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1"/>
  </p:notesMasterIdLst>
  <p:sldIdLst>
    <p:sldId id="256" r:id="rId2"/>
    <p:sldId id="266" r:id="rId3"/>
    <p:sldId id="267" r:id="rId4"/>
    <p:sldId id="268" r:id="rId5"/>
    <p:sldId id="269" r:id="rId6"/>
    <p:sldId id="270" r:id="rId7"/>
    <p:sldId id="271" r:id="rId8"/>
    <p:sldId id="272" r:id="rId9"/>
    <p:sldId id="265" r:id="rId10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72" autoAdjust="0"/>
    <p:restoredTop sz="94660"/>
  </p:normalViewPr>
  <p:slideViewPr>
    <p:cSldViewPr>
      <p:cViewPr varScale="1">
        <p:scale>
          <a:sx n="87" d="100"/>
          <a:sy n="87" d="100"/>
        </p:scale>
        <p:origin x="1452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F5F4A7-6E11-4F1D-A620-76F5C20A3169}" type="datetimeFigureOut">
              <a:rPr lang="el-GR" smtClean="0"/>
              <a:t>2/12/2015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36E1B5-3B8B-4DC2-AA67-15F9B99D121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74205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36E1B5-3B8B-4DC2-AA67-15F9B99D121F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742334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36E1B5-3B8B-4DC2-AA67-15F9B99D121F}" type="slidenum">
              <a:rPr lang="el-GR" smtClean="0"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261216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36E1B5-3B8B-4DC2-AA67-15F9B99D121F}" type="slidenum">
              <a:rPr lang="el-GR" smtClean="0"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603871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36E1B5-3B8B-4DC2-AA67-15F9B99D121F}" type="slidenum">
              <a:rPr lang="el-GR" smtClean="0"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769397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36E1B5-3B8B-4DC2-AA67-15F9B99D121F}" type="slidenum">
              <a:rPr lang="el-GR" smtClean="0"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83219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36E1B5-3B8B-4DC2-AA67-15F9B99D121F}" type="slidenum">
              <a:rPr lang="el-GR" smtClean="0"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022950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36E1B5-3B8B-4DC2-AA67-15F9B99D121F}" type="slidenum">
              <a:rPr lang="el-GR" smtClean="0"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349116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36E1B5-3B8B-4DC2-AA67-15F9B99D121F}" type="slidenum">
              <a:rPr lang="el-GR" smtClean="0"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73356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5F740-94BE-4AD1-ACEE-41378B09258A}" type="datetimeFigureOut">
              <a:rPr lang="el-GR" smtClean="0"/>
              <a:t>2/12/2015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43708-BDF0-4E6A-B52F-3BE36D412137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5F740-94BE-4AD1-ACEE-41378B09258A}" type="datetimeFigureOut">
              <a:rPr lang="el-GR" smtClean="0"/>
              <a:t>2/12/2015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43708-BDF0-4E6A-B52F-3BE36D412137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5F740-94BE-4AD1-ACEE-41378B09258A}" type="datetimeFigureOut">
              <a:rPr lang="el-GR" smtClean="0"/>
              <a:t>2/12/2015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43708-BDF0-4E6A-B52F-3BE36D412137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5F740-94BE-4AD1-ACEE-41378B09258A}" type="datetimeFigureOut">
              <a:rPr lang="el-GR" smtClean="0"/>
              <a:t>2/12/2015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43708-BDF0-4E6A-B52F-3BE36D412137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5F740-94BE-4AD1-ACEE-41378B09258A}" type="datetimeFigureOut">
              <a:rPr lang="el-GR" smtClean="0"/>
              <a:t>2/12/2015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43708-BDF0-4E6A-B52F-3BE36D412137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5F740-94BE-4AD1-ACEE-41378B09258A}" type="datetimeFigureOut">
              <a:rPr lang="el-GR" smtClean="0"/>
              <a:t>2/12/2015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43708-BDF0-4E6A-B52F-3BE36D412137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5F740-94BE-4AD1-ACEE-41378B09258A}" type="datetimeFigureOut">
              <a:rPr lang="el-GR" smtClean="0"/>
              <a:t>2/12/2015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43708-BDF0-4E6A-B52F-3BE36D412137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5F740-94BE-4AD1-ACEE-41378B09258A}" type="datetimeFigureOut">
              <a:rPr lang="el-GR" smtClean="0"/>
              <a:t>2/12/2015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43708-BDF0-4E6A-B52F-3BE36D412137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5F740-94BE-4AD1-ACEE-41378B09258A}" type="datetimeFigureOut">
              <a:rPr lang="el-GR" smtClean="0"/>
              <a:t>2/12/2015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43708-BDF0-4E6A-B52F-3BE36D412137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5F740-94BE-4AD1-ACEE-41378B09258A}" type="datetimeFigureOut">
              <a:rPr lang="el-GR" smtClean="0"/>
              <a:t>2/12/2015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43708-BDF0-4E6A-B52F-3BE36D412137}" type="slidenum">
              <a:rPr lang="el-GR" smtClean="0"/>
              <a:t>‹#›</a:t>
            </a:fld>
            <a:endParaRPr lang="el-G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5F740-94BE-4AD1-ACEE-41378B09258A}" type="datetimeFigureOut">
              <a:rPr lang="el-GR" smtClean="0"/>
              <a:t>2/12/2015</a:t>
            </a:fld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2A43708-BDF0-4E6A-B52F-3BE36D412137}" type="slidenum">
              <a:rPr lang="el-GR" smtClean="0"/>
              <a:t>‹#›</a:t>
            </a:fld>
            <a:endParaRPr lang="el-G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  <a:alpha val="4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C2A43708-BDF0-4E6A-B52F-3BE36D412137}" type="slidenum">
              <a:rPr lang="el-GR" smtClean="0"/>
              <a:t>‹#›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A005F740-94BE-4AD1-ACEE-41378B09258A}" type="datetimeFigureOut">
              <a:rPr lang="el-GR" smtClean="0"/>
              <a:t>2/12/2015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iky.gr/statistika-stoixeia-ka1/erasmus-ka1-anotati-ekpaidefsi/2015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Aristotle University </a:t>
            </a:r>
            <a:b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Thessaloniki</a:t>
            </a:r>
            <a:endParaRPr lang="el-GR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7630616" cy="10668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accent1"/>
                </a:solidFill>
              </a:rPr>
              <a:t>Department of European Educational Programmes</a:t>
            </a:r>
            <a:endParaRPr lang="el-GR" sz="2800" b="1" dirty="0">
              <a:solidFill>
                <a:schemeClr val="accent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5000" contrast="2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6021288"/>
            <a:ext cx="1663492" cy="58412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495" y="0"/>
            <a:ext cx="21602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5940152" y="6317343"/>
            <a:ext cx="2367281" cy="365760"/>
          </a:xfrm>
        </p:spPr>
        <p:txBody>
          <a:bodyPr/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DEEP-2015  ©</a:t>
            </a:r>
            <a:endParaRPr lang="el-GR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50837"/>
            <a:ext cx="1733268" cy="2100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41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1" y="44624"/>
            <a:ext cx="8312224" cy="475252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6778" y="4941168"/>
            <a:ext cx="79928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ERASMUS+ INTERNATIONAL</a:t>
            </a:r>
            <a:endParaRPr lang="el-GR" sz="5400" b="1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862" y="6516547"/>
            <a:ext cx="1184078" cy="3578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968" y="6521864"/>
            <a:ext cx="357894" cy="31764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68" y="6481616"/>
            <a:ext cx="357894" cy="357894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43708-BDF0-4E6A-B52F-3BE36D412137}" type="slidenum">
              <a:rPr lang="el-GR" smtClean="0"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00000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836712"/>
            <a:ext cx="8280920" cy="4968552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43708-BDF0-4E6A-B52F-3BE36D412137}" type="slidenum">
              <a:rPr lang="el-GR" smtClean="0"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78454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48680"/>
            <a:ext cx="8280920" cy="54726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Left Arrow 2"/>
          <p:cNvSpPr/>
          <p:nvPr/>
        </p:nvSpPr>
        <p:spPr>
          <a:xfrm>
            <a:off x="1547664" y="1268760"/>
            <a:ext cx="2232248" cy="936104"/>
          </a:xfrm>
          <a:prstGeom prst="leftArrow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AUTh</a:t>
            </a:r>
            <a:endParaRPr lang="el-GR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43708-BDF0-4E6A-B52F-3BE36D412137}" type="slidenum">
              <a:rPr lang="el-GR" smtClean="0"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67905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20688"/>
            <a:ext cx="8208912" cy="51845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Left Arrow 2"/>
          <p:cNvSpPr/>
          <p:nvPr/>
        </p:nvSpPr>
        <p:spPr>
          <a:xfrm>
            <a:off x="1475656" y="1340768"/>
            <a:ext cx="2016224" cy="720080"/>
          </a:xfrm>
          <a:prstGeom prst="leftArrow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AUTh</a:t>
            </a:r>
            <a:endParaRPr lang="el-GR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93208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92696"/>
            <a:ext cx="8208912" cy="45129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449288" y="6309320"/>
            <a:ext cx="76328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hlinkClick r:id="rId4"/>
              </a:rPr>
              <a:t>http://</a:t>
            </a:r>
            <a:r>
              <a:rPr lang="en-US" sz="1400" dirty="0" smtClean="0">
                <a:hlinkClick r:id="rId4"/>
              </a:rPr>
              <a:t>www.iky.gr/statistika-stoixeia-ka1/erasmus-ka1-anotati-ekpaidefsi/2015</a:t>
            </a:r>
            <a:r>
              <a:rPr lang="en-US" sz="1400" dirty="0" smtClean="0"/>
              <a:t> </a:t>
            </a:r>
            <a:endParaRPr lang="el-GR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43708-BDF0-4E6A-B52F-3BE36D412137}" type="slidenum">
              <a:rPr lang="el-GR" smtClean="0"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89345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8136904" cy="64807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43708-BDF0-4E6A-B52F-3BE36D412137}" type="slidenum">
              <a:rPr lang="el-GR" smtClean="0"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0825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 rot="16200000">
            <a:off x="-2915961" y="3053942"/>
            <a:ext cx="6408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Cooperating Universities</a:t>
            </a:r>
            <a:endParaRPr lang="el-GR" sz="3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43708-BDF0-4E6A-B52F-3BE36D412137}" type="slidenum">
              <a:rPr lang="el-GR" smtClean="0"/>
              <a:t>8</a:t>
            </a:fld>
            <a:endParaRPr lang="el-GR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88640"/>
            <a:ext cx="7704856" cy="64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463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9632" y="2204864"/>
            <a:ext cx="6461760" cy="3312368"/>
          </a:xfrm>
        </p:spPr>
        <p:txBody>
          <a:bodyPr>
            <a:normAutofit fontScale="92500"/>
          </a:bodyPr>
          <a:lstStyle/>
          <a:p>
            <a:r>
              <a:rPr lang="en-US" sz="2400" b="1" dirty="0" smtClean="0">
                <a:solidFill>
                  <a:schemeClr val="tx2"/>
                </a:solidFill>
              </a:rPr>
              <a:t>Department of European Educational Programmes</a:t>
            </a:r>
            <a:endParaRPr lang="en-US" sz="2400" b="1" dirty="0">
              <a:solidFill>
                <a:schemeClr val="tx2"/>
              </a:solidFill>
            </a:endParaRPr>
          </a:p>
          <a:p>
            <a:r>
              <a:rPr lang="en-US" sz="2400" b="1" dirty="0" smtClean="0">
                <a:solidFill>
                  <a:schemeClr val="tx2"/>
                </a:solidFill>
              </a:rPr>
              <a:t>Administration Building/1</a:t>
            </a:r>
            <a:r>
              <a:rPr lang="en-US" sz="2400" b="1" baseline="30000" dirty="0" smtClean="0">
                <a:solidFill>
                  <a:schemeClr val="tx2"/>
                </a:solidFill>
              </a:rPr>
              <a:t>st</a:t>
            </a:r>
            <a:r>
              <a:rPr lang="en-US" sz="2400" b="1" dirty="0" smtClean="0">
                <a:solidFill>
                  <a:schemeClr val="tx2"/>
                </a:solidFill>
              </a:rPr>
              <a:t> Floor</a:t>
            </a:r>
          </a:p>
          <a:p>
            <a:r>
              <a:rPr lang="en-US" sz="2400" b="1" dirty="0" smtClean="0">
                <a:solidFill>
                  <a:schemeClr val="tx2"/>
                </a:solidFill>
              </a:rPr>
              <a:t>Aristotle </a:t>
            </a:r>
            <a:r>
              <a:rPr lang="en-US" sz="2400" b="1" dirty="0">
                <a:solidFill>
                  <a:schemeClr val="tx2"/>
                </a:solidFill>
              </a:rPr>
              <a:t>University of Thessaloniki</a:t>
            </a:r>
            <a:br>
              <a:rPr lang="en-US" sz="2400" b="1" dirty="0">
                <a:solidFill>
                  <a:schemeClr val="tx2"/>
                </a:solidFill>
              </a:rPr>
            </a:br>
            <a:r>
              <a:rPr lang="en-US" sz="2400" b="1" dirty="0">
                <a:solidFill>
                  <a:schemeClr val="tx2"/>
                </a:solidFill>
              </a:rPr>
              <a:t>University Campus</a:t>
            </a:r>
            <a:br>
              <a:rPr lang="en-US" sz="2400" b="1" dirty="0">
                <a:solidFill>
                  <a:schemeClr val="tx2"/>
                </a:solidFill>
              </a:rPr>
            </a:br>
            <a:r>
              <a:rPr lang="en-US" sz="2400" b="1" dirty="0">
                <a:solidFill>
                  <a:schemeClr val="tx2"/>
                </a:solidFill>
              </a:rPr>
              <a:t>54124  Thessaloniki</a:t>
            </a:r>
            <a:br>
              <a:rPr lang="en-US" sz="2400" b="1" dirty="0">
                <a:solidFill>
                  <a:schemeClr val="tx2"/>
                </a:solidFill>
              </a:rPr>
            </a:br>
            <a:r>
              <a:rPr lang="en-US" sz="2400" b="1" dirty="0" smtClean="0">
                <a:solidFill>
                  <a:schemeClr val="tx2"/>
                </a:solidFill>
              </a:rPr>
              <a:t>Greece</a:t>
            </a:r>
          </a:p>
          <a:p>
            <a:r>
              <a:rPr lang="en-US" b="1" dirty="0">
                <a:solidFill>
                  <a:schemeClr val="accent1"/>
                </a:solidFill>
              </a:rPr>
              <a:t/>
            </a:r>
            <a:br>
              <a:rPr lang="en-US" b="1" dirty="0">
                <a:solidFill>
                  <a:schemeClr val="accent1"/>
                </a:solidFill>
              </a:rPr>
            </a:br>
            <a:r>
              <a:rPr lang="en-US" b="1" dirty="0">
                <a:solidFill>
                  <a:schemeClr val="accent1"/>
                </a:solidFill>
              </a:rPr>
              <a:t>E-mail: </a:t>
            </a:r>
            <a:r>
              <a:rPr lang="en-US" b="1" dirty="0" smtClean="0">
                <a:solidFill>
                  <a:schemeClr val="accent1"/>
                </a:solidFill>
              </a:rPr>
              <a:t> 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eurep-dept@auth.gr</a:t>
            </a:r>
          </a:p>
          <a:p>
            <a:r>
              <a:rPr lang="en-US" b="1" dirty="0" smtClean="0">
                <a:solidFill>
                  <a:schemeClr val="accent1"/>
                </a:solidFill>
              </a:rPr>
              <a:t>Web:     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www.eurep.auth.gr </a:t>
            </a:r>
            <a:endParaRPr lang="en-US" b="1" dirty="0">
              <a:solidFill>
                <a:schemeClr val="tx2">
                  <a:lumMod val="50000"/>
                </a:schemeClr>
              </a:solidFill>
            </a:endParaRPr>
          </a:p>
          <a:p>
            <a:endParaRPr lang="el-GR" dirty="0"/>
          </a:p>
        </p:txBody>
      </p:sp>
      <p:pic>
        <p:nvPicPr>
          <p:cNvPr id="2050" name="Picture 2" descr="http://png-1.findicons.com/files/icons/1043/i_like_buttons_3c/512/2c_info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52736"/>
            <a:ext cx="1440160" cy="1324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4496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Custom 1">
      <a:dk1>
        <a:srgbClr val="292934"/>
      </a:dk1>
      <a:lt1>
        <a:srgbClr val="FFFFFF"/>
      </a:lt1>
      <a:dk2>
        <a:srgbClr val="990000"/>
      </a:dk2>
      <a:lt2>
        <a:srgbClr val="F3F2DC"/>
      </a:lt2>
      <a:accent1>
        <a:srgbClr val="252D35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3166</TotalTime>
  <Words>45</Words>
  <Application>Microsoft Office PowerPoint</Application>
  <PresentationFormat>On-screen Show (4:3)</PresentationFormat>
  <Paragraphs>27</Paragraphs>
  <Slides>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Cambria</vt:lpstr>
      <vt:lpstr>Adjacency</vt:lpstr>
      <vt:lpstr>Aristotle University  of Thessaloniki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Aristotle University  of Thessaloniki</dc:title>
  <dc:creator>Maria Mylona</dc:creator>
  <cp:lastModifiedBy>Maria Mylona</cp:lastModifiedBy>
  <cp:revision>92</cp:revision>
  <dcterms:created xsi:type="dcterms:W3CDTF">2014-05-08T09:10:30Z</dcterms:created>
  <dcterms:modified xsi:type="dcterms:W3CDTF">2015-12-03T09:18:46Z</dcterms:modified>
</cp:coreProperties>
</file>