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8" r:id="rId5"/>
    <p:sldId id="301" r:id="rId6"/>
    <p:sldId id="311" r:id="rId7"/>
    <p:sldId id="299" r:id="rId8"/>
    <p:sldId id="300" r:id="rId9"/>
    <p:sldId id="310" r:id="rId10"/>
    <p:sldId id="309" r:id="rId11"/>
    <p:sldId id="31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40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4296" autoAdjust="0"/>
  </p:normalViewPr>
  <p:slideViewPr>
    <p:cSldViewPr snapToGrid="0">
      <p:cViewPr varScale="1">
        <p:scale>
          <a:sx n="60" d="100"/>
          <a:sy n="60" d="100"/>
        </p:scale>
        <p:origin x="432" y="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2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7F7553-C578-48DC-B88A-E6FE28AFA2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0C74C-D2A1-46D0-903F-BEC6863A52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A8D80-BB85-4D53-9ECD-E5BF72D8BA6D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C4A3C-3B43-40B4-BA79-03B7A67B8A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FC152-4EBC-4FCB-99A3-C3B7F200BD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0B3A3-F6C4-48C3-8231-90FCE431DC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4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6B02C-6DBB-48B7-B614-526A120A8EA2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78FC9-9086-42E9-9B0F-0195C142CD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70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sz="1400" dirty="0"/>
          </a:p>
        </p:txBody>
      </p:sp>
      <p:sp>
        <p:nvSpPr>
          <p:cNvPr id="23557" name="4 - Θέση ημερομηνίας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29/9/2020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ΕΥΚΑΙΡΙΕΣ ΓΙΑ ΝΕΟΥΣ ΕΡΕΥΝΗΤΕΣ: ΥΠΟΤΡΟΦΙΕΣ ΙΚΥ   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FC9-9086-42E9-9B0F-0195C142CDE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40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92" y="365126"/>
            <a:ext cx="11319017" cy="930958"/>
          </a:xfrm>
        </p:spPr>
        <p:txBody>
          <a:bodyPr tIns="91440" bIns="0">
            <a:noAutofit/>
          </a:bodyPr>
          <a:lstStyle>
            <a:lvl1pPr algn="ctr">
              <a:defRPr sz="5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C7E382-139D-81C9-213E-ABB5438051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492" y="1296083"/>
            <a:ext cx="11319017" cy="574675"/>
          </a:xfrm>
        </p:spPr>
        <p:txBody>
          <a:bodyPr>
            <a:noAutofit/>
          </a:bodyPr>
          <a:lstStyle>
            <a:lvl1pPr marL="0" indent="0" algn="ctr">
              <a:buNone/>
              <a:defRPr sz="2000" b="1" cap="all" spc="300" baseline="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65FCCB-71AC-57AB-9072-A30D1F53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769" y="2018446"/>
            <a:ext cx="1516483" cy="574675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CF6C398-93E6-A99F-EFDF-A55942B3F0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2032" y="2018446"/>
            <a:ext cx="1516483" cy="574675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291EFA-0974-0076-CEBE-59D6F7EA7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6502" y="2018446"/>
            <a:ext cx="1516483" cy="574675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D7C929-37FC-D4F9-240C-3E716CF74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3550" y="2018446"/>
            <a:ext cx="1516483" cy="574675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4D7B7F-47B6-90A3-0C50-BFF9000834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68020" y="2018446"/>
            <a:ext cx="1516483" cy="574675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8299739-6734-AC50-12FE-A0EDBE6958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92490" y="2018446"/>
            <a:ext cx="1516483" cy="574675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2B20D24-A521-7B35-F80C-43831172F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30303" y="2018446"/>
            <a:ext cx="1516483" cy="574675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B73193A-88EA-B0EF-BE93-8DF234EB1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769" y="2615508"/>
            <a:ext cx="1516483" cy="677239"/>
          </a:xfrm>
        </p:spPr>
        <p:txBody>
          <a:bodyPr>
            <a:noAutofit/>
          </a:bodyPr>
          <a:lstStyle>
            <a:lvl1pPr marL="0" indent="0" algn="l"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DCB1B8E-D420-780E-9AB7-AC039F356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72032" y="2615508"/>
            <a:ext cx="1516483" cy="677239"/>
          </a:xfrm>
        </p:spPr>
        <p:txBody>
          <a:bodyPr>
            <a:noAutofit/>
          </a:bodyPr>
          <a:lstStyle>
            <a:lvl1pPr marL="0" indent="0" algn="l"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656A84E-C390-F554-7CF9-98D0A99CB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96502" y="2615508"/>
            <a:ext cx="1516483" cy="677239"/>
          </a:xfrm>
        </p:spPr>
        <p:txBody>
          <a:bodyPr>
            <a:noAutofit/>
          </a:bodyPr>
          <a:lstStyle>
            <a:lvl1pPr marL="0" indent="0" algn="l"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8932D1A-5F27-5DB5-2EA3-5D2198BFE1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43550" y="2615508"/>
            <a:ext cx="1516483" cy="677239"/>
          </a:xfrm>
        </p:spPr>
        <p:txBody>
          <a:bodyPr>
            <a:noAutofit/>
          </a:bodyPr>
          <a:lstStyle>
            <a:lvl1pPr marL="0" indent="0" algn="l"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B0B66E2-831B-8B5D-7260-F680B1DCB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68020" y="2615508"/>
            <a:ext cx="1516483" cy="677239"/>
          </a:xfrm>
        </p:spPr>
        <p:txBody>
          <a:bodyPr>
            <a:noAutofit/>
          </a:bodyPr>
          <a:lstStyle>
            <a:lvl1pPr marL="0" indent="0" algn="l"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E01213A-B19D-C32B-3CC5-8C7DF3E8B2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92490" y="2615508"/>
            <a:ext cx="1516483" cy="677239"/>
          </a:xfrm>
        </p:spPr>
        <p:txBody>
          <a:bodyPr>
            <a:noAutofit/>
          </a:bodyPr>
          <a:lstStyle>
            <a:lvl1pPr marL="0" indent="0" algn="l"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D66B4D4-1888-12A9-F2A9-581EC9B063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30303" y="2615508"/>
            <a:ext cx="1516483" cy="677239"/>
          </a:xfrm>
        </p:spPr>
        <p:txBody>
          <a:bodyPr>
            <a:noAutofit/>
          </a:bodyPr>
          <a:lstStyle>
            <a:lvl1pPr marL="0" indent="0" algn="l"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BA70EC6-938E-0C76-59B1-A0D291AC52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7769" y="3588497"/>
            <a:ext cx="1516483" cy="1176023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5208294-243B-6B1C-7B4D-D51C83E833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56496" y="3588497"/>
            <a:ext cx="1516483" cy="1176023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9F6658C-4BEF-1B93-92E7-AE25701181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85223" y="3588497"/>
            <a:ext cx="1546653" cy="1176023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9DE0F18-7248-091B-B3CF-C52106002C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44120" y="3588497"/>
            <a:ext cx="1516483" cy="1176023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940A882-262E-11D9-20F5-FC422DA605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72847" y="3588497"/>
            <a:ext cx="1516483" cy="1176023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1943B66-B889-2293-1A59-B08E0A4A09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1574" y="3588497"/>
            <a:ext cx="1516483" cy="1176023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3FE27AA-101D-9FC1-39E1-665CEBA591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30303" y="3588497"/>
            <a:ext cx="1516483" cy="1176023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9C37C26-8255-6660-DCE1-D05B99B82D0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5010912"/>
            <a:ext cx="1709928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B8B0653A-87D0-F144-0A04-EC18C75CDE4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747012" y="5010912"/>
            <a:ext cx="1709928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2D436861-E5E4-0D02-515D-5135ED5C81B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494024" y="5010912"/>
            <a:ext cx="1709928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38A682C7-CD55-0D0D-115A-C741A38A9D5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241036" y="5010912"/>
            <a:ext cx="1709928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6D2E46AE-8931-07D9-E4BA-236767F0512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88048" y="5010912"/>
            <a:ext cx="1709928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0" name="Picture Placeholder 33">
            <a:extLst>
              <a:ext uri="{FF2B5EF4-FFF2-40B4-BE49-F238E27FC236}">
                <a16:creationId xmlns:a16="http://schemas.microsoft.com/office/drawing/2014/main" id="{295565B1-ACA7-F26E-8827-05E8356C7C5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735060" y="5010912"/>
            <a:ext cx="1709928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AFF99AF0-07B4-1CEE-3781-E91ED317B3D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482072" y="5010912"/>
            <a:ext cx="1709928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4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10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853" y="349289"/>
            <a:ext cx="4439994" cy="170947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5000" b="0" cap="all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4571D03-3912-128C-8D30-1EEDCA60CC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65" y="2140182"/>
            <a:ext cx="1614219" cy="324847"/>
          </a:xfrm>
          <a:solidFill>
            <a:schemeClr val="accent3">
              <a:alpha val="81000"/>
            </a:schemeClr>
          </a:solidFill>
        </p:spPr>
        <p:txBody>
          <a:bodyPr lIns="182880" tIns="45720" rIns="182880" bIns="4572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BA70EC6-938E-0C76-59B1-A0D291AC52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625" y="2521121"/>
            <a:ext cx="1615658" cy="653205"/>
          </a:xfrm>
          <a:noFill/>
        </p:spPr>
        <p:txBody>
          <a:bodyPr lIns="182880" tIns="0" rIns="182880" bIns="0" anchor="t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9C37C26-8255-6660-DCE1-D05B99B82D0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3238352"/>
            <a:ext cx="1693599" cy="278144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B8B0653A-87D0-F144-0A04-EC18C75CDE4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731063" y="2639857"/>
            <a:ext cx="1728927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A05B06-C5E5-5673-DC81-CB66BFD942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71261" y="5283200"/>
            <a:ext cx="1645920" cy="324847"/>
          </a:xfrm>
          <a:solidFill>
            <a:schemeClr val="accent3">
              <a:alpha val="81000"/>
            </a:schemeClr>
          </a:solidFill>
        </p:spPr>
        <p:txBody>
          <a:bodyPr lIns="182880" tIns="45720" rIns="182880" bIns="4572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5208294-243B-6B1C-7B4D-D51C83E833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70087" y="5665827"/>
            <a:ext cx="1637262" cy="1005840"/>
          </a:xfrm>
          <a:solidFill>
            <a:schemeClr val="accent3">
              <a:alpha val="81000"/>
            </a:schemeClr>
          </a:solidFill>
        </p:spPr>
        <p:txBody>
          <a:bodyPr lIns="182880" tIns="0" rIns="182880" bIns="0" anchor="t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38DA923-7BD9-8E4D-13E3-451F914625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1509" y="2592199"/>
            <a:ext cx="1627347" cy="324847"/>
          </a:xfrm>
          <a:solidFill>
            <a:schemeClr val="accent3">
              <a:alpha val="81000"/>
            </a:schemeClr>
          </a:solidFill>
        </p:spPr>
        <p:txBody>
          <a:bodyPr lIns="182880" tIns="45720" rIns="182880" bIns="4572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D1A1881B-011B-36DA-64F4-B3F2F7C1D76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3770" y="2970034"/>
            <a:ext cx="1645920" cy="772418"/>
          </a:xfrm>
          <a:solidFill>
            <a:schemeClr val="accent3">
              <a:alpha val="81000"/>
            </a:schemeClr>
          </a:solidFill>
        </p:spPr>
        <p:txBody>
          <a:bodyPr lIns="182880" tIns="0" rIns="182880" bIns="0" anchor="t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2D436861-E5E4-0D02-515D-5135ED5C81B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497454" y="3816026"/>
            <a:ext cx="1714600" cy="18471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38A682C7-CD55-0D0D-115A-C741A38A9D5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249518" y="1836572"/>
            <a:ext cx="1714599" cy="25552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F6E7494-2D33-4F23-B04B-9FE71522F9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5930" y="4465871"/>
            <a:ext cx="1650464" cy="324847"/>
          </a:xfrm>
          <a:solidFill>
            <a:schemeClr val="accent3">
              <a:alpha val="81000"/>
            </a:schemeClr>
          </a:solidFill>
        </p:spPr>
        <p:txBody>
          <a:bodyPr lIns="182880" tIns="45720" rIns="182880" bIns="4572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9DE0F18-7248-091B-B3CF-C52106002C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80642" y="4853410"/>
            <a:ext cx="1645920" cy="1005840"/>
          </a:xfrm>
          <a:solidFill>
            <a:schemeClr val="accent3">
              <a:alpha val="81000"/>
            </a:schemeClr>
          </a:solidFill>
        </p:spPr>
        <p:txBody>
          <a:bodyPr lIns="182880" tIns="0" rIns="182880" bIns="0" anchor="t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7663574-0331-2A27-3254-9D65F05A0CA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4780" y="1930948"/>
            <a:ext cx="1645920" cy="324847"/>
          </a:xfrm>
          <a:solidFill>
            <a:schemeClr val="accent3">
              <a:alpha val="81000"/>
            </a:schemeClr>
          </a:solidFill>
        </p:spPr>
        <p:txBody>
          <a:bodyPr lIns="182880" tIns="45720" rIns="182880" bIns="4572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940A882-262E-11D9-20F5-FC422DA605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36004" y="2311094"/>
            <a:ext cx="1645920" cy="772418"/>
          </a:xfrm>
          <a:solidFill>
            <a:schemeClr val="accent3">
              <a:alpha val="81000"/>
            </a:schemeClr>
          </a:solidFill>
        </p:spPr>
        <p:txBody>
          <a:bodyPr lIns="182880" tIns="0" rIns="182880" bIns="0" anchor="t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6D2E46AE-8931-07D9-E4BA-236767F0512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001581" y="3147692"/>
            <a:ext cx="1712513" cy="18338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0" name="Picture Placeholder 33">
            <a:extLst>
              <a:ext uri="{FF2B5EF4-FFF2-40B4-BE49-F238E27FC236}">
                <a16:creationId xmlns:a16="http://schemas.microsoft.com/office/drawing/2014/main" id="{295565B1-ACA7-F26E-8827-05E8356C7C5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751558" y="912881"/>
            <a:ext cx="1714599" cy="29542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4B87247-E9C1-A9FC-156A-D7CE28F766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04671" y="3966198"/>
            <a:ext cx="1637794" cy="324847"/>
          </a:xfrm>
          <a:solidFill>
            <a:schemeClr val="accent3">
              <a:alpha val="81000"/>
            </a:schemeClr>
          </a:solidFill>
        </p:spPr>
        <p:txBody>
          <a:bodyPr lIns="182880" tIns="45720" rIns="182880" bIns="4572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1943B66-B889-2293-1A59-B08E0A4A09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02641" y="4335080"/>
            <a:ext cx="1645920" cy="1005840"/>
          </a:xfrm>
          <a:solidFill>
            <a:schemeClr val="accent3">
              <a:alpha val="81000"/>
            </a:schemeClr>
          </a:solidFill>
        </p:spPr>
        <p:txBody>
          <a:bodyPr lIns="182880" tIns="0" rIns="182880" bIns="0" anchor="t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C2E5A00-52D0-BE21-D13F-C508F7DB56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4801" y="1573615"/>
            <a:ext cx="1645920" cy="324847"/>
          </a:xfrm>
          <a:solidFill>
            <a:schemeClr val="accent3">
              <a:alpha val="81000"/>
            </a:schemeClr>
          </a:solidFill>
        </p:spPr>
        <p:txBody>
          <a:bodyPr lIns="182880" tIns="45720" rIns="182880" bIns="4572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3FE27AA-101D-9FC1-39E1-665CEBA591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16499" y="1961472"/>
            <a:ext cx="1645920" cy="772418"/>
          </a:xfrm>
          <a:solidFill>
            <a:schemeClr val="accent3">
              <a:alpha val="81000"/>
            </a:schemeClr>
          </a:solidFill>
        </p:spPr>
        <p:txBody>
          <a:bodyPr lIns="182880" tIns="0" rIns="182880" bIns="0" anchor="t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AFF99AF0-07B4-1CEE-3781-E91ED317B3D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503621" y="2785611"/>
            <a:ext cx="1688379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79CC2F-C039-4C34-3EB1-5535520D66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4957" y="6265767"/>
            <a:ext cx="4163193" cy="574675"/>
          </a:xfrm>
        </p:spPr>
        <p:txBody>
          <a:bodyPr>
            <a:noAutofit/>
          </a:bodyPr>
          <a:lstStyle>
            <a:lvl1pPr marL="0" indent="0" algn="l">
              <a:buNone/>
              <a:defRPr sz="2000" b="1" spc="300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247431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08680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800">
              <a:latin typeface="+mn-lt"/>
              <a:cs typeface="+mn-cs"/>
            </a:endParaRPr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679820"/>
              </p:ext>
            </p:extLst>
          </p:nvPr>
        </p:nvGraphicFramePr>
        <p:xfrm>
          <a:off x="239184" y="764498"/>
          <a:ext cx="4256616" cy="1618938"/>
        </p:xfrm>
        <a:graphic>
          <a:graphicData uri="http://schemas.openxmlformats.org/drawingml/2006/table">
            <a:tbl>
              <a:tblPr/>
              <a:tblGrid>
                <a:gridCol w="4256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1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ΕΛΛΗΝΙΚΗ ΔΗΜΟΚΡΑΤΙΑ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ΥΠΟΥΡΓΕΙΟ ΠΑΙΔΕΙΑΣ ΚΑΙ ΘΡΗΣΚΕΥΜΑΤΩΝ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-----</a:t>
                      </a:r>
                    </a:p>
                  </a:txBody>
                  <a:tcPr marL="82775" marR="827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7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ΙΔΡΥΜΑ ΚΡΑΤΙΚΩΝ ΥΠΟΤΡΟΦΙΩΝ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(ΙΚΥ)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-----</a:t>
                      </a:r>
                      <a:endParaRPr kumimoji="0" lang="el-G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ΔΙΕΥΘΥΝΣΗ ΥΠΟΤΡΟΦΙΩΝ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-----</a:t>
                      </a:r>
                      <a:endParaRPr kumimoji="0" lang="el-G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775" marR="8277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091921"/>
              </p:ext>
            </p:extLst>
          </p:nvPr>
        </p:nvGraphicFramePr>
        <p:xfrm>
          <a:off x="2063751" y="184665"/>
          <a:ext cx="520700" cy="459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icture" r:id="rId3" imgW="391016" imgH="391016" progId="Word.Picture.8">
                  <p:embed/>
                </p:oleObj>
              </mc:Choice>
              <mc:Fallback>
                <p:oleObj name="Picture" r:id="rId3" imgW="391016" imgH="391016" progId="Word.Picture.8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1" y="184665"/>
                        <a:ext cx="520700" cy="45991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539302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49" y="365125"/>
            <a:ext cx="11944303" cy="924709"/>
          </a:xfrm>
        </p:spPr>
        <p:txBody>
          <a:bodyPr tIns="91440" bIns="0">
            <a:noAutofit/>
          </a:bodyPr>
          <a:lstStyle>
            <a:lvl1pPr algn="ctr">
              <a:defRPr sz="5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C7E382-139D-81C9-213E-ABB5438051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849" y="1296083"/>
            <a:ext cx="11944303" cy="574675"/>
          </a:xfrm>
        </p:spPr>
        <p:txBody>
          <a:bodyPr>
            <a:noAutofit/>
          </a:bodyPr>
          <a:lstStyle>
            <a:lvl1pPr marL="0" indent="0" algn="ctr">
              <a:buNone/>
              <a:defRPr sz="2000" b="1" cap="all" spc="300" baseline="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9C37C26-8255-6660-DCE1-D05B99B82D0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2458212"/>
            <a:ext cx="1746504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65FCCB-71AC-57AB-9072-A30D1F53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00773"/>
            <a:ext cx="1746504" cy="310896"/>
          </a:xfrm>
          <a:solidFill>
            <a:schemeClr val="accent5"/>
          </a:solidFill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B73193A-88EA-B0EF-BE93-8DF234EB1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904" y="4766451"/>
            <a:ext cx="1554480" cy="40917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BA70EC6-938E-0C76-59B1-A0D291AC52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904" y="5244139"/>
            <a:ext cx="1554480" cy="118872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DCB1B8E-D420-780E-9AB7-AC039F356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39260" y="2553667"/>
            <a:ext cx="1554480" cy="40917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5208294-243B-6B1C-7B4D-D51C83E833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9259" y="3039116"/>
            <a:ext cx="1554480" cy="118872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CF6C398-93E6-A99F-EFDF-A55942B3F0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0916" y="4300773"/>
            <a:ext cx="1746504" cy="310896"/>
          </a:xfr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spc="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B8B0653A-87D0-F144-0A04-EC18C75CDE4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727962" y="4610919"/>
            <a:ext cx="1746504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2D436861-E5E4-0D02-515D-5135ED5C81B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484499" y="2458212"/>
            <a:ext cx="1746504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291EFA-0974-0076-CEBE-59D6F7EA7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1832" y="4300773"/>
            <a:ext cx="1746504" cy="310896"/>
          </a:xfrm>
          <a:solidFill>
            <a:schemeClr val="accent5"/>
          </a:solidFill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656A84E-C390-F554-7CF9-98D0A99CB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4206" y="4766451"/>
            <a:ext cx="1554480" cy="40917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9F6658C-4BEF-1B93-92E7-AE25701181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64206" y="5244139"/>
            <a:ext cx="1554480" cy="118872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8932D1A-5F27-5DB5-2EA3-5D2198BFE1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0142" y="2553667"/>
            <a:ext cx="1554480" cy="40917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9DE0F18-7248-091B-B3CF-C52106002C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30141" y="3039116"/>
            <a:ext cx="1554480" cy="118872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D7C929-37FC-D4F9-240C-3E716CF74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2748" y="4300773"/>
            <a:ext cx="1746504" cy="310896"/>
          </a:xfr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spc="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38A682C7-CD55-0D0D-115A-C741A38A9D5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221986" y="4610919"/>
            <a:ext cx="1746504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6D2E46AE-8931-07D9-E4BA-236767F0512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68351" y="2458212"/>
            <a:ext cx="1746504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4D7B7F-47B6-90A3-0C50-BFF9000834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63664" y="4300773"/>
            <a:ext cx="1746504" cy="310896"/>
          </a:xfrm>
          <a:solidFill>
            <a:schemeClr val="accent5"/>
          </a:solidFill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B0B66E2-831B-8B5D-7260-F680B1DCB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71380" y="4766451"/>
            <a:ext cx="1554480" cy="40917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940A882-262E-11D9-20F5-FC422DA605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71380" y="5244139"/>
            <a:ext cx="1554480" cy="118872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E01213A-B19D-C32B-3CC5-8C7DF3E8B2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21024" y="2553667"/>
            <a:ext cx="1554480" cy="40917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1943B66-B889-2293-1A59-B08E0A4A09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21023" y="3039116"/>
            <a:ext cx="1554480" cy="118872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8299739-6734-AC50-12FE-A0EDBE6958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10295" y="4300773"/>
            <a:ext cx="1746504" cy="310896"/>
          </a:xfr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spc="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40" name="Picture Placeholder 33">
            <a:extLst>
              <a:ext uri="{FF2B5EF4-FFF2-40B4-BE49-F238E27FC236}">
                <a16:creationId xmlns:a16="http://schemas.microsoft.com/office/drawing/2014/main" id="{295565B1-ACA7-F26E-8827-05E8356C7C5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710295" y="4610919"/>
            <a:ext cx="1746504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AFF99AF0-07B4-1CEE-3781-E91ED317B3D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445496" y="2458212"/>
            <a:ext cx="1746504" cy="1847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2B20D24-A521-7B35-F80C-43831172F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45496" y="4300773"/>
            <a:ext cx="1746504" cy="310896"/>
          </a:xfrm>
          <a:solidFill>
            <a:schemeClr val="accent5"/>
          </a:solidFill>
        </p:spPr>
        <p:txBody>
          <a:bodyPr lIns="0" tIns="0" rIns="0" bIns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spc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D66B4D4-1888-12A9-F2A9-581EC9B063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56971" y="4766451"/>
            <a:ext cx="1554480" cy="40917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1" cap="all" spc="30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3FE27AA-101D-9FC1-39E1-665CEBA591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56971" y="5244139"/>
            <a:ext cx="1554480" cy="118872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5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234198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3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974" y="365126"/>
            <a:ext cx="11308913" cy="930958"/>
          </a:xfrm>
        </p:spPr>
        <p:txBody>
          <a:bodyPr tIns="91440" bIns="0">
            <a:noAutofit/>
          </a:bodyPr>
          <a:lstStyle>
            <a:lvl1pPr algn="l">
              <a:defRPr sz="5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C7E382-139D-81C9-213E-ABB5438051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974" y="1296083"/>
            <a:ext cx="11312303" cy="574675"/>
          </a:xfrm>
        </p:spPr>
        <p:txBody>
          <a:bodyPr>
            <a:noAutofit/>
          </a:bodyPr>
          <a:lstStyle>
            <a:lvl1pPr marL="0" indent="0" algn="l">
              <a:buNone/>
              <a:defRPr sz="2000" b="0" cap="all" spc="300" baseline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B73193A-88EA-B0EF-BE93-8DF234EB1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880" y="2158308"/>
            <a:ext cx="1456536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DCB1B8E-D420-780E-9AB7-AC039F356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09792" y="2158308"/>
            <a:ext cx="1456536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656A84E-C390-F554-7CF9-98D0A99CB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50704" y="2158308"/>
            <a:ext cx="1456536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8932D1A-5F27-5DB5-2EA3-5D2198BFE1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91616" y="2158308"/>
            <a:ext cx="1456536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B0B66E2-831B-8B5D-7260-F680B1DCB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32528" y="2158308"/>
            <a:ext cx="1456536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E01213A-B19D-C32B-3CC5-8C7DF3E8B2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73440" y="2158308"/>
            <a:ext cx="1456536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D66B4D4-1888-12A9-F2A9-581EC9B063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14352" y="2158308"/>
            <a:ext cx="1456536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BA70EC6-938E-0C76-59B1-A0D291AC52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5492" y="3282263"/>
            <a:ext cx="1459924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5208294-243B-6B1C-7B4D-D51C83E833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1478" y="3282263"/>
            <a:ext cx="1463040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9F6658C-4BEF-1B93-92E7-AE25701181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60580" y="3282263"/>
            <a:ext cx="1459925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9DE0F18-7248-091B-B3CF-C52106002C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20680" y="3282263"/>
            <a:ext cx="1459925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940A882-262E-11D9-20F5-FC422DA605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46915" y="3282263"/>
            <a:ext cx="1459925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1943B66-B889-2293-1A59-B08E0A4A09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73438" y="3282263"/>
            <a:ext cx="1459925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3FE27AA-101D-9FC1-39E1-665CEBA591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14352" y="3282263"/>
            <a:ext cx="1459925" cy="109728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65FCCB-71AC-57AB-9072-A30D1F53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717" y="5029928"/>
            <a:ext cx="504653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800" b="0" spc="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6" name="Picture Placeholder 33">
            <a:extLst>
              <a:ext uri="{FF2B5EF4-FFF2-40B4-BE49-F238E27FC236}">
                <a16:creationId xmlns:a16="http://schemas.microsoft.com/office/drawing/2014/main" id="{205F58A7-5C5A-5AEB-01EA-BF85602BA23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77383" y="4449228"/>
            <a:ext cx="1175525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CF6C398-93E6-A99F-EFDF-A55942B3F0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5533" y="5590964"/>
            <a:ext cx="504653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800" b="0" spc="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9" name="Picture Placeholder 33">
            <a:extLst>
              <a:ext uri="{FF2B5EF4-FFF2-40B4-BE49-F238E27FC236}">
                <a16:creationId xmlns:a16="http://schemas.microsoft.com/office/drawing/2014/main" id="{B6E82F90-717A-C484-C839-87784F130D4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374952" y="5016242"/>
            <a:ext cx="1175525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291EFA-0974-0076-CEBE-59D6F7EA7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3042" y="5029928"/>
            <a:ext cx="504653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800" b="0" spc="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2D436861-E5E4-0D02-515D-5135ED5C81B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997112" y="4449228"/>
            <a:ext cx="1175525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D7C929-37FC-D4F9-240C-3E716CF74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3232" y="5581439"/>
            <a:ext cx="504653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800" b="0" spc="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0" name="Picture Placeholder 33">
            <a:extLst>
              <a:ext uri="{FF2B5EF4-FFF2-40B4-BE49-F238E27FC236}">
                <a16:creationId xmlns:a16="http://schemas.microsoft.com/office/drawing/2014/main" id="{4F7DD637-FE82-C2DD-CE9D-CAF8C85949E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636942" y="5016242"/>
            <a:ext cx="1175525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D4D7B7F-47B6-90A3-0C50-BFF9000834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90865" y="5029928"/>
            <a:ext cx="504653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800" b="0" spc="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4" name="Picture Placeholder 33">
            <a:extLst>
              <a:ext uri="{FF2B5EF4-FFF2-40B4-BE49-F238E27FC236}">
                <a16:creationId xmlns:a16="http://schemas.microsoft.com/office/drawing/2014/main" id="{C4A8C7FA-CD1F-E69D-BBCB-ECD5238CF66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263754" y="4449228"/>
            <a:ext cx="1175525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8299739-6734-AC50-12FE-A0EDBE6958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12758" y="5581438"/>
            <a:ext cx="504653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800" b="0" spc="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C961B005-4AAE-A698-EEB7-4D65F5571C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80908" y="5016242"/>
            <a:ext cx="1175525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2B20D24-A521-7B35-F80C-43831172F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40286" y="5020784"/>
            <a:ext cx="504653" cy="718427"/>
          </a:xfr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800" b="0" spc="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3" name="Picture Placeholder 33">
            <a:extLst>
              <a:ext uri="{FF2B5EF4-FFF2-40B4-BE49-F238E27FC236}">
                <a16:creationId xmlns:a16="http://schemas.microsoft.com/office/drawing/2014/main" id="{5FA6CD30-9A88-B77E-FAE4-3CB0483E3D9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524837" y="4449228"/>
            <a:ext cx="1175525" cy="1847088"/>
          </a:xfrm>
          <a:custGeom>
            <a:avLst/>
            <a:gdLst>
              <a:gd name="connsiteX0" fmla="*/ 0 w 1172923"/>
              <a:gd name="connsiteY0" fmla="*/ 0 h 1847088"/>
              <a:gd name="connsiteX1" fmla="*/ 1172923 w 1172923"/>
              <a:gd name="connsiteY1" fmla="*/ 0 h 1847088"/>
              <a:gd name="connsiteX2" fmla="*/ 1172923 w 1172923"/>
              <a:gd name="connsiteY2" fmla="*/ 1847088 h 1847088"/>
              <a:gd name="connsiteX3" fmla="*/ 0 w 1172923"/>
              <a:gd name="connsiteY3" fmla="*/ 1847088 h 1847088"/>
              <a:gd name="connsiteX4" fmla="*/ 0 w 1172923"/>
              <a:gd name="connsiteY4" fmla="*/ 0 h 1847088"/>
              <a:gd name="connsiteX0" fmla="*/ 484 w 1173407"/>
              <a:gd name="connsiteY0" fmla="*/ 0 h 1847088"/>
              <a:gd name="connsiteX1" fmla="*/ 1173407 w 1173407"/>
              <a:gd name="connsiteY1" fmla="*/ 0 h 1847088"/>
              <a:gd name="connsiteX2" fmla="*/ 1173407 w 1173407"/>
              <a:gd name="connsiteY2" fmla="*/ 1847088 h 1847088"/>
              <a:gd name="connsiteX3" fmla="*/ 484 w 1173407"/>
              <a:gd name="connsiteY3" fmla="*/ 1847088 h 1847088"/>
              <a:gd name="connsiteX4" fmla="*/ 0 w 1173407"/>
              <a:gd name="connsiteY4" fmla="*/ 574814 h 1847088"/>
              <a:gd name="connsiteX5" fmla="*/ 484 w 1173407"/>
              <a:gd name="connsiteY5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50869 w 1223792"/>
              <a:gd name="connsiteY0" fmla="*/ 0 h 1847088"/>
              <a:gd name="connsiteX1" fmla="*/ 1223792 w 1223792"/>
              <a:gd name="connsiteY1" fmla="*/ 0 h 1847088"/>
              <a:gd name="connsiteX2" fmla="*/ 1223792 w 1223792"/>
              <a:gd name="connsiteY2" fmla="*/ 1847088 h 1847088"/>
              <a:gd name="connsiteX3" fmla="*/ 50869 w 1223792"/>
              <a:gd name="connsiteY3" fmla="*/ 1847088 h 1847088"/>
              <a:gd name="connsiteX4" fmla="*/ 286605 w 1223792"/>
              <a:gd name="connsiteY4" fmla="*/ 572909 h 1847088"/>
              <a:gd name="connsiteX5" fmla="*/ 50385 w 1223792"/>
              <a:gd name="connsiteY5" fmla="*/ 574814 h 1847088"/>
              <a:gd name="connsiteX6" fmla="*/ 50869 w 1223792"/>
              <a:gd name="connsiteY6" fmla="*/ 0 h 1847088"/>
              <a:gd name="connsiteX0" fmla="*/ 101701 w 1274624"/>
              <a:gd name="connsiteY0" fmla="*/ 0 h 1847088"/>
              <a:gd name="connsiteX1" fmla="*/ 1274624 w 1274624"/>
              <a:gd name="connsiteY1" fmla="*/ 0 h 1847088"/>
              <a:gd name="connsiteX2" fmla="*/ 1274624 w 1274624"/>
              <a:gd name="connsiteY2" fmla="*/ 1847088 h 1847088"/>
              <a:gd name="connsiteX3" fmla="*/ 101701 w 1274624"/>
              <a:gd name="connsiteY3" fmla="*/ 1847088 h 1847088"/>
              <a:gd name="connsiteX4" fmla="*/ 80262 w 1274624"/>
              <a:gd name="connsiteY4" fmla="*/ 1292999 h 1847088"/>
              <a:gd name="connsiteX5" fmla="*/ 337437 w 1274624"/>
              <a:gd name="connsiteY5" fmla="*/ 572909 h 1847088"/>
              <a:gd name="connsiteX6" fmla="*/ 101217 w 1274624"/>
              <a:gd name="connsiteY6" fmla="*/ 574814 h 1847088"/>
              <a:gd name="connsiteX7" fmla="*/ 101701 w 1274624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7196 w 1264383"/>
              <a:gd name="connsiteY5" fmla="*/ 572909 h 1847088"/>
              <a:gd name="connsiteX6" fmla="*/ 90976 w 1264383"/>
              <a:gd name="connsiteY6" fmla="*/ 574814 h 1847088"/>
              <a:gd name="connsiteX7" fmla="*/ 91460 w 1264383"/>
              <a:gd name="connsiteY7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91460 w 1264383"/>
              <a:gd name="connsiteY0" fmla="*/ 0 h 1847088"/>
              <a:gd name="connsiteX1" fmla="*/ 1264383 w 1264383"/>
              <a:gd name="connsiteY1" fmla="*/ 0 h 1847088"/>
              <a:gd name="connsiteX2" fmla="*/ 1264383 w 1264383"/>
              <a:gd name="connsiteY2" fmla="*/ 1847088 h 1847088"/>
              <a:gd name="connsiteX3" fmla="*/ 91460 w 1264383"/>
              <a:gd name="connsiteY3" fmla="*/ 1847088 h 1847088"/>
              <a:gd name="connsiteX4" fmla="*/ 70021 w 1264383"/>
              <a:gd name="connsiteY4" fmla="*/ 1292999 h 1847088"/>
              <a:gd name="connsiteX5" fmla="*/ 323386 w 1264383"/>
              <a:gd name="connsiteY5" fmla="*/ 1289189 h 1847088"/>
              <a:gd name="connsiteX6" fmla="*/ 327196 w 1264383"/>
              <a:gd name="connsiteY6" fmla="*/ 572909 h 1847088"/>
              <a:gd name="connsiteX7" fmla="*/ 90976 w 1264383"/>
              <a:gd name="connsiteY7" fmla="*/ 574814 h 1847088"/>
              <a:gd name="connsiteX8" fmla="*/ 91460 w 1264383"/>
              <a:gd name="connsiteY8" fmla="*/ 0 h 1847088"/>
              <a:gd name="connsiteX0" fmla="*/ 21484 w 1194407"/>
              <a:gd name="connsiteY0" fmla="*/ 0 h 1847088"/>
              <a:gd name="connsiteX1" fmla="*/ 1194407 w 1194407"/>
              <a:gd name="connsiteY1" fmla="*/ 0 h 1847088"/>
              <a:gd name="connsiteX2" fmla="*/ 1194407 w 1194407"/>
              <a:gd name="connsiteY2" fmla="*/ 1847088 h 1847088"/>
              <a:gd name="connsiteX3" fmla="*/ 21484 w 1194407"/>
              <a:gd name="connsiteY3" fmla="*/ 1847088 h 1847088"/>
              <a:gd name="connsiteX4" fmla="*/ 45 w 1194407"/>
              <a:gd name="connsiteY4" fmla="*/ 1292999 h 1847088"/>
              <a:gd name="connsiteX5" fmla="*/ 253410 w 1194407"/>
              <a:gd name="connsiteY5" fmla="*/ 1289189 h 1847088"/>
              <a:gd name="connsiteX6" fmla="*/ 257220 w 1194407"/>
              <a:gd name="connsiteY6" fmla="*/ 572909 h 1847088"/>
              <a:gd name="connsiteX7" fmla="*/ 21000 w 1194407"/>
              <a:gd name="connsiteY7" fmla="*/ 574814 h 1847088"/>
              <a:gd name="connsiteX8" fmla="*/ 21484 w 1194407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4528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  <a:gd name="connsiteX0" fmla="*/ 2602 w 1175525"/>
              <a:gd name="connsiteY0" fmla="*/ 0 h 1847088"/>
              <a:gd name="connsiteX1" fmla="*/ 1175525 w 1175525"/>
              <a:gd name="connsiteY1" fmla="*/ 0 h 1847088"/>
              <a:gd name="connsiteX2" fmla="*/ 1175525 w 1175525"/>
              <a:gd name="connsiteY2" fmla="*/ 1847088 h 1847088"/>
              <a:gd name="connsiteX3" fmla="*/ 2602 w 1175525"/>
              <a:gd name="connsiteY3" fmla="*/ 1847088 h 1847088"/>
              <a:gd name="connsiteX4" fmla="*/ 213 w 1175525"/>
              <a:gd name="connsiteY4" fmla="*/ 1292999 h 1847088"/>
              <a:gd name="connsiteX5" fmla="*/ 236433 w 1175525"/>
              <a:gd name="connsiteY5" fmla="*/ 1289189 h 1847088"/>
              <a:gd name="connsiteX6" fmla="*/ 238338 w 1175525"/>
              <a:gd name="connsiteY6" fmla="*/ 572909 h 1847088"/>
              <a:gd name="connsiteX7" fmla="*/ 2118 w 1175525"/>
              <a:gd name="connsiteY7" fmla="*/ 574814 h 1847088"/>
              <a:gd name="connsiteX8" fmla="*/ 2602 w 1175525"/>
              <a:gd name="connsiteY8" fmla="*/ 0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525" h="1847088">
                <a:moveTo>
                  <a:pt x="2602" y="0"/>
                </a:moveTo>
                <a:lnTo>
                  <a:pt x="1175525" y="0"/>
                </a:lnTo>
                <a:lnTo>
                  <a:pt x="1175525" y="1847088"/>
                </a:lnTo>
                <a:lnTo>
                  <a:pt x="2602" y="1847088"/>
                </a:lnTo>
                <a:cubicBezTo>
                  <a:pt x="3249" y="1657585"/>
                  <a:pt x="-976" y="1575847"/>
                  <a:pt x="213" y="1292999"/>
                </a:cubicBezTo>
                <a:cubicBezTo>
                  <a:pt x="102050" y="1290186"/>
                  <a:pt x="174521" y="1291094"/>
                  <a:pt x="236433" y="1289189"/>
                </a:cubicBezTo>
                <a:cubicBezTo>
                  <a:pt x="239291" y="1026299"/>
                  <a:pt x="237386" y="749757"/>
                  <a:pt x="238338" y="572909"/>
                </a:cubicBezTo>
                <a:cubicBezTo>
                  <a:pt x="116337" y="572318"/>
                  <a:pt x="89667" y="575684"/>
                  <a:pt x="2118" y="574814"/>
                </a:cubicBezTo>
                <a:cubicBezTo>
                  <a:pt x="2279" y="383209"/>
                  <a:pt x="2441" y="191605"/>
                  <a:pt x="2602" y="0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36CCF3-BEA1-9532-897E-60B21F9E0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7527" y="2914513"/>
            <a:ext cx="10954869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AC45EB9-89EB-6947-3E66-7A20AAFF3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9776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C14FCA1-3191-C23A-11F4-1E05F0F06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3127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32D85A6-CD18-3D44-4ED3-479E8007C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78727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E9538A-7671-5716-2083-4863DE6FC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03762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EEF2032-047A-A048-2DAB-A434ACAEB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29927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947350C-96CE-8D5D-6815-4E48490F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54965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4CC6803-1FE7-920D-545D-2F48A50C6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81124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1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4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974" y="365125"/>
            <a:ext cx="11246567" cy="1017361"/>
          </a:xfrm>
        </p:spPr>
        <p:txBody>
          <a:bodyPr>
            <a:noAutofit/>
          </a:bodyPr>
          <a:lstStyle>
            <a:lvl1pPr algn="l">
              <a:defRPr sz="5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B73193A-88EA-B0EF-BE93-8DF234EB1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6780" y="2158308"/>
            <a:ext cx="15159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DCB1B8E-D420-780E-9AB7-AC039F356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6375" y="2158308"/>
            <a:ext cx="15159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656A84E-C390-F554-7CF9-98D0A99CB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55970" y="2158308"/>
            <a:ext cx="15159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8932D1A-5F27-5DB5-2EA3-5D2198BFE1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95565" y="2158308"/>
            <a:ext cx="15159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B0B66E2-831B-8B5D-7260-F680B1DCB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35160" y="2158308"/>
            <a:ext cx="15159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E01213A-B19D-C32B-3CC5-8C7DF3E8B2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74755" y="2158308"/>
            <a:ext cx="15159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D66B4D4-1888-12A9-F2A9-581EC9B063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14352" y="2158308"/>
            <a:ext cx="1515902" cy="64340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1000" b="1" cap="all" spc="300" baseline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BA70EC6-938E-0C76-59B1-A0D291AC52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6780" y="3282262"/>
            <a:ext cx="1515902" cy="91440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5208294-243B-6B1C-7B4D-D51C83E833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6375" y="3282262"/>
            <a:ext cx="1515902" cy="91440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9F6658C-4BEF-1B93-92E7-AE25701181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55970" y="3282262"/>
            <a:ext cx="1515902" cy="91440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9DE0F18-7248-091B-B3CF-C52106002C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95565" y="3282262"/>
            <a:ext cx="1515902" cy="91440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940A882-262E-11D9-20F5-FC422DA605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35160" y="3282262"/>
            <a:ext cx="1515902" cy="91440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1943B66-B889-2293-1A59-B08E0A4A09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74755" y="3282262"/>
            <a:ext cx="1515902" cy="91440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3FE27AA-101D-9FC1-39E1-665CEBA591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14352" y="3282262"/>
            <a:ext cx="1515902" cy="914400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9C37C26-8255-6660-DCE1-D05B99B82D0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56949" y="4276725"/>
            <a:ext cx="1516228" cy="25812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B8B0653A-87D0-F144-0A04-EC18C75CDE4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242486" y="4819650"/>
            <a:ext cx="1515903" cy="2038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2D436861-E5E4-0D02-515D-5135ED5C81B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27698" y="4276725"/>
            <a:ext cx="1501022" cy="25812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38A682C7-CD55-0D0D-115A-C741A38A9D5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398029" y="4819650"/>
            <a:ext cx="1500700" cy="2038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6D2E46AE-8931-07D9-E4BA-236767F0512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68038" y="4276725"/>
            <a:ext cx="1515904" cy="25812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0" name="Picture Placeholder 33">
            <a:extLst>
              <a:ext uri="{FF2B5EF4-FFF2-40B4-BE49-F238E27FC236}">
                <a16:creationId xmlns:a16="http://schemas.microsoft.com/office/drawing/2014/main" id="{295565B1-ACA7-F26E-8827-05E8356C7C5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553251" y="4830161"/>
            <a:ext cx="1531401" cy="20278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AFF99AF0-07B4-1CEE-3781-E91ED317B3D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153958" y="4276725"/>
            <a:ext cx="1515903" cy="25812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FE5053-60BB-2761-C015-8271375EC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7527" y="2914513"/>
            <a:ext cx="10954869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48DF79D-5968-B3B0-E251-91F377B6A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9776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596F52-E672-3E2F-3A6D-9A145AB70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3127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7FBAA1-A8BE-79FE-77C8-41965A21E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78727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E966C6-D5C6-F289-A101-12F9346A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03762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F90A22-A0F4-7C70-DB50-E05ADE626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29927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C40A97-5EF3-1C22-54A1-85F182101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54965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AD6B51-49A7-A1A1-82D7-083E1E48E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81124" y="2839459"/>
            <a:ext cx="161832" cy="161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0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974" y="353837"/>
            <a:ext cx="11063525" cy="940194"/>
          </a:xfrm>
        </p:spPr>
        <p:txBody>
          <a:bodyPr tIns="91440" bIns="0">
            <a:noAutofit/>
          </a:bodyPr>
          <a:lstStyle>
            <a:lvl1pPr algn="l">
              <a:defRPr sz="5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B164C47-85FC-75F1-2510-5879B9FC6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202" y="1305319"/>
            <a:ext cx="11063526" cy="441185"/>
          </a:xfrm>
        </p:spPr>
        <p:txBody>
          <a:bodyPr>
            <a:noAutofit/>
          </a:bodyPr>
          <a:lstStyle>
            <a:lvl1pPr marL="0" indent="0" algn="l">
              <a:buNone/>
              <a:defRPr sz="2000" b="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7" name="SmartArt Placeholder 16">
            <a:extLst>
              <a:ext uri="{FF2B5EF4-FFF2-40B4-BE49-F238E27FC236}">
                <a16:creationId xmlns:a16="http://schemas.microsoft.com/office/drawing/2014/main" id="{958446B8-0321-E6E0-5252-12AAE6EF3E7F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563273" y="1814948"/>
            <a:ext cx="11065455" cy="453259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AA835CE-4A8B-1613-AC20-76D775DB66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5112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6B0B38A-9459-4BB6-0749-21EB250034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673" y="3560920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A4119CC-0564-A779-7386-C668A704CD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2234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1501451E-59DD-FD02-EACB-2DE1F74D7C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50795" y="3560920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0F171DBC-795C-5784-4841-C1B0E3A52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39356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FBB2B25-899A-5757-2974-FB6C2CBB4F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7917" y="3560920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C2FB7DF-BBB0-A0AD-8232-1C858B8FDA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6478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26B881-58FB-7BF2-7AF2-0485AEFED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5523" y="1166613"/>
            <a:ext cx="541548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6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974" y="353837"/>
            <a:ext cx="11063525" cy="940194"/>
          </a:xfrm>
        </p:spPr>
        <p:txBody>
          <a:bodyPr tIns="91440" bIns="0">
            <a:noAutofit/>
          </a:bodyPr>
          <a:lstStyle>
            <a:lvl1pPr algn="l">
              <a:defRPr sz="5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B164C47-85FC-75F1-2510-5879B9FC6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202" y="1305320"/>
            <a:ext cx="11063526" cy="405494"/>
          </a:xfrm>
        </p:spPr>
        <p:txBody>
          <a:bodyPr>
            <a:noAutofit/>
          </a:bodyPr>
          <a:lstStyle>
            <a:lvl1pPr marL="0" indent="0" algn="l">
              <a:buNone/>
              <a:defRPr sz="2000" b="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7" name="SmartArt Placeholder 16">
            <a:extLst>
              <a:ext uri="{FF2B5EF4-FFF2-40B4-BE49-F238E27FC236}">
                <a16:creationId xmlns:a16="http://schemas.microsoft.com/office/drawing/2014/main" id="{958446B8-0321-E6E0-5252-12AAE6EF3E7F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563273" y="1814948"/>
            <a:ext cx="11065455" cy="453259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67E601-FCA9-308C-E425-C2A3C595B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5523" y="1166613"/>
            <a:ext cx="541548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061C369-6745-77D0-C684-9B08C18484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5112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9E91393-8611-982C-AEB1-476C8829A8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673" y="3560920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4E0D27-4921-BBDE-CCB1-7A6999A858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2234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3BEAC01-785E-E371-7551-92AE1EB5E2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50795" y="3560920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0B8F9EA-19F4-52B1-5E47-C836908F69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39356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2C03E2B-32BD-3A05-9A17-1C3290E2CB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7917" y="3560920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A29B32-BF52-8A2E-27D7-E8A513B0E6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6478" y="4058211"/>
            <a:ext cx="1097280" cy="548640"/>
          </a:xfrm>
        </p:spPr>
        <p:txBody>
          <a:bodyPr>
            <a:noAutofit/>
          </a:bodyPr>
          <a:lstStyle>
            <a:lvl1pPr marL="0" indent="0" algn="ctr">
              <a:buNone/>
              <a:defRPr sz="2800" b="0" spc="0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</p:spTree>
    <p:extLst>
      <p:ext uri="{BB962C8B-B14F-4D97-AF65-F5344CB8AC3E}">
        <p14:creationId xmlns:p14="http://schemas.microsoft.com/office/powerpoint/2010/main" val="211553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974" y="365126"/>
            <a:ext cx="11074059" cy="930958"/>
          </a:xfrm>
        </p:spPr>
        <p:txBody>
          <a:bodyPr tIns="91440" bIns="0"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C7E382-139D-81C9-213E-ABB5438051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798" y="1305915"/>
            <a:ext cx="11074059" cy="574675"/>
          </a:xfrm>
        </p:spPr>
        <p:txBody>
          <a:bodyPr>
            <a:noAutofit/>
          </a:bodyPr>
          <a:lstStyle>
            <a:lvl1pPr marL="0" indent="0" algn="l">
              <a:buNone/>
              <a:defRPr sz="2000" b="0" spc="300" baseline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B73193A-88EA-B0EF-BE93-8DF234EB1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252" y="2153345"/>
            <a:ext cx="1323181" cy="321763"/>
          </a:xfrm>
        </p:spPr>
        <p:txBody>
          <a:bodyPr lIns="0" tIns="45720" rIns="0" bIns="4572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6728F4B-59D8-7CC6-8102-2E1B5BF897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192" y="2514017"/>
            <a:ext cx="1324810" cy="413232"/>
          </a:xfrm>
        </p:spPr>
        <p:txBody>
          <a:bodyPr tIns="0" bIns="0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BA70EC6-938E-0C76-59B1-A0D291AC52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8876" y="2965408"/>
            <a:ext cx="1323181" cy="122862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DCB1B8E-D420-780E-9AB7-AC039F356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39056" y="2690610"/>
            <a:ext cx="1323181" cy="3217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2E4720E-DB85-E5B3-FDB7-54B5A9F85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9199" y="3060957"/>
            <a:ext cx="1324810" cy="413232"/>
          </a:xfrm>
        </p:spPr>
        <p:txBody>
          <a:bodyPr tIns="0" bIns="0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5208294-243B-6B1C-7B4D-D51C83E833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60474" y="3520359"/>
            <a:ext cx="1323181" cy="122862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656A84E-C390-F554-7CF9-98D0A99CB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7577" y="2153345"/>
            <a:ext cx="1323181" cy="321763"/>
          </a:xfrm>
        </p:spPr>
        <p:txBody>
          <a:bodyPr lIns="0" tIns="45720" rIns="0" bIns="4572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734CCD4-2850-24BB-8485-011F2EDCF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7566" y="2514017"/>
            <a:ext cx="1324810" cy="413232"/>
          </a:xfrm>
        </p:spPr>
        <p:txBody>
          <a:bodyPr tIns="0" bIns="0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D1A1881B-011B-36DA-64F4-B3F2F7C1D76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20165" y="2965408"/>
            <a:ext cx="1323181" cy="122862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8932D1A-5F27-5DB5-2EA3-5D2198BFE1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14296" y="2690610"/>
            <a:ext cx="1323181" cy="3217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4E84F0B-A751-F80C-B00D-C43C2164D6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5429" y="3060957"/>
            <a:ext cx="1324810" cy="413232"/>
          </a:xfrm>
        </p:spPr>
        <p:txBody>
          <a:bodyPr tIns="0" bIns="0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9DE0F18-7248-091B-B3CF-C52106002C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0612" y="3520359"/>
            <a:ext cx="1323181" cy="122862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B0B66E2-831B-8B5D-7260-F680B1DCB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8153" y="2153345"/>
            <a:ext cx="1323181" cy="321763"/>
          </a:xfrm>
        </p:spPr>
        <p:txBody>
          <a:bodyPr lIns="0" tIns="45720" rIns="0" bIns="4572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A503A90-CF78-F91B-E515-E88D93680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2003" y="2514017"/>
            <a:ext cx="1324810" cy="413232"/>
          </a:xfrm>
        </p:spPr>
        <p:txBody>
          <a:bodyPr tIns="0" bIns="0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940A882-262E-11D9-20F5-FC422DA605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80660" y="2965408"/>
            <a:ext cx="1323181" cy="122862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E01213A-B19D-C32B-3CC5-8C7DF3E8B2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95439" y="2690610"/>
            <a:ext cx="1323181" cy="3217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3C813F7-07BE-35D3-2A83-AB6D13144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69866" y="3060957"/>
            <a:ext cx="1324810" cy="413232"/>
          </a:xfrm>
        </p:spPr>
        <p:txBody>
          <a:bodyPr tIns="0" bIns="0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1943B66-B889-2293-1A59-B08E0A4A09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70245" y="3520359"/>
            <a:ext cx="1323181" cy="122862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D66B4D4-1888-12A9-F2A9-581EC9B063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75783" y="2153345"/>
            <a:ext cx="1323181" cy="321763"/>
          </a:xfrm>
        </p:spPr>
        <p:txBody>
          <a:bodyPr lIns="0" tIns="45720" rIns="0" bIns="4572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01D0309-AC2A-E9E8-8197-2F8F7D9424A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157729" y="2514017"/>
            <a:ext cx="1324810" cy="413232"/>
          </a:xfrm>
        </p:spPr>
        <p:txBody>
          <a:bodyPr tIns="0" bIns="0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3FE27AA-101D-9FC1-39E1-665CEBA591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59530" y="2965408"/>
            <a:ext cx="1323181" cy="122862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9C37C26-8255-6660-DCE1-D05B99B82D0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62465" y="4303706"/>
            <a:ext cx="1581295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B8B0653A-87D0-F144-0A04-EC18C75CDE4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170513" y="4835424"/>
            <a:ext cx="1512487" cy="2023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2D436861-E5E4-0D02-515D-5135ED5C81B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704052" y="4303706"/>
            <a:ext cx="1555734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38A682C7-CD55-0D0D-115A-C741A38A9D5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281357" y="4835424"/>
            <a:ext cx="1602043" cy="2023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6D2E46AE-8931-07D9-E4BA-236767F0512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03550" y="4303706"/>
            <a:ext cx="1542438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0" name="Picture Placeholder 33">
            <a:extLst>
              <a:ext uri="{FF2B5EF4-FFF2-40B4-BE49-F238E27FC236}">
                <a16:creationId xmlns:a16="http://schemas.microsoft.com/office/drawing/2014/main" id="{295565B1-ACA7-F26E-8827-05E8356C7C5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473156" y="4845859"/>
            <a:ext cx="1570004" cy="20130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AFF99AF0-07B4-1CEE-3781-E91ED317B3D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063281" y="4303706"/>
            <a:ext cx="1552723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EFE29E-7594-1AE0-D51B-4C492DB85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637" y="2671953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B35614-3EBB-AEBD-034D-AB862ADC0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2503" y="3206132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8189122-076F-188C-CD9F-9C7D5EAFB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70792" y="2671953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225BB7-C41D-C59A-7061-B8E3A2CC9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1976" y="3206132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43370D-EAEF-BCB0-7736-4E8FDFAB0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13571" y="2671953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B04EAE-4AC8-C01B-D634-ADA7A6A91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4513" y="3206132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57A53E-7AA5-B1FF-B060-9CA14C228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3832" y="2671953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5D603C-8AD4-17DE-74E1-384B9A905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7031" y="2905707"/>
            <a:ext cx="0" cy="396317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1653B8-91EB-B821-4E71-F2A7FFF79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154896" y="3439886"/>
            <a:ext cx="0" cy="34290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C307F0-BD88-AACC-224B-CD59DFB09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043186" y="2905707"/>
            <a:ext cx="4829" cy="396317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95E6FB8-C882-EEA2-0A6C-93B2654D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454370" y="3439886"/>
            <a:ext cx="0" cy="34290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A52232B-253E-1FC7-9786-87CA56F8B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6881774" y="2905707"/>
            <a:ext cx="8383" cy="396317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260BCCD-F258-83B3-A65C-044BCD9AD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66907" y="3439886"/>
            <a:ext cx="0" cy="34290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6570952-AC5E-D74C-C3B4-FC80E7878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75764" y="2905707"/>
            <a:ext cx="21596" cy="396317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48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8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088" y="321581"/>
            <a:ext cx="11082671" cy="1017361"/>
          </a:xfrm>
        </p:spPr>
        <p:txBody>
          <a:bodyPr>
            <a:noAutofit/>
          </a:bodyPr>
          <a:lstStyle>
            <a:lvl1pPr algn="l">
              <a:defRPr sz="5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B73193A-88EA-B0EF-BE93-8DF234EB1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6026" y="2222224"/>
            <a:ext cx="1323181" cy="49384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DCB1B8E-D420-780E-9AB7-AC039F356D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24406" y="2751721"/>
            <a:ext cx="1323181" cy="49384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656A84E-C390-F554-7CF9-98D0A99CB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76351" y="2222224"/>
            <a:ext cx="1323181" cy="49384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8932D1A-5F27-5DB5-2EA3-5D2198BFE1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66118" y="2751721"/>
            <a:ext cx="1323181" cy="49384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B0B66E2-831B-8B5D-7260-F680B1DCB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6927" y="2222224"/>
            <a:ext cx="1323181" cy="49384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E01213A-B19D-C32B-3CC5-8C7DF3E8B2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25925" y="2751721"/>
            <a:ext cx="1323181" cy="49384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D66B4D4-1888-12A9-F2A9-581EC9B063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97125" y="2222224"/>
            <a:ext cx="1323181" cy="49384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1" cap="all" spc="350" baseline="0">
                <a:solidFill>
                  <a:schemeClr val="accent6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BA70EC6-938E-0C76-59B1-A0D291AC52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8790" y="2926575"/>
            <a:ext cx="1270097" cy="129068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5208294-243B-6B1C-7B4D-D51C83E833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58410" y="3471577"/>
            <a:ext cx="1371600" cy="129068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D1A1881B-011B-36DA-64F4-B3F2F7C1D76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20165" y="2926575"/>
            <a:ext cx="1270097" cy="129068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9DE0F18-7248-091B-B3CF-C52106002C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9756" y="3471577"/>
            <a:ext cx="1371600" cy="129068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940A882-262E-11D9-20F5-FC422DA605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98948" y="2926575"/>
            <a:ext cx="1270097" cy="129068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1943B66-B889-2293-1A59-B08E0A4A09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88533" y="3471577"/>
            <a:ext cx="1371600" cy="129068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3FE27AA-101D-9FC1-39E1-665CEBA591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50121" y="2926575"/>
            <a:ext cx="1369789" cy="1290687"/>
          </a:xfrm>
        </p:spPr>
        <p:txBody>
          <a:bodyPr>
            <a:noAutofit/>
          </a:bodyPr>
          <a:lstStyle>
            <a:lvl1pPr marL="0" indent="0" algn="l">
              <a:lnSpc>
                <a:spcPct val="113000"/>
              </a:lnSpc>
              <a:buNone/>
              <a:defRPr sz="12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9C37C26-8255-6660-DCE1-D05B99B82D0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59775" y="4303706"/>
            <a:ext cx="1587094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B8B0653A-87D0-F144-0A04-EC18C75CDE4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166191" y="4835424"/>
            <a:ext cx="1548397" cy="2023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2D436861-E5E4-0D02-515D-5135ED5C81B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740166" y="4303706"/>
            <a:ext cx="1546538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38A682C7-CD55-0D0D-115A-C741A38A9D5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319752" y="4835424"/>
            <a:ext cx="1557038" cy="2023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6D2E46AE-8931-07D9-E4BA-236767F0512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00856" y="4303706"/>
            <a:ext cx="1558916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0" name="Picture Placeholder 33">
            <a:extLst>
              <a:ext uri="{FF2B5EF4-FFF2-40B4-BE49-F238E27FC236}">
                <a16:creationId xmlns:a16="http://schemas.microsoft.com/office/drawing/2014/main" id="{295565B1-ACA7-F26E-8827-05E8356C7C5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488680" y="4845859"/>
            <a:ext cx="1558787" cy="20130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AFF99AF0-07B4-1CEE-3781-E91ED317B3D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069448" y="4303706"/>
            <a:ext cx="1554787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FA5D42-8234-4346-79E1-1B5EEEEFA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637" y="2671953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7454209-0004-4BCA-C6E9-630D26A1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2503" y="3206132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3D25E2-7F4A-2047-290C-7958BBEE4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80952" y="2671953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CB6DE8-5C6C-B6DC-F142-4E4FF302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02296" y="3206132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199848-E409-BCDA-90C5-4CFD98603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13571" y="2671953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97B333-5C43-9E63-AD8E-888DAB749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15468" y="3206132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959D53-F3CE-076E-2D31-68BA49683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71953" y="2671953"/>
            <a:ext cx="164452" cy="1645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359264-AA63-1ABF-3DAF-3FFBC4B5A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7031" y="2905707"/>
            <a:ext cx="0" cy="396317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CF4784-13B9-7076-B252-CEDCEC1A6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154896" y="3439886"/>
            <a:ext cx="0" cy="34290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3FA11C-F7FE-5CFE-EEFC-23540F9F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053346" y="2905707"/>
            <a:ext cx="4829" cy="396317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FE4FF3-9483-39B2-7994-648C0FC2D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474690" y="3439886"/>
            <a:ext cx="0" cy="34290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E5A6CC-2F64-CBE0-7832-6EDCBBF6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6881774" y="2905707"/>
            <a:ext cx="8383" cy="396317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07F244-5BD4-5FBE-68F8-79900E74A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97694" y="3439886"/>
            <a:ext cx="0" cy="34290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3EAC69-1A5E-B15E-7F06-0CB2D3B0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714499" y="2905707"/>
            <a:ext cx="21596" cy="396317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9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B855-995C-1225-6A02-C46FF326D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853" y="349289"/>
            <a:ext cx="4104038" cy="1709474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5000" b="0" cap="all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BA70EC6-938E-0C76-59B1-A0D291AC52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672" y="2099090"/>
            <a:ext cx="1591056" cy="1075236"/>
          </a:xfrm>
          <a:noFill/>
        </p:spPr>
        <p:txBody>
          <a:bodyPr lIns="182880" tIns="182880" rIns="182880" bIns="182880" anchor="b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9C37C26-8255-6660-DCE1-D05B99B82D0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3238352"/>
            <a:ext cx="1714304" cy="278144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2B4D57F-CB9A-54F9-A996-86273529DF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56" y="6089031"/>
            <a:ext cx="1696817" cy="574675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27C059-D8ED-8673-5690-3282BADBC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8618" y="2073738"/>
            <a:ext cx="1730250" cy="574675"/>
          </a:xfrm>
        </p:spPr>
        <p:txBody>
          <a:bodyPr lIns="0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B8B0653A-87D0-F144-0A04-EC18C75CDE4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748317" y="2712822"/>
            <a:ext cx="1728927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5208294-243B-6B1C-7B4D-D51C83E833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12387" y="5341482"/>
            <a:ext cx="1591056" cy="1106204"/>
          </a:xfrm>
          <a:noFill/>
        </p:spPr>
        <p:txBody>
          <a:bodyPr lIns="182880" tIns="182880" rIns="182880" bIns="182880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D1A1881B-011B-36DA-64F4-B3F2F7C1D76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78611" y="2665773"/>
            <a:ext cx="1591056" cy="1075236"/>
          </a:xfrm>
          <a:noFill/>
        </p:spPr>
        <p:txBody>
          <a:bodyPr lIns="182880" tIns="182880" rIns="182880" bIns="182880" anchor="b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2D436861-E5E4-0D02-515D-5135ED5C81B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511257" y="3816026"/>
            <a:ext cx="1714600" cy="18471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2A00296-0CAD-D626-CC8A-4B79A3A279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14485" y="5723664"/>
            <a:ext cx="1714600" cy="574675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C8265B3-F2BF-8C6B-EEDD-7FA1DB715B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5785" y="1608940"/>
            <a:ext cx="1714599" cy="535073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38A682C7-CD55-0D0D-115A-C741A38A9D5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259870" y="2208047"/>
            <a:ext cx="1714599" cy="25552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9DE0F18-7248-091B-B3CF-C52106002C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26269" y="4837677"/>
            <a:ext cx="1587459" cy="1106204"/>
          </a:xfrm>
          <a:noFill/>
        </p:spPr>
        <p:txBody>
          <a:bodyPr lIns="182880" tIns="182880" rIns="182880" bIns="182880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940A882-262E-11D9-20F5-FC422DA605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84771" y="1985525"/>
            <a:ext cx="1591056" cy="1082554"/>
          </a:xfrm>
          <a:noFill/>
        </p:spPr>
        <p:txBody>
          <a:bodyPr lIns="182880" tIns="182880" rIns="182880" bIns="182880" anchor="b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6D2E46AE-8931-07D9-E4BA-236767F0512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008482" y="3147692"/>
            <a:ext cx="1712513" cy="18338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B25F410-780D-C85E-7FAE-378CD11063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5425" y="5036611"/>
            <a:ext cx="1712513" cy="574675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433CAB6-44AC-CD1C-D2C2-5187B025B8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3978" y="563954"/>
            <a:ext cx="1714599" cy="574675"/>
          </a:xfrm>
        </p:spPr>
        <p:txBody>
          <a:bodyPr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40" name="Picture Placeholder 33">
            <a:extLst>
              <a:ext uri="{FF2B5EF4-FFF2-40B4-BE49-F238E27FC236}">
                <a16:creationId xmlns:a16="http://schemas.microsoft.com/office/drawing/2014/main" id="{295565B1-ACA7-F26E-8827-05E8356C7C5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755008" y="1198631"/>
            <a:ext cx="1714599" cy="29542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1943B66-B889-2293-1A59-B08E0A4A09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16646" y="4230153"/>
            <a:ext cx="1591056" cy="1106204"/>
          </a:xfrm>
          <a:noFill/>
        </p:spPr>
        <p:txBody>
          <a:bodyPr lIns="182880" tIns="182880" rIns="182880" bIns="182880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3FE27AA-101D-9FC1-39E1-665CEBA591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41759" y="1622876"/>
            <a:ext cx="1591056" cy="1089946"/>
          </a:xfrm>
          <a:noFill/>
        </p:spPr>
        <p:txBody>
          <a:bodyPr lIns="182880" tIns="182880" rIns="182880" bIns="182880" anchor="b">
            <a:noAutofit/>
          </a:bodyPr>
          <a:lstStyle>
            <a:lvl1pPr marL="0" indent="0" algn="l">
              <a:lnSpc>
                <a:spcPct val="113000"/>
              </a:lnSpc>
              <a:buNone/>
              <a:defRPr sz="1000" b="0" spc="0" baseline="0">
                <a:solidFill>
                  <a:schemeClr val="accent3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AFF99AF0-07B4-1CEE-3781-E91ED317B3D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503621" y="2785611"/>
            <a:ext cx="1688379" cy="2555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F933B62-8A1A-9AC9-204C-BA2622AA31E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03621" y="5407381"/>
            <a:ext cx="1688379" cy="574675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800" b="0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79CC2F-C039-4C34-3EB1-5535520D66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4957" y="6265767"/>
            <a:ext cx="4163193" cy="574675"/>
          </a:xfrm>
        </p:spPr>
        <p:txBody>
          <a:bodyPr>
            <a:noAutofit/>
          </a:bodyPr>
          <a:lstStyle>
            <a:lvl1pPr marL="0" indent="0" algn="l">
              <a:buNone/>
              <a:defRPr sz="2000" b="1" spc="300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387748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4C4A8-C2EB-4D2A-A43E-BE19EA9A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742BD-2E9C-46B7-AFF7-A440C094D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3F001-24C4-4191-A568-B1096B9AB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9F280-24DB-415F-8DF8-72D7FF3C4BF0}" type="datetimeFigureOut">
              <a:rPr lang="en-US" noProof="0" smtClean="0"/>
              <a:t>12/13/2023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E5E6E-ED1A-4700-A7E8-68DEBCDD6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E6C46-B63C-4A83-8155-0AE7FABAD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A9A2B-DCEA-459B-8067-44D042050D8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101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2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88" y="2801932"/>
            <a:ext cx="3957733" cy="349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3 - TextBox"/>
          <p:cNvSpPr txBox="1">
            <a:spLocks noChangeArrowheads="1"/>
          </p:cNvSpPr>
          <p:nvPr/>
        </p:nvSpPr>
        <p:spPr bwMode="auto">
          <a:xfrm>
            <a:off x="3701616" y="741793"/>
            <a:ext cx="692945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br>
              <a:rPr lang="el-GR" sz="2800" dirty="0"/>
            </a:br>
            <a:r>
              <a:rPr lang="el-GR" sz="2800" dirty="0"/>
              <a:t>     </a:t>
            </a:r>
          </a:p>
          <a:p>
            <a:pPr algn="ctr"/>
            <a:r>
              <a:rPr lang="el-GR" sz="3200" b="1" dirty="0">
                <a:solidFill>
                  <a:srgbClr val="C00000"/>
                </a:solidFill>
              </a:rPr>
              <a:t>1951-2023</a:t>
            </a:r>
            <a:r>
              <a:rPr lang="en-US" sz="3200" b="1" dirty="0">
                <a:solidFill>
                  <a:srgbClr val="C00000"/>
                </a:solidFill>
              </a:rPr>
              <a:t>: 7</a:t>
            </a:r>
            <a:r>
              <a:rPr lang="el-GR" sz="3200" b="1" dirty="0">
                <a:solidFill>
                  <a:srgbClr val="C00000"/>
                </a:solidFill>
              </a:rPr>
              <a:t>2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l-GR" sz="3200" b="1" dirty="0">
                <a:solidFill>
                  <a:srgbClr val="C00000"/>
                </a:solidFill>
              </a:rPr>
              <a:t>χρόνια ιστορίας</a:t>
            </a:r>
            <a:endParaRPr lang="el-GR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53" name="4 - TextBox"/>
          <p:cNvSpPr txBox="1">
            <a:spLocks noChangeArrowheads="1"/>
          </p:cNvSpPr>
          <p:nvPr/>
        </p:nvSpPr>
        <p:spPr bwMode="auto">
          <a:xfrm>
            <a:off x="4943476" y="4365625"/>
            <a:ext cx="57245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i="1" dirty="0">
                <a:latin typeface="Calibri" pitchFamily="34" charset="0"/>
              </a:rPr>
              <a:t>   Βάνα </a:t>
            </a:r>
            <a:r>
              <a:rPr lang="el-GR" sz="2400" b="1" i="1" dirty="0" err="1">
                <a:latin typeface="Calibri" pitchFamily="34" charset="0"/>
              </a:rPr>
              <a:t>Σωτηροπούλου</a:t>
            </a:r>
            <a:endParaRPr lang="el-GR" sz="2400" b="1" i="1" dirty="0">
              <a:latin typeface="Calibri" pitchFamily="34" charset="0"/>
            </a:endParaRPr>
          </a:p>
          <a:p>
            <a:pPr algn="ctr"/>
            <a:r>
              <a:rPr lang="el-GR" sz="2400" i="1" dirty="0">
                <a:latin typeface="Calibri" pitchFamily="34" charset="0"/>
              </a:rPr>
              <a:t>Προϊσταμένη Τμήματος Προγραμμάτων Ευρωπαϊκής Ένωσης</a:t>
            </a:r>
          </a:p>
          <a:p>
            <a:pPr algn="ctr"/>
            <a:r>
              <a:rPr lang="en-US" sz="2400" i="1" dirty="0">
                <a:latin typeface="Calibri" pitchFamily="34" charset="0"/>
              </a:rPr>
              <a:t>IKY – </a:t>
            </a:r>
            <a:r>
              <a:rPr lang="el-GR" sz="2400" i="1" dirty="0">
                <a:latin typeface="Calibri" pitchFamily="34" charset="0"/>
              </a:rPr>
              <a:t>ΕΜΣ </a:t>
            </a:r>
            <a:r>
              <a:rPr lang="en-US" sz="2400" i="1" dirty="0">
                <a:latin typeface="Calibri" pitchFamily="34" charset="0"/>
              </a:rPr>
              <a:t>Erasmus+</a:t>
            </a:r>
            <a:endParaRPr lang="el-GR" sz="2400" i="1" dirty="0">
              <a:latin typeface="Calibri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3868144" y="18518"/>
            <a:ext cx="67112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l-GR" sz="2400" i="1" dirty="0">
              <a:latin typeface="Calibri" pitchFamily="34" charset="0"/>
            </a:endParaRPr>
          </a:p>
          <a:p>
            <a:pPr algn="ctr"/>
            <a:r>
              <a:rPr lang="el-GR" sz="3200" b="1" dirty="0">
                <a:latin typeface="Calibri" pitchFamily="34" charset="0"/>
                <a:cs typeface="Times New Roman" pitchFamily="18" charset="0"/>
              </a:rPr>
              <a:t>ΙΔΡΥΜΑ ΚΡΑΤΙΚΩΝ ΥΠΟΤΡΟΦΙΩΝ</a:t>
            </a:r>
          </a:p>
          <a:p>
            <a:pPr algn="ctr"/>
            <a:r>
              <a:rPr lang="el-GR" sz="3200" b="1" dirty="0">
                <a:latin typeface="Calibri" pitchFamily="34" charset="0"/>
                <a:cs typeface="Times New Roman" pitchFamily="18" charset="0"/>
              </a:rPr>
              <a:t>ΙΚΥ</a:t>
            </a:r>
            <a:endParaRPr lang="el-GR" sz="2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050" name="AutoShape 2"/>
          <p:cNvSpPr>
            <a:spLocks noChangeAspect="1" noChangeArrowheads="1"/>
          </p:cNvSpPr>
          <p:nvPr/>
        </p:nvSpPr>
        <p:spPr bwMode="auto">
          <a:xfrm>
            <a:off x="1847850" y="2924175"/>
            <a:ext cx="1727200" cy="1085850"/>
          </a:xfrm>
          <a:prstGeom prst="rect">
            <a:avLst/>
          </a:prstGeom>
          <a:noFill/>
        </p:spPr>
        <p:txBody>
          <a:bodyPr/>
          <a:lstStyle/>
          <a:p>
            <a:endParaRPr lang="el-GR"/>
          </a:p>
        </p:txBody>
      </p:sp>
      <p:pic>
        <p:nvPicPr>
          <p:cNvPr id="55298" name="Εικόνα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2149" y="3643314"/>
            <a:ext cx="91495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- Εικόνα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4430" y="3500438"/>
            <a:ext cx="142876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- Εικόνα" descr="ikydav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6080" y="3573017"/>
            <a:ext cx="2064014" cy="3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AD3E7828-E188-4D10-910B-2C9A3AB3A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611" y="2338382"/>
            <a:ext cx="3957733" cy="867226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FA833F71-D91D-4B0C-947A-6BBE55739A13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7442792" y="2463944"/>
            <a:ext cx="3832146" cy="63249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FF8C1C37-6FE5-4259-8437-6D5EC5E5F4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6337" y="236486"/>
            <a:ext cx="1912274" cy="1784788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45C6C01-26A5-474D-AC91-7E717005E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2" y="215292"/>
            <a:ext cx="1912274" cy="1784788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3696FC25-1AD9-405B-8206-611454A84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061" y="0"/>
            <a:ext cx="89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4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36F95AB-0F68-4DB5-B742-191B1B51E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52" y="215292"/>
            <a:ext cx="1912274" cy="178478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789640A-C055-42FC-8BA5-144C7CB22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92" y="624471"/>
            <a:ext cx="10830541" cy="2745545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CE058663-F205-4657-9100-660ACEF32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36" y="3951941"/>
            <a:ext cx="3602369" cy="2281588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E3A75E8F-5157-496B-BB7D-AEDDF98E1E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60" t="12308" r="9590" b="13845"/>
          <a:stretch/>
        </p:blipFill>
        <p:spPr>
          <a:xfrm>
            <a:off x="10071846" y="5459507"/>
            <a:ext cx="1472454" cy="12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45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EEC978E-DCDE-703A-F88F-2CECFD7F80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19</a:t>
            </a:r>
            <a:r>
              <a:rPr lang="el-GR" dirty="0"/>
              <a:t>86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5CA69A2-86E8-7545-DDD7-BE388673DD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8628" y="3001167"/>
            <a:ext cx="1323181" cy="1228621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Ευρωπαϊκό Πανεπιστημιακό Ινστιτούτο Φλωρεντίας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0254721-8E6E-9B3F-5DEE-4E7CF2C78C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2000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879E1FE-821A-AD98-C945-D55A7681B0D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Γερμανική Υπηρεσία Ακαδημαϊκών Ανταλλαγών (DAAD)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7D0EFA1-7915-C623-5779-5AFA05E0E05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pPr lvl="0"/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Ευρωπαϊκό Οργανισμό Διαστήματος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4CC2391-E55B-75A8-972E-0A44FD8358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l-GR" dirty="0"/>
              <a:t>2013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EBF56F2-6A3F-4D3E-33D9-344C4CF9C07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42566" y="3819523"/>
            <a:ext cx="1089956" cy="709428"/>
          </a:xfrm>
        </p:spPr>
        <p:txBody>
          <a:bodyPr/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CERN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F9696AA-FFAE-14CE-88E2-3797A862C1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l-GR" dirty="0"/>
              <a:t>2020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8BFA91E-7FC3-8BB2-0920-7055691CA0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lvl="0"/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Γαλλική πρεσβεία και το γαλλικό Ινστιτούτο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D5DCE3D-230A-B448-2415-B0B27AB1A7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69866" y="3072041"/>
            <a:ext cx="1324810" cy="413232"/>
          </a:xfrm>
        </p:spPr>
        <p:txBody>
          <a:bodyPr/>
          <a:lstStyle/>
          <a:p>
            <a:r>
              <a:rPr lang="el-GR" dirty="0"/>
              <a:t>2021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997FC4B-2B1C-5B50-287E-91C6F0967A2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Βρετανική πρεσβεία και το British Council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A99F63A-0640-7330-4762-172C85609FC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l-GR" dirty="0"/>
              <a:t>2022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777FA97-4844-89B3-A32A-BAA6C528BD1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159358" y="2945616"/>
            <a:ext cx="1323181" cy="1228621"/>
          </a:xfrm>
        </p:spPr>
        <p:txBody>
          <a:bodyPr/>
          <a:lstStyle/>
          <a:p>
            <a:pPr lvl="0"/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latin typeface="Consolas" panose="020B0609020204030204" pitchFamily="49" charset="0"/>
              </a:rPr>
              <a:t>Αμερικανική Πρεσβεία και το Ίδρυμα Fulbright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3" name="Θέση κειμένου 22">
            <a:extLst>
              <a:ext uri="{FF2B5EF4-FFF2-40B4-BE49-F238E27FC236}">
                <a16:creationId xmlns:a16="http://schemas.microsoft.com/office/drawing/2014/main" id="{7495EEF6-2C02-4C1C-A18E-D4872E5580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l-GR" dirty="0"/>
              <a:t>2011</a:t>
            </a:r>
            <a:endParaRPr lang="en-US" dirty="0"/>
          </a:p>
        </p:txBody>
      </p:sp>
      <p:pic>
        <p:nvPicPr>
          <p:cNvPr id="44" name="Θέση εικόνας 43">
            <a:extLst>
              <a:ext uri="{FF2B5EF4-FFF2-40B4-BE49-F238E27FC236}">
                <a16:creationId xmlns:a16="http://schemas.microsoft.com/office/drawing/2014/main" id="{170FE722-FB9F-4129-94EF-183AA407EE54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2"/>
          <a:srcRect l="33276" r="33276"/>
          <a:stretch>
            <a:fillRect/>
          </a:stretch>
        </p:blipFill>
        <p:spPr>
          <a:xfrm>
            <a:off x="2195513" y="4833938"/>
            <a:ext cx="1512887" cy="2022475"/>
          </a:xfrm>
        </p:spPr>
      </p:pic>
      <p:pic>
        <p:nvPicPr>
          <p:cNvPr id="52" name="Θέση εικόνας 51">
            <a:extLst>
              <a:ext uri="{FF2B5EF4-FFF2-40B4-BE49-F238E27FC236}">
                <a16:creationId xmlns:a16="http://schemas.microsoft.com/office/drawing/2014/main" id="{9DA63E8E-80DD-46D2-AAF1-422F93F7ED9A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/>
          <a:srcRect l="32610" r="32610"/>
          <a:stretch>
            <a:fillRect/>
          </a:stretch>
        </p:blipFill>
        <p:spPr/>
      </p:pic>
      <p:pic>
        <p:nvPicPr>
          <p:cNvPr id="128" name="Θέση εικόνας 127">
            <a:extLst>
              <a:ext uri="{FF2B5EF4-FFF2-40B4-BE49-F238E27FC236}">
                <a16:creationId xmlns:a16="http://schemas.microsoft.com/office/drawing/2014/main" id="{AA5FCF3A-1352-4267-9F04-79846800A7A7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/>
          <a:srcRect l="29742" r="29742"/>
          <a:stretch>
            <a:fillRect/>
          </a:stretch>
        </p:blipFill>
        <p:spPr/>
      </p:pic>
      <p:pic>
        <p:nvPicPr>
          <p:cNvPr id="136" name="Θέση εικόνας 135">
            <a:extLst>
              <a:ext uri="{FF2B5EF4-FFF2-40B4-BE49-F238E27FC236}">
                <a16:creationId xmlns:a16="http://schemas.microsoft.com/office/drawing/2014/main" id="{AFACD75F-3264-4A75-A4F7-361DD77EF622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5"/>
          <a:srcRect l="22200" r="22200"/>
          <a:stretch>
            <a:fillRect/>
          </a:stretch>
        </p:blipFill>
        <p:spPr/>
      </p:pic>
      <p:pic>
        <p:nvPicPr>
          <p:cNvPr id="146" name="Εικόνα 145">
            <a:extLst>
              <a:ext uri="{FF2B5EF4-FFF2-40B4-BE49-F238E27FC236}">
                <a16:creationId xmlns:a16="http://schemas.microsoft.com/office/drawing/2014/main" id="{8145DD51-49FF-4DFC-9B46-139C6FF697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80" t="26463" r="70238" b="32951"/>
          <a:stretch/>
        </p:blipFill>
        <p:spPr>
          <a:xfrm>
            <a:off x="10070328" y="4041420"/>
            <a:ext cx="1893144" cy="2817866"/>
          </a:xfrm>
          <a:prstGeom prst="rect">
            <a:avLst/>
          </a:prstGeom>
        </p:spPr>
      </p:pic>
      <p:pic>
        <p:nvPicPr>
          <p:cNvPr id="152" name="Θέση εικόνας 151">
            <a:extLst>
              <a:ext uri="{FF2B5EF4-FFF2-40B4-BE49-F238E27FC236}">
                <a16:creationId xmlns:a16="http://schemas.microsoft.com/office/drawing/2014/main" id="{902DDD64-70DE-4713-BF2E-E52AB2F2E1D6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7"/>
          <a:srcRect l="28063" r="28063"/>
          <a:stretch>
            <a:fillRect/>
          </a:stretch>
        </p:blipFill>
        <p:spPr/>
      </p:pic>
      <p:pic>
        <p:nvPicPr>
          <p:cNvPr id="156" name="Θέση εικόνας 155">
            <a:extLst>
              <a:ext uri="{FF2B5EF4-FFF2-40B4-BE49-F238E27FC236}">
                <a16:creationId xmlns:a16="http://schemas.microsoft.com/office/drawing/2014/main" id="{46A5F68B-5A7E-4898-BCE7-B2CC6D4AF028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8"/>
          <a:srcRect l="33038" r="33038"/>
          <a:stretch>
            <a:fillRect/>
          </a:stretch>
        </p:blipFill>
        <p:spPr/>
      </p:pic>
      <p:pic>
        <p:nvPicPr>
          <p:cNvPr id="160" name="Εικόνα 159">
            <a:extLst>
              <a:ext uri="{FF2B5EF4-FFF2-40B4-BE49-F238E27FC236}">
                <a16:creationId xmlns:a16="http://schemas.microsoft.com/office/drawing/2014/main" id="{6D100E94-0516-4155-9969-C262B1F19A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480" y="254473"/>
            <a:ext cx="1931583" cy="1802810"/>
          </a:xfrm>
          <a:prstGeom prst="rect">
            <a:avLst/>
          </a:prstGeom>
        </p:spPr>
      </p:pic>
      <p:sp>
        <p:nvSpPr>
          <p:cNvPr id="112" name="Ορθογώνιο 111">
            <a:extLst>
              <a:ext uri="{FF2B5EF4-FFF2-40B4-BE49-F238E27FC236}">
                <a16:creationId xmlns:a16="http://schemas.microsoft.com/office/drawing/2014/main" id="{06C19A51-F47C-4EB5-98BE-04723FFDA5DC}"/>
              </a:ext>
            </a:extLst>
          </p:cNvPr>
          <p:cNvSpPr/>
          <p:nvPr/>
        </p:nvSpPr>
        <p:spPr>
          <a:xfrm>
            <a:off x="2352551" y="771348"/>
            <a:ext cx="5924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Συνεργασίες με Διεθνείς Οργανισμούς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70" name="Ευθεία γραμμή σύνδεσης 169">
            <a:extLst>
              <a:ext uri="{FF2B5EF4-FFF2-40B4-BE49-F238E27FC236}">
                <a16:creationId xmlns:a16="http://schemas.microsoft.com/office/drawing/2014/main" id="{E518F510-D46F-4E6E-8FB2-14DE7DEB8F11}"/>
              </a:ext>
            </a:extLst>
          </p:cNvPr>
          <p:cNvCxnSpPr>
            <a:cxnSpLocks/>
          </p:cNvCxnSpPr>
          <p:nvPr/>
        </p:nvCxnSpPr>
        <p:spPr>
          <a:xfrm>
            <a:off x="2195513" y="1393978"/>
            <a:ext cx="393647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24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559932D7-7BB7-4C76-B757-488EA44445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5394" y="2120047"/>
            <a:ext cx="2862342" cy="548640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2014/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Θέση κειμένου 7">
            <a:extLst>
              <a:ext uri="{FF2B5EF4-FFF2-40B4-BE49-F238E27FC236}">
                <a16:creationId xmlns:a16="http://schemas.microsoft.com/office/drawing/2014/main" id="{A4AA080C-384B-42C3-9C8B-34DB75B4AE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70644" y="2120047"/>
            <a:ext cx="1097280" cy="548640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2022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36F95AB-0F68-4DB5-B742-191B1B51E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52" y="215292"/>
            <a:ext cx="1912274" cy="1784788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4BD617B-5BDF-47F2-B06C-C848B47F1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68688"/>
            <a:ext cx="5415802" cy="3056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0BB883A6-1273-450D-B268-3BD1488FF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97" b="24160"/>
          <a:stretch/>
        </p:blipFill>
        <p:spPr>
          <a:xfrm>
            <a:off x="451041" y="2661308"/>
            <a:ext cx="5160618" cy="305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D72457E9-5FA8-4EAD-9D53-256C6DB45253}"/>
              </a:ext>
            </a:extLst>
          </p:cNvPr>
          <p:cNvSpPr/>
          <p:nvPr/>
        </p:nvSpPr>
        <p:spPr>
          <a:xfrm>
            <a:off x="2236173" y="617460"/>
            <a:ext cx="7315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Συνεργασίες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με φορείς της ελληνικής οικονομίας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27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36F95AB-0F68-4DB5-B742-191B1B51E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52" y="215292"/>
            <a:ext cx="1912274" cy="1784788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BE326F39-499E-44DE-A665-7763FF7AD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020" y="0"/>
            <a:ext cx="7374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6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2">
            <a:extLst>
              <a:ext uri="{FF2B5EF4-FFF2-40B4-BE49-F238E27FC236}">
                <a16:creationId xmlns:a16="http://schemas.microsoft.com/office/drawing/2014/main" id="{8A90557B-8079-4E01-9A48-49B5B11FA48D}"/>
              </a:ext>
            </a:extLst>
          </p:cNvPr>
          <p:cNvGrpSpPr/>
          <p:nvPr/>
        </p:nvGrpSpPr>
        <p:grpSpPr>
          <a:xfrm rot="2700000">
            <a:off x="5310496" y="1390602"/>
            <a:ext cx="1767540" cy="2468064"/>
            <a:chOff x="4454498" y="1840191"/>
            <a:chExt cx="1767540" cy="2468064"/>
          </a:xfrm>
          <a:scene3d>
            <a:camera prst="orthographicFront"/>
            <a:lightRig rig="threePt" dir="t"/>
          </a:scene3d>
        </p:grpSpPr>
        <p:sp>
          <p:nvSpPr>
            <p:cNvPr id="63" name="Up Arrow 4">
              <a:extLst>
                <a:ext uri="{FF2B5EF4-FFF2-40B4-BE49-F238E27FC236}">
                  <a16:creationId xmlns:a16="http://schemas.microsoft.com/office/drawing/2014/main" id="{CB276917-3F0A-4B9A-B174-16C0294CDB5D}"/>
                </a:ext>
              </a:extLst>
            </p:cNvPr>
            <p:cNvSpPr/>
            <p:nvPr/>
          </p:nvSpPr>
          <p:spPr>
            <a:xfrm>
              <a:off x="4454498" y="1844211"/>
              <a:ext cx="1760580" cy="2464044"/>
            </a:xfrm>
            <a:custGeom>
              <a:avLst/>
              <a:gdLst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408666 w 1760580"/>
                <a:gd name="connsiteY4" fmla="*/ 2468807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532889 w 1760580"/>
                <a:gd name="connsiteY5" fmla="*/ 2459282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54333 w 1760580"/>
                <a:gd name="connsiteY5" fmla="*/ 2454519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149"/>
                <a:gd name="connsiteX1" fmla="*/ 880290 w 1760580"/>
                <a:gd name="connsiteY1" fmla="*/ 0 h 2464149"/>
                <a:gd name="connsiteX2" fmla="*/ 1760580 w 1760580"/>
                <a:gd name="connsiteY2" fmla="*/ 792877 h 2464149"/>
                <a:gd name="connsiteX3" fmla="*/ 1408666 w 1760580"/>
                <a:gd name="connsiteY3" fmla="*/ 792877 h 2464149"/>
                <a:gd name="connsiteX4" fmla="*/ 1703940 w 1760580"/>
                <a:gd name="connsiteY4" fmla="*/ 2464044 h 2464149"/>
                <a:gd name="connsiteX5" fmla="*/ 688637 w 1760580"/>
                <a:gd name="connsiteY5" fmla="*/ 2463808 h 2464149"/>
                <a:gd name="connsiteX6" fmla="*/ 351914 w 1760580"/>
                <a:gd name="connsiteY6" fmla="*/ 792877 h 2464149"/>
                <a:gd name="connsiteX7" fmla="*/ 0 w 1760580"/>
                <a:gd name="connsiteY7" fmla="*/ 792877 h 2464149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580" h="2464044">
                  <a:moveTo>
                    <a:pt x="0" y="792877"/>
                  </a:moveTo>
                  <a:lnTo>
                    <a:pt x="880290" y="0"/>
                  </a:lnTo>
                  <a:lnTo>
                    <a:pt x="1760580" y="792877"/>
                  </a:lnTo>
                  <a:lnTo>
                    <a:pt x="1408666" y="792877"/>
                  </a:lnTo>
                  <a:cubicBezTo>
                    <a:pt x="1394751" y="1393314"/>
                    <a:pt x="1309571" y="2402610"/>
                    <a:pt x="1703940" y="2464044"/>
                  </a:cubicBezTo>
                  <a:lnTo>
                    <a:pt x="688637" y="2463808"/>
                  </a:lnTo>
                  <a:cubicBezTo>
                    <a:pt x="265125" y="2448982"/>
                    <a:pt x="352115" y="1481120"/>
                    <a:pt x="351914" y="792877"/>
                  </a:cubicBezTo>
                  <a:lnTo>
                    <a:pt x="0" y="792877"/>
                  </a:lnTo>
                  <a:close/>
                </a:path>
              </a:pathLst>
            </a:custGeom>
            <a:gradFill flip="none" rotWithShape="1">
              <a:gsLst>
                <a:gs pos="8500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5400000" algn="ctr" rotWithShape="0">
                <a:schemeClr val="tx1">
                  <a:lumMod val="75000"/>
                  <a:lumOff val="25000"/>
                  <a:alpha val="43000"/>
                </a:schemeClr>
              </a:outerShdw>
            </a:effectLst>
            <a:sp3d extrusionH="209550"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/>
            </a:p>
          </p:txBody>
        </p:sp>
        <p:sp>
          <p:nvSpPr>
            <p:cNvPr id="64" name="Up Arrow 4">
              <a:extLst>
                <a:ext uri="{FF2B5EF4-FFF2-40B4-BE49-F238E27FC236}">
                  <a16:creationId xmlns:a16="http://schemas.microsoft.com/office/drawing/2014/main" id="{571350A8-32E9-4270-A467-BFAC227555AC}"/>
                </a:ext>
              </a:extLst>
            </p:cNvPr>
            <p:cNvSpPr/>
            <p:nvPr/>
          </p:nvSpPr>
          <p:spPr>
            <a:xfrm>
              <a:off x="4461458" y="1840191"/>
              <a:ext cx="1760580" cy="2464044"/>
            </a:xfrm>
            <a:custGeom>
              <a:avLst/>
              <a:gdLst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408666 w 1760580"/>
                <a:gd name="connsiteY4" fmla="*/ 2468807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532889 w 1760580"/>
                <a:gd name="connsiteY5" fmla="*/ 2459282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54333 w 1760580"/>
                <a:gd name="connsiteY5" fmla="*/ 2454519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149"/>
                <a:gd name="connsiteX1" fmla="*/ 880290 w 1760580"/>
                <a:gd name="connsiteY1" fmla="*/ 0 h 2464149"/>
                <a:gd name="connsiteX2" fmla="*/ 1760580 w 1760580"/>
                <a:gd name="connsiteY2" fmla="*/ 792877 h 2464149"/>
                <a:gd name="connsiteX3" fmla="*/ 1408666 w 1760580"/>
                <a:gd name="connsiteY3" fmla="*/ 792877 h 2464149"/>
                <a:gd name="connsiteX4" fmla="*/ 1703940 w 1760580"/>
                <a:gd name="connsiteY4" fmla="*/ 2464044 h 2464149"/>
                <a:gd name="connsiteX5" fmla="*/ 688637 w 1760580"/>
                <a:gd name="connsiteY5" fmla="*/ 2463808 h 2464149"/>
                <a:gd name="connsiteX6" fmla="*/ 351914 w 1760580"/>
                <a:gd name="connsiteY6" fmla="*/ 792877 h 2464149"/>
                <a:gd name="connsiteX7" fmla="*/ 0 w 1760580"/>
                <a:gd name="connsiteY7" fmla="*/ 792877 h 2464149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580" h="2464044">
                  <a:moveTo>
                    <a:pt x="0" y="792877"/>
                  </a:moveTo>
                  <a:lnTo>
                    <a:pt x="880290" y="0"/>
                  </a:lnTo>
                  <a:lnTo>
                    <a:pt x="1760580" y="792877"/>
                  </a:lnTo>
                  <a:lnTo>
                    <a:pt x="1408666" y="792877"/>
                  </a:lnTo>
                  <a:cubicBezTo>
                    <a:pt x="1394751" y="1393314"/>
                    <a:pt x="1309571" y="2402610"/>
                    <a:pt x="1703940" y="2464044"/>
                  </a:cubicBezTo>
                  <a:lnTo>
                    <a:pt x="688637" y="2463808"/>
                  </a:lnTo>
                  <a:cubicBezTo>
                    <a:pt x="265125" y="2448982"/>
                    <a:pt x="352115" y="1481120"/>
                    <a:pt x="351914" y="792877"/>
                  </a:cubicBezTo>
                  <a:lnTo>
                    <a:pt x="0" y="792877"/>
                  </a:lnTo>
                  <a:close/>
                </a:path>
              </a:pathLst>
            </a:custGeom>
            <a:gradFill flip="none" rotWithShape="1">
              <a:gsLst>
                <a:gs pos="8500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5400000" algn="ctr" rotWithShape="0">
                <a:schemeClr val="tx1">
                  <a:lumMod val="75000"/>
                  <a:lumOff val="25000"/>
                  <a:alpha val="43000"/>
                </a:schemeClr>
              </a:outerShdw>
            </a:effectLst>
            <a:sp3d extrusionH="209550"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/>
            </a:p>
          </p:txBody>
        </p:sp>
      </p:grpSp>
      <p:sp>
        <p:nvSpPr>
          <p:cNvPr id="38" name="Up Arrow 4">
            <a:extLst>
              <a:ext uri="{FF2B5EF4-FFF2-40B4-BE49-F238E27FC236}">
                <a16:creationId xmlns:a16="http://schemas.microsoft.com/office/drawing/2014/main" id="{0D11139E-ABF9-43F1-AFC9-BA18BEDBBE1F}"/>
              </a:ext>
            </a:extLst>
          </p:cNvPr>
          <p:cNvSpPr/>
          <p:nvPr/>
        </p:nvSpPr>
        <p:spPr>
          <a:xfrm rot="8169043">
            <a:off x="6546473" y="2785685"/>
            <a:ext cx="1760580" cy="2464044"/>
          </a:xfrm>
          <a:custGeom>
            <a:avLst/>
            <a:gdLst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408666 w 1760580"/>
              <a:gd name="connsiteY4" fmla="*/ 2468807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6425"/>
              <a:gd name="connsiteX1" fmla="*/ 880290 w 1760580"/>
              <a:gd name="connsiteY1" fmla="*/ 0 h 2466425"/>
              <a:gd name="connsiteX2" fmla="*/ 1760580 w 1760580"/>
              <a:gd name="connsiteY2" fmla="*/ 792877 h 2466425"/>
              <a:gd name="connsiteX3" fmla="*/ 1408666 w 1760580"/>
              <a:gd name="connsiteY3" fmla="*/ 792877 h 2466425"/>
              <a:gd name="connsiteX4" fmla="*/ 1584878 w 1760580"/>
              <a:gd name="connsiteY4" fmla="*/ 2466425 h 2466425"/>
              <a:gd name="connsiteX5" fmla="*/ 532889 w 1760580"/>
              <a:gd name="connsiteY5" fmla="*/ 2459282 h 2466425"/>
              <a:gd name="connsiteX6" fmla="*/ 351914 w 1760580"/>
              <a:gd name="connsiteY6" fmla="*/ 792877 h 2466425"/>
              <a:gd name="connsiteX7" fmla="*/ 0 w 1760580"/>
              <a:gd name="connsiteY7" fmla="*/ 792877 h 2466425"/>
              <a:gd name="connsiteX0" fmla="*/ 0 w 1760580"/>
              <a:gd name="connsiteY0" fmla="*/ 792877 h 2466425"/>
              <a:gd name="connsiteX1" fmla="*/ 880290 w 1760580"/>
              <a:gd name="connsiteY1" fmla="*/ 0 h 2466425"/>
              <a:gd name="connsiteX2" fmla="*/ 1760580 w 1760580"/>
              <a:gd name="connsiteY2" fmla="*/ 792877 h 2466425"/>
              <a:gd name="connsiteX3" fmla="*/ 1408666 w 1760580"/>
              <a:gd name="connsiteY3" fmla="*/ 792877 h 2466425"/>
              <a:gd name="connsiteX4" fmla="*/ 1584878 w 1760580"/>
              <a:gd name="connsiteY4" fmla="*/ 2466425 h 2466425"/>
              <a:gd name="connsiteX5" fmla="*/ 532889 w 1760580"/>
              <a:gd name="connsiteY5" fmla="*/ 2459282 h 2466425"/>
              <a:gd name="connsiteX6" fmla="*/ 351914 w 1760580"/>
              <a:gd name="connsiteY6" fmla="*/ 792877 h 2466425"/>
              <a:gd name="connsiteX7" fmla="*/ 0 w 1760580"/>
              <a:gd name="connsiteY7" fmla="*/ 792877 h 2466425"/>
              <a:gd name="connsiteX0" fmla="*/ 0 w 1760580"/>
              <a:gd name="connsiteY0" fmla="*/ 792877 h 2466425"/>
              <a:gd name="connsiteX1" fmla="*/ 880290 w 1760580"/>
              <a:gd name="connsiteY1" fmla="*/ 0 h 2466425"/>
              <a:gd name="connsiteX2" fmla="*/ 1760580 w 1760580"/>
              <a:gd name="connsiteY2" fmla="*/ 792877 h 2466425"/>
              <a:gd name="connsiteX3" fmla="*/ 1408666 w 1760580"/>
              <a:gd name="connsiteY3" fmla="*/ 792877 h 2466425"/>
              <a:gd name="connsiteX4" fmla="*/ 1584878 w 1760580"/>
              <a:gd name="connsiteY4" fmla="*/ 2466425 h 2466425"/>
              <a:gd name="connsiteX5" fmla="*/ 532889 w 1760580"/>
              <a:gd name="connsiteY5" fmla="*/ 2459282 h 2466425"/>
              <a:gd name="connsiteX6" fmla="*/ 351914 w 1760580"/>
              <a:gd name="connsiteY6" fmla="*/ 792877 h 2466425"/>
              <a:gd name="connsiteX7" fmla="*/ 0 w 1760580"/>
              <a:gd name="connsiteY7" fmla="*/ 792877 h 2466425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532889 w 1760580"/>
              <a:gd name="connsiteY5" fmla="*/ 2459282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54333 w 1760580"/>
              <a:gd name="connsiteY5" fmla="*/ 2454519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149"/>
              <a:gd name="connsiteX1" fmla="*/ 880290 w 1760580"/>
              <a:gd name="connsiteY1" fmla="*/ 0 h 2464149"/>
              <a:gd name="connsiteX2" fmla="*/ 1760580 w 1760580"/>
              <a:gd name="connsiteY2" fmla="*/ 792877 h 2464149"/>
              <a:gd name="connsiteX3" fmla="*/ 1408666 w 1760580"/>
              <a:gd name="connsiteY3" fmla="*/ 792877 h 2464149"/>
              <a:gd name="connsiteX4" fmla="*/ 1703940 w 1760580"/>
              <a:gd name="connsiteY4" fmla="*/ 2464044 h 2464149"/>
              <a:gd name="connsiteX5" fmla="*/ 688637 w 1760580"/>
              <a:gd name="connsiteY5" fmla="*/ 2463808 h 2464149"/>
              <a:gd name="connsiteX6" fmla="*/ 351914 w 1760580"/>
              <a:gd name="connsiteY6" fmla="*/ 792877 h 2464149"/>
              <a:gd name="connsiteX7" fmla="*/ 0 w 1760580"/>
              <a:gd name="connsiteY7" fmla="*/ 792877 h 2464149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0580" h="2464044">
                <a:moveTo>
                  <a:pt x="0" y="792877"/>
                </a:moveTo>
                <a:lnTo>
                  <a:pt x="880290" y="0"/>
                </a:lnTo>
                <a:lnTo>
                  <a:pt x="1760580" y="792877"/>
                </a:lnTo>
                <a:lnTo>
                  <a:pt x="1408666" y="792877"/>
                </a:lnTo>
                <a:cubicBezTo>
                  <a:pt x="1394751" y="1393314"/>
                  <a:pt x="1309571" y="2402610"/>
                  <a:pt x="1703940" y="2464044"/>
                </a:cubicBezTo>
                <a:lnTo>
                  <a:pt x="688637" y="2463808"/>
                </a:lnTo>
                <a:cubicBezTo>
                  <a:pt x="265125" y="2448982"/>
                  <a:pt x="352115" y="1481120"/>
                  <a:pt x="351914" y="792877"/>
                </a:cubicBezTo>
                <a:lnTo>
                  <a:pt x="0" y="792877"/>
                </a:lnTo>
                <a:close/>
              </a:path>
            </a:pathLst>
          </a:custGeom>
          <a:gradFill flip="none" rotWithShape="1">
            <a:gsLst>
              <a:gs pos="8500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ctr" rotWithShape="0">
              <a:schemeClr val="tx1">
                <a:lumMod val="75000"/>
                <a:lumOff val="25000"/>
                <a:alpha val="43000"/>
              </a:schemeClr>
            </a:outerShdw>
          </a:effectLst>
          <a:scene3d>
            <a:camera prst="orthographicFront"/>
            <a:lightRig rig="threePt" dir="t"/>
          </a:scene3d>
          <a:sp3d extrusionH="209550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 dirty="0"/>
          </a:p>
        </p:txBody>
      </p:sp>
      <p:sp>
        <p:nvSpPr>
          <p:cNvPr id="39" name="Up Arrow 4">
            <a:extLst>
              <a:ext uri="{FF2B5EF4-FFF2-40B4-BE49-F238E27FC236}">
                <a16:creationId xmlns:a16="http://schemas.microsoft.com/office/drawing/2014/main" id="{D5D57BCD-92CC-4E24-A756-FF118AFC8513}"/>
              </a:ext>
            </a:extLst>
          </p:cNvPr>
          <p:cNvSpPr/>
          <p:nvPr/>
        </p:nvSpPr>
        <p:spPr>
          <a:xfrm rot="8169043">
            <a:off x="6556415" y="2775927"/>
            <a:ext cx="1760580" cy="2464044"/>
          </a:xfrm>
          <a:custGeom>
            <a:avLst/>
            <a:gdLst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408666 w 1760580"/>
              <a:gd name="connsiteY4" fmla="*/ 2468807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6425"/>
              <a:gd name="connsiteX1" fmla="*/ 880290 w 1760580"/>
              <a:gd name="connsiteY1" fmla="*/ 0 h 2466425"/>
              <a:gd name="connsiteX2" fmla="*/ 1760580 w 1760580"/>
              <a:gd name="connsiteY2" fmla="*/ 792877 h 2466425"/>
              <a:gd name="connsiteX3" fmla="*/ 1408666 w 1760580"/>
              <a:gd name="connsiteY3" fmla="*/ 792877 h 2466425"/>
              <a:gd name="connsiteX4" fmla="*/ 1584878 w 1760580"/>
              <a:gd name="connsiteY4" fmla="*/ 2466425 h 2466425"/>
              <a:gd name="connsiteX5" fmla="*/ 532889 w 1760580"/>
              <a:gd name="connsiteY5" fmla="*/ 2459282 h 2466425"/>
              <a:gd name="connsiteX6" fmla="*/ 351914 w 1760580"/>
              <a:gd name="connsiteY6" fmla="*/ 792877 h 2466425"/>
              <a:gd name="connsiteX7" fmla="*/ 0 w 1760580"/>
              <a:gd name="connsiteY7" fmla="*/ 792877 h 2466425"/>
              <a:gd name="connsiteX0" fmla="*/ 0 w 1760580"/>
              <a:gd name="connsiteY0" fmla="*/ 792877 h 2466425"/>
              <a:gd name="connsiteX1" fmla="*/ 880290 w 1760580"/>
              <a:gd name="connsiteY1" fmla="*/ 0 h 2466425"/>
              <a:gd name="connsiteX2" fmla="*/ 1760580 w 1760580"/>
              <a:gd name="connsiteY2" fmla="*/ 792877 h 2466425"/>
              <a:gd name="connsiteX3" fmla="*/ 1408666 w 1760580"/>
              <a:gd name="connsiteY3" fmla="*/ 792877 h 2466425"/>
              <a:gd name="connsiteX4" fmla="*/ 1584878 w 1760580"/>
              <a:gd name="connsiteY4" fmla="*/ 2466425 h 2466425"/>
              <a:gd name="connsiteX5" fmla="*/ 532889 w 1760580"/>
              <a:gd name="connsiteY5" fmla="*/ 2459282 h 2466425"/>
              <a:gd name="connsiteX6" fmla="*/ 351914 w 1760580"/>
              <a:gd name="connsiteY6" fmla="*/ 792877 h 2466425"/>
              <a:gd name="connsiteX7" fmla="*/ 0 w 1760580"/>
              <a:gd name="connsiteY7" fmla="*/ 792877 h 2466425"/>
              <a:gd name="connsiteX0" fmla="*/ 0 w 1760580"/>
              <a:gd name="connsiteY0" fmla="*/ 792877 h 2466425"/>
              <a:gd name="connsiteX1" fmla="*/ 880290 w 1760580"/>
              <a:gd name="connsiteY1" fmla="*/ 0 h 2466425"/>
              <a:gd name="connsiteX2" fmla="*/ 1760580 w 1760580"/>
              <a:gd name="connsiteY2" fmla="*/ 792877 h 2466425"/>
              <a:gd name="connsiteX3" fmla="*/ 1408666 w 1760580"/>
              <a:gd name="connsiteY3" fmla="*/ 792877 h 2466425"/>
              <a:gd name="connsiteX4" fmla="*/ 1584878 w 1760580"/>
              <a:gd name="connsiteY4" fmla="*/ 2466425 h 2466425"/>
              <a:gd name="connsiteX5" fmla="*/ 532889 w 1760580"/>
              <a:gd name="connsiteY5" fmla="*/ 2459282 h 2466425"/>
              <a:gd name="connsiteX6" fmla="*/ 351914 w 1760580"/>
              <a:gd name="connsiteY6" fmla="*/ 792877 h 2466425"/>
              <a:gd name="connsiteX7" fmla="*/ 0 w 1760580"/>
              <a:gd name="connsiteY7" fmla="*/ 792877 h 2466425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532889 w 1760580"/>
              <a:gd name="connsiteY5" fmla="*/ 2459282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54333 w 1760580"/>
              <a:gd name="connsiteY5" fmla="*/ 2454519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149"/>
              <a:gd name="connsiteX1" fmla="*/ 880290 w 1760580"/>
              <a:gd name="connsiteY1" fmla="*/ 0 h 2464149"/>
              <a:gd name="connsiteX2" fmla="*/ 1760580 w 1760580"/>
              <a:gd name="connsiteY2" fmla="*/ 792877 h 2464149"/>
              <a:gd name="connsiteX3" fmla="*/ 1408666 w 1760580"/>
              <a:gd name="connsiteY3" fmla="*/ 792877 h 2464149"/>
              <a:gd name="connsiteX4" fmla="*/ 1703940 w 1760580"/>
              <a:gd name="connsiteY4" fmla="*/ 2464044 h 2464149"/>
              <a:gd name="connsiteX5" fmla="*/ 688637 w 1760580"/>
              <a:gd name="connsiteY5" fmla="*/ 2463808 h 2464149"/>
              <a:gd name="connsiteX6" fmla="*/ 351914 w 1760580"/>
              <a:gd name="connsiteY6" fmla="*/ 792877 h 2464149"/>
              <a:gd name="connsiteX7" fmla="*/ 0 w 1760580"/>
              <a:gd name="connsiteY7" fmla="*/ 792877 h 2464149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0580" h="2464044">
                <a:moveTo>
                  <a:pt x="0" y="792877"/>
                </a:moveTo>
                <a:lnTo>
                  <a:pt x="880290" y="0"/>
                </a:lnTo>
                <a:lnTo>
                  <a:pt x="1760580" y="792877"/>
                </a:lnTo>
                <a:lnTo>
                  <a:pt x="1408666" y="792877"/>
                </a:lnTo>
                <a:cubicBezTo>
                  <a:pt x="1394751" y="1393314"/>
                  <a:pt x="1309571" y="2402610"/>
                  <a:pt x="1703940" y="2464044"/>
                </a:cubicBezTo>
                <a:lnTo>
                  <a:pt x="688637" y="2463808"/>
                </a:lnTo>
                <a:cubicBezTo>
                  <a:pt x="265125" y="2448982"/>
                  <a:pt x="352115" y="1481120"/>
                  <a:pt x="351914" y="792877"/>
                </a:cubicBezTo>
                <a:lnTo>
                  <a:pt x="0" y="792877"/>
                </a:lnTo>
                <a:close/>
              </a:path>
            </a:pathLst>
          </a:custGeom>
          <a:gradFill flip="none" rotWithShape="1">
            <a:gsLst>
              <a:gs pos="8500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ctr" rotWithShape="0">
              <a:schemeClr val="tx1">
                <a:lumMod val="75000"/>
                <a:lumOff val="25000"/>
                <a:alpha val="43000"/>
              </a:schemeClr>
            </a:outerShdw>
          </a:effectLst>
          <a:scene3d>
            <a:camera prst="orthographicFront"/>
            <a:lightRig rig="threePt" dir="t"/>
          </a:scene3d>
          <a:sp3d extrusionH="209550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 dirty="0"/>
          </a:p>
        </p:txBody>
      </p:sp>
      <p:sp>
        <p:nvSpPr>
          <p:cNvPr id="41" name="Up Arrow 4">
            <a:extLst>
              <a:ext uri="{FF2B5EF4-FFF2-40B4-BE49-F238E27FC236}">
                <a16:creationId xmlns:a16="http://schemas.microsoft.com/office/drawing/2014/main" id="{CF9153BB-3658-4006-9EFC-54020A1EF96E}"/>
              </a:ext>
            </a:extLst>
          </p:cNvPr>
          <p:cNvSpPr/>
          <p:nvPr/>
        </p:nvSpPr>
        <p:spPr>
          <a:xfrm rot="13530599">
            <a:off x="5111372" y="3953787"/>
            <a:ext cx="1760580" cy="2464044"/>
          </a:xfrm>
          <a:custGeom>
            <a:avLst/>
            <a:gdLst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408666 w 1760580"/>
              <a:gd name="connsiteY4" fmla="*/ 2468807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8807"/>
              <a:gd name="connsiteX1" fmla="*/ 880290 w 1760580"/>
              <a:gd name="connsiteY1" fmla="*/ 0 h 2468807"/>
              <a:gd name="connsiteX2" fmla="*/ 1760580 w 1760580"/>
              <a:gd name="connsiteY2" fmla="*/ 792877 h 2468807"/>
              <a:gd name="connsiteX3" fmla="*/ 1408666 w 1760580"/>
              <a:gd name="connsiteY3" fmla="*/ 792877 h 2468807"/>
              <a:gd name="connsiteX4" fmla="*/ 1584878 w 1760580"/>
              <a:gd name="connsiteY4" fmla="*/ 2466425 h 2468807"/>
              <a:gd name="connsiteX5" fmla="*/ 351914 w 1760580"/>
              <a:gd name="connsiteY5" fmla="*/ 2468807 h 2468807"/>
              <a:gd name="connsiteX6" fmla="*/ 351914 w 1760580"/>
              <a:gd name="connsiteY6" fmla="*/ 792877 h 2468807"/>
              <a:gd name="connsiteX7" fmla="*/ 0 w 1760580"/>
              <a:gd name="connsiteY7" fmla="*/ 792877 h 2468807"/>
              <a:gd name="connsiteX0" fmla="*/ 0 w 1760580"/>
              <a:gd name="connsiteY0" fmla="*/ 792877 h 2466425"/>
              <a:gd name="connsiteX1" fmla="*/ 880290 w 1760580"/>
              <a:gd name="connsiteY1" fmla="*/ 0 h 2466425"/>
              <a:gd name="connsiteX2" fmla="*/ 1760580 w 1760580"/>
              <a:gd name="connsiteY2" fmla="*/ 792877 h 2466425"/>
              <a:gd name="connsiteX3" fmla="*/ 1408666 w 1760580"/>
              <a:gd name="connsiteY3" fmla="*/ 792877 h 2466425"/>
              <a:gd name="connsiteX4" fmla="*/ 1584878 w 1760580"/>
              <a:gd name="connsiteY4" fmla="*/ 2466425 h 2466425"/>
              <a:gd name="connsiteX5" fmla="*/ 532889 w 1760580"/>
              <a:gd name="connsiteY5" fmla="*/ 2459282 h 2466425"/>
              <a:gd name="connsiteX6" fmla="*/ 351914 w 1760580"/>
              <a:gd name="connsiteY6" fmla="*/ 792877 h 2466425"/>
              <a:gd name="connsiteX7" fmla="*/ 0 w 1760580"/>
              <a:gd name="connsiteY7" fmla="*/ 792877 h 2466425"/>
              <a:gd name="connsiteX0" fmla="*/ 0 w 1760580"/>
              <a:gd name="connsiteY0" fmla="*/ 792877 h 2466425"/>
              <a:gd name="connsiteX1" fmla="*/ 880290 w 1760580"/>
              <a:gd name="connsiteY1" fmla="*/ 0 h 2466425"/>
              <a:gd name="connsiteX2" fmla="*/ 1760580 w 1760580"/>
              <a:gd name="connsiteY2" fmla="*/ 792877 h 2466425"/>
              <a:gd name="connsiteX3" fmla="*/ 1408666 w 1760580"/>
              <a:gd name="connsiteY3" fmla="*/ 792877 h 2466425"/>
              <a:gd name="connsiteX4" fmla="*/ 1584878 w 1760580"/>
              <a:gd name="connsiteY4" fmla="*/ 2466425 h 2466425"/>
              <a:gd name="connsiteX5" fmla="*/ 532889 w 1760580"/>
              <a:gd name="connsiteY5" fmla="*/ 2459282 h 2466425"/>
              <a:gd name="connsiteX6" fmla="*/ 351914 w 1760580"/>
              <a:gd name="connsiteY6" fmla="*/ 792877 h 2466425"/>
              <a:gd name="connsiteX7" fmla="*/ 0 w 1760580"/>
              <a:gd name="connsiteY7" fmla="*/ 792877 h 2466425"/>
              <a:gd name="connsiteX0" fmla="*/ 0 w 1760580"/>
              <a:gd name="connsiteY0" fmla="*/ 792877 h 2466425"/>
              <a:gd name="connsiteX1" fmla="*/ 880290 w 1760580"/>
              <a:gd name="connsiteY1" fmla="*/ 0 h 2466425"/>
              <a:gd name="connsiteX2" fmla="*/ 1760580 w 1760580"/>
              <a:gd name="connsiteY2" fmla="*/ 792877 h 2466425"/>
              <a:gd name="connsiteX3" fmla="*/ 1408666 w 1760580"/>
              <a:gd name="connsiteY3" fmla="*/ 792877 h 2466425"/>
              <a:gd name="connsiteX4" fmla="*/ 1584878 w 1760580"/>
              <a:gd name="connsiteY4" fmla="*/ 2466425 h 2466425"/>
              <a:gd name="connsiteX5" fmla="*/ 532889 w 1760580"/>
              <a:gd name="connsiteY5" fmla="*/ 2459282 h 2466425"/>
              <a:gd name="connsiteX6" fmla="*/ 351914 w 1760580"/>
              <a:gd name="connsiteY6" fmla="*/ 792877 h 2466425"/>
              <a:gd name="connsiteX7" fmla="*/ 0 w 1760580"/>
              <a:gd name="connsiteY7" fmla="*/ 792877 h 2466425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532889 w 1760580"/>
              <a:gd name="connsiteY5" fmla="*/ 2459282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54333 w 1760580"/>
              <a:gd name="connsiteY5" fmla="*/ 2454519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61477 w 1760580"/>
              <a:gd name="connsiteY5" fmla="*/ 2459281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149"/>
              <a:gd name="connsiteX1" fmla="*/ 880290 w 1760580"/>
              <a:gd name="connsiteY1" fmla="*/ 0 h 2464149"/>
              <a:gd name="connsiteX2" fmla="*/ 1760580 w 1760580"/>
              <a:gd name="connsiteY2" fmla="*/ 792877 h 2464149"/>
              <a:gd name="connsiteX3" fmla="*/ 1408666 w 1760580"/>
              <a:gd name="connsiteY3" fmla="*/ 792877 h 2464149"/>
              <a:gd name="connsiteX4" fmla="*/ 1703940 w 1760580"/>
              <a:gd name="connsiteY4" fmla="*/ 2464044 h 2464149"/>
              <a:gd name="connsiteX5" fmla="*/ 688637 w 1760580"/>
              <a:gd name="connsiteY5" fmla="*/ 2463808 h 2464149"/>
              <a:gd name="connsiteX6" fmla="*/ 351914 w 1760580"/>
              <a:gd name="connsiteY6" fmla="*/ 792877 h 2464149"/>
              <a:gd name="connsiteX7" fmla="*/ 0 w 1760580"/>
              <a:gd name="connsiteY7" fmla="*/ 792877 h 2464149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  <a:gd name="connsiteX0" fmla="*/ 0 w 1760580"/>
              <a:gd name="connsiteY0" fmla="*/ 792877 h 2464044"/>
              <a:gd name="connsiteX1" fmla="*/ 880290 w 1760580"/>
              <a:gd name="connsiteY1" fmla="*/ 0 h 2464044"/>
              <a:gd name="connsiteX2" fmla="*/ 1760580 w 1760580"/>
              <a:gd name="connsiteY2" fmla="*/ 792877 h 2464044"/>
              <a:gd name="connsiteX3" fmla="*/ 1408666 w 1760580"/>
              <a:gd name="connsiteY3" fmla="*/ 792877 h 2464044"/>
              <a:gd name="connsiteX4" fmla="*/ 1703940 w 1760580"/>
              <a:gd name="connsiteY4" fmla="*/ 2464044 h 2464044"/>
              <a:gd name="connsiteX5" fmla="*/ 688637 w 1760580"/>
              <a:gd name="connsiteY5" fmla="*/ 2463808 h 2464044"/>
              <a:gd name="connsiteX6" fmla="*/ 351914 w 1760580"/>
              <a:gd name="connsiteY6" fmla="*/ 792877 h 2464044"/>
              <a:gd name="connsiteX7" fmla="*/ 0 w 1760580"/>
              <a:gd name="connsiteY7" fmla="*/ 792877 h 2464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0580" h="2464044">
                <a:moveTo>
                  <a:pt x="0" y="792877"/>
                </a:moveTo>
                <a:lnTo>
                  <a:pt x="880290" y="0"/>
                </a:lnTo>
                <a:lnTo>
                  <a:pt x="1760580" y="792877"/>
                </a:lnTo>
                <a:lnTo>
                  <a:pt x="1408666" y="792877"/>
                </a:lnTo>
                <a:cubicBezTo>
                  <a:pt x="1394751" y="1393314"/>
                  <a:pt x="1309571" y="2402610"/>
                  <a:pt x="1703940" y="2464044"/>
                </a:cubicBezTo>
                <a:lnTo>
                  <a:pt x="688637" y="2463808"/>
                </a:lnTo>
                <a:cubicBezTo>
                  <a:pt x="265125" y="2448982"/>
                  <a:pt x="352115" y="1481120"/>
                  <a:pt x="351914" y="792877"/>
                </a:cubicBezTo>
                <a:lnTo>
                  <a:pt x="0" y="792877"/>
                </a:lnTo>
                <a:close/>
              </a:path>
            </a:pathLst>
          </a:custGeom>
          <a:gradFill flip="none" rotWithShape="1">
            <a:gsLst>
              <a:gs pos="85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ctr" rotWithShape="0">
              <a:schemeClr val="tx1">
                <a:lumMod val="75000"/>
                <a:lumOff val="25000"/>
                <a:alpha val="43000"/>
              </a:schemeClr>
            </a:outerShdw>
          </a:effectLst>
          <a:scene3d>
            <a:camera prst="orthographicFront"/>
            <a:lightRig rig="threePt" dir="t"/>
          </a:scene3d>
          <a:sp3d extrusionH="209550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 dirty="0"/>
          </a:p>
        </p:txBody>
      </p:sp>
      <p:grpSp>
        <p:nvGrpSpPr>
          <p:cNvPr id="43" name="Group 5">
            <a:extLst>
              <a:ext uri="{FF2B5EF4-FFF2-40B4-BE49-F238E27FC236}">
                <a16:creationId xmlns:a16="http://schemas.microsoft.com/office/drawing/2014/main" id="{5AA2FC95-748D-4DB8-B988-3DC8973D3339}"/>
              </a:ext>
            </a:extLst>
          </p:cNvPr>
          <p:cNvGrpSpPr/>
          <p:nvPr/>
        </p:nvGrpSpPr>
        <p:grpSpPr>
          <a:xfrm rot="2700000">
            <a:off x="3550311" y="2929475"/>
            <a:ext cx="2474816" cy="1780817"/>
            <a:chOff x="3922253" y="4008125"/>
            <a:chExt cx="2474816" cy="1780817"/>
          </a:xfrm>
          <a:scene3d>
            <a:camera prst="orthographicFront"/>
            <a:lightRig rig="threePt" dir="t"/>
          </a:scene3d>
        </p:grpSpPr>
        <p:sp>
          <p:nvSpPr>
            <p:cNvPr id="44" name="Up Arrow 4">
              <a:extLst>
                <a:ext uri="{FF2B5EF4-FFF2-40B4-BE49-F238E27FC236}">
                  <a16:creationId xmlns:a16="http://schemas.microsoft.com/office/drawing/2014/main" id="{9CE54A1F-924A-47E2-A9D5-EBEBC8B4FE49}"/>
                </a:ext>
              </a:extLst>
            </p:cNvPr>
            <p:cNvSpPr/>
            <p:nvPr/>
          </p:nvSpPr>
          <p:spPr>
            <a:xfrm rot="16200000">
              <a:off x="4273985" y="3676630"/>
              <a:ext cx="1760580" cy="2464044"/>
            </a:xfrm>
            <a:custGeom>
              <a:avLst/>
              <a:gdLst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408666 w 1760580"/>
                <a:gd name="connsiteY4" fmla="*/ 2468807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532889 w 1760580"/>
                <a:gd name="connsiteY5" fmla="*/ 2459282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54333 w 1760580"/>
                <a:gd name="connsiteY5" fmla="*/ 2454519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149"/>
                <a:gd name="connsiteX1" fmla="*/ 880290 w 1760580"/>
                <a:gd name="connsiteY1" fmla="*/ 0 h 2464149"/>
                <a:gd name="connsiteX2" fmla="*/ 1760580 w 1760580"/>
                <a:gd name="connsiteY2" fmla="*/ 792877 h 2464149"/>
                <a:gd name="connsiteX3" fmla="*/ 1408666 w 1760580"/>
                <a:gd name="connsiteY3" fmla="*/ 792877 h 2464149"/>
                <a:gd name="connsiteX4" fmla="*/ 1703940 w 1760580"/>
                <a:gd name="connsiteY4" fmla="*/ 2464044 h 2464149"/>
                <a:gd name="connsiteX5" fmla="*/ 688637 w 1760580"/>
                <a:gd name="connsiteY5" fmla="*/ 2463808 h 2464149"/>
                <a:gd name="connsiteX6" fmla="*/ 351914 w 1760580"/>
                <a:gd name="connsiteY6" fmla="*/ 792877 h 2464149"/>
                <a:gd name="connsiteX7" fmla="*/ 0 w 1760580"/>
                <a:gd name="connsiteY7" fmla="*/ 792877 h 2464149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580" h="2464044">
                  <a:moveTo>
                    <a:pt x="0" y="792877"/>
                  </a:moveTo>
                  <a:lnTo>
                    <a:pt x="880290" y="0"/>
                  </a:lnTo>
                  <a:lnTo>
                    <a:pt x="1760580" y="792877"/>
                  </a:lnTo>
                  <a:lnTo>
                    <a:pt x="1408666" y="792877"/>
                  </a:lnTo>
                  <a:cubicBezTo>
                    <a:pt x="1394751" y="1393314"/>
                    <a:pt x="1309571" y="2402610"/>
                    <a:pt x="1703940" y="2464044"/>
                  </a:cubicBezTo>
                  <a:lnTo>
                    <a:pt x="688637" y="2463808"/>
                  </a:lnTo>
                  <a:cubicBezTo>
                    <a:pt x="265125" y="2448982"/>
                    <a:pt x="352115" y="1481120"/>
                    <a:pt x="351914" y="792877"/>
                  </a:cubicBezTo>
                  <a:lnTo>
                    <a:pt x="0" y="792877"/>
                  </a:lnTo>
                  <a:close/>
                </a:path>
              </a:pathLst>
            </a:custGeom>
            <a:gradFill flip="none" rotWithShape="1">
              <a:gsLst>
                <a:gs pos="85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5400000" algn="ctr" rotWithShape="0">
                <a:schemeClr val="tx1">
                  <a:lumMod val="75000"/>
                  <a:lumOff val="25000"/>
                  <a:alpha val="43000"/>
                </a:schemeClr>
              </a:outerShdw>
            </a:effectLst>
            <a:sp3d extrusionH="209550"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/>
            </a:p>
          </p:txBody>
        </p:sp>
        <p:sp>
          <p:nvSpPr>
            <p:cNvPr id="45" name="Up Arrow 4">
              <a:extLst>
                <a:ext uri="{FF2B5EF4-FFF2-40B4-BE49-F238E27FC236}">
                  <a16:creationId xmlns:a16="http://schemas.microsoft.com/office/drawing/2014/main" id="{F69C4800-8E6A-4C4A-BF55-CEB8AC1C5C89}"/>
                </a:ext>
              </a:extLst>
            </p:cNvPr>
            <p:cNvSpPr/>
            <p:nvPr/>
          </p:nvSpPr>
          <p:spPr>
            <a:xfrm rot="16200000">
              <a:off x="4284757" y="3656393"/>
              <a:ext cx="1760580" cy="2464044"/>
            </a:xfrm>
            <a:custGeom>
              <a:avLst/>
              <a:gdLst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408666 w 1760580"/>
                <a:gd name="connsiteY4" fmla="*/ 2468807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8807"/>
                <a:gd name="connsiteX1" fmla="*/ 880290 w 1760580"/>
                <a:gd name="connsiteY1" fmla="*/ 0 h 2468807"/>
                <a:gd name="connsiteX2" fmla="*/ 1760580 w 1760580"/>
                <a:gd name="connsiteY2" fmla="*/ 792877 h 2468807"/>
                <a:gd name="connsiteX3" fmla="*/ 1408666 w 1760580"/>
                <a:gd name="connsiteY3" fmla="*/ 792877 h 2468807"/>
                <a:gd name="connsiteX4" fmla="*/ 1584878 w 1760580"/>
                <a:gd name="connsiteY4" fmla="*/ 2466425 h 2468807"/>
                <a:gd name="connsiteX5" fmla="*/ 351914 w 1760580"/>
                <a:gd name="connsiteY5" fmla="*/ 2468807 h 2468807"/>
                <a:gd name="connsiteX6" fmla="*/ 351914 w 1760580"/>
                <a:gd name="connsiteY6" fmla="*/ 792877 h 2468807"/>
                <a:gd name="connsiteX7" fmla="*/ 0 w 1760580"/>
                <a:gd name="connsiteY7" fmla="*/ 792877 h 2468807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6425"/>
                <a:gd name="connsiteX1" fmla="*/ 880290 w 1760580"/>
                <a:gd name="connsiteY1" fmla="*/ 0 h 2466425"/>
                <a:gd name="connsiteX2" fmla="*/ 1760580 w 1760580"/>
                <a:gd name="connsiteY2" fmla="*/ 792877 h 2466425"/>
                <a:gd name="connsiteX3" fmla="*/ 1408666 w 1760580"/>
                <a:gd name="connsiteY3" fmla="*/ 792877 h 2466425"/>
                <a:gd name="connsiteX4" fmla="*/ 1584878 w 1760580"/>
                <a:gd name="connsiteY4" fmla="*/ 2466425 h 2466425"/>
                <a:gd name="connsiteX5" fmla="*/ 532889 w 1760580"/>
                <a:gd name="connsiteY5" fmla="*/ 2459282 h 2466425"/>
                <a:gd name="connsiteX6" fmla="*/ 351914 w 1760580"/>
                <a:gd name="connsiteY6" fmla="*/ 792877 h 2466425"/>
                <a:gd name="connsiteX7" fmla="*/ 0 w 1760580"/>
                <a:gd name="connsiteY7" fmla="*/ 792877 h 2466425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532889 w 1760580"/>
                <a:gd name="connsiteY5" fmla="*/ 2459282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54333 w 1760580"/>
                <a:gd name="connsiteY5" fmla="*/ 2454519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61477 w 1760580"/>
                <a:gd name="connsiteY5" fmla="*/ 2459281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149"/>
                <a:gd name="connsiteX1" fmla="*/ 880290 w 1760580"/>
                <a:gd name="connsiteY1" fmla="*/ 0 h 2464149"/>
                <a:gd name="connsiteX2" fmla="*/ 1760580 w 1760580"/>
                <a:gd name="connsiteY2" fmla="*/ 792877 h 2464149"/>
                <a:gd name="connsiteX3" fmla="*/ 1408666 w 1760580"/>
                <a:gd name="connsiteY3" fmla="*/ 792877 h 2464149"/>
                <a:gd name="connsiteX4" fmla="*/ 1703940 w 1760580"/>
                <a:gd name="connsiteY4" fmla="*/ 2464044 h 2464149"/>
                <a:gd name="connsiteX5" fmla="*/ 688637 w 1760580"/>
                <a:gd name="connsiteY5" fmla="*/ 2463808 h 2464149"/>
                <a:gd name="connsiteX6" fmla="*/ 351914 w 1760580"/>
                <a:gd name="connsiteY6" fmla="*/ 792877 h 2464149"/>
                <a:gd name="connsiteX7" fmla="*/ 0 w 1760580"/>
                <a:gd name="connsiteY7" fmla="*/ 792877 h 2464149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  <a:gd name="connsiteX0" fmla="*/ 0 w 1760580"/>
                <a:gd name="connsiteY0" fmla="*/ 792877 h 2464044"/>
                <a:gd name="connsiteX1" fmla="*/ 880290 w 1760580"/>
                <a:gd name="connsiteY1" fmla="*/ 0 h 2464044"/>
                <a:gd name="connsiteX2" fmla="*/ 1760580 w 1760580"/>
                <a:gd name="connsiteY2" fmla="*/ 792877 h 2464044"/>
                <a:gd name="connsiteX3" fmla="*/ 1408666 w 1760580"/>
                <a:gd name="connsiteY3" fmla="*/ 792877 h 2464044"/>
                <a:gd name="connsiteX4" fmla="*/ 1703940 w 1760580"/>
                <a:gd name="connsiteY4" fmla="*/ 2464044 h 2464044"/>
                <a:gd name="connsiteX5" fmla="*/ 688637 w 1760580"/>
                <a:gd name="connsiteY5" fmla="*/ 2463808 h 2464044"/>
                <a:gd name="connsiteX6" fmla="*/ 351914 w 1760580"/>
                <a:gd name="connsiteY6" fmla="*/ 792877 h 2464044"/>
                <a:gd name="connsiteX7" fmla="*/ 0 w 1760580"/>
                <a:gd name="connsiteY7" fmla="*/ 792877 h 246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580" h="2464044">
                  <a:moveTo>
                    <a:pt x="0" y="792877"/>
                  </a:moveTo>
                  <a:lnTo>
                    <a:pt x="880290" y="0"/>
                  </a:lnTo>
                  <a:lnTo>
                    <a:pt x="1760580" y="792877"/>
                  </a:lnTo>
                  <a:lnTo>
                    <a:pt x="1408666" y="792877"/>
                  </a:lnTo>
                  <a:cubicBezTo>
                    <a:pt x="1394751" y="1393314"/>
                    <a:pt x="1309571" y="2402610"/>
                    <a:pt x="1703940" y="2464044"/>
                  </a:cubicBezTo>
                  <a:lnTo>
                    <a:pt x="688637" y="2463808"/>
                  </a:lnTo>
                  <a:cubicBezTo>
                    <a:pt x="265125" y="2448982"/>
                    <a:pt x="352115" y="1481120"/>
                    <a:pt x="351914" y="792877"/>
                  </a:cubicBezTo>
                  <a:lnTo>
                    <a:pt x="0" y="792877"/>
                  </a:lnTo>
                  <a:close/>
                </a:path>
              </a:pathLst>
            </a:custGeom>
            <a:gradFill flip="none" rotWithShape="1">
              <a:gsLst>
                <a:gs pos="85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5400000" algn="ctr" rotWithShape="0">
                <a:schemeClr val="tx1">
                  <a:lumMod val="75000"/>
                  <a:lumOff val="25000"/>
                  <a:alpha val="43000"/>
                </a:schemeClr>
              </a:outerShdw>
            </a:effectLst>
            <a:sp3d extrusionH="209550"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5FD0B6A-31D0-48F8-80D3-8D48900C0352}"/>
              </a:ext>
            </a:extLst>
          </p:cNvPr>
          <p:cNvSpPr txBox="1"/>
          <p:nvPr/>
        </p:nvSpPr>
        <p:spPr>
          <a:xfrm rot="18900000">
            <a:off x="5255753" y="2437937"/>
            <a:ext cx="1836504" cy="33855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GB" altLang="ko-KR" sz="1600" b="1" dirty="0">
                <a:solidFill>
                  <a:schemeClr val="bg1"/>
                </a:solidFill>
                <a:cs typeface="Arial" pitchFamily="34" charset="0"/>
              </a:rPr>
              <a:t>ALLPPT Layout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3817CE-CED5-46A2-A2FE-57BA938A4A93}"/>
              </a:ext>
            </a:extLst>
          </p:cNvPr>
          <p:cNvSpPr txBox="1"/>
          <p:nvPr/>
        </p:nvSpPr>
        <p:spPr>
          <a:xfrm>
            <a:off x="8170333" y="1806724"/>
            <a:ext cx="32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accent3"/>
                </a:solidFill>
                <a:cs typeface="Arial" pitchFamily="34" charset="0"/>
              </a:rPr>
              <a:t>Your Text Here</a:t>
            </a:r>
            <a:endParaRPr lang="ko-KR" altLang="en-US" sz="1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8D63FAB-10F9-4A2B-8156-22DBBA311F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1289" y="507296"/>
            <a:ext cx="7233718" cy="724247"/>
          </a:xfrm>
        </p:spPr>
        <p:txBody>
          <a:bodyPr>
            <a:normAutofit/>
          </a:bodyPr>
          <a:lstStyle/>
          <a:p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1F4030D8-512C-45E0-A4A2-3FDB77902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52" y="215292"/>
            <a:ext cx="1912274" cy="1784788"/>
          </a:xfrm>
          <a:prstGeom prst="rect">
            <a:avLst/>
          </a:prstGeom>
        </p:spPr>
      </p:pic>
      <p:cxnSp>
        <p:nvCxnSpPr>
          <p:cNvPr id="33" name="Ευθεία γραμμή σύνδεσης 32">
            <a:extLst>
              <a:ext uri="{FF2B5EF4-FFF2-40B4-BE49-F238E27FC236}">
                <a16:creationId xmlns:a16="http://schemas.microsoft.com/office/drawing/2014/main" id="{E6DEC5AB-125E-4652-AA21-4FF452BED2D4}"/>
              </a:ext>
            </a:extLst>
          </p:cNvPr>
          <p:cNvCxnSpPr>
            <a:cxnSpLocks/>
          </p:cNvCxnSpPr>
          <p:nvPr/>
        </p:nvCxnSpPr>
        <p:spPr>
          <a:xfrm>
            <a:off x="2150226" y="1387255"/>
            <a:ext cx="393647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Google Shape;424;p27">
            <a:extLst>
              <a:ext uri="{FF2B5EF4-FFF2-40B4-BE49-F238E27FC236}">
                <a16:creationId xmlns:a16="http://schemas.microsoft.com/office/drawing/2014/main" id="{2C789AA9-6A08-4C93-943B-1EA6649F4946}"/>
              </a:ext>
            </a:extLst>
          </p:cNvPr>
          <p:cNvSpPr txBox="1"/>
          <p:nvPr/>
        </p:nvSpPr>
        <p:spPr>
          <a:xfrm>
            <a:off x="291147" y="2428608"/>
            <a:ext cx="483295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l-GR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Merriweather"/>
              </a:rPr>
              <a:t>Προπτυχιακές Υποτροφίες </a:t>
            </a:r>
            <a:endParaRPr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  <a:sym typeface="Merriweather"/>
            </a:endParaRPr>
          </a:p>
        </p:txBody>
      </p:sp>
      <p:sp>
        <p:nvSpPr>
          <p:cNvPr id="35" name="Google Shape;424;p27">
            <a:extLst>
              <a:ext uri="{FF2B5EF4-FFF2-40B4-BE49-F238E27FC236}">
                <a16:creationId xmlns:a16="http://schemas.microsoft.com/office/drawing/2014/main" id="{D309D66F-9F21-49D5-A518-A595A43F14CD}"/>
              </a:ext>
            </a:extLst>
          </p:cNvPr>
          <p:cNvSpPr txBox="1"/>
          <p:nvPr/>
        </p:nvSpPr>
        <p:spPr>
          <a:xfrm>
            <a:off x="7512062" y="1867934"/>
            <a:ext cx="4770295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SzPts val="2500"/>
            </a:pPr>
            <a:r>
              <a:rPr lang="el-GR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Merriweather"/>
              </a:rPr>
              <a:t>Μεταπτυχιακές/Διδακτορικές Υποτροφίες </a:t>
            </a:r>
            <a:endParaRPr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  <a:sym typeface="Merriweather"/>
            </a:endParaRPr>
          </a:p>
        </p:txBody>
      </p:sp>
      <p:sp>
        <p:nvSpPr>
          <p:cNvPr id="36" name="Google Shape;424;p27">
            <a:extLst>
              <a:ext uri="{FF2B5EF4-FFF2-40B4-BE49-F238E27FC236}">
                <a16:creationId xmlns:a16="http://schemas.microsoft.com/office/drawing/2014/main" id="{78B1AB76-2689-4392-AEF7-C1FB4E7AB6A7}"/>
              </a:ext>
            </a:extLst>
          </p:cNvPr>
          <p:cNvSpPr txBox="1"/>
          <p:nvPr/>
        </p:nvSpPr>
        <p:spPr>
          <a:xfrm>
            <a:off x="1447807" y="5415870"/>
            <a:ext cx="483295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l-GR" sz="250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l-GR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Merriweather"/>
              </a:rPr>
              <a:t>Υποτροφίες για έρευνα </a:t>
            </a:r>
            <a:endParaRPr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  <a:sym typeface="Merriweather"/>
            </a:endParaRPr>
          </a:p>
        </p:txBody>
      </p:sp>
      <p:sp>
        <p:nvSpPr>
          <p:cNvPr id="37" name="Google Shape;424;p27">
            <a:extLst>
              <a:ext uri="{FF2B5EF4-FFF2-40B4-BE49-F238E27FC236}">
                <a16:creationId xmlns:a16="http://schemas.microsoft.com/office/drawing/2014/main" id="{E9FBAF20-B421-4B8C-92C7-17FA155264CE}"/>
              </a:ext>
            </a:extLst>
          </p:cNvPr>
          <p:cNvSpPr txBox="1"/>
          <p:nvPr/>
        </p:nvSpPr>
        <p:spPr>
          <a:xfrm>
            <a:off x="7104940" y="5525789"/>
            <a:ext cx="5016703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l-GR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Merriweather"/>
              </a:rPr>
              <a:t>Ειδικά Προγράμματα Υποτροφιών</a:t>
            </a:r>
            <a:endParaRPr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201278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1">
            <a:extLst>
              <a:ext uri="{FF2B5EF4-FFF2-40B4-BE49-F238E27FC236}">
                <a16:creationId xmlns:a16="http://schemas.microsoft.com/office/drawing/2014/main" id="{BBFCAE99-BEDC-489E-A3EC-49D0FA6F12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5806110"/>
          </a:xfrm>
        </p:spPr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Σας ευχαριστώ πολύ.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696BF25-9ADC-4DF0-A1BA-B89631C72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52" y="215292"/>
            <a:ext cx="1912274" cy="1784788"/>
          </a:xfrm>
          <a:prstGeom prst="rect">
            <a:avLst/>
          </a:prstGeom>
        </p:spPr>
      </p:pic>
      <p:sp>
        <p:nvSpPr>
          <p:cNvPr id="5" name="Διάγραμμα ροής: Διάτρητη ταινία 4">
            <a:extLst>
              <a:ext uri="{FF2B5EF4-FFF2-40B4-BE49-F238E27FC236}">
                <a16:creationId xmlns:a16="http://schemas.microsoft.com/office/drawing/2014/main" id="{3D3556A2-7A0B-4EBE-BD71-D9612EC6ABEC}"/>
              </a:ext>
            </a:extLst>
          </p:cNvPr>
          <p:cNvSpPr/>
          <p:nvPr/>
        </p:nvSpPr>
        <p:spPr>
          <a:xfrm>
            <a:off x="1095153" y="2392326"/>
            <a:ext cx="9569303" cy="2743200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l-GR" sz="540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Σας ευχαριστώ πολύ.</a:t>
            </a:r>
            <a:endParaRPr lang="el-GR" sz="540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4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M67302905">
      <a:dk1>
        <a:srgbClr val="000000"/>
      </a:dk1>
      <a:lt1>
        <a:srgbClr val="FFFFFF"/>
      </a:lt1>
      <a:dk2>
        <a:srgbClr val="454D55"/>
      </a:dk2>
      <a:lt2>
        <a:srgbClr val="808080"/>
      </a:lt2>
      <a:accent1>
        <a:srgbClr val="D9C369"/>
      </a:accent1>
      <a:accent2>
        <a:srgbClr val="263CC3"/>
      </a:accent2>
      <a:accent3>
        <a:srgbClr val="F2F2F2"/>
      </a:accent3>
      <a:accent4>
        <a:srgbClr val="AA4C41"/>
      </a:accent4>
      <a:accent5>
        <a:srgbClr val="2C453E"/>
      </a:accent5>
      <a:accent6>
        <a:srgbClr val="B39565"/>
      </a:accent6>
      <a:hlink>
        <a:srgbClr val="808080"/>
      </a:hlink>
      <a:folHlink>
        <a:srgbClr val="808080"/>
      </a:folHlink>
    </a:clrScheme>
    <a:fontScheme name="Custom 48">
      <a:majorFont>
        <a:latin typeface="Georgia"/>
        <a:ea typeface=""/>
        <a:cs typeface=""/>
      </a:majorFont>
      <a:minorFont>
        <a:latin typeface="Kaling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7302905_win32_SL_v6" id="{01B1D590-389A-46C5-8269-F19208F907A5}" vid="{8039636F-2BBF-4020-BA27-6E2A4D54B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0C14191-63EC-4824-90F4-A8013C12CE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04397F-63E8-4103-9649-48635E4FC9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AA1146-9201-400E-9C7F-C43A9B83ED84}">
  <ds:schemaRefs>
    <ds:schemaRef ds:uri="71af3243-3dd4-4a8d-8c0d-dd76da1f02a5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16c05727-aa75-4e4a-9b5f-8a80a1165891"/>
    <ds:schemaRef ds:uri="http://purl.org/dc/elements/1.1/"/>
    <ds:schemaRef ds:uri="230e9df3-be65-4c73-a93b-d1236ebd677e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</Words>
  <Application>Microsoft Office PowerPoint</Application>
  <PresentationFormat>Ευρεία οθόνη</PresentationFormat>
  <Paragraphs>37</Paragraphs>
  <Slides>8</Slides>
  <Notes>2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7" baseType="lpstr">
      <vt:lpstr>Arial</vt:lpstr>
      <vt:lpstr>Calibri</vt:lpstr>
      <vt:lpstr>Consolas</vt:lpstr>
      <vt:lpstr>Georgia</vt:lpstr>
      <vt:lpstr>Kalinga</vt:lpstr>
      <vt:lpstr>Merriweather</vt:lpstr>
      <vt:lpstr>Times New Roman</vt:lpstr>
      <vt:lpstr>Office Theme</vt:lpstr>
      <vt:lpstr>Picture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2023-03-31T15:44:28Z</dcterms:created>
  <dcterms:modified xsi:type="dcterms:W3CDTF">2023-12-13T08:33:30Z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