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85" r:id="rId4"/>
    <p:sldId id="260" r:id="rId5"/>
    <p:sldId id="284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0" autoAdjust="0"/>
    <p:restoredTop sz="90942" autoAdjust="0"/>
  </p:normalViewPr>
  <p:slideViewPr>
    <p:cSldViewPr snapToGrid="0" snapToObjects="1">
      <p:cViewPr>
        <p:scale>
          <a:sx n="109" d="100"/>
          <a:sy n="109" d="100"/>
        </p:scale>
        <p:origin x="-14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B5D9-9486-4EC5-89B3-4D94BEACC1FE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F5B6-EFA8-409D-AD7A-924F880C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Faculty</a:t>
            </a:r>
            <a:r>
              <a:rPr lang="fi-FI" dirty="0" smtClean="0"/>
              <a:t> of </a:t>
            </a:r>
            <a:r>
              <a:rPr lang="fi-FI" dirty="0" err="1" smtClean="0"/>
              <a:t>Eductional</a:t>
            </a:r>
            <a:r>
              <a:rPr lang="fi-FI" dirty="0" smtClean="0"/>
              <a:t> Sciences :</a:t>
            </a:r>
          </a:p>
          <a:p>
            <a:r>
              <a:rPr lang="fi-FI" dirty="0" smtClean="0"/>
              <a:t>3000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</a:p>
          <a:p>
            <a:r>
              <a:rPr lang="fi-FI" baseline="0" dirty="0" err="1" smtClean="0"/>
              <a:t>Bachelors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programme</a:t>
            </a:r>
            <a:r>
              <a:rPr lang="fi-FI" baseline="0" dirty="0" smtClean="0"/>
              <a:t> in </a:t>
            </a:r>
            <a:r>
              <a:rPr lang="fi-FI" baseline="0" smtClean="0"/>
              <a:t>education</a:t>
            </a:r>
            <a:endParaRPr lang="fi-FI" baseline="0" dirty="0" smtClean="0"/>
          </a:p>
          <a:p>
            <a:r>
              <a:rPr lang="fi-FI" baseline="0" dirty="0" smtClean="0"/>
              <a:t>Masters </a:t>
            </a:r>
            <a:r>
              <a:rPr lang="fi-FI" baseline="0" dirty="0" err="1" smtClean="0"/>
              <a:t>programme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education</a:t>
            </a:r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29"/>
            <a:ext cx="7772400" cy="3165021"/>
          </a:xfrm>
        </p:spPr>
        <p:txBody>
          <a:bodyPr anchor="b" anchorCtr="0"/>
          <a:lstStyle>
            <a:lvl1pPr algn="ctr">
              <a:defRPr sz="8500" baseline="0"/>
            </a:lvl1pPr>
          </a:lstStyle>
          <a:p>
            <a:r>
              <a:rPr lang="fi-FI" dirty="0" smtClean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6457"/>
            <a:ext cx="6400800" cy="78377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800" y="1494971"/>
            <a:ext cx="8841600" cy="3407773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8500" cap="all" spc="-5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30"/>
            <a:ext cx="7772400" cy="2256970"/>
          </a:xfrm>
        </p:spPr>
        <p:txBody>
          <a:bodyPr anchor="b" anchorCtr="0"/>
          <a:lstStyle>
            <a:lvl1pPr algn="ctr">
              <a:defRPr sz="68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27"/>
            <a:ext cx="7772400" cy="2344059"/>
          </a:xfr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800"/>
              </a:spcBef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600200"/>
            <a:ext cx="8562000" cy="3622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8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fi-FI" dirty="0" smtClean="0"/>
              <a:t>CLICK TO ADD TEXT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2" name="Ryhmä 1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7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austakuv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5588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99" y="361684"/>
            <a:ext cx="8569257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199" y="1600200"/>
            <a:ext cx="8569257" cy="36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17" y="6554464"/>
            <a:ext cx="966558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F73508DC-A5BA-41E2-8FDE-47D9799DEFDB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0775" y="6554464"/>
            <a:ext cx="4352925" cy="143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88" y="6554464"/>
            <a:ext cx="531800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2764C9DE-4D71-4A58-A48A-44AAD841EF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8" cy="13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60" r:id="rId3"/>
    <p:sldLayoutId id="2147483651" r:id="rId4"/>
    <p:sldLayoutId id="2147483658" r:id="rId5"/>
    <p:sldLayoutId id="2147483659" r:id="rId6"/>
    <p:sldLayoutId id="2147483653" r:id="rId7"/>
    <p:sldLayoutId id="2147483655" r:id="rId8"/>
    <p:sldLayoutId id="2147483656" r:id="rId9"/>
  </p:sldLayoutIdLst>
  <p:txStyles>
    <p:titleStyle>
      <a:lvl1pPr algn="l" defTabSz="457200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5400" b="1" kern="1200" cap="all" spc="-300" baseline="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355600" indent="-1746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5365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719138" indent="-1825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900113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Coordinator</a:t>
            </a:r>
            <a:endParaRPr lang="sv-SE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284456" y="1849582"/>
            <a:ext cx="8562000" cy="362285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err="1" smtClean="0"/>
              <a:t>Swedish</a:t>
            </a:r>
            <a:r>
              <a:rPr lang="fi-FI" sz="2400" dirty="0" smtClean="0"/>
              <a:t> </a:t>
            </a:r>
            <a:r>
              <a:rPr lang="fi-FI" sz="2400" dirty="0" err="1" smtClean="0"/>
              <a:t>speaking</a:t>
            </a:r>
            <a:r>
              <a:rPr lang="fi-FI" sz="2400" dirty="0" smtClean="0"/>
              <a:t> </a:t>
            </a:r>
            <a:r>
              <a:rPr lang="fi-FI" sz="2400" dirty="0" err="1" smtClean="0"/>
              <a:t>teacher</a:t>
            </a:r>
            <a:r>
              <a:rPr lang="fi-FI" sz="2400" dirty="0" smtClean="0"/>
              <a:t> </a:t>
            </a:r>
            <a:r>
              <a:rPr lang="fi-FI" sz="2400" dirty="0" err="1" smtClean="0"/>
              <a:t>programs</a:t>
            </a:r>
            <a:r>
              <a:rPr lang="fi-FI" sz="2400" dirty="0" smtClean="0"/>
              <a:t> (3)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Curriculum </a:t>
            </a:r>
            <a:r>
              <a:rPr lang="fi-FI" sz="2400" dirty="0" err="1" smtClean="0"/>
              <a:t>planning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en-US" sz="2400" dirty="0" smtClean="0"/>
              <a:t>Ensuring </a:t>
            </a:r>
            <a:r>
              <a:rPr lang="en-US" sz="2400" dirty="0"/>
              <a:t>implementation of policies and </a:t>
            </a:r>
            <a:r>
              <a:rPr lang="en-US" sz="2400" dirty="0" smtClean="0"/>
              <a:t>practices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Student counselling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Coordinating marketing</a:t>
            </a:r>
            <a:r>
              <a:rPr lang="en-US" sz="2400" dirty="0"/>
              <a:t> </a:t>
            </a:r>
            <a:r>
              <a:rPr lang="en-US" sz="2400" dirty="0" smtClean="0"/>
              <a:t>and admissions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Developing practices</a:t>
            </a:r>
          </a:p>
          <a:p>
            <a:pPr marL="0" indent="0">
              <a:buNone/>
            </a:pPr>
            <a:r>
              <a:rPr lang="en-US" sz="2400" dirty="0" smtClean="0"/>
              <a:t>	Cooperation with partners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119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__DB21_arial__FI_V____RGB-1">
  <a:themeElements>
    <a:clrScheme name="HY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HY__DB21_arial__FI_V____RGB-1</Template>
  <TotalTime>0</TotalTime>
  <Words>25</Words>
  <Application>Microsoft Office PowerPoint</Application>
  <PresentationFormat>On-screen Show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HY__DB21_arial__FI_V____RGB-1</vt:lpstr>
      <vt:lpstr>PowerPoint Presentation</vt:lpstr>
      <vt:lpstr>PowerPoint Presentation</vt:lpstr>
      <vt:lpstr>PowerPoint Presentation</vt:lpstr>
      <vt:lpstr>Education Coordinator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2014-03-05T12:43:33Z</dcterms:created>
  <dcterms:modified xsi:type="dcterms:W3CDTF">2017-10-05T12:03:09Z</dcterms:modified>
</cp:coreProperties>
</file>