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13"/>
  </p:notesMasterIdLst>
  <p:sldIdLst>
    <p:sldId id="256" r:id="rId2"/>
    <p:sldId id="257" r:id="rId3"/>
    <p:sldId id="258" r:id="rId4"/>
    <p:sldId id="261" r:id="rId5"/>
    <p:sldId id="263" r:id="rId6"/>
    <p:sldId id="264" r:id="rId7"/>
    <p:sldId id="465" r:id="rId8"/>
    <p:sldId id="273" r:id="rId9"/>
    <p:sldId id="316" r:id="rId10"/>
    <p:sldId id="259"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10DBA1-ABCE-49C9-A2EA-89C91D09065F}" v="61" dt="2025-03-06T22:01:36.1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7" d="100"/>
          <a:sy n="57" d="100"/>
        </p:scale>
        <p:origin x="3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Dorrity" userId="355cd743-33fb-4fb6-8b4c-244ced0c10ed" providerId="ADAL" clId="{E910DBA1-ABCE-49C9-A2EA-89C91D09065F}"/>
    <pc:docChg chg="undo custSel addSld delSld modSld sldOrd modMainMaster">
      <pc:chgData name="Claire Dorrity" userId="355cd743-33fb-4fb6-8b4c-244ced0c10ed" providerId="ADAL" clId="{E910DBA1-ABCE-49C9-A2EA-89C91D09065F}" dt="2025-03-06T22:01:36.127" v="628" actId="20577"/>
      <pc:docMkLst>
        <pc:docMk/>
      </pc:docMkLst>
      <pc:sldChg chg="modSp mod setBg">
        <pc:chgData name="Claire Dorrity" userId="355cd743-33fb-4fb6-8b4c-244ced0c10ed" providerId="ADAL" clId="{E910DBA1-ABCE-49C9-A2EA-89C91D09065F}" dt="2025-03-06T21:58:12.839" v="569" actId="6549"/>
        <pc:sldMkLst>
          <pc:docMk/>
          <pc:sldMk cId="316218750" sldId="256"/>
        </pc:sldMkLst>
        <pc:spChg chg="mod">
          <ac:chgData name="Claire Dorrity" userId="355cd743-33fb-4fb6-8b4c-244ced0c10ed" providerId="ADAL" clId="{E910DBA1-ABCE-49C9-A2EA-89C91D09065F}" dt="2025-03-06T21:58:12.839" v="569" actId="6549"/>
          <ac:spMkLst>
            <pc:docMk/>
            <pc:sldMk cId="316218750" sldId="256"/>
            <ac:spMk id="3" creationId="{E4DC2C98-07E5-E2F4-788A-B51EEC287689}"/>
          </ac:spMkLst>
        </pc:spChg>
      </pc:sldChg>
      <pc:sldChg chg="setBg">
        <pc:chgData name="Claire Dorrity" userId="355cd743-33fb-4fb6-8b4c-244ced0c10ed" providerId="ADAL" clId="{E910DBA1-ABCE-49C9-A2EA-89C91D09065F}" dt="2025-03-06T21:56:18.798" v="514"/>
        <pc:sldMkLst>
          <pc:docMk/>
          <pc:sldMk cId="2108105555" sldId="257"/>
        </pc:sldMkLst>
      </pc:sldChg>
      <pc:sldChg chg="modSp mod setBg">
        <pc:chgData name="Claire Dorrity" userId="355cd743-33fb-4fb6-8b4c-244ced0c10ed" providerId="ADAL" clId="{E910DBA1-ABCE-49C9-A2EA-89C91D09065F}" dt="2025-03-06T21:56:18.798" v="514"/>
        <pc:sldMkLst>
          <pc:docMk/>
          <pc:sldMk cId="4168441312" sldId="258"/>
        </pc:sldMkLst>
        <pc:spChg chg="mod">
          <ac:chgData name="Claire Dorrity" userId="355cd743-33fb-4fb6-8b4c-244ced0c10ed" providerId="ADAL" clId="{E910DBA1-ABCE-49C9-A2EA-89C91D09065F}" dt="2025-03-06T21:15:15.415" v="1" actId="1076"/>
          <ac:spMkLst>
            <pc:docMk/>
            <pc:sldMk cId="4168441312" sldId="258"/>
            <ac:spMk id="2" creationId="{FC1EE14B-17D9-8B81-2600-5726846C0CEF}"/>
          </ac:spMkLst>
        </pc:spChg>
        <pc:spChg chg="mod">
          <ac:chgData name="Claire Dorrity" userId="355cd743-33fb-4fb6-8b4c-244ced0c10ed" providerId="ADAL" clId="{E910DBA1-ABCE-49C9-A2EA-89C91D09065F}" dt="2025-03-06T21:15:23.573" v="2" actId="1076"/>
          <ac:spMkLst>
            <pc:docMk/>
            <pc:sldMk cId="4168441312" sldId="258"/>
            <ac:spMk id="3" creationId="{94269273-F31B-4C69-C67B-231484B2291B}"/>
          </ac:spMkLst>
        </pc:spChg>
      </pc:sldChg>
      <pc:sldChg chg="addSp modSp mod setBg">
        <pc:chgData name="Claire Dorrity" userId="355cd743-33fb-4fb6-8b4c-244ced0c10ed" providerId="ADAL" clId="{E910DBA1-ABCE-49C9-A2EA-89C91D09065F}" dt="2025-03-06T21:56:49.177" v="518"/>
        <pc:sldMkLst>
          <pc:docMk/>
          <pc:sldMk cId="2386230349" sldId="259"/>
        </pc:sldMkLst>
        <pc:spChg chg="mod">
          <ac:chgData name="Claire Dorrity" userId="355cd743-33fb-4fb6-8b4c-244ced0c10ed" providerId="ADAL" clId="{E910DBA1-ABCE-49C9-A2EA-89C91D09065F}" dt="2025-03-06T21:55:48.083" v="509" actId="1076"/>
          <ac:spMkLst>
            <pc:docMk/>
            <pc:sldMk cId="2386230349" sldId="259"/>
            <ac:spMk id="2" creationId="{CA236D39-EB93-F21E-D918-0D63AC487D66}"/>
          </ac:spMkLst>
        </pc:spChg>
        <pc:spChg chg="mod">
          <ac:chgData name="Claire Dorrity" userId="355cd743-33fb-4fb6-8b4c-244ced0c10ed" providerId="ADAL" clId="{E910DBA1-ABCE-49C9-A2EA-89C91D09065F}" dt="2025-03-06T21:55:21.165" v="505" actId="26606"/>
          <ac:spMkLst>
            <pc:docMk/>
            <pc:sldMk cId="2386230349" sldId="259"/>
            <ac:spMk id="3" creationId="{E0B230F9-FDCC-D37B-272C-511A5EC384C8}"/>
          </ac:spMkLst>
        </pc:spChg>
        <pc:spChg chg="add">
          <ac:chgData name="Claire Dorrity" userId="355cd743-33fb-4fb6-8b4c-244ced0c10ed" providerId="ADAL" clId="{E910DBA1-ABCE-49C9-A2EA-89C91D09065F}" dt="2025-03-06T21:51:44.425" v="272"/>
          <ac:spMkLst>
            <pc:docMk/>
            <pc:sldMk cId="2386230349" sldId="259"/>
            <ac:spMk id="4" creationId="{C4187D58-C67C-FB56-FE90-209D9EBFB3D8}"/>
          </ac:spMkLst>
        </pc:spChg>
        <pc:spChg chg="add mod">
          <ac:chgData name="Claire Dorrity" userId="355cd743-33fb-4fb6-8b4c-244ced0c10ed" providerId="ADAL" clId="{E910DBA1-ABCE-49C9-A2EA-89C91D09065F}" dt="2025-03-06T21:52:08.575" v="275"/>
          <ac:spMkLst>
            <pc:docMk/>
            <pc:sldMk cId="2386230349" sldId="259"/>
            <ac:spMk id="5" creationId="{230B12EC-DFD4-EE4B-A8CA-24F63470795E}"/>
          </ac:spMkLst>
        </pc:spChg>
        <pc:spChg chg="add">
          <ac:chgData name="Claire Dorrity" userId="355cd743-33fb-4fb6-8b4c-244ced0c10ed" providerId="ADAL" clId="{E910DBA1-ABCE-49C9-A2EA-89C91D09065F}" dt="2025-03-06T21:52:16.744" v="277"/>
          <ac:spMkLst>
            <pc:docMk/>
            <pc:sldMk cId="2386230349" sldId="259"/>
            <ac:spMk id="6" creationId="{9551D5C1-8AE4-7495-4ABF-1C97A4DBD471}"/>
          </ac:spMkLst>
        </pc:spChg>
        <pc:spChg chg="add">
          <ac:chgData name="Claire Dorrity" userId="355cd743-33fb-4fb6-8b4c-244ced0c10ed" providerId="ADAL" clId="{E910DBA1-ABCE-49C9-A2EA-89C91D09065F}" dt="2025-03-06T21:55:21.165" v="505" actId="26606"/>
          <ac:spMkLst>
            <pc:docMk/>
            <pc:sldMk cId="2386230349" sldId="259"/>
            <ac:spMk id="5130" creationId="{CBB0869A-0BE5-B3E9-F73D-2F3691E4D932}"/>
          </ac:spMkLst>
        </pc:spChg>
        <pc:picChg chg="add mod">
          <ac:chgData name="Claire Dorrity" userId="355cd743-33fb-4fb6-8b4c-244ced0c10ed" providerId="ADAL" clId="{E910DBA1-ABCE-49C9-A2EA-89C91D09065F}" dt="2025-03-06T21:55:42.948" v="508" actId="1076"/>
          <ac:picMkLst>
            <pc:docMk/>
            <pc:sldMk cId="2386230349" sldId="259"/>
            <ac:picMk id="5125" creationId="{965BEB36-BE64-51C9-3FB0-690056FBD808}"/>
          </ac:picMkLst>
        </pc:picChg>
      </pc:sldChg>
      <pc:sldChg chg="del">
        <pc:chgData name="Claire Dorrity" userId="355cd743-33fb-4fb6-8b4c-244ced0c10ed" providerId="ADAL" clId="{E910DBA1-ABCE-49C9-A2EA-89C91D09065F}" dt="2025-03-06T21:49:18.869" v="214" actId="2696"/>
        <pc:sldMkLst>
          <pc:docMk/>
          <pc:sldMk cId="1480863629" sldId="260"/>
        </pc:sldMkLst>
      </pc:sldChg>
      <pc:sldChg chg="addSp delSp modSp mod setBg">
        <pc:chgData name="Claire Dorrity" userId="355cd743-33fb-4fb6-8b4c-244ced0c10ed" providerId="ADAL" clId="{E910DBA1-ABCE-49C9-A2EA-89C91D09065F}" dt="2025-03-06T21:58:30.127" v="570" actId="1076"/>
        <pc:sldMkLst>
          <pc:docMk/>
          <pc:sldMk cId="2356636572" sldId="261"/>
        </pc:sldMkLst>
        <pc:spChg chg="mod">
          <ac:chgData name="Claire Dorrity" userId="355cd743-33fb-4fb6-8b4c-244ced0c10ed" providerId="ADAL" clId="{E910DBA1-ABCE-49C9-A2EA-89C91D09065F}" dt="2025-03-06T21:58:30.127" v="570" actId="1076"/>
          <ac:spMkLst>
            <pc:docMk/>
            <pc:sldMk cId="2356636572" sldId="261"/>
            <ac:spMk id="2" creationId="{32FE92C6-AC98-3DE9-C468-AABA672F860B}"/>
          </ac:spMkLst>
        </pc:spChg>
        <pc:spChg chg="mod">
          <ac:chgData name="Claire Dorrity" userId="355cd743-33fb-4fb6-8b4c-244ced0c10ed" providerId="ADAL" clId="{E910DBA1-ABCE-49C9-A2EA-89C91D09065F}" dt="2025-03-06T21:57:09.751" v="519" actId="6549"/>
          <ac:spMkLst>
            <pc:docMk/>
            <pc:sldMk cId="2356636572" sldId="261"/>
            <ac:spMk id="3" creationId="{38D60155-EBB5-7FB9-3452-4A0604206A66}"/>
          </ac:spMkLst>
        </pc:spChg>
        <pc:spChg chg="add del">
          <ac:chgData name="Claire Dorrity" userId="355cd743-33fb-4fb6-8b4c-244ced0c10ed" providerId="ADAL" clId="{E910DBA1-ABCE-49C9-A2EA-89C91D09065F}" dt="2025-03-06T21:34:49.549" v="26" actId="26606"/>
          <ac:spMkLst>
            <pc:docMk/>
            <pc:sldMk cId="2356636572" sldId="261"/>
            <ac:spMk id="9" creationId="{5E8D3B17-7638-DFD3-18E4-8A6D611749CF}"/>
          </ac:spMkLst>
        </pc:spChg>
        <pc:spChg chg="add del">
          <ac:chgData name="Claire Dorrity" userId="355cd743-33fb-4fb6-8b4c-244ced0c10ed" providerId="ADAL" clId="{E910DBA1-ABCE-49C9-A2EA-89C91D09065F}" dt="2025-03-06T21:34:49.549" v="26" actId="26606"/>
          <ac:spMkLst>
            <pc:docMk/>
            <pc:sldMk cId="2356636572" sldId="261"/>
            <ac:spMk id="14" creationId="{C20CE451-818C-E63D-258B-234B6C543D34}"/>
          </ac:spMkLst>
        </pc:spChg>
        <pc:picChg chg="add mod ord">
          <ac:chgData name="Claire Dorrity" userId="355cd743-33fb-4fb6-8b4c-244ced0c10ed" providerId="ADAL" clId="{E910DBA1-ABCE-49C9-A2EA-89C91D09065F}" dt="2025-03-06T21:34:49.549" v="26" actId="26606"/>
          <ac:picMkLst>
            <pc:docMk/>
            <pc:sldMk cId="2356636572" sldId="261"/>
            <ac:picMk id="4" creationId="{BEB5B4CF-EF23-3F9E-D7FF-89DC4DD54840}"/>
          </ac:picMkLst>
        </pc:picChg>
      </pc:sldChg>
      <pc:sldChg chg="modSp mod setBg">
        <pc:chgData name="Claire Dorrity" userId="355cd743-33fb-4fb6-8b4c-244ced0c10ed" providerId="ADAL" clId="{E910DBA1-ABCE-49C9-A2EA-89C91D09065F}" dt="2025-03-06T21:56:18.798" v="514"/>
        <pc:sldMkLst>
          <pc:docMk/>
          <pc:sldMk cId="3138775743" sldId="262"/>
        </pc:sldMkLst>
        <pc:spChg chg="mod">
          <ac:chgData name="Claire Dorrity" userId="355cd743-33fb-4fb6-8b4c-244ced0c10ed" providerId="ADAL" clId="{E910DBA1-ABCE-49C9-A2EA-89C91D09065F}" dt="2025-03-06T21:14:55.701" v="0"/>
          <ac:spMkLst>
            <pc:docMk/>
            <pc:sldMk cId="3138775743" sldId="262"/>
            <ac:spMk id="2" creationId="{945EBA64-527D-BFCF-1E92-4100F3C25238}"/>
          </ac:spMkLst>
        </pc:spChg>
      </pc:sldChg>
      <pc:sldChg chg="addSp modSp mod ord setBg">
        <pc:chgData name="Claire Dorrity" userId="355cd743-33fb-4fb6-8b4c-244ced0c10ed" providerId="ADAL" clId="{E910DBA1-ABCE-49C9-A2EA-89C91D09065F}" dt="2025-03-06T21:56:18.798" v="514"/>
        <pc:sldMkLst>
          <pc:docMk/>
          <pc:sldMk cId="3467212359" sldId="263"/>
        </pc:sldMkLst>
        <pc:spChg chg="mod">
          <ac:chgData name="Claire Dorrity" userId="355cd743-33fb-4fb6-8b4c-244ced0c10ed" providerId="ADAL" clId="{E910DBA1-ABCE-49C9-A2EA-89C91D09065F}" dt="2025-03-06T21:39:39.923" v="98" actId="1076"/>
          <ac:spMkLst>
            <pc:docMk/>
            <pc:sldMk cId="3467212359" sldId="263"/>
            <ac:spMk id="2" creationId="{7EB4AF48-C518-2A13-A04C-A5B59D9B6A18}"/>
          </ac:spMkLst>
        </pc:spChg>
        <pc:spChg chg="mod">
          <ac:chgData name="Claire Dorrity" userId="355cd743-33fb-4fb6-8b4c-244ced0c10ed" providerId="ADAL" clId="{E910DBA1-ABCE-49C9-A2EA-89C91D09065F}" dt="2025-03-06T21:38:31.321" v="47" actId="26606"/>
          <ac:spMkLst>
            <pc:docMk/>
            <pc:sldMk cId="3467212359" sldId="263"/>
            <ac:spMk id="3" creationId="{4AA088B8-839D-E6EE-D6D4-2F3845817C74}"/>
          </ac:spMkLst>
        </pc:spChg>
        <pc:spChg chg="add">
          <ac:chgData name="Claire Dorrity" userId="355cd743-33fb-4fb6-8b4c-244ced0c10ed" providerId="ADAL" clId="{E910DBA1-ABCE-49C9-A2EA-89C91D09065F}" dt="2025-03-06T21:38:31.321" v="47" actId="26606"/>
          <ac:spMkLst>
            <pc:docMk/>
            <pc:sldMk cId="3467212359" sldId="263"/>
            <ac:spMk id="11" creationId="{2961259D-605E-E200-FF9F-7C8C71D7C8E4}"/>
          </ac:spMkLst>
        </pc:spChg>
        <pc:picChg chg="add mod ord">
          <ac:chgData name="Claire Dorrity" userId="355cd743-33fb-4fb6-8b4c-244ced0c10ed" providerId="ADAL" clId="{E910DBA1-ABCE-49C9-A2EA-89C91D09065F}" dt="2025-03-06T21:38:31.321" v="47" actId="26606"/>
          <ac:picMkLst>
            <pc:docMk/>
            <pc:sldMk cId="3467212359" sldId="263"/>
            <ac:picMk id="6" creationId="{4EB1F8CE-15BF-B986-3BFE-1D945E18FA41}"/>
          </ac:picMkLst>
        </pc:picChg>
        <pc:picChg chg="add mod">
          <ac:chgData name="Claire Dorrity" userId="355cd743-33fb-4fb6-8b4c-244ced0c10ed" providerId="ADAL" clId="{E910DBA1-ABCE-49C9-A2EA-89C91D09065F}" dt="2025-03-06T21:39:47.589" v="99" actId="1076"/>
          <ac:picMkLst>
            <pc:docMk/>
            <pc:sldMk cId="3467212359" sldId="263"/>
            <ac:picMk id="7" creationId="{00000000-0000-0000-0000-000000000000}"/>
          </ac:picMkLst>
        </pc:picChg>
      </pc:sldChg>
      <pc:sldChg chg="addSp delSp modSp add del mod setBg delDesignElem">
        <pc:chgData name="Claire Dorrity" userId="355cd743-33fb-4fb6-8b4c-244ced0c10ed" providerId="ADAL" clId="{E910DBA1-ABCE-49C9-A2EA-89C91D09065F}" dt="2025-03-06T21:33:03.420" v="7"/>
        <pc:sldMkLst>
          <pc:docMk/>
          <pc:sldMk cId="1247285553" sldId="264"/>
        </pc:sldMkLst>
        <pc:spChg chg="mod">
          <ac:chgData name="Claire Dorrity" userId="355cd743-33fb-4fb6-8b4c-244ced0c10ed" providerId="ADAL" clId="{E910DBA1-ABCE-49C9-A2EA-89C91D09065F}" dt="2025-03-06T21:33:03.420" v="7"/>
          <ac:spMkLst>
            <pc:docMk/>
            <pc:sldMk cId="1247285553" sldId="264"/>
            <ac:spMk id="5" creationId="{00000000-0000-0000-0000-000000000000}"/>
          </ac:spMkLst>
        </pc:spChg>
        <pc:spChg chg="add del">
          <ac:chgData name="Claire Dorrity" userId="355cd743-33fb-4fb6-8b4c-244ced0c10ed" providerId="ADAL" clId="{E910DBA1-ABCE-49C9-A2EA-89C91D09065F}" dt="2025-03-06T21:33:03.420" v="7"/>
          <ac:spMkLst>
            <pc:docMk/>
            <pc:sldMk cId="1247285553" sldId="264"/>
            <ac:spMk id="1056" creationId="{1660E788-AFA9-4A1B-9991-6AA74632A15B}"/>
          </ac:spMkLst>
        </pc:spChg>
        <pc:spChg chg="add del">
          <ac:chgData name="Claire Dorrity" userId="355cd743-33fb-4fb6-8b4c-244ced0c10ed" providerId="ADAL" clId="{E910DBA1-ABCE-49C9-A2EA-89C91D09065F}" dt="2025-03-06T21:33:03.420" v="7"/>
          <ac:spMkLst>
            <pc:docMk/>
            <pc:sldMk cId="1247285553" sldId="264"/>
            <ac:spMk id="1057" creationId="{867D4867-5BA7-4462-B2F6-A23F4A622AA7}"/>
          </ac:spMkLst>
        </pc:spChg>
      </pc:sldChg>
      <pc:sldChg chg="addSp delSp modSp add mod setBg addAnim delAnim delDesignElem">
        <pc:chgData name="Claire Dorrity" userId="355cd743-33fb-4fb6-8b4c-244ced0c10ed" providerId="ADAL" clId="{E910DBA1-ABCE-49C9-A2EA-89C91D09065F}" dt="2025-03-06T22:01:36.127" v="628" actId="20577"/>
        <pc:sldMkLst>
          <pc:docMk/>
          <pc:sldMk cId="2987438512" sldId="264"/>
        </pc:sldMkLst>
        <pc:spChg chg="mod">
          <ac:chgData name="Claire Dorrity" userId="355cd743-33fb-4fb6-8b4c-244ced0c10ed" providerId="ADAL" clId="{E910DBA1-ABCE-49C9-A2EA-89C91D09065F}" dt="2025-03-06T22:01:36.127" v="628" actId="20577"/>
          <ac:spMkLst>
            <pc:docMk/>
            <pc:sldMk cId="2987438512" sldId="264"/>
            <ac:spMk id="2" creationId="{00000000-0000-0000-0000-000000000000}"/>
          </ac:spMkLst>
        </pc:spChg>
        <pc:spChg chg="mod">
          <ac:chgData name="Claire Dorrity" userId="355cd743-33fb-4fb6-8b4c-244ced0c10ed" providerId="ADAL" clId="{E910DBA1-ABCE-49C9-A2EA-89C91D09065F}" dt="2025-03-06T21:43:30.028" v="112" actId="255"/>
          <ac:spMkLst>
            <pc:docMk/>
            <pc:sldMk cId="2987438512" sldId="264"/>
            <ac:spMk id="3" creationId="{00000000-0000-0000-0000-000000000000}"/>
          </ac:spMkLst>
        </pc:spChg>
        <pc:spChg chg="del mod">
          <ac:chgData name="Claire Dorrity" userId="355cd743-33fb-4fb6-8b4c-244ced0c10ed" providerId="ADAL" clId="{E910DBA1-ABCE-49C9-A2EA-89C91D09065F}" dt="2025-03-06T21:41:01.186" v="100" actId="26606"/>
          <ac:spMkLst>
            <pc:docMk/>
            <pc:sldMk cId="2987438512" sldId="264"/>
            <ac:spMk id="10" creationId="{3C1D6584-9C56-E327-3293-158CF93E64D4}"/>
          </ac:spMkLst>
        </pc:spChg>
        <pc:spChg chg="add del">
          <ac:chgData name="Claire Dorrity" userId="355cd743-33fb-4fb6-8b4c-244ced0c10ed" providerId="ADAL" clId="{E910DBA1-ABCE-49C9-A2EA-89C91D09065F}" dt="2025-03-06T21:41:24.322" v="105" actId="26606"/>
          <ac:spMkLst>
            <pc:docMk/>
            <pc:sldMk cId="2987438512" sldId="264"/>
            <ac:spMk id="15" creationId="{2961259D-605E-E200-FF9F-7C8C71D7C8E4}"/>
          </ac:spMkLst>
        </pc:spChg>
        <pc:spChg chg="del">
          <ac:chgData name="Claire Dorrity" userId="355cd743-33fb-4fb6-8b4c-244ced0c10ed" providerId="ADAL" clId="{E910DBA1-ABCE-49C9-A2EA-89C91D09065F}" dt="2025-03-06T21:35:38.648" v="29"/>
          <ac:spMkLst>
            <pc:docMk/>
            <pc:sldMk cId="2987438512" sldId="264"/>
            <ac:spMk id="2076" creationId="{FBA3D995-9B63-41B8-8047-A9B719AAB691}"/>
          </ac:spMkLst>
        </pc:spChg>
        <pc:spChg chg="del">
          <ac:chgData name="Claire Dorrity" userId="355cd743-33fb-4fb6-8b4c-244ced0c10ed" providerId="ADAL" clId="{E910DBA1-ABCE-49C9-A2EA-89C91D09065F}" dt="2025-03-06T21:35:38.648" v="29"/>
          <ac:spMkLst>
            <pc:docMk/>
            <pc:sldMk cId="2987438512" sldId="264"/>
            <ac:spMk id="2078" creationId="{5D386A20-DA28-40A4-99A3-2E17FE6406EB}"/>
          </ac:spMkLst>
        </pc:spChg>
        <pc:spChg chg="add del">
          <ac:chgData name="Claire Dorrity" userId="355cd743-33fb-4fb6-8b4c-244ced0c10ed" providerId="ADAL" clId="{E910DBA1-ABCE-49C9-A2EA-89C91D09065F}" dt="2025-03-06T21:41:24.322" v="104" actId="26606"/>
          <ac:spMkLst>
            <pc:docMk/>
            <pc:sldMk cId="2987438512" sldId="264"/>
            <ac:spMk id="4103" creationId="{7BBE38AE-0361-E83E-6D6B-123770765EC3}"/>
          </ac:spMkLst>
        </pc:spChg>
        <pc:spChg chg="add del">
          <ac:chgData name="Claire Dorrity" userId="355cd743-33fb-4fb6-8b4c-244ced0c10ed" providerId="ADAL" clId="{E910DBA1-ABCE-49C9-A2EA-89C91D09065F}" dt="2025-03-06T21:43:14.581" v="111" actId="26606"/>
          <ac:spMkLst>
            <pc:docMk/>
            <pc:sldMk cId="2987438512" sldId="264"/>
            <ac:spMk id="4105" creationId="{7BBE38AE-0361-E83E-6D6B-123770765EC3}"/>
          </ac:spMkLst>
        </pc:spChg>
        <pc:spChg chg="add">
          <ac:chgData name="Claire Dorrity" userId="355cd743-33fb-4fb6-8b4c-244ced0c10ed" providerId="ADAL" clId="{E910DBA1-ABCE-49C9-A2EA-89C91D09065F}" dt="2025-03-06T21:43:14.581" v="111" actId="26606"/>
          <ac:spMkLst>
            <pc:docMk/>
            <pc:sldMk cId="2987438512" sldId="264"/>
            <ac:spMk id="4110" creationId="{9A2735C7-5144-B406-7BFC-F95CA33CCC24}"/>
          </ac:spMkLst>
        </pc:spChg>
        <pc:picChg chg="del">
          <ac:chgData name="Claire Dorrity" userId="355cd743-33fb-4fb6-8b4c-244ced0c10ed" providerId="ADAL" clId="{E910DBA1-ABCE-49C9-A2EA-89C91D09065F}" dt="2025-03-06T21:36:58.885" v="37" actId="21"/>
          <ac:picMkLst>
            <pc:docMk/>
            <pc:sldMk cId="2987438512" sldId="264"/>
            <ac:picMk id="4" creationId="{00000000-0000-0000-0000-000000000000}"/>
          </ac:picMkLst>
        </pc:picChg>
        <pc:picChg chg="del">
          <ac:chgData name="Claire Dorrity" userId="355cd743-33fb-4fb6-8b4c-244ced0c10ed" providerId="ADAL" clId="{E910DBA1-ABCE-49C9-A2EA-89C91D09065F}" dt="2025-03-06T21:35:48.298" v="30" actId="21"/>
          <ac:picMkLst>
            <pc:docMk/>
            <pc:sldMk cId="2987438512" sldId="264"/>
            <ac:picMk id="5" creationId="{C0EC23B7-1778-39DC-FB89-F6577CCA1195}"/>
          </ac:picMkLst>
        </pc:picChg>
        <pc:picChg chg="add del mod">
          <ac:chgData name="Claire Dorrity" userId="355cd743-33fb-4fb6-8b4c-244ced0c10ed" providerId="ADAL" clId="{E910DBA1-ABCE-49C9-A2EA-89C91D09065F}" dt="2025-03-06T21:38:20.113" v="45" actId="21"/>
          <ac:picMkLst>
            <pc:docMk/>
            <pc:sldMk cId="2987438512" sldId="264"/>
            <ac:picMk id="6" creationId="{4EB1F8CE-15BF-B986-3BFE-1D945E18FA41}"/>
          </ac:picMkLst>
        </pc:picChg>
        <pc:picChg chg="add del mod">
          <ac:chgData name="Claire Dorrity" userId="355cd743-33fb-4fb6-8b4c-244ced0c10ed" providerId="ADAL" clId="{E910DBA1-ABCE-49C9-A2EA-89C91D09065F}" dt="2025-03-06T21:38:48.868" v="48" actId="21"/>
          <ac:picMkLst>
            <pc:docMk/>
            <pc:sldMk cId="2987438512" sldId="264"/>
            <ac:picMk id="7" creationId="{00000000-0000-0000-0000-000000000000}"/>
          </ac:picMkLst>
        </pc:picChg>
        <pc:picChg chg="add mod ord">
          <ac:chgData name="Claire Dorrity" userId="355cd743-33fb-4fb6-8b4c-244ced0c10ed" providerId="ADAL" clId="{E910DBA1-ABCE-49C9-A2EA-89C91D09065F}" dt="2025-03-06T21:43:14.581" v="111" actId="26606"/>
          <ac:picMkLst>
            <pc:docMk/>
            <pc:sldMk cId="2987438512" sldId="264"/>
            <ac:picMk id="8" creationId="{B562F034-EBCF-5097-E47B-A1DC320B25D3}"/>
          </ac:picMkLst>
        </pc:picChg>
        <pc:picChg chg="del">
          <ac:chgData name="Claire Dorrity" userId="355cd743-33fb-4fb6-8b4c-244ced0c10ed" providerId="ADAL" clId="{E910DBA1-ABCE-49C9-A2EA-89C91D09065F}" dt="2025-03-06T21:37:44.096" v="41" actId="21"/>
          <ac:picMkLst>
            <pc:docMk/>
            <pc:sldMk cId="2987438512" sldId="264"/>
            <ac:picMk id="2054" creationId="{B562F034-EBCF-5097-E47B-A1DC320B25D3}"/>
          </ac:picMkLst>
        </pc:picChg>
        <pc:picChg chg="add mod ord">
          <ac:chgData name="Claire Dorrity" userId="355cd743-33fb-4fb6-8b4c-244ced0c10ed" providerId="ADAL" clId="{E910DBA1-ABCE-49C9-A2EA-89C91D09065F}" dt="2025-03-06T21:43:14.581" v="111" actId="26606"/>
          <ac:picMkLst>
            <pc:docMk/>
            <pc:sldMk cId="2987438512" sldId="264"/>
            <ac:picMk id="4098" creationId="{A7DDB22E-CB86-0BB6-9507-CFA3FFCB1C31}"/>
          </ac:picMkLst>
        </pc:picChg>
      </pc:sldChg>
      <pc:sldChg chg="modSp add mod setBg">
        <pc:chgData name="Claire Dorrity" userId="355cd743-33fb-4fb6-8b4c-244ced0c10ed" providerId="ADAL" clId="{E910DBA1-ABCE-49C9-A2EA-89C91D09065F}" dt="2025-03-06T21:59:14.369" v="607" actId="6549"/>
        <pc:sldMkLst>
          <pc:docMk/>
          <pc:sldMk cId="3013775807" sldId="273"/>
        </pc:sldMkLst>
        <pc:spChg chg="mod">
          <ac:chgData name="Claire Dorrity" userId="355cd743-33fb-4fb6-8b4c-244ced0c10ed" providerId="ADAL" clId="{E910DBA1-ABCE-49C9-A2EA-89C91D09065F}" dt="2025-03-06T21:59:14.369" v="607" actId="6549"/>
          <ac:spMkLst>
            <pc:docMk/>
            <pc:sldMk cId="3013775807" sldId="273"/>
            <ac:spMk id="2" creationId="{00000000-0000-0000-0000-000000000000}"/>
          </ac:spMkLst>
        </pc:spChg>
        <pc:spChg chg="mod">
          <ac:chgData name="Claire Dorrity" userId="355cd743-33fb-4fb6-8b4c-244ced0c10ed" providerId="ADAL" clId="{E910DBA1-ABCE-49C9-A2EA-89C91D09065F}" dt="2025-03-06T21:44:35.692" v="114" actId="27636"/>
          <ac:spMkLst>
            <pc:docMk/>
            <pc:sldMk cId="3013775807" sldId="273"/>
            <ac:spMk id="3" creationId="{00000000-0000-0000-0000-000000000000}"/>
          </ac:spMkLst>
        </pc:spChg>
      </pc:sldChg>
      <pc:sldChg chg="delSp modSp add mod setBg delDesignElem">
        <pc:chgData name="Claire Dorrity" userId="355cd743-33fb-4fb6-8b4c-244ced0c10ed" providerId="ADAL" clId="{E910DBA1-ABCE-49C9-A2EA-89C91D09065F}" dt="2025-03-06T21:47:55.581" v="211" actId="6549"/>
        <pc:sldMkLst>
          <pc:docMk/>
          <pc:sldMk cId="458350187" sldId="316"/>
        </pc:sldMkLst>
        <pc:spChg chg="mod">
          <ac:chgData name="Claire Dorrity" userId="355cd743-33fb-4fb6-8b4c-244ced0c10ed" providerId="ADAL" clId="{E910DBA1-ABCE-49C9-A2EA-89C91D09065F}" dt="2025-03-06T21:45:43.287" v="119" actId="207"/>
          <ac:spMkLst>
            <pc:docMk/>
            <pc:sldMk cId="458350187" sldId="316"/>
            <ac:spMk id="2" creationId="{00000000-0000-0000-0000-000000000000}"/>
          </ac:spMkLst>
        </pc:spChg>
        <pc:spChg chg="mod">
          <ac:chgData name="Claire Dorrity" userId="355cd743-33fb-4fb6-8b4c-244ced0c10ed" providerId="ADAL" clId="{E910DBA1-ABCE-49C9-A2EA-89C91D09065F}" dt="2025-03-06T21:47:55.581" v="211" actId="6549"/>
          <ac:spMkLst>
            <pc:docMk/>
            <pc:sldMk cId="458350187" sldId="316"/>
            <ac:spMk id="3" creationId="{00000000-0000-0000-0000-000000000000}"/>
          </ac:spMkLst>
        </pc:spChg>
        <pc:spChg chg="mod">
          <ac:chgData name="Claire Dorrity" userId="355cd743-33fb-4fb6-8b4c-244ced0c10ed" providerId="ADAL" clId="{E910DBA1-ABCE-49C9-A2EA-89C91D09065F}" dt="2025-03-06T21:46:13.037" v="121" actId="255"/>
          <ac:spMkLst>
            <pc:docMk/>
            <pc:sldMk cId="458350187" sldId="316"/>
            <ac:spMk id="9" creationId="{3CD6ECA7-84C4-3AB1-A8DD-B1B401EB1063}"/>
          </ac:spMkLst>
        </pc:spChg>
        <pc:spChg chg="del">
          <ac:chgData name="Claire Dorrity" userId="355cd743-33fb-4fb6-8b4c-244ced0c10ed" providerId="ADAL" clId="{E910DBA1-ABCE-49C9-A2EA-89C91D09065F}" dt="2025-03-06T21:45:36.379" v="117"/>
          <ac:spMkLst>
            <pc:docMk/>
            <pc:sldMk cId="458350187" sldId="316"/>
            <ac:spMk id="1042" creationId="{1660E788-AFA9-4A1B-9991-6AA74632A15B}"/>
          </ac:spMkLst>
        </pc:spChg>
        <pc:spChg chg="del">
          <ac:chgData name="Claire Dorrity" userId="355cd743-33fb-4fb6-8b4c-244ced0c10ed" providerId="ADAL" clId="{E910DBA1-ABCE-49C9-A2EA-89C91D09065F}" dt="2025-03-06T21:45:36.379" v="117"/>
          <ac:spMkLst>
            <pc:docMk/>
            <pc:sldMk cId="458350187" sldId="316"/>
            <ac:spMk id="1044" creationId="{867D4867-5BA7-4462-B2F6-A23F4A622AA7}"/>
          </ac:spMkLst>
        </pc:spChg>
      </pc:sldChg>
      <pc:sldChg chg="delSp modSp add mod setBg delDesignElem">
        <pc:chgData name="Claire Dorrity" userId="355cd743-33fb-4fb6-8b4c-244ced0c10ed" providerId="ADAL" clId="{E910DBA1-ABCE-49C9-A2EA-89C91D09065F}" dt="2025-03-06T21:36:34.511" v="36" actId="207"/>
        <pc:sldMkLst>
          <pc:docMk/>
          <pc:sldMk cId="1222759875" sldId="465"/>
        </pc:sldMkLst>
        <pc:spChg chg="mod">
          <ac:chgData name="Claire Dorrity" userId="355cd743-33fb-4fb6-8b4c-244ced0c10ed" providerId="ADAL" clId="{E910DBA1-ABCE-49C9-A2EA-89C91D09065F}" dt="2025-03-06T21:36:28.008" v="35" actId="207"/>
          <ac:spMkLst>
            <pc:docMk/>
            <pc:sldMk cId="1222759875" sldId="465"/>
            <ac:spMk id="2" creationId="{427A713B-AE75-1D6A-9E95-287A88F8260D}"/>
          </ac:spMkLst>
        </pc:spChg>
        <pc:spChg chg="mod">
          <ac:chgData name="Claire Dorrity" userId="355cd743-33fb-4fb6-8b4c-244ced0c10ed" providerId="ADAL" clId="{E910DBA1-ABCE-49C9-A2EA-89C91D09065F}" dt="2025-03-06T21:36:34.511" v="36" actId="207"/>
          <ac:spMkLst>
            <pc:docMk/>
            <pc:sldMk cId="1222759875" sldId="465"/>
            <ac:spMk id="3" creationId="{02D48266-BD18-2599-9CC6-BA177DF18D05}"/>
          </ac:spMkLst>
        </pc:spChg>
        <pc:spChg chg="del">
          <ac:chgData name="Claire Dorrity" userId="355cd743-33fb-4fb6-8b4c-244ced0c10ed" providerId="ADAL" clId="{E910DBA1-ABCE-49C9-A2EA-89C91D09065F}" dt="2025-03-06T21:36:20.492" v="33"/>
          <ac:spMkLst>
            <pc:docMk/>
            <pc:sldMk cId="1222759875" sldId="465"/>
            <ac:spMk id="2070" creationId="{1660E788-AFA9-4A1B-9991-6AA74632A15B}"/>
          </ac:spMkLst>
        </pc:spChg>
        <pc:spChg chg="del">
          <ac:chgData name="Claire Dorrity" userId="355cd743-33fb-4fb6-8b4c-244ced0c10ed" providerId="ADAL" clId="{E910DBA1-ABCE-49C9-A2EA-89C91D09065F}" dt="2025-03-06T21:36:20.492" v="33"/>
          <ac:spMkLst>
            <pc:docMk/>
            <pc:sldMk cId="1222759875" sldId="465"/>
            <ac:spMk id="2072" creationId="{867D4867-5BA7-4462-B2F6-A23F4A622AA7}"/>
          </ac:spMkLst>
        </pc:spChg>
      </pc:sldChg>
      <pc:sldMasterChg chg="setBg modSldLayout">
        <pc:chgData name="Claire Dorrity" userId="355cd743-33fb-4fb6-8b4c-244ced0c10ed" providerId="ADAL" clId="{E910DBA1-ABCE-49C9-A2EA-89C91D09065F}" dt="2025-03-06T21:56:49.177" v="518"/>
        <pc:sldMasterMkLst>
          <pc:docMk/>
          <pc:sldMasterMk cId="1152646225" sldId="2147483712"/>
        </pc:sldMasterMkLst>
        <pc:sldLayoutChg chg="setBg">
          <pc:chgData name="Claire Dorrity" userId="355cd743-33fb-4fb6-8b4c-244ced0c10ed" providerId="ADAL" clId="{E910DBA1-ABCE-49C9-A2EA-89C91D09065F}" dt="2025-03-06T21:56:49.177" v="518"/>
          <pc:sldLayoutMkLst>
            <pc:docMk/>
            <pc:sldMasterMk cId="1152646225" sldId="2147483712"/>
            <pc:sldLayoutMk cId="1758099858" sldId="2147483701"/>
          </pc:sldLayoutMkLst>
        </pc:sldLayoutChg>
        <pc:sldLayoutChg chg="setBg">
          <pc:chgData name="Claire Dorrity" userId="355cd743-33fb-4fb6-8b4c-244ced0c10ed" providerId="ADAL" clId="{E910DBA1-ABCE-49C9-A2EA-89C91D09065F}" dt="2025-03-06T21:56:49.177" v="518"/>
          <pc:sldLayoutMkLst>
            <pc:docMk/>
            <pc:sldMasterMk cId="1152646225" sldId="2147483712"/>
            <pc:sldLayoutMk cId="4124844662" sldId="2147483702"/>
          </pc:sldLayoutMkLst>
        </pc:sldLayoutChg>
        <pc:sldLayoutChg chg="setBg">
          <pc:chgData name="Claire Dorrity" userId="355cd743-33fb-4fb6-8b4c-244ced0c10ed" providerId="ADAL" clId="{E910DBA1-ABCE-49C9-A2EA-89C91D09065F}" dt="2025-03-06T21:56:49.177" v="518"/>
          <pc:sldLayoutMkLst>
            <pc:docMk/>
            <pc:sldMasterMk cId="1152646225" sldId="2147483712"/>
            <pc:sldLayoutMk cId="2518068678" sldId="2147483703"/>
          </pc:sldLayoutMkLst>
        </pc:sldLayoutChg>
        <pc:sldLayoutChg chg="setBg">
          <pc:chgData name="Claire Dorrity" userId="355cd743-33fb-4fb6-8b4c-244ced0c10ed" providerId="ADAL" clId="{E910DBA1-ABCE-49C9-A2EA-89C91D09065F}" dt="2025-03-06T21:56:49.177" v="518"/>
          <pc:sldLayoutMkLst>
            <pc:docMk/>
            <pc:sldMasterMk cId="1152646225" sldId="2147483712"/>
            <pc:sldLayoutMk cId="3067404247" sldId="2147483704"/>
          </pc:sldLayoutMkLst>
        </pc:sldLayoutChg>
        <pc:sldLayoutChg chg="setBg">
          <pc:chgData name="Claire Dorrity" userId="355cd743-33fb-4fb6-8b4c-244ced0c10ed" providerId="ADAL" clId="{E910DBA1-ABCE-49C9-A2EA-89C91D09065F}" dt="2025-03-06T21:56:49.177" v="518"/>
          <pc:sldLayoutMkLst>
            <pc:docMk/>
            <pc:sldMasterMk cId="1152646225" sldId="2147483712"/>
            <pc:sldLayoutMk cId="1869564065" sldId="2147483705"/>
          </pc:sldLayoutMkLst>
        </pc:sldLayoutChg>
        <pc:sldLayoutChg chg="setBg">
          <pc:chgData name="Claire Dorrity" userId="355cd743-33fb-4fb6-8b4c-244ced0c10ed" providerId="ADAL" clId="{E910DBA1-ABCE-49C9-A2EA-89C91D09065F}" dt="2025-03-06T21:56:49.177" v="518"/>
          <pc:sldLayoutMkLst>
            <pc:docMk/>
            <pc:sldMasterMk cId="1152646225" sldId="2147483712"/>
            <pc:sldLayoutMk cId="501395392" sldId="2147483706"/>
          </pc:sldLayoutMkLst>
        </pc:sldLayoutChg>
        <pc:sldLayoutChg chg="setBg">
          <pc:chgData name="Claire Dorrity" userId="355cd743-33fb-4fb6-8b4c-244ced0c10ed" providerId="ADAL" clId="{E910DBA1-ABCE-49C9-A2EA-89C91D09065F}" dt="2025-03-06T21:56:49.177" v="518"/>
          <pc:sldLayoutMkLst>
            <pc:docMk/>
            <pc:sldMasterMk cId="1152646225" sldId="2147483712"/>
            <pc:sldLayoutMk cId="1922551793" sldId="2147483707"/>
          </pc:sldLayoutMkLst>
        </pc:sldLayoutChg>
        <pc:sldLayoutChg chg="setBg">
          <pc:chgData name="Claire Dorrity" userId="355cd743-33fb-4fb6-8b4c-244ced0c10ed" providerId="ADAL" clId="{E910DBA1-ABCE-49C9-A2EA-89C91D09065F}" dt="2025-03-06T21:56:49.177" v="518"/>
          <pc:sldLayoutMkLst>
            <pc:docMk/>
            <pc:sldMasterMk cId="1152646225" sldId="2147483712"/>
            <pc:sldLayoutMk cId="520458923" sldId="2147483708"/>
          </pc:sldLayoutMkLst>
        </pc:sldLayoutChg>
        <pc:sldLayoutChg chg="setBg">
          <pc:chgData name="Claire Dorrity" userId="355cd743-33fb-4fb6-8b4c-244ced0c10ed" providerId="ADAL" clId="{E910DBA1-ABCE-49C9-A2EA-89C91D09065F}" dt="2025-03-06T21:56:49.177" v="518"/>
          <pc:sldLayoutMkLst>
            <pc:docMk/>
            <pc:sldMasterMk cId="1152646225" sldId="2147483712"/>
            <pc:sldLayoutMk cId="68883840" sldId="2147483709"/>
          </pc:sldLayoutMkLst>
        </pc:sldLayoutChg>
        <pc:sldLayoutChg chg="setBg">
          <pc:chgData name="Claire Dorrity" userId="355cd743-33fb-4fb6-8b4c-244ced0c10ed" providerId="ADAL" clId="{E910DBA1-ABCE-49C9-A2EA-89C91D09065F}" dt="2025-03-06T21:56:49.177" v="518"/>
          <pc:sldLayoutMkLst>
            <pc:docMk/>
            <pc:sldMasterMk cId="1152646225" sldId="2147483712"/>
            <pc:sldLayoutMk cId="2664598395" sldId="2147483710"/>
          </pc:sldLayoutMkLst>
        </pc:sldLayoutChg>
        <pc:sldLayoutChg chg="setBg">
          <pc:chgData name="Claire Dorrity" userId="355cd743-33fb-4fb6-8b4c-244ced0c10ed" providerId="ADAL" clId="{E910DBA1-ABCE-49C9-A2EA-89C91D09065F}" dt="2025-03-06T21:56:49.177" v="518"/>
          <pc:sldLayoutMkLst>
            <pc:docMk/>
            <pc:sldMasterMk cId="1152646225" sldId="2147483712"/>
            <pc:sldLayoutMk cId="1733490700" sldId="214748371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38F07E-FB2E-44D0-ACB5-76485831370A}" type="datetimeFigureOut">
              <a:rPr lang="en-IE" smtClean="0"/>
              <a:t>06/03/2025</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BCE155-7A1E-478C-80ED-56CCA7D3520F}" type="slidenum">
              <a:rPr lang="en-IE" smtClean="0"/>
              <a:t>‹#›</a:t>
            </a:fld>
            <a:endParaRPr lang="en-IE"/>
          </a:p>
        </p:txBody>
      </p:sp>
    </p:spTree>
    <p:extLst>
      <p:ext uri="{BB962C8B-B14F-4D97-AF65-F5344CB8AC3E}">
        <p14:creationId xmlns:p14="http://schemas.microsoft.com/office/powerpoint/2010/main" val="759501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0BCE155-7A1E-478C-80ED-56CCA7D3520F}" type="slidenum">
              <a:rPr lang="en-IE" smtClean="0"/>
              <a:t>6</a:t>
            </a:fld>
            <a:endParaRPr lang="en-IE"/>
          </a:p>
        </p:txBody>
      </p:sp>
    </p:spTree>
    <p:extLst>
      <p:ext uri="{BB962C8B-B14F-4D97-AF65-F5344CB8AC3E}">
        <p14:creationId xmlns:p14="http://schemas.microsoft.com/office/powerpoint/2010/main" val="452685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3/6/2025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2255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3/6/2025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067404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3/6/2025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501395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3/6/2025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520458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3/6/2025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8883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3/6/2025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664598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3/6/2025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33490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3/6/2025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69564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3/6/2025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58099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3/6/2025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124844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3/6/2025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18068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3/6/2025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115264622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 name="Rectangle 1069">
            <a:extLst>
              <a:ext uri="{FF2B5EF4-FFF2-40B4-BE49-F238E27FC236}">
                <a16:creationId xmlns:a16="http://schemas.microsoft.com/office/drawing/2014/main" id="{6E448DB1-4196-18A6-15DA-C72635C1B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1026" name="Picture 2" descr="University College Cork - educoglobal.com">
            <a:extLst>
              <a:ext uri="{FF2B5EF4-FFF2-40B4-BE49-F238E27FC236}">
                <a16:creationId xmlns:a16="http://schemas.microsoft.com/office/drawing/2014/main" id="{315EF6F2-B6F2-C767-3D2C-1D3518AE42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091" r="19192"/>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1072" name="Rectangle 1071">
            <a:extLst>
              <a:ext uri="{FF2B5EF4-FFF2-40B4-BE49-F238E27FC236}">
                <a16:creationId xmlns:a16="http://schemas.microsoft.com/office/drawing/2014/main" id="{76A10D8F-D463-70E5-239B-17AD65E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3183" y="173181"/>
            <a:ext cx="6858002" cy="6511640"/>
          </a:xfrm>
          <a:prstGeom prst="rect">
            <a:avLst/>
          </a:prstGeom>
          <a:gradFill>
            <a:gsLst>
              <a:gs pos="0">
                <a:schemeClr val="bg1">
                  <a:alpha val="0"/>
                </a:schemeClr>
              </a:gs>
              <a:gs pos="46000">
                <a:schemeClr val="bg1">
                  <a:alpha val="30000"/>
                </a:schemeClr>
              </a:gs>
              <a:gs pos="26000">
                <a:schemeClr val="bg1">
                  <a:alpha val="17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882B0403-2731-4744-02C0-871D64E7CBDB}"/>
              </a:ext>
            </a:extLst>
          </p:cNvPr>
          <p:cNvSpPr>
            <a:spLocks noGrp="1"/>
          </p:cNvSpPr>
          <p:nvPr>
            <p:ph type="ctrTitle"/>
          </p:nvPr>
        </p:nvSpPr>
        <p:spPr>
          <a:xfrm>
            <a:off x="286506" y="603315"/>
            <a:ext cx="5649211" cy="3685731"/>
          </a:xfrm>
        </p:spPr>
        <p:txBody>
          <a:bodyPr anchor="t">
            <a:normAutofit/>
          </a:bodyPr>
          <a:lstStyle/>
          <a:p>
            <a:pPr algn="l"/>
            <a:r>
              <a:rPr lang="en-IE" sz="6600"/>
              <a:t>University College Cork</a:t>
            </a:r>
          </a:p>
        </p:txBody>
      </p:sp>
      <p:sp>
        <p:nvSpPr>
          <p:cNvPr id="3" name="Subtitle 2">
            <a:extLst>
              <a:ext uri="{FF2B5EF4-FFF2-40B4-BE49-F238E27FC236}">
                <a16:creationId xmlns:a16="http://schemas.microsoft.com/office/drawing/2014/main" id="{E4DC2C98-07E5-E2F4-788A-B51EEC287689}"/>
              </a:ext>
            </a:extLst>
          </p:cNvPr>
          <p:cNvSpPr>
            <a:spLocks noGrp="1"/>
          </p:cNvSpPr>
          <p:nvPr>
            <p:ph type="subTitle" idx="1"/>
          </p:nvPr>
        </p:nvSpPr>
        <p:spPr>
          <a:xfrm>
            <a:off x="286507" y="4437176"/>
            <a:ext cx="4007587" cy="1290807"/>
          </a:xfrm>
        </p:spPr>
        <p:txBody>
          <a:bodyPr anchor="ctr">
            <a:normAutofit/>
          </a:bodyPr>
          <a:lstStyle/>
          <a:p>
            <a:pPr algn="l"/>
            <a:r>
              <a:rPr lang="en-IE" sz="2200" dirty="0"/>
              <a:t>Global Engagement and Global Citizenship </a:t>
            </a:r>
          </a:p>
        </p:txBody>
      </p:sp>
    </p:spTree>
    <p:extLst>
      <p:ext uri="{BB962C8B-B14F-4D97-AF65-F5344CB8AC3E}">
        <p14:creationId xmlns:p14="http://schemas.microsoft.com/office/powerpoint/2010/main" val="3162187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5129">
            <a:extLst>
              <a:ext uri="{FF2B5EF4-FFF2-40B4-BE49-F238E27FC236}">
                <a16:creationId xmlns:a16="http://schemas.microsoft.com/office/drawing/2014/main" id="{CBB0869A-0BE5-B3E9-F73D-2F3691E4D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236D39-EB93-F21E-D918-0D63AC487D66}"/>
              </a:ext>
            </a:extLst>
          </p:cNvPr>
          <p:cNvSpPr>
            <a:spLocks noGrp="1"/>
          </p:cNvSpPr>
          <p:nvPr>
            <p:ph type="title"/>
          </p:nvPr>
        </p:nvSpPr>
        <p:spPr>
          <a:xfrm>
            <a:off x="775933" y="701266"/>
            <a:ext cx="4621553" cy="1360728"/>
          </a:xfrm>
        </p:spPr>
        <p:txBody>
          <a:bodyPr anchor="b">
            <a:normAutofit/>
          </a:bodyPr>
          <a:lstStyle/>
          <a:p>
            <a:r>
              <a:rPr lang="en-IE" dirty="0"/>
              <a:t>Scholars at Risk</a:t>
            </a:r>
          </a:p>
        </p:txBody>
      </p:sp>
      <p:sp>
        <p:nvSpPr>
          <p:cNvPr id="3" name="Content Placeholder 2">
            <a:extLst>
              <a:ext uri="{FF2B5EF4-FFF2-40B4-BE49-F238E27FC236}">
                <a16:creationId xmlns:a16="http://schemas.microsoft.com/office/drawing/2014/main" id="{E0B230F9-FDCC-D37B-272C-511A5EC384C8}"/>
              </a:ext>
            </a:extLst>
          </p:cNvPr>
          <p:cNvSpPr>
            <a:spLocks noGrp="1"/>
          </p:cNvSpPr>
          <p:nvPr>
            <p:ph idx="1"/>
          </p:nvPr>
        </p:nvSpPr>
        <p:spPr>
          <a:xfrm>
            <a:off x="612648" y="2584058"/>
            <a:ext cx="4621553" cy="3159018"/>
          </a:xfrm>
        </p:spPr>
        <p:txBody>
          <a:bodyPr>
            <a:normAutofit/>
          </a:bodyPr>
          <a:lstStyle/>
          <a:p>
            <a:pPr>
              <a:lnSpc>
                <a:spcPct val="110000"/>
              </a:lnSpc>
            </a:pPr>
            <a:r>
              <a:rPr lang="en-IE" sz="1800"/>
              <a:t>Sub group of the University of Sanctuary</a:t>
            </a:r>
          </a:p>
          <a:p>
            <a:pPr>
              <a:lnSpc>
                <a:spcPct val="110000"/>
              </a:lnSpc>
            </a:pPr>
            <a:r>
              <a:rPr lang="en-IE" sz="1800"/>
              <a:t>Open process for Ukrainian Scholars – 6 posts made available in UCC for Ukrainians (Under the Sanctuary Process).</a:t>
            </a:r>
          </a:p>
          <a:p>
            <a:pPr>
              <a:lnSpc>
                <a:spcPct val="110000"/>
              </a:lnSpc>
            </a:pPr>
            <a:r>
              <a:rPr lang="en-IE" sz="1800"/>
              <a:t>Currently have an open process for people from Palestine - Four scholars expected in the next few months</a:t>
            </a:r>
          </a:p>
          <a:p>
            <a:pPr>
              <a:lnSpc>
                <a:spcPct val="110000"/>
              </a:lnSpc>
            </a:pPr>
            <a:endParaRPr lang="en-IE" sz="1800"/>
          </a:p>
        </p:txBody>
      </p:sp>
      <p:pic>
        <p:nvPicPr>
          <p:cNvPr id="5125" name="Picture 5">
            <a:extLst>
              <a:ext uri="{FF2B5EF4-FFF2-40B4-BE49-F238E27FC236}">
                <a16:creationId xmlns:a16="http://schemas.microsoft.com/office/drawing/2014/main" id="{965BEB36-BE64-51C9-3FB0-690056FBD80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46849" y="2764972"/>
            <a:ext cx="5386180" cy="1730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230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BA2AFC67-0973-EC0D-F14E-710D701B2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48A03863-6EAE-6C8B-C524-F195BE34EC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506" r="1356"/>
          <a:stretch/>
        </p:blipFill>
        <p:spPr bwMode="auto">
          <a:xfrm>
            <a:off x="4752550" y="10"/>
            <a:ext cx="743945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45EBA64-527D-BFCF-1E92-4100F3C25238}"/>
              </a:ext>
            </a:extLst>
          </p:cNvPr>
          <p:cNvSpPr>
            <a:spLocks noGrp="1"/>
          </p:cNvSpPr>
          <p:nvPr>
            <p:ph type="title"/>
          </p:nvPr>
        </p:nvSpPr>
        <p:spPr>
          <a:xfrm>
            <a:off x="614681" y="603504"/>
            <a:ext cx="3553412" cy="1527048"/>
          </a:xfrm>
        </p:spPr>
        <p:txBody>
          <a:bodyPr anchor="b">
            <a:normAutofit/>
          </a:bodyPr>
          <a:lstStyle/>
          <a:p>
            <a:r>
              <a:rPr lang="en-US" sz="3600" b="0" i="0" dirty="0">
                <a:effectLst/>
                <a:latin typeface="Roboto" panose="02000000000000000000" pitchFamily="2" charset="0"/>
              </a:rPr>
              <a:t>Magna Charta </a:t>
            </a:r>
            <a:r>
              <a:rPr lang="en-US" sz="3600" b="0" i="0" dirty="0" err="1">
                <a:effectLst/>
                <a:latin typeface="Roboto" panose="02000000000000000000" pitchFamily="2" charset="0"/>
              </a:rPr>
              <a:t>Universitatum</a:t>
            </a:r>
            <a:r>
              <a:rPr lang="en-US" sz="3600" b="0" i="0" dirty="0">
                <a:effectLst/>
                <a:latin typeface="Roboto" panose="02000000000000000000" pitchFamily="2" charset="0"/>
              </a:rPr>
              <a:t>.</a:t>
            </a:r>
            <a:endParaRPr lang="en-IE" dirty="0"/>
          </a:p>
        </p:txBody>
      </p:sp>
      <p:sp>
        <p:nvSpPr>
          <p:cNvPr id="3" name="Content Placeholder 2">
            <a:extLst>
              <a:ext uri="{FF2B5EF4-FFF2-40B4-BE49-F238E27FC236}">
                <a16:creationId xmlns:a16="http://schemas.microsoft.com/office/drawing/2014/main" id="{5D3120B8-6526-9E84-256C-63D374E599AC}"/>
              </a:ext>
            </a:extLst>
          </p:cNvPr>
          <p:cNvSpPr>
            <a:spLocks noGrp="1"/>
          </p:cNvSpPr>
          <p:nvPr>
            <p:ph idx="1"/>
          </p:nvPr>
        </p:nvSpPr>
        <p:spPr>
          <a:xfrm>
            <a:off x="614680" y="2212848"/>
            <a:ext cx="3553413" cy="4122420"/>
          </a:xfrm>
        </p:spPr>
        <p:txBody>
          <a:bodyPr>
            <a:normAutofit/>
          </a:bodyPr>
          <a:lstStyle/>
          <a:p>
            <a:pPr>
              <a:lnSpc>
                <a:spcPct val="110000"/>
              </a:lnSpc>
              <a:spcAft>
                <a:spcPts val="975"/>
              </a:spcAft>
            </a:pPr>
            <a:r>
              <a:rPr lang="en-US" sz="1700" b="0" i="0" dirty="0">
                <a:effectLst/>
                <a:latin typeface="Roboto" panose="02000000000000000000" pitchFamily="2" charset="0"/>
              </a:rPr>
              <a:t>On 16 September 2022, UCC became a signatory of Magna Charta </a:t>
            </a:r>
            <a:r>
              <a:rPr lang="en-US" sz="1700" b="0" i="0" dirty="0" err="1">
                <a:effectLst/>
                <a:latin typeface="Roboto" panose="02000000000000000000" pitchFamily="2" charset="0"/>
              </a:rPr>
              <a:t>Universitatum</a:t>
            </a:r>
            <a:r>
              <a:rPr lang="en-US" sz="1700" b="0" i="0" dirty="0">
                <a:effectLst/>
                <a:latin typeface="Roboto" panose="02000000000000000000" pitchFamily="2" charset="0"/>
              </a:rPr>
              <a:t>.</a:t>
            </a:r>
          </a:p>
          <a:p>
            <a:pPr>
              <a:lnSpc>
                <a:spcPct val="110000"/>
              </a:lnSpc>
              <a:spcAft>
                <a:spcPts val="975"/>
              </a:spcAft>
            </a:pPr>
            <a:r>
              <a:rPr lang="en-US" sz="1700" dirty="0">
                <a:latin typeface="Roboto" panose="02000000000000000000" pitchFamily="2" charset="0"/>
              </a:rPr>
              <a:t>This confirmed its commitment to </a:t>
            </a:r>
            <a:r>
              <a:rPr lang="en-US" sz="1700" b="0" i="0" dirty="0">
                <a:effectLst/>
                <a:latin typeface="Roboto" panose="02000000000000000000" pitchFamily="2" charset="0"/>
              </a:rPr>
              <a:t>the principles of academic freedom and institutional autonomy and acknowledged the university’s responsibility to engage with and to respond to the aspirations and challenges of the world and to the communities it serves.  </a:t>
            </a:r>
          </a:p>
          <a:p>
            <a:pPr>
              <a:lnSpc>
                <a:spcPct val="110000"/>
              </a:lnSpc>
            </a:pPr>
            <a:endParaRPr lang="en-IE" sz="1700" dirty="0"/>
          </a:p>
        </p:txBody>
      </p:sp>
    </p:spTree>
    <p:extLst>
      <p:ext uri="{BB962C8B-B14F-4D97-AF65-F5344CB8AC3E}">
        <p14:creationId xmlns:p14="http://schemas.microsoft.com/office/powerpoint/2010/main" val="3138775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60" name="Rectangle 205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F11EBFB1-C90B-EEE8-979F-646AEA8EDA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9974" r="34226"/>
          <a:stretch/>
        </p:blipFill>
        <p:spPr bwMode="auto">
          <a:xfrm>
            <a:off x="20" y="10"/>
            <a:ext cx="4910308"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5F70BC0-A7DA-AC8C-F3FF-28E031049655}"/>
              </a:ext>
            </a:extLst>
          </p:cNvPr>
          <p:cNvSpPr>
            <a:spLocks noGrp="1"/>
          </p:cNvSpPr>
          <p:nvPr>
            <p:ph type="title"/>
          </p:nvPr>
        </p:nvSpPr>
        <p:spPr>
          <a:xfrm>
            <a:off x="5568537" y="603504"/>
            <a:ext cx="5916168" cy="1527048"/>
          </a:xfrm>
        </p:spPr>
        <p:txBody>
          <a:bodyPr anchor="b">
            <a:normAutofit/>
          </a:bodyPr>
          <a:lstStyle/>
          <a:p>
            <a:r>
              <a:rPr lang="en-IE" dirty="0"/>
              <a:t>Vice President for Global Engagement</a:t>
            </a:r>
          </a:p>
        </p:txBody>
      </p:sp>
      <p:sp>
        <p:nvSpPr>
          <p:cNvPr id="3" name="Content Placeholder 2">
            <a:extLst>
              <a:ext uri="{FF2B5EF4-FFF2-40B4-BE49-F238E27FC236}">
                <a16:creationId xmlns:a16="http://schemas.microsoft.com/office/drawing/2014/main" id="{49181FC6-98DE-ECD2-E83F-1395BCB5C260}"/>
              </a:ext>
            </a:extLst>
          </p:cNvPr>
          <p:cNvSpPr>
            <a:spLocks noGrp="1"/>
          </p:cNvSpPr>
          <p:nvPr>
            <p:ph idx="1"/>
          </p:nvPr>
        </p:nvSpPr>
        <p:spPr>
          <a:xfrm>
            <a:off x="5568537" y="2214282"/>
            <a:ext cx="5916168" cy="4095078"/>
          </a:xfrm>
        </p:spPr>
        <p:txBody>
          <a:bodyPr>
            <a:normAutofit/>
          </a:bodyPr>
          <a:lstStyle/>
          <a:p>
            <a:r>
              <a:rPr lang="en-IE" sz="1800" dirty="0"/>
              <a:t>In 2023 UCC appointed its first Vice President for Global Engagement, Professor Ursula Kilkelly</a:t>
            </a:r>
          </a:p>
          <a:p>
            <a:r>
              <a:rPr lang="en-IE" sz="1800" dirty="0"/>
              <a:t>Launch of Global Engagement Plan in 2024 (2024-2028)</a:t>
            </a:r>
          </a:p>
          <a:p>
            <a:r>
              <a:rPr lang="en-IE" sz="1800" dirty="0"/>
              <a:t>Four Pillars:</a:t>
            </a:r>
          </a:p>
          <a:p>
            <a:pPr marL="0" indent="0">
              <a:buNone/>
            </a:pPr>
            <a:r>
              <a:rPr lang="en-IE" sz="1800" dirty="0"/>
              <a:t>	Excellence </a:t>
            </a:r>
          </a:p>
          <a:p>
            <a:pPr marL="0" indent="0">
              <a:buNone/>
            </a:pPr>
            <a:r>
              <a:rPr lang="en-IE" sz="1800" dirty="0"/>
              <a:t>	Impact</a:t>
            </a:r>
          </a:p>
          <a:p>
            <a:pPr marL="0" indent="0">
              <a:buNone/>
            </a:pPr>
            <a:r>
              <a:rPr lang="en-IE" sz="1800" dirty="0"/>
              <a:t>	Partnership</a:t>
            </a:r>
          </a:p>
          <a:p>
            <a:pPr marL="0" indent="0">
              <a:buNone/>
            </a:pPr>
            <a:r>
              <a:rPr lang="en-IE" sz="1800" dirty="0"/>
              <a:t>	Global Citizenship</a:t>
            </a:r>
          </a:p>
          <a:p>
            <a:endParaRPr lang="en-IE" sz="1800" dirty="0"/>
          </a:p>
        </p:txBody>
      </p:sp>
    </p:spTree>
    <p:extLst>
      <p:ext uri="{BB962C8B-B14F-4D97-AF65-F5344CB8AC3E}">
        <p14:creationId xmlns:p14="http://schemas.microsoft.com/office/powerpoint/2010/main" val="2108105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Back view of graduates in an outdoor graduation">
            <a:extLst>
              <a:ext uri="{FF2B5EF4-FFF2-40B4-BE49-F238E27FC236}">
                <a16:creationId xmlns:a16="http://schemas.microsoft.com/office/drawing/2014/main" id="{093353E3-35F0-D87B-1F06-204DC8F7AE3C}"/>
              </a:ext>
            </a:extLst>
          </p:cNvPr>
          <p:cNvPicPr>
            <a:picLocks noChangeAspect="1"/>
          </p:cNvPicPr>
          <p:nvPr/>
        </p:nvPicPr>
        <p:blipFill>
          <a:blip r:embed="rId2"/>
          <a:srcRect l="10840" r="27126" b="-2"/>
          <a:stretch/>
        </p:blipFill>
        <p:spPr>
          <a:xfrm>
            <a:off x="5818632" y="-1"/>
            <a:ext cx="6373368" cy="6857999"/>
          </a:xfrm>
          <a:prstGeom prst="rect">
            <a:avLst/>
          </a:prstGeom>
        </p:spPr>
      </p:pic>
      <p:sp>
        <p:nvSpPr>
          <p:cNvPr id="2" name="Title 1">
            <a:extLst>
              <a:ext uri="{FF2B5EF4-FFF2-40B4-BE49-F238E27FC236}">
                <a16:creationId xmlns:a16="http://schemas.microsoft.com/office/drawing/2014/main" id="{FC1EE14B-17D9-8B81-2600-5726846C0CEF}"/>
              </a:ext>
            </a:extLst>
          </p:cNvPr>
          <p:cNvSpPr>
            <a:spLocks noGrp="1"/>
          </p:cNvSpPr>
          <p:nvPr>
            <p:ph type="title"/>
          </p:nvPr>
        </p:nvSpPr>
        <p:spPr>
          <a:xfrm>
            <a:off x="728472" y="137160"/>
            <a:ext cx="4361688" cy="1527048"/>
          </a:xfrm>
        </p:spPr>
        <p:txBody>
          <a:bodyPr anchor="b">
            <a:normAutofit/>
          </a:bodyPr>
          <a:lstStyle/>
          <a:p>
            <a:r>
              <a:rPr lang="en-IE" dirty="0"/>
              <a:t>Mission</a:t>
            </a:r>
          </a:p>
        </p:txBody>
      </p:sp>
      <p:sp>
        <p:nvSpPr>
          <p:cNvPr id="3" name="Content Placeholder 2">
            <a:extLst>
              <a:ext uri="{FF2B5EF4-FFF2-40B4-BE49-F238E27FC236}">
                <a16:creationId xmlns:a16="http://schemas.microsoft.com/office/drawing/2014/main" id="{94269273-F31B-4C69-C67B-231484B2291B}"/>
              </a:ext>
            </a:extLst>
          </p:cNvPr>
          <p:cNvSpPr>
            <a:spLocks noGrp="1"/>
          </p:cNvSpPr>
          <p:nvPr>
            <p:ph idx="1"/>
          </p:nvPr>
        </p:nvSpPr>
        <p:spPr>
          <a:xfrm>
            <a:off x="728472" y="1929820"/>
            <a:ext cx="4361688" cy="4096512"/>
          </a:xfrm>
        </p:spPr>
        <p:txBody>
          <a:bodyPr>
            <a:normAutofit/>
          </a:bodyPr>
          <a:lstStyle/>
          <a:p>
            <a:pPr>
              <a:lnSpc>
                <a:spcPct val="110000"/>
              </a:lnSpc>
            </a:pPr>
            <a:r>
              <a:rPr lang="en-IE" sz="1500" dirty="0"/>
              <a:t>Focus on strengthening our internationalisation </a:t>
            </a:r>
          </a:p>
          <a:p>
            <a:pPr>
              <a:lnSpc>
                <a:spcPct val="110000"/>
              </a:lnSpc>
            </a:pPr>
            <a:r>
              <a:rPr lang="en-IE" sz="1500" dirty="0"/>
              <a:t>To focus on establishing a human rights framework to promote a responsible approach to global engagement.</a:t>
            </a:r>
          </a:p>
          <a:p>
            <a:pPr>
              <a:lnSpc>
                <a:spcPct val="110000"/>
              </a:lnSpc>
            </a:pPr>
            <a:r>
              <a:rPr lang="en-IE" sz="1500" dirty="0"/>
              <a:t>Championing Global Citizenship across education, research and engagement.</a:t>
            </a:r>
          </a:p>
          <a:p>
            <a:pPr>
              <a:lnSpc>
                <a:spcPct val="110000"/>
              </a:lnSpc>
            </a:pPr>
            <a:r>
              <a:rPr lang="en-IE" sz="1500" dirty="0"/>
              <a:t>Integrate the SDGs into the curriculum</a:t>
            </a:r>
          </a:p>
          <a:p>
            <a:pPr>
              <a:lnSpc>
                <a:spcPct val="110000"/>
              </a:lnSpc>
            </a:pPr>
            <a:r>
              <a:rPr lang="en-IE" sz="1500" dirty="0"/>
              <a:t>To promote UCC as a place where all identities and cultures are celebrated </a:t>
            </a:r>
          </a:p>
          <a:p>
            <a:pPr>
              <a:lnSpc>
                <a:spcPct val="110000"/>
              </a:lnSpc>
            </a:pPr>
            <a:r>
              <a:rPr lang="en-IE" sz="1500" dirty="0"/>
              <a:t>Strengthening our position as a University of Sanctuary reflecting our responsibilities as global citizens both at home and abroad.</a:t>
            </a:r>
          </a:p>
        </p:txBody>
      </p:sp>
    </p:spTree>
    <p:extLst>
      <p:ext uri="{BB962C8B-B14F-4D97-AF65-F5344CB8AC3E}">
        <p14:creationId xmlns:p14="http://schemas.microsoft.com/office/powerpoint/2010/main" val="4168441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Image result for EDI unit UCC">
            <a:extLst>
              <a:ext uri="{FF2B5EF4-FFF2-40B4-BE49-F238E27FC236}">
                <a16:creationId xmlns:a16="http://schemas.microsoft.com/office/drawing/2014/main" id="{BEB5B4CF-EF23-3F9E-D7FF-89DC4DD548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132" r="32617"/>
          <a:stretch/>
        </p:blipFill>
        <p:spPr bwMode="auto">
          <a:xfrm>
            <a:off x="20" y="10"/>
            <a:ext cx="4910308"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2FE92C6-AC98-3DE9-C468-AABA672F860B}"/>
              </a:ext>
            </a:extLst>
          </p:cNvPr>
          <p:cNvSpPr>
            <a:spLocks noGrp="1"/>
          </p:cNvSpPr>
          <p:nvPr>
            <p:ph type="title"/>
          </p:nvPr>
        </p:nvSpPr>
        <p:spPr>
          <a:xfrm>
            <a:off x="979599" y="-519684"/>
            <a:ext cx="5916168" cy="1527048"/>
          </a:xfrm>
        </p:spPr>
        <p:txBody>
          <a:bodyPr anchor="b">
            <a:normAutofit/>
          </a:bodyPr>
          <a:lstStyle/>
          <a:p>
            <a:r>
              <a:rPr lang="en-IE" dirty="0"/>
              <a:t>EDI UCC</a:t>
            </a:r>
          </a:p>
        </p:txBody>
      </p:sp>
      <p:sp>
        <p:nvSpPr>
          <p:cNvPr id="3" name="Content Placeholder 2">
            <a:extLst>
              <a:ext uri="{FF2B5EF4-FFF2-40B4-BE49-F238E27FC236}">
                <a16:creationId xmlns:a16="http://schemas.microsoft.com/office/drawing/2014/main" id="{38D60155-EBB5-7FB9-3452-4A0604206A66}"/>
              </a:ext>
            </a:extLst>
          </p:cNvPr>
          <p:cNvSpPr>
            <a:spLocks noGrp="1"/>
          </p:cNvSpPr>
          <p:nvPr>
            <p:ph idx="1"/>
          </p:nvPr>
        </p:nvSpPr>
        <p:spPr>
          <a:xfrm>
            <a:off x="5274527" y="1007364"/>
            <a:ext cx="6917453" cy="7017797"/>
          </a:xfrm>
        </p:spPr>
        <p:txBody>
          <a:bodyPr>
            <a:noAutofit/>
          </a:bodyPr>
          <a:lstStyle/>
          <a:p>
            <a:pPr marL="0" indent="0">
              <a:lnSpc>
                <a:spcPct val="110000"/>
              </a:lnSpc>
              <a:buNone/>
            </a:pPr>
            <a:r>
              <a:rPr lang="en-IE" sz="1600" dirty="0">
                <a:latin typeface="Roboto" panose="02000000000000000000" pitchFamily="2" charset="0"/>
              </a:rPr>
              <a:t>March 2017 - The establishment of an Equality, Diversity and Inclusion (EDI) Unit - aligned with the Higher Education Authority (HEA) model of promoting a more holistic and targeted way to address equality and inclusion in education </a:t>
            </a:r>
          </a:p>
          <a:p>
            <a:pPr marL="0" indent="0">
              <a:lnSpc>
                <a:spcPct val="110000"/>
              </a:lnSpc>
              <a:buNone/>
            </a:pPr>
            <a:r>
              <a:rPr lang="en-IE" sz="1600" dirty="0">
                <a:latin typeface="Roboto" panose="02000000000000000000" pitchFamily="2" charset="0"/>
              </a:rPr>
              <a:t>UCC also received the Equality Challenge Unit’s Athena SWAN Bronze award in August 2016 based on the development of its 2016-2019 Action Plan – strong focus on gender equality.</a:t>
            </a:r>
          </a:p>
          <a:p>
            <a:pPr marL="0" indent="0">
              <a:lnSpc>
                <a:spcPct val="110000"/>
              </a:lnSpc>
              <a:buNone/>
            </a:pPr>
            <a:r>
              <a:rPr lang="en-IE" sz="1600" dirty="0">
                <a:latin typeface="Roboto" panose="02000000000000000000" pitchFamily="2" charset="0"/>
              </a:rPr>
              <a:t>An EDI Unit director was appointed  in 2018. </a:t>
            </a:r>
          </a:p>
          <a:p>
            <a:pPr marL="0" indent="0">
              <a:lnSpc>
                <a:spcPct val="110000"/>
              </a:lnSpc>
              <a:buNone/>
            </a:pPr>
            <a:r>
              <a:rPr lang="en-IE" sz="1600" dirty="0">
                <a:latin typeface="Roboto" panose="02000000000000000000" pitchFamily="2" charset="0"/>
              </a:rPr>
              <a:t>Equality Diversity and Inclusion are prioritised in the University’s current Strategic Plan 2023-2028</a:t>
            </a:r>
          </a:p>
          <a:p>
            <a:pPr marL="0" indent="0">
              <a:lnSpc>
                <a:spcPct val="110000"/>
              </a:lnSpc>
              <a:buNone/>
            </a:pPr>
            <a:r>
              <a:rPr lang="en-IE" sz="1600" dirty="0">
                <a:latin typeface="Roboto" panose="02000000000000000000" pitchFamily="2" charset="0"/>
              </a:rPr>
              <a:t>University of Sanctuary Award in 2018</a:t>
            </a:r>
          </a:p>
          <a:p>
            <a:pPr marL="0" marR="0" lvl="0" indent="0" defTabSz="914400" rtl="0" eaLnBrk="1" fontAlgn="auto" latinLnBrk="0" hangingPunct="1">
              <a:lnSpc>
                <a:spcPct val="110000"/>
              </a:lnSpc>
              <a:spcBef>
                <a:spcPts val="0"/>
              </a:spcBef>
              <a:spcAft>
                <a:spcPts val="0"/>
              </a:spcAft>
              <a:buClrTx/>
              <a:buSzTx/>
              <a:buFontTx/>
              <a:buNone/>
              <a:tabLst/>
              <a:defRPr/>
            </a:pPr>
            <a:endParaRPr kumimoji="0" lang="en-IE" sz="1600" b="1" i="0" u="none" strike="noStrike" kern="1200" cap="none" spc="0" normalizeH="0" baseline="0" noProof="0" dirty="0">
              <a:ln>
                <a:noFill/>
              </a:ln>
              <a:effectLst/>
              <a:uLnTx/>
              <a:uFillTx/>
              <a:latin typeface="Arial"/>
              <a:ea typeface="+mn-ea"/>
              <a:cs typeface="Arial"/>
            </a:endParaRPr>
          </a:p>
          <a:p>
            <a:pPr marL="0" marR="0" lvl="0" indent="0" defTabSz="914400" rtl="0" eaLnBrk="1" fontAlgn="auto" latinLnBrk="0" hangingPunct="1">
              <a:lnSpc>
                <a:spcPct val="110000"/>
              </a:lnSpc>
              <a:spcBef>
                <a:spcPts val="0"/>
              </a:spcBef>
              <a:spcAft>
                <a:spcPts val="0"/>
              </a:spcAft>
              <a:buClrTx/>
              <a:buSzTx/>
              <a:buFontTx/>
              <a:buNone/>
              <a:tabLst/>
              <a:defRPr/>
            </a:pPr>
            <a:r>
              <a:rPr lang="en-IE" sz="1600" dirty="0">
                <a:latin typeface="Roboto" panose="02000000000000000000" pitchFamily="2" charset="0"/>
              </a:rPr>
              <a:t>Through involvement in the </a:t>
            </a:r>
            <a:r>
              <a:rPr lang="en-IE" sz="1600" dirty="0" err="1">
                <a:latin typeface="Roboto" panose="02000000000000000000" pitchFamily="2" charset="0"/>
              </a:rPr>
              <a:t>Talloires</a:t>
            </a:r>
            <a:r>
              <a:rPr lang="en-IE" sz="1600" dirty="0">
                <a:latin typeface="Roboto" panose="02000000000000000000" pitchFamily="2" charset="0"/>
              </a:rPr>
              <a:t> Network, UCC wins </a:t>
            </a:r>
            <a:r>
              <a:rPr lang="en-IE" sz="1600" dirty="0" err="1">
                <a:latin typeface="Roboto" panose="02000000000000000000" pitchFamily="2" charset="0"/>
              </a:rPr>
              <a:t>McJannet</a:t>
            </a:r>
            <a:r>
              <a:rPr lang="en-IE" sz="1600" dirty="0">
                <a:latin typeface="Roboto" panose="02000000000000000000" pitchFamily="2" charset="0"/>
              </a:rPr>
              <a:t> Prize for Global Citizenship in 2019 </a:t>
            </a:r>
          </a:p>
          <a:p>
            <a:pPr marL="0" marR="0" lvl="0" indent="0" defTabSz="914400" rtl="0" eaLnBrk="1" fontAlgn="auto" latinLnBrk="0" hangingPunct="1">
              <a:lnSpc>
                <a:spcPct val="110000"/>
              </a:lnSpc>
              <a:spcBef>
                <a:spcPts val="0"/>
              </a:spcBef>
              <a:spcAft>
                <a:spcPts val="0"/>
              </a:spcAft>
              <a:buClrTx/>
              <a:buSzTx/>
              <a:buFontTx/>
              <a:buNone/>
              <a:tabLst/>
              <a:defRPr/>
            </a:pPr>
            <a:endParaRPr lang="en-IE" sz="1600" dirty="0">
              <a:latin typeface="Roboto" panose="02000000000000000000" pitchFamily="2" charset="0"/>
            </a:endParaRPr>
          </a:p>
          <a:p>
            <a:pPr marL="0" marR="0" lvl="0" indent="0" defTabSz="914400" rtl="0" eaLnBrk="1" fontAlgn="auto" latinLnBrk="0" hangingPunct="1">
              <a:lnSpc>
                <a:spcPct val="110000"/>
              </a:lnSpc>
              <a:spcBef>
                <a:spcPts val="0"/>
              </a:spcBef>
              <a:spcAft>
                <a:spcPts val="0"/>
              </a:spcAft>
              <a:buClrTx/>
              <a:buSzTx/>
              <a:buFontTx/>
              <a:buNone/>
              <a:tabLst/>
              <a:defRPr/>
            </a:pPr>
            <a:r>
              <a:rPr lang="en-IE" sz="1600" dirty="0">
                <a:latin typeface="Roboto" panose="02000000000000000000" pitchFamily="2" charset="0"/>
              </a:rPr>
              <a:t>Higher Education Access Routes (HEAR) (DARE) Sanctuary Scholars </a:t>
            </a:r>
          </a:p>
          <a:p>
            <a:pPr marL="0" marR="0" lvl="0" indent="0" defTabSz="914400" rtl="0" eaLnBrk="1" fontAlgn="auto" latinLnBrk="0" hangingPunct="1">
              <a:lnSpc>
                <a:spcPct val="110000"/>
              </a:lnSpc>
              <a:spcBef>
                <a:spcPts val="0"/>
              </a:spcBef>
              <a:spcAft>
                <a:spcPts val="0"/>
              </a:spcAft>
              <a:buClrTx/>
              <a:buSzTx/>
              <a:buFontTx/>
              <a:buNone/>
              <a:tabLst/>
              <a:defRPr/>
            </a:pPr>
            <a:endParaRPr lang="en-IE" sz="1600" dirty="0">
              <a:latin typeface="Roboto" panose="02000000000000000000" pitchFamily="2" charset="0"/>
            </a:endParaRPr>
          </a:p>
          <a:p>
            <a:pPr marL="0" marR="0" lvl="0" indent="0" defTabSz="914400" rtl="0" eaLnBrk="1" fontAlgn="auto" latinLnBrk="0" hangingPunct="1">
              <a:lnSpc>
                <a:spcPct val="110000"/>
              </a:lnSpc>
              <a:spcBef>
                <a:spcPts val="0"/>
              </a:spcBef>
              <a:spcAft>
                <a:spcPts val="0"/>
              </a:spcAft>
              <a:buClrTx/>
              <a:buSzTx/>
              <a:buFontTx/>
              <a:buNone/>
              <a:tabLst/>
              <a:defRPr/>
            </a:pPr>
            <a:r>
              <a:rPr lang="en-IE" sz="1600" dirty="0">
                <a:latin typeface="Roboto" panose="02000000000000000000" pitchFamily="2" charset="0"/>
              </a:rPr>
              <a:t>Student Ambassador Initiative</a:t>
            </a:r>
            <a:endParaRPr lang="en-IE" sz="1600" dirty="0"/>
          </a:p>
        </p:txBody>
      </p:sp>
    </p:spTree>
    <p:extLst>
      <p:ext uri="{BB962C8B-B14F-4D97-AF65-F5344CB8AC3E}">
        <p14:creationId xmlns:p14="http://schemas.microsoft.com/office/powerpoint/2010/main" val="2356636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Related image">
            <a:extLst>
              <a:ext uri="{FF2B5EF4-FFF2-40B4-BE49-F238E27FC236}">
                <a16:creationId xmlns:a16="http://schemas.microsoft.com/office/drawing/2014/main" id="{4EB1F8CE-15BF-B986-3BFE-1D945E18FA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778"/>
          <a:stretch/>
        </p:blipFill>
        <p:spPr bwMode="auto">
          <a:xfrm>
            <a:off x="7345680" y="10"/>
            <a:ext cx="484632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EB4AF48-C518-2A13-A04C-A5B59D9B6A18}"/>
              </a:ext>
            </a:extLst>
          </p:cNvPr>
          <p:cNvSpPr>
            <a:spLocks noGrp="1"/>
          </p:cNvSpPr>
          <p:nvPr>
            <p:ph type="title"/>
          </p:nvPr>
        </p:nvSpPr>
        <p:spPr>
          <a:xfrm>
            <a:off x="874559" y="-512754"/>
            <a:ext cx="6035040" cy="1529932"/>
          </a:xfrm>
        </p:spPr>
        <p:txBody>
          <a:bodyPr anchor="b">
            <a:normAutofit/>
          </a:bodyPr>
          <a:lstStyle/>
          <a:p>
            <a:r>
              <a:rPr lang="en-IE" dirty="0"/>
              <a:t>University of Sanctuary</a:t>
            </a:r>
          </a:p>
        </p:txBody>
      </p:sp>
      <p:sp>
        <p:nvSpPr>
          <p:cNvPr id="3" name="Content Placeholder 2">
            <a:extLst>
              <a:ext uri="{FF2B5EF4-FFF2-40B4-BE49-F238E27FC236}">
                <a16:creationId xmlns:a16="http://schemas.microsoft.com/office/drawing/2014/main" id="{4AA088B8-839D-E6EE-D6D4-2F3845817C74}"/>
              </a:ext>
            </a:extLst>
          </p:cNvPr>
          <p:cNvSpPr>
            <a:spLocks noGrp="1"/>
          </p:cNvSpPr>
          <p:nvPr>
            <p:ph idx="1"/>
          </p:nvPr>
        </p:nvSpPr>
        <p:spPr>
          <a:xfrm>
            <a:off x="612648" y="2212848"/>
            <a:ext cx="6035040" cy="4096512"/>
          </a:xfrm>
        </p:spPr>
        <p:txBody>
          <a:bodyPr>
            <a:normAutofit/>
          </a:bodyPr>
          <a:lstStyle/>
          <a:p>
            <a:pPr>
              <a:lnSpc>
                <a:spcPct val="110000"/>
              </a:lnSpc>
            </a:pPr>
            <a:r>
              <a:rPr lang="en-GB" sz="1500" dirty="0"/>
              <a:t>The University of Sanctuary initiative grew organically out of the Places of Sanctuary initiative which first began in Sheffield University in 2005 and involves a strategic process of promoting partnerships with migrants,  migrant NGOs and establishing more inclusive and committed responses to building a united voice to advocate for and with people seeking asylum and refuge locally, nationally, and globally.</a:t>
            </a:r>
          </a:p>
          <a:p>
            <a:pPr>
              <a:lnSpc>
                <a:spcPct val="110000"/>
              </a:lnSpc>
            </a:pPr>
            <a:r>
              <a:rPr lang="en-GB" sz="1500" u="sng" dirty="0"/>
              <a:t>Key Aim</a:t>
            </a:r>
            <a:r>
              <a:rPr lang="en-GB" sz="1500" dirty="0"/>
              <a:t>:  Developing a culture and practice of welcome within university institutions,  the wider community and across the Higher Education Sector</a:t>
            </a:r>
          </a:p>
          <a:p>
            <a:pPr>
              <a:lnSpc>
                <a:spcPct val="110000"/>
              </a:lnSpc>
            </a:pPr>
            <a:r>
              <a:rPr lang="en-IE" sz="1500" dirty="0"/>
              <a:t>UCC currently provides </a:t>
            </a:r>
            <a:r>
              <a:rPr lang="en-GB" sz="1500" dirty="0"/>
              <a:t>over 40 scholarships yearly at diploma and degree level.</a:t>
            </a:r>
          </a:p>
          <a:p>
            <a:pPr>
              <a:lnSpc>
                <a:spcPct val="110000"/>
              </a:lnSpc>
            </a:pPr>
            <a:r>
              <a:rPr lang="en-GB" sz="1500" dirty="0"/>
              <a:t>Strong working relationships with migrant community organisations.</a:t>
            </a:r>
          </a:p>
          <a:p>
            <a:pPr>
              <a:lnSpc>
                <a:spcPct val="110000"/>
              </a:lnSpc>
            </a:pPr>
            <a:endParaRPr lang="en-IE" sz="1500" dirty="0"/>
          </a:p>
        </p:txBody>
      </p:sp>
      <p:pic>
        <p:nvPicPr>
          <p:cNvPr id="7" name="Picture 6" descr="Image result for University of sanctuary"/>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66105" y="1224360"/>
            <a:ext cx="3259431" cy="611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212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0" name="Rectangle 4109">
            <a:extLst>
              <a:ext uri="{FF2B5EF4-FFF2-40B4-BE49-F238E27FC236}">
                <a16:creationId xmlns:a16="http://schemas.microsoft.com/office/drawing/2014/main" id="{9A2735C7-5144-B406-7BFC-F95CA33CC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6">
            <a:extLst>
              <a:ext uri="{FF2B5EF4-FFF2-40B4-BE49-F238E27FC236}">
                <a16:creationId xmlns:a16="http://schemas.microsoft.com/office/drawing/2014/main" id="{B562F034-EBCF-5097-E47B-A1DC320B2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341" r="6496" b="2"/>
          <a:stretch/>
        </p:blipFill>
        <p:spPr bwMode="auto">
          <a:xfrm>
            <a:off x="6209101" y="427085"/>
            <a:ext cx="4744473" cy="383739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300 UCC students walk out of lectures ...">
            <a:extLst>
              <a:ext uri="{FF2B5EF4-FFF2-40B4-BE49-F238E27FC236}">
                <a16:creationId xmlns:a16="http://schemas.microsoft.com/office/drawing/2014/main" id="{A7DDB22E-CB86-0BB6-9507-CFA3FFCB1C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7392"/>
          <a:stretch/>
        </p:blipFill>
        <p:spPr bwMode="auto">
          <a:xfrm>
            <a:off x="1237106" y="427085"/>
            <a:ext cx="4744416" cy="38373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42209" y="4741983"/>
            <a:ext cx="8728364" cy="908988"/>
          </a:xfrm>
        </p:spPr>
        <p:txBody>
          <a:bodyPr vert="horz" lIns="91440" tIns="45720" rIns="91440" bIns="45720" rtlCol="0" anchor="b">
            <a:normAutofit fontScale="90000"/>
          </a:bodyPr>
          <a:lstStyle/>
          <a:p>
            <a:pPr algn="ctr"/>
            <a:r>
              <a:rPr lang="en-US" sz="4400" dirty="0"/>
              <a:t>University of Sanctuary and </a:t>
            </a:r>
            <a:r>
              <a:rPr lang="en-US" sz="4400"/>
              <a:t>Failte Refugees</a:t>
            </a:r>
            <a:endParaRPr lang="en-US" sz="4400" dirty="0"/>
          </a:p>
        </p:txBody>
      </p:sp>
      <p:sp>
        <p:nvSpPr>
          <p:cNvPr id="3" name="Content Placeholder 2"/>
          <p:cNvSpPr>
            <a:spLocks noGrp="1"/>
          </p:cNvSpPr>
          <p:nvPr>
            <p:ph idx="1"/>
          </p:nvPr>
        </p:nvSpPr>
        <p:spPr>
          <a:xfrm>
            <a:off x="1742209" y="5746691"/>
            <a:ext cx="8728364" cy="669527"/>
          </a:xfrm>
        </p:spPr>
        <p:txBody>
          <a:bodyPr vert="horz" lIns="91440" tIns="45720" rIns="91440" bIns="45720" rtlCol="0">
            <a:normAutofit/>
          </a:bodyPr>
          <a:lstStyle/>
          <a:p>
            <a:pPr marL="0" indent="0" algn="ctr">
              <a:buNone/>
            </a:pPr>
            <a:r>
              <a:rPr lang="en-US" sz="1600" dirty="0"/>
              <a:t>Images: University of Sanctuary, UCC</a:t>
            </a:r>
          </a:p>
        </p:txBody>
      </p:sp>
    </p:spTree>
    <p:extLst>
      <p:ext uri="{BB962C8B-B14F-4D97-AF65-F5344CB8AC3E}">
        <p14:creationId xmlns:p14="http://schemas.microsoft.com/office/powerpoint/2010/main" val="2987438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https://www.ucc.ie/en/media/aboutucc/presidentx27soffice/edi/refugeeweek/rw19images/19-18-7Q9A4156-500x325.jpg"/>
          <p:cNvPicPr>
            <a:picLocks noChangeAspect="1" noChangeArrowheads="1"/>
          </p:cNvPicPr>
          <p:nvPr/>
        </p:nvPicPr>
        <p:blipFill rotWithShape="1">
          <a:blip r:embed="rId2">
            <a:extLst>
              <a:ext uri="{28A0092B-C50C-407E-A947-70E740481C1C}">
                <a14:useLocalDpi xmlns:a14="http://schemas.microsoft.com/office/drawing/2010/main" val="0"/>
              </a:ext>
            </a:extLst>
          </a:blip>
          <a:srcRect t="3749" r="-1" b="10267"/>
          <a:stretch/>
        </p:blipFill>
        <p:spPr bwMode="auto">
          <a:xfrm>
            <a:off x="4649234" y="2645293"/>
            <a:ext cx="7537702" cy="42127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27A713B-AE75-1D6A-9E95-287A88F8260D}"/>
              </a:ext>
            </a:extLst>
          </p:cNvPr>
          <p:cNvSpPr>
            <a:spLocks noGrp="1"/>
          </p:cNvSpPr>
          <p:nvPr>
            <p:ph type="title"/>
          </p:nvPr>
        </p:nvSpPr>
        <p:spPr>
          <a:xfrm>
            <a:off x="642630" y="489261"/>
            <a:ext cx="3363974" cy="1027416"/>
          </a:xfrm>
          <a:noFill/>
          <a:ln>
            <a:solidFill>
              <a:schemeClr val="bg1"/>
            </a:solidFill>
          </a:ln>
        </p:spPr>
        <p:txBody>
          <a:bodyPr wrap="square">
            <a:noAutofit/>
          </a:bodyPr>
          <a:lstStyle/>
          <a:p>
            <a:br>
              <a:rPr lang="en-IE" sz="2400" dirty="0"/>
            </a:br>
            <a:r>
              <a:rPr lang="en-IE" sz="2400" dirty="0"/>
              <a:t>Annual Refugee Week (Feb)</a:t>
            </a:r>
            <a:br>
              <a:rPr lang="en-IE" sz="2400" dirty="0"/>
            </a:br>
            <a:endParaRPr lang="en-IE" sz="2400" dirty="0"/>
          </a:p>
        </p:txBody>
      </p:sp>
      <p:sp>
        <p:nvSpPr>
          <p:cNvPr id="3" name="Content Placeholder 2">
            <a:extLst>
              <a:ext uri="{FF2B5EF4-FFF2-40B4-BE49-F238E27FC236}">
                <a16:creationId xmlns:a16="http://schemas.microsoft.com/office/drawing/2014/main" id="{02D48266-BD18-2599-9CC6-BA177DF18D05}"/>
              </a:ext>
            </a:extLst>
          </p:cNvPr>
          <p:cNvSpPr>
            <a:spLocks noGrp="1"/>
          </p:cNvSpPr>
          <p:nvPr>
            <p:ph idx="1"/>
          </p:nvPr>
        </p:nvSpPr>
        <p:spPr>
          <a:xfrm>
            <a:off x="287675" y="1921267"/>
            <a:ext cx="4078841" cy="4527708"/>
          </a:xfrm>
        </p:spPr>
        <p:txBody>
          <a:bodyPr>
            <a:normAutofit fontScale="92500"/>
          </a:bodyPr>
          <a:lstStyle/>
          <a:p>
            <a:r>
              <a:rPr lang="en-IE" sz="2000" dirty="0"/>
              <a:t>Week-long events including scholarly contributions, community engagement events, workshops,  artistic contributions and live performance and film and documentary events and open discussion. </a:t>
            </a:r>
          </a:p>
          <a:p>
            <a:r>
              <a:rPr lang="en-IE" sz="2000" dirty="0"/>
              <a:t>Focus on identity and belonging and opening up the university to the community as a space of social action and visibility </a:t>
            </a:r>
          </a:p>
        </p:txBody>
      </p:sp>
      <p:pic>
        <p:nvPicPr>
          <p:cNvPr id="4" name="Picture 2" descr="https://www.ucc.ie/en/media/aboutucc/presidentx27soffice/edi/refugeeweek/rw19images/19-18-7Q9A3513-500x333.jpg">
            <a:extLst>
              <a:ext uri="{FF2B5EF4-FFF2-40B4-BE49-F238E27FC236}">
                <a16:creationId xmlns:a16="http://schemas.microsoft.com/office/drawing/2014/main" id="{7ED45D45-4147-61E5-B8A0-A03E2D7D27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66" b="3"/>
          <a:stretch/>
        </p:blipFill>
        <p:spPr bwMode="auto">
          <a:xfrm>
            <a:off x="8424672" y="10"/>
            <a:ext cx="3776472" cy="26452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From direct provision to UCC graduate — the inspiring story of Joan Omosefe  Osayande">
            <a:extLst>
              <a:ext uri="{FF2B5EF4-FFF2-40B4-BE49-F238E27FC236}">
                <a16:creationId xmlns:a16="http://schemas.microsoft.com/office/drawing/2014/main" id="{C0C004A7-1A4B-04FA-E861-E0AC45F7FD6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649234" y="0"/>
            <a:ext cx="3775438" cy="264528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68C5530-1CF3-95FF-BB3D-0AA9D80BED80}"/>
              </a:ext>
            </a:extLst>
          </p:cNvPr>
          <p:cNvSpPr txBox="1"/>
          <p:nvPr/>
        </p:nvSpPr>
        <p:spPr>
          <a:xfrm>
            <a:off x="6390525" y="6448975"/>
            <a:ext cx="3629520" cy="369332"/>
          </a:xfrm>
          <a:prstGeom prst="rect">
            <a:avLst/>
          </a:prstGeom>
          <a:noFill/>
        </p:spPr>
        <p:txBody>
          <a:bodyPr wrap="none" rtlCol="0">
            <a:spAutoFit/>
          </a:bodyPr>
          <a:lstStyle/>
          <a:p>
            <a:r>
              <a:rPr lang="en-IE" dirty="0">
                <a:solidFill>
                  <a:schemeClr val="bg1"/>
                </a:solidFill>
              </a:rPr>
              <a:t>Images: University of Sanctuary UCC</a:t>
            </a:r>
          </a:p>
        </p:txBody>
      </p:sp>
    </p:spTree>
    <p:extLst>
      <p:ext uri="{BB962C8B-B14F-4D97-AF65-F5344CB8AC3E}">
        <p14:creationId xmlns:p14="http://schemas.microsoft.com/office/powerpoint/2010/main" val="1222759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672" y="978777"/>
            <a:ext cx="5925310" cy="850024"/>
          </a:xfrm>
        </p:spPr>
        <p:txBody>
          <a:bodyPr>
            <a:normAutofit fontScale="90000"/>
          </a:bodyPr>
          <a:lstStyle/>
          <a:p>
            <a:r>
              <a:rPr lang="en-IE" sz="2800" dirty="0"/>
              <a:t>Connecting with the City and Schools of Sanctuary  </a:t>
            </a:r>
          </a:p>
        </p:txBody>
      </p:sp>
      <p:sp>
        <p:nvSpPr>
          <p:cNvPr id="3" name="Content Placeholder 2"/>
          <p:cNvSpPr>
            <a:spLocks noGrp="1"/>
          </p:cNvSpPr>
          <p:nvPr>
            <p:ph idx="1"/>
          </p:nvPr>
        </p:nvSpPr>
        <p:spPr>
          <a:xfrm>
            <a:off x="685800" y="2171700"/>
            <a:ext cx="6206490" cy="4354830"/>
          </a:xfrm>
        </p:spPr>
        <p:txBody>
          <a:bodyPr>
            <a:normAutofit lnSpcReduction="10000"/>
          </a:bodyPr>
          <a:lstStyle/>
          <a:p>
            <a:pPr>
              <a:lnSpc>
                <a:spcPct val="90000"/>
              </a:lnSpc>
            </a:pPr>
            <a:r>
              <a:rPr lang="en-IE" sz="2000" dirty="0"/>
              <a:t>Creating opportunities for relationships of friendship and solidarity between local people and migrants, refugees and protection applicants</a:t>
            </a:r>
          </a:p>
          <a:p>
            <a:pPr>
              <a:lnSpc>
                <a:spcPct val="90000"/>
              </a:lnSpc>
            </a:pPr>
            <a:r>
              <a:rPr lang="en-IE" sz="2000" dirty="0"/>
              <a:t>Involving family members in decision-making processes. </a:t>
            </a:r>
          </a:p>
          <a:p>
            <a:pPr>
              <a:lnSpc>
                <a:spcPct val="90000"/>
              </a:lnSpc>
            </a:pPr>
            <a:r>
              <a:rPr lang="en-IE" sz="2000" dirty="0"/>
              <a:t>Celebrating and promoting the welcome and contribution of migrants</a:t>
            </a:r>
          </a:p>
          <a:p>
            <a:pPr>
              <a:lnSpc>
                <a:spcPct val="90000"/>
              </a:lnSpc>
            </a:pPr>
            <a:r>
              <a:rPr lang="en-IE" sz="2000" dirty="0"/>
              <a:t>Engaging people seeking sanctuary in decision making processes at all levels and in all activities across Schools, HEIs and Cities</a:t>
            </a:r>
          </a:p>
          <a:p>
            <a:pPr>
              <a:lnSpc>
                <a:spcPct val="90000"/>
              </a:lnSpc>
            </a:pPr>
            <a:r>
              <a:rPr lang="en-IE" sz="2000" dirty="0"/>
              <a:t>Promoting an understanding of asylum and refugee issues, especially by enabling refugee voices to be heard directly through participatory frameworks. </a:t>
            </a:r>
          </a:p>
          <a:p>
            <a:pPr>
              <a:lnSpc>
                <a:spcPct val="90000"/>
              </a:lnSpc>
            </a:pPr>
            <a:endParaRPr lang="en-IE" sz="1500" dirty="0"/>
          </a:p>
        </p:txBody>
      </p:sp>
      <p:pic>
        <p:nvPicPr>
          <p:cNvPr id="4" name="Picture 2">
            <a:extLst>
              <a:ext uri="{FF2B5EF4-FFF2-40B4-BE49-F238E27FC236}">
                <a16:creationId xmlns:a16="http://schemas.microsoft.com/office/drawing/2014/main" id="{06245A18-5E23-CE9B-4068-6C098719DF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9452"/>
          <a:stretch/>
        </p:blipFill>
        <p:spPr bwMode="auto">
          <a:xfrm>
            <a:off x="7534654" y="10"/>
            <a:ext cx="4657345"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5E210D5-9193-BBE4-0680-2F884AD70707}"/>
              </a:ext>
            </a:extLst>
          </p:cNvPr>
          <p:cNvSpPr txBox="1"/>
          <p:nvPr/>
        </p:nvSpPr>
        <p:spPr>
          <a:xfrm>
            <a:off x="9863326" y="6526530"/>
            <a:ext cx="2153666" cy="369332"/>
          </a:xfrm>
          <a:prstGeom prst="rect">
            <a:avLst/>
          </a:prstGeom>
          <a:noFill/>
        </p:spPr>
        <p:txBody>
          <a:bodyPr wrap="none" rtlCol="0">
            <a:spAutoFit/>
          </a:bodyPr>
          <a:lstStyle/>
          <a:p>
            <a:r>
              <a:rPr lang="en-IE" dirty="0"/>
              <a:t>Image: Claire Dorrity</a:t>
            </a:r>
          </a:p>
        </p:txBody>
      </p:sp>
    </p:spTree>
    <p:extLst>
      <p:ext uri="{BB962C8B-B14F-4D97-AF65-F5344CB8AC3E}">
        <p14:creationId xmlns:p14="http://schemas.microsoft.com/office/powerpoint/2010/main" val="3013775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Related image">
            <a:extLst>
              <a:ext uri="{FF2B5EF4-FFF2-40B4-BE49-F238E27FC236}">
                <a16:creationId xmlns:a16="http://schemas.microsoft.com/office/drawing/2014/main" id="{9D02003E-2EEF-1CE6-FF92-FA8C94A555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7621"/>
          <a:stretch/>
        </p:blipFill>
        <p:spPr bwMode="auto">
          <a:xfrm>
            <a:off x="4649234" y="2634810"/>
            <a:ext cx="7537702" cy="42127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42630" y="247227"/>
            <a:ext cx="3363974" cy="1728044"/>
          </a:xfrm>
          <a:noFill/>
          <a:ln>
            <a:solidFill>
              <a:schemeClr val="bg1"/>
            </a:solidFill>
          </a:ln>
        </p:spPr>
        <p:txBody>
          <a:bodyPr wrap="square">
            <a:normAutofit/>
          </a:bodyPr>
          <a:lstStyle/>
          <a:p>
            <a:r>
              <a:rPr lang="en-IE" dirty="0"/>
              <a:t>Sanctuary Runners</a:t>
            </a:r>
          </a:p>
        </p:txBody>
      </p:sp>
      <p:sp>
        <p:nvSpPr>
          <p:cNvPr id="3" name="Content Placeholder 2"/>
          <p:cNvSpPr>
            <a:spLocks noGrp="1"/>
          </p:cNvSpPr>
          <p:nvPr>
            <p:ph idx="1"/>
          </p:nvPr>
        </p:nvSpPr>
        <p:spPr>
          <a:xfrm>
            <a:off x="355600" y="2222498"/>
            <a:ext cx="4013200" cy="4462782"/>
          </a:xfrm>
        </p:spPr>
        <p:txBody>
          <a:bodyPr>
            <a:normAutofit lnSpcReduction="10000"/>
          </a:bodyPr>
          <a:lstStyle/>
          <a:p>
            <a:pPr marL="0" indent="0">
              <a:lnSpc>
                <a:spcPct val="90000"/>
              </a:lnSpc>
              <a:buNone/>
            </a:pPr>
            <a:r>
              <a:rPr lang="en-IE" sz="2000" dirty="0">
                <a:solidFill>
                  <a:schemeClr val="bg1"/>
                </a:solidFill>
              </a:rPr>
              <a:t>An initiative involving Staff , </a:t>
            </a:r>
            <a:r>
              <a:rPr lang="en-IE" sz="2000" dirty="0"/>
              <a:t>University staff and students </a:t>
            </a:r>
            <a:r>
              <a:rPr lang="en-IE" dirty="0"/>
              <a:t>join with </a:t>
            </a:r>
            <a:r>
              <a:rPr lang="en-IE" sz="2000" dirty="0"/>
              <a:t>members of local communities</a:t>
            </a:r>
          </a:p>
          <a:p>
            <a:pPr marL="0" indent="0">
              <a:lnSpc>
                <a:spcPct val="90000"/>
              </a:lnSpc>
              <a:buNone/>
            </a:pPr>
            <a:r>
              <a:rPr lang="en-IE" sz="2000" dirty="0"/>
              <a:t>Feeds into the National Platform for Sanctuary Runners</a:t>
            </a:r>
          </a:p>
          <a:p>
            <a:pPr marL="0" indent="0">
              <a:lnSpc>
                <a:spcPct val="90000"/>
              </a:lnSpc>
              <a:buNone/>
            </a:pPr>
            <a:r>
              <a:rPr lang="en-IE" sz="2000" dirty="0"/>
              <a:t>The Sanctuary Runners enables </a:t>
            </a:r>
            <a:r>
              <a:rPr lang="en-IE" sz="2000" b="1" dirty="0"/>
              <a:t>solidarity</a:t>
            </a:r>
            <a:r>
              <a:rPr lang="en-IE" sz="2000" dirty="0"/>
              <a:t> with migrants asylum protection applicants refugees </a:t>
            </a:r>
          </a:p>
          <a:p>
            <a:pPr marL="0" indent="0">
              <a:lnSpc>
                <a:spcPct val="90000"/>
              </a:lnSpc>
              <a:buNone/>
            </a:pPr>
            <a:r>
              <a:rPr lang="en-IE" sz="2000" dirty="0"/>
              <a:t>Aim is to foster </a:t>
            </a:r>
            <a:r>
              <a:rPr lang="en-IE" sz="2000" b="1" dirty="0"/>
              <a:t>friendship, positivity, solidarity and respect</a:t>
            </a:r>
            <a:r>
              <a:rPr lang="en-IE" sz="2000" dirty="0"/>
              <a:t> while bringing </a:t>
            </a:r>
            <a:r>
              <a:rPr lang="en-IE" sz="2000" b="1" dirty="0"/>
              <a:t>greater awareness</a:t>
            </a:r>
            <a:r>
              <a:rPr lang="en-IE" sz="2000" dirty="0"/>
              <a:t> to the challenges faced by migrants in our communities </a:t>
            </a:r>
          </a:p>
        </p:txBody>
      </p:sp>
      <p:sp>
        <p:nvSpPr>
          <p:cNvPr id="4" name="AutoShape 4" descr="Image result for sanctuary Runners co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7" name="TextBox 6">
            <a:extLst>
              <a:ext uri="{FF2B5EF4-FFF2-40B4-BE49-F238E27FC236}">
                <a16:creationId xmlns:a16="http://schemas.microsoft.com/office/drawing/2014/main" id="{5DD0B349-3F48-43EE-5423-CE287C482F27}"/>
              </a:ext>
            </a:extLst>
          </p:cNvPr>
          <p:cNvSpPr txBox="1"/>
          <p:nvPr/>
        </p:nvSpPr>
        <p:spPr>
          <a:xfrm>
            <a:off x="8175171" y="6433457"/>
            <a:ext cx="3284554" cy="369332"/>
          </a:xfrm>
          <a:prstGeom prst="rect">
            <a:avLst/>
          </a:prstGeom>
          <a:noFill/>
        </p:spPr>
        <p:txBody>
          <a:bodyPr wrap="none" rtlCol="0">
            <a:spAutoFit/>
          </a:bodyPr>
          <a:lstStyle/>
          <a:p>
            <a:r>
              <a:rPr lang="en-IE" dirty="0">
                <a:solidFill>
                  <a:schemeClr val="bg1"/>
                </a:solidFill>
              </a:rPr>
              <a:t>Image: Clare Keogh, The </a:t>
            </a:r>
            <a:r>
              <a:rPr lang="en-IE" dirty="0" err="1">
                <a:solidFill>
                  <a:schemeClr val="bg1"/>
                </a:solidFill>
              </a:rPr>
              <a:t>Avondhu</a:t>
            </a:r>
            <a:endParaRPr lang="en-IE" dirty="0">
              <a:solidFill>
                <a:schemeClr val="bg1"/>
              </a:solidFill>
            </a:endParaRPr>
          </a:p>
        </p:txBody>
      </p:sp>
      <p:pic>
        <p:nvPicPr>
          <p:cNvPr id="2050" name="Picture 2" descr="Sanctuary Runners | Cork Independent">
            <a:extLst>
              <a:ext uri="{FF2B5EF4-FFF2-40B4-BE49-F238E27FC236}">
                <a16:creationId xmlns:a16="http://schemas.microsoft.com/office/drawing/2014/main" id="{BE2CF0F4-8160-37B3-A05D-80712839A3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1809" y="0"/>
            <a:ext cx="4278895" cy="264529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D3CFD82-5E5A-EC85-C4FD-4E4D13E57629}"/>
              </a:ext>
            </a:extLst>
          </p:cNvPr>
          <p:cNvSpPr txBox="1"/>
          <p:nvPr/>
        </p:nvSpPr>
        <p:spPr>
          <a:xfrm>
            <a:off x="5344160" y="2193247"/>
            <a:ext cx="2537233" cy="369332"/>
          </a:xfrm>
          <a:prstGeom prst="rect">
            <a:avLst/>
          </a:prstGeom>
          <a:noFill/>
        </p:spPr>
        <p:txBody>
          <a:bodyPr wrap="none" rtlCol="0">
            <a:spAutoFit/>
          </a:bodyPr>
          <a:lstStyle/>
          <a:p>
            <a:r>
              <a:rPr lang="en-IE" dirty="0"/>
              <a:t>Image: Cork Independent</a:t>
            </a:r>
          </a:p>
        </p:txBody>
      </p:sp>
      <p:pic>
        <p:nvPicPr>
          <p:cNvPr id="2052" name="Picture 4" descr="Sanctuary Runners">
            <a:extLst>
              <a:ext uri="{FF2B5EF4-FFF2-40B4-BE49-F238E27FC236}">
                <a16:creationId xmlns:a16="http://schemas.microsoft.com/office/drawing/2014/main" id="{2A5E6ADB-7C92-61D4-73BF-AD6ED4F8B3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0666" y="0"/>
            <a:ext cx="3386270" cy="222249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CD6ECA7-84C4-3AB1-A8DD-B1B401EB1063}"/>
              </a:ext>
            </a:extLst>
          </p:cNvPr>
          <p:cNvSpPr txBox="1"/>
          <p:nvPr/>
        </p:nvSpPr>
        <p:spPr>
          <a:xfrm>
            <a:off x="8859379" y="2229363"/>
            <a:ext cx="2994731" cy="307777"/>
          </a:xfrm>
          <a:prstGeom prst="rect">
            <a:avLst/>
          </a:prstGeom>
          <a:noFill/>
        </p:spPr>
        <p:txBody>
          <a:bodyPr wrap="none" rtlCol="0">
            <a:spAutoFit/>
          </a:bodyPr>
          <a:lstStyle/>
          <a:p>
            <a:r>
              <a:rPr lang="en-IE" sz="1400" dirty="0"/>
              <a:t>Image: Sanctuary Runners Ireland</a:t>
            </a:r>
          </a:p>
        </p:txBody>
      </p:sp>
    </p:spTree>
    <p:extLst>
      <p:ext uri="{BB962C8B-B14F-4D97-AF65-F5344CB8AC3E}">
        <p14:creationId xmlns:p14="http://schemas.microsoft.com/office/powerpoint/2010/main" val="458350187"/>
      </p:ext>
    </p:extLst>
  </p:cSld>
  <p:clrMapOvr>
    <a:masterClrMapping/>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90</TotalTime>
  <Words>711</Words>
  <Application>Microsoft Office PowerPoint</Application>
  <PresentationFormat>Widescreen</PresentationFormat>
  <Paragraphs>63</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Arial</vt:lpstr>
      <vt:lpstr>Neue Haas Grotesk Text Pro</vt:lpstr>
      <vt:lpstr>Roboto</vt:lpstr>
      <vt:lpstr>VanillaVTI</vt:lpstr>
      <vt:lpstr>University College Cork</vt:lpstr>
      <vt:lpstr>Vice President for Global Engagement</vt:lpstr>
      <vt:lpstr>Mission</vt:lpstr>
      <vt:lpstr>EDI UCC</vt:lpstr>
      <vt:lpstr>University of Sanctuary</vt:lpstr>
      <vt:lpstr>University of Sanctuary and Failte Refugees</vt:lpstr>
      <vt:lpstr> Annual Refugee Week (Feb) </vt:lpstr>
      <vt:lpstr>Connecting with the City and Schools of Sanctuary  </vt:lpstr>
      <vt:lpstr>Sanctuary Runners</vt:lpstr>
      <vt:lpstr>Scholars at Risk</vt:lpstr>
      <vt:lpstr>Magna Charta Universitatum.</vt:lpstr>
    </vt:vector>
  </TitlesOfParts>
  <Company>University College Cork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Claire Dorrity</dc:creator>
  <cp:lastModifiedBy>Claire Dorrity</cp:lastModifiedBy>
  <cp:revision>1</cp:revision>
  <dcterms:created xsi:type="dcterms:W3CDTF">2025-03-06T20:30:55Z</dcterms:created>
  <dcterms:modified xsi:type="dcterms:W3CDTF">2025-03-06T22:01:37Z</dcterms:modified>
</cp:coreProperties>
</file>