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2" r:id="rId5"/>
    <p:sldId id="259" r:id="rId6"/>
    <p:sldId id="261" r:id="rId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96"/>
    <a:srgbClr val="007033"/>
    <a:srgbClr val="6C1A00"/>
    <a:srgbClr val="00AACC"/>
    <a:srgbClr val="5EEC3C"/>
    <a:srgbClr val="1D3A00"/>
    <a:srgbClr val="E39A39"/>
    <a:srgbClr val="FFC901"/>
    <a:srgbClr val="FE9202"/>
    <a:srgbClr val="FEA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FFA7D-91C8-41D4-802A-AE953D70EF7D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46542-A439-4915-8662-48CFD73E9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53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670" y="1655520"/>
            <a:ext cx="7940659" cy="76352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36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70" y="2419045"/>
            <a:ext cx="7940660" cy="610820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rgbClr val="00B0F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734102AF-A4C6-4508-A956-CE1758BABF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81175"/>
            <a:ext cx="8246070" cy="610821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197406"/>
            <a:ext cx="8246070" cy="3664918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835" y="281174"/>
            <a:ext cx="610820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6835" y="1044700"/>
            <a:ext cx="6108200" cy="366376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281175"/>
            <a:ext cx="7940659" cy="610820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488533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1960930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488533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960930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5C98D5-754C-445D-9E5E-C43CCB74BA96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670" y="1502815"/>
            <a:ext cx="7940659" cy="763525"/>
          </a:xfrm>
        </p:spPr>
        <p:txBody>
          <a:bodyPr>
            <a:normAutofit fontScale="90000"/>
          </a:bodyPr>
          <a:lstStyle/>
          <a:p>
            <a:r>
              <a:rPr lang="en-US" dirty="0"/>
              <a:t>Tashkent State University of Economics</a:t>
            </a:r>
            <a:br>
              <a:rPr lang="en-US" dirty="0"/>
            </a:br>
            <a:r>
              <a:rPr lang="en-US" dirty="0"/>
              <a:t>Uzbekistan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69" y="2419045"/>
            <a:ext cx="7940660" cy="610820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/>
              <a:t>Nargiza</a:t>
            </a:r>
            <a:r>
              <a:rPr lang="en-US" dirty="0"/>
              <a:t> </a:t>
            </a:r>
            <a:r>
              <a:rPr lang="en-US" dirty="0" err="1"/>
              <a:t>Nosirova</a:t>
            </a:r>
            <a:r>
              <a:rPr lang="en-US" dirty="0"/>
              <a:t> </a:t>
            </a:r>
          </a:p>
          <a:p>
            <a:r>
              <a:rPr lang="en-US" dirty="0"/>
              <a:t>Specialist of International Relations Department</a:t>
            </a: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3296"/>
                </a:solidFill>
              </a:rPr>
              <a:t>Tashkent State University of Economics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Effective Presentations</a:t>
            </a:r>
          </a:p>
          <a:p>
            <a:r>
              <a:rPr lang="en-US" dirty="0"/>
              <a:t>Using Awesome Backgrounds</a:t>
            </a:r>
          </a:p>
          <a:p>
            <a:r>
              <a:rPr lang="en-US" dirty="0"/>
              <a:t>Engage your Audience</a:t>
            </a:r>
          </a:p>
          <a:p>
            <a:r>
              <a:rPr lang="en-US" dirty="0"/>
              <a:t>Capture Audience Attention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3AF031-ACE3-4647-9BAD-AF8C0E54F2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924" y="-2606"/>
            <a:ext cx="1116419" cy="11164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SUE">
            <a:hlinkClick r:id="" action="ppaction://media"/>
            <a:extLst>
              <a:ext uri="{FF2B5EF4-FFF2-40B4-BE49-F238E27FC236}">
                <a16:creationId xmlns:a16="http://schemas.microsoft.com/office/drawing/2014/main" id="{D01EE87A-1124-4195-B7D3-996B31DAE1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7080" y="907266"/>
            <a:ext cx="7177135" cy="424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20000">
        <p14:conveyor dir="l"/>
      </p:transition>
    </mc:Choice>
    <mc:Fallback xmlns="">
      <p:transition spd="slow" advClick="0" advTm="1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5B58F5D-67B4-41DF-91AB-6F28E50C9C4B}"/>
              </a:ext>
            </a:extLst>
          </p:cNvPr>
          <p:cNvSpPr txBox="1">
            <a:spLocks/>
          </p:cNvSpPr>
          <p:nvPr/>
        </p:nvSpPr>
        <p:spPr>
          <a:xfrm>
            <a:off x="1670605" y="281175"/>
            <a:ext cx="6108200" cy="572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International Relations Department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7EDCA69-C0B9-42D7-8B06-B6A94CA7A5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25" y="1039873"/>
            <a:ext cx="3442613" cy="2142697"/>
          </a:xfrm>
          <a:prstGeom prst="rect">
            <a:avLst/>
          </a:prstGeom>
        </p:spPr>
      </p:pic>
      <p:sp>
        <p:nvSpPr>
          <p:cNvPr id="32" name="Объект 31">
            <a:extLst>
              <a:ext uri="{FF2B5EF4-FFF2-40B4-BE49-F238E27FC236}">
                <a16:creationId xmlns:a16="http://schemas.microsoft.com/office/drawing/2014/main" id="{0ECD316B-77C0-4BA8-B774-79D618E0D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9873"/>
            <a:ext cx="5335525" cy="2174019"/>
          </a:xfrm>
        </p:spPr>
        <p:txBody>
          <a:bodyPr>
            <a:normAutofit fontScale="47500" lnSpcReduction="20000"/>
          </a:bodyPr>
          <a:lstStyle/>
          <a:p>
            <a:r>
              <a:rPr lang="en-US" sz="4000" dirty="0"/>
              <a:t>From the first days of the university's existence (1931), great importance was attached to its International relations in the field of education, science and culture.</a:t>
            </a:r>
          </a:p>
          <a:p>
            <a:r>
              <a:rPr lang="en-US" sz="4000" dirty="0"/>
              <a:t>The establishment of the International Relations Department (IRD) marked the beginning of coordination of the International activities of the university.</a:t>
            </a:r>
          </a:p>
          <a:p>
            <a:endParaRPr lang="en-US" dirty="0"/>
          </a:p>
        </p:txBody>
      </p:sp>
      <p:sp>
        <p:nvSpPr>
          <p:cNvPr id="35" name="Объект 31">
            <a:extLst>
              <a:ext uri="{FF2B5EF4-FFF2-40B4-BE49-F238E27FC236}">
                <a16:creationId xmlns:a16="http://schemas.microsoft.com/office/drawing/2014/main" id="{820AD1A8-CC3B-41A5-BE84-5FFB04D6336C}"/>
              </a:ext>
            </a:extLst>
          </p:cNvPr>
          <p:cNvSpPr txBox="1">
            <a:spLocks/>
          </p:cNvSpPr>
          <p:nvPr/>
        </p:nvSpPr>
        <p:spPr>
          <a:xfrm>
            <a:off x="3961180" y="3201938"/>
            <a:ext cx="4816958" cy="1821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2C5D2E8-9957-4F12-A552-AB0A22F0C43B}"/>
              </a:ext>
            </a:extLst>
          </p:cNvPr>
          <p:cNvSpPr/>
          <p:nvPr/>
        </p:nvSpPr>
        <p:spPr>
          <a:xfrm>
            <a:off x="4206138" y="3379947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900" dirty="0"/>
              <a:t> Since the formation, and especially since the mid-20th century, the university has collaborated with more than 80 countries in Asia, Europe, Latin America, as well as with Canada and the United States</a:t>
            </a:r>
            <a:endParaRPr lang="ru-RU" sz="19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206795-F15D-4EBF-B818-85E4871A16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9" y="3029865"/>
            <a:ext cx="3702595" cy="212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0">
        <p14:ripple/>
      </p:transition>
    </mc:Choice>
    <mc:Fallback xmlns="">
      <p:transition spd="slow" advClick="0" advTm="6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0FD44-5326-4B64-B91B-30F5FCE31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International Relations Department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AC82D8-F695-44A7-9E1D-BDD76623F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The main activities of the IRD are:</a:t>
            </a:r>
          </a:p>
          <a:p>
            <a:pPr marL="0" indent="0">
              <a:buNone/>
            </a:pPr>
            <a:r>
              <a:rPr lang="en-US" sz="1600" dirty="0"/>
              <a:t>• Cooperation with foreign educational institutions, scientific centers, international organizations</a:t>
            </a:r>
          </a:p>
          <a:p>
            <a:pPr marL="0" indent="0">
              <a:buNone/>
            </a:pPr>
            <a:r>
              <a:rPr lang="en-US" sz="1600" dirty="0"/>
              <a:t>• Admission of foreign citizens for training.</a:t>
            </a:r>
          </a:p>
          <a:p>
            <a:pPr marL="0" indent="0">
              <a:buNone/>
            </a:pPr>
            <a:r>
              <a:rPr lang="en-US" sz="1600" dirty="0"/>
              <a:t>• holding international events (meetings, seminars, conferences, symposiums, anniversary dates)</a:t>
            </a:r>
          </a:p>
          <a:p>
            <a:pPr marL="0" indent="0">
              <a:buNone/>
            </a:pPr>
            <a:r>
              <a:rPr lang="en-US" sz="1600" dirty="0"/>
              <a:t>• the opening and functioning of international educational centers.</a:t>
            </a:r>
          </a:p>
          <a:p>
            <a:pPr marL="0" indent="0">
              <a:buNone/>
            </a:pPr>
            <a:r>
              <a:rPr lang="en-US" sz="1600" dirty="0"/>
              <a:t>• Participation in international programs (projects, grants, scholarships)</a:t>
            </a:r>
          </a:p>
          <a:p>
            <a:pPr marL="0" indent="0">
              <a:buNone/>
            </a:pPr>
            <a:r>
              <a:rPr lang="en-US" sz="1600" dirty="0"/>
              <a:t>• sending TSUE representatives abroad for various purposes with the aim of improving their skills, acquaintance with the general system of training, directions of scientific research in priority areas</a:t>
            </a:r>
          </a:p>
          <a:p>
            <a:pPr marL="0" indent="0">
              <a:buNone/>
            </a:pPr>
            <a:r>
              <a:rPr lang="en-US" sz="1600" dirty="0"/>
              <a:t>• Invitation of foreign teachers, specialists for lecturing, joint research, etc.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69337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41828" y="353042"/>
            <a:ext cx="6108200" cy="572644"/>
          </a:xfrm>
        </p:spPr>
        <p:txBody>
          <a:bodyPr>
            <a:normAutofit fontScale="90000"/>
          </a:bodyPr>
          <a:lstStyle/>
          <a:p>
            <a:r>
              <a:rPr lang="en-US" dirty="0"/>
              <a:t>DUTIES of Specialist of</a:t>
            </a:r>
            <a:br>
              <a:rPr lang="en-US" dirty="0"/>
            </a:br>
            <a:r>
              <a:rPr lang="en-US" dirty="0"/>
              <a:t>International Relations Department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41828" y="1197405"/>
            <a:ext cx="6108200" cy="152705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conducting International Conferences</a:t>
            </a:r>
          </a:p>
          <a:p>
            <a:r>
              <a:rPr lang="en-US" dirty="0"/>
              <a:t>correspondences with partners </a:t>
            </a:r>
          </a:p>
          <a:p>
            <a:r>
              <a:rPr lang="en-US" dirty="0"/>
              <a:t>organizing events with participation of professors from abroad </a:t>
            </a:r>
          </a:p>
          <a:p>
            <a:r>
              <a:rPr lang="en-US" dirty="0"/>
              <a:t>be in charge of for all the incoming students and outgoing students.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CF1A65-FEB3-4AEA-A45B-B2CE9CD8C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2" b="16432"/>
          <a:stretch/>
        </p:blipFill>
        <p:spPr>
          <a:xfrm>
            <a:off x="2739540" y="2724455"/>
            <a:ext cx="5191970" cy="2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>
        <p14:vortex dir="r"/>
      </p:transition>
    </mc:Choice>
    <mc:Fallback xmlns="">
      <p:transition spd="slow" advClick="0" advTm="6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75" y="1808225"/>
            <a:ext cx="7940659" cy="763525"/>
          </a:xfrm>
        </p:spPr>
        <p:txBody>
          <a:bodyPr>
            <a:normAutofit/>
          </a:bodyPr>
          <a:lstStyle/>
          <a:p>
            <a:r>
              <a:rPr lang="en-US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16572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</Words>
  <Application>Microsoft Office PowerPoint</Application>
  <PresentationFormat>Экран (16:9)</PresentationFormat>
  <Paragraphs>28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Tashkent State University of Economics Uzbekistan</vt:lpstr>
      <vt:lpstr>Tashkent State University of Economics</vt:lpstr>
      <vt:lpstr>Презентация PowerPoint</vt:lpstr>
      <vt:lpstr>International Relations Department</vt:lpstr>
      <vt:lpstr>DUTIES of Specialist of International Relations Department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2017-07-23T18:05:20Z</dcterms:created>
  <dcterms:modified xsi:type="dcterms:W3CDTF">2017-10-09T04:57:17Z</dcterms:modified>
</cp:coreProperties>
</file>