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6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33BDE-6DD6-41F2-A9C6-A1A585489FCC}" type="datetimeFigureOut">
              <a:rPr lang="sv-SE" smtClean="0"/>
              <a:t>2016-10-15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9942-DA27-4F26-A68F-5A2CB6221F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839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33BDE-6DD6-41F2-A9C6-A1A585489FCC}" type="datetimeFigureOut">
              <a:rPr lang="sv-SE" smtClean="0"/>
              <a:t>2016-10-15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9942-DA27-4F26-A68F-5A2CB6221F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8379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33BDE-6DD6-41F2-A9C6-A1A585489FCC}" type="datetimeFigureOut">
              <a:rPr lang="sv-SE" smtClean="0"/>
              <a:t>2016-10-15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9942-DA27-4F26-A68F-5A2CB6221F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217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33BDE-6DD6-41F2-A9C6-A1A585489FCC}" type="datetimeFigureOut">
              <a:rPr lang="sv-SE" smtClean="0"/>
              <a:t>2016-10-15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9942-DA27-4F26-A68F-5A2CB6221F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139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33BDE-6DD6-41F2-A9C6-A1A585489FCC}" type="datetimeFigureOut">
              <a:rPr lang="sv-SE" smtClean="0"/>
              <a:t>2016-10-15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9942-DA27-4F26-A68F-5A2CB6221F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0530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33BDE-6DD6-41F2-A9C6-A1A585489FCC}" type="datetimeFigureOut">
              <a:rPr lang="sv-SE" smtClean="0"/>
              <a:t>2016-10-15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9942-DA27-4F26-A68F-5A2CB6221F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4393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33BDE-6DD6-41F2-A9C6-A1A585489FCC}" type="datetimeFigureOut">
              <a:rPr lang="sv-SE" smtClean="0"/>
              <a:t>2016-10-15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9942-DA27-4F26-A68F-5A2CB6221F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517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33BDE-6DD6-41F2-A9C6-A1A585489FCC}" type="datetimeFigureOut">
              <a:rPr lang="sv-SE" smtClean="0"/>
              <a:t>2016-10-15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9942-DA27-4F26-A68F-5A2CB6221F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6127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33BDE-6DD6-41F2-A9C6-A1A585489FCC}" type="datetimeFigureOut">
              <a:rPr lang="sv-SE" smtClean="0"/>
              <a:t>2016-10-15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9942-DA27-4F26-A68F-5A2CB6221F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8112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33BDE-6DD6-41F2-A9C6-A1A585489FCC}" type="datetimeFigureOut">
              <a:rPr lang="sv-SE" smtClean="0"/>
              <a:t>2016-10-15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9942-DA27-4F26-A68F-5A2CB6221F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382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33BDE-6DD6-41F2-A9C6-A1A585489FCC}" type="datetimeFigureOut">
              <a:rPr lang="sv-SE" smtClean="0"/>
              <a:t>2016-10-15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9942-DA27-4F26-A68F-5A2CB6221F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383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33BDE-6DD6-41F2-A9C6-A1A585489FCC}" type="datetimeFigureOut">
              <a:rPr lang="sv-SE" smtClean="0"/>
              <a:t>2016-10-15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39942-DA27-4F26-A68F-5A2CB6221F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026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9446" y="0"/>
            <a:ext cx="3466465" cy="2472690"/>
          </a:xfrm>
          <a:custGeom>
            <a:avLst/>
            <a:gdLst/>
            <a:ahLst/>
            <a:cxnLst/>
            <a:rect l="l" t="t" r="r" b="b"/>
            <a:pathLst>
              <a:path w="3466465" h="2472690">
                <a:moveTo>
                  <a:pt x="0" y="2472194"/>
                </a:moveTo>
                <a:lnTo>
                  <a:pt x="3466261" y="2472194"/>
                </a:lnTo>
                <a:lnTo>
                  <a:pt x="3466261" y="0"/>
                </a:lnTo>
                <a:lnTo>
                  <a:pt x="0" y="0"/>
                </a:lnTo>
                <a:lnTo>
                  <a:pt x="0" y="2472194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65345" y="1023477"/>
            <a:ext cx="2689225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10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chan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studies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9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Institute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echnolo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98715" y="0"/>
            <a:ext cx="2045284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0425" y="4385805"/>
            <a:ext cx="4885385" cy="24721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555100"/>
            <a:ext cx="2047519" cy="43028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30425" y="2555087"/>
            <a:ext cx="1336116" cy="17478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49446" y="2555087"/>
            <a:ext cx="3466261" cy="17478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5300" y="472427"/>
            <a:ext cx="961656" cy="9616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6028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0425" y="0"/>
            <a:ext cx="4885385" cy="24721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98715" y="0"/>
            <a:ext cx="2045335" cy="2472690"/>
          </a:xfrm>
          <a:custGeom>
            <a:avLst/>
            <a:gdLst/>
            <a:ahLst/>
            <a:cxnLst/>
            <a:rect l="l" t="t" r="r" b="b"/>
            <a:pathLst>
              <a:path w="2045334" h="2472690">
                <a:moveTo>
                  <a:pt x="0" y="2472194"/>
                </a:moveTo>
                <a:lnTo>
                  <a:pt x="2045284" y="2472194"/>
                </a:lnTo>
                <a:lnTo>
                  <a:pt x="2045284" y="0"/>
                </a:lnTo>
                <a:lnTo>
                  <a:pt x="0" y="0"/>
                </a:lnTo>
                <a:lnTo>
                  <a:pt x="0" y="2472194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314614" y="535797"/>
            <a:ext cx="1555115" cy="144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419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20" dirty="0">
                <a:solidFill>
                  <a:srgbClr val="FFFFFF"/>
                </a:solidFill>
                <a:latin typeface="Calibri"/>
                <a:cs typeface="Calibri"/>
              </a:rPr>
              <a:t>19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9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1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rs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iv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1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98715" y="4385805"/>
            <a:ext cx="2045335" cy="2472690"/>
          </a:xfrm>
          <a:custGeom>
            <a:avLst/>
            <a:gdLst/>
            <a:ahLst/>
            <a:cxnLst/>
            <a:rect l="l" t="t" r="r" b="b"/>
            <a:pathLst>
              <a:path w="2045334" h="2472690">
                <a:moveTo>
                  <a:pt x="0" y="2472194"/>
                </a:moveTo>
                <a:lnTo>
                  <a:pt x="2045284" y="2472194"/>
                </a:lnTo>
                <a:lnTo>
                  <a:pt x="2045284" y="0"/>
                </a:lnTo>
                <a:lnTo>
                  <a:pt x="0" y="0"/>
                </a:lnTo>
                <a:lnTo>
                  <a:pt x="0" y="2472194"/>
                </a:lnTo>
                <a:close/>
              </a:path>
            </a:pathLst>
          </a:custGeom>
          <a:solidFill>
            <a:srgbClr val="B1B3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314614" y="5043525"/>
            <a:ext cx="1406525" cy="1203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9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8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5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35" dirty="0">
                <a:solidFill>
                  <a:srgbClr val="FFFFFF"/>
                </a:solidFill>
                <a:latin typeface="Calibri"/>
                <a:cs typeface="Calibri"/>
              </a:rPr>
              <a:t>um</a:t>
            </a:r>
            <a:r>
              <a:rPr sz="1600" b="1" spc="2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33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spc="140" dirty="0">
                <a:solidFill>
                  <a:srgbClr val="FFFFFF"/>
                </a:solidFill>
                <a:latin typeface="Calibri"/>
                <a:cs typeface="Calibri"/>
              </a:rPr>
              <a:t>00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spc="140" dirty="0">
                <a:solidFill>
                  <a:srgbClr val="FFFFFF"/>
                </a:solidFill>
                <a:latin typeface="Calibri"/>
                <a:cs typeface="Calibri"/>
              </a:rPr>
              <a:t>00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spc="1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204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600" spc="-21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600" spc="-27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8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spc="140" dirty="0">
                <a:solidFill>
                  <a:srgbClr val="FFFFFF"/>
                </a:solidFill>
                <a:latin typeface="Calibri"/>
                <a:cs typeface="Calibri"/>
              </a:rPr>
              <a:t>00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sta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ff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2047875" cy="2472690"/>
          </a:xfrm>
          <a:custGeom>
            <a:avLst/>
            <a:gdLst/>
            <a:ahLst/>
            <a:cxnLst/>
            <a:rect l="l" t="t" r="r" b="b"/>
            <a:pathLst>
              <a:path w="2047875" h="2472690">
                <a:moveTo>
                  <a:pt x="0" y="2472194"/>
                </a:moveTo>
                <a:lnTo>
                  <a:pt x="2047519" y="2472194"/>
                </a:lnTo>
                <a:lnTo>
                  <a:pt x="2047519" y="0"/>
                </a:lnTo>
                <a:lnTo>
                  <a:pt x="0" y="0"/>
                </a:lnTo>
                <a:lnTo>
                  <a:pt x="0" y="2472194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5900" y="657717"/>
            <a:ext cx="1574800" cy="1203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3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4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1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1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4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gu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98715" y="2555087"/>
            <a:ext cx="2045284" cy="1747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30425" y="2555100"/>
            <a:ext cx="4885385" cy="43028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385807"/>
            <a:ext cx="2047519" cy="2472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2555087"/>
            <a:ext cx="2047519" cy="17478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0519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8240" y="0"/>
            <a:ext cx="2047875" cy="2472690"/>
          </a:xfrm>
          <a:custGeom>
            <a:avLst/>
            <a:gdLst/>
            <a:ahLst/>
            <a:cxnLst/>
            <a:rect l="l" t="t" r="r" b="b"/>
            <a:pathLst>
              <a:path w="2047875" h="2472690">
                <a:moveTo>
                  <a:pt x="0" y="2472194"/>
                </a:moveTo>
                <a:lnTo>
                  <a:pt x="2047519" y="2472194"/>
                </a:lnTo>
                <a:lnTo>
                  <a:pt x="2047519" y="0"/>
                </a:lnTo>
                <a:lnTo>
                  <a:pt x="0" y="0"/>
                </a:lnTo>
                <a:lnTo>
                  <a:pt x="0" y="2472194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64140" y="413877"/>
            <a:ext cx="1423670" cy="1691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b="1" spc="35" dirty="0">
                <a:solidFill>
                  <a:srgbClr val="FFFFFF"/>
                </a:solidFill>
                <a:latin typeface="Calibri"/>
                <a:cs typeface="Calibri"/>
              </a:rPr>
              <a:t>Studies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7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600" b="1" spc="55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16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ourses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c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onsist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seminar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labo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1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ork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individual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studies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555087"/>
            <a:ext cx="2047875" cy="1748155"/>
          </a:xfrm>
          <a:custGeom>
            <a:avLst/>
            <a:gdLst/>
            <a:ahLst/>
            <a:cxnLst/>
            <a:rect l="l" t="t" r="r" b="b"/>
            <a:pathLst>
              <a:path w="2047875" h="1748154">
                <a:moveTo>
                  <a:pt x="0" y="1747812"/>
                </a:moveTo>
                <a:lnTo>
                  <a:pt x="2047519" y="1747812"/>
                </a:lnTo>
                <a:lnTo>
                  <a:pt x="2047519" y="0"/>
                </a:lnTo>
                <a:lnTo>
                  <a:pt x="0" y="0"/>
                </a:lnTo>
                <a:lnTo>
                  <a:pt x="0" y="1747812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5900" y="2850621"/>
            <a:ext cx="1553845" cy="1203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personal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app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oach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educ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eneurial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spirit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4385805"/>
            <a:ext cx="5596686" cy="24721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79592" y="0"/>
            <a:ext cx="3464407" cy="2472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3454285" cy="2472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98715" y="2555087"/>
            <a:ext cx="2045335" cy="1748155"/>
          </a:xfrm>
          <a:custGeom>
            <a:avLst/>
            <a:gdLst/>
            <a:ahLst/>
            <a:cxnLst/>
            <a:rect l="l" t="t" r="r" b="b"/>
            <a:pathLst>
              <a:path w="2045334" h="1748154">
                <a:moveTo>
                  <a:pt x="0" y="1747812"/>
                </a:moveTo>
                <a:lnTo>
                  <a:pt x="2045284" y="1747812"/>
                </a:lnTo>
                <a:lnTo>
                  <a:pt x="2045284" y="0"/>
                </a:lnTo>
                <a:lnTo>
                  <a:pt x="0" y="0"/>
                </a:lnTo>
                <a:lnTo>
                  <a:pt x="0" y="1747812"/>
                </a:lnTo>
                <a:close/>
              </a:path>
            </a:pathLst>
          </a:custGeom>
          <a:solidFill>
            <a:srgbClr val="B1B3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314614" y="3216381"/>
            <a:ext cx="1252220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11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ether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indust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30425" y="2555087"/>
            <a:ext cx="4885384" cy="17478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79592" y="4385807"/>
            <a:ext cx="3464407" cy="24721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2259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74</Words>
  <Application>Microsoft Office PowerPoint</Application>
  <PresentationFormat>On-screen Show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Kungliga Tekniska Högskolan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Maxwell</dc:creator>
  <cp:lastModifiedBy>Diana Maxwell</cp:lastModifiedBy>
  <cp:revision>1</cp:revision>
  <dcterms:created xsi:type="dcterms:W3CDTF">2016-10-15T08:09:22Z</dcterms:created>
  <dcterms:modified xsi:type="dcterms:W3CDTF">2016-10-15T08:11:47Z</dcterms:modified>
</cp:coreProperties>
</file>