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1" r:id="rId2"/>
    <p:sldMasterId id="2147484176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304" r:id="rId6"/>
    <p:sldId id="280" r:id="rId7"/>
    <p:sldId id="300" r:id="rId8"/>
    <p:sldId id="301" r:id="rId9"/>
    <p:sldId id="302" r:id="rId10"/>
    <p:sldId id="277" r:id="rId11"/>
    <p:sldId id="260" r:id="rId12"/>
    <p:sldId id="306" r:id="rId13"/>
    <p:sldId id="307" r:id="rId14"/>
    <p:sldId id="303" r:id="rId15"/>
    <p:sldId id="308" r:id="rId16"/>
    <p:sldId id="309" r:id="rId17"/>
    <p:sldId id="310" r:id="rId18"/>
    <p:sldId id="311" r:id="rId19"/>
    <p:sldId id="312" r:id="rId20"/>
    <p:sldId id="313" r:id="rId21"/>
    <p:sldId id="298" r:id="rId22"/>
    <p:sldId id="299" r:id="rId23"/>
    <p:sldId id="259" r:id="rId24"/>
  </p:sldIdLst>
  <p:sldSz cx="9144000" cy="6858000" type="screen4x3"/>
  <p:notesSz cx="6797675" cy="99282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60"/>
  </p:normalViewPr>
  <p:slideViewPr>
    <p:cSldViewPr>
      <p:cViewPr>
        <p:scale>
          <a:sx n="78" d="100"/>
          <a:sy n="78" d="100"/>
        </p:scale>
        <p:origin x="-96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2E2B8-BDDC-43CA-B1AB-701EC8A8D2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D301C541-5F85-4B27-957E-4C3898A5B6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Vice</a:t>
          </a:r>
          <a:r>
            <a:rPr kumimoji="0" lang="sk-SK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-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Recto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7168407-4162-417A-B685-0CCF2FA1B429}" type="parTrans" cxnId="{C5B46776-248C-4D23-BFA5-F0E962FA6439}">
      <dgm:prSet/>
      <dgm:spPr/>
    </dgm:pt>
    <dgm:pt modelId="{6A49278E-D336-4904-B782-59065D811615}" type="sibTrans" cxnId="{C5B46776-248C-4D23-BFA5-F0E962FA6439}">
      <dgm:prSet/>
      <dgm:spPr/>
    </dgm:pt>
    <dgm:pt modelId="{A6D1EDFC-693B-4CDB-AD50-B180C268E5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Director of the International Relations Office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9DADFF6A-A10C-450F-96F5-B64026AAD952}" type="parTrans" cxnId="{BDDD1EE5-CFD2-4F2B-9FA8-A003023F536B}">
      <dgm:prSet/>
      <dgm:spPr/>
    </dgm:pt>
    <dgm:pt modelId="{E1D580E9-A71B-49C7-A4BC-3C2CEEA96047}" type="sibTrans" cxnId="{BDDD1EE5-CFD2-4F2B-9FA8-A003023F536B}">
      <dgm:prSet/>
      <dgm:spPr/>
    </dgm:pt>
    <dgm:pt modelId="{5D06303A-8833-4C35-A72B-7EACCB82AD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Administrative officers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89C27075-7AEB-4C4E-BCC9-A733087EE2ED}" type="parTrans" cxnId="{37B0355E-38A4-4C19-99D4-D12DF25A9712}">
      <dgm:prSet/>
      <dgm:spPr/>
    </dgm:pt>
    <dgm:pt modelId="{3739ECAE-D6F3-4695-A073-5F1904BC62DC}" type="sibTrans" cxnId="{37B0355E-38A4-4C19-99D4-D12DF25A9712}">
      <dgm:prSet/>
      <dgm:spPr/>
    </dgm:pt>
    <dgm:pt modelId="{5918742B-3534-40F6-B124-34F65A2F4190}" type="pres">
      <dgm:prSet presAssocID="{FB82E2B8-BDDC-43CA-B1AB-701EC8A8D208}" presName="Name0" presStyleCnt="0">
        <dgm:presLayoutVars>
          <dgm:dir/>
          <dgm:animLvl val="lvl"/>
          <dgm:resizeHandles val="exact"/>
        </dgm:presLayoutVars>
      </dgm:prSet>
      <dgm:spPr/>
    </dgm:pt>
    <dgm:pt modelId="{528A9D1B-2334-47D1-AFF5-CF12D28B29D6}" type="pres">
      <dgm:prSet presAssocID="{D301C541-5F85-4B27-957E-4C3898A5B6CC}" presName="Name8" presStyleCnt="0"/>
      <dgm:spPr/>
    </dgm:pt>
    <dgm:pt modelId="{C6E2A126-3532-4590-A2D1-24AED89D30E6}" type="pres">
      <dgm:prSet presAssocID="{D301C541-5F85-4B27-957E-4C3898A5B6CC}" presName="level" presStyleLbl="node1" presStyleIdx="0" presStyleCnt="3">
        <dgm:presLayoutVars>
          <dgm:chMax val="1"/>
          <dgm:bulletEnabled val="1"/>
        </dgm:presLayoutVars>
      </dgm:prSet>
      <dgm:spPr/>
    </dgm:pt>
    <dgm:pt modelId="{A3D486DD-F1F9-404C-9957-2FD913A8B406}" type="pres">
      <dgm:prSet presAssocID="{D301C541-5F85-4B27-957E-4C3898A5B6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D83BD8-EC63-4011-A371-653194841737}" type="pres">
      <dgm:prSet presAssocID="{A6D1EDFC-693B-4CDB-AD50-B180C268E591}" presName="Name8" presStyleCnt="0"/>
      <dgm:spPr/>
    </dgm:pt>
    <dgm:pt modelId="{525E647D-10D3-4F3A-BA67-711E454EAFDF}" type="pres">
      <dgm:prSet presAssocID="{A6D1EDFC-693B-4CDB-AD50-B180C268E591}" presName="level" presStyleLbl="node1" presStyleIdx="1" presStyleCnt="3">
        <dgm:presLayoutVars>
          <dgm:chMax val="1"/>
          <dgm:bulletEnabled val="1"/>
        </dgm:presLayoutVars>
      </dgm:prSet>
      <dgm:spPr/>
    </dgm:pt>
    <dgm:pt modelId="{E1FF96B3-6CF0-4432-99CD-C3DB22005F97}" type="pres">
      <dgm:prSet presAssocID="{A6D1EDFC-693B-4CDB-AD50-B180C268E5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8B5D14-E5A8-4DA8-A37F-E7D9FCE27D77}" type="pres">
      <dgm:prSet presAssocID="{5D06303A-8833-4C35-A72B-7EACCB82AD93}" presName="Name8" presStyleCnt="0"/>
      <dgm:spPr/>
    </dgm:pt>
    <dgm:pt modelId="{35D6BDA3-C83D-4BB7-B242-661A8F4BBE0B}" type="pres">
      <dgm:prSet presAssocID="{5D06303A-8833-4C35-A72B-7EACCB82AD93}" presName="level" presStyleLbl="node1" presStyleIdx="2" presStyleCnt="3">
        <dgm:presLayoutVars>
          <dgm:chMax val="1"/>
          <dgm:bulletEnabled val="1"/>
        </dgm:presLayoutVars>
      </dgm:prSet>
      <dgm:spPr/>
    </dgm:pt>
    <dgm:pt modelId="{9D5978B6-BC8D-4B11-9FFA-C81B8AE22063}" type="pres">
      <dgm:prSet presAssocID="{5D06303A-8833-4C35-A72B-7EACCB82AD9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2C832F5-7483-46E3-913C-DE8451F1FFC2}" type="presOf" srcId="{5D06303A-8833-4C35-A72B-7EACCB82AD93}" destId="{35D6BDA3-C83D-4BB7-B242-661A8F4BBE0B}" srcOrd="0" destOrd="0" presId="urn:microsoft.com/office/officeart/2005/8/layout/pyramid1"/>
    <dgm:cxn modelId="{92A7BEEE-01ED-41E1-BAF2-7B6935B10825}" type="presOf" srcId="{A6D1EDFC-693B-4CDB-AD50-B180C268E591}" destId="{E1FF96B3-6CF0-4432-99CD-C3DB22005F97}" srcOrd="1" destOrd="0" presId="urn:microsoft.com/office/officeart/2005/8/layout/pyramid1"/>
    <dgm:cxn modelId="{346C8B05-BE57-4259-A849-E51D70DC3091}" type="presOf" srcId="{D301C541-5F85-4B27-957E-4C3898A5B6CC}" destId="{C6E2A126-3532-4590-A2D1-24AED89D30E6}" srcOrd="0" destOrd="0" presId="urn:microsoft.com/office/officeart/2005/8/layout/pyramid1"/>
    <dgm:cxn modelId="{22D1A8BE-4987-4230-815A-75FFC708678E}" type="presOf" srcId="{5D06303A-8833-4C35-A72B-7EACCB82AD93}" destId="{9D5978B6-BC8D-4B11-9FFA-C81B8AE22063}" srcOrd="1" destOrd="0" presId="urn:microsoft.com/office/officeart/2005/8/layout/pyramid1"/>
    <dgm:cxn modelId="{9831AB4C-ECA9-4AAA-B5AD-872AB225945B}" type="presOf" srcId="{FB82E2B8-BDDC-43CA-B1AB-701EC8A8D208}" destId="{5918742B-3534-40F6-B124-34F65A2F4190}" srcOrd="0" destOrd="0" presId="urn:microsoft.com/office/officeart/2005/8/layout/pyramid1"/>
    <dgm:cxn modelId="{C5B46776-248C-4D23-BFA5-F0E962FA6439}" srcId="{FB82E2B8-BDDC-43CA-B1AB-701EC8A8D208}" destId="{D301C541-5F85-4B27-957E-4C3898A5B6CC}" srcOrd="0" destOrd="0" parTransId="{97168407-4162-417A-B685-0CCF2FA1B429}" sibTransId="{6A49278E-D336-4904-B782-59065D811615}"/>
    <dgm:cxn modelId="{B790A238-2445-4DD5-9641-320D8982D3F3}" type="presOf" srcId="{A6D1EDFC-693B-4CDB-AD50-B180C268E591}" destId="{525E647D-10D3-4F3A-BA67-711E454EAFDF}" srcOrd="0" destOrd="0" presId="urn:microsoft.com/office/officeart/2005/8/layout/pyramid1"/>
    <dgm:cxn modelId="{7CC67151-B452-4405-A557-485D326DF9DF}" type="presOf" srcId="{D301C541-5F85-4B27-957E-4C3898A5B6CC}" destId="{A3D486DD-F1F9-404C-9957-2FD913A8B406}" srcOrd="1" destOrd="0" presId="urn:microsoft.com/office/officeart/2005/8/layout/pyramid1"/>
    <dgm:cxn modelId="{BDDD1EE5-CFD2-4F2B-9FA8-A003023F536B}" srcId="{FB82E2B8-BDDC-43CA-B1AB-701EC8A8D208}" destId="{A6D1EDFC-693B-4CDB-AD50-B180C268E591}" srcOrd="1" destOrd="0" parTransId="{9DADFF6A-A10C-450F-96F5-B64026AAD952}" sibTransId="{E1D580E9-A71B-49C7-A4BC-3C2CEEA96047}"/>
    <dgm:cxn modelId="{37B0355E-38A4-4C19-99D4-D12DF25A9712}" srcId="{FB82E2B8-BDDC-43CA-B1AB-701EC8A8D208}" destId="{5D06303A-8833-4C35-A72B-7EACCB82AD93}" srcOrd="2" destOrd="0" parTransId="{89C27075-7AEB-4C4E-BCC9-A733087EE2ED}" sibTransId="{3739ECAE-D6F3-4695-A073-5F1904BC62DC}"/>
    <dgm:cxn modelId="{B7520360-A268-44B3-906F-52B87523C276}" type="presParOf" srcId="{5918742B-3534-40F6-B124-34F65A2F4190}" destId="{528A9D1B-2334-47D1-AFF5-CF12D28B29D6}" srcOrd="0" destOrd="0" presId="urn:microsoft.com/office/officeart/2005/8/layout/pyramid1"/>
    <dgm:cxn modelId="{47AC4AD8-7EC5-4210-B2BF-252B54918D4A}" type="presParOf" srcId="{528A9D1B-2334-47D1-AFF5-CF12D28B29D6}" destId="{C6E2A126-3532-4590-A2D1-24AED89D30E6}" srcOrd="0" destOrd="0" presId="urn:microsoft.com/office/officeart/2005/8/layout/pyramid1"/>
    <dgm:cxn modelId="{28F2716A-3259-4C97-81E5-56B75B83E255}" type="presParOf" srcId="{528A9D1B-2334-47D1-AFF5-CF12D28B29D6}" destId="{A3D486DD-F1F9-404C-9957-2FD913A8B406}" srcOrd="1" destOrd="0" presId="urn:microsoft.com/office/officeart/2005/8/layout/pyramid1"/>
    <dgm:cxn modelId="{5E37C696-1BAB-4E3B-B0B4-E5E4B62E5853}" type="presParOf" srcId="{5918742B-3534-40F6-B124-34F65A2F4190}" destId="{09D83BD8-EC63-4011-A371-653194841737}" srcOrd="1" destOrd="0" presId="urn:microsoft.com/office/officeart/2005/8/layout/pyramid1"/>
    <dgm:cxn modelId="{2CA91392-FB46-4FE7-B806-AF2DAF75E5EC}" type="presParOf" srcId="{09D83BD8-EC63-4011-A371-653194841737}" destId="{525E647D-10D3-4F3A-BA67-711E454EAFDF}" srcOrd="0" destOrd="0" presId="urn:microsoft.com/office/officeart/2005/8/layout/pyramid1"/>
    <dgm:cxn modelId="{836C4E84-C3B8-4672-A16E-FCA82661374D}" type="presParOf" srcId="{09D83BD8-EC63-4011-A371-653194841737}" destId="{E1FF96B3-6CF0-4432-99CD-C3DB22005F97}" srcOrd="1" destOrd="0" presId="urn:microsoft.com/office/officeart/2005/8/layout/pyramid1"/>
    <dgm:cxn modelId="{42A59F6C-423A-40B3-A287-CDD57E52EB15}" type="presParOf" srcId="{5918742B-3534-40F6-B124-34F65A2F4190}" destId="{298B5D14-E5A8-4DA8-A37F-E7D9FCE27D77}" srcOrd="2" destOrd="0" presId="urn:microsoft.com/office/officeart/2005/8/layout/pyramid1"/>
    <dgm:cxn modelId="{394F5F64-7DFD-4704-90A9-2F78D5BC572F}" type="presParOf" srcId="{298B5D14-E5A8-4DA8-A37F-E7D9FCE27D77}" destId="{35D6BDA3-C83D-4BB7-B242-661A8F4BBE0B}" srcOrd="0" destOrd="0" presId="urn:microsoft.com/office/officeart/2005/8/layout/pyramid1"/>
    <dgm:cxn modelId="{1022A96E-B0B4-47B8-B953-27C6560B3511}" type="presParOf" srcId="{298B5D14-E5A8-4DA8-A37F-E7D9FCE27D77}" destId="{9D5978B6-BC8D-4B11-9FFA-C81B8AE220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75A25-A07F-4741-BE84-D74A70105C7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42367CD-5C9B-4C19-B441-727CE65033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charset="0"/>
            </a:rPr>
            <a:t>IRO</a:t>
          </a:r>
          <a:endParaRPr kumimoji="0" lang="sk-SK" altLang="en-US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cs typeface="Arial" charset="0"/>
          </a:endParaRPr>
        </a:p>
      </dgm:t>
    </dgm:pt>
    <dgm:pt modelId="{FBCAF455-30F4-4E4C-A4DF-2A1D54028847}" type="parTrans" cxnId="{57D9217D-1340-40E7-9581-03D81C37023D}">
      <dgm:prSet/>
      <dgm:spPr/>
    </dgm:pt>
    <dgm:pt modelId="{A71323DE-BD14-4EEB-9795-20551A8CA673}" type="sibTrans" cxnId="{57D9217D-1340-40E7-9581-03D81C37023D}">
      <dgm:prSet/>
      <dgm:spPr/>
    </dgm:pt>
    <dgm:pt modelId="{3C8BD52B-3564-49D6-9D0D-6F59BD13D4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89D09B0F-CA2D-49C7-A7F8-C5F10D9AA0FB}" type="parTrans" cxnId="{15DD2342-5037-4DE4-A43D-6CFAC04828E5}">
      <dgm:prSet/>
      <dgm:spPr/>
      <dgm:t>
        <a:bodyPr/>
        <a:lstStyle/>
        <a:p>
          <a:endParaRPr lang="en-US"/>
        </a:p>
      </dgm:t>
    </dgm:pt>
    <dgm:pt modelId="{1707AC7C-5052-4C46-BCDF-1CABC6AE37AF}" type="sibTrans" cxnId="{15DD2342-5037-4DE4-A43D-6CFAC04828E5}">
      <dgm:prSet/>
      <dgm:spPr/>
    </dgm:pt>
    <dgm:pt modelId="{BB86F11E-0234-4AB1-B6AD-C854D46C76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E0B0C129-2D00-43FA-B0D5-228D4165ED5B}" type="parTrans" cxnId="{C0295BC3-DA73-49D3-930A-FBA887A2CF2B}">
      <dgm:prSet/>
      <dgm:spPr/>
      <dgm:t>
        <a:bodyPr/>
        <a:lstStyle/>
        <a:p>
          <a:endParaRPr lang="en-US"/>
        </a:p>
      </dgm:t>
    </dgm:pt>
    <dgm:pt modelId="{AD7FF357-FF2A-49D1-BA3C-63BA0E4625EC}" type="sibTrans" cxnId="{C0295BC3-DA73-49D3-930A-FBA887A2CF2B}">
      <dgm:prSet/>
      <dgm:spPr/>
    </dgm:pt>
    <dgm:pt modelId="{07D76F8B-F1E9-4E9A-BDEA-E59ACF863F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BEBF705B-640E-46EE-BAB1-2FB17649563B}" type="parTrans" cxnId="{6711D938-CA56-48F2-B07D-6E60B5008A34}">
      <dgm:prSet/>
      <dgm:spPr/>
      <dgm:t>
        <a:bodyPr/>
        <a:lstStyle/>
        <a:p>
          <a:endParaRPr lang="en-US"/>
        </a:p>
      </dgm:t>
    </dgm:pt>
    <dgm:pt modelId="{73297F5A-6126-4771-8B4F-13209D3476B8}" type="sibTrans" cxnId="{6711D938-CA56-48F2-B07D-6E60B5008A34}">
      <dgm:prSet/>
      <dgm:spPr/>
    </dgm:pt>
    <dgm:pt modelId="{E6B82C17-D7FB-498B-861B-518D03DB7D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586CC004-6405-44F4-AD7B-0BD1D23303B3}" type="parTrans" cxnId="{39A28ED6-2DC7-4C35-9527-19C6683449E1}">
      <dgm:prSet/>
      <dgm:spPr/>
      <dgm:t>
        <a:bodyPr/>
        <a:lstStyle/>
        <a:p>
          <a:endParaRPr lang="en-US"/>
        </a:p>
      </dgm:t>
    </dgm:pt>
    <dgm:pt modelId="{D482319A-D5B1-43CA-AD9D-273145F60D02}" type="sibTrans" cxnId="{39A28ED6-2DC7-4C35-9527-19C6683449E1}">
      <dgm:prSet/>
      <dgm:spPr/>
    </dgm:pt>
    <dgm:pt modelId="{ECE05DBB-EE61-47F3-A31E-42B730E188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08469939-9C99-4E7E-96AC-11C700F7FADA}" type="parTrans" cxnId="{7CB26A00-C0A7-4A23-846C-33190F5B28AB}">
      <dgm:prSet/>
      <dgm:spPr/>
      <dgm:t>
        <a:bodyPr/>
        <a:lstStyle/>
        <a:p>
          <a:endParaRPr lang="en-US"/>
        </a:p>
      </dgm:t>
    </dgm:pt>
    <dgm:pt modelId="{08AC4AE4-C27B-4F5D-9286-02686637980D}" type="sibTrans" cxnId="{7CB26A00-C0A7-4A23-846C-33190F5B28AB}">
      <dgm:prSet/>
      <dgm:spPr/>
    </dgm:pt>
    <dgm:pt modelId="{02BD4FF3-4DEA-4EB6-97BF-6313ED1283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59854A97-CC26-4DB6-A4DD-ECEEB8582AF6}" type="parTrans" cxnId="{D8474408-1DB3-4D00-A280-A0DF11D613E3}">
      <dgm:prSet/>
      <dgm:spPr/>
      <dgm:t>
        <a:bodyPr/>
        <a:lstStyle/>
        <a:p>
          <a:endParaRPr lang="en-US"/>
        </a:p>
      </dgm:t>
    </dgm:pt>
    <dgm:pt modelId="{7F52B39A-EF60-4FD0-9481-9417958D2C9F}" type="sibTrans" cxnId="{D8474408-1DB3-4D00-A280-A0DF11D613E3}">
      <dgm:prSet/>
      <dgm:spPr/>
    </dgm:pt>
    <dgm:pt modelId="{4A4A8B25-7DE8-490D-A554-0C46C1020A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E6A50109-46EF-4E50-B74A-8EF2925C8892}" type="parTrans" cxnId="{75FBB2E1-7907-48FD-8B91-D641768F0E41}">
      <dgm:prSet/>
      <dgm:spPr/>
      <dgm:t>
        <a:bodyPr/>
        <a:lstStyle/>
        <a:p>
          <a:endParaRPr lang="en-US"/>
        </a:p>
      </dgm:t>
    </dgm:pt>
    <dgm:pt modelId="{F640F5AA-575C-4791-B775-939D9461394A}" type="sibTrans" cxnId="{75FBB2E1-7907-48FD-8B91-D641768F0E41}">
      <dgm:prSet/>
      <dgm:spPr/>
    </dgm:pt>
    <dgm:pt modelId="{33C4AB92-666D-44FF-AA21-6418392819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541215F6-FB73-48DB-BEA7-82C1F39ADB3B}" type="parTrans" cxnId="{3662906B-494E-4F41-8254-0B808F7B1CF2}">
      <dgm:prSet/>
      <dgm:spPr/>
      <dgm:t>
        <a:bodyPr/>
        <a:lstStyle/>
        <a:p>
          <a:endParaRPr lang="en-US"/>
        </a:p>
      </dgm:t>
    </dgm:pt>
    <dgm:pt modelId="{9DC649DD-5CD1-4DC5-90AD-1F21C208EF7E}" type="sibTrans" cxnId="{3662906B-494E-4F41-8254-0B808F7B1CF2}">
      <dgm:prSet/>
      <dgm:spPr/>
    </dgm:pt>
    <dgm:pt modelId="{E15B67A2-404E-40F8-9184-843645DF7C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76E11896-3A8C-4CD0-BBBD-39F2DF766AE5}" type="parTrans" cxnId="{3A7062AE-4DC0-44F7-96E5-645E1EB8A602}">
      <dgm:prSet/>
      <dgm:spPr/>
      <dgm:t>
        <a:bodyPr/>
        <a:lstStyle/>
        <a:p>
          <a:endParaRPr lang="en-US"/>
        </a:p>
      </dgm:t>
    </dgm:pt>
    <dgm:pt modelId="{E41DCEB7-87A4-4D20-86CB-203420B298C6}" type="sibTrans" cxnId="{3A7062AE-4DC0-44F7-96E5-645E1EB8A602}">
      <dgm:prSet/>
      <dgm:spPr/>
    </dgm:pt>
    <dgm:pt modelId="{937B1465-6B92-4412-82E4-EFECCDDDED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4791A880-773E-4436-8BBE-EF3994967DAB}" type="parTrans" cxnId="{5611EC3D-77F3-439C-ABDA-BA1ADBE88BAA}">
      <dgm:prSet/>
      <dgm:spPr/>
      <dgm:t>
        <a:bodyPr/>
        <a:lstStyle/>
        <a:p>
          <a:endParaRPr lang="en-US"/>
        </a:p>
      </dgm:t>
    </dgm:pt>
    <dgm:pt modelId="{55150552-5E89-45F1-8C14-2C1639E20AFD}" type="sibTrans" cxnId="{5611EC3D-77F3-439C-ABDA-BA1ADBE88BAA}">
      <dgm:prSet/>
      <dgm:spPr/>
    </dgm:pt>
    <dgm:pt modelId="{BD4D2AAC-AD61-4316-8FB9-CBED53C121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A552FFDC-B7A7-40CC-BEFC-D6057073E4BD}" type="parTrans" cxnId="{8BAD349B-88E1-46A8-9F03-7B6B4D680E59}">
      <dgm:prSet/>
      <dgm:spPr/>
      <dgm:t>
        <a:bodyPr/>
        <a:lstStyle/>
        <a:p>
          <a:endParaRPr lang="en-US"/>
        </a:p>
      </dgm:t>
    </dgm:pt>
    <dgm:pt modelId="{37057F5A-99DB-4347-AD08-657D8ED9E4A8}" type="sibTrans" cxnId="{8BAD349B-88E1-46A8-9F03-7B6B4D680E59}">
      <dgm:prSet/>
      <dgm:spPr/>
    </dgm:pt>
    <dgm:pt modelId="{DB23012D-7283-4FDC-83D9-73FD35D68D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B0E6F75E-8C3B-4CC5-958B-2DE8A5B175F6}" type="parTrans" cxnId="{436B243D-5E32-4369-91EF-4923361BD4E7}">
      <dgm:prSet/>
      <dgm:spPr/>
      <dgm:t>
        <a:bodyPr/>
        <a:lstStyle/>
        <a:p>
          <a:endParaRPr lang="en-US"/>
        </a:p>
      </dgm:t>
    </dgm:pt>
    <dgm:pt modelId="{BD7859BE-905F-4D56-8B40-5EAC05BE4D41}" type="sibTrans" cxnId="{436B243D-5E32-4369-91EF-4923361BD4E7}">
      <dgm:prSet/>
      <dgm:spPr/>
    </dgm:pt>
    <dgm:pt modelId="{FE2F2DCD-EED8-44DF-96A3-FD00C2B996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</a:t>
          </a:r>
          <a:endParaRPr kumimoji="0" lang="sk-SK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</dgm:t>
    </dgm:pt>
    <dgm:pt modelId="{F864ADB9-4176-421B-86B9-0704336ED0C2}" type="parTrans" cxnId="{5F0E9CEB-A894-4075-AB5D-A06D0A536288}">
      <dgm:prSet/>
      <dgm:spPr/>
      <dgm:t>
        <a:bodyPr/>
        <a:lstStyle/>
        <a:p>
          <a:endParaRPr lang="en-US"/>
        </a:p>
      </dgm:t>
    </dgm:pt>
    <dgm:pt modelId="{FB4E36D5-5A3B-4D64-A2CC-C32DC7C01347}" type="sibTrans" cxnId="{5F0E9CEB-A894-4075-AB5D-A06D0A536288}">
      <dgm:prSet/>
      <dgm:spPr/>
    </dgm:pt>
    <dgm:pt modelId="{1903FBEE-3B64-45C6-9724-E27CD6DE8296}" type="pres">
      <dgm:prSet presAssocID="{C0C75A25-A07F-4741-BE84-D74A70105C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24F58-473A-45AD-B049-BDCA74C9DCDB}" type="pres">
      <dgm:prSet presAssocID="{842367CD-5C9B-4C19-B441-727CE6503369}" presName="centerShape" presStyleLbl="node0" presStyleIdx="0" presStyleCnt="1"/>
      <dgm:spPr/>
    </dgm:pt>
    <dgm:pt modelId="{0404E16C-86B3-4E23-BA2B-BED1B135ED36}" type="pres">
      <dgm:prSet presAssocID="{89D09B0F-CA2D-49C7-A7F8-C5F10D9AA0FB}" presName="Name9" presStyleLbl="parChTrans1D2" presStyleIdx="0" presStyleCnt="13"/>
      <dgm:spPr/>
    </dgm:pt>
    <dgm:pt modelId="{EDAB4415-8B1C-4A37-97D8-492E0F9FDB8D}" type="pres">
      <dgm:prSet presAssocID="{89D09B0F-CA2D-49C7-A7F8-C5F10D9AA0FB}" presName="connTx" presStyleLbl="parChTrans1D2" presStyleIdx="0" presStyleCnt="13"/>
      <dgm:spPr/>
    </dgm:pt>
    <dgm:pt modelId="{2E5943FF-ADFC-4A68-8D31-7775D1422BB2}" type="pres">
      <dgm:prSet presAssocID="{3C8BD52B-3564-49D6-9D0D-6F59BD13D489}" presName="node" presStyleLbl="node1" presStyleIdx="0" presStyleCnt="13">
        <dgm:presLayoutVars>
          <dgm:bulletEnabled val="1"/>
        </dgm:presLayoutVars>
      </dgm:prSet>
      <dgm:spPr/>
    </dgm:pt>
    <dgm:pt modelId="{9907EB60-DB6C-41CE-82DE-B5F3CF5F011B}" type="pres">
      <dgm:prSet presAssocID="{E0B0C129-2D00-43FA-B0D5-228D4165ED5B}" presName="Name9" presStyleLbl="parChTrans1D2" presStyleIdx="1" presStyleCnt="13"/>
      <dgm:spPr/>
    </dgm:pt>
    <dgm:pt modelId="{95F0C5F0-2346-45A0-9A89-059E2C16894B}" type="pres">
      <dgm:prSet presAssocID="{E0B0C129-2D00-43FA-B0D5-228D4165ED5B}" presName="connTx" presStyleLbl="parChTrans1D2" presStyleIdx="1" presStyleCnt="13"/>
      <dgm:spPr/>
    </dgm:pt>
    <dgm:pt modelId="{F6004D7A-6B66-4B15-9BBC-C901546CFDC6}" type="pres">
      <dgm:prSet presAssocID="{BB86F11E-0234-4AB1-B6AD-C854D46C7621}" presName="node" presStyleLbl="node1" presStyleIdx="1" presStyleCnt="13">
        <dgm:presLayoutVars>
          <dgm:bulletEnabled val="1"/>
        </dgm:presLayoutVars>
      </dgm:prSet>
      <dgm:spPr/>
    </dgm:pt>
    <dgm:pt modelId="{8578F392-CE46-44D8-9D1F-F614F3461997}" type="pres">
      <dgm:prSet presAssocID="{BEBF705B-640E-46EE-BAB1-2FB17649563B}" presName="Name9" presStyleLbl="parChTrans1D2" presStyleIdx="2" presStyleCnt="13"/>
      <dgm:spPr/>
    </dgm:pt>
    <dgm:pt modelId="{6DBC32D0-88DB-4BA9-95BF-964DA1B6A2C4}" type="pres">
      <dgm:prSet presAssocID="{BEBF705B-640E-46EE-BAB1-2FB17649563B}" presName="connTx" presStyleLbl="parChTrans1D2" presStyleIdx="2" presStyleCnt="13"/>
      <dgm:spPr/>
    </dgm:pt>
    <dgm:pt modelId="{1132F70D-868D-4408-B236-12E197D0C042}" type="pres">
      <dgm:prSet presAssocID="{07D76F8B-F1E9-4E9A-BDEA-E59ACF863F22}" presName="node" presStyleLbl="node1" presStyleIdx="2" presStyleCnt="13">
        <dgm:presLayoutVars>
          <dgm:bulletEnabled val="1"/>
        </dgm:presLayoutVars>
      </dgm:prSet>
      <dgm:spPr/>
    </dgm:pt>
    <dgm:pt modelId="{3167815E-2406-4476-A13D-26469BA065A9}" type="pres">
      <dgm:prSet presAssocID="{586CC004-6405-44F4-AD7B-0BD1D23303B3}" presName="Name9" presStyleLbl="parChTrans1D2" presStyleIdx="3" presStyleCnt="13"/>
      <dgm:spPr/>
    </dgm:pt>
    <dgm:pt modelId="{95253D22-26EC-4CF3-8431-53400CB97FB1}" type="pres">
      <dgm:prSet presAssocID="{586CC004-6405-44F4-AD7B-0BD1D23303B3}" presName="connTx" presStyleLbl="parChTrans1D2" presStyleIdx="3" presStyleCnt="13"/>
      <dgm:spPr/>
    </dgm:pt>
    <dgm:pt modelId="{A61C902B-D269-42C4-AEBD-A04803915617}" type="pres">
      <dgm:prSet presAssocID="{E6B82C17-D7FB-498B-861B-518D03DB7DB7}" presName="node" presStyleLbl="node1" presStyleIdx="3" presStyleCnt="13">
        <dgm:presLayoutVars>
          <dgm:bulletEnabled val="1"/>
        </dgm:presLayoutVars>
      </dgm:prSet>
      <dgm:spPr/>
    </dgm:pt>
    <dgm:pt modelId="{58F30994-9937-47EB-803F-E640A6E519AD}" type="pres">
      <dgm:prSet presAssocID="{08469939-9C99-4E7E-96AC-11C700F7FADA}" presName="Name9" presStyleLbl="parChTrans1D2" presStyleIdx="4" presStyleCnt="13"/>
      <dgm:spPr/>
    </dgm:pt>
    <dgm:pt modelId="{BE001095-3977-4FE9-A858-13D8EAA624EE}" type="pres">
      <dgm:prSet presAssocID="{08469939-9C99-4E7E-96AC-11C700F7FADA}" presName="connTx" presStyleLbl="parChTrans1D2" presStyleIdx="4" presStyleCnt="13"/>
      <dgm:spPr/>
    </dgm:pt>
    <dgm:pt modelId="{17FF488B-569A-435F-8BA8-68021A16E65F}" type="pres">
      <dgm:prSet presAssocID="{ECE05DBB-EE61-47F3-A31E-42B730E18844}" presName="node" presStyleLbl="node1" presStyleIdx="4" presStyleCnt="13">
        <dgm:presLayoutVars>
          <dgm:bulletEnabled val="1"/>
        </dgm:presLayoutVars>
      </dgm:prSet>
      <dgm:spPr/>
    </dgm:pt>
    <dgm:pt modelId="{59E8AF69-4FB5-4E0B-A05C-3C33E2FAFDBD}" type="pres">
      <dgm:prSet presAssocID="{59854A97-CC26-4DB6-A4DD-ECEEB8582AF6}" presName="Name9" presStyleLbl="parChTrans1D2" presStyleIdx="5" presStyleCnt="13"/>
      <dgm:spPr/>
    </dgm:pt>
    <dgm:pt modelId="{CE5957E9-4F24-46CB-A424-36385457AC8F}" type="pres">
      <dgm:prSet presAssocID="{59854A97-CC26-4DB6-A4DD-ECEEB8582AF6}" presName="connTx" presStyleLbl="parChTrans1D2" presStyleIdx="5" presStyleCnt="13"/>
      <dgm:spPr/>
    </dgm:pt>
    <dgm:pt modelId="{17C916B5-CDC0-4C81-A900-865D6B61A2E5}" type="pres">
      <dgm:prSet presAssocID="{02BD4FF3-4DEA-4EB6-97BF-6313ED1283F2}" presName="node" presStyleLbl="node1" presStyleIdx="5" presStyleCnt="13">
        <dgm:presLayoutVars>
          <dgm:bulletEnabled val="1"/>
        </dgm:presLayoutVars>
      </dgm:prSet>
      <dgm:spPr/>
    </dgm:pt>
    <dgm:pt modelId="{43BC362F-A4D4-4D51-B2AA-A094B80F8948}" type="pres">
      <dgm:prSet presAssocID="{E6A50109-46EF-4E50-B74A-8EF2925C8892}" presName="Name9" presStyleLbl="parChTrans1D2" presStyleIdx="6" presStyleCnt="13"/>
      <dgm:spPr/>
    </dgm:pt>
    <dgm:pt modelId="{00B7852F-3F57-4034-823B-3493A0D2E3D3}" type="pres">
      <dgm:prSet presAssocID="{E6A50109-46EF-4E50-B74A-8EF2925C8892}" presName="connTx" presStyleLbl="parChTrans1D2" presStyleIdx="6" presStyleCnt="13"/>
      <dgm:spPr/>
    </dgm:pt>
    <dgm:pt modelId="{C998DB4B-5A0E-4A55-B907-71A90F2B7464}" type="pres">
      <dgm:prSet presAssocID="{4A4A8B25-7DE8-490D-A554-0C46C1020A04}" presName="node" presStyleLbl="node1" presStyleIdx="6" presStyleCnt="13">
        <dgm:presLayoutVars>
          <dgm:bulletEnabled val="1"/>
        </dgm:presLayoutVars>
      </dgm:prSet>
      <dgm:spPr/>
    </dgm:pt>
    <dgm:pt modelId="{0F3ED0CB-6EC3-43DC-B1A1-2A067CF7B680}" type="pres">
      <dgm:prSet presAssocID="{541215F6-FB73-48DB-BEA7-82C1F39ADB3B}" presName="Name9" presStyleLbl="parChTrans1D2" presStyleIdx="7" presStyleCnt="13"/>
      <dgm:spPr/>
    </dgm:pt>
    <dgm:pt modelId="{8D878D43-B808-4DEC-82D1-859FFAB682A6}" type="pres">
      <dgm:prSet presAssocID="{541215F6-FB73-48DB-BEA7-82C1F39ADB3B}" presName="connTx" presStyleLbl="parChTrans1D2" presStyleIdx="7" presStyleCnt="13"/>
      <dgm:spPr/>
    </dgm:pt>
    <dgm:pt modelId="{B808CC6C-5C9B-499B-880E-DCE31478EE0E}" type="pres">
      <dgm:prSet presAssocID="{33C4AB92-666D-44FF-AA21-64183928193E}" presName="node" presStyleLbl="node1" presStyleIdx="7" presStyleCnt="13">
        <dgm:presLayoutVars>
          <dgm:bulletEnabled val="1"/>
        </dgm:presLayoutVars>
      </dgm:prSet>
      <dgm:spPr/>
    </dgm:pt>
    <dgm:pt modelId="{5C27FEFB-0680-44BB-841F-4FE7573B7DE3}" type="pres">
      <dgm:prSet presAssocID="{76E11896-3A8C-4CD0-BBBD-39F2DF766AE5}" presName="Name9" presStyleLbl="parChTrans1D2" presStyleIdx="8" presStyleCnt="13"/>
      <dgm:spPr/>
    </dgm:pt>
    <dgm:pt modelId="{FB321AFD-2008-4724-9B61-62156C706ECC}" type="pres">
      <dgm:prSet presAssocID="{76E11896-3A8C-4CD0-BBBD-39F2DF766AE5}" presName="connTx" presStyleLbl="parChTrans1D2" presStyleIdx="8" presStyleCnt="13"/>
      <dgm:spPr/>
    </dgm:pt>
    <dgm:pt modelId="{D214D14E-5005-475A-9A6E-F07960D14B32}" type="pres">
      <dgm:prSet presAssocID="{E15B67A2-404E-40F8-9184-843645DF7C64}" presName="node" presStyleLbl="node1" presStyleIdx="8" presStyleCnt="13">
        <dgm:presLayoutVars>
          <dgm:bulletEnabled val="1"/>
        </dgm:presLayoutVars>
      </dgm:prSet>
      <dgm:spPr/>
    </dgm:pt>
    <dgm:pt modelId="{93886D2D-DFDE-4A6D-A08D-7F4B5D9F8C83}" type="pres">
      <dgm:prSet presAssocID="{4791A880-773E-4436-8BBE-EF3994967DAB}" presName="Name9" presStyleLbl="parChTrans1D2" presStyleIdx="9" presStyleCnt="13"/>
      <dgm:spPr/>
    </dgm:pt>
    <dgm:pt modelId="{4DF8E827-43BC-49D9-B843-04BE79B038FA}" type="pres">
      <dgm:prSet presAssocID="{4791A880-773E-4436-8BBE-EF3994967DAB}" presName="connTx" presStyleLbl="parChTrans1D2" presStyleIdx="9" presStyleCnt="13"/>
      <dgm:spPr/>
    </dgm:pt>
    <dgm:pt modelId="{704BCEBC-A523-47B0-9A0E-893B3ADACD09}" type="pres">
      <dgm:prSet presAssocID="{937B1465-6B92-4412-82E4-EFECCDDDED11}" presName="node" presStyleLbl="node1" presStyleIdx="9" presStyleCnt="13">
        <dgm:presLayoutVars>
          <dgm:bulletEnabled val="1"/>
        </dgm:presLayoutVars>
      </dgm:prSet>
      <dgm:spPr/>
    </dgm:pt>
    <dgm:pt modelId="{DD21CC99-208B-4EC1-8EF0-54AD1806C720}" type="pres">
      <dgm:prSet presAssocID="{A552FFDC-B7A7-40CC-BEFC-D6057073E4BD}" presName="Name9" presStyleLbl="parChTrans1D2" presStyleIdx="10" presStyleCnt="13"/>
      <dgm:spPr/>
    </dgm:pt>
    <dgm:pt modelId="{8B4371B6-C843-4BBF-9A2C-AA13C194308A}" type="pres">
      <dgm:prSet presAssocID="{A552FFDC-B7A7-40CC-BEFC-D6057073E4BD}" presName="connTx" presStyleLbl="parChTrans1D2" presStyleIdx="10" presStyleCnt="13"/>
      <dgm:spPr/>
    </dgm:pt>
    <dgm:pt modelId="{4A0880BF-5F1D-4607-A1E1-EDD3DDD8A6B5}" type="pres">
      <dgm:prSet presAssocID="{BD4D2AAC-AD61-4316-8FB9-CBED53C12141}" presName="node" presStyleLbl="node1" presStyleIdx="10" presStyleCnt="13">
        <dgm:presLayoutVars>
          <dgm:bulletEnabled val="1"/>
        </dgm:presLayoutVars>
      </dgm:prSet>
      <dgm:spPr/>
    </dgm:pt>
    <dgm:pt modelId="{1DCB621C-D347-434B-9CF7-F619EDF32F4D}" type="pres">
      <dgm:prSet presAssocID="{B0E6F75E-8C3B-4CC5-958B-2DE8A5B175F6}" presName="Name9" presStyleLbl="parChTrans1D2" presStyleIdx="11" presStyleCnt="13"/>
      <dgm:spPr/>
    </dgm:pt>
    <dgm:pt modelId="{5A70F2C1-AE44-4B91-809B-23F0CA56CABF}" type="pres">
      <dgm:prSet presAssocID="{B0E6F75E-8C3B-4CC5-958B-2DE8A5B175F6}" presName="connTx" presStyleLbl="parChTrans1D2" presStyleIdx="11" presStyleCnt="13"/>
      <dgm:spPr/>
    </dgm:pt>
    <dgm:pt modelId="{71BA6E79-1F00-4E06-BBAA-97EC9C36777C}" type="pres">
      <dgm:prSet presAssocID="{DB23012D-7283-4FDC-83D9-73FD35D68D77}" presName="node" presStyleLbl="node1" presStyleIdx="11" presStyleCnt="13">
        <dgm:presLayoutVars>
          <dgm:bulletEnabled val="1"/>
        </dgm:presLayoutVars>
      </dgm:prSet>
      <dgm:spPr/>
    </dgm:pt>
    <dgm:pt modelId="{47A94990-8C2E-4B6C-B9B2-0350C83580FB}" type="pres">
      <dgm:prSet presAssocID="{F864ADB9-4176-421B-86B9-0704336ED0C2}" presName="Name9" presStyleLbl="parChTrans1D2" presStyleIdx="12" presStyleCnt="13"/>
      <dgm:spPr/>
    </dgm:pt>
    <dgm:pt modelId="{98E02926-79AE-4877-B0CA-FF2169975740}" type="pres">
      <dgm:prSet presAssocID="{F864ADB9-4176-421B-86B9-0704336ED0C2}" presName="connTx" presStyleLbl="parChTrans1D2" presStyleIdx="12" presStyleCnt="13"/>
      <dgm:spPr/>
    </dgm:pt>
    <dgm:pt modelId="{620836F6-4963-4809-9C35-594A23373060}" type="pres">
      <dgm:prSet presAssocID="{FE2F2DCD-EED8-44DF-96A3-FD00C2B9968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8E08FCC7-67EC-4028-AD26-87DF6BEBB003}" type="presOf" srcId="{59854A97-CC26-4DB6-A4DD-ECEEB8582AF6}" destId="{CE5957E9-4F24-46CB-A424-36385457AC8F}" srcOrd="1" destOrd="0" presId="urn:microsoft.com/office/officeart/2005/8/layout/radial1"/>
    <dgm:cxn modelId="{75FBB2E1-7907-48FD-8B91-D641768F0E41}" srcId="{842367CD-5C9B-4C19-B441-727CE6503369}" destId="{4A4A8B25-7DE8-490D-A554-0C46C1020A04}" srcOrd="6" destOrd="0" parTransId="{E6A50109-46EF-4E50-B74A-8EF2925C8892}" sibTransId="{F640F5AA-575C-4791-B775-939D9461394A}"/>
    <dgm:cxn modelId="{D8474408-1DB3-4D00-A280-A0DF11D613E3}" srcId="{842367CD-5C9B-4C19-B441-727CE6503369}" destId="{02BD4FF3-4DEA-4EB6-97BF-6313ED1283F2}" srcOrd="5" destOrd="0" parTransId="{59854A97-CC26-4DB6-A4DD-ECEEB8582AF6}" sibTransId="{7F52B39A-EF60-4FD0-9481-9417958D2C9F}"/>
    <dgm:cxn modelId="{8BAD349B-88E1-46A8-9F03-7B6B4D680E59}" srcId="{842367CD-5C9B-4C19-B441-727CE6503369}" destId="{BD4D2AAC-AD61-4316-8FB9-CBED53C12141}" srcOrd="10" destOrd="0" parTransId="{A552FFDC-B7A7-40CC-BEFC-D6057073E4BD}" sibTransId="{37057F5A-99DB-4347-AD08-657D8ED9E4A8}"/>
    <dgm:cxn modelId="{7CB26A00-C0A7-4A23-846C-33190F5B28AB}" srcId="{842367CD-5C9B-4C19-B441-727CE6503369}" destId="{ECE05DBB-EE61-47F3-A31E-42B730E18844}" srcOrd="4" destOrd="0" parTransId="{08469939-9C99-4E7E-96AC-11C700F7FADA}" sibTransId="{08AC4AE4-C27B-4F5D-9286-02686637980D}"/>
    <dgm:cxn modelId="{A80F1CBC-42E9-48EF-9539-19CF466DF79B}" type="presOf" srcId="{E6B82C17-D7FB-498B-861B-518D03DB7DB7}" destId="{A61C902B-D269-42C4-AEBD-A04803915617}" srcOrd="0" destOrd="0" presId="urn:microsoft.com/office/officeart/2005/8/layout/radial1"/>
    <dgm:cxn modelId="{56CCE0B7-6486-466B-A5CA-D249A7A77DD1}" type="presOf" srcId="{89D09B0F-CA2D-49C7-A7F8-C5F10D9AA0FB}" destId="{EDAB4415-8B1C-4A37-97D8-492E0F9FDB8D}" srcOrd="1" destOrd="0" presId="urn:microsoft.com/office/officeart/2005/8/layout/radial1"/>
    <dgm:cxn modelId="{78B1705E-E7DF-447C-A28C-83725EE80BB1}" type="presOf" srcId="{541215F6-FB73-48DB-BEA7-82C1F39ADB3B}" destId="{0F3ED0CB-6EC3-43DC-B1A1-2A067CF7B680}" srcOrd="0" destOrd="0" presId="urn:microsoft.com/office/officeart/2005/8/layout/radial1"/>
    <dgm:cxn modelId="{271D0D6C-CF18-4D80-9952-9ED560CE140E}" type="presOf" srcId="{E6A50109-46EF-4E50-B74A-8EF2925C8892}" destId="{43BC362F-A4D4-4D51-B2AA-A094B80F8948}" srcOrd="0" destOrd="0" presId="urn:microsoft.com/office/officeart/2005/8/layout/radial1"/>
    <dgm:cxn modelId="{A1EC226B-A43F-4E52-B35D-844698BA8CF7}" type="presOf" srcId="{76E11896-3A8C-4CD0-BBBD-39F2DF766AE5}" destId="{5C27FEFB-0680-44BB-841F-4FE7573B7DE3}" srcOrd="0" destOrd="0" presId="urn:microsoft.com/office/officeart/2005/8/layout/radial1"/>
    <dgm:cxn modelId="{436B243D-5E32-4369-91EF-4923361BD4E7}" srcId="{842367CD-5C9B-4C19-B441-727CE6503369}" destId="{DB23012D-7283-4FDC-83D9-73FD35D68D77}" srcOrd="11" destOrd="0" parTransId="{B0E6F75E-8C3B-4CC5-958B-2DE8A5B175F6}" sibTransId="{BD7859BE-905F-4D56-8B40-5EAC05BE4D41}"/>
    <dgm:cxn modelId="{31B5BA0E-DBD0-46B1-9E62-D4B812F2D8F3}" type="presOf" srcId="{A552FFDC-B7A7-40CC-BEFC-D6057073E4BD}" destId="{DD21CC99-208B-4EC1-8EF0-54AD1806C720}" srcOrd="0" destOrd="0" presId="urn:microsoft.com/office/officeart/2005/8/layout/radial1"/>
    <dgm:cxn modelId="{5262A93E-D0CC-4AB7-8402-B827C038B84C}" type="presOf" srcId="{89D09B0F-CA2D-49C7-A7F8-C5F10D9AA0FB}" destId="{0404E16C-86B3-4E23-BA2B-BED1B135ED36}" srcOrd="0" destOrd="0" presId="urn:microsoft.com/office/officeart/2005/8/layout/radial1"/>
    <dgm:cxn modelId="{5F0E9CEB-A894-4075-AB5D-A06D0A536288}" srcId="{842367CD-5C9B-4C19-B441-727CE6503369}" destId="{FE2F2DCD-EED8-44DF-96A3-FD00C2B9968E}" srcOrd="12" destOrd="0" parTransId="{F864ADB9-4176-421B-86B9-0704336ED0C2}" sibTransId="{FB4E36D5-5A3B-4D64-A2CC-C32DC7C01347}"/>
    <dgm:cxn modelId="{02F81CD2-0A10-4C71-8D1C-447194D052D7}" type="presOf" srcId="{F864ADB9-4176-421B-86B9-0704336ED0C2}" destId="{98E02926-79AE-4877-B0CA-FF2169975740}" srcOrd="1" destOrd="0" presId="urn:microsoft.com/office/officeart/2005/8/layout/radial1"/>
    <dgm:cxn modelId="{133FDB62-71BB-4E2D-91F9-442DD3756C1B}" type="presOf" srcId="{07D76F8B-F1E9-4E9A-BDEA-E59ACF863F22}" destId="{1132F70D-868D-4408-B236-12E197D0C042}" srcOrd="0" destOrd="0" presId="urn:microsoft.com/office/officeart/2005/8/layout/radial1"/>
    <dgm:cxn modelId="{6711D938-CA56-48F2-B07D-6E60B5008A34}" srcId="{842367CD-5C9B-4C19-B441-727CE6503369}" destId="{07D76F8B-F1E9-4E9A-BDEA-E59ACF863F22}" srcOrd="2" destOrd="0" parTransId="{BEBF705B-640E-46EE-BAB1-2FB17649563B}" sibTransId="{73297F5A-6126-4771-8B4F-13209D3476B8}"/>
    <dgm:cxn modelId="{EA959F88-2533-4CA3-AE6B-E19E86B4CF9E}" type="presOf" srcId="{586CC004-6405-44F4-AD7B-0BD1D23303B3}" destId="{3167815E-2406-4476-A13D-26469BA065A9}" srcOrd="0" destOrd="0" presId="urn:microsoft.com/office/officeart/2005/8/layout/radial1"/>
    <dgm:cxn modelId="{A6BE6F7D-5A01-4BC3-B4BB-8D91C9BCD107}" type="presOf" srcId="{E0B0C129-2D00-43FA-B0D5-228D4165ED5B}" destId="{9907EB60-DB6C-41CE-82DE-B5F3CF5F011B}" srcOrd="0" destOrd="0" presId="urn:microsoft.com/office/officeart/2005/8/layout/radial1"/>
    <dgm:cxn modelId="{3662906B-494E-4F41-8254-0B808F7B1CF2}" srcId="{842367CD-5C9B-4C19-B441-727CE6503369}" destId="{33C4AB92-666D-44FF-AA21-64183928193E}" srcOrd="7" destOrd="0" parTransId="{541215F6-FB73-48DB-BEA7-82C1F39ADB3B}" sibTransId="{9DC649DD-5CD1-4DC5-90AD-1F21C208EF7E}"/>
    <dgm:cxn modelId="{57D9217D-1340-40E7-9581-03D81C37023D}" srcId="{C0C75A25-A07F-4741-BE84-D74A70105C7C}" destId="{842367CD-5C9B-4C19-B441-727CE6503369}" srcOrd="0" destOrd="0" parTransId="{FBCAF455-30F4-4E4C-A4DF-2A1D54028847}" sibTransId="{A71323DE-BD14-4EEB-9795-20551A8CA673}"/>
    <dgm:cxn modelId="{3A7062AE-4DC0-44F7-96E5-645E1EB8A602}" srcId="{842367CD-5C9B-4C19-B441-727CE6503369}" destId="{E15B67A2-404E-40F8-9184-843645DF7C64}" srcOrd="8" destOrd="0" parTransId="{76E11896-3A8C-4CD0-BBBD-39F2DF766AE5}" sibTransId="{E41DCEB7-87A4-4D20-86CB-203420B298C6}"/>
    <dgm:cxn modelId="{15DD2342-5037-4DE4-A43D-6CFAC04828E5}" srcId="{842367CD-5C9B-4C19-B441-727CE6503369}" destId="{3C8BD52B-3564-49D6-9D0D-6F59BD13D489}" srcOrd="0" destOrd="0" parTransId="{89D09B0F-CA2D-49C7-A7F8-C5F10D9AA0FB}" sibTransId="{1707AC7C-5052-4C46-BCDF-1CABC6AE37AF}"/>
    <dgm:cxn modelId="{1112E050-95D0-4D89-94B4-1C1634583378}" type="presOf" srcId="{08469939-9C99-4E7E-96AC-11C700F7FADA}" destId="{BE001095-3977-4FE9-A858-13D8EAA624EE}" srcOrd="1" destOrd="0" presId="urn:microsoft.com/office/officeart/2005/8/layout/radial1"/>
    <dgm:cxn modelId="{C0295BC3-DA73-49D3-930A-FBA887A2CF2B}" srcId="{842367CD-5C9B-4C19-B441-727CE6503369}" destId="{BB86F11E-0234-4AB1-B6AD-C854D46C7621}" srcOrd="1" destOrd="0" parTransId="{E0B0C129-2D00-43FA-B0D5-228D4165ED5B}" sibTransId="{AD7FF357-FF2A-49D1-BA3C-63BA0E4625EC}"/>
    <dgm:cxn modelId="{F9CB843F-DCCF-4772-BC4A-5794D86B7B9B}" type="presOf" srcId="{F864ADB9-4176-421B-86B9-0704336ED0C2}" destId="{47A94990-8C2E-4B6C-B9B2-0350C83580FB}" srcOrd="0" destOrd="0" presId="urn:microsoft.com/office/officeart/2005/8/layout/radial1"/>
    <dgm:cxn modelId="{25AAAEFD-7E26-495A-9500-2F2EE1903500}" type="presOf" srcId="{BEBF705B-640E-46EE-BAB1-2FB17649563B}" destId="{8578F392-CE46-44D8-9D1F-F614F3461997}" srcOrd="0" destOrd="0" presId="urn:microsoft.com/office/officeart/2005/8/layout/radial1"/>
    <dgm:cxn modelId="{0F90D33A-A153-4305-9633-D7EC4E549338}" type="presOf" srcId="{E6A50109-46EF-4E50-B74A-8EF2925C8892}" destId="{00B7852F-3F57-4034-823B-3493A0D2E3D3}" srcOrd="1" destOrd="0" presId="urn:microsoft.com/office/officeart/2005/8/layout/radial1"/>
    <dgm:cxn modelId="{E8D9E266-01AF-42A6-A1BA-0DB14EE92C68}" type="presOf" srcId="{02BD4FF3-4DEA-4EB6-97BF-6313ED1283F2}" destId="{17C916B5-CDC0-4C81-A900-865D6B61A2E5}" srcOrd="0" destOrd="0" presId="urn:microsoft.com/office/officeart/2005/8/layout/radial1"/>
    <dgm:cxn modelId="{C72279B5-8C6D-48A5-9ACD-3474931559E8}" type="presOf" srcId="{FE2F2DCD-EED8-44DF-96A3-FD00C2B9968E}" destId="{620836F6-4963-4809-9C35-594A23373060}" srcOrd="0" destOrd="0" presId="urn:microsoft.com/office/officeart/2005/8/layout/radial1"/>
    <dgm:cxn modelId="{A71AD331-C5ED-44DE-B14F-4B1763B1D4C8}" type="presOf" srcId="{BB86F11E-0234-4AB1-B6AD-C854D46C7621}" destId="{F6004D7A-6B66-4B15-9BBC-C901546CFDC6}" srcOrd="0" destOrd="0" presId="urn:microsoft.com/office/officeart/2005/8/layout/radial1"/>
    <dgm:cxn modelId="{7D743A06-127F-48BA-8F25-5B48B2BD38D0}" type="presOf" srcId="{E15B67A2-404E-40F8-9184-843645DF7C64}" destId="{D214D14E-5005-475A-9A6E-F07960D14B32}" srcOrd="0" destOrd="0" presId="urn:microsoft.com/office/officeart/2005/8/layout/radial1"/>
    <dgm:cxn modelId="{6AE17B2A-277E-4414-948F-CADEE255E32E}" type="presOf" srcId="{586CC004-6405-44F4-AD7B-0BD1D23303B3}" destId="{95253D22-26EC-4CF3-8431-53400CB97FB1}" srcOrd="1" destOrd="0" presId="urn:microsoft.com/office/officeart/2005/8/layout/radial1"/>
    <dgm:cxn modelId="{F11EE144-0EB3-425C-B2A4-DD47C9A41D28}" type="presOf" srcId="{BD4D2AAC-AD61-4316-8FB9-CBED53C12141}" destId="{4A0880BF-5F1D-4607-A1E1-EDD3DDD8A6B5}" srcOrd="0" destOrd="0" presId="urn:microsoft.com/office/officeart/2005/8/layout/radial1"/>
    <dgm:cxn modelId="{017C2030-8866-4BCD-A981-5C15FDA5629D}" type="presOf" srcId="{08469939-9C99-4E7E-96AC-11C700F7FADA}" destId="{58F30994-9937-47EB-803F-E640A6E519AD}" srcOrd="0" destOrd="0" presId="urn:microsoft.com/office/officeart/2005/8/layout/radial1"/>
    <dgm:cxn modelId="{383A4600-E522-4F0D-AAFB-608C120F6208}" type="presOf" srcId="{A552FFDC-B7A7-40CC-BEFC-D6057073E4BD}" destId="{8B4371B6-C843-4BBF-9A2C-AA13C194308A}" srcOrd="1" destOrd="0" presId="urn:microsoft.com/office/officeart/2005/8/layout/radial1"/>
    <dgm:cxn modelId="{4F0992A9-9649-4AA8-965D-1DA23C0E7D63}" type="presOf" srcId="{541215F6-FB73-48DB-BEA7-82C1F39ADB3B}" destId="{8D878D43-B808-4DEC-82D1-859FFAB682A6}" srcOrd="1" destOrd="0" presId="urn:microsoft.com/office/officeart/2005/8/layout/radial1"/>
    <dgm:cxn modelId="{5A577A3F-6CC3-43D7-8879-3DE0E8905710}" type="presOf" srcId="{ECE05DBB-EE61-47F3-A31E-42B730E18844}" destId="{17FF488B-569A-435F-8BA8-68021A16E65F}" srcOrd="0" destOrd="0" presId="urn:microsoft.com/office/officeart/2005/8/layout/radial1"/>
    <dgm:cxn modelId="{BC715797-5AEA-4C5F-BB6B-BE813F277841}" type="presOf" srcId="{842367CD-5C9B-4C19-B441-727CE6503369}" destId="{A2F24F58-473A-45AD-B049-BDCA74C9DCDB}" srcOrd="0" destOrd="0" presId="urn:microsoft.com/office/officeart/2005/8/layout/radial1"/>
    <dgm:cxn modelId="{214C374C-0158-4814-BA2D-B8C81E7A5B7C}" type="presOf" srcId="{B0E6F75E-8C3B-4CC5-958B-2DE8A5B175F6}" destId="{1DCB621C-D347-434B-9CF7-F619EDF32F4D}" srcOrd="0" destOrd="0" presId="urn:microsoft.com/office/officeart/2005/8/layout/radial1"/>
    <dgm:cxn modelId="{52210F13-62F9-40FD-8C01-A4D26DA83967}" type="presOf" srcId="{59854A97-CC26-4DB6-A4DD-ECEEB8582AF6}" destId="{59E8AF69-4FB5-4E0B-A05C-3C33E2FAFDBD}" srcOrd="0" destOrd="0" presId="urn:microsoft.com/office/officeart/2005/8/layout/radial1"/>
    <dgm:cxn modelId="{5611EC3D-77F3-439C-ABDA-BA1ADBE88BAA}" srcId="{842367CD-5C9B-4C19-B441-727CE6503369}" destId="{937B1465-6B92-4412-82E4-EFECCDDDED11}" srcOrd="9" destOrd="0" parTransId="{4791A880-773E-4436-8BBE-EF3994967DAB}" sibTransId="{55150552-5E89-45F1-8C14-2C1639E20AFD}"/>
    <dgm:cxn modelId="{DB0A4D4B-DD0A-4F9A-A5EF-813410F61828}" type="presOf" srcId="{4791A880-773E-4436-8BBE-EF3994967DAB}" destId="{93886D2D-DFDE-4A6D-A08D-7F4B5D9F8C83}" srcOrd="0" destOrd="0" presId="urn:microsoft.com/office/officeart/2005/8/layout/radial1"/>
    <dgm:cxn modelId="{C1B5A768-F7EC-4E0D-98DD-33EB97EAF41E}" type="presOf" srcId="{4791A880-773E-4436-8BBE-EF3994967DAB}" destId="{4DF8E827-43BC-49D9-B843-04BE79B038FA}" srcOrd="1" destOrd="0" presId="urn:microsoft.com/office/officeart/2005/8/layout/radial1"/>
    <dgm:cxn modelId="{07B2A839-0748-422B-95EA-BB89C9195F52}" type="presOf" srcId="{937B1465-6B92-4412-82E4-EFECCDDDED11}" destId="{704BCEBC-A523-47B0-9A0E-893B3ADACD09}" srcOrd="0" destOrd="0" presId="urn:microsoft.com/office/officeart/2005/8/layout/radial1"/>
    <dgm:cxn modelId="{A4F5EE65-D33D-4636-B396-6368E2F030D2}" type="presOf" srcId="{BEBF705B-640E-46EE-BAB1-2FB17649563B}" destId="{6DBC32D0-88DB-4BA9-95BF-964DA1B6A2C4}" srcOrd="1" destOrd="0" presId="urn:microsoft.com/office/officeart/2005/8/layout/radial1"/>
    <dgm:cxn modelId="{6080D96F-D5BE-448A-A451-3AC503F3542E}" type="presOf" srcId="{B0E6F75E-8C3B-4CC5-958B-2DE8A5B175F6}" destId="{5A70F2C1-AE44-4B91-809B-23F0CA56CABF}" srcOrd="1" destOrd="0" presId="urn:microsoft.com/office/officeart/2005/8/layout/radial1"/>
    <dgm:cxn modelId="{39A28ED6-2DC7-4C35-9527-19C6683449E1}" srcId="{842367CD-5C9B-4C19-B441-727CE6503369}" destId="{E6B82C17-D7FB-498B-861B-518D03DB7DB7}" srcOrd="3" destOrd="0" parTransId="{586CC004-6405-44F4-AD7B-0BD1D23303B3}" sibTransId="{D482319A-D5B1-43CA-AD9D-273145F60D02}"/>
    <dgm:cxn modelId="{D728C4E3-BCD1-48E1-8B46-DA9229AFF708}" type="presOf" srcId="{DB23012D-7283-4FDC-83D9-73FD35D68D77}" destId="{71BA6E79-1F00-4E06-BBAA-97EC9C36777C}" srcOrd="0" destOrd="0" presId="urn:microsoft.com/office/officeart/2005/8/layout/radial1"/>
    <dgm:cxn modelId="{EA574663-73F7-407D-9E6C-FB753640D5B5}" type="presOf" srcId="{76E11896-3A8C-4CD0-BBBD-39F2DF766AE5}" destId="{FB321AFD-2008-4724-9B61-62156C706ECC}" srcOrd="1" destOrd="0" presId="urn:microsoft.com/office/officeart/2005/8/layout/radial1"/>
    <dgm:cxn modelId="{8DE576FA-F3D8-438D-921C-8B259E34D5BF}" type="presOf" srcId="{E0B0C129-2D00-43FA-B0D5-228D4165ED5B}" destId="{95F0C5F0-2346-45A0-9A89-059E2C16894B}" srcOrd="1" destOrd="0" presId="urn:microsoft.com/office/officeart/2005/8/layout/radial1"/>
    <dgm:cxn modelId="{4737B4FD-F558-435E-9C98-FD2AC3BCB7F6}" type="presOf" srcId="{C0C75A25-A07F-4741-BE84-D74A70105C7C}" destId="{1903FBEE-3B64-45C6-9724-E27CD6DE8296}" srcOrd="0" destOrd="0" presId="urn:microsoft.com/office/officeart/2005/8/layout/radial1"/>
    <dgm:cxn modelId="{E7857DF2-C6F9-4607-9375-0B44BDB95720}" type="presOf" srcId="{3C8BD52B-3564-49D6-9D0D-6F59BD13D489}" destId="{2E5943FF-ADFC-4A68-8D31-7775D1422BB2}" srcOrd="0" destOrd="0" presId="urn:microsoft.com/office/officeart/2005/8/layout/radial1"/>
    <dgm:cxn modelId="{D283694D-EB5C-4950-BFBD-503A279A6306}" type="presOf" srcId="{33C4AB92-666D-44FF-AA21-64183928193E}" destId="{B808CC6C-5C9B-499B-880E-DCE31478EE0E}" srcOrd="0" destOrd="0" presId="urn:microsoft.com/office/officeart/2005/8/layout/radial1"/>
    <dgm:cxn modelId="{3BEAB5D1-736F-4876-BFE2-196E4C7A4B2E}" type="presOf" srcId="{4A4A8B25-7DE8-490D-A554-0C46C1020A04}" destId="{C998DB4B-5A0E-4A55-B907-71A90F2B7464}" srcOrd="0" destOrd="0" presId="urn:microsoft.com/office/officeart/2005/8/layout/radial1"/>
    <dgm:cxn modelId="{FC22F2EA-D196-4109-8AD7-4C71352E31E5}" type="presParOf" srcId="{1903FBEE-3B64-45C6-9724-E27CD6DE8296}" destId="{A2F24F58-473A-45AD-B049-BDCA74C9DCDB}" srcOrd="0" destOrd="0" presId="urn:microsoft.com/office/officeart/2005/8/layout/radial1"/>
    <dgm:cxn modelId="{0192A12F-C8C5-4C83-A783-C1FFE10914F8}" type="presParOf" srcId="{1903FBEE-3B64-45C6-9724-E27CD6DE8296}" destId="{0404E16C-86B3-4E23-BA2B-BED1B135ED36}" srcOrd="1" destOrd="0" presId="urn:microsoft.com/office/officeart/2005/8/layout/radial1"/>
    <dgm:cxn modelId="{E9418A38-E816-4EB9-BDB8-2FFE729A5AE9}" type="presParOf" srcId="{0404E16C-86B3-4E23-BA2B-BED1B135ED36}" destId="{EDAB4415-8B1C-4A37-97D8-492E0F9FDB8D}" srcOrd="0" destOrd="0" presId="urn:microsoft.com/office/officeart/2005/8/layout/radial1"/>
    <dgm:cxn modelId="{17CCE4C1-FAFB-47B0-B772-86D1AAF93128}" type="presParOf" srcId="{1903FBEE-3B64-45C6-9724-E27CD6DE8296}" destId="{2E5943FF-ADFC-4A68-8D31-7775D1422BB2}" srcOrd="2" destOrd="0" presId="urn:microsoft.com/office/officeart/2005/8/layout/radial1"/>
    <dgm:cxn modelId="{FF0BBBF1-BA0F-481D-9767-8D9F37DF0B09}" type="presParOf" srcId="{1903FBEE-3B64-45C6-9724-E27CD6DE8296}" destId="{9907EB60-DB6C-41CE-82DE-B5F3CF5F011B}" srcOrd="3" destOrd="0" presId="urn:microsoft.com/office/officeart/2005/8/layout/radial1"/>
    <dgm:cxn modelId="{C81EE46B-AE6D-45B4-8BD7-F5906CB2F8A5}" type="presParOf" srcId="{9907EB60-DB6C-41CE-82DE-B5F3CF5F011B}" destId="{95F0C5F0-2346-45A0-9A89-059E2C16894B}" srcOrd="0" destOrd="0" presId="urn:microsoft.com/office/officeart/2005/8/layout/radial1"/>
    <dgm:cxn modelId="{4F667226-3FA7-4DC4-ABE1-719C1A09C02B}" type="presParOf" srcId="{1903FBEE-3B64-45C6-9724-E27CD6DE8296}" destId="{F6004D7A-6B66-4B15-9BBC-C901546CFDC6}" srcOrd="4" destOrd="0" presId="urn:microsoft.com/office/officeart/2005/8/layout/radial1"/>
    <dgm:cxn modelId="{F83009FF-F874-4E12-814B-4E3C62D1143D}" type="presParOf" srcId="{1903FBEE-3B64-45C6-9724-E27CD6DE8296}" destId="{8578F392-CE46-44D8-9D1F-F614F3461997}" srcOrd="5" destOrd="0" presId="urn:microsoft.com/office/officeart/2005/8/layout/radial1"/>
    <dgm:cxn modelId="{595331F9-624B-4514-BB24-ECC47B439227}" type="presParOf" srcId="{8578F392-CE46-44D8-9D1F-F614F3461997}" destId="{6DBC32D0-88DB-4BA9-95BF-964DA1B6A2C4}" srcOrd="0" destOrd="0" presId="urn:microsoft.com/office/officeart/2005/8/layout/radial1"/>
    <dgm:cxn modelId="{1C8F5320-7961-4874-8CC4-6F41507D6F44}" type="presParOf" srcId="{1903FBEE-3B64-45C6-9724-E27CD6DE8296}" destId="{1132F70D-868D-4408-B236-12E197D0C042}" srcOrd="6" destOrd="0" presId="urn:microsoft.com/office/officeart/2005/8/layout/radial1"/>
    <dgm:cxn modelId="{8636D896-6B09-4846-8148-96CDE66E4BE4}" type="presParOf" srcId="{1903FBEE-3B64-45C6-9724-E27CD6DE8296}" destId="{3167815E-2406-4476-A13D-26469BA065A9}" srcOrd="7" destOrd="0" presId="urn:microsoft.com/office/officeart/2005/8/layout/radial1"/>
    <dgm:cxn modelId="{7E71E744-8A65-4B7E-A26A-2203A38B899D}" type="presParOf" srcId="{3167815E-2406-4476-A13D-26469BA065A9}" destId="{95253D22-26EC-4CF3-8431-53400CB97FB1}" srcOrd="0" destOrd="0" presId="urn:microsoft.com/office/officeart/2005/8/layout/radial1"/>
    <dgm:cxn modelId="{F611C351-76F2-4658-A84B-4100A5B41F10}" type="presParOf" srcId="{1903FBEE-3B64-45C6-9724-E27CD6DE8296}" destId="{A61C902B-D269-42C4-AEBD-A04803915617}" srcOrd="8" destOrd="0" presId="urn:microsoft.com/office/officeart/2005/8/layout/radial1"/>
    <dgm:cxn modelId="{791AA8DD-04AA-45B1-8FBD-1F916CE229DB}" type="presParOf" srcId="{1903FBEE-3B64-45C6-9724-E27CD6DE8296}" destId="{58F30994-9937-47EB-803F-E640A6E519AD}" srcOrd="9" destOrd="0" presId="urn:microsoft.com/office/officeart/2005/8/layout/radial1"/>
    <dgm:cxn modelId="{78AACF00-916E-4118-858D-44CA82417EF8}" type="presParOf" srcId="{58F30994-9937-47EB-803F-E640A6E519AD}" destId="{BE001095-3977-4FE9-A858-13D8EAA624EE}" srcOrd="0" destOrd="0" presId="urn:microsoft.com/office/officeart/2005/8/layout/radial1"/>
    <dgm:cxn modelId="{2C362144-1639-43C8-9F04-0B98CD31021F}" type="presParOf" srcId="{1903FBEE-3B64-45C6-9724-E27CD6DE8296}" destId="{17FF488B-569A-435F-8BA8-68021A16E65F}" srcOrd="10" destOrd="0" presId="urn:microsoft.com/office/officeart/2005/8/layout/radial1"/>
    <dgm:cxn modelId="{A9B54F3A-469D-4DBD-98C0-F735BB700EA5}" type="presParOf" srcId="{1903FBEE-3B64-45C6-9724-E27CD6DE8296}" destId="{59E8AF69-4FB5-4E0B-A05C-3C33E2FAFDBD}" srcOrd="11" destOrd="0" presId="urn:microsoft.com/office/officeart/2005/8/layout/radial1"/>
    <dgm:cxn modelId="{E4F3A484-B7E5-48D6-AC6A-F1E7AA9F94C9}" type="presParOf" srcId="{59E8AF69-4FB5-4E0B-A05C-3C33E2FAFDBD}" destId="{CE5957E9-4F24-46CB-A424-36385457AC8F}" srcOrd="0" destOrd="0" presId="urn:microsoft.com/office/officeart/2005/8/layout/radial1"/>
    <dgm:cxn modelId="{CAA52A61-93CF-416E-9C62-A17ECEB0E776}" type="presParOf" srcId="{1903FBEE-3B64-45C6-9724-E27CD6DE8296}" destId="{17C916B5-CDC0-4C81-A900-865D6B61A2E5}" srcOrd="12" destOrd="0" presId="urn:microsoft.com/office/officeart/2005/8/layout/radial1"/>
    <dgm:cxn modelId="{DBD18F52-4342-4223-867D-1F0DEF6A4D09}" type="presParOf" srcId="{1903FBEE-3B64-45C6-9724-E27CD6DE8296}" destId="{43BC362F-A4D4-4D51-B2AA-A094B80F8948}" srcOrd="13" destOrd="0" presId="urn:microsoft.com/office/officeart/2005/8/layout/radial1"/>
    <dgm:cxn modelId="{5232101D-7DB8-4555-A474-E35D3CAA7822}" type="presParOf" srcId="{43BC362F-A4D4-4D51-B2AA-A094B80F8948}" destId="{00B7852F-3F57-4034-823B-3493A0D2E3D3}" srcOrd="0" destOrd="0" presId="urn:microsoft.com/office/officeart/2005/8/layout/radial1"/>
    <dgm:cxn modelId="{14EE57C0-D6DD-4CFC-818C-56192C7BEAA4}" type="presParOf" srcId="{1903FBEE-3B64-45C6-9724-E27CD6DE8296}" destId="{C998DB4B-5A0E-4A55-B907-71A90F2B7464}" srcOrd="14" destOrd="0" presId="urn:microsoft.com/office/officeart/2005/8/layout/radial1"/>
    <dgm:cxn modelId="{A7E41AB8-3809-4651-A851-8B618C9BB332}" type="presParOf" srcId="{1903FBEE-3B64-45C6-9724-E27CD6DE8296}" destId="{0F3ED0CB-6EC3-43DC-B1A1-2A067CF7B680}" srcOrd="15" destOrd="0" presId="urn:microsoft.com/office/officeart/2005/8/layout/radial1"/>
    <dgm:cxn modelId="{BCA44269-C46D-4CF2-91B3-8F153F21590C}" type="presParOf" srcId="{0F3ED0CB-6EC3-43DC-B1A1-2A067CF7B680}" destId="{8D878D43-B808-4DEC-82D1-859FFAB682A6}" srcOrd="0" destOrd="0" presId="urn:microsoft.com/office/officeart/2005/8/layout/radial1"/>
    <dgm:cxn modelId="{26F3BF4E-7A89-41E4-8BA5-D520A4568F3D}" type="presParOf" srcId="{1903FBEE-3B64-45C6-9724-E27CD6DE8296}" destId="{B808CC6C-5C9B-499B-880E-DCE31478EE0E}" srcOrd="16" destOrd="0" presId="urn:microsoft.com/office/officeart/2005/8/layout/radial1"/>
    <dgm:cxn modelId="{7D545AFC-372A-46A2-A3F5-B60E6F3ACFF4}" type="presParOf" srcId="{1903FBEE-3B64-45C6-9724-E27CD6DE8296}" destId="{5C27FEFB-0680-44BB-841F-4FE7573B7DE3}" srcOrd="17" destOrd="0" presId="urn:microsoft.com/office/officeart/2005/8/layout/radial1"/>
    <dgm:cxn modelId="{E2432F21-2FC6-4454-8E2C-8E14F2B11194}" type="presParOf" srcId="{5C27FEFB-0680-44BB-841F-4FE7573B7DE3}" destId="{FB321AFD-2008-4724-9B61-62156C706ECC}" srcOrd="0" destOrd="0" presId="urn:microsoft.com/office/officeart/2005/8/layout/radial1"/>
    <dgm:cxn modelId="{9B7BC3C9-ABEB-4AFD-9A53-08418013607D}" type="presParOf" srcId="{1903FBEE-3B64-45C6-9724-E27CD6DE8296}" destId="{D214D14E-5005-475A-9A6E-F07960D14B32}" srcOrd="18" destOrd="0" presId="urn:microsoft.com/office/officeart/2005/8/layout/radial1"/>
    <dgm:cxn modelId="{195DD401-F546-45C4-9FB5-130C7929414E}" type="presParOf" srcId="{1903FBEE-3B64-45C6-9724-E27CD6DE8296}" destId="{93886D2D-DFDE-4A6D-A08D-7F4B5D9F8C83}" srcOrd="19" destOrd="0" presId="urn:microsoft.com/office/officeart/2005/8/layout/radial1"/>
    <dgm:cxn modelId="{38DECF3A-866D-4D65-B289-A3587A17DE55}" type="presParOf" srcId="{93886D2D-DFDE-4A6D-A08D-7F4B5D9F8C83}" destId="{4DF8E827-43BC-49D9-B843-04BE79B038FA}" srcOrd="0" destOrd="0" presId="urn:microsoft.com/office/officeart/2005/8/layout/radial1"/>
    <dgm:cxn modelId="{5CFD506F-73DE-44D9-B622-6DB80189CF6A}" type="presParOf" srcId="{1903FBEE-3B64-45C6-9724-E27CD6DE8296}" destId="{704BCEBC-A523-47B0-9A0E-893B3ADACD09}" srcOrd="20" destOrd="0" presId="urn:microsoft.com/office/officeart/2005/8/layout/radial1"/>
    <dgm:cxn modelId="{C8DD63AD-6C41-482D-B1E4-22C2EF09B00B}" type="presParOf" srcId="{1903FBEE-3B64-45C6-9724-E27CD6DE8296}" destId="{DD21CC99-208B-4EC1-8EF0-54AD1806C720}" srcOrd="21" destOrd="0" presId="urn:microsoft.com/office/officeart/2005/8/layout/radial1"/>
    <dgm:cxn modelId="{475951C4-B27B-4B97-BE59-1DC985E6A84F}" type="presParOf" srcId="{DD21CC99-208B-4EC1-8EF0-54AD1806C720}" destId="{8B4371B6-C843-4BBF-9A2C-AA13C194308A}" srcOrd="0" destOrd="0" presId="urn:microsoft.com/office/officeart/2005/8/layout/radial1"/>
    <dgm:cxn modelId="{40E7134E-40E9-4A1A-B06D-DD965F3F9DB9}" type="presParOf" srcId="{1903FBEE-3B64-45C6-9724-E27CD6DE8296}" destId="{4A0880BF-5F1D-4607-A1E1-EDD3DDD8A6B5}" srcOrd="22" destOrd="0" presId="urn:microsoft.com/office/officeart/2005/8/layout/radial1"/>
    <dgm:cxn modelId="{AC084482-556D-4A3B-B74E-97B3F59041AC}" type="presParOf" srcId="{1903FBEE-3B64-45C6-9724-E27CD6DE8296}" destId="{1DCB621C-D347-434B-9CF7-F619EDF32F4D}" srcOrd="23" destOrd="0" presId="urn:microsoft.com/office/officeart/2005/8/layout/radial1"/>
    <dgm:cxn modelId="{19FB227D-81E3-4F4C-8059-BFFC2DD1DCCD}" type="presParOf" srcId="{1DCB621C-D347-434B-9CF7-F619EDF32F4D}" destId="{5A70F2C1-AE44-4B91-809B-23F0CA56CABF}" srcOrd="0" destOrd="0" presId="urn:microsoft.com/office/officeart/2005/8/layout/radial1"/>
    <dgm:cxn modelId="{26D26640-FC59-4770-882F-106958D659FC}" type="presParOf" srcId="{1903FBEE-3B64-45C6-9724-E27CD6DE8296}" destId="{71BA6E79-1F00-4E06-BBAA-97EC9C36777C}" srcOrd="24" destOrd="0" presId="urn:microsoft.com/office/officeart/2005/8/layout/radial1"/>
    <dgm:cxn modelId="{E0CC7DF8-8774-497E-99E0-213EC06A952A}" type="presParOf" srcId="{1903FBEE-3B64-45C6-9724-E27CD6DE8296}" destId="{47A94990-8C2E-4B6C-B9B2-0350C83580FB}" srcOrd="25" destOrd="0" presId="urn:microsoft.com/office/officeart/2005/8/layout/radial1"/>
    <dgm:cxn modelId="{1B30B28D-CD8B-435F-A1E0-DF2EF4D22989}" type="presParOf" srcId="{47A94990-8C2E-4B6C-B9B2-0350C83580FB}" destId="{98E02926-79AE-4877-B0CA-FF2169975740}" srcOrd="0" destOrd="0" presId="urn:microsoft.com/office/officeart/2005/8/layout/radial1"/>
    <dgm:cxn modelId="{7F072FBA-3682-44D4-B2FE-117CAAA5B2D2}" type="presParOf" srcId="{1903FBEE-3B64-45C6-9724-E27CD6DE8296}" destId="{620836F6-4963-4809-9C35-594A23373060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45F16-8A19-461E-BB30-7304860831A1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B78FBA-A231-43BB-9360-08E7CE26A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58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53F37D-DE82-4093-A3A4-3FD2F2ECB328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792A6-606E-45ED-BB83-9A58A9BCDD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465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5325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19106-4844-4919-8A94-25178881C4B4}" type="slidenum">
              <a:rPr lang="sk-SK" altLang="sk-SK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sk-SK" altLang="sk-SK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 - nazov a 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6" descr="pozadie-uvodn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928934"/>
            <a:ext cx="5500726" cy="1214446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5629292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2F66-7807-4ED8-9ECE-B472B106F538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ED26EF-3888-424E-A142-B367560FFE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98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57BF-FF72-43B5-B2F2-1FF5D029698F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2957-3D0D-444C-B9B7-7DAA404BED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2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1975-5713-4E51-95DA-773CA1903BC0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318-FCC6-436D-BF6C-A683822EA3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40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1AD5-5D6E-4014-A71C-1293222DB11E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231D-439A-4125-92ED-1C1F59483D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2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92695149-6CCA-4926-8E3C-4AE25883BCF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3621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353A0411-4CB8-4245-8946-E9CC87034DD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2970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0497DB23-2596-4A99-8F67-A5DCF0FB40A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129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87E4649-D338-4BAF-B40F-76C88EEAA9C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087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53EBEDB9-D0DB-467A-9BA2-5F6C5E258BB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307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57262C5D-0FD2-4E39-986B-F5605FBA787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5278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D128BB0-05BE-4217-AFBF-241FA71CEDB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901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 - nazov a 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6" descr="pozadie-nadpis-podnadpi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130426"/>
            <a:ext cx="6835569" cy="129283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2958" y="3886200"/>
            <a:ext cx="5629292" cy="1541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E41EE51-0CFC-49CB-9777-CA2A2012FFC8}" type="datetimeFigureOut">
              <a:rPr lang="sk-SK"/>
              <a:pPr>
                <a:defRPr/>
              </a:pPr>
              <a:t>11. 11. 2016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8D113A-C4E1-4FFF-ACEB-0E40F52D2A2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200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36C084D5-2444-4BBC-9EE1-6F22C19059B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3518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FDD1D91F-EC09-4859-99F2-6EBD7EC8A1E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730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155BA144-B274-457D-980A-BCEE68AF4B3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693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08D9EA8-BD89-4280-A8FA-085755CF4DB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5254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700447DA-3BAD-4028-9668-C07243FC6EE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79418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B1FCC53-91F0-4F17-967E-7ECA0DE3899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7436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3A42691A-7F0C-44C0-A6C9-1148A1088D6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0825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E291591-141D-43D9-84BB-5D3A6E3143E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49316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16E84BB2-6E05-4FF4-BBD9-27DA6B1DCB3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4138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E2E24B4-0FF0-4E3D-A1D9-21EC592FDE3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196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6" descr="pozadie-nadpis-podnadpi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6972320" cy="846158"/>
          </a:xfrm>
        </p:spPr>
        <p:txBody>
          <a:bodyPr>
            <a:no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35FA16B-D8CE-40BC-BDCC-A41EC05EC1EE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DBE0B2-6DE2-4DB6-9F5F-73E9E6CC5AC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8482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40974CF-01B9-45C9-82DF-3A42C226633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19292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901631CC-D540-45BD-BF00-CC1F772079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0299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3A8C9E5A-6E50-4035-AD50-EE88A529224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9036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7E814046-D408-43A0-A79D-F2DA995F9B0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0190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09359A93-E132-44D2-A4D8-9C982D84AAB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22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84D6-502B-4FCE-8E69-4DE0EB1C21EE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4297-FFD6-4FC8-9CB9-E067C72497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15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1FA0-2DD7-4F90-8A35-9E39BC17D15C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B769-5CD7-405B-9A4F-53352A73EF2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8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4FF4-1136-4F89-B4AB-E0CC06B18DA9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ACCB-4187-42F8-B864-D6937F4E05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13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kujem za pozornost - adr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6" descr="pozadie-za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5543560" cy="1511288"/>
          </a:xfrm>
        </p:spPr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4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86AD-8DA5-48E2-BCB7-FDB5FFCC6807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1FD0-1C98-47B4-BA86-F09D7BD98C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68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 - bez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 descr="pozadie-uvodn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7" descr="pozadie-uvodna-bez-text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F3DA-408D-41CC-ABD9-1C55BF721EB5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787B-D78A-49C0-8418-295B514CDE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755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8849-907D-46D4-BA7D-F41C267C8552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6853-36F5-4884-B1CD-B649733CD76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8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7F8248-EF9B-4E01-B2E8-9D6C9F262A5E}" type="datetimeFigureOut">
              <a:rPr lang="sk-SK"/>
              <a:pPr>
                <a:defRPr/>
              </a:pPr>
              <a:t>11. 11. 2016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FDD08-7A17-420F-A2D7-5C5B7F54C5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15" r:id="rId4"/>
    <p:sldLayoutId id="2147484216" r:id="rId5"/>
    <p:sldLayoutId id="2147484217" r:id="rId6"/>
    <p:sldLayoutId id="2147484225" r:id="rId7"/>
    <p:sldLayoutId id="2147484226" r:id="rId8"/>
    <p:sldLayoutId id="2147484218" r:id="rId9"/>
    <p:sldLayoutId id="2147484219" r:id="rId10"/>
    <p:sldLayoutId id="2147484220" r:id="rId11"/>
    <p:sldLayoutId id="21474842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úroveňˆ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214313" y="6356350"/>
            <a:ext cx="21288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59595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786063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altLang="sk-SK" smtClean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595959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EFF2970A-2122-4A4E-BF22-4DCFB366FC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úroveňˆ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214313" y="6356350"/>
            <a:ext cx="21288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59595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786063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altLang="sk-SK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59595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DDBEFB0F-D993-49A8-ABF3-EC4A0AB01BE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r>
              <a:rPr lang="en-US" altLang="sk-SK" sz="3600" b="1" smtClean="0">
                <a:solidFill>
                  <a:srgbClr val="FF0000"/>
                </a:solidFill>
                <a:cs typeface="+mn-cs"/>
              </a:rPr>
              <a:t>ST</a:t>
            </a:r>
            <a:r>
              <a:rPr lang="sk-SK" altLang="sk-SK" sz="3600" b="1" smtClean="0">
                <a:solidFill>
                  <a:srgbClr val="FF0000"/>
                </a:solidFill>
                <a:cs typeface="+mn-cs"/>
              </a:rPr>
              <a:t>UDENTS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38188" indent="-2809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n-US" altLang="sk-SK" sz="28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Number of students</a:t>
            </a:r>
            <a:r>
              <a:rPr lang="sk-SK" altLang="sk-SK" sz="2800" b="1" smtClean="0">
                <a:solidFill>
                  <a:srgbClr val="000000"/>
                </a:solidFill>
                <a:cs typeface="+mn-cs"/>
              </a:rPr>
              <a:t>: 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32 545 </a:t>
            </a: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n-US" altLang="sk-SK" sz="28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Number of </a:t>
            </a:r>
            <a:r>
              <a:rPr lang="sk-SK" altLang="sk-SK" sz="28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student per degree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13 100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Bachelor s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tudents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12 989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Master &amp; Medical Doctor s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tudents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2 4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55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Philosophae Doctor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students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4 001 external students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Tahoma" pitchFamily="34" charset="0"/>
              <a:buChar char="+"/>
              <a:defRPr/>
            </a:pP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3 290 Long Life Learning students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sk-SK" sz="2400" b="1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lvl="1" defTabSz="449263"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sk-SK" sz="2400" b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Accredited study programmes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Bachelor's study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419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Master's study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3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59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Doctor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's study</a:t>
            </a:r>
            <a:r>
              <a:rPr lang="sk-SK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altLang="sk-SK" sz="2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315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8313" y="0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r>
              <a:rPr lang="en-US" altLang="sk-SK" sz="48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 </a:t>
            </a:r>
            <a:r>
              <a:rPr lang="en-US" altLang="sk-SK" sz="4000" b="1" smtClean="0">
                <a:solidFill>
                  <a:srgbClr val="FF0000"/>
                </a:solidFill>
                <a:cs typeface="+mn-cs"/>
              </a:rPr>
              <a:t>C</a:t>
            </a:r>
            <a:r>
              <a:rPr lang="sk-SK" altLang="sk-SK" sz="4000" b="1" smtClean="0">
                <a:solidFill>
                  <a:srgbClr val="FF0000"/>
                </a:solidFill>
                <a:cs typeface="+mn-cs"/>
              </a:rPr>
              <a:t>onstituents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50825" y="1000125"/>
            <a:ext cx="8713788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38188" indent="-28098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Center of Long Life Learning </a:t>
            </a:r>
          </a:p>
          <a:p>
            <a:pPr lvl="1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University of the Third Age </a:t>
            </a:r>
          </a:p>
          <a:p>
            <a:pPr lvl="1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Language Center of CU</a:t>
            </a:r>
          </a:p>
          <a:p>
            <a:pPr lvl="1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Career Center</a:t>
            </a:r>
          </a:p>
          <a:p>
            <a:pPr lvl="1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Institute of Jewish Studies of CU</a:t>
            </a:r>
          </a:p>
          <a:p>
            <a:pPr lvl="1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Institute for Language and Academic Preparation for Foreign Students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Studia Academica Slovaca 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Centre for Students with special needs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Psychology Center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Academic Library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Canadian Studies Centre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 </a:t>
            </a: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Botanical Garden</a:t>
            </a: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UNESCO </a:t>
            </a: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Department </a:t>
            </a: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 Translation </a:t>
            </a: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and Interpretation and UNESCO Department for Human Rights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Children Comenius University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IT Center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Center for Excellence for Biotechnology and Biomedicine  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Observatory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en-US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University Pharmacy and Faculty Hospitals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Publisher</a:t>
            </a:r>
          </a:p>
          <a:p>
            <a:pPr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defRPr/>
            </a:pPr>
            <a:r>
              <a:rPr lang="sk-SK" altLang="sk-SK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Hostels (own University Dormitory Družba – Erasmus students, teachers, lectors)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846138"/>
          </a:xfrm>
        </p:spPr>
        <p:txBody>
          <a:bodyPr/>
          <a:lstStyle/>
          <a:p>
            <a:r>
              <a:rPr lang="sk-SK" altLang="sk-SK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CU in Bratislava consists of 13 faculties</a:t>
            </a:r>
          </a:p>
        </p:txBody>
      </p:sp>
      <p:pic>
        <p:nvPicPr>
          <p:cNvPr id="4" name="Zástupný symbol obsahu 3" descr="UK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52" y="1600200"/>
            <a:ext cx="6767795" cy="45259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846138"/>
          </a:xfrm>
        </p:spPr>
        <p:txBody>
          <a:bodyPr/>
          <a:lstStyle/>
          <a:p>
            <a:r>
              <a:rPr lang="sk-SK" altLang="sk-SK" smtClean="0">
                <a:latin typeface="Arial" charset="0"/>
                <a:cs typeface="Arial" charset="0"/>
              </a:rPr>
              <a:t>International Relations Office  IRO CU</a:t>
            </a:r>
          </a:p>
        </p:txBody>
      </p:sp>
      <p:graphicFrame>
        <p:nvGraphicFramePr>
          <p:cNvPr id="2" name="Διάγραμμα 1"/>
          <p:cNvGraphicFramePr/>
          <p:nvPr/>
        </p:nvGraphicFramePr>
        <p:xfrm>
          <a:off x="457200" y="1600200"/>
          <a:ext cx="411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Διάγραμμα 2"/>
          <p:cNvGraphicFramePr/>
          <p:nvPr/>
        </p:nvGraphicFramePr>
        <p:xfrm>
          <a:off x="3348038" y="1125538"/>
          <a:ext cx="5795962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571500"/>
            <a:ext cx="69723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International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Relations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Office (IRO)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43063"/>
            <a:ext cx="69723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14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Erasmus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unit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: 3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officers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+ 2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part-time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officers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Bilateral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Unit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: 3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officers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IT: 1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part-time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officer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Economic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officer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: 1 </a:t>
            </a: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14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14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1400" b="1" dirty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>
          <a:xfrm>
            <a:off x="500063" y="571500"/>
            <a:ext cx="6972300" cy="1285875"/>
          </a:xfrm>
        </p:spPr>
        <p:txBody>
          <a:bodyPr/>
          <a:lstStyle/>
          <a:p>
            <a: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PROGRAM ERASMUS PLUS AT</a:t>
            </a:r>
            <a:b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COMENIUS UNIVERSITY IN BRATISLAVA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2000250"/>
            <a:ext cx="6972300" cy="4381500"/>
          </a:xfrm>
        </p:spPr>
        <p:txBody>
          <a:bodyPr/>
          <a:lstStyle/>
          <a:p>
            <a:r>
              <a:rPr lang="sk-SK" altLang="sk-SK" sz="2000" smtClean="0">
                <a:latin typeface="Arial" charset="0"/>
                <a:cs typeface="Arial" charset="0"/>
              </a:rPr>
              <a:t>Program Socrates at CU:  since 1998</a:t>
            </a:r>
          </a:p>
          <a:p>
            <a:r>
              <a:rPr lang="sk-SK" altLang="sk-SK" sz="2000" smtClean="0">
                <a:latin typeface="Arial" charset="0"/>
                <a:cs typeface="Arial" charset="0"/>
              </a:rPr>
              <a:t>Program LLP Erasmus at CU: since 2007-2014 </a:t>
            </a:r>
          </a:p>
          <a:p>
            <a:r>
              <a:rPr lang="sk-SK" altLang="sk-SK" sz="2000" smtClean="0">
                <a:latin typeface="Arial" charset="0"/>
                <a:cs typeface="Arial" charset="0"/>
              </a:rPr>
              <a:t>Erasmus+ : 1. 6 . 2014 -</a:t>
            </a:r>
          </a:p>
          <a:p>
            <a:r>
              <a:rPr lang="sk-SK" altLang="sk-SK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SK BRATISL02</a:t>
            </a:r>
          </a:p>
          <a:p>
            <a:r>
              <a:rPr lang="sk-SK" altLang="sk-SK" sz="2000" smtClean="0">
                <a:latin typeface="Arial" charset="0"/>
                <a:cs typeface="Arial" charset="0"/>
              </a:rPr>
              <a:t>Erasmus mobility 2013/2014:</a:t>
            </a:r>
          </a:p>
          <a:p>
            <a:pPr>
              <a:buFont typeface="Arial" charset="0"/>
              <a:buNone/>
            </a:pPr>
            <a:r>
              <a:rPr lang="sk-SK" altLang="sk-SK" sz="2400" smtClean="0">
                <a:latin typeface="Arial" charset="0"/>
                <a:cs typeface="Arial" charset="0"/>
              </a:rPr>
              <a:t>	</a:t>
            </a:r>
            <a:r>
              <a:rPr lang="sk-SK" altLang="sk-SK" sz="2000" smtClean="0">
                <a:latin typeface="Arial" charset="0"/>
                <a:cs typeface="Arial" charset="0"/>
              </a:rPr>
              <a:t>Outgoing students to study: 581</a:t>
            </a:r>
          </a:p>
          <a:p>
            <a:pPr>
              <a:buFont typeface="Arial" charset="0"/>
              <a:buNone/>
            </a:pPr>
            <a:r>
              <a:rPr lang="sk-SK" altLang="sk-SK" sz="2000" smtClean="0">
                <a:latin typeface="Arial" charset="0"/>
                <a:cs typeface="Arial" charset="0"/>
              </a:rPr>
              <a:t>	Incoming students to study: 289</a:t>
            </a:r>
          </a:p>
          <a:p>
            <a:pPr>
              <a:buFont typeface="Arial" charset="0"/>
              <a:buNone/>
            </a:pPr>
            <a:r>
              <a:rPr lang="sk-SK" altLang="sk-SK" sz="2000" smtClean="0">
                <a:latin typeface="Arial" charset="0"/>
                <a:cs typeface="Arial" charset="0"/>
              </a:rPr>
              <a:t>	Outgoing students to placement: 81</a:t>
            </a:r>
          </a:p>
          <a:p>
            <a:pPr>
              <a:buFont typeface="Arial" charset="0"/>
              <a:buNone/>
            </a:pPr>
            <a:r>
              <a:rPr lang="sk-SK" altLang="sk-SK" sz="2000" smtClean="0">
                <a:latin typeface="Arial" charset="0"/>
                <a:cs typeface="Arial" charset="0"/>
              </a:rPr>
              <a:t>	Outgoing teachers: 3 / Incoming teachers: 85</a:t>
            </a:r>
          </a:p>
          <a:p>
            <a:pPr>
              <a:buFont typeface="Arial" charset="0"/>
              <a:buNone/>
            </a:pPr>
            <a:r>
              <a:rPr lang="sk-SK" altLang="sk-SK" sz="2000" smtClean="0">
                <a:latin typeface="Arial" charset="0"/>
                <a:cs typeface="Arial" charset="0"/>
              </a:rPr>
              <a:t>	Outgoing other staff: 44 / Incoming other staff: 21</a:t>
            </a:r>
          </a:p>
          <a:p>
            <a:pPr>
              <a:buFont typeface="Arial" charset="0"/>
              <a:buNone/>
            </a:pPr>
            <a:endParaRPr lang="sk-SK" altLang="sk-SK" sz="2000" b="1" smtClean="0"/>
          </a:p>
          <a:p>
            <a:pPr>
              <a:buFont typeface="Arial" charset="0"/>
              <a:buNone/>
            </a:pPr>
            <a:endParaRPr lang="sk-SK" altLang="sk-SK" sz="2800" b="1" smtClean="0"/>
          </a:p>
          <a:p>
            <a:pPr>
              <a:buFont typeface="Arial" charset="0"/>
              <a:buNone/>
            </a:pPr>
            <a:endParaRPr lang="sk-SK" altLang="sk-SK" sz="2800" b="1" smtClean="0"/>
          </a:p>
          <a:p>
            <a:pPr>
              <a:buFont typeface="Arial" charset="0"/>
              <a:buNone/>
            </a:pPr>
            <a:endParaRPr lang="sk-SK" altLang="sk-SK" sz="2800" b="1" smtClean="0"/>
          </a:p>
          <a:p>
            <a:pPr>
              <a:buFont typeface="Arial" charset="0"/>
              <a:buNone/>
            </a:pPr>
            <a:endParaRPr lang="sk-SK" altLang="sk-SK" b="1" smtClean="0"/>
          </a:p>
          <a:p>
            <a:pPr eaLnBrk="1" hangingPunct="1"/>
            <a:endParaRPr lang="sk-SK" altLang="sk-SK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461963"/>
            <a:ext cx="6972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IRO</a:t>
            </a:r>
            <a:b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Bilateral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Unit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–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Responsibilities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: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43063"/>
            <a:ext cx="6972300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Support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for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Vice-Rector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for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International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Relations</a:t>
            </a:r>
            <a:endParaRPr lang="sk-SK" altLang="sk-SK" sz="2000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    (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correspondence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travel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services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organisation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of international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visits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events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etc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.)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Support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for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Rector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(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same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as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above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Doctor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honoris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causa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etc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.)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Cooperation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with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Public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Relations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Office: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uni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web site (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www.uniba.sk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),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uni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magazine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„Naša Univerzita“ 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Carrying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General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and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Bilateral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Agreements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with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Uni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Partnerships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(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renewal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specification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of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financing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and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target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groups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etc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.)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Teachers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Mobility (GA) + Student Mobility (GA)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Other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 Mobility (SYLFF, UTRECHT NETWORK, UNICA Student Conference, SAS </a:t>
            </a:r>
            <a:r>
              <a:rPr lang="sk-SK" altLang="sk-SK" sz="2000" dirty="0" err="1" smtClean="0">
                <a:solidFill>
                  <a:srgbClr val="000000"/>
                </a:solidFill>
                <a:cs typeface="+mn-cs"/>
              </a:rPr>
              <a:t>etc</a:t>
            </a:r>
            <a:r>
              <a:rPr lang="sk-SK" altLang="sk-SK" sz="2000" dirty="0" smtClean="0">
                <a:solidFill>
                  <a:srgbClr val="000000"/>
                </a:solidFill>
                <a:cs typeface="+mn-cs"/>
              </a:rPr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55650" y="333375"/>
            <a:ext cx="6972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IRO</a:t>
            </a:r>
            <a:b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Bilateral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Unit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:</a:t>
            </a:r>
            <a:b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Other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mobilities</a:t>
            </a:r>
            <a:endParaRPr lang="sk-SK" altLang="sk-SK" sz="3200" b="1" dirty="0" smtClean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19175" y="2232025"/>
            <a:ext cx="6972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 eaLnBrk="0" hangingPunct="0"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1082675" indent="-622300" eaLnBrk="0" hangingPunct="0"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484313" indent="-566738" eaLnBrk="0" hangingPunct="0"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82675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803275" lvl="1" indent="-342900" defTabSz="449263" eaLnBrk="1" hangingPunct="1">
              <a:lnSpc>
                <a:spcPct val="150000"/>
              </a:lnSpc>
              <a:spcBef>
                <a:spcPts val="3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Program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ERASMUS-Mundus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marL="803275" lvl="1" indent="-342900" defTabSz="449263" eaLnBrk="1" hangingPunct="1">
              <a:lnSpc>
                <a:spcPct val="150000"/>
              </a:lnSpc>
              <a:spcBef>
                <a:spcPts val="3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Ryoichi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Sasakawa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Young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Leaders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Fellowship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Fund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(SYLFF)</a:t>
            </a:r>
          </a:p>
          <a:p>
            <a:pPr marL="803275" lvl="1" indent="-342900" defTabSz="449263" eaLnBrk="1" hangingPunct="1">
              <a:lnSpc>
                <a:spcPct val="150000"/>
              </a:lnSpc>
              <a:spcBef>
                <a:spcPts val="3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Mobility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for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students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at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Universities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in USA,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Canada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, Japan, Taiwan, Georgia</a:t>
            </a:r>
          </a:p>
          <a:p>
            <a:pPr marL="803275" lvl="1" indent="-342900" defTabSz="449263" eaLnBrk="1" hangingPunct="1">
              <a:lnSpc>
                <a:spcPct val="150000"/>
              </a:lnSpc>
              <a:spcBef>
                <a:spcPts val="3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Mobility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for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students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and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postdocs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in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Austria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UTRECHT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Network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marL="460375" lvl="1" indent="0" defTabSz="449263" eaLnBrk="1" hangingPunct="1">
              <a:spcBef>
                <a:spcPts val="350"/>
              </a:spcBef>
              <a:buSzPct val="100000"/>
              <a:buFont typeface="Times New Roman" pitchFamily="18" charset="0"/>
              <a:buNone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marL="460375" lvl="1" indent="0" defTabSz="449263" eaLnBrk="1" hangingPunct="1">
              <a:spcBef>
                <a:spcPts val="350"/>
              </a:spcBef>
              <a:buSzPct val="100000"/>
              <a:buFont typeface="Times New Roman" pitchFamily="18" charset="0"/>
              <a:buNone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lvl="2"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404813"/>
            <a:ext cx="69723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hangingPunct="1">
              <a:buSzPct val="100000"/>
              <a:defRPr/>
            </a:pPr>
            <a:endParaRPr lang="sk-SK" altLang="sk-SK" sz="3200" b="1" dirty="0" smtClean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algn="ctr" defTabSz="449263" eaLnBrk="1" hangingPunct="1">
              <a:buSzPct val="100000"/>
              <a:defRPr/>
            </a:pP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IRO</a:t>
            </a:r>
            <a:b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Bilateral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sk-SK" altLang="sk-SK" sz="3200" b="1" dirty="0" err="1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Unit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:</a:t>
            </a:r>
            <a:br>
              <a:rPr lang="sk-SK" altLang="sk-SK" sz="3200" b="1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endParaRPr lang="sk-SK" altLang="sk-SK" sz="3200" b="1" dirty="0" smtClean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87450" y="1484313"/>
            <a:ext cx="69723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hangingPunct="1">
              <a:spcBef>
                <a:spcPts val="350"/>
              </a:spcBef>
              <a:buSzPct val="100000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Other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Student Mobility:</a:t>
            </a: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INCOMING: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Studia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Academica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Slovaca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–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Summer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school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(48th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year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)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organised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by Faculty of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Philosophy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OUTGOING:</a:t>
            </a:r>
          </a:p>
          <a:p>
            <a:pPr defTabSz="449263" eaLnBrk="1" hangingPunct="1">
              <a:spcBef>
                <a:spcPts val="350"/>
              </a:spcBef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   Program SYLFF (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Sasakawa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Young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Leaders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Fellowship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Foundation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)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for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FM, FSES, FEDU, FPHIL   - 2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students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scholarships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, 2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doctoral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scholarships</a:t>
            </a: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Utrecht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sk-SK" altLang="sk-SK" sz="2000" b="1" dirty="0" err="1" smtClean="0">
                <a:solidFill>
                  <a:srgbClr val="C00000"/>
                </a:solidFill>
                <a:cs typeface="+mn-cs"/>
              </a:rPr>
              <a:t>Network</a:t>
            </a:r>
            <a:r>
              <a:rPr lang="sk-SK" altLang="sk-SK" sz="2000" b="1" dirty="0" smtClean="0">
                <a:solidFill>
                  <a:srgbClr val="C00000"/>
                </a:solidFill>
                <a:cs typeface="+mn-cs"/>
              </a:rPr>
              <a:t>:</a:t>
            </a:r>
          </a:p>
          <a:p>
            <a:pPr defTabSz="449263">
              <a:spcBef>
                <a:spcPts val="600"/>
              </a:spcBef>
              <a:buSzPct val="100000"/>
              <a:defRPr/>
            </a:pP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Exchange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between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 UN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and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 USA/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Australia</a:t>
            </a:r>
            <a:endParaRPr lang="de-DE" altLang="sk-SK" sz="2000" b="1" dirty="0" smtClean="0">
              <a:solidFill>
                <a:srgbClr val="C00000"/>
              </a:solidFill>
              <a:cs typeface="+mn-cs"/>
            </a:endParaRPr>
          </a:p>
          <a:p>
            <a:pPr defTabSz="449263">
              <a:spcBef>
                <a:spcPts val="600"/>
              </a:spcBef>
              <a:buSzPct val="100000"/>
              <a:defRPr/>
            </a:pP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(3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students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 per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year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 –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outcoming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de-DE" altLang="sk-SK" sz="2000" b="1" dirty="0" err="1" smtClean="0">
                <a:solidFill>
                  <a:srgbClr val="C00000"/>
                </a:solidFill>
                <a:cs typeface="+mn-cs"/>
              </a:rPr>
              <a:t>only</a:t>
            </a:r>
            <a:r>
              <a:rPr lang="de-DE" altLang="sk-SK" sz="2000" b="1" dirty="0" smtClean="0">
                <a:solidFill>
                  <a:srgbClr val="C00000"/>
                </a:solidFill>
                <a:cs typeface="+mn-cs"/>
              </a:rPr>
              <a:t>)</a:t>
            </a: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  <a:p>
            <a:pPr defTabSz="449263" eaLnBrk="1" hangingPunct="1">
              <a:spcBef>
                <a:spcPts val="350"/>
              </a:spcBef>
              <a:buSzPct val="100000"/>
              <a:defRPr/>
            </a:pPr>
            <a:endParaRPr lang="sk-SK" altLang="sk-SK" sz="2000" b="1" dirty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431800"/>
            <a:ext cx="6972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4926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4926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>
                <a:solidFill>
                  <a:srgbClr val="C00000"/>
                </a:solidFill>
              </a:rPr>
              <a:t>Mobility within our partnerships with other universities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571625"/>
            <a:ext cx="69723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4926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4926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400" b="1">
                <a:solidFill>
                  <a:srgbClr val="C00000"/>
                </a:solidFill>
                <a:latin typeface="Arial" charset="0"/>
              </a:rPr>
              <a:t>Partner Institutions: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de-DE" altLang="sk-SK" sz="1600" b="1">
                <a:latin typeface="Arial" charset="0"/>
              </a:rPr>
              <a:t>Austria</a:t>
            </a:r>
            <a:r>
              <a:rPr lang="de-DE" altLang="sk-SK" sz="1400">
                <a:latin typeface="Arial" charset="0"/>
              </a:rPr>
              <a:t>:</a:t>
            </a:r>
            <a:r>
              <a:rPr lang="sk-SK" altLang="sk-SK" sz="1400">
                <a:latin typeface="Arial" charset="0"/>
              </a:rPr>
              <a:t> </a:t>
            </a:r>
            <a:r>
              <a:rPr lang="de-DE" altLang="sk-SK" sz="1400">
                <a:latin typeface="Arial" charset="0"/>
              </a:rPr>
              <a:t>Universität Wien;</a:t>
            </a:r>
            <a:r>
              <a:rPr lang="sk-SK" altLang="sk-SK" sz="1400">
                <a:latin typeface="Arial" charset="0"/>
              </a:rPr>
              <a:t> </a:t>
            </a:r>
            <a:r>
              <a:rPr lang="de-DE" altLang="sk-SK" sz="1400">
                <a:latin typeface="Arial" charset="0"/>
              </a:rPr>
              <a:t>Karl-Franzes Universität, Graz;</a:t>
            </a:r>
            <a:r>
              <a:rPr lang="sk-SK" altLang="sk-SK" sz="1400">
                <a:latin typeface="Arial" charset="0"/>
              </a:rPr>
              <a:t> Leopold-Franzens Universität, Innsbruck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de-DE" altLang="sk-SK" sz="1600" b="1">
                <a:latin typeface="Arial" charset="0"/>
              </a:rPr>
              <a:t>Belgium</a:t>
            </a:r>
            <a:r>
              <a:rPr lang="de-DE" altLang="sk-SK" sz="1400">
                <a:latin typeface="Arial" charset="0"/>
              </a:rPr>
              <a:t>: </a:t>
            </a:r>
            <a:r>
              <a:rPr lang="sk-SK" altLang="sk-SK" sz="1400">
                <a:latin typeface="Arial" charset="0"/>
              </a:rPr>
              <a:t>Gent University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Bulgaria</a:t>
            </a:r>
            <a:r>
              <a:rPr lang="sk-SK" altLang="sk-SK" sz="1400" b="1">
                <a:latin typeface="Arial" charset="0"/>
              </a:rPr>
              <a:t> </a:t>
            </a:r>
            <a:r>
              <a:rPr lang="sk-SK" altLang="sk-SK" sz="1400">
                <a:latin typeface="Arial" charset="0"/>
              </a:rPr>
              <a:t>: St. Kliment Ohridski University, Sophia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Canada</a:t>
            </a:r>
            <a:r>
              <a:rPr lang="sk-SK" altLang="sk-SK" sz="1400">
                <a:latin typeface="Arial" charset="0"/>
              </a:rPr>
              <a:t>: Carleton University, Ontario; University of Ottawa, Ontario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Croatia</a:t>
            </a:r>
            <a:r>
              <a:rPr lang="sk-SK" altLang="sk-SK" sz="1400">
                <a:latin typeface="Arial" charset="0"/>
              </a:rPr>
              <a:t>: University of Zagreb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Czech</a:t>
            </a:r>
            <a:r>
              <a:rPr lang="sk-SK" altLang="sk-SK" sz="1600">
                <a:latin typeface="Arial" charset="0"/>
              </a:rPr>
              <a:t> </a:t>
            </a:r>
            <a:r>
              <a:rPr lang="sk-SK" altLang="sk-SK" sz="1600" b="1">
                <a:latin typeface="Arial" charset="0"/>
              </a:rPr>
              <a:t>Republic</a:t>
            </a:r>
            <a:r>
              <a:rPr lang="sk-SK" altLang="sk-SK" sz="1400">
                <a:latin typeface="Arial" charset="0"/>
              </a:rPr>
              <a:t>: Univerzita Karlova, Praha; Masarykova univerzita, Brno; Slezská univerzita Opava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France</a:t>
            </a:r>
            <a:r>
              <a:rPr lang="sk-SK" altLang="sk-SK" sz="1400">
                <a:latin typeface="Arial" charset="0"/>
              </a:rPr>
              <a:t>: Université Blaise Pascal, Clermont Ferrand; Université Sciences et Technologie, Bordeaux 1; Université Victor Segalen, Bordeaux 2; Université Michel de Montaigne, Bordeaux 3; Université Marc Bloch, Strasbourg; Université Paris-Sud XI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Germany</a:t>
            </a:r>
            <a:r>
              <a:rPr lang="sk-SK" altLang="sk-SK" sz="1400">
                <a:latin typeface="Arial" charset="0"/>
              </a:rPr>
              <a:t>: Universität Bremen; Martin Luther Universität, Halle-Wittenberg; Universität Regensburg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Greece</a:t>
            </a:r>
            <a:r>
              <a:rPr lang="sk-SK" altLang="sk-SK" sz="1400">
                <a:latin typeface="Arial" charset="0"/>
              </a:rPr>
              <a:t>: Aristotle University, Thessaloniki; National Kapodistrian University of Athens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Hungary</a:t>
            </a:r>
            <a:r>
              <a:rPr lang="sk-SK" altLang="sk-SK" sz="1400">
                <a:latin typeface="Arial" charset="0"/>
              </a:rPr>
              <a:t>: Eötvös Loránd University, Budapest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sk-SK" altLang="sk-SK" sz="1600" b="1">
                <a:latin typeface="Arial" charset="0"/>
              </a:rPr>
              <a:t>Israel</a:t>
            </a:r>
            <a:r>
              <a:rPr lang="sk-SK" altLang="sk-SK" sz="1400">
                <a:latin typeface="Arial" charset="0"/>
              </a:rPr>
              <a:t>: Tel Aviv University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sk-SK" altLang="sk-SK" sz="1400">
              <a:latin typeface="Arial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sk-SK" sz="1200">
              <a:latin typeface="Arial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sk-SK" sz="120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5"/>
          <p:cNvSpPr>
            <a:spLocks noGrp="1"/>
          </p:cNvSpPr>
          <p:nvPr>
            <p:ph type="ctrTitle"/>
          </p:nvPr>
        </p:nvSpPr>
        <p:spPr>
          <a:xfrm>
            <a:off x="785813" y="2143125"/>
            <a:ext cx="7500937" cy="1292225"/>
          </a:xfrm>
        </p:spPr>
        <p:txBody>
          <a:bodyPr/>
          <a:lstStyle/>
          <a:p>
            <a:pPr>
              <a:defRPr/>
            </a:pPr>
            <a:r>
              <a:rPr lang="sk-SK" sz="36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Comenius</a:t>
            </a: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University in Bratislava, </a:t>
            </a:r>
            <a:br>
              <a:rPr lang="sk-SK" sz="3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Slovakia</a:t>
            </a:r>
          </a:p>
        </p:txBody>
      </p:sp>
      <p:sp>
        <p:nvSpPr>
          <p:cNvPr id="32771" name="Podnadpis 6"/>
          <p:cNvSpPr>
            <a:spLocks noGrp="1"/>
          </p:cNvSpPr>
          <p:nvPr>
            <p:ph type="subTitle" idx="1"/>
          </p:nvPr>
        </p:nvSpPr>
        <p:spPr>
          <a:xfrm>
            <a:off x="1476375" y="3933825"/>
            <a:ext cx="5629275" cy="1541463"/>
          </a:xfrm>
        </p:spPr>
        <p:txBody>
          <a:bodyPr/>
          <a:lstStyle/>
          <a:p>
            <a:endParaRPr lang="en-US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Skupina 5"/>
          <p:cNvGrpSpPr/>
          <p:nvPr/>
        </p:nvGrpSpPr>
        <p:grpSpPr>
          <a:xfrm>
            <a:off x="985809" y="3538524"/>
            <a:ext cx="7000924" cy="142876"/>
            <a:chOff x="500034" y="1428736"/>
            <a:chExt cx="7000924" cy="2143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Obdĺžnik 3"/>
            <p:cNvSpPr/>
            <p:nvPr/>
          </p:nvSpPr>
          <p:spPr>
            <a:xfrm>
              <a:off x="500034" y="1428736"/>
              <a:ext cx="4000528" cy="214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  <p:sp>
          <p:nvSpPr>
            <p:cNvPr id="5" name="Obdĺžnik 4"/>
            <p:cNvSpPr/>
            <p:nvPr/>
          </p:nvSpPr>
          <p:spPr>
            <a:xfrm>
              <a:off x="3500430" y="1428736"/>
              <a:ext cx="4000528" cy="714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461963"/>
            <a:ext cx="6972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4926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4926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>
                <a:solidFill>
                  <a:srgbClr val="C00000"/>
                </a:solidFill>
              </a:rPr>
              <a:t>Mobility within our partnerships with other universities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43063"/>
            <a:ext cx="6972300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4926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4926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sk-SK" altLang="sk-SK" sz="1400" b="1">
              <a:latin typeface="Arial" charset="0"/>
            </a:endParaRP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Italy</a:t>
            </a:r>
            <a:r>
              <a:rPr lang="sk-SK" altLang="sk-SK" sz="1400">
                <a:latin typeface="Arial" charset="0"/>
              </a:rPr>
              <a:t>: University of Bari; University of Padova; University of Trieste; University of Udine 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Japan</a:t>
            </a:r>
            <a:r>
              <a:rPr lang="sk-SK" altLang="sk-SK" sz="1400">
                <a:latin typeface="Arial" charset="0"/>
              </a:rPr>
              <a:t>: Waseda University; Shizuoka University; Tokyo International University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Netherlands</a:t>
            </a:r>
            <a:r>
              <a:rPr lang="sk-SK" altLang="sk-SK" sz="1400">
                <a:latin typeface="Arial" charset="0"/>
              </a:rPr>
              <a:t>: University of Groningen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Poland</a:t>
            </a:r>
            <a:r>
              <a:rPr lang="sk-SK" altLang="sk-SK" sz="1400">
                <a:latin typeface="Arial" charset="0"/>
              </a:rPr>
              <a:t>: Jagiellonian University, Kraków; University of Silesia, Katowice; University of Lodz; Warsaw University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Romania</a:t>
            </a:r>
            <a:r>
              <a:rPr lang="sk-SK" altLang="sk-SK" sz="1400">
                <a:latin typeface="Arial" charset="0"/>
              </a:rPr>
              <a:t>: Lucian Blaga University, Sibiu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Russia</a:t>
            </a:r>
            <a:r>
              <a:rPr lang="sk-SK" altLang="sk-SK" sz="1400">
                <a:latin typeface="Arial" charset="0"/>
              </a:rPr>
              <a:t>: M. V. Lomonosov State University, Moscow 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Slovenia</a:t>
            </a:r>
            <a:r>
              <a:rPr lang="sk-SK" altLang="sk-SK" sz="1400">
                <a:latin typeface="Arial" charset="0"/>
              </a:rPr>
              <a:t>: University of Ljubljana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Spain</a:t>
            </a:r>
            <a:r>
              <a:rPr lang="sk-SK" altLang="sk-SK" sz="1400">
                <a:latin typeface="Arial" charset="0"/>
              </a:rPr>
              <a:t>: Complutense University of Madrid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Turkey</a:t>
            </a:r>
            <a:r>
              <a:rPr lang="sk-SK" altLang="sk-SK" sz="1400">
                <a:latin typeface="Arial" charset="0"/>
              </a:rPr>
              <a:t>: Bogazici University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Ukraine</a:t>
            </a:r>
            <a:r>
              <a:rPr lang="sk-SK" altLang="sk-SK" sz="1400">
                <a:latin typeface="Arial" charset="0"/>
              </a:rPr>
              <a:t>: National Taras Shevchenko University of Kyiv</a:t>
            </a:r>
          </a:p>
          <a:p>
            <a:pPr eaLnBrk="1" hangingPunct="1">
              <a:spcBef>
                <a:spcPts val="350"/>
              </a:spcBef>
              <a:buFont typeface="Arial" charset="0"/>
              <a:buChar char="•"/>
            </a:pPr>
            <a:r>
              <a:rPr lang="sk-SK" altLang="sk-SK" sz="1600" b="1">
                <a:latin typeface="Arial" charset="0"/>
              </a:rPr>
              <a:t>USA</a:t>
            </a:r>
            <a:r>
              <a:rPr lang="sk-SK" altLang="sk-SK" sz="1400">
                <a:latin typeface="Arial" charset="0"/>
              </a:rPr>
              <a:t>: Covenant College, Georgia; University of Georgia; University of Northern Iowa; </a:t>
            </a:r>
            <a:r>
              <a:rPr lang="en-US" altLang="sk-SK" sz="1400">
                <a:latin typeface="Arial" charset="0"/>
              </a:rPr>
              <a:t>University of New Orleans, Louisiana;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Montclair State University, New Jersey;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New York University;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Lake Erie College, Ohio;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Indiana University of Pennsylvania;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Slippery Rock University, Pennsylvania;</a:t>
            </a:r>
            <a:r>
              <a:rPr lang="sk-SK" altLang="sk-SK" sz="1400">
                <a:latin typeface="Arial" charset="0"/>
              </a:rPr>
              <a:t> </a:t>
            </a:r>
            <a:r>
              <a:rPr lang="en-US" altLang="sk-SK" sz="1400">
                <a:latin typeface="Arial" charset="0"/>
              </a:rPr>
              <a:t>City University Bellevue, Washington (a special agreement)</a:t>
            </a:r>
          </a:p>
          <a:p>
            <a:pPr eaLnBrk="1" hangingPunct="1">
              <a:spcBef>
                <a:spcPts val="250"/>
              </a:spcBef>
              <a:buClrTx/>
              <a:buFontTx/>
              <a:buNone/>
            </a:pPr>
            <a:endParaRPr lang="sk-SK" altLang="sk-SK" sz="1000" b="1">
              <a:latin typeface="Arial" charset="0"/>
            </a:endParaRPr>
          </a:p>
          <a:p>
            <a:pPr eaLnBrk="1" hangingPunct="1">
              <a:spcBef>
                <a:spcPts val="250"/>
              </a:spcBef>
              <a:buClrTx/>
              <a:buFontTx/>
              <a:buNone/>
            </a:pPr>
            <a:endParaRPr lang="sk-SK" altLang="sk-SK" sz="1000" b="1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6"/>
          <p:cNvSpPr>
            <a:spLocks noGrp="1"/>
          </p:cNvSpPr>
          <p:nvPr>
            <p:ph type="title"/>
          </p:nvPr>
        </p:nvSpPr>
        <p:spPr>
          <a:xfrm>
            <a:off x="214313" y="2000250"/>
            <a:ext cx="5543550" cy="1511300"/>
          </a:xfrm>
        </p:spPr>
        <p:txBody>
          <a:bodyPr/>
          <a:lstStyle/>
          <a:p>
            <a:pPr eaLnBrk="1" hangingPunct="1"/>
            <a:r>
              <a:rPr lang="sk-SK" altLang="sk-SK" smtClean="0">
                <a:solidFill>
                  <a:srgbClr val="C00000"/>
                </a:solidFill>
                <a:latin typeface="Bell MT" pitchFamily="18" charset="0"/>
              </a:rPr>
              <a:t>Thank you! </a:t>
            </a:r>
            <a:r>
              <a:rPr lang="sk-SK" altLang="sk-SK" sz="4800" smtClean="0">
                <a:solidFill>
                  <a:srgbClr val="C00000"/>
                </a:solidFill>
                <a:latin typeface="Arial" charset="0"/>
                <a:sym typeface="Wingdings" pitchFamily="2" charset="2"/>
              </a:rPr>
              <a:t></a:t>
            </a:r>
            <a:endParaRPr lang="sk-SK" altLang="sk-SK" sz="4800" smtClean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846138"/>
          </a:xfrm>
        </p:spPr>
        <p:txBody>
          <a:bodyPr/>
          <a:lstStyle/>
          <a:p>
            <a:r>
              <a:rPr lang="sk-SK" altLang="sk-SK" smtClean="0">
                <a:solidFill>
                  <a:srgbClr val="C00000"/>
                </a:solidFill>
                <a:latin typeface="Arial" charset="0"/>
                <a:cs typeface="Arial" charset="0"/>
              </a:rPr>
              <a:t>Slovakia</a:t>
            </a:r>
          </a:p>
        </p:txBody>
      </p:sp>
      <p:pic>
        <p:nvPicPr>
          <p:cNvPr id="4" name="Zástupný symbol obsahu 3" descr="Tourism_regions_of_Slovakia_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88840"/>
            <a:ext cx="6972300" cy="3730181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846138"/>
          </a:xfrm>
        </p:spPr>
        <p:txBody>
          <a:bodyPr/>
          <a:lstStyle/>
          <a:p>
            <a:r>
              <a:rPr lang="sk-SK" altLang="sk-SK" b="1" smtClean="0">
                <a:solidFill>
                  <a:srgbClr val="C00000"/>
                </a:solidFill>
                <a:latin typeface="Arial" charset="0"/>
                <a:cs typeface="Arial" charset="0"/>
              </a:rPr>
              <a:t>General Info</a:t>
            </a:r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>
              <a:defRPr/>
            </a:pPr>
            <a:r>
              <a:rPr lang="sk-SK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Population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  <a:r>
              <a:rPr lang="sk-SK" altLang="sk-SK" dirty="0" smtClean="0">
                <a:latin typeface="Arial" charset="0"/>
                <a:cs typeface="Arial" charset="0"/>
              </a:rPr>
              <a:t>5.5 </a:t>
            </a:r>
            <a:r>
              <a:rPr lang="sk-SK" altLang="sk-SK" dirty="0" err="1" smtClean="0">
                <a:latin typeface="Arial" charset="0"/>
                <a:cs typeface="Arial" charset="0"/>
              </a:rPr>
              <a:t>million</a:t>
            </a:r>
            <a:r>
              <a:rPr lang="sk-SK" altLang="sk-SK" dirty="0" smtClean="0">
                <a:latin typeface="Arial" charset="0"/>
                <a:cs typeface="Arial" charset="0"/>
              </a:rPr>
              <a:t> </a:t>
            </a:r>
            <a:r>
              <a:rPr lang="sk-SK" altLang="sk-SK" dirty="0" err="1" smtClean="0">
                <a:latin typeface="Arial" charset="0"/>
                <a:cs typeface="Arial" charset="0"/>
              </a:rPr>
              <a:t>inhabitants</a:t>
            </a:r>
            <a:endParaRPr lang="sk-SK" altLang="sk-SK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Main rivers: </a:t>
            </a:r>
            <a:r>
              <a:rPr lang="en-US" altLang="sk-SK" dirty="0" smtClean="0">
                <a:latin typeface="Arial" charset="0"/>
                <a:cs typeface="Arial" charset="0"/>
              </a:rPr>
              <a:t>Danube, V</a:t>
            </a:r>
            <a:r>
              <a:rPr lang="sk-SK" altLang="sk-SK" dirty="0" smtClean="0">
                <a:latin typeface="Arial" charset="0"/>
                <a:cs typeface="Arial" charset="0"/>
              </a:rPr>
              <a:t>á</a:t>
            </a:r>
            <a:r>
              <a:rPr lang="en-US" altLang="sk-SK" dirty="0" smtClean="0">
                <a:latin typeface="Arial" charset="0"/>
                <a:cs typeface="Arial" charset="0"/>
              </a:rPr>
              <a:t>h, </a:t>
            </a:r>
            <a:r>
              <a:rPr lang="en-US" altLang="sk-SK" dirty="0" err="1" smtClean="0">
                <a:latin typeface="Arial" charset="0"/>
                <a:cs typeface="Arial" charset="0"/>
              </a:rPr>
              <a:t>Hron</a:t>
            </a:r>
            <a:r>
              <a:rPr lang="en-US" altLang="sk-SK" dirty="0" smtClean="0">
                <a:latin typeface="Arial" charset="0"/>
                <a:cs typeface="Arial" charset="0"/>
              </a:rPr>
              <a:t>, </a:t>
            </a:r>
            <a:r>
              <a:rPr lang="sk-SK" altLang="sk-SK" dirty="0" smtClean="0">
                <a:latin typeface="Arial" charset="0"/>
                <a:cs typeface="Arial" charset="0"/>
              </a:rPr>
              <a:t>H</a:t>
            </a:r>
            <a:r>
              <a:rPr lang="en-US" altLang="sk-SK" dirty="0" err="1" smtClean="0">
                <a:latin typeface="Arial" charset="0"/>
                <a:cs typeface="Arial" charset="0"/>
              </a:rPr>
              <a:t>orn</a:t>
            </a:r>
            <a:r>
              <a:rPr lang="sk-SK" altLang="sk-SK" dirty="0" smtClean="0">
                <a:latin typeface="Arial" charset="0"/>
                <a:cs typeface="Arial" charset="0"/>
              </a:rPr>
              <a:t>á</a:t>
            </a:r>
            <a:r>
              <a:rPr lang="en-US" altLang="sk-SK" dirty="0" smtClean="0">
                <a:latin typeface="Arial" charset="0"/>
                <a:cs typeface="Arial" charset="0"/>
              </a:rPr>
              <a:t>d,</a:t>
            </a:r>
            <a:r>
              <a:rPr lang="sk-SK" altLang="sk-SK" dirty="0" smtClean="0">
                <a:latin typeface="Arial" charset="0"/>
                <a:cs typeface="Arial" charset="0"/>
              </a:rPr>
              <a:t> </a:t>
            </a:r>
            <a:r>
              <a:rPr lang="en-US" altLang="sk-SK" dirty="0" smtClean="0">
                <a:latin typeface="Arial" charset="0"/>
                <a:cs typeface="Arial" charset="0"/>
              </a:rPr>
              <a:t>Nitra, </a:t>
            </a:r>
            <a:r>
              <a:rPr lang="en-US" altLang="sk-SK" dirty="0" err="1" smtClean="0">
                <a:latin typeface="Arial" charset="0"/>
                <a:cs typeface="Arial" charset="0"/>
              </a:rPr>
              <a:t>Poprad</a:t>
            </a:r>
            <a:r>
              <a:rPr lang="en-US" altLang="sk-SK" dirty="0" smtClean="0">
                <a:latin typeface="Arial" charset="0"/>
                <a:cs typeface="Arial" charset="0"/>
              </a:rPr>
              <a:t> </a:t>
            </a:r>
            <a:endParaRPr lang="sk-SK" altLang="sk-SK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Topography</a:t>
            </a:r>
            <a:r>
              <a:rPr lang="en-US" altLang="sk-SK" dirty="0" smtClean="0">
                <a:latin typeface="Arial" charset="0"/>
                <a:cs typeface="Arial" charset="0"/>
              </a:rPr>
              <a:t>: The North is mostly mountainous, the South of the country is mainly flat</a:t>
            </a:r>
            <a:endParaRPr lang="sk-SK" altLang="sk-SK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</a:t>
            </a:r>
            <a:r>
              <a:rPr lang="en-US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emperate</a:t>
            </a:r>
            <a:r>
              <a:rPr lang="en-US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climate zone</a:t>
            </a:r>
            <a:r>
              <a:rPr lang="en-US" altLang="sk-SK" dirty="0" smtClean="0">
                <a:latin typeface="Arial" charset="0"/>
                <a:cs typeface="Arial" charset="0"/>
              </a:rPr>
              <a:t>, four seasons, average temperature 10°C</a:t>
            </a:r>
          </a:p>
          <a:p>
            <a:pPr>
              <a:defRPr/>
            </a:pPr>
            <a:r>
              <a:rPr lang="sk-SK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The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sk-SK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capital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city </a:t>
            </a:r>
            <a:r>
              <a:rPr lang="sk-SK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of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Slovakia</a:t>
            </a:r>
            <a:r>
              <a:rPr lang="sk-SK" altLang="sk-SK" dirty="0" smtClean="0">
                <a:latin typeface="Arial" charset="0"/>
                <a:cs typeface="Arial" charset="0"/>
              </a:rPr>
              <a:t>: Bratislava p</a:t>
            </a:r>
            <a:r>
              <a:rPr lang="it-IT" altLang="sk-SK" dirty="0" smtClean="0">
                <a:latin typeface="Arial" charset="0"/>
                <a:cs typeface="Arial" charset="0"/>
              </a:rPr>
              <a:t>op. 500 000</a:t>
            </a:r>
            <a:endParaRPr lang="sk-SK" altLang="sk-SK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sk-SK" dirty="0" smtClean="0">
                <a:latin typeface="Arial" charset="0"/>
                <a:cs typeface="Arial" charset="0"/>
              </a:rPr>
              <a:t> </a:t>
            </a:r>
            <a:r>
              <a:rPr lang="sk-SK" altLang="sk-SK" dirty="0" smtClean="0">
                <a:latin typeface="Arial" charset="0"/>
                <a:cs typeface="Arial" charset="0"/>
              </a:rPr>
              <a:t>   </a:t>
            </a:r>
            <a:r>
              <a:rPr lang="en-US" altLang="sk-SK" dirty="0" smtClean="0">
                <a:latin typeface="Arial" charset="0"/>
                <a:cs typeface="Arial" charset="0"/>
              </a:rPr>
              <a:t>convenient </a:t>
            </a:r>
            <a:r>
              <a:rPr lang="en-US" altLang="sk-SK" dirty="0">
                <a:latin typeface="Arial" charset="0"/>
                <a:cs typeface="Arial" charset="0"/>
              </a:rPr>
              <a:t>location: the river </a:t>
            </a:r>
            <a:r>
              <a:rPr lang="en-US" altLang="sk-SK" dirty="0" smtClean="0">
                <a:latin typeface="Arial" charset="0"/>
                <a:cs typeface="Arial" charset="0"/>
              </a:rPr>
              <a:t>Danube</a:t>
            </a:r>
            <a:r>
              <a:rPr lang="sk-SK" altLang="sk-SK" dirty="0" smtClean="0">
                <a:latin typeface="Arial" charset="0"/>
                <a:cs typeface="Arial" charset="0"/>
              </a:rPr>
              <a:t> </a:t>
            </a:r>
            <a:r>
              <a:rPr lang="en-US" altLang="sk-SK" dirty="0">
                <a:latin typeface="Arial" charset="0"/>
                <a:cs typeface="Arial" charset="0"/>
              </a:rPr>
              <a:t/>
            </a:r>
            <a:br>
              <a:rPr lang="en-US" altLang="sk-SK" dirty="0">
                <a:latin typeface="Arial" charset="0"/>
                <a:cs typeface="Arial" charset="0"/>
              </a:rPr>
            </a:br>
            <a:r>
              <a:rPr lang="sk-SK" altLang="sk-SK" dirty="0" smtClean="0">
                <a:latin typeface="Arial" charset="0"/>
                <a:cs typeface="Arial" charset="0"/>
              </a:rPr>
              <a:t>    </a:t>
            </a:r>
            <a:r>
              <a:rPr lang="en-US" altLang="sk-SK" dirty="0" smtClean="0">
                <a:latin typeface="Arial" charset="0"/>
                <a:cs typeface="Arial" charset="0"/>
              </a:rPr>
              <a:t>part </a:t>
            </a:r>
            <a:r>
              <a:rPr lang="en-US" altLang="sk-SK" dirty="0">
                <a:latin typeface="Arial" charset="0"/>
                <a:cs typeface="Arial" charset="0"/>
              </a:rPr>
              <a:t>of "three capitals </a:t>
            </a:r>
            <a:r>
              <a:rPr lang="en-US" altLang="sk-SK" dirty="0" smtClean="0">
                <a:latin typeface="Arial" charset="0"/>
                <a:cs typeface="Arial" charset="0"/>
              </a:rPr>
              <a:t>triangle„</a:t>
            </a:r>
            <a:r>
              <a:rPr lang="sk-SK" altLang="sk-SK" dirty="0" smtClean="0">
                <a:latin typeface="Arial" charset="0"/>
                <a:cs typeface="Arial" charset="0"/>
              </a:rPr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sk-SK" altLang="sk-SK" dirty="0" smtClean="0">
                <a:latin typeface="Arial" charset="0"/>
                <a:cs typeface="Arial" charset="0"/>
              </a:rPr>
              <a:t>			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Bratislava</a:t>
            </a:r>
          </a:p>
          <a:p>
            <a:pPr marL="0" indent="0">
              <a:buFont typeface="Arial" charset="0"/>
              <a:buNone/>
              <a:defRPr/>
            </a:pP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</a:t>
            </a:r>
            <a:r>
              <a:rPr lang="en-US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Vienna 60km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	</a:t>
            </a:r>
            <a:r>
              <a:rPr lang="sk-SK" altLang="sk-SK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sk-SK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B</a:t>
            </a:r>
            <a:r>
              <a:rPr lang="en-US" altLang="sk-SK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udapest</a:t>
            </a:r>
            <a:r>
              <a:rPr lang="en-US" altLang="sk-SK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200km</a:t>
            </a:r>
            <a:r>
              <a:rPr lang="sk-SK" altLang="sk-SK" dirty="0" smtClean="0">
                <a:latin typeface="Arial" charset="0"/>
                <a:cs typeface="Arial" charset="0"/>
              </a:rPr>
              <a:t/>
            </a:r>
            <a:br>
              <a:rPr lang="sk-SK" altLang="sk-SK" dirty="0" smtClean="0">
                <a:latin typeface="Arial" charset="0"/>
                <a:cs typeface="Arial" charset="0"/>
              </a:rPr>
            </a:br>
            <a:endParaRPr lang="sk-SK" altLang="sk-SK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6972300" cy="428625"/>
          </a:xfrm>
        </p:spPr>
        <p:txBody>
          <a:bodyPr/>
          <a:lstStyle/>
          <a:p>
            <a:r>
              <a:rPr lang="sk-SK" altLang="sk-SK" smtClean="0">
                <a:latin typeface="Arial" charset="0"/>
                <a:cs typeface="Arial" charset="0"/>
              </a:rPr>
              <a:t>Bratislava - Capital of Slovakia</a:t>
            </a:r>
          </a:p>
        </p:txBody>
      </p:sp>
      <p:pic>
        <p:nvPicPr>
          <p:cNvPr id="6" name="Zástupný symbol obsahu 5" descr="bratislava nabrez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857232"/>
            <a:ext cx="6949655" cy="4214842"/>
          </a:xfrm>
          <a:effectLst>
            <a:softEdge rad="112500"/>
          </a:effectLst>
        </p:spPr>
      </p:pic>
      <p:pic>
        <p:nvPicPr>
          <p:cNvPr id="35844" name="Obrázok 7" descr="Bratislava_Mont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3000375"/>
            <a:ext cx="2714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Documents and Settings\krajcovicova.REC\My Documents\My Pictures\Bratislava_Hlavne_na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714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642938"/>
          </a:xfrm>
        </p:spPr>
        <p:txBody>
          <a:bodyPr/>
          <a:lstStyle/>
          <a:p>
            <a:r>
              <a:rPr lang="sk-SK" altLang="sk-SK" b="1" smtClean="0">
                <a:solidFill>
                  <a:schemeClr val="tx2"/>
                </a:solidFill>
                <a:latin typeface="Baskerville Old Face" pitchFamily="18" charset="0"/>
                <a:cs typeface="Arial" charset="0"/>
              </a:rPr>
              <a:t>Slovak national gastronomy</a:t>
            </a:r>
          </a:p>
        </p:txBody>
      </p:sp>
      <p:pic>
        <p:nvPicPr>
          <p:cNvPr id="4" name="Zástupný symbol obsahu 3" descr="korbaciky syro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2786082" cy="18573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slovakia_be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50"/>
            <a:ext cx="4000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9" name="Obrázok 7" descr="Bryndzove_halusk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214688"/>
            <a:ext cx="5000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obsahu 3" descr="tradition_slovakia_bread_and_sa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57818" y="4143380"/>
            <a:ext cx="3520440" cy="2346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Zástupný symbol obsahu 3" descr="slovakianboy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8" y="5286375"/>
            <a:ext cx="1143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6972300" cy="846138"/>
          </a:xfrm>
        </p:spPr>
        <p:txBody>
          <a:bodyPr/>
          <a:lstStyle/>
          <a:p>
            <a:pPr>
              <a:defRPr/>
            </a:pPr>
            <a:r>
              <a:rPr lang="sk-SK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Tokay Wine – Liquid Diamond from the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Sout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-East of Slovakia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sk-SK" sz="2800" dirty="0"/>
          </a:p>
        </p:txBody>
      </p:sp>
      <p:pic>
        <p:nvPicPr>
          <p:cNvPr id="37891" name="Zástupný symbol obsahu 5" descr="Tokaj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928813"/>
            <a:ext cx="2857500" cy="1928812"/>
          </a:xfrm>
        </p:spPr>
      </p:pic>
      <p:pic>
        <p:nvPicPr>
          <p:cNvPr id="37892" name="Obrázok 7" descr="slovak wine journe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428750"/>
            <a:ext cx="5119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im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733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sk-SK" sz="4000" b="1" smtClean="0">
                <a:solidFill>
                  <a:srgbClr val="C00000"/>
                </a:solidFill>
                <a:latin typeface="Bell MT" pitchFamily="18" charset="0"/>
              </a:rPr>
              <a:t>Comenius University in Bratislava</a:t>
            </a:r>
            <a:endParaRPr lang="sk-SK" altLang="sk-SK" sz="4000" b="1" smtClean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sk-SK" altLang="sk-SK" smtClean="0">
                <a:latin typeface="Algerian" pitchFamily="82" charset="0"/>
              </a:rPr>
              <a:t>Universitas Comeniana Bratislavensis</a:t>
            </a:r>
          </a:p>
          <a:p>
            <a:pPr>
              <a:lnSpc>
                <a:spcPct val="150000"/>
              </a:lnSpc>
            </a:pPr>
            <a:r>
              <a:rPr lang="sk-SK" altLang="sk-SK" b="1" smtClean="0">
                <a:solidFill>
                  <a:srgbClr val="C00000"/>
                </a:solidFill>
                <a:latin typeface="Bell MT" pitchFamily="18" charset="0"/>
              </a:rPr>
              <a:t>Established: 1919</a:t>
            </a:r>
            <a:r>
              <a:rPr lang="sk-SK" altLang="sk-SK" sz="2800" b="1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sk-SK" altLang="sk-SK" sz="2400" b="1" smtClean="0">
                <a:solidFill>
                  <a:srgbClr val="C00000"/>
                </a:solidFill>
                <a:latin typeface="Bell MT" pitchFamily="18" charset="0"/>
              </a:rPr>
              <a:t>(the oldest and largest in Slovakia)</a:t>
            </a:r>
          </a:p>
          <a:p>
            <a:pPr>
              <a:lnSpc>
                <a:spcPct val="150000"/>
              </a:lnSpc>
            </a:pPr>
            <a:r>
              <a:rPr lang="sk-SK" altLang="sk-SK" b="1" smtClean="0">
                <a:solidFill>
                  <a:srgbClr val="C00000"/>
                </a:solidFill>
                <a:latin typeface="Bell MT" pitchFamily="18" charset="0"/>
              </a:rPr>
              <a:t>Type: 	Public</a:t>
            </a:r>
          </a:p>
          <a:p>
            <a:pPr>
              <a:lnSpc>
                <a:spcPct val="150000"/>
              </a:lnSpc>
            </a:pPr>
            <a:r>
              <a:rPr lang="sk-SK" altLang="sk-SK" b="1" smtClean="0">
                <a:solidFill>
                  <a:srgbClr val="C00000"/>
                </a:solidFill>
                <a:latin typeface="Bell MT" pitchFamily="18" charset="0"/>
              </a:rPr>
              <a:t>Location: </a:t>
            </a:r>
            <a:r>
              <a:rPr lang="en-US" altLang="sk-SK" smtClean="0">
                <a:solidFill>
                  <a:srgbClr val="C00000"/>
                </a:solidFill>
                <a:latin typeface="Bell MT" pitchFamily="18" charset="0"/>
              </a:rPr>
              <a:t>Bratislava</a:t>
            </a:r>
            <a:r>
              <a:rPr lang="sk-SK" altLang="sk-SK" smtClean="0">
                <a:solidFill>
                  <a:srgbClr val="C00000"/>
                </a:solidFill>
                <a:latin typeface="Bell MT" pitchFamily="18" charset="0"/>
              </a:rPr>
              <a:t> -</a:t>
            </a:r>
            <a:r>
              <a:rPr lang="en-US" altLang="sk-SK" smtClean="0">
                <a:solidFill>
                  <a:srgbClr val="C00000"/>
                </a:solidFill>
                <a:latin typeface="Bell MT" pitchFamily="18" charset="0"/>
              </a:rPr>
              <a:t> capital city of Slovakia</a:t>
            </a:r>
            <a:endParaRPr lang="sk-SK" altLang="sk-SK" smtClean="0">
              <a:solidFill>
                <a:srgbClr val="C0000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sk-SK" altLang="sk-SK" b="1" smtClean="0">
                <a:solidFill>
                  <a:srgbClr val="C00000"/>
                </a:solidFill>
                <a:latin typeface="Bell MT" pitchFamily="18" charset="0"/>
              </a:rPr>
              <a:t>Nickname: 	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972300" cy="846138"/>
          </a:xfrm>
        </p:spPr>
        <p:txBody>
          <a:bodyPr/>
          <a:lstStyle/>
          <a:p>
            <a:r>
              <a:rPr lang="sk-SK" altLang="sk-SK" sz="2800" smtClean="0">
                <a:latin typeface="Arial" charset="0"/>
                <a:cs typeface="Arial" charset="0"/>
              </a:rPr>
              <a:t/>
            </a:r>
            <a:br>
              <a:rPr lang="sk-SK" altLang="sk-SK" sz="2800" smtClean="0">
                <a:latin typeface="Arial" charset="0"/>
                <a:cs typeface="Arial" charset="0"/>
              </a:rPr>
            </a:br>
            <a: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Comenius University in Bratislava </a:t>
            </a:r>
            <a:b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sk-SK" altLang="sk-SK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Main Univertsity building</a:t>
            </a:r>
            <a:r>
              <a:rPr lang="sk-SK" altLang="sk-SK" sz="2800" smtClean="0">
                <a:latin typeface="Arial" charset="0"/>
                <a:cs typeface="Arial" charset="0"/>
              </a:rPr>
              <a:t/>
            </a:r>
            <a:br>
              <a:rPr lang="sk-SK" altLang="sk-SK" sz="2800" smtClean="0">
                <a:latin typeface="Arial" charset="0"/>
                <a:cs typeface="Arial" charset="0"/>
              </a:rPr>
            </a:br>
            <a:endParaRPr lang="sk-SK" altLang="sk-SK" sz="2800" smtClean="0">
              <a:latin typeface="Arial" charset="0"/>
              <a:cs typeface="Arial" charset="0"/>
            </a:endParaRPr>
          </a:p>
        </p:txBody>
      </p:sp>
      <p:pic>
        <p:nvPicPr>
          <p:cNvPr id="4" name="Zástupný symbol obsahu 3" descr="U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52" y="1600200"/>
            <a:ext cx="6767795" cy="45259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879</Words>
  <Application>Microsoft Office PowerPoint</Application>
  <PresentationFormat>Προβολή στην οθόνη (4:3)</PresentationFormat>
  <Paragraphs>165</Paragraphs>
  <Slides>21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35" baseType="lpstr">
      <vt:lpstr>Arial</vt:lpstr>
      <vt:lpstr>Calibri</vt:lpstr>
      <vt:lpstr>Microsoft YaHei</vt:lpstr>
      <vt:lpstr>Times New Roman</vt:lpstr>
      <vt:lpstr>Segoe UI</vt:lpstr>
      <vt:lpstr>Baskerville Old Face</vt:lpstr>
      <vt:lpstr>Bell MT</vt:lpstr>
      <vt:lpstr>Algerian</vt:lpstr>
      <vt:lpstr>Wingdings</vt:lpstr>
      <vt:lpstr>Tahoma</vt:lpstr>
      <vt:lpstr>StarSymbol</vt:lpstr>
      <vt:lpstr>Motív Office</vt:lpstr>
      <vt:lpstr>2_Motív Office</vt:lpstr>
      <vt:lpstr>3_Motív Office</vt:lpstr>
      <vt:lpstr>Παρουσίαση του PowerPoint</vt:lpstr>
      <vt:lpstr>Comenius University in Bratislava,  Slovakia</vt:lpstr>
      <vt:lpstr>Slovakia</vt:lpstr>
      <vt:lpstr>General Info</vt:lpstr>
      <vt:lpstr>Bratislava - Capital of Slovakia</vt:lpstr>
      <vt:lpstr>Slovak national gastronomy</vt:lpstr>
      <vt:lpstr> Tokay Wine – Liquid Diamond from the Sout-East of Slovakia </vt:lpstr>
      <vt:lpstr>Comenius University in Bratislava</vt:lpstr>
      <vt:lpstr> Comenius University in Bratislava  Main Univertsity building </vt:lpstr>
      <vt:lpstr>Παρουσίαση του PowerPoint</vt:lpstr>
      <vt:lpstr>Παρουσίαση του PowerPoint</vt:lpstr>
      <vt:lpstr>CU in Bratislava consists of 13 faculties</vt:lpstr>
      <vt:lpstr>International Relations Office  IRO CU</vt:lpstr>
      <vt:lpstr>Παρουσίαση του PowerPoint</vt:lpstr>
      <vt:lpstr>PROGRAM ERASMUS PLUS AT COMENIUS UNIVERSITY IN BRATISLAVA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Thank you! </vt:lpstr>
    </vt:vector>
  </TitlesOfParts>
  <Company>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</dc:title>
  <dc:creator>Univerzita Komenského v Bratislave</dc:creator>
  <cp:lastModifiedBy>Tasos Selalmazidis</cp:lastModifiedBy>
  <cp:revision>82</cp:revision>
  <cp:lastPrinted>2014-06-17T10:18:28Z</cp:lastPrinted>
  <dcterms:created xsi:type="dcterms:W3CDTF">2011-06-27T12:43:13Z</dcterms:created>
  <dcterms:modified xsi:type="dcterms:W3CDTF">2016-11-11T12:03:33Z</dcterms:modified>
</cp:coreProperties>
</file>