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390" r:id="rId4"/>
    <p:sldId id="393" r:id="rId5"/>
    <p:sldId id="274" r:id="rId6"/>
    <p:sldId id="388" r:id="rId7"/>
    <p:sldId id="258" r:id="rId8"/>
    <p:sldId id="271" r:id="rId9"/>
    <p:sldId id="273" r:id="rId10"/>
    <p:sldId id="391" r:id="rId11"/>
    <p:sldId id="259" r:id="rId12"/>
    <p:sldId id="260" r:id="rId13"/>
    <p:sldId id="275" r:id="rId14"/>
    <p:sldId id="261" r:id="rId15"/>
    <p:sldId id="276" r:id="rId16"/>
    <p:sldId id="395" r:id="rId17"/>
    <p:sldId id="400" r:id="rId18"/>
    <p:sldId id="381" r:id="rId19"/>
    <p:sldId id="277" r:id="rId20"/>
    <p:sldId id="375" r:id="rId21"/>
    <p:sldId id="392" r:id="rId22"/>
    <p:sldId id="382" r:id="rId23"/>
    <p:sldId id="383" r:id="rId24"/>
    <p:sldId id="384" r:id="rId25"/>
    <p:sldId id="386" r:id="rId26"/>
    <p:sldId id="385" r:id="rId27"/>
    <p:sldId id="387" r:id="rId28"/>
    <p:sldId id="380" r:id="rId29"/>
    <p:sldId id="379" r:id="rId30"/>
    <p:sldId id="396" r:id="rId31"/>
    <p:sldId id="397" r:id="rId32"/>
    <p:sldId id="399" r:id="rId33"/>
    <p:sldId id="376" r:id="rId34"/>
    <p:sldId id="403" r:id="rId35"/>
    <p:sldId id="404" r:id="rId36"/>
    <p:sldId id="401" r:id="rId37"/>
    <p:sldId id="406" r:id="rId38"/>
    <p:sldId id="405" r:id="rId39"/>
    <p:sldId id="407" r:id="rId40"/>
    <p:sldId id="408" r:id="rId41"/>
    <p:sldId id="40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1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599"/>
  </p:normalViewPr>
  <p:slideViewPr>
    <p:cSldViewPr snapToGrid="0">
      <p:cViewPr varScale="1">
        <p:scale>
          <a:sx n="101" d="100"/>
          <a:sy n="101" d="100"/>
        </p:scale>
        <p:origin x="904"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E3DAA8-D0D0-4039-9034-9C462864DF9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A0189CE-E568-4ABE-98AA-9C6D01123AD5}">
      <dgm:prSet/>
      <dgm:spPr/>
      <dgm:t>
        <a:bodyPr/>
        <a:lstStyle/>
        <a:p>
          <a:r>
            <a:rPr lang="en-US"/>
            <a:t>“Rights” are not absolute; E.g. academic freedom is limited by:</a:t>
          </a:r>
        </a:p>
      </dgm:t>
    </dgm:pt>
    <dgm:pt modelId="{FE7EF6FA-D54D-41DD-BEA4-FFDA6C0405F0}" type="parTrans" cxnId="{723AF12E-084F-447C-B3D5-2C5B721B1A79}">
      <dgm:prSet/>
      <dgm:spPr/>
      <dgm:t>
        <a:bodyPr/>
        <a:lstStyle/>
        <a:p>
          <a:endParaRPr lang="en-US"/>
        </a:p>
      </dgm:t>
    </dgm:pt>
    <dgm:pt modelId="{C7E894A8-1262-4CE8-86BE-D698F62DEB8B}" type="sibTrans" cxnId="{723AF12E-084F-447C-B3D5-2C5B721B1A79}">
      <dgm:prSet/>
      <dgm:spPr/>
      <dgm:t>
        <a:bodyPr/>
        <a:lstStyle/>
        <a:p>
          <a:endParaRPr lang="en-US"/>
        </a:p>
      </dgm:t>
    </dgm:pt>
    <dgm:pt modelId="{35A52031-9873-4477-9E85-F1655EED761B}">
      <dgm:prSet/>
      <dgm:spPr/>
      <dgm:t>
        <a:bodyPr/>
        <a:lstStyle/>
        <a:p>
          <a:r>
            <a:rPr lang="en-US"/>
            <a:t>- law; principle of public good, obligation to adhere to academic and ethical standards </a:t>
          </a:r>
        </a:p>
      </dgm:t>
    </dgm:pt>
    <dgm:pt modelId="{BA8E2C75-40EF-467D-B861-4B9C1C38C111}" type="parTrans" cxnId="{248A278D-E535-4020-877F-F0144B84C41C}">
      <dgm:prSet/>
      <dgm:spPr/>
      <dgm:t>
        <a:bodyPr/>
        <a:lstStyle/>
        <a:p>
          <a:endParaRPr lang="en-US"/>
        </a:p>
      </dgm:t>
    </dgm:pt>
    <dgm:pt modelId="{0A0E57F6-AA5B-402C-8B1D-00039B617F1F}" type="sibTrans" cxnId="{248A278D-E535-4020-877F-F0144B84C41C}">
      <dgm:prSet/>
      <dgm:spPr/>
      <dgm:t>
        <a:bodyPr/>
        <a:lstStyle/>
        <a:p>
          <a:endParaRPr lang="en-US"/>
        </a:p>
      </dgm:t>
    </dgm:pt>
    <dgm:pt modelId="{57D0BB27-26E5-4D14-A03E-72B1140F0175}">
      <dgm:prSet/>
      <dgm:spPr/>
      <dgm:t>
        <a:bodyPr/>
        <a:lstStyle/>
        <a:p>
          <a:r>
            <a:rPr lang="en-US"/>
            <a:t>Values/principles in HE and research that are intrinsically duties/obligations</a:t>
          </a:r>
        </a:p>
      </dgm:t>
    </dgm:pt>
    <dgm:pt modelId="{D4058B3F-7E3E-43C5-9B97-B175B59BAFF7}" type="parTrans" cxnId="{B10BA8ED-5F82-4311-B5EF-C88BE0FE9A99}">
      <dgm:prSet/>
      <dgm:spPr/>
      <dgm:t>
        <a:bodyPr/>
        <a:lstStyle/>
        <a:p>
          <a:endParaRPr lang="en-US"/>
        </a:p>
      </dgm:t>
    </dgm:pt>
    <dgm:pt modelId="{3EBBAE29-FBA5-48C9-BDD1-F230DEA15AE6}" type="sibTrans" cxnId="{B10BA8ED-5F82-4311-B5EF-C88BE0FE9A99}">
      <dgm:prSet/>
      <dgm:spPr/>
      <dgm:t>
        <a:bodyPr/>
        <a:lstStyle/>
        <a:p>
          <a:endParaRPr lang="en-US"/>
        </a:p>
      </dgm:t>
    </dgm:pt>
    <dgm:pt modelId="{5CAF1B08-7A29-4AB9-AEC4-DBE9923C2F26}">
      <dgm:prSet/>
      <dgm:spPr/>
      <dgm:t>
        <a:bodyPr/>
        <a:lstStyle/>
        <a:p>
          <a:r>
            <a:rPr lang="en-US"/>
            <a:t>Integrity; public responsibility of of higher education; responsibility of researchers</a:t>
          </a:r>
        </a:p>
      </dgm:t>
    </dgm:pt>
    <dgm:pt modelId="{029610D7-D99E-46F6-80D5-ED4F305DDA09}" type="parTrans" cxnId="{0BF6A645-FA34-4F29-9E3F-B4F73B8C9094}">
      <dgm:prSet/>
      <dgm:spPr/>
      <dgm:t>
        <a:bodyPr/>
        <a:lstStyle/>
        <a:p>
          <a:endParaRPr lang="en-US"/>
        </a:p>
      </dgm:t>
    </dgm:pt>
    <dgm:pt modelId="{DF94D576-9BA2-427D-B015-E9EDAB722B34}" type="sibTrans" cxnId="{0BF6A645-FA34-4F29-9E3F-B4F73B8C9094}">
      <dgm:prSet/>
      <dgm:spPr/>
      <dgm:t>
        <a:bodyPr/>
        <a:lstStyle/>
        <a:p>
          <a:endParaRPr lang="en-US"/>
        </a:p>
      </dgm:t>
    </dgm:pt>
    <dgm:pt modelId="{25919B5A-83C5-BC41-A3B6-1A63CB7A5B8E}" type="pres">
      <dgm:prSet presAssocID="{12E3DAA8-D0D0-4039-9034-9C462864DF96}" presName="linear" presStyleCnt="0">
        <dgm:presLayoutVars>
          <dgm:animLvl val="lvl"/>
          <dgm:resizeHandles val="exact"/>
        </dgm:presLayoutVars>
      </dgm:prSet>
      <dgm:spPr/>
    </dgm:pt>
    <dgm:pt modelId="{102AA3C1-C294-8447-9156-E57901A30AC2}" type="pres">
      <dgm:prSet presAssocID="{7A0189CE-E568-4ABE-98AA-9C6D01123AD5}" presName="parentText" presStyleLbl="node1" presStyleIdx="0" presStyleCnt="2">
        <dgm:presLayoutVars>
          <dgm:chMax val="0"/>
          <dgm:bulletEnabled val="1"/>
        </dgm:presLayoutVars>
      </dgm:prSet>
      <dgm:spPr/>
    </dgm:pt>
    <dgm:pt modelId="{744E0D19-F182-1045-8A2D-3807DDCA1135}" type="pres">
      <dgm:prSet presAssocID="{7A0189CE-E568-4ABE-98AA-9C6D01123AD5}" presName="childText" presStyleLbl="revTx" presStyleIdx="0" presStyleCnt="2">
        <dgm:presLayoutVars>
          <dgm:bulletEnabled val="1"/>
        </dgm:presLayoutVars>
      </dgm:prSet>
      <dgm:spPr/>
    </dgm:pt>
    <dgm:pt modelId="{54E9B904-4E76-7246-8CA3-665596519EF8}" type="pres">
      <dgm:prSet presAssocID="{57D0BB27-26E5-4D14-A03E-72B1140F0175}" presName="parentText" presStyleLbl="node1" presStyleIdx="1" presStyleCnt="2">
        <dgm:presLayoutVars>
          <dgm:chMax val="0"/>
          <dgm:bulletEnabled val="1"/>
        </dgm:presLayoutVars>
      </dgm:prSet>
      <dgm:spPr/>
    </dgm:pt>
    <dgm:pt modelId="{8325F5ED-0AB5-154C-A34F-F774B23A9F38}" type="pres">
      <dgm:prSet presAssocID="{57D0BB27-26E5-4D14-A03E-72B1140F0175}" presName="childText" presStyleLbl="revTx" presStyleIdx="1" presStyleCnt="2">
        <dgm:presLayoutVars>
          <dgm:bulletEnabled val="1"/>
        </dgm:presLayoutVars>
      </dgm:prSet>
      <dgm:spPr/>
    </dgm:pt>
  </dgm:ptLst>
  <dgm:cxnLst>
    <dgm:cxn modelId="{2CD9540A-4AF9-CF41-90BD-1BC433C47D36}" type="presOf" srcId="{7A0189CE-E568-4ABE-98AA-9C6D01123AD5}" destId="{102AA3C1-C294-8447-9156-E57901A30AC2}" srcOrd="0" destOrd="0" presId="urn:microsoft.com/office/officeart/2005/8/layout/vList2"/>
    <dgm:cxn modelId="{723AF12E-084F-447C-B3D5-2C5B721B1A79}" srcId="{12E3DAA8-D0D0-4039-9034-9C462864DF96}" destId="{7A0189CE-E568-4ABE-98AA-9C6D01123AD5}" srcOrd="0" destOrd="0" parTransId="{FE7EF6FA-D54D-41DD-BEA4-FFDA6C0405F0}" sibTransId="{C7E894A8-1262-4CE8-86BE-D698F62DEB8B}"/>
    <dgm:cxn modelId="{52920E2F-FE79-D740-9485-08F8C477522D}" type="presOf" srcId="{5CAF1B08-7A29-4AB9-AEC4-DBE9923C2F26}" destId="{8325F5ED-0AB5-154C-A34F-F774B23A9F38}" srcOrd="0" destOrd="0" presId="urn:microsoft.com/office/officeart/2005/8/layout/vList2"/>
    <dgm:cxn modelId="{0BF6A645-FA34-4F29-9E3F-B4F73B8C9094}" srcId="{57D0BB27-26E5-4D14-A03E-72B1140F0175}" destId="{5CAF1B08-7A29-4AB9-AEC4-DBE9923C2F26}" srcOrd="0" destOrd="0" parTransId="{029610D7-D99E-46F6-80D5-ED4F305DDA09}" sibTransId="{DF94D576-9BA2-427D-B015-E9EDAB722B34}"/>
    <dgm:cxn modelId="{D0018F4B-6AB8-254A-B955-3C71E648F838}" type="presOf" srcId="{12E3DAA8-D0D0-4039-9034-9C462864DF96}" destId="{25919B5A-83C5-BC41-A3B6-1A63CB7A5B8E}" srcOrd="0" destOrd="0" presId="urn:microsoft.com/office/officeart/2005/8/layout/vList2"/>
    <dgm:cxn modelId="{248A278D-E535-4020-877F-F0144B84C41C}" srcId="{7A0189CE-E568-4ABE-98AA-9C6D01123AD5}" destId="{35A52031-9873-4477-9E85-F1655EED761B}" srcOrd="0" destOrd="0" parTransId="{BA8E2C75-40EF-467D-B861-4B9C1C38C111}" sibTransId="{0A0E57F6-AA5B-402C-8B1D-00039B617F1F}"/>
    <dgm:cxn modelId="{F25787AB-079D-4C49-8916-64F3B331B38B}" type="presOf" srcId="{57D0BB27-26E5-4D14-A03E-72B1140F0175}" destId="{54E9B904-4E76-7246-8CA3-665596519EF8}" srcOrd="0" destOrd="0" presId="urn:microsoft.com/office/officeart/2005/8/layout/vList2"/>
    <dgm:cxn modelId="{B10BA8ED-5F82-4311-B5EF-C88BE0FE9A99}" srcId="{12E3DAA8-D0D0-4039-9034-9C462864DF96}" destId="{57D0BB27-26E5-4D14-A03E-72B1140F0175}" srcOrd="1" destOrd="0" parTransId="{D4058B3F-7E3E-43C5-9B97-B175B59BAFF7}" sibTransId="{3EBBAE29-FBA5-48C9-BDD1-F230DEA15AE6}"/>
    <dgm:cxn modelId="{5553E0EE-DCAA-DA48-9CBC-13AE0697AE60}" type="presOf" srcId="{35A52031-9873-4477-9E85-F1655EED761B}" destId="{744E0D19-F182-1045-8A2D-3807DDCA1135}" srcOrd="0" destOrd="0" presId="urn:microsoft.com/office/officeart/2005/8/layout/vList2"/>
    <dgm:cxn modelId="{9BF291B7-50CB-D04F-A604-54CAC8239507}" type="presParOf" srcId="{25919B5A-83C5-BC41-A3B6-1A63CB7A5B8E}" destId="{102AA3C1-C294-8447-9156-E57901A30AC2}" srcOrd="0" destOrd="0" presId="urn:microsoft.com/office/officeart/2005/8/layout/vList2"/>
    <dgm:cxn modelId="{1FF1CC54-E747-0644-BDED-D014A5419093}" type="presParOf" srcId="{25919B5A-83C5-BC41-A3B6-1A63CB7A5B8E}" destId="{744E0D19-F182-1045-8A2D-3807DDCA1135}" srcOrd="1" destOrd="0" presId="urn:microsoft.com/office/officeart/2005/8/layout/vList2"/>
    <dgm:cxn modelId="{477070F0-24EA-9E43-BE41-3B2AC7E0AE7B}" type="presParOf" srcId="{25919B5A-83C5-BC41-A3B6-1A63CB7A5B8E}" destId="{54E9B904-4E76-7246-8CA3-665596519EF8}" srcOrd="2" destOrd="0" presId="urn:microsoft.com/office/officeart/2005/8/layout/vList2"/>
    <dgm:cxn modelId="{E7FCBD82-966D-9C44-A023-EC95EDA2DF75}" type="presParOf" srcId="{25919B5A-83C5-BC41-A3B6-1A63CB7A5B8E}" destId="{8325F5ED-0AB5-154C-A34F-F774B23A9F3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2AA3C1-C294-8447-9156-E57901A30AC2}">
      <dsp:nvSpPr>
        <dsp:cNvPr id="0" name=""/>
        <dsp:cNvSpPr/>
      </dsp:nvSpPr>
      <dsp:spPr>
        <a:xfrm>
          <a:off x="0" y="43248"/>
          <a:ext cx="6798539" cy="111384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“Rights” are not absolute; E.g. academic freedom is limited by:</a:t>
          </a:r>
        </a:p>
      </dsp:txBody>
      <dsp:txXfrm>
        <a:off x="54373" y="97621"/>
        <a:ext cx="6689793" cy="1005094"/>
      </dsp:txXfrm>
    </dsp:sp>
    <dsp:sp modelId="{744E0D19-F182-1045-8A2D-3807DDCA1135}">
      <dsp:nvSpPr>
        <dsp:cNvPr id="0" name=""/>
        <dsp:cNvSpPr/>
      </dsp:nvSpPr>
      <dsp:spPr>
        <a:xfrm>
          <a:off x="0" y="1157088"/>
          <a:ext cx="6798539"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5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 law; principle of public good, obligation to adhere to academic and ethical standards </a:t>
          </a:r>
        </a:p>
      </dsp:txBody>
      <dsp:txXfrm>
        <a:off x="0" y="1157088"/>
        <a:ext cx="6798539" cy="695520"/>
      </dsp:txXfrm>
    </dsp:sp>
    <dsp:sp modelId="{54E9B904-4E76-7246-8CA3-665596519EF8}">
      <dsp:nvSpPr>
        <dsp:cNvPr id="0" name=""/>
        <dsp:cNvSpPr/>
      </dsp:nvSpPr>
      <dsp:spPr>
        <a:xfrm>
          <a:off x="0" y="1852608"/>
          <a:ext cx="6798539" cy="111384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Values/principles in HE and research that are intrinsically duties/obligations</a:t>
          </a:r>
        </a:p>
      </dsp:txBody>
      <dsp:txXfrm>
        <a:off x="54373" y="1906981"/>
        <a:ext cx="6689793" cy="1005094"/>
      </dsp:txXfrm>
    </dsp:sp>
    <dsp:sp modelId="{8325F5ED-0AB5-154C-A34F-F774B23A9F38}">
      <dsp:nvSpPr>
        <dsp:cNvPr id="0" name=""/>
        <dsp:cNvSpPr/>
      </dsp:nvSpPr>
      <dsp:spPr>
        <a:xfrm>
          <a:off x="0" y="2966448"/>
          <a:ext cx="6798539" cy="695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54"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Integrity; public responsibility of of higher education; responsibility of researchers</a:t>
          </a:r>
        </a:p>
      </dsp:txBody>
      <dsp:txXfrm>
        <a:off x="0" y="2966448"/>
        <a:ext cx="6798539" cy="69552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BC1975-7C1D-E642-80EC-51B020ACE100}" type="datetimeFigureOut">
              <a:rPr lang="en-US" smtClean="0"/>
              <a:t>3/10/25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22685-BBB0-6145-9D54-8C1672F6E0A9}" type="slidenum">
              <a:rPr lang="en-US" smtClean="0"/>
              <a:t>‹#›</a:t>
            </a:fld>
            <a:endParaRPr lang="en-US"/>
          </a:p>
        </p:txBody>
      </p:sp>
    </p:spTree>
    <p:extLst>
      <p:ext uri="{BB962C8B-B14F-4D97-AF65-F5344CB8AC3E}">
        <p14:creationId xmlns:p14="http://schemas.microsoft.com/office/powerpoint/2010/main" val="3170712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765035-8318-504D-AC72-73DFC183CD83}" type="slidenum">
              <a:rPr lang="en-US" smtClean="0"/>
              <a:t>20</a:t>
            </a:fld>
            <a:endParaRPr lang="en-US" dirty="0"/>
          </a:p>
        </p:txBody>
      </p:sp>
    </p:spTree>
    <p:extLst>
      <p:ext uri="{BB962C8B-B14F-4D97-AF65-F5344CB8AC3E}">
        <p14:creationId xmlns:p14="http://schemas.microsoft.com/office/powerpoint/2010/main" val="172615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36A52-BC8C-FB86-B1BF-02266657D8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C0881-8640-6C16-9A1C-112B1095C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995E0C-B69B-E142-8165-5B1C2F44E3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DA7D34-BEBD-DDB7-B8BE-0DE5B3686257}"/>
              </a:ext>
            </a:extLst>
          </p:cNvPr>
          <p:cNvSpPr>
            <a:spLocks noGrp="1"/>
          </p:cNvSpPr>
          <p:nvPr>
            <p:ph type="sldNum" sz="quarter" idx="5"/>
          </p:nvPr>
        </p:nvSpPr>
        <p:spPr/>
        <p:txBody>
          <a:bodyPr/>
          <a:lstStyle/>
          <a:p>
            <a:fld id="{90765035-8318-504D-AC72-73DFC183CD83}" type="slidenum">
              <a:rPr lang="en-US" smtClean="0"/>
              <a:t>21</a:t>
            </a:fld>
            <a:endParaRPr lang="en-US" dirty="0"/>
          </a:p>
        </p:txBody>
      </p:sp>
    </p:spTree>
    <p:extLst>
      <p:ext uri="{BB962C8B-B14F-4D97-AF65-F5344CB8AC3E}">
        <p14:creationId xmlns:p14="http://schemas.microsoft.com/office/powerpoint/2010/main" val="3775534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1C1F-1996-8037-6396-4A66DAA9ABA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9A91F67-B74A-11D4-C751-8B77692336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2CAFCF2-032C-71A7-BDC7-D5D28E3FC2EE}"/>
              </a:ext>
            </a:extLst>
          </p:cNvPr>
          <p:cNvSpPr>
            <a:spLocks noGrp="1"/>
          </p:cNvSpPr>
          <p:nvPr>
            <p:ph type="dt" sz="half" idx="10"/>
          </p:nvPr>
        </p:nvSpPr>
        <p:spPr/>
        <p:txBody>
          <a:bodyPr/>
          <a:lstStyle/>
          <a:p>
            <a:fld id="{266C7BE0-FC1B-B240-88ED-D6F3C6FCE81B}" type="datetimeFigureOut">
              <a:rPr lang="en-US" smtClean="0"/>
              <a:t>3/10/25</a:t>
            </a:fld>
            <a:endParaRPr lang="en-US"/>
          </a:p>
        </p:txBody>
      </p:sp>
      <p:sp>
        <p:nvSpPr>
          <p:cNvPr id="5" name="Footer Placeholder 4">
            <a:extLst>
              <a:ext uri="{FF2B5EF4-FFF2-40B4-BE49-F238E27FC236}">
                <a16:creationId xmlns:a16="http://schemas.microsoft.com/office/drawing/2014/main" id="{09A5F3F1-76D1-2658-9052-D3F093A40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C395AB-EA4F-3FA9-710A-6366D99EAC34}"/>
              </a:ext>
            </a:extLst>
          </p:cNvPr>
          <p:cNvSpPr>
            <a:spLocks noGrp="1"/>
          </p:cNvSpPr>
          <p:nvPr>
            <p:ph type="sldNum" sz="quarter" idx="12"/>
          </p:nvPr>
        </p:nvSpPr>
        <p:spPr/>
        <p:txBody>
          <a:bodyPr/>
          <a:lstStyle/>
          <a:p>
            <a:fld id="{93796425-A56E-C147-90EE-7F59CF99BB71}" type="slidenum">
              <a:rPr lang="en-US" smtClean="0"/>
              <a:t>‹#›</a:t>
            </a:fld>
            <a:endParaRPr lang="en-US"/>
          </a:p>
        </p:txBody>
      </p:sp>
    </p:spTree>
    <p:extLst>
      <p:ext uri="{BB962C8B-B14F-4D97-AF65-F5344CB8AC3E}">
        <p14:creationId xmlns:p14="http://schemas.microsoft.com/office/powerpoint/2010/main" val="1802650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8DC01-EFBB-4091-BF97-0F8BC8042EF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EC351-5F4D-6816-37EB-14D421F71AE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EE39072-F50B-8EAE-CFAC-DE28412F26DA}"/>
              </a:ext>
            </a:extLst>
          </p:cNvPr>
          <p:cNvSpPr>
            <a:spLocks noGrp="1"/>
          </p:cNvSpPr>
          <p:nvPr>
            <p:ph type="dt" sz="half" idx="10"/>
          </p:nvPr>
        </p:nvSpPr>
        <p:spPr/>
        <p:txBody>
          <a:bodyPr/>
          <a:lstStyle/>
          <a:p>
            <a:fld id="{266C7BE0-FC1B-B240-88ED-D6F3C6FCE81B}" type="datetimeFigureOut">
              <a:rPr lang="en-US" smtClean="0"/>
              <a:t>3/10/25</a:t>
            </a:fld>
            <a:endParaRPr lang="en-US"/>
          </a:p>
        </p:txBody>
      </p:sp>
      <p:sp>
        <p:nvSpPr>
          <p:cNvPr id="5" name="Footer Placeholder 4">
            <a:extLst>
              <a:ext uri="{FF2B5EF4-FFF2-40B4-BE49-F238E27FC236}">
                <a16:creationId xmlns:a16="http://schemas.microsoft.com/office/drawing/2014/main" id="{11D2C1A6-795B-4254-1800-3BEDCA567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4FB69B-D5A7-E36E-0DC0-6B8FADB0BD2A}"/>
              </a:ext>
            </a:extLst>
          </p:cNvPr>
          <p:cNvSpPr>
            <a:spLocks noGrp="1"/>
          </p:cNvSpPr>
          <p:nvPr>
            <p:ph type="sldNum" sz="quarter" idx="12"/>
          </p:nvPr>
        </p:nvSpPr>
        <p:spPr/>
        <p:txBody>
          <a:bodyPr/>
          <a:lstStyle/>
          <a:p>
            <a:fld id="{93796425-A56E-C147-90EE-7F59CF99BB71}" type="slidenum">
              <a:rPr lang="en-US" smtClean="0"/>
              <a:t>‹#›</a:t>
            </a:fld>
            <a:endParaRPr lang="en-US"/>
          </a:p>
        </p:txBody>
      </p:sp>
    </p:spTree>
    <p:extLst>
      <p:ext uri="{BB962C8B-B14F-4D97-AF65-F5344CB8AC3E}">
        <p14:creationId xmlns:p14="http://schemas.microsoft.com/office/powerpoint/2010/main" val="19501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10694B-10B8-6415-A6DB-E639CDC7CD3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3E8E9C7-62C6-F5DC-A482-67D0C82DBE5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A8FD88C-115D-784F-7DDA-D283E5BB4545}"/>
              </a:ext>
            </a:extLst>
          </p:cNvPr>
          <p:cNvSpPr>
            <a:spLocks noGrp="1"/>
          </p:cNvSpPr>
          <p:nvPr>
            <p:ph type="dt" sz="half" idx="10"/>
          </p:nvPr>
        </p:nvSpPr>
        <p:spPr/>
        <p:txBody>
          <a:bodyPr/>
          <a:lstStyle/>
          <a:p>
            <a:fld id="{266C7BE0-FC1B-B240-88ED-D6F3C6FCE81B}" type="datetimeFigureOut">
              <a:rPr lang="en-US" smtClean="0"/>
              <a:t>3/10/25</a:t>
            </a:fld>
            <a:endParaRPr lang="en-US"/>
          </a:p>
        </p:txBody>
      </p:sp>
      <p:sp>
        <p:nvSpPr>
          <p:cNvPr id="5" name="Footer Placeholder 4">
            <a:extLst>
              <a:ext uri="{FF2B5EF4-FFF2-40B4-BE49-F238E27FC236}">
                <a16:creationId xmlns:a16="http://schemas.microsoft.com/office/drawing/2014/main" id="{FF01A07F-6E9D-8989-7D49-F45F2EFA8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6910-C3CF-1063-662F-0F2288FA2765}"/>
              </a:ext>
            </a:extLst>
          </p:cNvPr>
          <p:cNvSpPr>
            <a:spLocks noGrp="1"/>
          </p:cNvSpPr>
          <p:nvPr>
            <p:ph type="sldNum" sz="quarter" idx="12"/>
          </p:nvPr>
        </p:nvSpPr>
        <p:spPr/>
        <p:txBody>
          <a:bodyPr/>
          <a:lstStyle/>
          <a:p>
            <a:fld id="{93796425-A56E-C147-90EE-7F59CF99BB71}" type="slidenum">
              <a:rPr lang="en-US" smtClean="0"/>
              <a:t>‹#›</a:t>
            </a:fld>
            <a:endParaRPr lang="en-US"/>
          </a:p>
        </p:txBody>
      </p:sp>
    </p:spTree>
    <p:extLst>
      <p:ext uri="{BB962C8B-B14F-4D97-AF65-F5344CB8AC3E}">
        <p14:creationId xmlns:p14="http://schemas.microsoft.com/office/powerpoint/2010/main" val="1612482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C68B-1801-1859-CCFD-6DEB33A6239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F6DDBBC-5355-C5EB-E0F9-6681B75A224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631FD7-949F-4E89-F838-4CA6399E9509}"/>
              </a:ext>
            </a:extLst>
          </p:cNvPr>
          <p:cNvSpPr>
            <a:spLocks noGrp="1"/>
          </p:cNvSpPr>
          <p:nvPr>
            <p:ph type="dt" sz="half" idx="10"/>
          </p:nvPr>
        </p:nvSpPr>
        <p:spPr/>
        <p:txBody>
          <a:bodyPr/>
          <a:lstStyle/>
          <a:p>
            <a:fld id="{266C7BE0-FC1B-B240-88ED-D6F3C6FCE81B}" type="datetimeFigureOut">
              <a:rPr lang="en-US" smtClean="0"/>
              <a:t>3/10/25</a:t>
            </a:fld>
            <a:endParaRPr lang="en-US"/>
          </a:p>
        </p:txBody>
      </p:sp>
      <p:sp>
        <p:nvSpPr>
          <p:cNvPr id="5" name="Footer Placeholder 4">
            <a:extLst>
              <a:ext uri="{FF2B5EF4-FFF2-40B4-BE49-F238E27FC236}">
                <a16:creationId xmlns:a16="http://schemas.microsoft.com/office/drawing/2014/main" id="{463A3F3C-31EF-087B-38BB-FEDB7F3BA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BC319-9EE6-C6D9-BA8B-82FA088833FF}"/>
              </a:ext>
            </a:extLst>
          </p:cNvPr>
          <p:cNvSpPr>
            <a:spLocks noGrp="1"/>
          </p:cNvSpPr>
          <p:nvPr>
            <p:ph type="sldNum" sz="quarter" idx="12"/>
          </p:nvPr>
        </p:nvSpPr>
        <p:spPr/>
        <p:txBody>
          <a:bodyPr/>
          <a:lstStyle/>
          <a:p>
            <a:fld id="{93796425-A56E-C147-90EE-7F59CF99BB71}" type="slidenum">
              <a:rPr lang="en-US" smtClean="0"/>
              <a:t>‹#›</a:t>
            </a:fld>
            <a:endParaRPr lang="en-US"/>
          </a:p>
        </p:txBody>
      </p:sp>
    </p:spTree>
    <p:extLst>
      <p:ext uri="{BB962C8B-B14F-4D97-AF65-F5344CB8AC3E}">
        <p14:creationId xmlns:p14="http://schemas.microsoft.com/office/powerpoint/2010/main" val="222719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CD1F-1901-6835-F867-CCA6DF69E9E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A6590BD-C530-D151-FC73-E8B9404B14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44DFD13-EF18-5C40-E749-33E856099251}"/>
              </a:ext>
            </a:extLst>
          </p:cNvPr>
          <p:cNvSpPr>
            <a:spLocks noGrp="1"/>
          </p:cNvSpPr>
          <p:nvPr>
            <p:ph type="dt" sz="half" idx="10"/>
          </p:nvPr>
        </p:nvSpPr>
        <p:spPr/>
        <p:txBody>
          <a:bodyPr/>
          <a:lstStyle/>
          <a:p>
            <a:fld id="{266C7BE0-FC1B-B240-88ED-D6F3C6FCE81B}" type="datetimeFigureOut">
              <a:rPr lang="en-US" smtClean="0"/>
              <a:t>3/10/25</a:t>
            </a:fld>
            <a:endParaRPr lang="en-US"/>
          </a:p>
        </p:txBody>
      </p:sp>
      <p:sp>
        <p:nvSpPr>
          <p:cNvPr id="5" name="Footer Placeholder 4">
            <a:extLst>
              <a:ext uri="{FF2B5EF4-FFF2-40B4-BE49-F238E27FC236}">
                <a16:creationId xmlns:a16="http://schemas.microsoft.com/office/drawing/2014/main" id="{7A2335BA-54AE-3E8F-86F1-07A5762F1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306F5-7D64-E2AE-E284-4C6FFFA67E6A}"/>
              </a:ext>
            </a:extLst>
          </p:cNvPr>
          <p:cNvSpPr>
            <a:spLocks noGrp="1"/>
          </p:cNvSpPr>
          <p:nvPr>
            <p:ph type="sldNum" sz="quarter" idx="12"/>
          </p:nvPr>
        </p:nvSpPr>
        <p:spPr/>
        <p:txBody>
          <a:bodyPr/>
          <a:lstStyle/>
          <a:p>
            <a:fld id="{93796425-A56E-C147-90EE-7F59CF99BB71}" type="slidenum">
              <a:rPr lang="en-US" smtClean="0"/>
              <a:t>‹#›</a:t>
            </a:fld>
            <a:endParaRPr lang="en-US"/>
          </a:p>
        </p:txBody>
      </p:sp>
    </p:spTree>
    <p:extLst>
      <p:ext uri="{BB962C8B-B14F-4D97-AF65-F5344CB8AC3E}">
        <p14:creationId xmlns:p14="http://schemas.microsoft.com/office/powerpoint/2010/main" val="219681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BB10C-3302-90B4-E434-B1D3BA7228E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0B093F3-332A-E173-C676-CBB2C2B18E9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A7FCA26-D922-4193-1B79-9C4AC045B61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5381251-AEE0-9D92-D765-E749928492CB}"/>
              </a:ext>
            </a:extLst>
          </p:cNvPr>
          <p:cNvSpPr>
            <a:spLocks noGrp="1"/>
          </p:cNvSpPr>
          <p:nvPr>
            <p:ph type="dt" sz="half" idx="10"/>
          </p:nvPr>
        </p:nvSpPr>
        <p:spPr/>
        <p:txBody>
          <a:bodyPr/>
          <a:lstStyle/>
          <a:p>
            <a:fld id="{266C7BE0-FC1B-B240-88ED-D6F3C6FCE81B}" type="datetimeFigureOut">
              <a:rPr lang="en-US" smtClean="0"/>
              <a:t>3/10/25</a:t>
            </a:fld>
            <a:endParaRPr lang="en-US"/>
          </a:p>
        </p:txBody>
      </p:sp>
      <p:sp>
        <p:nvSpPr>
          <p:cNvPr id="6" name="Footer Placeholder 5">
            <a:extLst>
              <a:ext uri="{FF2B5EF4-FFF2-40B4-BE49-F238E27FC236}">
                <a16:creationId xmlns:a16="http://schemas.microsoft.com/office/drawing/2014/main" id="{98A59091-8629-F84D-C97F-E103F2578C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42A2C-2F3B-E842-71B9-82DAA8F6F7E9}"/>
              </a:ext>
            </a:extLst>
          </p:cNvPr>
          <p:cNvSpPr>
            <a:spLocks noGrp="1"/>
          </p:cNvSpPr>
          <p:nvPr>
            <p:ph type="sldNum" sz="quarter" idx="12"/>
          </p:nvPr>
        </p:nvSpPr>
        <p:spPr/>
        <p:txBody>
          <a:bodyPr/>
          <a:lstStyle/>
          <a:p>
            <a:fld id="{93796425-A56E-C147-90EE-7F59CF99BB71}" type="slidenum">
              <a:rPr lang="en-US" smtClean="0"/>
              <a:t>‹#›</a:t>
            </a:fld>
            <a:endParaRPr lang="en-US"/>
          </a:p>
        </p:txBody>
      </p:sp>
    </p:spTree>
    <p:extLst>
      <p:ext uri="{BB962C8B-B14F-4D97-AF65-F5344CB8AC3E}">
        <p14:creationId xmlns:p14="http://schemas.microsoft.com/office/powerpoint/2010/main" val="2310283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04E8E-E6EE-6DB2-C104-E3C4C03049F1}"/>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D654C4E-89C2-CD3D-389E-64C6C3C55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00D1BEB-611A-FFB2-D5AE-E35349D3F5C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DA482334-B7AD-DEB4-FCAA-C1C4082A32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58A1626-1CB8-3BB4-90EB-F8887FCDD77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3114FBA-D59B-9CA9-30A3-590CCA9DCD95}"/>
              </a:ext>
            </a:extLst>
          </p:cNvPr>
          <p:cNvSpPr>
            <a:spLocks noGrp="1"/>
          </p:cNvSpPr>
          <p:nvPr>
            <p:ph type="dt" sz="half" idx="10"/>
          </p:nvPr>
        </p:nvSpPr>
        <p:spPr/>
        <p:txBody>
          <a:bodyPr/>
          <a:lstStyle/>
          <a:p>
            <a:fld id="{266C7BE0-FC1B-B240-88ED-D6F3C6FCE81B}" type="datetimeFigureOut">
              <a:rPr lang="en-US" smtClean="0"/>
              <a:t>3/10/25</a:t>
            </a:fld>
            <a:endParaRPr lang="en-US"/>
          </a:p>
        </p:txBody>
      </p:sp>
      <p:sp>
        <p:nvSpPr>
          <p:cNvPr id="8" name="Footer Placeholder 7">
            <a:extLst>
              <a:ext uri="{FF2B5EF4-FFF2-40B4-BE49-F238E27FC236}">
                <a16:creationId xmlns:a16="http://schemas.microsoft.com/office/drawing/2014/main" id="{A890E99C-688B-A47B-2BA3-F406F85B6D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A0F078-A6D1-BFC2-4934-679B4C3071E3}"/>
              </a:ext>
            </a:extLst>
          </p:cNvPr>
          <p:cNvSpPr>
            <a:spLocks noGrp="1"/>
          </p:cNvSpPr>
          <p:nvPr>
            <p:ph type="sldNum" sz="quarter" idx="12"/>
          </p:nvPr>
        </p:nvSpPr>
        <p:spPr/>
        <p:txBody>
          <a:bodyPr/>
          <a:lstStyle/>
          <a:p>
            <a:fld id="{93796425-A56E-C147-90EE-7F59CF99BB71}" type="slidenum">
              <a:rPr lang="en-US" smtClean="0"/>
              <a:t>‹#›</a:t>
            </a:fld>
            <a:endParaRPr lang="en-US"/>
          </a:p>
        </p:txBody>
      </p:sp>
    </p:spTree>
    <p:extLst>
      <p:ext uri="{BB962C8B-B14F-4D97-AF65-F5344CB8AC3E}">
        <p14:creationId xmlns:p14="http://schemas.microsoft.com/office/powerpoint/2010/main" val="890916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7BCAD-59F0-6199-1DCC-15BFD3462DF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AEC6CBD-7D94-798D-B1A7-418CC352FE87}"/>
              </a:ext>
            </a:extLst>
          </p:cNvPr>
          <p:cNvSpPr>
            <a:spLocks noGrp="1"/>
          </p:cNvSpPr>
          <p:nvPr>
            <p:ph type="dt" sz="half" idx="10"/>
          </p:nvPr>
        </p:nvSpPr>
        <p:spPr/>
        <p:txBody>
          <a:bodyPr/>
          <a:lstStyle/>
          <a:p>
            <a:fld id="{266C7BE0-FC1B-B240-88ED-D6F3C6FCE81B}" type="datetimeFigureOut">
              <a:rPr lang="en-US" smtClean="0"/>
              <a:t>3/10/25</a:t>
            </a:fld>
            <a:endParaRPr lang="en-US"/>
          </a:p>
        </p:txBody>
      </p:sp>
      <p:sp>
        <p:nvSpPr>
          <p:cNvPr id="4" name="Footer Placeholder 3">
            <a:extLst>
              <a:ext uri="{FF2B5EF4-FFF2-40B4-BE49-F238E27FC236}">
                <a16:creationId xmlns:a16="http://schemas.microsoft.com/office/drawing/2014/main" id="{88DEC688-3645-DB20-2F66-43446E7473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BED90C-CE12-BC93-0225-5D7A7A1D5646}"/>
              </a:ext>
            </a:extLst>
          </p:cNvPr>
          <p:cNvSpPr>
            <a:spLocks noGrp="1"/>
          </p:cNvSpPr>
          <p:nvPr>
            <p:ph type="sldNum" sz="quarter" idx="12"/>
          </p:nvPr>
        </p:nvSpPr>
        <p:spPr/>
        <p:txBody>
          <a:bodyPr/>
          <a:lstStyle/>
          <a:p>
            <a:fld id="{93796425-A56E-C147-90EE-7F59CF99BB71}" type="slidenum">
              <a:rPr lang="en-US" smtClean="0"/>
              <a:t>‹#›</a:t>
            </a:fld>
            <a:endParaRPr lang="en-US"/>
          </a:p>
        </p:txBody>
      </p:sp>
    </p:spTree>
    <p:extLst>
      <p:ext uri="{BB962C8B-B14F-4D97-AF65-F5344CB8AC3E}">
        <p14:creationId xmlns:p14="http://schemas.microsoft.com/office/powerpoint/2010/main" val="60696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06A747-9B89-F374-03CB-21E33CDF6DE8}"/>
              </a:ext>
            </a:extLst>
          </p:cNvPr>
          <p:cNvSpPr>
            <a:spLocks noGrp="1"/>
          </p:cNvSpPr>
          <p:nvPr>
            <p:ph type="dt" sz="half" idx="10"/>
          </p:nvPr>
        </p:nvSpPr>
        <p:spPr/>
        <p:txBody>
          <a:bodyPr/>
          <a:lstStyle/>
          <a:p>
            <a:fld id="{266C7BE0-FC1B-B240-88ED-D6F3C6FCE81B}" type="datetimeFigureOut">
              <a:rPr lang="en-US" smtClean="0"/>
              <a:t>3/10/25</a:t>
            </a:fld>
            <a:endParaRPr lang="en-US"/>
          </a:p>
        </p:txBody>
      </p:sp>
      <p:sp>
        <p:nvSpPr>
          <p:cNvPr id="3" name="Footer Placeholder 2">
            <a:extLst>
              <a:ext uri="{FF2B5EF4-FFF2-40B4-BE49-F238E27FC236}">
                <a16:creationId xmlns:a16="http://schemas.microsoft.com/office/drawing/2014/main" id="{3CBBE3EC-2613-8425-7381-74D5BC773D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F091E2-01DF-0BA0-B8CF-6E384F9E4756}"/>
              </a:ext>
            </a:extLst>
          </p:cNvPr>
          <p:cNvSpPr>
            <a:spLocks noGrp="1"/>
          </p:cNvSpPr>
          <p:nvPr>
            <p:ph type="sldNum" sz="quarter" idx="12"/>
          </p:nvPr>
        </p:nvSpPr>
        <p:spPr/>
        <p:txBody>
          <a:bodyPr/>
          <a:lstStyle/>
          <a:p>
            <a:fld id="{93796425-A56E-C147-90EE-7F59CF99BB71}" type="slidenum">
              <a:rPr lang="en-US" smtClean="0"/>
              <a:t>‹#›</a:t>
            </a:fld>
            <a:endParaRPr lang="en-US"/>
          </a:p>
        </p:txBody>
      </p:sp>
    </p:spTree>
    <p:extLst>
      <p:ext uri="{BB962C8B-B14F-4D97-AF65-F5344CB8AC3E}">
        <p14:creationId xmlns:p14="http://schemas.microsoft.com/office/powerpoint/2010/main" val="2785101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24C35-9301-205C-8CB6-3175626197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7BB2066-9147-2A3F-86F6-EC6B0A2BE1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34443F9-58F3-15DB-17C0-E6AD2E888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789527-2B99-7020-075B-C99AC642BE42}"/>
              </a:ext>
            </a:extLst>
          </p:cNvPr>
          <p:cNvSpPr>
            <a:spLocks noGrp="1"/>
          </p:cNvSpPr>
          <p:nvPr>
            <p:ph type="dt" sz="half" idx="10"/>
          </p:nvPr>
        </p:nvSpPr>
        <p:spPr/>
        <p:txBody>
          <a:bodyPr/>
          <a:lstStyle/>
          <a:p>
            <a:fld id="{266C7BE0-FC1B-B240-88ED-D6F3C6FCE81B}" type="datetimeFigureOut">
              <a:rPr lang="en-US" smtClean="0"/>
              <a:t>3/10/25</a:t>
            </a:fld>
            <a:endParaRPr lang="en-US"/>
          </a:p>
        </p:txBody>
      </p:sp>
      <p:sp>
        <p:nvSpPr>
          <p:cNvPr id="6" name="Footer Placeholder 5">
            <a:extLst>
              <a:ext uri="{FF2B5EF4-FFF2-40B4-BE49-F238E27FC236}">
                <a16:creationId xmlns:a16="http://schemas.microsoft.com/office/drawing/2014/main" id="{1A838272-6242-A9E9-03E8-15815F4CC6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D008C-7BB9-6C89-1F6F-5CEC06943B9B}"/>
              </a:ext>
            </a:extLst>
          </p:cNvPr>
          <p:cNvSpPr>
            <a:spLocks noGrp="1"/>
          </p:cNvSpPr>
          <p:nvPr>
            <p:ph type="sldNum" sz="quarter" idx="12"/>
          </p:nvPr>
        </p:nvSpPr>
        <p:spPr/>
        <p:txBody>
          <a:bodyPr/>
          <a:lstStyle/>
          <a:p>
            <a:fld id="{93796425-A56E-C147-90EE-7F59CF99BB71}" type="slidenum">
              <a:rPr lang="en-US" smtClean="0"/>
              <a:t>‹#›</a:t>
            </a:fld>
            <a:endParaRPr lang="en-US"/>
          </a:p>
        </p:txBody>
      </p:sp>
    </p:spTree>
    <p:extLst>
      <p:ext uri="{BB962C8B-B14F-4D97-AF65-F5344CB8AC3E}">
        <p14:creationId xmlns:p14="http://schemas.microsoft.com/office/powerpoint/2010/main" val="2008043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A286-F4BE-EB50-411A-6EA488B9B3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92469DE-B094-8F60-3841-90F67D48F3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F3AAAA-CF73-AD92-EFE1-DDEFA5AE82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D61D391-F612-9342-2066-CD76D1F46AC4}"/>
              </a:ext>
            </a:extLst>
          </p:cNvPr>
          <p:cNvSpPr>
            <a:spLocks noGrp="1"/>
          </p:cNvSpPr>
          <p:nvPr>
            <p:ph type="dt" sz="half" idx="10"/>
          </p:nvPr>
        </p:nvSpPr>
        <p:spPr/>
        <p:txBody>
          <a:bodyPr/>
          <a:lstStyle/>
          <a:p>
            <a:fld id="{266C7BE0-FC1B-B240-88ED-D6F3C6FCE81B}" type="datetimeFigureOut">
              <a:rPr lang="en-US" smtClean="0"/>
              <a:t>3/10/25</a:t>
            </a:fld>
            <a:endParaRPr lang="en-US"/>
          </a:p>
        </p:txBody>
      </p:sp>
      <p:sp>
        <p:nvSpPr>
          <p:cNvPr id="6" name="Footer Placeholder 5">
            <a:extLst>
              <a:ext uri="{FF2B5EF4-FFF2-40B4-BE49-F238E27FC236}">
                <a16:creationId xmlns:a16="http://schemas.microsoft.com/office/drawing/2014/main" id="{6E48C378-A39E-5A9B-9DAD-24E4A35A7E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CD128-350F-1E43-091A-58C53893CC46}"/>
              </a:ext>
            </a:extLst>
          </p:cNvPr>
          <p:cNvSpPr>
            <a:spLocks noGrp="1"/>
          </p:cNvSpPr>
          <p:nvPr>
            <p:ph type="sldNum" sz="quarter" idx="12"/>
          </p:nvPr>
        </p:nvSpPr>
        <p:spPr/>
        <p:txBody>
          <a:bodyPr/>
          <a:lstStyle/>
          <a:p>
            <a:fld id="{93796425-A56E-C147-90EE-7F59CF99BB71}" type="slidenum">
              <a:rPr lang="en-US" smtClean="0"/>
              <a:t>‹#›</a:t>
            </a:fld>
            <a:endParaRPr lang="en-US"/>
          </a:p>
        </p:txBody>
      </p:sp>
    </p:spTree>
    <p:extLst>
      <p:ext uri="{BB962C8B-B14F-4D97-AF65-F5344CB8AC3E}">
        <p14:creationId xmlns:p14="http://schemas.microsoft.com/office/powerpoint/2010/main" val="134424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8CDB28-B141-99AA-A6D0-6E1EE9BA7A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360621D-89CF-C643-1628-F9E5CB3F99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3398C5E-3F47-CE74-CBC1-77877692DA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66C7BE0-FC1B-B240-88ED-D6F3C6FCE81B}" type="datetimeFigureOut">
              <a:rPr lang="en-US" smtClean="0"/>
              <a:t>3/10/25</a:t>
            </a:fld>
            <a:endParaRPr lang="en-US"/>
          </a:p>
        </p:txBody>
      </p:sp>
      <p:sp>
        <p:nvSpPr>
          <p:cNvPr id="5" name="Footer Placeholder 4">
            <a:extLst>
              <a:ext uri="{FF2B5EF4-FFF2-40B4-BE49-F238E27FC236}">
                <a16:creationId xmlns:a16="http://schemas.microsoft.com/office/drawing/2014/main" id="{D8C0B084-C058-FD70-EAD4-34ACFA207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A33FFB0-D23C-E501-2DB0-80D9474B02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3796425-A56E-C147-90EE-7F59CF99BB71}" type="slidenum">
              <a:rPr lang="en-US" smtClean="0"/>
              <a:t>‹#›</a:t>
            </a:fld>
            <a:endParaRPr lang="en-US"/>
          </a:p>
        </p:txBody>
      </p:sp>
    </p:spTree>
    <p:extLst>
      <p:ext uri="{BB962C8B-B14F-4D97-AF65-F5344CB8AC3E}">
        <p14:creationId xmlns:p14="http://schemas.microsoft.com/office/powerpoint/2010/main" val="4159263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BF4DF2C-F028-4921-9C23-41303F650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475F1962-4EB8-5500-9E55-B0C68EC33F03}"/>
              </a:ext>
            </a:extLst>
          </p:cNvPr>
          <p:cNvSpPr>
            <a:spLocks noGrp="1"/>
          </p:cNvSpPr>
          <p:nvPr>
            <p:ph type="ctrTitle"/>
          </p:nvPr>
        </p:nvSpPr>
        <p:spPr>
          <a:xfrm>
            <a:off x="457214" y="668627"/>
            <a:ext cx="4449166" cy="4551073"/>
          </a:xfrm>
        </p:spPr>
        <p:txBody>
          <a:bodyPr anchor="t">
            <a:normAutofit fontScale="90000"/>
          </a:bodyPr>
          <a:lstStyle/>
          <a:p>
            <a:br>
              <a:rPr lang="en-GB" sz="2600" b="0" dirty="0">
                <a:solidFill>
                  <a:srgbClr val="FFFFFF"/>
                </a:solidFill>
                <a:effectLst/>
                <a:latin typeface="Opensans"/>
              </a:rPr>
            </a:br>
            <a:r>
              <a:rPr lang="en-GB" sz="2600" b="0" dirty="0">
                <a:solidFill>
                  <a:srgbClr val="FFFFFF"/>
                </a:solidFill>
                <a:effectLst/>
                <a:latin typeface="Opensans"/>
              </a:rPr>
              <a:t> </a:t>
            </a:r>
            <a:br>
              <a:rPr lang="en-GB" sz="2600" b="0" dirty="0">
                <a:solidFill>
                  <a:srgbClr val="FFFFFF"/>
                </a:solidFill>
                <a:effectLst/>
                <a:latin typeface="Opensans"/>
              </a:rPr>
            </a:br>
            <a:r>
              <a:rPr lang="en-GB" sz="3600" b="0" dirty="0">
                <a:solidFill>
                  <a:srgbClr val="FFFFFF"/>
                </a:solidFill>
                <a:effectLst/>
                <a:latin typeface="Opensans"/>
              </a:rPr>
              <a:t>Frameworks of reference for freedoms and responsibilities in higher education: </a:t>
            </a:r>
            <a:br>
              <a:rPr lang="en-GB" sz="3600" b="0" dirty="0">
                <a:solidFill>
                  <a:srgbClr val="FFFFFF"/>
                </a:solidFill>
                <a:effectLst/>
                <a:latin typeface="Opensans"/>
              </a:rPr>
            </a:br>
            <a:r>
              <a:rPr lang="en-GB" sz="3600" b="0" dirty="0">
                <a:solidFill>
                  <a:schemeClr val="bg2"/>
                </a:solidFill>
                <a:effectLst/>
                <a:latin typeface="Opensans"/>
              </a:rPr>
              <a:t>what place for international cooperation</a:t>
            </a:r>
            <a:r>
              <a:rPr lang="en-GB" sz="2600" dirty="0">
                <a:solidFill>
                  <a:schemeClr val="bg2"/>
                </a:solidFill>
                <a:latin typeface="Opensans"/>
              </a:rPr>
              <a:t>?</a:t>
            </a:r>
            <a:br>
              <a:rPr lang="en-GB" sz="2600" b="0" i="1" dirty="0">
                <a:solidFill>
                  <a:srgbClr val="FFFFFF"/>
                </a:solidFill>
                <a:effectLst/>
                <a:latin typeface="Opensans"/>
              </a:rPr>
            </a:br>
            <a:br>
              <a:rPr lang="en-GB" sz="2600" b="0" i="1" dirty="0">
                <a:solidFill>
                  <a:srgbClr val="FFFFFF"/>
                </a:solidFill>
                <a:effectLst/>
                <a:latin typeface="Opensans"/>
              </a:rPr>
            </a:br>
            <a:endParaRPr lang="en-US" sz="2600" dirty="0">
              <a:solidFill>
                <a:srgbClr val="FFFFFF"/>
              </a:solidFill>
            </a:endParaRPr>
          </a:p>
        </p:txBody>
      </p:sp>
      <p:sp>
        <p:nvSpPr>
          <p:cNvPr id="3" name="Subtitle 2">
            <a:extLst>
              <a:ext uri="{FF2B5EF4-FFF2-40B4-BE49-F238E27FC236}">
                <a16:creationId xmlns:a16="http://schemas.microsoft.com/office/drawing/2014/main" id="{4BABB57A-869F-29AB-8AC7-7795643BD4C9}"/>
              </a:ext>
            </a:extLst>
          </p:cNvPr>
          <p:cNvSpPr>
            <a:spLocks noGrp="1"/>
          </p:cNvSpPr>
          <p:nvPr>
            <p:ph type="subTitle" idx="1"/>
          </p:nvPr>
        </p:nvSpPr>
        <p:spPr>
          <a:xfrm>
            <a:off x="457200" y="5350213"/>
            <a:ext cx="4412417" cy="1031537"/>
          </a:xfrm>
        </p:spPr>
        <p:txBody>
          <a:bodyPr>
            <a:noAutofit/>
          </a:bodyPr>
          <a:lstStyle/>
          <a:p>
            <a:pPr algn="r"/>
            <a:r>
              <a:rPr lang="en-US" sz="1400" dirty="0">
                <a:solidFill>
                  <a:srgbClr val="FFFFFF"/>
                </a:solidFill>
              </a:rPr>
              <a:t>Liviu Matei</a:t>
            </a:r>
          </a:p>
          <a:p>
            <a:pPr algn="r"/>
            <a:r>
              <a:rPr lang="en-US" sz="1400" dirty="0">
                <a:solidFill>
                  <a:srgbClr val="FFFFFF"/>
                </a:solidFill>
              </a:rPr>
              <a:t>King’s College London</a:t>
            </a:r>
          </a:p>
          <a:p>
            <a:pPr algn="r"/>
            <a:r>
              <a:rPr lang="en-US" sz="1400" dirty="0">
                <a:solidFill>
                  <a:srgbClr val="FFFFFF"/>
                </a:solidFill>
              </a:rPr>
              <a:t> School of Education, Communication and Society/</a:t>
            </a:r>
          </a:p>
          <a:p>
            <a:pPr algn="r"/>
            <a:r>
              <a:rPr lang="en-US" sz="1400" dirty="0">
                <a:solidFill>
                  <a:srgbClr val="FFFFFF"/>
                </a:solidFill>
              </a:rPr>
              <a:t>Global Observatory on Academic Freedom</a:t>
            </a:r>
          </a:p>
        </p:txBody>
      </p:sp>
      <p:cxnSp>
        <p:nvCxnSpPr>
          <p:cNvPr id="22" name="Straight Connector 21">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 name="Video 4" descr="Floating Numbers And Letters On Top Of A Book">
            <a:extLst>
              <a:ext uri="{FF2B5EF4-FFF2-40B4-BE49-F238E27FC236}">
                <a16:creationId xmlns:a16="http://schemas.microsoft.com/office/drawing/2014/main" id="{2C50B289-3AE5-7A7C-38A7-4441CB88A35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1" b="283"/>
          <a:stretch/>
        </p:blipFill>
        <p:spPr>
          <a:xfrm>
            <a:off x="5986925" y="2369611"/>
            <a:ext cx="5664133" cy="3177024"/>
          </a:xfrm>
          <a:prstGeom prst="rect">
            <a:avLst/>
          </a:prstGeom>
        </p:spPr>
      </p:pic>
      <p:grpSp>
        <p:nvGrpSpPr>
          <p:cNvPr id="24" name="Group 23">
            <a:extLst>
              <a:ext uri="{FF2B5EF4-FFF2-40B4-BE49-F238E27FC236}">
                <a16:creationId xmlns:a16="http://schemas.microsoft.com/office/drawing/2014/main" id="{892B7B61-D701-474B-AE8F-EA238B550A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12034" y="1267063"/>
            <a:ext cx="368480" cy="519967"/>
            <a:chOff x="11512034" y="1267063"/>
            <a:chExt cx="368480" cy="519967"/>
          </a:xfrm>
          <a:solidFill>
            <a:srgbClr val="FFFFFF"/>
          </a:solidFill>
        </p:grpSpPr>
        <p:sp>
          <p:nvSpPr>
            <p:cNvPr id="55"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grpFill/>
            <a:ln w="603" cap="flat">
              <a:noFill/>
              <a:prstDash val="solid"/>
              <a:miter/>
            </a:ln>
          </p:spPr>
          <p:txBody>
            <a:bodyPr rtlCol="0" anchor="ctr"/>
            <a:lstStyle/>
            <a:p>
              <a:endParaRPr lang="en-US">
                <a:solidFill>
                  <a:srgbClr val="FFFFFF"/>
                </a:solidFill>
              </a:endParaRPr>
            </a:p>
          </p:txBody>
        </p:sp>
        <p:sp>
          <p:nvSpPr>
            <p:cNvPr id="26"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spTree>
    <p:extLst>
      <p:ext uri="{BB962C8B-B14F-4D97-AF65-F5344CB8AC3E}">
        <p14:creationId xmlns:p14="http://schemas.microsoft.com/office/powerpoint/2010/main" val="68582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578C5-31E5-F3AD-288A-B09BB19E2FE9}"/>
              </a:ext>
            </a:extLst>
          </p:cNvPr>
          <p:cNvSpPr>
            <a:spLocks noGrp="1"/>
          </p:cNvSpPr>
          <p:nvPr>
            <p:ph type="title"/>
          </p:nvPr>
        </p:nvSpPr>
        <p:spPr/>
        <p:txBody>
          <a:bodyPr/>
          <a:lstStyle/>
          <a:p>
            <a:r>
              <a:rPr lang="en-US" dirty="0"/>
              <a:t>Which ones work </a:t>
            </a:r>
          </a:p>
        </p:txBody>
      </p:sp>
      <p:sp>
        <p:nvSpPr>
          <p:cNvPr id="3" name="Content Placeholder 2">
            <a:extLst>
              <a:ext uri="{FF2B5EF4-FFF2-40B4-BE49-F238E27FC236}">
                <a16:creationId xmlns:a16="http://schemas.microsoft.com/office/drawing/2014/main" id="{5D4D63A5-10AD-E6F1-FE0A-07A8E63B8016}"/>
              </a:ext>
            </a:extLst>
          </p:cNvPr>
          <p:cNvSpPr>
            <a:spLocks noGrp="1"/>
          </p:cNvSpPr>
          <p:nvPr>
            <p:ph idx="1"/>
          </p:nvPr>
        </p:nvSpPr>
        <p:spPr/>
        <p:txBody>
          <a:bodyPr/>
          <a:lstStyle/>
          <a:p>
            <a:r>
              <a:rPr lang="en-US" dirty="0"/>
              <a:t>The further the distance- the more difficult to use?</a:t>
            </a:r>
          </a:p>
          <a:p>
            <a:r>
              <a:rPr lang="en-US" dirty="0"/>
              <a:t>What when we don’t have </a:t>
            </a:r>
            <a:r>
              <a:rPr lang="en-US" dirty="0" err="1"/>
              <a:t>neaby</a:t>
            </a:r>
            <a:r>
              <a:rPr lang="en-US" dirty="0"/>
              <a:t>/</a:t>
            </a:r>
            <a:r>
              <a:rPr lang="en-US" dirty="0" err="1"/>
              <a:t>proxi</a:t>
            </a:r>
            <a:r>
              <a:rPr lang="en-US" dirty="0"/>
              <a:t> </a:t>
            </a:r>
            <a:r>
              <a:rPr lang="en-US" dirty="0" err="1"/>
              <a:t>farmewrk</a:t>
            </a:r>
            <a:endParaRPr lang="en-US" dirty="0"/>
          </a:p>
          <a:p>
            <a:r>
              <a:rPr lang="en-US" dirty="0"/>
              <a:t>The </a:t>
            </a:r>
            <a:r>
              <a:rPr lang="en-US" dirty="0" err="1"/>
              <a:t>imprtatce</a:t>
            </a:r>
            <a:r>
              <a:rPr lang="en-US" dirty="0"/>
              <a:t> of </a:t>
            </a:r>
            <a:r>
              <a:rPr lang="en-US" dirty="0" err="1"/>
              <a:t>insitutokjal</a:t>
            </a:r>
            <a:r>
              <a:rPr lang="en-US" dirty="0"/>
              <a:t> </a:t>
            </a:r>
            <a:r>
              <a:rPr lang="en-US" dirty="0" err="1"/>
              <a:t>franmewkr</a:t>
            </a:r>
            <a:r>
              <a:rPr lang="en-US" dirty="0"/>
              <a:t> s and education</a:t>
            </a:r>
          </a:p>
          <a:p>
            <a:endParaRPr lang="en-US" dirty="0"/>
          </a:p>
          <a:p>
            <a:endParaRPr lang="en-US" dirty="0"/>
          </a:p>
          <a:p>
            <a:r>
              <a:rPr lang="en-US" dirty="0"/>
              <a:t>Should academic </a:t>
            </a:r>
            <a:r>
              <a:rPr lang="en-US" dirty="0" err="1"/>
              <a:t>cooeration</a:t>
            </a:r>
            <a:r>
              <a:rPr lang="en-US" dirty="0"/>
              <a:t> officers be specialists on </a:t>
            </a:r>
            <a:r>
              <a:rPr lang="en-US" dirty="0" err="1"/>
              <a:t>acadec</a:t>
            </a:r>
            <a:r>
              <a:rPr lang="en-US" dirty="0"/>
              <a:t> freedom” yes/ call on experts. </a:t>
            </a:r>
            <a:r>
              <a:rPr lang="en-US" dirty="0" err="1"/>
              <a:t>Traniong</a:t>
            </a:r>
            <a:r>
              <a:rPr lang="en-US" dirty="0"/>
              <a:t> like here</a:t>
            </a:r>
          </a:p>
        </p:txBody>
      </p:sp>
    </p:spTree>
    <p:extLst>
      <p:ext uri="{BB962C8B-B14F-4D97-AF65-F5344CB8AC3E}">
        <p14:creationId xmlns:p14="http://schemas.microsoft.com/office/powerpoint/2010/main" val="526053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376B22-0613-0242-9F59-27B5E3FF04D8}"/>
              </a:ext>
            </a:extLst>
          </p:cNvPr>
          <p:cNvSpPr>
            <a:spLocks noGrp="1"/>
          </p:cNvSpPr>
          <p:nvPr>
            <p:ph type="title"/>
          </p:nvPr>
        </p:nvSpPr>
        <p:spPr>
          <a:xfrm>
            <a:off x="1389278" y="1233241"/>
            <a:ext cx="3240506" cy="4064628"/>
          </a:xfrm>
        </p:spPr>
        <p:txBody>
          <a:bodyPr>
            <a:normAutofit/>
          </a:bodyPr>
          <a:lstStyle/>
          <a:p>
            <a:r>
              <a:rPr lang="en-US">
                <a:solidFill>
                  <a:srgbClr val="FFFFFF"/>
                </a:solidFill>
              </a:rPr>
              <a:t>Existing global frameworks (variable)</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8554018-0D08-5C4C-B8AF-62D4E7EE1614}"/>
              </a:ext>
            </a:extLst>
          </p:cNvPr>
          <p:cNvSpPr>
            <a:spLocks noGrp="1"/>
          </p:cNvSpPr>
          <p:nvPr>
            <p:ph idx="1"/>
          </p:nvPr>
        </p:nvSpPr>
        <p:spPr>
          <a:xfrm>
            <a:off x="5874984" y="820880"/>
            <a:ext cx="5881588" cy="5579920"/>
          </a:xfrm>
        </p:spPr>
        <p:txBody>
          <a:bodyPr anchor="t">
            <a:normAutofit/>
          </a:bodyPr>
          <a:lstStyle/>
          <a:p>
            <a:r>
              <a:rPr lang="en-US" sz="2000" b="1" dirty="0"/>
              <a:t>UNESCO's </a:t>
            </a:r>
            <a:r>
              <a:rPr lang="en-US" sz="2000" b="1" dirty="0">
                <a:solidFill>
                  <a:schemeClr val="accent2"/>
                </a:solidFill>
              </a:rPr>
              <a:t>1997 </a:t>
            </a:r>
            <a:r>
              <a:rPr lang="en-US" sz="2000" b="1" dirty="0"/>
              <a:t>and </a:t>
            </a:r>
            <a:r>
              <a:rPr lang="en-US" sz="2000" b="1" dirty="0">
                <a:solidFill>
                  <a:schemeClr val="accent2"/>
                </a:solidFill>
              </a:rPr>
              <a:t>2017</a:t>
            </a:r>
            <a:r>
              <a:rPr lang="en-US" sz="2000" b="1" dirty="0"/>
              <a:t> recommendations </a:t>
            </a:r>
            <a:r>
              <a:rPr lang="en-US" sz="2000" dirty="0"/>
              <a:t>on academic freedom and freedom of scientific research</a:t>
            </a:r>
          </a:p>
          <a:p>
            <a:r>
              <a:rPr lang="en-US" sz="2000" b="1" dirty="0"/>
              <a:t>Universal Declaration of Human Rights </a:t>
            </a:r>
            <a:r>
              <a:rPr lang="en-US" sz="2000" dirty="0"/>
              <a:t>(1948) –</a:t>
            </a:r>
            <a:r>
              <a:rPr lang="en-US" sz="2000" i="1" dirty="0">
                <a:solidFill>
                  <a:schemeClr val="accent2"/>
                </a:solidFill>
              </a:rPr>
              <a:t>Principles for the implementation of the right to academic freedom </a:t>
            </a:r>
            <a:r>
              <a:rPr lang="en-US" sz="2000" dirty="0">
                <a:solidFill>
                  <a:schemeClr val="accent2"/>
                </a:solidFill>
              </a:rPr>
              <a:t>2024</a:t>
            </a:r>
          </a:p>
          <a:p>
            <a:r>
              <a:rPr lang="en-US" sz="2000" b="1" dirty="0"/>
              <a:t>AAUP Statement </a:t>
            </a:r>
            <a:r>
              <a:rPr lang="en-US" sz="2000" dirty="0"/>
              <a:t>(</a:t>
            </a:r>
            <a:r>
              <a:rPr lang="en-US" sz="2000" dirty="0">
                <a:solidFill>
                  <a:schemeClr val="accent2"/>
                </a:solidFill>
              </a:rPr>
              <a:t>1915</a:t>
            </a:r>
            <a:r>
              <a:rPr lang="en-US" sz="2000" dirty="0"/>
              <a:t>, </a:t>
            </a:r>
            <a:r>
              <a:rPr lang="en-US" sz="2000" dirty="0">
                <a:solidFill>
                  <a:schemeClr val="accent2"/>
                </a:solidFill>
              </a:rPr>
              <a:t>1940</a:t>
            </a:r>
            <a:r>
              <a:rPr lang="en-US" sz="2000" dirty="0"/>
              <a:t>)  - contested in the US </a:t>
            </a:r>
            <a:r>
              <a:rPr lang="en-US" sz="2000" i="1" dirty="0"/>
              <a:t>(e.g. Florida 2023-2024</a:t>
            </a:r>
            <a:r>
              <a:rPr lang="en-US" sz="2000" dirty="0"/>
              <a:t>)</a:t>
            </a:r>
          </a:p>
          <a:p>
            <a:r>
              <a:rPr lang="en-US" sz="2000" b="1" dirty="0"/>
              <a:t>International Covenant </a:t>
            </a:r>
            <a:r>
              <a:rPr lang="en-US" sz="2000" dirty="0"/>
              <a:t>on Economic, Social and Cultural Rights (</a:t>
            </a:r>
            <a:r>
              <a:rPr lang="en-US" sz="2000" dirty="0">
                <a:solidFill>
                  <a:schemeClr val="accent2"/>
                </a:solidFill>
              </a:rPr>
              <a:t>1966</a:t>
            </a:r>
            <a:r>
              <a:rPr lang="en-US" sz="2000" dirty="0"/>
              <a:t>) </a:t>
            </a:r>
            <a:r>
              <a:rPr lang="en-US" sz="2000" dirty="0">
                <a:solidFill>
                  <a:schemeClr val="accent2"/>
                </a:solidFill>
                <a:highlight>
                  <a:srgbClr val="800000"/>
                </a:highlight>
              </a:rPr>
              <a:t>and the other </a:t>
            </a:r>
            <a:r>
              <a:rPr lang="en-US" sz="2000" dirty="0" err="1">
                <a:solidFill>
                  <a:schemeClr val="accent2"/>
                </a:solidFill>
                <a:highlight>
                  <a:srgbClr val="800000"/>
                </a:highlight>
              </a:rPr>
              <a:t>covernant</a:t>
            </a:r>
            <a:endParaRPr lang="en-US" sz="2000" dirty="0">
              <a:solidFill>
                <a:schemeClr val="accent2"/>
              </a:solidFill>
              <a:highlight>
                <a:srgbClr val="800000"/>
              </a:highlight>
            </a:endParaRPr>
          </a:p>
          <a:p>
            <a:r>
              <a:rPr lang="en-US" sz="2000" b="1" dirty="0"/>
              <a:t>Magna Charta </a:t>
            </a:r>
            <a:r>
              <a:rPr lang="en-US" sz="2000" b="1" dirty="0" err="1"/>
              <a:t>Universitatum</a:t>
            </a:r>
            <a:r>
              <a:rPr lang="en-US" sz="2000" b="1" dirty="0"/>
              <a:t> </a:t>
            </a:r>
            <a:r>
              <a:rPr lang="en-US" sz="2000" dirty="0"/>
              <a:t>(</a:t>
            </a:r>
            <a:r>
              <a:rPr lang="en-US" sz="2000" dirty="0">
                <a:solidFill>
                  <a:schemeClr val="accent2"/>
                </a:solidFill>
              </a:rPr>
              <a:t>1988</a:t>
            </a:r>
            <a:r>
              <a:rPr lang="en-US" sz="2000" dirty="0"/>
              <a:t>, </a:t>
            </a:r>
            <a:r>
              <a:rPr lang="en-US" sz="2000" dirty="0">
                <a:solidFill>
                  <a:schemeClr val="accent2"/>
                </a:solidFill>
              </a:rPr>
              <a:t>2020</a:t>
            </a:r>
            <a:r>
              <a:rPr lang="en-US" sz="2000" dirty="0"/>
              <a:t>) </a:t>
            </a:r>
          </a:p>
          <a:p>
            <a:r>
              <a:rPr lang="en-US" sz="2000" b="1" dirty="0"/>
              <a:t>Academic Freedom Index </a:t>
            </a:r>
            <a:r>
              <a:rPr lang="en-US" sz="2000" dirty="0"/>
              <a:t>(global conceptual reference or just a monitoring tool?)</a:t>
            </a:r>
          </a:p>
          <a:p>
            <a:pPr marL="0" indent="0">
              <a:buNone/>
            </a:pPr>
            <a:endParaRPr lang="en-US" sz="20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54751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F2BF83-8BDE-384A-BFCE-D148861081FC}"/>
              </a:ext>
            </a:extLst>
          </p:cNvPr>
          <p:cNvSpPr>
            <a:spLocks noGrp="1"/>
          </p:cNvSpPr>
          <p:nvPr>
            <p:ph type="title"/>
          </p:nvPr>
        </p:nvSpPr>
        <p:spPr>
          <a:xfrm>
            <a:off x="956826" y="1112969"/>
            <a:ext cx="3937298" cy="4166010"/>
          </a:xfrm>
        </p:spPr>
        <p:txBody>
          <a:bodyPr>
            <a:normAutofit/>
          </a:bodyPr>
          <a:lstStyle/>
          <a:p>
            <a:r>
              <a:rPr lang="en-US" dirty="0">
                <a:solidFill>
                  <a:srgbClr val="FFFFFF"/>
                </a:solidFill>
              </a:rPr>
              <a:t>European frameworks of reference (</a:t>
            </a:r>
            <a:r>
              <a:rPr lang="en-US" b="1" i="1" dirty="0">
                <a:solidFill>
                  <a:srgbClr val="00B050"/>
                </a:solidFill>
              </a:rPr>
              <a:t>regional</a:t>
            </a:r>
            <a:r>
              <a:rPr lang="en-US" dirty="0">
                <a:solidFill>
                  <a:srgbClr val="FFFFFF"/>
                </a:solidFill>
              </a:rPr>
              <a:t>)</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5F32242-E87E-F34A-9FBC-B1F86C679E9C}"/>
              </a:ext>
            </a:extLst>
          </p:cNvPr>
          <p:cNvSpPr>
            <a:spLocks noGrp="1"/>
          </p:cNvSpPr>
          <p:nvPr>
            <p:ph idx="1"/>
          </p:nvPr>
        </p:nvSpPr>
        <p:spPr>
          <a:xfrm>
            <a:off x="6096000" y="820879"/>
            <a:ext cx="5257799" cy="5437875"/>
          </a:xfrm>
        </p:spPr>
        <p:txBody>
          <a:bodyPr anchor="t">
            <a:normAutofit fontScale="47500" lnSpcReduction="20000"/>
          </a:bodyPr>
          <a:lstStyle/>
          <a:p>
            <a:endParaRPr lang="en-US" sz="4000" b="1" dirty="0">
              <a:solidFill>
                <a:srgbClr val="FF0000"/>
              </a:solidFill>
            </a:endParaRPr>
          </a:p>
          <a:p>
            <a:r>
              <a:rPr lang="en-US" sz="4000" b="1" dirty="0">
                <a:solidFill>
                  <a:srgbClr val="FF0000"/>
                </a:solidFill>
              </a:rPr>
              <a:t>EHEA: 2018-2024 </a:t>
            </a:r>
            <a:r>
              <a:rPr lang="en-US" sz="4000" b="1" dirty="0"/>
              <a:t>Conceptual references </a:t>
            </a:r>
            <a:r>
              <a:rPr lang="en-US" sz="4000" dirty="0"/>
              <a:t>(interrelated statements on the </a:t>
            </a:r>
            <a:r>
              <a:rPr lang="en-US" sz="4000" dirty="0">
                <a:solidFill>
                  <a:schemeClr val="accent2"/>
                </a:solidFill>
              </a:rPr>
              <a:t>fundamental values of higher education</a:t>
            </a:r>
            <a:r>
              <a:rPr lang="en-US" sz="4000" dirty="0"/>
              <a:t>), detailed </a:t>
            </a:r>
            <a:r>
              <a:rPr lang="en-US" sz="4000" b="1" dirty="0"/>
              <a:t>governmental-level commitments to protect and promote the fundamental values</a:t>
            </a:r>
            <a:r>
              <a:rPr lang="en-US" sz="4000" dirty="0"/>
              <a:t>, </a:t>
            </a:r>
            <a:r>
              <a:rPr lang="en-US" sz="4000" b="1" dirty="0"/>
              <a:t>implementation mechanisms </a:t>
            </a:r>
            <a:r>
              <a:rPr lang="en-US" sz="4000" dirty="0"/>
              <a:t>(monitoring framework).</a:t>
            </a:r>
          </a:p>
          <a:p>
            <a:endParaRPr lang="en-US" sz="4000" dirty="0"/>
          </a:p>
          <a:p>
            <a:r>
              <a:rPr lang="en-US" sz="4000" b="1" dirty="0">
                <a:solidFill>
                  <a:srgbClr val="FF0000"/>
                </a:solidFill>
              </a:rPr>
              <a:t>EU:</a:t>
            </a:r>
          </a:p>
          <a:p>
            <a:pPr lvl="1"/>
            <a:r>
              <a:rPr lang="en-US" sz="4000" b="1" dirty="0"/>
              <a:t>Jurisprudence: </a:t>
            </a:r>
            <a:r>
              <a:rPr lang="en-US" sz="4000" dirty="0"/>
              <a:t>ECJ - European Commission vs Hungary  </a:t>
            </a:r>
            <a:r>
              <a:rPr lang="en-US" sz="4000" dirty="0">
                <a:solidFill>
                  <a:schemeClr val="accent2"/>
                </a:solidFill>
              </a:rPr>
              <a:t>2020</a:t>
            </a:r>
          </a:p>
          <a:p>
            <a:pPr lvl="1"/>
            <a:r>
              <a:rPr lang="en-US" sz="4000" b="1" dirty="0"/>
              <a:t>Conceptual reference followed by monitoring attempts: </a:t>
            </a:r>
            <a:r>
              <a:rPr lang="en-US" sz="4000" dirty="0"/>
              <a:t>(Ministerial) Bonn Declaration on Freedom of Scientific Research in </a:t>
            </a:r>
            <a:r>
              <a:rPr lang="en-US" sz="4000" dirty="0">
                <a:solidFill>
                  <a:schemeClr val="accent2"/>
                </a:solidFill>
              </a:rPr>
              <a:t>2020</a:t>
            </a:r>
          </a:p>
          <a:p>
            <a:pPr lvl="1"/>
            <a:r>
              <a:rPr lang="en-US" sz="4000" b="1" dirty="0"/>
              <a:t>European legislation </a:t>
            </a:r>
            <a:r>
              <a:rPr lang="en-US" sz="4000" dirty="0"/>
              <a:t>for academic freedom: EU Parliament </a:t>
            </a:r>
            <a:endParaRPr lang="en-US" sz="4000" dirty="0">
              <a:solidFill>
                <a:schemeClr val="accent2"/>
              </a:solidFill>
            </a:endParaRPr>
          </a:p>
          <a:p>
            <a:pPr lvl="1"/>
            <a:r>
              <a:rPr lang="en-US" sz="4000" b="1" dirty="0"/>
              <a:t>EU Commission: </a:t>
            </a:r>
            <a:r>
              <a:rPr lang="en-US" sz="4000" dirty="0"/>
              <a:t>Guidelines for the protection and promotion of the </a:t>
            </a:r>
            <a:r>
              <a:rPr lang="en-US" sz="4000" dirty="0">
                <a:solidFill>
                  <a:schemeClr val="accent2"/>
                </a:solidFill>
              </a:rPr>
              <a:t>fundamental academic values  </a:t>
            </a:r>
          </a:p>
          <a:p>
            <a:pPr lvl="1"/>
            <a:endParaRPr lang="en-US" sz="13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5" name="Straight Connector 4">
            <a:extLst>
              <a:ext uri="{FF2B5EF4-FFF2-40B4-BE49-F238E27FC236}">
                <a16:creationId xmlns:a16="http://schemas.microsoft.com/office/drawing/2014/main" id="{049B616D-AE6F-698D-606B-361F3B398F87}"/>
              </a:ext>
            </a:extLst>
          </p:cNvPr>
          <p:cNvCxnSpPr>
            <a:cxnSpLocks/>
          </p:cNvCxnSpPr>
          <p:nvPr/>
        </p:nvCxnSpPr>
        <p:spPr>
          <a:xfrm>
            <a:off x="1181100" y="4343400"/>
            <a:ext cx="20193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2962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F2BF83-8BDE-384A-BFCE-D148861081FC}"/>
              </a:ext>
            </a:extLst>
          </p:cNvPr>
          <p:cNvSpPr>
            <a:spLocks noGrp="1"/>
          </p:cNvSpPr>
          <p:nvPr>
            <p:ph type="title"/>
          </p:nvPr>
        </p:nvSpPr>
        <p:spPr>
          <a:xfrm>
            <a:off x="956826" y="1112969"/>
            <a:ext cx="3937298" cy="4166010"/>
          </a:xfrm>
        </p:spPr>
        <p:txBody>
          <a:bodyPr>
            <a:normAutofit/>
          </a:bodyPr>
          <a:lstStyle/>
          <a:p>
            <a:r>
              <a:rPr lang="en-US">
                <a:solidFill>
                  <a:srgbClr val="FFFFFF"/>
                </a:solidFill>
              </a:rPr>
              <a:t>National frameworks of reference</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5F32242-E87E-F34A-9FBC-B1F86C679E9C}"/>
              </a:ext>
            </a:extLst>
          </p:cNvPr>
          <p:cNvSpPr>
            <a:spLocks noGrp="1"/>
          </p:cNvSpPr>
          <p:nvPr>
            <p:ph idx="1"/>
          </p:nvPr>
        </p:nvSpPr>
        <p:spPr>
          <a:xfrm>
            <a:off x="6096000" y="820880"/>
            <a:ext cx="5257799" cy="4889350"/>
          </a:xfrm>
        </p:spPr>
        <p:txBody>
          <a:bodyPr anchor="t">
            <a:normAutofit/>
          </a:bodyPr>
          <a:lstStyle/>
          <a:p>
            <a:pPr lvl="1"/>
            <a:r>
              <a:rPr lang="en-GB" b="1" i="0" dirty="0">
                <a:effectLst/>
                <a:latin typeface="Roboto" panose="02000000000000000000" pitchFamily="2" charset="0"/>
              </a:rPr>
              <a:t>UK: </a:t>
            </a:r>
            <a:r>
              <a:rPr lang="en-GB" i="0" dirty="0">
                <a:effectLst/>
                <a:latin typeface="Roboto" panose="02000000000000000000" pitchFamily="2" charset="0"/>
              </a:rPr>
              <a:t>Higher Education (Freedom of Speech) Act </a:t>
            </a:r>
            <a:r>
              <a:rPr lang="en-GB" b="0" i="0" dirty="0">
                <a:effectLst/>
                <a:latin typeface="Roboto" panose="02000000000000000000" pitchFamily="2" charset="0"/>
              </a:rPr>
              <a:t>(</a:t>
            </a:r>
            <a:r>
              <a:rPr lang="en-GB" b="0" i="0" dirty="0">
                <a:solidFill>
                  <a:schemeClr val="accent2"/>
                </a:solidFill>
                <a:effectLst/>
                <a:latin typeface="Roboto" panose="02000000000000000000" pitchFamily="2" charset="0"/>
              </a:rPr>
              <a:t>2023</a:t>
            </a:r>
            <a:r>
              <a:rPr lang="en-GB" b="0" i="0" dirty="0">
                <a:effectLst/>
                <a:latin typeface="Roboto" panose="02000000000000000000" pitchFamily="2" charset="0"/>
              </a:rPr>
              <a:t>)</a:t>
            </a:r>
          </a:p>
          <a:p>
            <a:pPr lvl="1"/>
            <a:endParaRPr lang="en-GB" b="0" i="0" dirty="0">
              <a:effectLst/>
              <a:latin typeface="Roboto" panose="02000000000000000000" pitchFamily="2" charset="0"/>
            </a:endParaRPr>
          </a:p>
          <a:p>
            <a:pPr lvl="1"/>
            <a:r>
              <a:rPr lang="en-GB" b="1" dirty="0">
                <a:latin typeface="Roboto" panose="02000000000000000000" pitchFamily="2" charset="0"/>
              </a:rPr>
              <a:t>South Africa: </a:t>
            </a:r>
            <a:r>
              <a:rPr lang="en-GB" dirty="0">
                <a:latin typeface="Roboto" panose="02000000000000000000" pitchFamily="2" charset="0"/>
              </a:rPr>
              <a:t>Higher Education Council - </a:t>
            </a:r>
            <a:r>
              <a:rPr lang="en-US" dirty="0"/>
              <a:t>conceptual references and national regulations for academic freedom, </a:t>
            </a:r>
            <a:r>
              <a:rPr lang="en-GB" dirty="0"/>
              <a:t>university autonomy, and public accountability.</a:t>
            </a:r>
          </a:p>
          <a:p>
            <a:pPr lvl="1"/>
            <a:endParaRPr lang="en-GB" dirty="0"/>
          </a:p>
          <a:p>
            <a:pPr lvl="1"/>
            <a:r>
              <a:rPr lang="en-GB" b="1" dirty="0"/>
              <a:t>Every country?</a:t>
            </a:r>
            <a:endParaRPr lang="en-US" b="1"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79990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AB9470-B9BC-0F4E-9278-45FA9F2A726C}"/>
              </a:ext>
            </a:extLst>
          </p:cNvPr>
          <p:cNvSpPr>
            <a:spLocks noGrp="1"/>
          </p:cNvSpPr>
          <p:nvPr>
            <p:ph type="title"/>
          </p:nvPr>
        </p:nvSpPr>
        <p:spPr>
          <a:xfrm>
            <a:off x="1389278" y="1233241"/>
            <a:ext cx="3240506" cy="4064628"/>
          </a:xfrm>
        </p:spPr>
        <p:txBody>
          <a:bodyPr>
            <a:normAutofit/>
          </a:bodyPr>
          <a:lstStyle/>
          <a:p>
            <a:r>
              <a:rPr lang="en-US" sz="3100" dirty="0">
                <a:solidFill>
                  <a:srgbClr val="FFFFFF"/>
                </a:solidFill>
              </a:rPr>
              <a:t>Institutional/inter-institutional (UK)</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02951FC-4263-334D-A3C5-0331E350ABEB}"/>
              </a:ext>
            </a:extLst>
          </p:cNvPr>
          <p:cNvSpPr>
            <a:spLocks noGrp="1"/>
          </p:cNvSpPr>
          <p:nvPr>
            <p:ph idx="1"/>
          </p:nvPr>
        </p:nvSpPr>
        <p:spPr>
          <a:xfrm>
            <a:off x="6096000" y="820880"/>
            <a:ext cx="5257799" cy="4889350"/>
          </a:xfrm>
        </p:spPr>
        <p:txBody>
          <a:bodyPr anchor="t">
            <a:normAutofit lnSpcReduction="10000"/>
          </a:bodyPr>
          <a:lstStyle/>
          <a:p>
            <a:r>
              <a:rPr lang="en-US" sz="2400" dirty="0"/>
              <a:t>King’s College London 2022-2023 </a:t>
            </a:r>
            <a:r>
              <a:rPr lang="en-US" sz="2400" b="1" dirty="0"/>
              <a:t>King’s presidential series on academic freedom</a:t>
            </a:r>
            <a:r>
              <a:rPr lang="en-US" sz="2400" dirty="0"/>
              <a:t> published </a:t>
            </a:r>
            <a:r>
              <a:rPr lang="en-US" sz="2400" i="1" dirty="0"/>
              <a:t>Principles for re-imagining academic freedom</a:t>
            </a:r>
          </a:p>
          <a:p>
            <a:r>
              <a:rPr lang="en-US" sz="2400" b="1" dirty="0">
                <a:solidFill>
                  <a:srgbClr val="FFC000"/>
                </a:solidFill>
              </a:rPr>
              <a:t>Academic Freedom and </a:t>
            </a:r>
            <a:r>
              <a:rPr lang="en-US" sz="2400" b="1" dirty="0" err="1">
                <a:solidFill>
                  <a:srgbClr val="FFC000"/>
                </a:solidFill>
              </a:rPr>
              <a:t>Internationalisation</a:t>
            </a:r>
            <a:r>
              <a:rPr lang="en-US" sz="2400" b="1" dirty="0">
                <a:solidFill>
                  <a:srgbClr val="FFC000"/>
                </a:solidFill>
              </a:rPr>
              <a:t> Working Group in the UK</a:t>
            </a:r>
            <a:r>
              <a:rPr lang="en-US" sz="2400" i="1" dirty="0">
                <a:solidFill>
                  <a:srgbClr val="FFC000"/>
                </a:solidFill>
              </a:rPr>
              <a:t> </a:t>
            </a:r>
            <a:r>
              <a:rPr lang="en-US" sz="2400" dirty="0">
                <a:solidFill>
                  <a:srgbClr val="FFC000"/>
                </a:solidFill>
              </a:rPr>
              <a:t>published</a:t>
            </a:r>
            <a:r>
              <a:rPr lang="en-US" sz="2400" i="1" dirty="0">
                <a:solidFill>
                  <a:srgbClr val="FFC000"/>
                </a:solidFill>
              </a:rPr>
              <a:t> Model Code of Conduct </a:t>
            </a:r>
          </a:p>
          <a:p>
            <a:r>
              <a:rPr lang="en-US" sz="2400" b="1" dirty="0"/>
              <a:t>Autonomy scorecard </a:t>
            </a:r>
            <a:r>
              <a:rPr lang="en-US" sz="2400" dirty="0"/>
              <a:t>– European University Association (or rater regional?)</a:t>
            </a:r>
          </a:p>
          <a:p>
            <a:r>
              <a:rPr lang="en-US" sz="2400" b="1" dirty="0"/>
              <a:t>Guidelines from other university associations</a:t>
            </a:r>
            <a:r>
              <a:rPr lang="en-US" sz="2400" dirty="0"/>
              <a:t>: the </a:t>
            </a:r>
            <a:r>
              <a:rPr lang="en-US" sz="2400" dirty="0">
                <a:solidFill>
                  <a:srgbClr val="00B050"/>
                </a:solidFill>
              </a:rPr>
              <a:t>Guild</a:t>
            </a:r>
          </a:p>
          <a:p>
            <a:endParaRPr lang="en-US" sz="2400" i="1"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869494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4AE5C-06E3-C52A-FA41-0244AF60B9D9}"/>
              </a:ext>
            </a:extLst>
          </p:cNvPr>
          <p:cNvSpPr>
            <a:spLocks noGrp="1"/>
          </p:cNvSpPr>
          <p:nvPr>
            <p:ph type="title"/>
          </p:nvPr>
        </p:nvSpPr>
        <p:spPr>
          <a:xfrm>
            <a:off x="876693" y="741391"/>
            <a:ext cx="4597747" cy="1616203"/>
          </a:xfrm>
        </p:spPr>
        <p:txBody>
          <a:bodyPr anchor="b">
            <a:normAutofit/>
          </a:bodyPr>
          <a:lstStyle/>
          <a:p>
            <a:r>
              <a:rPr lang="en-US" sz="3200"/>
              <a:t>Frameworks of reference at work -observations </a:t>
            </a:r>
          </a:p>
        </p:txBody>
      </p:sp>
      <p:sp>
        <p:nvSpPr>
          <p:cNvPr id="3" name="Content Placeholder 2">
            <a:extLst>
              <a:ext uri="{FF2B5EF4-FFF2-40B4-BE49-F238E27FC236}">
                <a16:creationId xmlns:a16="http://schemas.microsoft.com/office/drawing/2014/main" id="{BB2DBF68-AA7D-5DDD-C06E-2A25D8E2478F}"/>
              </a:ext>
            </a:extLst>
          </p:cNvPr>
          <p:cNvSpPr>
            <a:spLocks noGrp="1"/>
          </p:cNvSpPr>
          <p:nvPr>
            <p:ph idx="1"/>
          </p:nvPr>
        </p:nvSpPr>
        <p:spPr>
          <a:xfrm>
            <a:off x="876693" y="2533476"/>
            <a:ext cx="4597746" cy="3447832"/>
          </a:xfrm>
        </p:spPr>
        <p:txBody>
          <a:bodyPr anchor="t">
            <a:normAutofit fontScale="70000" lnSpcReduction="20000"/>
          </a:bodyPr>
          <a:lstStyle/>
          <a:p>
            <a:pPr>
              <a:buFontTx/>
              <a:buChar char="-"/>
            </a:pPr>
            <a:endParaRPr lang="en-US" sz="1700" dirty="0"/>
          </a:p>
          <a:p>
            <a:pPr>
              <a:buFontTx/>
              <a:buChar char="-"/>
            </a:pPr>
            <a:r>
              <a:rPr lang="en-US" sz="3000" dirty="0">
                <a:solidFill>
                  <a:srgbClr val="FF0000"/>
                </a:solidFill>
              </a:rPr>
              <a:t>Overlapping</a:t>
            </a:r>
            <a:r>
              <a:rPr lang="en-US" sz="3000" dirty="0"/>
              <a:t> (“if I am an Italian doctoral student in Germany”…)</a:t>
            </a:r>
          </a:p>
          <a:p>
            <a:pPr>
              <a:buFontTx/>
              <a:buChar char="-"/>
            </a:pPr>
            <a:r>
              <a:rPr lang="en-US" sz="3000" dirty="0">
                <a:solidFill>
                  <a:srgbClr val="FF0000"/>
                </a:solidFill>
              </a:rPr>
              <a:t>Contradictions, tensions </a:t>
            </a:r>
            <a:r>
              <a:rPr lang="en-US" sz="3000" dirty="0"/>
              <a:t>(</a:t>
            </a:r>
            <a:r>
              <a:rPr lang="en-US" sz="3000" i="1" dirty="0"/>
              <a:t>e.g. </a:t>
            </a:r>
            <a:r>
              <a:rPr lang="en-US" sz="3000" dirty="0"/>
              <a:t>UK, Hungary-EU, Florida-USA, UK)</a:t>
            </a:r>
          </a:p>
          <a:p>
            <a:pPr>
              <a:buFontTx/>
              <a:buChar char="-"/>
            </a:pPr>
            <a:r>
              <a:rPr lang="en-US" sz="3000" dirty="0">
                <a:solidFill>
                  <a:srgbClr val="FF0000"/>
                </a:solidFill>
              </a:rPr>
              <a:t>Epistemic status</a:t>
            </a:r>
            <a:r>
              <a:rPr lang="en-US" sz="3000" dirty="0"/>
              <a:t>: human rights, legal/fundamental rights, values governance principles </a:t>
            </a:r>
          </a:p>
          <a:p>
            <a:pPr>
              <a:buFontTx/>
              <a:buChar char="-"/>
            </a:pPr>
            <a:r>
              <a:rPr lang="en-US" sz="3000" dirty="0">
                <a:solidFill>
                  <a:srgbClr val="FF0000"/>
                </a:solidFill>
              </a:rPr>
              <a:t>Clusters of values or principles </a:t>
            </a:r>
            <a:r>
              <a:rPr lang="en-US" sz="3000" dirty="0"/>
              <a:t>(AF, autonomy, integrity, responsibility, etc.-</a:t>
            </a:r>
            <a:r>
              <a:rPr lang="en-US" sz="3000" b="1" i="1" dirty="0">
                <a:solidFill>
                  <a:schemeClr val="accent2"/>
                </a:solidFill>
              </a:rPr>
              <a:t>freedoms and responsibilities</a:t>
            </a:r>
            <a:r>
              <a:rPr lang="en-US" sz="3000" dirty="0"/>
              <a:t>)</a:t>
            </a:r>
          </a:p>
          <a:p>
            <a:pPr marL="0" indent="0">
              <a:buNone/>
            </a:pPr>
            <a:endParaRPr lang="en-US" sz="1700" dirty="0"/>
          </a:p>
          <a:p>
            <a:endParaRPr lang="en-US" sz="1700" dirty="0"/>
          </a:p>
        </p:txBody>
      </p:sp>
      <p:pic>
        <p:nvPicPr>
          <p:cNvPr id="4" name="Picture 2" descr="Overlapping And Divided Shapes Seamless ...">
            <a:extLst>
              <a:ext uri="{FF2B5EF4-FFF2-40B4-BE49-F238E27FC236}">
                <a16:creationId xmlns:a16="http://schemas.microsoft.com/office/drawing/2014/main" id="{D6C2D672-C8B0-1B32-7B69-407148B4907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22927" y="1048650"/>
            <a:ext cx="4603034" cy="344783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6466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fferent coloured question marks">
            <a:extLst>
              <a:ext uri="{FF2B5EF4-FFF2-40B4-BE49-F238E27FC236}">
                <a16:creationId xmlns:a16="http://schemas.microsoft.com/office/drawing/2014/main" id="{87CA0779-3125-3F09-1414-9411B92F46E6}"/>
              </a:ext>
            </a:extLst>
          </p:cNvPr>
          <p:cNvPicPr>
            <a:picLocks noChangeAspect="1"/>
          </p:cNvPicPr>
          <p:nvPr/>
        </p:nvPicPr>
        <p:blipFill>
          <a:blip r:embed="rId2"/>
          <a:srcRect l="26120" r="29505"/>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4834B-A89E-497A-5400-E29813071517}"/>
              </a:ext>
            </a:extLst>
          </p:cNvPr>
          <p:cNvSpPr>
            <a:spLocks noGrp="1"/>
          </p:cNvSpPr>
          <p:nvPr>
            <p:ph type="title"/>
          </p:nvPr>
        </p:nvSpPr>
        <p:spPr>
          <a:xfrm>
            <a:off x="6115317" y="405685"/>
            <a:ext cx="5464968" cy="1559301"/>
          </a:xfrm>
        </p:spPr>
        <p:txBody>
          <a:bodyPr>
            <a:normAutofit/>
          </a:bodyPr>
          <a:lstStyle/>
          <a:p>
            <a:r>
              <a:rPr lang="en-US" sz="4000" dirty="0"/>
              <a:t>Which frameworks are relevant?</a:t>
            </a:r>
          </a:p>
        </p:txBody>
      </p:sp>
      <p:sp>
        <p:nvSpPr>
          <p:cNvPr id="26" name="Content Placeholder 2">
            <a:extLst>
              <a:ext uri="{FF2B5EF4-FFF2-40B4-BE49-F238E27FC236}">
                <a16:creationId xmlns:a16="http://schemas.microsoft.com/office/drawing/2014/main" id="{8CA56C94-13ED-F246-BBBC-EFF2ACF7444E}"/>
              </a:ext>
            </a:extLst>
          </p:cNvPr>
          <p:cNvSpPr>
            <a:spLocks noGrp="1"/>
          </p:cNvSpPr>
          <p:nvPr>
            <p:ph idx="1"/>
          </p:nvPr>
        </p:nvSpPr>
        <p:spPr>
          <a:xfrm>
            <a:off x="6115316" y="1828800"/>
            <a:ext cx="5898883" cy="4838700"/>
          </a:xfrm>
        </p:spPr>
        <p:txBody>
          <a:bodyPr anchor="ctr">
            <a:normAutofit fontScale="92500" lnSpcReduction="20000"/>
          </a:bodyPr>
          <a:lstStyle/>
          <a:p>
            <a:endParaRPr lang="en-US" sz="2400" dirty="0"/>
          </a:p>
          <a:p>
            <a:endParaRPr lang="en-US" sz="2400" dirty="0"/>
          </a:p>
          <a:p>
            <a:r>
              <a:rPr lang="en-US" sz="2400" dirty="0"/>
              <a:t>Can we select? How? Advantages and dangers</a:t>
            </a:r>
          </a:p>
          <a:p>
            <a:r>
              <a:rPr lang="en-US" sz="2400" dirty="0"/>
              <a:t>Can we propose new frameworks? (ad-hoc and standing)</a:t>
            </a:r>
          </a:p>
          <a:p>
            <a:endParaRPr lang="en-US" sz="2400" dirty="0"/>
          </a:p>
          <a:p>
            <a:pPr marL="0" indent="0">
              <a:buNone/>
            </a:pPr>
            <a:r>
              <a:rPr lang="en-US" sz="2400" dirty="0"/>
              <a:t>Relevant for us in Europe: EHEA, EU, national, institutional?</a:t>
            </a:r>
          </a:p>
          <a:p>
            <a:pPr marL="0" indent="0">
              <a:buNone/>
            </a:pPr>
            <a:r>
              <a:rPr lang="en-US" sz="2400" dirty="0"/>
              <a:t>The closer to the field/exact situation, the more helpful? </a:t>
            </a:r>
          </a:p>
          <a:p>
            <a:pPr marL="0" indent="0">
              <a:buNone/>
            </a:pPr>
            <a:r>
              <a:rPr lang="en-US" sz="2400" dirty="0"/>
              <a:t>Need for institutional guidelines? </a:t>
            </a:r>
          </a:p>
          <a:p>
            <a:pPr marL="0" indent="0">
              <a:buNone/>
            </a:pPr>
            <a:r>
              <a:rPr lang="en-US" sz="2400" dirty="0"/>
              <a:t>Type of frameworks/conceptual reference? </a:t>
            </a:r>
          </a:p>
          <a:p>
            <a:pPr marL="0" indent="0">
              <a:buNone/>
            </a:pPr>
            <a:r>
              <a:rPr lang="en-US" sz="2400" dirty="0"/>
              <a:t>Level of responsibility?</a:t>
            </a:r>
          </a:p>
          <a:p>
            <a:pPr marL="0" indent="0">
              <a:buNone/>
            </a:pPr>
            <a:endParaRPr lang="en-US" sz="1600" dirty="0"/>
          </a:p>
          <a:p>
            <a:endParaRPr lang="en-US" sz="1600" dirty="0"/>
          </a:p>
          <a:p>
            <a:endParaRPr lang="en-US" sz="1600" dirty="0"/>
          </a:p>
        </p:txBody>
      </p:sp>
    </p:spTree>
    <p:extLst>
      <p:ext uri="{BB962C8B-B14F-4D97-AF65-F5344CB8AC3E}">
        <p14:creationId xmlns:p14="http://schemas.microsoft.com/office/powerpoint/2010/main" val="3405605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isbon rooftops">
            <a:extLst>
              <a:ext uri="{FF2B5EF4-FFF2-40B4-BE49-F238E27FC236}">
                <a16:creationId xmlns:a16="http://schemas.microsoft.com/office/drawing/2014/main" id="{182EE78C-3E62-EA98-DC2B-97BFE9C2CDDE}"/>
              </a:ext>
            </a:extLst>
          </p:cNvPr>
          <p:cNvPicPr>
            <a:picLocks noChangeAspect="1"/>
          </p:cNvPicPr>
          <p:nvPr/>
        </p:nvPicPr>
        <p:blipFill>
          <a:blip r:embed="rId2"/>
          <a:srcRect t="39442" r="-1" b="3381"/>
          <a:stretch/>
        </p:blipFill>
        <p:spPr>
          <a:xfrm>
            <a:off x="-1" y="10"/>
            <a:ext cx="12228129" cy="4666928"/>
          </a:xfrm>
          <a:prstGeom prst="rect">
            <a:avLst/>
          </a:prstGeom>
        </p:spPr>
      </p:pic>
      <p:grpSp>
        <p:nvGrpSpPr>
          <p:cNvPr id="16" name="Group 15">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7" name="Freeform: Shape 16">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20" name="Freeform: Shape 19">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AEE7D119-9EB6-C072-C0E5-2FA1121F26D1}"/>
              </a:ext>
            </a:extLst>
          </p:cNvPr>
          <p:cNvSpPr>
            <a:spLocks noGrp="1"/>
          </p:cNvSpPr>
          <p:nvPr>
            <p:ph type="title"/>
          </p:nvPr>
        </p:nvSpPr>
        <p:spPr>
          <a:xfrm>
            <a:off x="804672" y="4551037"/>
            <a:ext cx="5021782" cy="1509931"/>
          </a:xfrm>
        </p:spPr>
        <p:txBody>
          <a:bodyPr>
            <a:normAutofit/>
          </a:bodyPr>
          <a:lstStyle/>
          <a:p>
            <a:endParaRPr lang="en-US" sz="3600">
              <a:solidFill>
                <a:schemeClr val="tx2"/>
              </a:solidFill>
            </a:endParaRPr>
          </a:p>
        </p:txBody>
      </p:sp>
      <p:sp>
        <p:nvSpPr>
          <p:cNvPr id="3" name="Content Placeholder 2">
            <a:extLst>
              <a:ext uri="{FF2B5EF4-FFF2-40B4-BE49-F238E27FC236}">
                <a16:creationId xmlns:a16="http://schemas.microsoft.com/office/drawing/2014/main" id="{95E3CFDE-EA60-8787-C10A-BB0481825CE3}"/>
              </a:ext>
            </a:extLst>
          </p:cNvPr>
          <p:cNvSpPr>
            <a:spLocks noGrp="1"/>
          </p:cNvSpPr>
          <p:nvPr>
            <p:ph idx="1"/>
          </p:nvPr>
        </p:nvSpPr>
        <p:spPr>
          <a:xfrm>
            <a:off x="6470247" y="4551037"/>
            <a:ext cx="4926411" cy="1509935"/>
          </a:xfrm>
        </p:spPr>
        <p:txBody>
          <a:bodyPr anchor="ctr">
            <a:normAutofit/>
          </a:bodyPr>
          <a:lstStyle/>
          <a:p>
            <a:pPr marL="0" indent="0">
              <a:buNone/>
            </a:pPr>
            <a:r>
              <a:rPr lang="en-US" sz="3200" dirty="0">
                <a:solidFill>
                  <a:srgbClr val="0070C0"/>
                </a:solidFill>
              </a:rPr>
              <a:t>For us in Europe/EHEA</a:t>
            </a:r>
          </a:p>
        </p:txBody>
      </p:sp>
      <p:pic>
        <p:nvPicPr>
          <p:cNvPr id="4" name="Picture 2" descr="European Higher Education Area and Bologna Process.">
            <a:extLst>
              <a:ext uri="{FF2B5EF4-FFF2-40B4-BE49-F238E27FC236}">
                <a16:creationId xmlns:a16="http://schemas.microsoft.com/office/drawing/2014/main" id="{CADAAF3E-DCE5-2D95-0E0C-6E00BACC5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0" y="172066"/>
            <a:ext cx="6321754" cy="4229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180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81A6-B745-A23E-61D6-829458351623}"/>
              </a:ext>
            </a:extLst>
          </p:cNvPr>
          <p:cNvSpPr>
            <a:spLocks noGrp="1"/>
          </p:cNvSpPr>
          <p:nvPr>
            <p:ph type="title"/>
          </p:nvPr>
        </p:nvSpPr>
        <p:spPr/>
        <p:txBody>
          <a:bodyPr/>
          <a:lstStyle/>
          <a:p>
            <a:endParaRPr lang="en-US"/>
          </a:p>
        </p:txBody>
      </p:sp>
      <p:pic>
        <p:nvPicPr>
          <p:cNvPr id="5" name="Content Placeholder 4" descr="A green and white cover with white circles and text&#10;&#10;Description automatically generated">
            <a:extLst>
              <a:ext uri="{FF2B5EF4-FFF2-40B4-BE49-F238E27FC236}">
                <a16:creationId xmlns:a16="http://schemas.microsoft.com/office/drawing/2014/main" id="{DC2844AF-8856-6987-1343-620416750DF5}"/>
              </a:ext>
            </a:extLst>
          </p:cNvPr>
          <p:cNvPicPr>
            <a:picLocks noGrp="1" noChangeAspect="1"/>
          </p:cNvPicPr>
          <p:nvPr>
            <p:ph idx="1"/>
          </p:nvPr>
        </p:nvPicPr>
        <p:blipFill>
          <a:blip r:embed="rId2"/>
          <a:stretch>
            <a:fillRect/>
          </a:stretch>
        </p:blipFill>
        <p:spPr>
          <a:xfrm>
            <a:off x="1877160" y="365125"/>
            <a:ext cx="6743146" cy="5811838"/>
          </a:xfrm>
        </p:spPr>
      </p:pic>
    </p:spTree>
    <p:extLst>
      <p:ext uri="{BB962C8B-B14F-4D97-AF65-F5344CB8AC3E}">
        <p14:creationId xmlns:p14="http://schemas.microsoft.com/office/powerpoint/2010/main" val="545830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36246-805E-8896-2524-132F816B8009}"/>
              </a:ext>
            </a:extLst>
          </p:cNvPr>
          <p:cNvSpPr>
            <a:spLocks noGrp="1"/>
          </p:cNvSpPr>
          <p:nvPr>
            <p:ph type="title"/>
          </p:nvPr>
        </p:nvSpPr>
        <p:spPr>
          <a:xfrm>
            <a:off x="836678" y="723897"/>
            <a:ext cx="8017035" cy="4152903"/>
          </a:xfrm>
        </p:spPr>
        <p:txBody>
          <a:bodyPr>
            <a:normAutofit fontScale="90000"/>
          </a:bodyPr>
          <a:lstStyle/>
          <a:p>
            <a:r>
              <a:rPr lang="en-US" sz="4000" b="1" dirty="0">
                <a:solidFill>
                  <a:schemeClr val="accent2"/>
                </a:solidFill>
              </a:rPr>
              <a:t>EHEA fundamental values of higher education, 2018-2024 </a:t>
            </a:r>
            <a:br>
              <a:rPr lang="en-US" sz="4000" b="1" dirty="0">
                <a:solidFill>
                  <a:schemeClr val="accent2"/>
                </a:solidFill>
              </a:rPr>
            </a:br>
            <a:r>
              <a:rPr lang="en-US" sz="4000" b="1" dirty="0">
                <a:solidFill>
                  <a:schemeClr val="accent2"/>
                </a:solidFill>
              </a:rPr>
              <a:t>and going forward</a:t>
            </a:r>
            <a:br>
              <a:rPr lang="en-US" sz="4000" dirty="0"/>
            </a:br>
            <a:r>
              <a:rPr lang="en-US" sz="2700" dirty="0"/>
              <a:t>- academic freedom</a:t>
            </a:r>
            <a:br>
              <a:rPr lang="en-US" sz="2700" dirty="0"/>
            </a:br>
            <a:r>
              <a:rPr lang="en-US" sz="2700" dirty="0"/>
              <a:t>- institutional autonomy</a:t>
            </a:r>
            <a:br>
              <a:rPr lang="en-US" sz="2700" dirty="0"/>
            </a:br>
            <a:r>
              <a:rPr lang="en-US" sz="2700" dirty="0"/>
              <a:t>- academic integrity</a:t>
            </a:r>
            <a:br>
              <a:rPr lang="en-US" sz="2700" dirty="0"/>
            </a:br>
            <a:r>
              <a:rPr lang="en-US" sz="2700" dirty="0"/>
              <a:t>- students and staff participation</a:t>
            </a:r>
            <a:br>
              <a:rPr lang="en-US" sz="2700" dirty="0"/>
            </a:br>
            <a:r>
              <a:rPr lang="en-US" sz="2700" dirty="0"/>
              <a:t>   in governance</a:t>
            </a:r>
            <a:br>
              <a:rPr lang="en-US" sz="2700" dirty="0"/>
            </a:br>
            <a:r>
              <a:rPr lang="en-US" sz="2700" dirty="0"/>
              <a:t>- public responsibility </a:t>
            </a:r>
            <a:r>
              <a:rPr lang="en-US" sz="2700" i="1" dirty="0"/>
              <a:t>for</a:t>
            </a:r>
            <a:r>
              <a:rPr lang="en-US" sz="2700" dirty="0"/>
              <a:t> and </a:t>
            </a:r>
            <a:r>
              <a:rPr lang="en-US" sz="2700" i="1" dirty="0"/>
              <a:t>of</a:t>
            </a:r>
            <a:br>
              <a:rPr lang="en-US" sz="2700" i="1" dirty="0"/>
            </a:br>
            <a:r>
              <a:rPr lang="en-US" sz="2700" i="1" dirty="0"/>
              <a:t>  </a:t>
            </a:r>
            <a:r>
              <a:rPr lang="en-US" sz="2700" dirty="0"/>
              <a:t> higher education</a:t>
            </a:r>
          </a:p>
        </p:txBody>
      </p:sp>
      <p:pic>
        <p:nvPicPr>
          <p:cNvPr id="1026" name="Picture 2" descr="European Higher Education Area and Bologna Process.">
            <a:extLst>
              <a:ext uri="{FF2B5EF4-FFF2-40B4-BE49-F238E27FC236}">
                <a16:creationId xmlns:a16="http://schemas.microsoft.com/office/drawing/2014/main" id="{EBC8B06A-C34E-FEEB-96E1-046D2FB50F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2100" y="366709"/>
            <a:ext cx="4051300" cy="306229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ontent Placeholder 8">
            <a:extLst>
              <a:ext uri="{FF2B5EF4-FFF2-40B4-BE49-F238E27FC236}">
                <a16:creationId xmlns:a16="http://schemas.microsoft.com/office/drawing/2014/main" id="{3C141D48-438B-ECCF-B29F-AFF598668E18}"/>
              </a:ext>
            </a:extLst>
          </p:cNvPr>
          <p:cNvGraphicFramePr>
            <a:graphicFrameLocks noGrp="1"/>
          </p:cNvGraphicFramePr>
          <p:nvPr>
            <p:ph idx="1"/>
            <p:extLst>
              <p:ext uri="{D42A27DB-BD31-4B8C-83A1-F6EECF244321}">
                <p14:modId xmlns:p14="http://schemas.microsoft.com/office/powerpoint/2010/main" val="3937890537"/>
              </p:ext>
            </p:extLst>
          </p:nvPr>
        </p:nvGraphicFramePr>
        <p:xfrm>
          <a:off x="6094475" y="3429000"/>
          <a:ext cx="6019800" cy="3170556"/>
        </p:xfrm>
        <a:graphic>
          <a:graphicData uri="http://schemas.openxmlformats.org/drawingml/2006/table">
            <a:tbl>
              <a:tblPr firstRow="1" firstCol="1" bandRow="1">
                <a:tableStyleId>{5C22544A-7EE6-4342-B048-85BDC9FD1C3A}</a:tableStyleId>
              </a:tblPr>
              <a:tblGrid>
                <a:gridCol w="6019800">
                  <a:extLst>
                    <a:ext uri="{9D8B030D-6E8A-4147-A177-3AD203B41FA5}">
                      <a16:colId xmlns:a16="http://schemas.microsoft.com/office/drawing/2014/main" val="2742265672"/>
                    </a:ext>
                  </a:extLst>
                </a:gridCol>
              </a:tblGrid>
              <a:tr h="487998">
                <a:tc>
                  <a:txBody>
                    <a:bodyPr/>
                    <a:lstStyle/>
                    <a:p>
                      <a:r>
                        <a:rPr lang="en-US" sz="2400" kern="100" dirty="0">
                          <a:effectLst/>
                        </a:rPr>
                        <a:t>Values –fundamental values (not legal principles); </a:t>
                      </a:r>
                      <a:r>
                        <a:rPr lang="en-US" sz="2400" kern="100" dirty="0">
                          <a:solidFill>
                            <a:srgbClr val="FFC000"/>
                          </a:solidFill>
                          <a:effectLst/>
                        </a:rPr>
                        <a:t>institutional values</a:t>
                      </a:r>
                      <a:endParaRPr lang="en-GB" sz="24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3855834"/>
                  </a:ext>
                </a:extLst>
              </a:tr>
              <a:tr h="487998">
                <a:tc>
                  <a:txBody>
                    <a:bodyPr/>
                    <a:lstStyle/>
                    <a:p>
                      <a:r>
                        <a:rPr lang="en-GB" sz="2400" kern="100" dirty="0">
                          <a:effectLst/>
                        </a:rPr>
                        <a:t>Cluster of values; </a:t>
                      </a:r>
                      <a:r>
                        <a:rPr lang="en-GB" sz="2400" kern="100" dirty="0">
                          <a:solidFill>
                            <a:srgbClr val="FFC000"/>
                          </a:solidFill>
                          <a:effectLst/>
                        </a:rPr>
                        <a:t>rights and responsibilities</a:t>
                      </a:r>
                      <a:endParaRPr lang="en-GB" sz="24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353558"/>
                  </a:ext>
                </a:extLst>
              </a:tr>
              <a:tr h="487998">
                <a:tc>
                  <a:txBody>
                    <a:bodyPr/>
                    <a:lstStyle/>
                    <a:p>
                      <a:r>
                        <a:rPr lang="en-GB" sz="2400" kern="100" dirty="0">
                          <a:effectLst/>
                        </a:rPr>
                        <a:t>Shared conceptual references</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3283572"/>
                  </a:ext>
                </a:extLst>
              </a:tr>
              <a:tr h="487998">
                <a:tc>
                  <a:txBody>
                    <a:bodyPr/>
                    <a:lstStyle/>
                    <a:p>
                      <a:r>
                        <a:rPr lang="en-GB" sz="2400" kern="100" dirty="0">
                          <a:effectLst/>
                        </a:rPr>
                        <a:t>Commitments; guidelines for “protection” and “promotion” </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565701"/>
                  </a:ext>
                </a:extLst>
              </a:tr>
              <a:tr h="487998">
                <a:tc>
                  <a:txBody>
                    <a:bodyPr/>
                    <a:lstStyle/>
                    <a:p>
                      <a:r>
                        <a:rPr lang="en-GB" sz="2400" kern="100" dirty="0">
                          <a:effectLst/>
                        </a:rPr>
                        <a:t>Implementation mechanism/monitoring</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2877918"/>
                  </a:ext>
                </a:extLst>
              </a:tr>
            </a:tbl>
          </a:graphicData>
        </a:graphic>
      </p:graphicFrame>
    </p:spTree>
    <p:extLst>
      <p:ext uri="{BB962C8B-B14F-4D97-AF65-F5344CB8AC3E}">
        <p14:creationId xmlns:p14="http://schemas.microsoft.com/office/powerpoint/2010/main" val="1357134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C6F4E6-30A1-4F63-C8CC-028750B5A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6668" cy="4570886"/>
            <a:chOff x="0" y="0"/>
            <a:chExt cx="12196668" cy="4570886"/>
          </a:xfrm>
        </p:grpSpPr>
        <p:sp>
          <p:nvSpPr>
            <p:cNvPr id="11" name="Rectangle 10">
              <a:extLst>
                <a:ext uri="{FF2B5EF4-FFF2-40B4-BE49-F238E27FC236}">
                  <a16:creationId xmlns:a16="http://schemas.microsoft.com/office/drawing/2014/main" id="{49EA7CA8-3AE6-4F5F-9932-63303CF2D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12196668" cy="4570632"/>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E3E019-A259-1130-CC5C-3165020B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791"/>
              <a:ext cx="10565988" cy="4568095"/>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0769F99-CCA6-5CDC-D1E1-C59A4762F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2192000" cy="4549891"/>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3E73D3-029B-3D4E-1956-8EE7068A6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10544" y="18215"/>
              <a:ext cx="8086124" cy="454988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2A03E60D-A2E5-20EE-6A74-430FC777F114}"/>
              </a:ext>
            </a:extLst>
          </p:cNvPr>
          <p:cNvSpPr>
            <a:spLocks noGrp="1"/>
          </p:cNvSpPr>
          <p:nvPr>
            <p:ph type="title"/>
          </p:nvPr>
        </p:nvSpPr>
        <p:spPr>
          <a:xfrm>
            <a:off x="1126348" y="1124262"/>
            <a:ext cx="9439640" cy="2825438"/>
          </a:xfrm>
          <a:solidFill>
            <a:schemeClr val="accent2"/>
          </a:solidFill>
        </p:spPr>
        <p:txBody>
          <a:bodyPr vert="horz" lIns="91440" tIns="45720" rIns="91440" bIns="45720" rtlCol="0" anchor="t">
            <a:normAutofit fontScale="90000"/>
          </a:bodyPr>
          <a:lstStyle/>
          <a:p>
            <a:br>
              <a:rPr lang="en-US" sz="3000" b="0" i="0" kern="1200" dirty="0">
                <a:solidFill>
                  <a:schemeClr val="bg1"/>
                </a:solidFill>
                <a:effectLst/>
                <a:latin typeface="+mj-lt"/>
                <a:ea typeface="+mj-ea"/>
                <a:cs typeface="+mj-cs"/>
              </a:rPr>
            </a:br>
            <a:r>
              <a:rPr lang="en-US" sz="3000" b="0" i="0" kern="1200" dirty="0">
                <a:solidFill>
                  <a:schemeClr val="bg1"/>
                </a:solidFill>
                <a:effectLst/>
                <a:latin typeface="+mj-lt"/>
                <a:ea typeface="+mj-ea"/>
                <a:cs typeface="+mj-cs"/>
              </a:rPr>
              <a:t>Academic Freedom  -and the other Fundamental </a:t>
            </a:r>
            <a:r>
              <a:rPr lang="en-US" sz="3000" dirty="0">
                <a:solidFill>
                  <a:schemeClr val="bg1"/>
                </a:solidFill>
              </a:rPr>
              <a:t>V</a:t>
            </a:r>
            <a:r>
              <a:rPr lang="en-US" sz="3000" b="0" i="0" kern="1200" dirty="0">
                <a:solidFill>
                  <a:schemeClr val="bg1"/>
                </a:solidFill>
                <a:effectLst/>
                <a:latin typeface="+mj-lt"/>
                <a:ea typeface="+mj-ea"/>
                <a:cs typeface="+mj-cs"/>
              </a:rPr>
              <a:t>alues of </a:t>
            </a:r>
            <a:r>
              <a:rPr lang="en-US" sz="3000" dirty="0">
                <a:solidFill>
                  <a:schemeClr val="bg1"/>
                </a:solidFill>
              </a:rPr>
              <a:t>H</a:t>
            </a:r>
            <a:r>
              <a:rPr lang="en-US" sz="3000" b="0" i="0" kern="1200" dirty="0">
                <a:solidFill>
                  <a:schemeClr val="bg1"/>
                </a:solidFill>
                <a:effectLst/>
                <a:latin typeface="+mj-lt"/>
                <a:ea typeface="+mj-ea"/>
                <a:cs typeface="+mj-cs"/>
              </a:rPr>
              <a:t>igher </a:t>
            </a:r>
            <a:r>
              <a:rPr lang="en-US" sz="3000" dirty="0">
                <a:solidFill>
                  <a:schemeClr val="bg1"/>
                </a:solidFill>
              </a:rPr>
              <a:t>E</a:t>
            </a:r>
            <a:r>
              <a:rPr lang="en-US" sz="3000" b="0" i="0" kern="1200" dirty="0">
                <a:solidFill>
                  <a:schemeClr val="bg1"/>
                </a:solidFill>
                <a:effectLst/>
                <a:latin typeface="+mj-lt"/>
                <a:ea typeface="+mj-ea"/>
                <a:cs typeface="+mj-cs"/>
              </a:rPr>
              <a:t>ducation:</a:t>
            </a:r>
            <a:br>
              <a:rPr lang="en-US" sz="3000" b="0" i="0" kern="1200" dirty="0">
                <a:solidFill>
                  <a:schemeClr val="bg1"/>
                </a:solidFill>
                <a:effectLst/>
                <a:latin typeface="+mj-lt"/>
                <a:ea typeface="+mj-ea"/>
                <a:cs typeface="+mj-cs"/>
              </a:rPr>
            </a:br>
            <a:br>
              <a:rPr lang="en-US" sz="3000" b="0" i="0" kern="1200" dirty="0">
                <a:solidFill>
                  <a:schemeClr val="bg1"/>
                </a:solidFill>
                <a:effectLst/>
                <a:latin typeface="+mj-lt"/>
                <a:ea typeface="+mj-ea"/>
                <a:cs typeface="+mj-cs"/>
              </a:rPr>
            </a:br>
            <a:br>
              <a:rPr lang="en-US" sz="3000" b="0" i="0" kern="1200" dirty="0">
                <a:solidFill>
                  <a:schemeClr val="bg1"/>
                </a:solidFill>
                <a:effectLst/>
                <a:latin typeface="+mj-lt"/>
                <a:ea typeface="+mj-ea"/>
                <a:cs typeface="+mj-cs"/>
              </a:rPr>
            </a:br>
            <a:r>
              <a:rPr lang="en-US" sz="3000" b="0" i="1" kern="1200" dirty="0">
                <a:solidFill>
                  <a:schemeClr val="bg1"/>
                </a:solidFill>
                <a:effectLst/>
                <a:latin typeface="+mj-lt"/>
                <a:ea typeface="+mj-ea"/>
                <a:cs typeface="+mj-cs"/>
              </a:rPr>
              <a:t>How do we know what they are? </a:t>
            </a:r>
            <a:br>
              <a:rPr lang="en-US" sz="3000" b="0" i="1" kern="1200" dirty="0">
                <a:solidFill>
                  <a:srgbClr val="FF0000"/>
                </a:solidFill>
                <a:effectLst/>
                <a:latin typeface="+mj-lt"/>
                <a:ea typeface="+mj-ea"/>
                <a:cs typeface="+mj-cs"/>
              </a:rPr>
            </a:br>
            <a:r>
              <a:rPr lang="en-US" sz="3000" b="0" i="1" kern="1200" dirty="0">
                <a:solidFill>
                  <a:srgbClr val="FFFF00"/>
                </a:solidFill>
                <a:effectLst/>
                <a:latin typeface="+mj-lt"/>
                <a:ea typeface="+mj-ea"/>
                <a:cs typeface="+mj-cs"/>
              </a:rPr>
              <a:t>How do we know what to do about them? (in general)</a:t>
            </a:r>
            <a:br>
              <a:rPr lang="en-US" sz="3000" b="0" i="1" kern="1200" dirty="0">
                <a:solidFill>
                  <a:srgbClr val="FFFF00"/>
                </a:solidFill>
                <a:effectLst/>
                <a:latin typeface="+mj-lt"/>
                <a:ea typeface="+mj-ea"/>
                <a:cs typeface="+mj-cs"/>
              </a:rPr>
            </a:br>
            <a:br>
              <a:rPr lang="en-US" sz="3000" b="0" i="1" kern="1200" dirty="0">
                <a:solidFill>
                  <a:srgbClr val="FFFF00"/>
                </a:solidFill>
                <a:effectLst/>
                <a:latin typeface="+mj-lt"/>
                <a:ea typeface="+mj-ea"/>
                <a:cs typeface="+mj-cs"/>
              </a:rPr>
            </a:br>
            <a:br>
              <a:rPr lang="en-US" sz="3000" b="0" i="1" kern="1200" dirty="0">
                <a:solidFill>
                  <a:srgbClr val="FFFF00"/>
                </a:solidFill>
                <a:effectLst/>
                <a:latin typeface="+mj-lt"/>
                <a:ea typeface="+mj-ea"/>
                <a:cs typeface="+mj-cs"/>
              </a:rPr>
            </a:br>
            <a:br>
              <a:rPr lang="en-US" sz="3000" b="0" i="1" kern="1200" dirty="0">
                <a:solidFill>
                  <a:srgbClr val="FFFF00"/>
                </a:solidFill>
                <a:effectLst/>
                <a:latin typeface="+mj-lt"/>
                <a:ea typeface="+mj-ea"/>
                <a:cs typeface="+mj-cs"/>
              </a:rPr>
            </a:br>
            <a:r>
              <a:rPr lang="en-US" sz="3000" b="0" i="1" kern="1200" dirty="0">
                <a:solidFill>
                  <a:srgbClr val="FF0000"/>
                </a:solidFill>
                <a:effectLst/>
                <a:latin typeface="+mj-lt"/>
                <a:ea typeface="+mj-ea"/>
                <a:cs typeface="+mj-cs"/>
              </a:rPr>
              <a:t>Do </a:t>
            </a:r>
            <a:r>
              <a:rPr lang="en-US" sz="3000" i="1" dirty="0">
                <a:solidFill>
                  <a:srgbClr val="FF0000"/>
                </a:solidFill>
              </a:rPr>
              <a:t>fundamental</a:t>
            </a:r>
            <a:r>
              <a:rPr lang="en-US" sz="3000" b="0" i="1" kern="1200" dirty="0">
                <a:solidFill>
                  <a:srgbClr val="FF0000"/>
                </a:solidFill>
                <a:effectLst/>
                <a:latin typeface="+mj-lt"/>
                <a:ea typeface="+mj-ea"/>
                <a:cs typeface="+mj-cs"/>
              </a:rPr>
              <a:t> apply </a:t>
            </a:r>
            <a:r>
              <a:rPr lang="en-US" sz="3000" i="1" dirty="0">
                <a:solidFill>
                  <a:srgbClr val="FF0000"/>
                </a:solidFill>
              </a:rPr>
              <a:t>in</a:t>
            </a:r>
            <a:r>
              <a:rPr lang="en-US" sz="3000" b="0" i="1" kern="1200" dirty="0">
                <a:solidFill>
                  <a:srgbClr val="FF0000"/>
                </a:solidFill>
                <a:effectLst/>
                <a:latin typeface="+mj-lt"/>
                <a:ea typeface="+mj-ea"/>
                <a:cs typeface="+mj-cs"/>
              </a:rPr>
              <a:t> </a:t>
            </a:r>
            <a:r>
              <a:rPr lang="en-US" sz="3000" i="1" dirty="0">
                <a:solidFill>
                  <a:srgbClr val="FF0000"/>
                </a:solidFill>
              </a:rPr>
              <a:t>international cooperation</a:t>
            </a:r>
            <a:r>
              <a:rPr lang="en-US" sz="3000" b="0" i="1" kern="1200" dirty="0">
                <a:solidFill>
                  <a:srgbClr val="FF0000"/>
                </a:solidFill>
                <a:effectLst/>
                <a:latin typeface="+mj-lt"/>
                <a:ea typeface="+mj-ea"/>
                <a:cs typeface="+mj-cs"/>
              </a:rPr>
              <a:t>? </a:t>
            </a:r>
            <a:br>
              <a:rPr lang="en-US" sz="3000" b="0" i="1" kern="1200" dirty="0">
                <a:solidFill>
                  <a:srgbClr val="FF0000"/>
                </a:solidFill>
                <a:effectLst/>
                <a:latin typeface="+mj-lt"/>
                <a:ea typeface="+mj-ea"/>
                <a:cs typeface="+mj-cs"/>
              </a:rPr>
            </a:br>
            <a:r>
              <a:rPr lang="en-US" sz="3000" b="0" i="1" kern="1200" dirty="0">
                <a:solidFill>
                  <a:srgbClr val="FF0000"/>
                </a:solidFill>
                <a:effectLst/>
                <a:latin typeface="+mj-lt"/>
                <a:ea typeface="+mj-ea"/>
                <a:cs typeface="+mj-cs"/>
              </a:rPr>
              <a:t>Can they help?</a:t>
            </a:r>
            <a:br>
              <a:rPr lang="en-US" sz="3000" b="0" i="1" kern="1200" dirty="0">
                <a:solidFill>
                  <a:srgbClr val="FFC000"/>
                </a:solidFill>
                <a:effectLst/>
                <a:latin typeface="+mj-lt"/>
                <a:ea typeface="+mj-ea"/>
                <a:cs typeface="+mj-cs"/>
              </a:rPr>
            </a:br>
            <a:br>
              <a:rPr lang="en-US" sz="3000" b="0" i="1" kern="1200" dirty="0">
                <a:solidFill>
                  <a:srgbClr val="FFC000"/>
                </a:solidFill>
                <a:effectLst/>
                <a:latin typeface="+mj-lt"/>
                <a:ea typeface="+mj-ea"/>
                <a:cs typeface="+mj-cs"/>
              </a:rPr>
            </a:br>
            <a:r>
              <a:rPr lang="en-US" sz="3000" b="0" i="1" kern="1200" dirty="0">
                <a:solidFill>
                  <a:srgbClr val="0070C0"/>
                </a:solidFill>
                <a:effectLst/>
                <a:latin typeface="+mj-lt"/>
                <a:ea typeface="+mj-ea"/>
                <a:cs typeface="+mj-cs"/>
              </a:rPr>
              <a:t>How do we know what to do about them?</a:t>
            </a:r>
            <a:endParaRPr lang="en-US" sz="3000" i="1" kern="1200" dirty="0">
              <a:solidFill>
                <a:srgbClr val="0070C0"/>
              </a:solidFill>
              <a:latin typeface="+mj-lt"/>
              <a:ea typeface="+mj-ea"/>
              <a:cs typeface="+mj-cs"/>
            </a:endParaRPr>
          </a:p>
        </p:txBody>
      </p:sp>
    </p:spTree>
    <p:extLst>
      <p:ext uri="{BB962C8B-B14F-4D97-AF65-F5344CB8AC3E}">
        <p14:creationId xmlns:p14="http://schemas.microsoft.com/office/powerpoint/2010/main" val="2665759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E35AC3F-109E-60C4-A246-D4F81E638759}"/>
              </a:ext>
            </a:extLst>
          </p:cNvPr>
          <p:cNvSpPr>
            <a:spLocks noGrp="1"/>
          </p:cNvSpPr>
          <p:nvPr>
            <p:ph type="sldNum" sz="quarter" idx="12"/>
          </p:nvPr>
        </p:nvSpPr>
        <p:spPr/>
        <p:txBody>
          <a:bodyPr/>
          <a:lstStyle/>
          <a:p>
            <a:fld id="{5A33CB2A-1702-4C1D-9CC4-8D472D39F19E}" type="slidenum">
              <a:rPr lang="en-US" smtClean="0"/>
              <a:t>20</a:t>
            </a:fld>
            <a:endParaRPr lang="en-US" dirty="0"/>
          </a:p>
        </p:txBody>
      </p:sp>
      <p:sp>
        <p:nvSpPr>
          <p:cNvPr id="5" name="Rectangle 4">
            <a:extLst>
              <a:ext uri="{FF2B5EF4-FFF2-40B4-BE49-F238E27FC236}">
                <a16:creationId xmlns:a16="http://schemas.microsoft.com/office/drawing/2014/main" id="{CE16C0FE-707E-472E-C20A-EFA83FE3C188}"/>
              </a:ext>
            </a:extLst>
          </p:cNvPr>
          <p:cNvSpPr/>
          <p:nvPr/>
        </p:nvSpPr>
        <p:spPr>
          <a:xfrm>
            <a:off x="1671145" y="3100552"/>
            <a:ext cx="2406869" cy="11246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ack and white chart with black text&#10;&#10;Description automatically generated">
            <a:extLst>
              <a:ext uri="{FF2B5EF4-FFF2-40B4-BE49-F238E27FC236}">
                <a16:creationId xmlns:a16="http://schemas.microsoft.com/office/drawing/2014/main" id="{FF930537-874D-28F3-D9B2-E6AE6F08B786}"/>
              </a:ext>
            </a:extLst>
          </p:cNvPr>
          <p:cNvPicPr>
            <a:picLocks noChangeAspect="1"/>
          </p:cNvPicPr>
          <p:nvPr/>
        </p:nvPicPr>
        <p:blipFill>
          <a:blip r:embed="rId3"/>
          <a:stretch>
            <a:fillRect/>
          </a:stretch>
        </p:blipFill>
        <p:spPr>
          <a:xfrm>
            <a:off x="546217" y="657226"/>
            <a:ext cx="6029948" cy="2888513"/>
          </a:xfrm>
          <a:prstGeom prst="rect">
            <a:avLst/>
          </a:prstGeom>
        </p:spPr>
      </p:pic>
      <p:sp>
        <p:nvSpPr>
          <p:cNvPr id="14" name="Rectangle 13">
            <a:extLst>
              <a:ext uri="{FF2B5EF4-FFF2-40B4-BE49-F238E27FC236}">
                <a16:creationId xmlns:a16="http://schemas.microsoft.com/office/drawing/2014/main" id="{14838718-EE25-8E23-9DA5-167F14778AA4}"/>
              </a:ext>
            </a:extLst>
          </p:cNvPr>
          <p:cNvSpPr/>
          <p:nvPr/>
        </p:nvSpPr>
        <p:spPr>
          <a:xfrm>
            <a:off x="4614863" y="5957888"/>
            <a:ext cx="895379" cy="128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6C354A5-0F34-7AB0-9234-E40CF73F9D69}"/>
              </a:ext>
            </a:extLst>
          </p:cNvPr>
          <p:cNvSpPr/>
          <p:nvPr/>
        </p:nvSpPr>
        <p:spPr>
          <a:xfrm>
            <a:off x="2557463" y="5243513"/>
            <a:ext cx="1607184" cy="9572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black and white card with black text&#10;&#10;Description automatically generated">
            <a:extLst>
              <a:ext uri="{FF2B5EF4-FFF2-40B4-BE49-F238E27FC236}">
                <a16:creationId xmlns:a16="http://schemas.microsoft.com/office/drawing/2014/main" id="{C4F993DC-5926-9E2A-D9E2-01051A09260F}"/>
              </a:ext>
            </a:extLst>
          </p:cNvPr>
          <p:cNvPicPr>
            <a:picLocks noChangeAspect="1"/>
          </p:cNvPicPr>
          <p:nvPr/>
        </p:nvPicPr>
        <p:blipFill>
          <a:blip r:embed="rId4"/>
          <a:stretch>
            <a:fillRect/>
          </a:stretch>
        </p:blipFill>
        <p:spPr>
          <a:xfrm>
            <a:off x="4131432" y="3664954"/>
            <a:ext cx="7412178" cy="3056522"/>
          </a:xfrm>
          <a:prstGeom prst="rect">
            <a:avLst/>
          </a:prstGeom>
        </p:spPr>
      </p:pic>
      <p:sp>
        <p:nvSpPr>
          <p:cNvPr id="2" name="TextBox 1">
            <a:extLst>
              <a:ext uri="{FF2B5EF4-FFF2-40B4-BE49-F238E27FC236}">
                <a16:creationId xmlns:a16="http://schemas.microsoft.com/office/drawing/2014/main" id="{67A9458B-7137-0D1C-657E-7C4DACCF9F11}"/>
              </a:ext>
            </a:extLst>
          </p:cNvPr>
          <p:cNvSpPr txBox="1"/>
          <p:nvPr/>
        </p:nvSpPr>
        <p:spPr>
          <a:xfrm>
            <a:off x="6956520" y="986971"/>
            <a:ext cx="4987712" cy="954107"/>
          </a:xfrm>
          <a:prstGeom prst="rect">
            <a:avLst/>
          </a:prstGeom>
          <a:noFill/>
        </p:spPr>
        <p:txBody>
          <a:bodyPr wrap="none" rtlCol="0">
            <a:spAutoFit/>
          </a:bodyPr>
          <a:lstStyle/>
          <a:p>
            <a:r>
              <a:rPr lang="en-US" sz="2800" b="1" dirty="0">
                <a:solidFill>
                  <a:schemeClr val="accent2"/>
                </a:solidFill>
              </a:rPr>
              <a:t>Monitoring rights and </a:t>
            </a:r>
          </a:p>
          <a:p>
            <a:r>
              <a:rPr lang="en-US" sz="2800" b="1" dirty="0">
                <a:solidFill>
                  <a:schemeClr val="accent2"/>
                </a:solidFill>
              </a:rPr>
              <a:t>duties/responsibilities; </a:t>
            </a:r>
            <a:r>
              <a:rPr lang="en-US" sz="2800" dirty="0">
                <a:solidFill>
                  <a:schemeClr val="accent2"/>
                </a:solidFill>
              </a:rPr>
              <a:t>2025 </a:t>
            </a:r>
          </a:p>
        </p:txBody>
      </p:sp>
    </p:spTree>
    <p:extLst>
      <p:ext uri="{BB962C8B-B14F-4D97-AF65-F5344CB8AC3E}">
        <p14:creationId xmlns:p14="http://schemas.microsoft.com/office/powerpoint/2010/main" val="2191287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64D41-DEF8-5ECD-7263-D29CC5A8DC5A}"/>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F43D98-61B4-34FF-CAA3-EC06BC8C49AD}"/>
              </a:ext>
            </a:extLst>
          </p:cNvPr>
          <p:cNvSpPr>
            <a:spLocks noGrp="1"/>
          </p:cNvSpPr>
          <p:nvPr>
            <p:ph type="sldNum" sz="quarter" idx="12"/>
          </p:nvPr>
        </p:nvSpPr>
        <p:spPr/>
        <p:txBody>
          <a:bodyPr/>
          <a:lstStyle/>
          <a:p>
            <a:fld id="{5A33CB2A-1702-4C1D-9CC4-8D472D39F19E}" type="slidenum">
              <a:rPr lang="en-US" smtClean="0"/>
              <a:t>21</a:t>
            </a:fld>
            <a:endParaRPr lang="en-US" dirty="0"/>
          </a:p>
        </p:txBody>
      </p:sp>
      <p:sp>
        <p:nvSpPr>
          <p:cNvPr id="5" name="Rectangle 4">
            <a:extLst>
              <a:ext uri="{FF2B5EF4-FFF2-40B4-BE49-F238E27FC236}">
                <a16:creationId xmlns:a16="http://schemas.microsoft.com/office/drawing/2014/main" id="{65E037A9-7A82-8325-55E8-7F0D4A86D6D9}"/>
              </a:ext>
            </a:extLst>
          </p:cNvPr>
          <p:cNvSpPr/>
          <p:nvPr/>
        </p:nvSpPr>
        <p:spPr>
          <a:xfrm>
            <a:off x="1671145" y="3100552"/>
            <a:ext cx="2406869" cy="11246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black and white chart with black text&#10;&#10;Description automatically generated">
            <a:extLst>
              <a:ext uri="{FF2B5EF4-FFF2-40B4-BE49-F238E27FC236}">
                <a16:creationId xmlns:a16="http://schemas.microsoft.com/office/drawing/2014/main" id="{B6C0E33B-5589-A727-EBEF-A16F3FB4B36B}"/>
              </a:ext>
            </a:extLst>
          </p:cNvPr>
          <p:cNvPicPr>
            <a:picLocks noChangeAspect="1"/>
          </p:cNvPicPr>
          <p:nvPr/>
        </p:nvPicPr>
        <p:blipFill>
          <a:blip r:embed="rId3"/>
          <a:stretch>
            <a:fillRect/>
          </a:stretch>
        </p:blipFill>
        <p:spPr>
          <a:xfrm>
            <a:off x="546217" y="657226"/>
            <a:ext cx="6029948" cy="2888513"/>
          </a:xfrm>
          <a:prstGeom prst="rect">
            <a:avLst/>
          </a:prstGeom>
        </p:spPr>
      </p:pic>
      <p:sp>
        <p:nvSpPr>
          <p:cNvPr id="14" name="Rectangle 13">
            <a:extLst>
              <a:ext uri="{FF2B5EF4-FFF2-40B4-BE49-F238E27FC236}">
                <a16:creationId xmlns:a16="http://schemas.microsoft.com/office/drawing/2014/main" id="{95278C0F-18DF-F4EF-CED2-873098734A2C}"/>
              </a:ext>
            </a:extLst>
          </p:cNvPr>
          <p:cNvSpPr/>
          <p:nvPr/>
        </p:nvSpPr>
        <p:spPr>
          <a:xfrm>
            <a:off x="4614863" y="5957888"/>
            <a:ext cx="895379" cy="1285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99BE1EA-EB30-7C9B-34A2-9D098173B4AA}"/>
              </a:ext>
            </a:extLst>
          </p:cNvPr>
          <p:cNvSpPr/>
          <p:nvPr/>
        </p:nvSpPr>
        <p:spPr>
          <a:xfrm>
            <a:off x="2557463" y="5243513"/>
            <a:ext cx="1607184" cy="95726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black and white card with black text&#10;&#10;Description automatically generated">
            <a:extLst>
              <a:ext uri="{FF2B5EF4-FFF2-40B4-BE49-F238E27FC236}">
                <a16:creationId xmlns:a16="http://schemas.microsoft.com/office/drawing/2014/main" id="{270F6998-985E-84DA-B509-DDF911FBBF1B}"/>
              </a:ext>
            </a:extLst>
          </p:cNvPr>
          <p:cNvPicPr>
            <a:picLocks noChangeAspect="1"/>
          </p:cNvPicPr>
          <p:nvPr/>
        </p:nvPicPr>
        <p:blipFill>
          <a:blip r:embed="rId4"/>
          <a:stretch>
            <a:fillRect/>
          </a:stretch>
        </p:blipFill>
        <p:spPr>
          <a:xfrm>
            <a:off x="4131432" y="3664954"/>
            <a:ext cx="7412178" cy="3056522"/>
          </a:xfrm>
          <a:prstGeom prst="rect">
            <a:avLst/>
          </a:prstGeom>
        </p:spPr>
      </p:pic>
      <p:sp>
        <p:nvSpPr>
          <p:cNvPr id="2" name="TextBox 1">
            <a:extLst>
              <a:ext uri="{FF2B5EF4-FFF2-40B4-BE49-F238E27FC236}">
                <a16:creationId xmlns:a16="http://schemas.microsoft.com/office/drawing/2014/main" id="{1B21FEBC-65B1-3A3B-20A0-F2D2D3BCD438}"/>
              </a:ext>
            </a:extLst>
          </p:cNvPr>
          <p:cNvSpPr txBox="1"/>
          <p:nvPr/>
        </p:nvSpPr>
        <p:spPr>
          <a:xfrm>
            <a:off x="6956520" y="986971"/>
            <a:ext cx="5372433" cy="954107"/>
          </a:xfrm>
          <a:prstGeom prst="rect">
            <a:avLst/>
          </a:prstGeom>
          <a:noFill/>
        </p:spPr>
        <p:txBody>
          <a:bodyPr wrap="none" rtlCol="0">
            <a:spAutoFit/>
          </a:bodyPr>
          <a:lstStyle/>
          <a:p>
            <a:r>
              <a:rPr lang="en-US" sz="2800" b="1" dirty="0">
                <a:solidFill>
                  <a:schemeClr val="accent2"/>
                </a:solidFill>
              </a:rPr>
              <a:t>Monitoring rights and </a:t>
            </a:r>
          </a:p>
          <a:p>
            <a:r>
              <a:rPr lang="en-US" sz="2800" b="1" dirty="0">
                <a:solidFill>
                  <a:schemeClr val="accent2"/>
                </a:solidFill>
              </a:rPr>
              <a:t>duties/responsibilities; </a:t>
            </a:r>
            <a:r>
              <a:rPr lang="en-US" sz="2800" dirty="0">
                <a:solidFill>
                  <a:schemeClr val="accent2"/>
                </a:solidFill>
              </a:rPr>
              <a:t>2025 =&gt; </a:t>
            </a:r>
          </a:p>
        </p:txBody>
      </p:sp>
      <p:sp>
        <p:nvSpPr>
          <p:cNvPr id="4" name="Doughnut 3">
            <a:extLst>
              <a:ext uri="{FF2B5EF4-FFF2-40B4-BE49-F238E27FC236}">
                <a16:creationId xmlns:a16="http://schemas.microsoft.com/office/drawing/2014/main" id="{E94FE33D-869C-96E0-19A3-D7E114D67D10}"/>
              </a:ext>
            </a:extLst>
          </p:cNvPr>
          <p:cNvSpPr/>
          <p:nvPr/>
        </p:nvSpPr>
        <p:spPr>
          <a:xfrm>
            <a:off x="4614863" y="3664954"/>
            <a:ext cx="2671308" cy="1386018"/>
          </a:xfrm>
          <a:prstGeom prst="don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ughnut 5">
            <a:extLst>
              <a:ext uri="{FF2B5EF4-FFF2-40B4-BE49-F238E27FC236}">
                <a16:creationId xmlns:a16="http://schemas.microsoft.com/office/drawing/2014/main" id="{C9DCF11C-47E4-FEC5-10EE-1D498912478F}"/>
              </a:ext>
            </a:extLst>
          </p:cNvPr>
          <p:cNvSpPr/>
          <p:nvPr/>
        </p:nvSpPr>
        <p:spPr>
          <a:xfrm>
            <a:off x="689747" y="657225"/>
            <a:ext cx="2671308" cy="1128032"/>
          </a:xfrm>
          <a:prstGeom prst="donu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81404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FC2604-2D87-C7F8-E5F1-8BB7959A83A0}"/>
              </a:ext>
            </a:extLst>
          </p:cNvPr>
          <p:cNvSpPr>
            <a:spLocks noGrp="1"/>
          </p:cNvSpPr>
          <p:nvPr>
            <p:ph type="title"/>
          </p:nvPr>
        </p:nvSpPr>
        <p:spPr>
          <a:xfrm>
            <a:off x="4553733" y="548464"/>
            <a:ext cx="6798541" cy="1675623"/>
          </a:xfrm>
        </p:spPr>
        <p:txBody>
          <a:bodyPr anchor="b">
            <a:normAutofit/>
          </a:bodyPr>
          <a:lstStyle/>
          <a:p>
            <a:r>
              <a:rPr lang="en-US" sz="4000"/>
              <a:t>Obligations/duties</a:t>
            </a:r>
          </a:p>
        </p:txBody>
      </p:sp>
      <p:pic>
        <p:nvPicPr>
          <p:cNvPr id="6" name="Picture 5">
            <a:extLst>
              <a:ext uri="{FF2B5EF4-FFF2-40B4-BE49-F238E27FC236}">
                <a16:creationId xmlns:a16="http://schemas.microsoft.com/office/drawing/2014/main" id="{53A249C2-A883-890C-35B6-DB0AA43E54FC}"/>
              </a:ext>
            </a:extLst>
          </p:cNvPr>
          <p:cNvPicPr>
            <a:picLocks noChangeAspect="1"/>
          </p:cNvPicPr>
          <p:nvPr/>
        </p:nvPicPr>
        <p:blipFill>
          <a:blip r:embed="rId2"/>
          <a:srcRect l="30954" r="28200" b="-1"/>
          <a:stretch/>
        </p:blipFill>
        <p:spPr>
          <a:xfrm>
            <a:off x="1" y="10"/>
            <a:ext cx="4196496" cy="6857990"/>
          </a:xfrm>
          <a:prstGeom prst="rect">
            <a:avLst/>
          </a:prstGeom>
          <a:effectLst/>
        </p:spPr>
      </p:pic>
      <p:graphicFrame>
        <p:nvGraphicFramePr>
          <p:cNvPr id="5" name="Content Placeholder 2">
            <a:extLst>
              <a:ext uri="{FF2B5EF4-FFF2-40B4-BE49-F238E27FC236}">
                <a16:creationId xmlns:a16="http://schemas.microsoft.com/office/drawing/2014/main" id="{338250BF-167E-3AE8-EF5E-3679C6283587}"/>
              </a:ext>
            </a:extLst>
          </p:cNvPr>
          <p:cNvGraphicFramePr>
            <a:graphicFrameLocks noGrp="1"/>
          </p:cNvGraphicFramePr>
          <p:nvPr>
            <p:ph idx="1"/>
            <p:extLst>
              <p:ext uri="{D42A27DB-BD31-4B8C-83A1-F6EECF244321}">
                <p14:modId xmlns:p14="http://schemas.microsoft.com/office/powerpoint/2010/main" val="605921690"/>
              </p:ext>
            </p:extLst>
          </p:nvPr>
        </p:nvGraphicFramePr>
        <p:xfrm>
          <a:off x="4553734" y="2409830"/>
          <a:ext cx="6798539" cy="37052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8755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E7CF3-F1EC-49FC-EF8E-E3E9B5ECFB1C}"/>
              </a:ext>
            </a:extLst>
          </p:cNvPr>
          <p:cNvSpPr>
            <a:spLocks noGrp="1"/>
          </p:cNvSpPr>
          <p:nvPr>
            <p:ph type="title"/>
          </p:nvPr>
        </p:nvSpPr>
        <p:spPr/>
        <p:txBody>
          <a:bodyPr/>
          <a:lstStyle/>
          <a:p>
            <a:endParaRPr lang="en-US"/>
          </a:p>
        </p:txBody>
      </p:sp>
      <p:pic>
        <p:nvPicPr>
          <p:cNvPr id="5" name="Content Placeholder 4" descr="A white cover with blue text&#10;&#10;Description automatically generated">
            <a:extLst>
              <a:ext uri="{FF2B5EF4-FFF2-40B4-BE49-F238E27FC236}">
                <a16:creationId xmlns:a16="http://schemas.microsoft.com/office/drawing/2014/main" id="{C32C55A5-8702-BEFE-1617-D37C60A2316F}"/>
              </a:ext>
            </a:extLst>
          </p:cNvPr>
          <p:cNvPicPr>
            <a:picLocks noGrp="1" noChangeAspect="1"/>
          </p:cNvPicPr>
          <p:nvPr>
            <p:ph idx="1"/>
          </p:nvPr>
        </p:nvPicPr>
        <p:blipFill>
          <a:blip r:embed="rId2"/>
          <a:stretch>
            <a:fillRect/>
          </a:stretch>
        </p:blipFill>
        <p:spPr>
          <a:xfrm>
            <a:off x="2264229" y="500604"/>
            <a:ext cx="6213205" cy="5676359"/>
          </a:xfrm>
        </p:spPr>
      </p:pic>
    </p:spTree>
    <p:extLst>
      <p:ext uri="{BB962C8B-B14F-4D97-AF65-F5344CB8AC3E}">
        <p14:creationId xmlns:p14="http://schemas.microsoft.com/office/powerpoint/2010/main" val="1019473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C01EAB-FCD3-8FC6-2883-62DB17E99D51}"/>
              </a:ext>
            </a:extLst>
          </p:cNvPr>
          <p:cNvSpPr>
            <a:spLocks noGrp="1"/>
          </p:cNvSpPr>
          <p:nvPr>
            <p:ph type="title"/>
          </p:nvPr>
        </p:nvSpPr>
        <p:spPr>
          <a:xfrm>
            <a:off x="686834" y="1153572"/>
            <a:ext cx="3200400" cy="4461163"/>
          </a:xfrm>
        </p:spPr>
        <p:txBody>
          <a:bodyPr>
            <a:normAutofit/>
          </a:bodyPr>
          <a:lstStyle/>
          <a:p>
            <a:r>
              <a:rPr lang="en-US">
                <a:solidFill>
                  <a:srgbClr val="FFFFFF"/>
                </a:solidFill>
              </a:rPr>
              <a:t>Public responsibility of higher education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E997893-0C82-89E4-15E0-AF56F419AF7E}"/>
              </a:ext>
            </a:extLst>
          </p:cNvPr>
          <p:cNvSpPr>
            <a:spLocks noGrp="1"/>
          </p:cNvSpPr>
          <p:nvPr>
            <p:ph idx="1"/>
          </p:nvPr>
        </p:nvSpPr>
        <p:spPr>
          <a:xfrm>
            <a:off x="4447308" y="591344"/>
            <a:ext cx="6906491" cy="5585619"/>
          </a:xfrm>
        </p:spPr>
        <p:txBody>
          <a:bodyPr anchor="ctr">
            <a:normAutofit/>
          </a:bodyPr>
          <a:lstStyle/>
          <a:p>
            <a:r>
              <a:rPr lang="en-GB" sz="2400" dirty="0"/>
              <a:t>Through its own actions, internal regulation and policies, the higher education community should ensure that the fundamental values of higher education are respected, furthered, and implemented. It should pursue truth and the production, transmission, dissemination, curation, and use of knowledge as a public good by upholding and developing the standards of teaching, learning, and research within and across academic disciplines.</a:t>
            </a:r>
          </a:p>
          <a:p>
            <a:endParaRPr lang="en-GB" sz="2400" dirty="0"/>
          </a:p>
          <a:p>
            <a:r>
              <a:rPr lang="en-GB" sz="2400" b="1" dirty="0">
                <a:solidFill>
                  <a:schemeClr val="accent2"/>
                </a:solidFill>
              </a:rPr>
              <a:t>The higher education community should seek to foster and disseminate, and should itself be guided by, a culture of democracy, </a:t>
            </a:r>
            <a:r>
              <a:rPr lang="en-GB" sz="2400" b="1" dirty="0"/>
              <a:t>solidarity</a:t>
            </a:r>
            <a:r>
              <a:rPr lang="en-GB" sz="2400" b="1" dirty="0">
                <a:solidFill>
                  <a:schemeClr val="accent2"/>
                </a:solidFill>
              </a:rPr>
              <a:t>, and ethics.</a:t>
            </a:r>
            <a:endParaRPr lang="en-US" sz="2400" b="1" dirty="0">
              <a:solidFill>
                <a:schemeClr val="accent2"/>
              </a:solidFill>
            </a:endParaRPr>
          </a:p>
        </p:txBody>
      </p:sp>
    </p:spTree>
    <p:extLst>
      <p:ext uri="{BB962C8B-B14F-4D97-AF65-F5344CB8AC3E}">
        <p14:creationId xmlns:p14="http://schemas.microsoft.com/office/powerpoint/2010/main" val="2489792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259BE-E793-681D-1F5C-A7011B461D97}"/>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DBDD2DDB-42A1-24CA-DEF4-E313AD16D689}"/>
              </a:ext>
            </a:extLst>
          </p:cNvPr>
          <p:cNvPicPr>
            <a:picLocks noGrp="1" noChangeAspect="1"/>
          </p:cNvPicPr>
          <p:nvPr>
            <p:ph idx="1"/>
          </p:nvPr>
        </p:nvPicPr>
        <p:blipFill>
          <a:blip r:embed="rId2"/>
          <a:stretch>
            <a:fillRect/>
          </a:stretch>
        </p:blipFill>
        <p:spPr>
          <a:xfrm>
            <a:off x="-563925" y="508000"/>
            <a:ext cx="10807813" cy="5668963"/>
          </a:xfrm>
        </p:spPr>
      </p:pic>
      <p:sp>
        <p:nvSpPr>
          <p:cNvPr id="6" name="TextBox 5">
            <a:extLst>
              <a:ext uri="{FF2B5EF4-FFF2-40B4-BE49-F238E27FC236}">
                <a16:creationId xmlns:a16="http://schemas.microsoft.com/office/drawing/2014/main" id="{D3B32B12-E3DE-D861-B640-F53B8875EDAB}"/>
              </a:ext>
            </a:extLst>
          </p:cNvPr>
          <p:cNvSpPr txBox="1"/>
          <p:nvPr/>
        </p:nvSpPr>
        <p:spPr>
          <a:xfrm>
            <a:off x="4136571" y="843240"/>
            <a:ext cx="1959429" cy="461665"/>
          </a:xfrm>
          <a:prstGeom prst="rect">
            <a:avLst/>
          </a:prstGeom>
          <a:solidFill>
            <a:schemeClr val="accent2"/>
          </a:solidFill>
        </p:spPr>
        <p:txBody>
          <a:bodyPr wrap="square" rtlCol="0">
            <a:spAutoFit/>
          </a:bodyPr>
          <a:lstStyle/>
          <a:p>
            <a:r>
              <a:rPr lang="en-US" sz="2400" dirty="0"/>
              <a:t>2017</a:t>
            </a:r>
          </a:p>
        </p:txBody>
      </p:sp>
    </p:spTree>
    <p:extLst>
      <p:ext uri="{BB962C8B-B14F-4D97-AF65-F5344CB8AC3E}">
        <p14:creationId xmlns:p14="http://schemas.microsoft.com/office/powerpoint/2010/main" val="645669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C924E8A-9D44-1B72-3E9D-C2980FC3B10A}"/>
              </a:ext>
            </a:extLst>
          </p:cNvPr>
          <p:cNvSpPr>
            <a:spLocks noGrp="1"/>
          </p:cNvSpPr>
          <p:nvPr>
            <p:ph type="title"/>
          </p:nvPr>
        </p:nvSpPr>
        <p:spPr>
          <a:xfrm>
            <a:off x="640080" y="1243013"/>
            <a:ext cx="3855720" cy="4371974"/>
          </a:xfrm>
        </p:spPr>
        <p:txBody>
          <a:bodyPr>
            <a:normAutofit/>
          </a:bodyPr>
          <a:lstStyle/>
          <a:p>
            <a:r>
              <a:rPr lang="en-GB" sz="3600" b="0" i="0" dirty="0">
                <a:solidFill>
                  <a:schemeClr val="accent2"/>
                </a:solidFill>
                <a:effectLst/>
                <a:latin typeface="Arial" panose="020B0604020202020204" pitchFamily="34" charset="0"/>
              </a:rPr>
              <a:t>Member States should establish and substantially strengthen human and institutional capacities, including by:</a:t>
            </a:r>
            <a:endParaRPr lang="en-US" sz="3600" dirty="0">
              <a:solidFill>
                <a:schemeClr val="accent2"/>
              </a:solidFill>
            </a:endParaRPr>
          </a:p>
        </p:txBody>
      </p:sp>
      <p:sp>
        <p:nvSpPr>
          <p:cNvPr id="3" name="Content Placeholder 2">
            <a:extLst>
              <a:ext uri="{FF2B5EF4-FFF2-40B4-BE49-F238E27FC236}">
                <a16:creationId xmlns:a16="http://schemas.microsoft.com/office/drawing/2014/main" id="{D7D462E2-78BA-953A-5447-4954DAF3E340}"/>
              </a:ext>
            </a:extLst>
          </p:cNvPr>
          <p:cNvSpPr>
            <a:spLocks noGrp="1"/>
          </p:cNvSpPr>
          <p:nvPr>
            <p:ph idx="1"/>
          </p:nvPr>
        </p:nvSpPr>
        <p:spPr>
          <a:xfrm>
            <a:off x="5413829" y="804672"/>
            <a:ext cx="6328228" cy="5230368"/>
          </a:xfrm>
        </p:spPr>
        <p:txBody>
          <a:bodyPr anchor="ctr">
            <a:noAutofit/>
          </a:bodyPr>
          <a:lstStyle/>
          <a:p>
            <a:r>
              <a:rPr lang="en-GB" sz="2400" b="0" i="0" dirty="0">
                <a:solidFill>
                  <a:schemeClr val="tx2"/>
                </a:solidFill>
                <a:effectLst/>
                <a:latin typeface="Arial" panose="020B0604020202020204" pitchFamily="34" charset="0"/>
              </a:rPr>
              <a:t>establishing suitable means to address the ethics of science and of the use of scientific knowledge and its applications, </a:t>
            </a:r>
            <a:r>
              <a:rPr lang="en-GB" sz="2400" b="0" i="0" dirty="0">
                <a:solidFill>
                  <a:schemeClr val="accent2"/>
                </a:solidFill>
                <a:effectLst/>
                <a:latin typeface="Arial" panose="020B0604020202020204" pitchFamily="34" charset="0"/>
              </a:rPr>
              <a:t>specifically through establishing, promoting and supporting independent, multidisciplinary and pluralist ethics committees </a:t>
            </a:r>
            <a:r>
              <a:rPr lang="en-GB" sz="2400" b="0" i="0" dirty="0">
                <a:solidFill>
                  <a:schemeClr val="tx2"/>
                </a:solidFill>
                <a:effectLst/>
                <a:latin typeface="Arial" panose="020B0604020202020204" pitchFamily="34" charset="0"/>
              </a:rPr>
              <a:t>in order to assess the relevant ethical, legal, scientific and social issues related to research projects involving human beings, to provide ethical advice on ethical questions in research and development, to assess scientific and techno-logical developments and to foster debate, education and public awareness and engagement of ethics related to research and development;</a:t>
            </a:r>
            <a:endParaRPr lang="en-US" sz="2400" dirty="0">
              <a:solidFill>
                <a:schemeClr val="tx2"/>
              </a:solidFill>
            </a:endParaRPr>
          </a:p>
        </p:txBody>
      </p:sp>
    </p:spTree>
    <p:extLst>
      <p:ext uri="{BB962C8B-B14F-4D97-AF65-F5344CB8AC3E}">
        <p14:creationId xmlns:p14="http://schemas.microsoft.com/office/powerpoint/2010/main" val="195759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F3CF03-17DC-2D99-0C24-54FE6D4B924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223891-DB04-8EAE-7D3F-FFE088FADA0B}"/>
              </a:ext>
            </a:extLst>
          </p:cNvPr>
          <p:cNvSpPr>
            <a:spLocks noGrp="1"/>
          </p:cNvSpPr>
          <p:nvPr>
            <p:ph type="title"/>
          </p:nvPr>
        </p:nvSpPr>
        <p:spPr>
          <a:xfrm>
            <a:off x="838200" y="365125"/>
            <a:ext cx="5558489" cy="1325563"/>
          </a:xfrm>
        </p:spPr>
        <p:txBody>
          <a:bodyPr>
            <a:normAutofit/>
          </a:bodyPr>
          <a:lstStyle/>
          <a:p>
            <a:r>
              <a:rPr lang="en-US" dirty="0">
                <a:solidFill>
                  <a:schemeClr val="accent2"/>
                </a:solidFill>
              </a:rPr>
              <a:t>Academic integrity</a:t>
            </a:r>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200BB316-78E8-1498-12DA-1A173421C665}"/>
              </a:ext>
            </a:extLst>
          </p:cNvPr>
          <p:cNvSpPr>
            <a:spLocks noGrp="1"/>
          </p:cNvSpPr>
          <p:nvPr>
            <p:ph idx="1"/>
          </p:nvPr>
        </p:nvSpPr>
        <p:spPr>
          <a:xfrm>
            <a:off x="838200" y="1825625"/>
            <a:ext cx="5558489" cy="4351338"/>
          </a:xfrm>
        </p:spPr>
        <p:txBody>
          <a:bodyPr>
            <a:normAutofit/>
          </a:bodyPr>
          <a:lstStyle/>
          <a:p>
            <a:pPr marL="0" indent="0">
              <a:buNone/>
            </a:pPr>
            <a:r>
              <a:rPr lang="en-GB" sz="2000" i="1" dirty="0"/>
              <a:t>denotes a set of behaviours and attitudes in the academic community internalizing and furthering compliance with </a:t>
            </a:r>
            <a:r>
              <a:rPr lang="en-GB" sz="2000" i="1" dirty="0">
                <a:solidFill>
                  <a:schemeClr val="accent2"/>
                </a:solidFill>
              </a:rPr>
              <a:t>ethical and professional principles and standards in learning, teaching, research, governance, outreach and any other tasks related to the missions of higher education</a:t>
            </a:r>
            <a:r>
              <a:rPr lang="en-GB" sz="2000" i="1" dirty="0"/>
              <a:t>. The duties and rights associated with the fulfilment and protection of academic integrity apply to all members of the academic community, who should develop a shared understanding of the concept and be guided by it. This also requires the engagement and development of a culture of collegiality and solidarity, in particular support and encouragement of early career researchers.</a:t>
            </a:r>
            <a:endParaRPr lang="en-US" sz="2000" i="1"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5100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54ABED-4DE3-4037-5189-8BA841BDC1DA}"/>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C26C1C-ADA8-39EF-EE6C-880BA2283602}"/>
              </a:ext>
            </a:extLst>
          </p:cNvPr>
          <p:cNvSpPr>
            <a:spLocks noGrp="1"/>
          </p:cNvSpPr>
          <p:nvPr>
            <p:ph type="title"/>
          </p:nvPr>
        </p:nvSpPr>
        <p:spPr>
          <a:xfrm>
            <a:off x="761803" y="350196"/>
            <a:ext cx="4646904" cy="1624520"/>
          </a:xfrm>
        </p:spPr>
        <p:txBody>
          <a:bodyPr anchor="ctr">
            <a:normAutofit/>
          </a:bodyPr>
          <a:lstStyle/>
          <a:p>
            <a:r>
              <a:rPr lang="en-US" sz="3700" b="1" dirty="0">
                <a:solidFill>
                  <a:schemeClr val="accent2"/>
                </a:solidFill>
              </a:rPr>
              <a:t>Freedom and responsibility in research</a:t>
            </a:r>
          </a:p>
        </p:txBody>
      </p:sp>
      <p:sp>
        <p:nvSpPr>
          <p:cNvPr id="3" name="Content Placeholder 2">
            <a:extLst>
              <a:ext uri="{FF2B5EF4-FFF2-40B4-BE49-F238E27FC236}">
                <a16:creationId xmlns:a16="http://schemas.microsoft.com/office/drawing/2014/main" id="{81F682DE-44C2-ADF8-EFF7-688305FAED53}"/>
              </a:ext>
            </a:extLst>
          </p:cNvPr>
          <p:cNvSpPr>
            <a:spLocks noGrp="1"/>
          </p:cNvSpPr>
          <p:nvPr>
            <p:ph idx="1"/>
          </p:nvPr>
        </p:nvSpPr>
        <p:spPr>
          <a:xfrm>
            <a:off x="761802" y="2177144"/>
            <a:ext cx="5711569" cy="4179206"/>
          </a:xfrm>
        </p:spPr>
        <p:txBody>
          <a:bodyPr anchor="ctr">
            <a:normAutofit fontScale="92500" lnSpcReduction="10000"/>
          </a:bodyPr>
          <a:lstStyle/>
          <a:p>
            <a:pPr marL="0" indent="0">
              <a:buNone/>
            </a:pPr>
            <a:r>
              <a:rPr lang="en-US" sz="1700" i="1" dirty="0">
                <a:solidFill>
                  <a:schemeClr val="accent2"/>
                </a:solidFill>
              </a:rPr>
              <a:t>Bonn Declaration </a:t>
            </a:r>
            <a:r>
              <a:rPr lang="en-GB" sz="1700" i="1" dirty="0">
                <a:solidFill>
                  <a:schemeClr val="accent2"/>
                </a:solidFill>
              </a:rPr>
              <a:t>on Freedom of Scientific Research</a:t>
            </a:r>
            <a:endParaRPr lang="en-US" sz="1700" i="1" dirty="0">
              <a:solidFill>
                <a:schemeClr val="accent2"/>
              </a:solidFill>
            </a:endParaRPr>
          </a:p>
          <a:p>
            <a:pPr marL="0" indent="0">
              <a:buNone/>
            </a:pPr>
            <a:r>
              <a:rPr lang="en-GB" sz="2400" dirty="0"/>
              <a:t>We encourage and support high standards of good scientific practice, guidelines and advisory structures for safeguarding integrity, responsible research and ethical boundaries, including transparent, fair and excellence-based procedures for academic advancement and the competitive allocation of funding. This includes creating incentive and reward systems that promote independence, integrity and transparency of research, as well as implementing support and guidance for the professional development of researchers. </a:t>
            </a:r>
            <a:endParaRPr lang="en-US" sz="2400" dirty="0"/>
          </a:p>
        </p:txBody>
      </p:sp>
      <p:pic>
        <p:nvPicPr>
          <p:cNvPr id="5" name="Picture 4" descr="Beakers with solution on shelf in lab">
            <a:extLst>
              <a:ext uri="{FF2B5EF4-FFF2-40B4-BE49-F238E27FC236}">
                <a16:creationId xmlns:a16="http://schemas.microsoft.com/office/drawing/2014/main" id="{E7FE177A-52A7-F235-2DAC-6CCC9392631B}"/>
              </a:ext>
            </a:extLst>
          </p:cNvPr>
          <p:cNvPicPr>
            <a:picLocks noChangeAspect="1"/>
          </p:cNvPicPr>
          <p:nvPr/>
        </p:nvPicPr>
        <p:blipFill>
          <a:blip r:embed="rId2"/>
          <a:srcRect l="26278" r="14321" b="-2"/>
          <a:stretch/>
        </p:blipFill>
        <p:spPr>
          <a:xfrm>
            <a:off x="7678057" y="1"/>
            <a:ext cx="4520768" cy="6858000"/>
          </a:xfrm>
          <a:prstGeom prst="rect">
            <a:avLst/>
          </a:prstGeom>
        </p:spPr>
      </p:pic>
    </p:spTree>
    <p:extLst>
      <p:ext uri="{BB962C8B-B14F-4D97-AF65-F5344CB8AC3E}">
        <p14:creationId xmlns:p14="http://schemas.microsoft.com/office/powerpoint/2010/main" val="1938869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0A5C64-0773-68F5-6D94-C62F579ED0E6}"/>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03C6F4E6-30A1-4F63-C8CC-028750B5AAC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6668" cy="4570886"/>
            <a:chOff x="0" y="0"/>
            <a:chExt cx="12196668" cy="4570886"/>
          </a:xfrm>
        </p:grpSpPr>
        <p:sp>
          <p:nvSpPr>
            <p:cNvPr id="11" name="Rectangle 10">
              <a:extLst>
                <a:ext uri="{FF2B5EF4-FFF2-40B4-BE49-F238E27FC236}">
                  <a16:creationId xmlns:a16="http://schemas.microsoft.com/office/drawing/2014/main" id="{49EA7CA8-3AE6-4F5F-9932-63303CF2D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12196668" cy="4570632"/>
            </a:xfrm>
            <a:prstGeom prst="rect">
              <a:avLst/>
            </a:prstGeom>
            <a:gradFill>
              <a:gsLst>
                <a:gs pos="0">
                  <a:schemeClr val="accent5"/>
                </a:gs>
                <a:gs pos="100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E3E019-A259-1130-CC5C-3165020BC5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791"/>
              <a:ext cx="10565988" cy="4568095"/>
            </a:xfrm>
            <a:prstGeom prst="rect">
              <a:avLst/>
            </a:prstGeom>
            <a:gradFill flip="none" rotWithShape="1">
              <a:gsLst>
                <a:gs pos="3000">
                  <a:schemeClr val="accent2"/>
                </a:gs>
                <a:gs pos="40000">
                  <a:schemeClr val="accent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0769F99-CCA6-5CDC-D1E1-C59A4762F1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
              <a:ext cx="12192000" cy="4549891"/>
            </a:xfrm>
            <a:prstGeom prst="rect">
              <a:avLst/>
            </a:prstGeom>
            <a:gradFill>
              <a:gsLst>
                <a:gs pos="0">
                  <a:schemeClr val="accent5">
                    <a:alpha val="76000"/>
                  </a:schemeClr>
                </a:gs>
                <a:gs pos="67000">
                  <a:schemeClr val="accent2">
                    <a:alpha val="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13E73D3-029B-3D4E-1956-8EE7068A6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110544" y="18215"/>
              <a:ext cx="8086124" cy="4549887"/>
            </a:xfrm>
            <a:prstGeom prst="rect">
              <a:avLst/>
            </a:prstGeom>
            <a:gradFill flip="none" rotWithShape="1">
              <a:gsLst>
                <a:gs pos="0">
                  <a:schemeClr val="accent5">
                    <a:lumMod val="50000"/>
                    <a:alpha val="36000"/>
                  </a:schemeClr>
                </a:gs>
                <a:gs pos="45000">
                  <a:schemeClr val="accent5">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sp>
        <p:nvSpPr>
          <p:cNvPr id="2" name="Title 1">
            <a:extLst>
              <a:ext uri="{FF2B5EF4-FFF2-40B4-BE49-F238E27FC236}">
                <a16:creationId xmlns:a16="http://schemas.microsoft.com/office/drawing/2014/main" id="{615EF5EE-EB24-4FCB-D02C-8CFEA2E67B94}"/>
              </a:ext>
            </a:extLst>
          </p:cNvPr>
          <p:cNvSpPr>
            <a:spLocks noGrp="1"/>
          </p:cNvSpPr>
          <p:nvPr>
            <p:ph type="title"/>
          </p:nvPr>
        </p:nvSpPr>
        <p:spPr>
          <a:xfrm>
            <a:off x="1126348" y="1124262"/>
            <a:ext cx="8017652" cy="2690413"/>
          </a:xfrm>
        </p:spPr>
        <p:txBody>
          <a:bodyPr vert="horz" lIns="91440" tIns="45720" rIns="91440" bIns="45720" rtlCol="0" anchor="t">
            <a:normAutofit fontScale="90000"/>
          </a:bodyPr>
          <a:lstStyle/>
          <a:p>
            <a:br>
              <a:rPr lang="en-US" sz="3000" b="0" i="0" kern="1200" dirty="0">
                <a:solidFill>
                  <a:srgbClr val="FFFFFF"/>
                </a:solidFill>
                <a:effectLst/>
                <a:latin typeface="+mj-lt"/>
                <a:ea typeface="+mj-ea"/>
                <a:cs typeface="+mj-cs"/>
              </a:rPr>
            </a:br>
            <a:r>
              <a:rPr lang="en-US" sz="3000" b="0" i="0" kern="1200" dirty="0" err="1">
                <a:solidFill>
                  <a:srgbClr val="FFFFFF"/>
                </a:solidFill>
                <a:effectLst/>
                <a:latin typeface="+mj-lt"/>
                <a:ea typeface="+mj-ea"/>
                <a:cs typeface="+mj-cs"/>
              </a:rPr>
              <a:t>Internationalisation</a:t>
            </a:r>
            <a:r>
              <a:rPr lang="en-US" sz="3000" dirty="0">
                <a:solidFill>
                  <a:srgbClr val="FFFFFF"/>
                </a:solidFill>
              </a:rPr>
              <a:t>/Responsible </a:t>
            </a:r>
            <a:r>
              <a:rPr lang="en-US" sz="3000" dirty="0" err="1">
                <a:solidFill>
                  <a:srgbClr val="FFFFFF"/>
                </a:solidFill>
              </a:rPr>
              <a:t>inyternationalisation</a:t>
            </a:r>
            <a:r>
              <a:rPr lang="en-US" sz="3000" b="0" i="0" kern="1200" dirty="0">
                <a:solidFill>
                  <a:srgbClr val="FFFFFF"/>
                </a:solidFill>
                <a:effectLst/>
                <a:latin typeface="+mj-lt"/>
                <a:ea typeface="+mj-ea"/>
                <a:cs typeface="+mj-cs"/>
              </a:rPr>
              <a:t> and Academic Freedom:</a:t>
            </a:r>
            <a:br>
              <a:rPr lang="en-US" sz="3000" b="0" i="0" kern="1200" dirty="0">
                <a:solidFill>
                  <a:srgbClr val="FFFFFF"/>
                </a:solidFill>
                <a:effectLst/>
                <a:latin typeface="+mj-lt"/>
                <a:ea typeface="+mj-ea"/>
                <a:cs typeface="+mj-cs"/>
              </a:rPr>
            </a:br>
            <a:br>
              <a:rPr lang="en-US" sz="3000" b="0" i="0" kern="1200" dirty="0">
                <a:solidFill>
                  <a:srgbClr val="FFFFFF"/>
                </a:solidFill>
                <a:effectLst/>
                <a:latin typeface="+mj-lt"/>
                <a:ea typeface="+mj-ea"/>
                <a:cs typeface="+mj-cs"/>
              </a:rPr>
            </a:br>
            <a:r>
              <a:rPr lang="en-US" sz="3000" b="0" i="1" kern="1200" dirty="0">
                <a:solidFill>
                  <a:srgbClr val="FFFFFF"/>
                </a:solidFill>
                <a:effectLst/>
                <a:latin typeface="+mj-lt"/>
                <a:ea typeface="+mj-ea"/>
                <a:cs typeface="+mj-cs"/>
              </a:rPr>
              <a:t>How do we know what they are? </a:t>
            </a:r>
            <a:br>
              <a:rPr lang="en-US" sz="3000" b="0" i="1" kern="1200" dirty="0">
                <a:solidFill>
                  <a:srgbClr val="FFFFFF"/>
                </a:solidFill>
                <a:effectLst/>
                <a:latin typeface="+mj-lt"/>
                <a:ea typeface="+mj-ea"/>
                <a:cs typeface="+mj-cs"/>
              </a:rPr>
            </a:br>
            <a:br>
              <a:rPr lang="en-US" sz="3000" b="0" i="1" kern="1200" dirty="0">
                <a:solidFill>
                  <a:srgbClr val="FFFFFF"/>
                </a:solidFill>
                <a:effectLst/>
                <a:latin typeface="+mj-lt"/>
                <a:ea typeface="+mj-ea"/>
                <a:cs typeface="+mj-cs"/>
              </a:rPr>
            </a:br>
            <a:r>
              <a:rPr lang="en-US" sz="3000" b="0" i="1" kern="1200" dirty="0">
                <a:solidFill>
                  <a:srgbClr val="FFFFFF"/>
                </a:solidFill>
                <a:effectLst/>
                <a:latin typeface="+mj-lt"/>
                <a:ea typeface="+mj-ea"/>
                <a:cs typeface="+mj-cs"/>
              </a:rPr>
              <a:t>How do we know what to do about them? </a:t>
            </a:r>
            <a:endParaRPr lang="en-US" sz="3000" i="1" kern="1200" dirty="0">
              <a:solidFill>
                <a:srgbClr val="FFFFFF"/>
              </a:solidFill>
              <a:latin typeface="+mj-lt"/>
              <a:ea typeface="+mj-ea"/>
              <a:cs typeface="+mj-cs"/>
            </a:endParaRPr>
          </a:p>
        </p:txBody>
      </p:sp>
    </p:spTree>
    <p:extLst>
      <p:ext uri="{BB962C8B-B14F-4D97-AF65-F5344CB8AC3E}">
        <p14:creationId xmlns:p14="http://schemas.microsoft.com/office/powerpoint/2010/main" val="2995244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9BAB8DD-53C1-C6C1-C106-1BBE98042151}"/>
              </a:ext>
            </a:extLst>
          </p:cNvPr>
          <p:cNvSpPr>
            <a:spLocks noGrp="1"/>
          </p:cNvSpPr>
          <p:nvPr>
            <p:ph type="title"/>
          </p:nvPr>
        </p:nvSpPr>
        <p:spPr>
          <a:xfrm>
            <a:off x="804672" y="2053641"/>
            <a:ext cx="3669161" cy="2760098"/>
          </a:xfrm>
        </p:spPr>
        <p:txBody>
          <a:bodyPr>
            <a:normAutofit/>
          </a:bodyPr>
          <a:lstStyle/>
          <a:p>
            <a:r>
              <a:rPr lang="en-US" sz="4000">
                <a:solidFill>
                  <a:schemeClr val="tx2"/>
                </a:solidFill>
              </a:rPr>
              <a:t>Examples (I) </a:t>
            </a:r>
          </a:p>
        </p:txBody>
      </p:sp>
      <p:sp>
        <p:nvSpPr>
          <p:cNvPr id="3" name="Content Placeholder 2">
            <a:extLst>
              <a:ext uri="{FF2B5EF4-FFF2-40B4-BE49-F238E27FC236}">
                <a16:creationId xmlns:a16="http://schemas.microsoft.com/office/drawing/2014/main" id="{3E4861F9-4B03-7759-02BB-92AED9A0A2F7}"/>
              </a:ext>
            </a:extLst>
          </p:cNvPr>
          <p:cNvSpPr>
            <a:spLocks noGrp="1"/>
          </p:cNvSpPr>
          <p:nvPr>
            <p:ph idx="1"/>
          </p:nvPr>
        </p:nvSpPr>
        <p:spPr>
          <a:xfrm>
            <a:off x="5509339" y="374925"/>
            <a:ext cx="5887319" cy="6366465"/>
          </a:xfrm>
          <a:noFill/>
          <a:ln>
            <a:noFill/>
          </a:ln>
        </p:spPr>
        <p:txBody>
          <a:bodyPr anchor="ctr">
            <a:normAutofit/>
          </a:bodyPr>
          <a:lstStyle/>
          <a:p>
            <a:r>
              <a:rPr lang="en-US" sz="2400" dirty="0">
                <a:solidFill>
                  <a:schemeClr val="tx2"/>
                </a:solidFill>
              </a:rPr>
              <a:t>Application for external grant not approved internally because it does not fit with Faculty priorities </a:t>
            </a:r>
          </a:p>
          <a:p>
            <a:r>
              <a:rPr lang="en-US" sz="2400" dirty="0">
                <a:solidFill>
                  <a:schemeClr val="tx2"/>
                </a:solidFill>
              </a:rPr>
              <a:t>National parliament adopts law stipulating that gender studies programs cannot be offered in the country.</a:t>
            </a:r>
          </a:p>
          <a:p>
            <a:r>
              <a:rPr lang="en-US" sz="2400" dirty="0">
                <a:solidFill>
                  <a:schemeClr val="tx2"/>
                </a:solidFill>
              </a:rPr>
              <a:t>State legislature adopts legislation resulting in books by Dostoyevsky being forbidden as educational material.</a:t>
            </a:r>
          </a:p>
          <a:p>
            <a:r>
              <a:rPr lang="en-US" sz="2400" dirty="0">
                <a:solidFill>
                  <a:schemeClr val="tx2"/>
                </a:solidFill>
              </a:rPr>
              <a:t>European Court of Justice verdict against Hungary in the </a:t>
            </a:r>
            <a:r>
              <a:rPr lang="en-US" sz="2400" i="1" dirty="0">
                <a:solidFill>
                  <a:schemeClr val="tx2"/>
                </a:solidFill>
              </a:rPr>
              <a:t>Lex CEU </a:t>
            </a:r>
            <a:r>
              <a:rPr lang="en-US" sz="2400" dirty="0">
                <a:solidFill>
                  <a:schemeClr val="tx2"/>
                </a:solidFill>
              </a:rPr>
              <a:t>case </a:t>
            </a:r>
          </a:p>
          <a:p>
            <a:r>
              <a:rPr lang="en-US" sz="2400" dirty="0">
                <a:solidFill>
                  <a:schemeClr val="tx2"/>
                </a:solidFill>
              </a:rPr>
              <a:t>National excellence initiatives; national competitive/priorities-based funding</a:t>
            </a:r>
          </a:p>
          <a:p>
            <a:r>
              <a:rPr lang="en-US" sz="2400" dirty="0">
                <a:solidFill>
                  <a:schemeClr val="tx2"/>
                </a:solidFill>
              </a:rPr>
              <a:t>Head of national higher education council arrested </a:t>
            </a:r>
            <a:endParaRPr lang="en-US" sz="1800" dirty="0">
              <a:solidFill>
                <a:schemeClr val="tx2"/>
              </a:solidFill>
            </a:endParaRPr>
          </a:p>
          <a:p>
            <a:endParaRPr lang="en-US" sz="1800" dirty="0">
              <a:solidFill>
                <a:schemeClr val="tx2"/>
              </a:solidFill>
            </a:endParaRPr>
          </a:p>
        </p:txBody>
      </p:sp>
    </p:spTree>
    <p:extLst>
      <p:ext uri="{BB962C8B-B14F-4D97-AF65-F5344CB8AC3E}">
        <p14:creationId xmlns:p14="http://schemas.microsoft.com/office/powerpoint/2010/main" val="2192116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A1FF-9141-46CA-DFE8-2B03EBE4DD67}"/>
              </a:ext>
            </a:extLst>
          </p:cNvPr>
          <p:cNvSpPr>
            <a:spLocks noGrp="1"/>
          </p:cNvSpPr>
          <p:nvPr>
            <p:ph type="title"/>
          </p:nvPr>
        </p:nvSpPr>
        <p:spPr/>
        <p:txBody>
          <a:bodyPr/>
          <a:lstStyle/>
          <a:p>
            <a:r>
              <a:rPr lang="en-US" dirty="0"/>
              <a:t>Explicit vs implicit references to international cooperation </a:t>
            </a:r>
          </a:p>
        </p:txBody>
      </p:sp>
      <p:sp>
        <p:nvSpPr>
          <p:cNvPr id="3" name="Content Placeholder 2">
            <a:extLst>
              <a:ext uri="{FF2B5EF4-FFF2-40B4-BE49-F238E27FC236}">
                <a16:creationId xmlns:a16="http://schemas.microsoft.com/office/drawing/2014/main" id="{FAF49DDA-0338-2D8F-6099-87A4707E26C4}"/>
              </a:ext>
            </a:extLst>
          </p:cNvPr>
          <p:cNvSpPr>
            <a:spLocks noGrp="1"/>
          </p:cNvSpPr>
          <p:nvPr>
            <p:ph idx="1"/>
          </p:nvPr>
        </p:nvSpPr>
        <p:spPr/>
        <p:txBody>
          <a:bodyPr/>
          <a:lstStyle/>
          <a:p>
            <a:r>
              <a:rPr lang="en-US" dirty="0"/>
              <a:t>“</a:t>
            </a:r>
            <a:r>
              <a:rPr lang="en-GB" dirty="0"/>
              <a:t>The freedom to research includes the right, consistent with professional standards of the respective discipline, to determine: what shall (or shall not) be researched; how it shall be researched; who shall research, </a:t>
            </a:r>
            <a:r>
              <a:rPr lang="en-GB" dirty="0">
                <a:solidFill>
                  <a:srgbClr val="FF0000"/>
                </a:solidFill>
              </a:rPr>
              <a:t>with whom and for what purpose research shall be pursued</a:t>
            </a:r>
            <a:r>
              <a:rPr lang="en-GB" dirty="0"/>
              <a:t>; the methods by which, and avenues through which, research findings shall be disseminated.”</a:t>
            </a:r>
          </a:p>
          <a:p>
            <a:endParaRPr lang="en-GB" dirty="0"/>
          </a:p>
          <a:p>
            <a:pPr marL="0" indent="0">
              <a:buNone/>
            </a:pPr>
            <a:r>
              <a:rPr lang="en-GB" dirty="0"/>
              <a:t>Rome Statement on Academic Freedom </a:t>
            </a:r>
            <a:endParaRPr lang="en-US" dirty="0"/>
          </a:p>
        </p:txBody>
      </p:sp>
    </p:spTree>
    <p:extLst>
      <p:ext uri="{BB962C8B-B14F-4D97-AF65-F5344CB8AC3E}">
        <p14:creationId xmlns:p14="http://schemas.microsoft.com/office/powerpoint/2010/main" val="488331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20343F61-E696-CB0A-E691-46737D2CC522}"/>
              </a:ext>
            </a:extLst>
          </p:cNvPr>
          <p:cNvSpPr>
            <a:spLocks noGrp="1"/>
          </p:cNvSpPr>
          <p:nvPr>
            <p:ph type="title"/>
          </p:nvPr>
        </p:nvSpPr>
        <p:spPr>
          <a:xfrm>
            <a:off x="640080" y="1243013"/>
            <a:ext cx="3855720" cy="4371974"/>
          </a:xfrm>
        </p:spPr>
        <p:txBody>
          <a:bodyPr>
            <a:normAutofit/>
          </a:bodyPr>
          <a:lstStyle/>
          <a:p>
            <a:r>
              <a:rPr lang="en-US" sz="3600" dirty="0">
                <a:solidFill>
                  <a:schemeClr val="tx2"/>
                </a:solidFill>
              </a:rPr>
              <a:t>Regulations about fundamental values </a:t>
            </a:r>
            <a:r>
              <a:rPr lang="en-US" sz="3600" i="1" dirty="0">
                <a:solidFill>
                  <a:schemeClr val="tx2"/>
                </a:solidFill>
              </a:rPr>
              <a:t>vs</a:t>
            </a:r>
            <a:r>
              <a:rPr lang="en-US" sz="3600" dirty="0">
                <a:solidFill>
                  <a:schemeClr val="tx2"/>
                </a:solidFill>
              </a:rPr>
              <a:t> regulations about responsible internationalization</a:t>
            </a:r>
          </a:p>
        </p:txBody>
      </p:sp>
      <p:sp>
        <p:nvSpPr>
          <p:cNvPr id="3" name="Content Placeholder 2">
            <a:extLst>
              <a:ext uri="{FF2B5EF4-FFF2-40B4-BE49-F238E27FC236}">
                <a16:creationId xmlns:a16="http://schemas.microsoft.com/office/drawing/2014/main" id="{97C09947-C2A9-AE1A-7B7A-7F5A9757DF8D}"/>
              </a:ext>
            </a:extLst>
          </p:cNvPr>
          <p:cNvSpPr>
            <a:spLocks noGrp="1"/>
          </p:cNvSpPr>
          <p:nvPr>
            <p:ph idx="1"/>
          </p:nvPr>
        </p:nvSpPr>
        <p:spPr>
          <a:xfrm>
            <a:off x="6172200" y="804672"/>
            <a:ext cx="5221224" cy="5230368"/>
          </a:xfrm>
        </p:spPr>
        <p:txBody>
          <a:bodyPr anchor="ctr">
            <a:normAutofit/>
          </a:bodyPr>
          <a:lstStyle/>
          <a:p>
            <a:r>
              <a:rPr lang="en-US" sz="3600" dirty="0">
                <a:solidFill>
                  <a:schemeClr val="tx2"/>
                </a:solidFill>
              </a:rPr>
              <a:t>Which ones come first?</a:t>
            </a:r>
          </a:p>
          <a:p>
            <a:r>
              <a:rPr lang="en-US" sz="3600" dirty="0">
                <a:solidFill>
                  <a:schemeClr val="tx2"/>
                </a:solidFill>
              </a:rPr>
              <a:t>External regulations vs self-generated regulations for responsible internationalization –with/without reference to the fundamental values </a:t>
            </a:r>
          </a:p>
        </p:txBody>
      </p:sp>
    </p:spTree>
    <p:extLst>
      <p:ext uri="{BB962C8B-B14F-4D97-AF65-F5344CB8AC3E}">
        <p14:creationId xmlns:p14="http://schemas.microsoft.com/office/powerpoint/2010/main" val="18422648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66D4-02E8-1E02-D13A-18EF0116017B}"/>
              </a:ext>
            </a:extLst>
          </p:cNvPr>
          <p:cNvSpPr>
            <a:spLocks noGrp="1"/>
          </p:cNvSpPr>
          <p:nvPr>
            <p:ph type="title"/>
          </p:nvPr>
        </p:nvSpPr>
        <p:spPr/>
        <p:txBody>
          <a:bodyPr/>
          <a:lstStyle/>
          <a:p>
            <a:r>
              <a:rPr lang="en-US" dirty="0"/>
              <a:t>EUTOPIA –issuing own guidelines</a:t>
            </a:r>
          </a:p>
        </p:txBody>
      </p:sp>
      <p:pic>
        <p:nvPicPr>
          <p:cNvPr id="5" name="Content Placeholder 4" descr="A close-up of a paper&#10;&#10;AI-generated content may be incorrect.">
            <a:extLst>
              <a:ext uri="{FF2B5EF4-FFF2-40B4-BE49-F238E27FC236}">
                <a16:creationId xmlns:a16="http://schemas.microsoft.com/office/drawing/2014/main" id="{6F6D4BA5-311E-6042-39F5-AF9C999235EE}"/>
              </a:ext>
            </a:extLst>
          </p:cNvPr>
          <p:cNvPicPr>
            <a:picLocks noGrp="1" noChangeAspect="1"/>
          </p:cNvPicPr>
          <p:nvPr>
            <p:ph idx="1"/>
          </p:nvPr>
        </p:nvPicPr>
        <p:blipFill>
          <a:blip r:embed="rId2"/>
          <a:stretch>
            <a:fillRect/>
          </a:stretch>
        </p:blipFill>
        <p:spPr>
          <a:xfrm>
            <a:off x="838200" y="2117392"/>
            <a:ext cx="10515600" cy="3767804"/>
          </a:xfrm>
        </p:spPr>
      </p:pic>
      <p:pic>
        <p:nvPicPr>
          <p:cNvPr id="6" name="Content Placeholder 4" descr="A red and black logo&#10;&#10;AI-generated content may be incorrect.">
            <a:extLst>
              <a:ext uri="{FF2B5EF4-FFF2-40B4-BE49-F238E27FC236}">
                <a16:creationId xmlns:a16="http://schemas.microsoft.com/office/drawing/2014/main" id="{F37D2F0E-A8C7-C3C5-0332-09B54BFC33C1}"/>
              </a:ext>
            </a:extLst>
          </p:cNvPr>
          <p:cNvPicPr>
            <a:picLocks noChangeAspect="1"/>
          </p:cNvPicPr>
          <p:nvPr/>
        </p:nvPicPr>
        <p:blipFill>
          <a:blip r:embed="rId3"/>
          <a:stretch>
            <a:fillRect/>
          </a:stretch>
        </p:blipFill>
        <p:spPr>
          <a:xfrm>
            <a:off x="7721599" y="5585473"/>
            <a:ext cx="3222172" cy="1452854"/>
          </a:xfrm>
          <a:prstGeom prst="rect">
            <a:avLst/>
          </a:prstGeom>
        </p:spPr>
      </p:pic>
    </p:spTree>
    <p:extLst>
      <p:ext uri="{BB962C8B-B14F-4D97-AF65-F5344CB8AC3E}">
        <p14:creationId xmlns:p14="http://schemas.microsoft.com/office/powerpoint/2010/main" val="3043702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5D1A9D8B-3117-4D9D-BDA4-DD81895098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7467600" cy="6858000"/>
            <a:chOff x="7467600" y="0"/>
            <a:chExt cx="4724400" cy="6858000"/>
          </a:xfrm>
        </p:grpSpPr>
        <p:sp>
          <p:nvSpPr>
            <p:cNvPr id="11" name="Rectangle 10">
              <a:extLst>
                <a:ext uri="{FF2B5EF4-FFF2-40B4-BE49-F238E27FC236}">
                  <a16:creationId xmlns:a16="http://schemas.microsoft.com/office/drawing/2014/main" id="{A7877B25-8C10-4C8D-BC88-BF3C557F8F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4F0DD86-96CD-4F5F-BA4D-FFC17F2D6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BD92035A-AA2F-4CD8-A556-1CE8BDEC7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69701" cy="6858000"/>
          </a:xfrm>
          <a:custGeom>
            <a:avLst/>
            <a:gdLst>
              <a:gd name="connsiteX0" fmla="*/ 369702 w 7467600"/>
              <a:gd name="connsiteY0" fmla="*/ 6712169 h 6858000"/>
              <a:gd name="connsiteX1" fmla="*/ 366575 w 7467600"/>
              <a:gd name="connsiteY1" fmla="*/ 6715556 h 6858000"/>
              <a:gd name="connsiteX2" fmla="*/ 371637 w 7467600"/>
              <a:gd name="connsiteY2" fmla="*/ 6713954 h 6858000"/>
              <a:gd name="connsiteX3" fmla="*/ 7090188 w 7467600"/>
              <a:gd name="connsiteY3" fmla="*/ 6584365 h 6858000"/>
              <a:gd name="connsiteX4" fmla="*/ 7440138 w 7467600"/>
              <a:gd name="connsiteY4" fmla="*/ 6622648 h 6858000"/>
              <a:gd name="connsiteX5" fmla="*/ 7467600 w 7467600"/>
              <a:gd name="connsiteY5" fmla="*/ 6628217 h 6858000"/>
              <a:gd name="connsiteX6" fmla="*/ 7467600 w 7467600"/>
              <a:gd name="connsiteY6" fmla="*/ 6668575 h 6858000"/>
              <a:gd name="connsiteX7" fmla="*/ 7392322 w 7467600"/>
              <a:gd name="connsiteY7" fmla="*/ 6658238 h 6858000"/>
              <a:gd name="connsiteX8" fmla="*/ 7467600 w 7467600"/>
              <a:gd name="connsiteY8" fmla="*/ 6683873 h 6858000"/>
              <a:gd name="connsiteX9" fmla="*/ 7467600 w 7467600"/>
              <a:gd name="connsiteY9" fmla="*/ 6714215 h 6858000"/>
              <a:gd name="connsiteX10" fmla="*/ 7447383 w 7467600"/>
              <a:gd name="connsiteY10" fmla="*/ 6707202 h 6858000"/>
              <a:gd name="connsiteX11" fmla="*/ 7289862 w 7467600"/>
              <a:gd name="connsiteY11" fmla="*/ 6659827 h 6858000"/>
              <a:gd name="connsiteX12" fmla="*/ 7434024 w 7467600"/>
              <a:gd name="connsiteY12" fmla="*/ 6722130 h 6858000"/>
              <a:gd name="connsiteX13" fmla="*/ 7467600 w 7467600"/>
              <a:gd name="connsiteY13" fmla="*/ 6736157 h 6858000"/>
              <a:gd name="connsiteX14" fmla="*/ 7467600 w 7467600"/>
              <a:gd name="connsiteY14" fmla="*/ 6767913 h 6858000"/>
              <a:gd name="connsiteX15" fmla="*/ 7271814 w 7467600"/>
              <a:gd name="connsiteY15" fmla="*/ 6684601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7090188 w 7467600"/>
              <a:gd name="connsiteY21" fmla="*/ 6584365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61797 w 7467600"/>
              <a:gd name="connsiteY74" fmla="*/ 5419899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126431 w 7467600"/>
              <a:gd name="connsiteY88" fmla="*/ 5737872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6861797 w 7467600"/>
              <a:gd name="connsiteY101" fmla="*/ 5419899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7133363 w 7467600"/>
              <a:gd name="connsiteY125" fmla="*/ 5050246 h 6858000"/>
              <a:gd name="connsiteX126" fmla="*/ 7450656 w 7467600"/>
              <a:gd name="connsiteY126" fmla="*/ 5134750 h 6858000"/>
              <a:gd name="connsiteX127" fmla="*/ 7467600 w 7467600"/>
              <a:gd name="connsiteY127" fmla="*/ 5142496 h 6858000"/>
              <a:gd name="connsiteX128" fmla="*/ 7467600 w 7467600"/>
              <a:gd name="connsiteY128" fmla="*/ 5158623 h 6858000"/>
              <a:gd name="connsiteX129" fmla="*/ 7427076 w 7467600"/>
              <a:gd name="connsiteY129" fmla="*/ 5142684 h 6858000"/>
              <a:gd name="connsiteX130" fmla="*/ 7467600 w 7467600"/>
              <a:gd name="connsiteY130" fmla="*/ 5164774 h 6858000"/>
              <a:gd name="connsiteX131" fmla="*/ 7467600 w 7467600"/>
              <a:gd name="connsiteY131" fmla="*/ 5199146 h 6858000"/>
              <a:gd name="connsiteX132" fmla="*/ 7391022 w 7467600"/>
              <a:gd name="connsiteY132" fmla="*/ 5158141 h 6858000"/>
              <a:gd name="connsiteX133" fmla="*/ 7312201 w 7467600"/>
              <a:gd name="connsiteY133" fmla="*/ 5128278 h 6858000"/>
              <a:gd name="connsiteX134" fmla="*/ 7343603 w 7467600"/>
              <a:gd name="connsiteY134" fmla="*/ 5149746 h 6858000"/>
              <a:gd name="connsiteX135" fmla="*/ 7467600 w 7467600"/>
              <a:gd name="connsiteY135" fmla="*/ 5241225 h 6858000"/>
              <a:gd name="connsiteX136" fmla="*/ 7467600 w 7467600"/>
              <a:gd name="connsiteY136" fmla="*/ 5277736 h 6858000"/>
              <a:gd name="connsiteX137" fmla="*/ 7327465 w 7467600"/>
              <a:gd name="connsiteY137" fmla="*/ 5174181 h 6858000"/>
              <a:gd name="connsiteX138" fmla="*/ 7244057 w 7467600"/>
              <a:gd name="connsiteY138" fmla="*/ 5124233 h 6858000"/>
              <a:gd name="connsiteX139" fmla="*/ 7353035 w 7467600"/>
              <a:gd name="connsiteY139" fmla="*/ 5197318 h 6858000"/>
              <a:gd name="connsiteX140" fmla="*/ 7467600 w 7467600"/>
              <a:gd name="connsiteY140" fmla="*/ 5297634 h 6858000"/>
              <a:gd name="connsiteX141" fmla="*/ 7467600 w 7467600"/>
              <a:gd name="connsiteY141" fmla="*/ 5361850 h 6858000"/>
              <a:gd name="connsiteX142" fmla="*/ 7368569 w 7467600"/>
              <a:gd name="connsiteY142" fmla="*/ 5270182 h 6858000"/>
              <a:gd name="connsiteX143" fmla="*/ 7131946 w 7467600"/>
              <a:gd name="connsiteY143" fmla="*/ 5075653 h 6858000"/>
              <a:gd name="connsiteX144" fmla="*/ 7133363 w 7467600"/>
              <a:gd name="connsiteY144" fmla="*/ 5050246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7467600 w 7467600"/>
              <a:gd name="connsiteY834" fmla="*/ 163142 h 6858000"/>
              <a:gd name="connsiteX835" fmla="*/ 7467600 w 7467600"/>
              <a:gd name="connsiteY835" fmla="*/ 789215 h 6858000"/>
              <a:gd name="connsiteX836" fmla="*/ 7451412 w 7467600"/>
              <a:gd name="connsiteY836" fmla="*/ 799572 h 6858000"/>
              <a:gd name="connsiteX837" fmla="*/ 7419999 w 7467600"/>
              <a:gd name="connsiteY837" fmla="*/ 774360 h 6858000"/>
              <a:gd name="connsiteX838" fmla="*/ 7429067 w 7467600"/>
              <a:gd name="connsiteY838" fmla="*/ 402737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29067 w 7467600"/>
              <a:gd name="connsiteY844" fmla="*/ 402737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7429067 w 7467600"/>
              <a:gd name="connsiteY848" fmla="*/ 402737 h 6858000"/>
              <a:gd name="connsiteX849" fmla="*/ 5905192 w 7467600"/>
              <a:gd name="connsiteY849" fmla="*/ 163079 h 6858000"/>
              <a:gd name="connsiteX850" fmla="*/ 5865655 w 7467600"/>
              <a:gd name="connsiteY850" fmla="*/ 171901 h 6858000"/>
              <a:gd name="connsiteX851" fmla="*/ 5259740 w 7467600"/>
              <a:gd name="connsiteY851" fmla="*/ 257013 h 6858000"/>
              <a:gd name="connsiteX852" fmla="*/ 5208466 w 7467600"/>
              <a:gd name="connsiteY852" fmla="*/ 257550 h 6858000"/>
              <a:gd name="connsiteX853" fmla="*/ 4980204 w 7467600"/>
              <a:gd name="connsiteY853" fmla="*/ 271903 h 6858000"/>
              <a:gd name="connsiteX854" fmla="*/ 5068068 w 7467600"/>
              <a:gd name="connsiteY854" fmla="*/ 282244 h 6858000"/>
              <a:gd name="connsiteX855" fmla="*/ 5153231 w 7467600"/>
              <a:gd name="connsiteY855" fmla="*/ 292240 h 6858000"/>
              <a:gd name="connsiteX856" fmla="*/ 5426491 w 7467600"/>
              <a:gd name="connsiteY856" fmla="*/ 281128 h 6858000"/>
              <a:gd name="connsiteX857" fmla="*/ 5731212 w 7467600"/>
              <a:gd name="connsiteY857" fmla="*/ 231951 h 6858000"/>
              <a:gd name="connsiteX858" fmla="*/ 5905192 w 7467600"/>
              <a:gd name="connsiteY858" fmla="*/ 163079 h 6858000"/>
              <a:gd name="connsiteX859" fmla="*/ 5944437 w 7467600"/>
              <a:gd name="connsiteY859" fmla="*/ 113829 h 6858000"/>
              <a:gd name="connsiteX860" fmla="*/ 5825032 w 7467600"/>
              <a:gd name="connsiteY860" fmla="*/ 146405 h 6858000"/>
              <a:gd name="connsiteX861" fmla="*/ 4955599 w 7467600"/>
              <a:gd name="connsiteY861" fmla="*/ 247008 h 6858000"/>
              <a:gd name="connsiteX862" fmla="*/ 5210104 w 7467600"/>
              <a:gd name="connsiteY862" fmla="*/ 228123 h 6858000"/>
              <a:gd name="connsiteX863" fmla="*/ 5261015 w 7467600"/>
              <a:gd name="connsiteY863" fmla="*/ 227087 h 6858000"/>
              <a:gd name="connsiteX864" fmla="*/ 5861181 w 7467600"/>
              <a:gd name="connsiteY864" fmla="*/ 143093 h 6858000"/>
              <a:gd name="connsiteX865" fmla="*/ 5961252 w 7467600"/>
              <a:gd name="connsiteY865" fmla="*/ 114820 h 6858000"/>
              <a:gd name="connsiteX866" fmla="*/ 5944437 w 7467600"/>
              <a:gd name="connsiteY866" fmla="*/ 113829 h 6858000"/>
              <a:gd name="connsiteX867" fmla="*/ 3882765 w 7467600"/>
              <a:gd name="connsiteY867" fmla="*/ 0 h 6858000"/>
              <a:gd name="connsiteX868" fmla="*/ 3995099 w 7467600"/>
              <a:gd name="connsiteY868" fmla="*/ 0 h 6858000"/>
              <a:gd name="connsiteX869" fmla="*/ 4163818 w 7467600"/>
              <a:gd name="connsiteY869" fmla="*/ 234104 h 6858000"/>
              <a:gd name="connsiteX870" fmla="*/ 4172099 w 7467600"/>
              <a:gd name="connsiteY870" fmla="*/ 234207 h 6858000"/>
              <a:gd name="connsiteX871" fmla="*/ 4784282 w 7467600"/>
              <a:gd name="connsiteY871" fmla="*/ 276561 h 6858000"/>
              <a:gd name="connsiteX872" fmla="*/ 4801687 w 7467600"/>
              <a:gd name="connsiteY872" fmla="*/ 267764 h 6858000"/>
              <a:gd name="connsiteX873" fmla="*/ 6082788 w 7467600"/>
              <a:gd name="connsiteY873" fmla="*/ 64119 h 6858000"/>
              <a:gd name="connsiteX874" fmla="*/ 6099442 w 7467600"/>
              <a:gd name="connsiteY874" fmla="*/ 82568 h 6858000"/>
              <a:gd name="connsiteX875" fmla="*/ 4804137 w 7467600"/>
              <a:gd name="connsiteY875" fmla="*/ 320931 h 6858000"/>
              <a:gd name="connsiteX876" fmla="*/ 4227047 w 7467600"/>
              <a:gd name="connsiteY876" fmla="*/ 313415 h 6858000"/>
              <a:gd name="connsiteX877" fmla="*/ 4346041 w 7467600"/>
              <a:gd name="connsiteY877" fmla="*/ 456086 h 6858000"/>
              <a:gd name="connsiteX878" fmla="*/ 4870967 w 7467600"/>
              <a:gd name="connsiteY878" fmla="*/ 963061 h 6858000"/>
              <a:gd name="connsiteX879" fmla="*/ 4889647 w 7467600"/>
              <a:gd name="connsiteY879" fmla="*/ 957147 h 6858000"/>
              <a:gd name="connsiteX880" fmla="*/ 5422504 w 7467600"/>
              <a:gd name="connsiteY880" fmla="*/ 805191 h 6858000"/>
              <a:gd name="connsiteX881" fmla="*/ 6087656 w 7467600"/>
              <a:gd name="connsiteY881" fmla="*/ 826703 h 6858000"/>
              <a:gd name="connsiteX882" fmla="*/ 6058717 w 7467600"/>
              <a:gd name="connsiteY882" fmla="*/ 865992 h 6858000"/>
              <a:gd name="connsiteX883" fmla="*/ 4974153 w 7467600"/>
              <a:gd name="connsiteY883" fmla="*/ 1045456 h 6858000"/>
              <a:gd name="connsiteX884" fmla="*/ 5627835 w 7467600"/>
              <a:gd name="connsiteY884" fmla="*/ 1472077 h 6858000"/>
              <a:gd name="connsiteX885" fmla="*/ 5629817 w 7467600"/>
              <a:gd name="connsiteY885" fmla="*/ 1471412 h 6858000"/>
              <a:gd name="connsiteX886" fmla="*/ 5634124 w 7467600"/>
              <a:gd name="connsiteY886" fmla="*/ 1470572 h 6858000"/>
              <a:gd name="connsiteX887" fmla="*/ 5755832 w 7467600"/>
              <a:gd name="connsiteY887" fmla="*/ 1383886 h 6858000"/>
              <a:gd name="connsiteX888" fmla="*/ 6014186 w 7467600"/>
              <a:gd name="connsiteY888" fmla="*/ 1279799 h 6858000"/>
              <a:gd name="connsiteX889" fmla="*/ 6901619 w 7467600"/>
              <a:gd name="connsiteY889" fmla="*/ 1047874 h 6858000"/>
              <a:gd name="connsiteX890" fmla="*/ 6931566 w 7467600"/>
              <a:gd name="connsiteY890" fmla="*/ 1062034 h 6858000"/>
              <a:gd name="connsiteX891" fmla="*/ 5790982 w 7467600"/>
              <a:gd name="connsiteY891" fmla="*/ 1561380 h 6858000"/>
              <a:gd name="connsiteX892" fmla="*/ 6188971 w 7467600"/>
              <a:gd name="connsiteY892" fmla="*/ 1755168 h 6858000"/>
              <a:gd name="connsiteX893" fmla="*/ 6202446 w 7467600"/>
              <a:gd name="connsiteY893" fmla="*/ 1752268 h 6858000"/>
              <a:gd name="connsiteX894" fmla="*/ 7179560 w 7467600"/>
              <a:gd name="connsiteY894" fmla="*/ 1467551 h 6858000"/>
              <a:gd name="connsiteX895" fmla="*/ 7158730 w 7467600"/>
              <a:gd name="connsiteY895" fmla="*/ 1507835 h 6858000"/>
              <a:gd name="connsiteX896" fmla="*/ 6326959 w 7467600"/>
              <a:gd name="connsiteY896" fmla="*/ 1817686 h 6858000"/>
              <a:gd name="connsiteX897" fmla="*/ 6537433 w 7467600"/>
              <a:gd name="connsiteY897" fmla="*/ 1907790 h 6858000"/>
              <a:gd name="connsiteX898" fmla="*/ 6550221 w 7467600"/>
              <a:gd name="connsiteY898" fmla="*/ 1910729 h 6858000"/>
              <a:gd name="connsiteX899" fmla="*/ 6964438 w 7467600"/>
              <a:gd name="connsiteY899" fmla="*/ 2209505 h 6858000"/>
              <a:gd name="connsiteX900" fmla="*/ 7367862 w 7467600"/>
              <a:gd name="connsiteY900" fmla="*/ 2806833 h 6858000"/>
              <a:gd name="connsiteX901" fmla="*/ 7364329 w 7467600"/>
              <a:gd name="connsiteY901" fmla="*/ 2826907 h 6858000"/>
              <a:gd name="connsiteX902" fmla="*/ 7290545 w 7467600"/>
              <a:gd name="connsiteY902" fmla="*/ 2850663 h 6858000"/>
              <a:gd name="connsiteX903" fmla="*/ 6472036 w 7467600"/>
              <a:gd name="connsiteY903" fmla="*/ 1959003 h 6858000"/>
              <a:gd name="connsiteX904" fmla="*/ 5792897 w 7467600"/>
              <a:gd name="connsiteY904" fmla="*/ 1647747 h 6858000"/>
              <a:gd name="connsiteX905" fmla="*/ 5842751 w 7467600"/>
              <a:gd name="connsiteY905" fmla="*/ 1816112 h 6858000"/>
              <a:gd name="connsiteX906" fmla="*/ 5847424 w 7467600"/>
              <a:gd name="connsiteY906" fmla="*/ 1815776 h 6858000"/>
              <a:gd name="connsiteX907" fmla="*/ 6399821 w 7467600"/>
              <a:gd name="connsiteY907" fmla="*/ 2344799 h 6858000"/>
              <a:gd name="connsiteX908" fmla="*/ 6323232 w 7467600"/>
              <a:gd name="connsiteY908" fmla="*/ 2389634 h 6858000"/>
              <a:gd name="connsiteX909" fmla="*/ 5942958 w 7467600"/>
              <a:gd name="connsiteY909" fmla="*/ 2077708 h 6858000"/>
              <a:gd name="connsiteX910" fmla="*/ 5921559 w 7467600"/>
              <a:gd name="connsiteY910" fmla="*/ 2378596 h 6858000"/>
              <a:gd name="connsiteX911" fmla="*/ 5817651 w 7467600"/>
              <a:gd name="connsiteY911" fmla="*/ 3023919 h 6858000"/>
              <a:gd name="connsiteX912" fmla="*/ 5729634 w 7467600"/>
              <a:gd name="connsiteY912" fmla="*/ 3051849 h 6858000"/>
              <a:gd name="connsiteX913" fmla="*/ 5611018 w 7467600"/>
              <a:gd name="connsiteY913" fmla="*/ 2316769 h 6858000"/>
              <a:gd name="connsiteX914" fmla="*/ 5687608 w 7467600"/>
              <a:gd name="connsiteY914" fmla="*/ 2039972 h 6858000"/>
              <a:gd name="connsiteX915" fmla="*/ 5657554 w 7467600"/>
              <a:gd name="connsiteY915" fmla="*/ 1576445 h 6858000"/>
              <a:gd name="connsiteX916" fmla="*/ 5150475 w 7467600"/>
              <a:gd name="connsiteY916" fmla="*/ 1274012 h 6858000"/>
              <a:gd name="connsiteX917" fmla="*/ 5349142 w 7467600"/>
              <a:gd name="connsiteY917" fmla="*/ 2204405 h 6858000"/>
              <a:gd name="connsiteX918" fmla="*/ 5262214 w 7467600"/>
              <a:gd name="connsiteY918" fmla="*/ 2233836 h 6858000"/>
              <a:gd name="connsiteX919" fmla="*/ 4981539 w 7467600"/>
              <a:gd name="connsiteY919" fmla="*/ 1542201 h 6858000"/>
              <a:gd name="connsiteX920" fmla="*/ 4958461 w 7467600"/>
              <a:gd name="connsiteY920" fmla="*/ 1136957 h 6858000"/>
              <a:gd name="connsiteX921" fmla="*/ 4655015 w 7467600"/>
              <a:gd name="connsiteY921" fmla="*/ 891426 h 6858000"/>
              <a:gd name="connsiteX922" fmla="*/ 4348002 w 7467600"/>
              <a:gd name="connsiteY922" fmla="*/ 2205895 h 6858000"/>
              <a:gd name="connsiteX923" fmla="*/ 4262250 w 7467600"/>
              <a:gd name="connsiteY923" fmla="*/ 2219972 h 6858000"/>
              <a:gd name="connsiteX924" fmla="*/ 4550611 w 7467600"/>
              <a:gd name="connsiteY924" fmla="*/ 817540 h 6858000"/>
              <a:gd name="connsiteX925" fmla="*/ 4564418 w 7467600"/>
              <a:gd name="connsiteY925" fmla="*/ 808293 h 6858000"/>
              <a:gd name="connsiteX926" fmla="*/ 4266388 w 7467600"/>
              <a:gd name="connsiteY926" fmla="*/ 500083 h 6858000"/>
              <a:gd name="connsiteX927" fmla="*/ 4032842 w 7467600"/>
              <a:gd name="connsiteY927" fmla="*/ 211809 h 6858000"/>
              <a:gd name="connsiteX928" fmla="*/ 3882765 w 7467600"/>
              <a:gd name="connsiteY928" fmla="*/ 0 h 6858000"/>
              <a:gd name="connsiteX929" fmla="*/ 3721337 w 7467600"/>
              <a:gd name="connsiteY929" fmla="*/ 0 h 6858000"/>
              <a:gd name="connsiteX930" fmla="*/ 3797544 w 7467600"/>
              <a:gd name="connsiteY930" fmla="*/ 0 h 6858000"/>
              <a:gd name="connsiteX931" fmla="*/ 3775734 w 7467600"/>
              <a:gd name="connsiteY931" fmla="*/ 95131 h 6858000"/>
              <a:gd name="connsiteX932" fmla="*/ 3724807 w 7467600"/>
              <a:gd name="connsiteY932" fmla="*/ 272257 h 6858000"/>
              <a:gd name="connsiteX933" fmla="*/ 3726844 w 7467600"/>
              <a:gd name="connsiteY933" fmla="*/ 282988 h 6858000"/>
              <a:gd name="connsiteX934" fmla="*/ 3742664 w 7467600"/>
              <a:gd name="connsiteY934" fmla="*/ 279918 h 6858000"/>
              <a:gd name="connsiteX935" fmla="*/ 4103910 w 7467600"/>
              <a:gd name="connsiteY935" fmla="*/ 1161917 h 6858000"/>
              <a:gd name="connsiteX936" fmla="*/ 4020269 w 7467600"/>
              <a:gd name="connsiteY936" fmla="*/ 1200406 h 6858000"/>
              <a:gd name="connsiteX937" fmla="*/ 3674882 w 7467600"/>
              <a:gd name="connsiteY937" fmla="*/ 488524 h 6858000"/>
              <a:gd name="connsiteX938" fmla="*/ 3132682 w 7467600"/>
              <a:gd name="connsiteY938" fmla="*/ 1072284 h 6858000"/>
              <a:gd name="connsiteX939" fmla="*/ 2716346 w 7467600"/>
              <a:gd name="connsiteY939" fmla="*/ 1276376 h 6858000"/>
              <a:gd name="connsiteX940" fmla="*/ 2716772 w 7467600"/>
              <a:gd name="connsiteY940" fmla="*/ 1255462 h 6858000"/>
              <a:gd name="connsiteX941" fmla="*/ 3471096 w 7467600"/>
              <a:gd name="connsiteY941" fmla="*/ 437072 h 6858000"/>
              <a:gd name="connsiteX942" fmla="*/ 3639057 w 7467600"/>
              <a:gd name="connsiteY942" fmla="*/ 286334 h 6858000"/>
              <a:gd name="connsiteX943" fmla="*/ 3640309 w 7467600"/>
              <a:gd name="connsiteY943" fmla="*/ 284664 h 6858000"/>
              <a:gd name="connsiteX944" fmla="*/ 3646022 w 7467600"/>
              <a:gd name="connsiteY944" fmla="*/ 276711 h 6858000"/>
              <a:gd name="connsiteX945" fmla="*/ 3707943 w 7467600"/>
              <a:gd name="connsiteY945" fmla="*/ 65958 h 6858000"/>
              <a:gd name="connsiteX946" fmla="*/ 3721337 w 7467600"/>
              <a:gd name="connsiteY946" fmla="*/ 0 h 6858000"/>
              <a:gd name="connsiteX947" fmla="*/ 2867960 w 7467600"/>
              <a:gd name="connsiteY947" fmla="*/ 0 h 6858000"/>
              <a:gd name="connsiteX948" fmla="*/ 2926351 w 7467600"/>
              <a:gd name="connsiteY948" fmla="*/ 0 h 6858000"/>
              <a:gd name="connsiteX949" fmla="*/ 2902823 w 7467600"/>
              <a:gd name="connsiteY949" fmla="*/ 262929 h 6858000"/>
              <a:gd name="connsiteX950" fmla="*/ 2940663 w 7467600"/>
              <a:gd name="connsiteY950" fmla="*/ 140884 h 6858000"/>
              <a:gd name="connsiteX951" fmla="*/ 2947039 w 7467600"/>
              <a:gd name="connsiteY951" fmla="*/ 122524 h 6858000"/>
              <a:gd name="connsiteX952" fmla="*/ 2984316 w 7467600"/>
              <a:gd name="connsiteY952" fmla="*/ 0 h 6858000"/>
              <a:gd name="connsiteX953" fmla="*/ 3016114 w 7467600"/>
              <a:gd name="connsiteY953" fmla="*/ 0 h 6858000"/>
              <a:gd name="connsiteX954" fmla="*/ 2979949 w 7467600"/>
              <a:gd name="connsiteY954" fmla="*/ 119274 h 6858000"/>
              <a:gd name="connsiteX955" fmla="*/ 3023879 w 7467600"/>
              <a:gd name="connsiteY955" fmla="*/ 0 h 6858000"/>
              <a:gd name="connsiteX956" fmla="*/ 3105400 w 7467600"/>
              <a:gd name="connsiteY956" fmla="*/ 0 h 6858000"/>
              <a:gd name="connsiteX957" fmla="*/ 3094669 w 7467600"/>
              <a:gd name="connsiteY957" fmla="*/ 30308 h 6858000"/>
              <a:gd name="connsiteX958" fmla="*/ 2901945 w 7467600"/>
              <a:gd name="connsiteY958" fmla="*/ 466538 h 6858000"/>
              <a:gd name="connsiteX959" fmla="*/ 2815209 w 7467600"/>
              <a:gd name="connsiteY959" fmla="*/ 497361 h 6858000"/>
              <a:gd name="connsiteX960" fmla="*/ 2844845 w 7467600"/>
              <a:gd name="connsiteY960" fmla="*/ 127638 h 6858000"/>
              <a:gd name="connsiteX961" fmla="*/ 2867960 w 7467600"/>
              <a:gd name="connsiteY961" fmla="*/ 0 h 6858000"/>
              <a:gd name="connsiteX962" fmla="*/ 1057230 w 7467600"/>
              <a:gd name="connsiteY962" fmla="*/ 0 h 6858000"/>
              <a:gd name="connsiteX963" fmla="*/ 1111003 w 7467600"/>
              <a:gd name="connsiteY963" fmla="*/ 0 h 6858000"/>
              <a:gd name="connsiteX964" fmla="*/ 1125553 w 7467600"/>
              <a:gd name="connsiteY964" fmla="*/ 52588 h 6858000"/>
              <a:gd name="connsiteX965" fmla="*/ 1304276 w 7467600"/>
              <a:gd name="connsiteY965" fmla="*/ 476275 h 6858000"/>
              <a:gd name="connsiteX966" fmla="*/ 1492066 w 7467600"/>
              <a:gd name="connsiteY966" fmla="*/ 886333 h 6858000"/>
              <a:gd name="connsiteX967" fmla="*/ 1423698 w 7467600"/>
              <a:gd name="connsiteY967" fmla="*/ 710817 h 6858000"/>
              <a:gd name="connsiteX968" fmla="*/ 1357609 w 7467600"/>
              <a:gd name="connsiteY968" fmla="*/ 532892 h 6858000"/>
              <a:gd name="connsiteX969" fmla="*/ 1309550 w 7467600"/>
              <a:gd name="connsiteY969" fmla="*/ 374031 h 6858000"/>
              <a:gd name="connsiteX970" fmla="*/ 1193673 w 7467600"/>
              <a:gd name="connsiteY970" fmla="*/ 49533 h 6858000"/>
              <a:gd name="connsiteX971" fmla="*/ 1164391 w 7467600"/>
              <a:gd name="connsiteY971" fmla="*/ 0 h 6858000"/>
              <a:gd name="connsiteX972" fmla="*/ 1200666 w 7467600"/>
              <a:gd name="connsiteY972" fmla="*/ 0 h 6858000"/>
              <a:gd name="connsiteX973" fmla="*/ 1223408 w 7467600"/>
              <a:gd name="connsiteY973" fmla="*/ 38996 h 6858000"/>
              <a:gd name="connsiteX974" fmla="*/ 1339635 w 7467600"/>
              <a:gd name="connsiteY974" fmla="*/ 365517 h 6858000"/>
              <a:gd name="connsiteX975" fmla="*/ 1387469 w 7467600"/>
              <a:gd name="connsiteY975" fmla="*/ 523079 h 6858000"/>
              <a:gd name="connsiteX976" fmla="*/ 1452685 w 7467600"/>
              <a:gd name="connsiteY976" fmla="*/ 699806 h 6858000"/>
              <a:gd name="connsiteX977" fmla="*/ 1492092 w 7467600"/>
              <a:gd name="connsiteY977" fmla="*/ 800424 h 6858000"/>
              <a:gd name="connsiteX978" fmla="*/ 1455302 w 7467600"/>
              <a:gd name="connsiteY978" fmla="*/ 632913 h 6858000"/>
              <a:gd name="connsiteX979" fmla="*/ 1222336 w 7467600"/>
              <a:gd name="connsiteY979" fmla="*/ 9480 h 6858000"/>
              <a:gd name="connsiteX980" fmla="*/ 1214634 w 7467600"/>
              <a:gd name="connsiteY980" fmla="*/ 0 h 6858000"/>
              <a:gd name="connsiteX981" fmla="*/ 1289827 w 7467600"/>
              <a:gd name="connsiteY981" fmla="*/ 0 h 6858000"/>
              <a:gd name="connsiteX982" fmla="*/ 1321076 w 7467600"/>
              <a:gd name="connsiteY982" fmla="*/ 59722 h 6858000"/>
              <a:gd name="connsiteX983" fmla="*/ 1512579 w 7467600"/>
              <a:gd name="connsiteY983" fmla="*/ 626441 h 6858000"/>
              <a:gd name="connsiteX984" fmla="*/ 1506076 w 7467600"/>
              <a:gd name="connsiteY984" fmla="*/ 1089289 h 6858000"/>
              <a:gd name="connsiteX985" fmla="*/ 1486346 w 7467600"/>
              <a:gd name="connsiteY985" fmla="*/ 1079919 h 6858000"/>
              <a:gd name="connsiteX986" fmla="*/ 1070511 w 7467600"/>
              <a:gd name="connsiteY986" fmla="*/ 48609 h 6858000"/>
              <a:gd name="connsiteX987" fmla="*/ 1057230 w 7467600"/>
              <a:gd name="connsiteY987" fmla="*/ 0 h 6858000"/>
              <a:gd name="connsiteX988" fmla="*/ 43151 w 7467600"/>
              <a:gd name="connsiteY988" fmla="*/ 0 h 6858000"/>
              <a:gd name="connsiteX989" fmla="*/ 95283 w 7467600"/>
              <a:gd name="connsiteY989" fmla="*/ 0 h 6858000"/>
              <a:gd name="connsiteX990" fmla="*/ 300708 w 7467600"/>
              <a:gd name="connsiteY990" fmla="*/ 154571 h 6858000"/>
              <a:gd name="connsiteX991" fmla="*/ 530414 w 7467600"/>
              <a:gd name="connsiteY991" fmla="*/ 354673 h 6858000"/>
              <a:gd name="connsiteX992" fmla="*/ 333785 w 7467600"/>
              <a:gd name="connsiteY992" fmla="*/ 161564 h 6858000"/>
              <a:gd name="connsiteX993" fmla="*/ 147005 w 7467600"/>
              <a:gd name="connsiteY993" fmla="*/ 0 h 6858000"/>
              <a:gd name="connsiteX994" fmla="*/ 272509 w 7467600"/>
              <a:gd name="connsiteY994" fmla="*/ 0 h 6858000"/>
              <a:gd name="connsiteX995" fmla="*/ 326276 w 7467600"/>
              <a:gd name="connsiteY995" fmla="*/ 45847 h 6858000"/>
              <a:gd name="connsiteX996" fmla="*/ 823759 w 7467600"/>
              <a:gd name="connsiteY996" fmla="*/ 574145 h 6858000"/>
              <a:gd name="connsiteX997" fmla="*/ 811254 w 7467600"/>
              <a:gd name="connsiteY997" fmla="*/ 665546 h 6858000"/>
              <a:gd name="connsiteX998" fmla="*/ 154042 w 7467600"/>
              <a:gd name="connsiteY998" fmla="*/ 261522 h 6858000"/>
              <a:gd name="connsiteX999" fmla="*/ 13550 w 7467600"/>
              <a:gd name="connsiteY999" fmla="*/ 158423 h 6858000"/>
              <a:gd name="connsiteX1000" fmla="*/ 0 w 7467600"/>
              <a:gd name="connsiteY1000" fmla="*/ 146618 h 6858000"/>
              <a:gd name="connsiteX1001" fmla="*/ 0 w 7467600"/>
              <a:gd name="connsiteY1001" fmla="*/ 59161 h 6858000"/>
              <a:gd name="connsiteX1002" fmla="*/ 45427 w 7467600"/>
              <a:gd name="connsiteY1002" fmla="*/ 101078 h 6858000"/>
              <a:gd name="connsiteX1003" fmla="*/ 630103 w 7467600"/>
              <a:gd name="connsiteY1003" fmla="*/ 485885 h 6858000"/>
              <a:gd name="connsiteX1004" fmla="*/ 532040 w 7467600"/>
              <a:gd name="connsiteY1004" fmla="*/ 399359 h 6858000"/>
              <a:gd name="connsiteX1005" fmla="*/ 517618 w 7467600"/>
              <a:gd name="connsiteY1005" fmla="*/ 385726 h 6858000"/>
              <a:gd name="connsiteX1006" fmla="*/ 285074 w 7467600"/>
              <a:gd name="connsiteY1006" fmla="*/ 182755 h 6858000"/>
              <a:gd name="connsiteX1007" fmla="*/ 43151 w 7467600"/>
              <a:gd name="connsiteY100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19999 w 7467600"/>
              <a:gd name="connsiteY844" fmla="*/ 774360 h 6858000"/>
              <a:gd name="connsiteX845" fmla="*/ 7467600 w 7467600"/>
              <a:gd name="connsiteY845" fmla="*/ 789215 h 6858000"/>
              <a:gd name="connsiteX846" fmla="*/ 7451412 w 7467600"/>
              <a:gd name="connsiteY846" fmla="*/ 799572 h 6858000"/>
              <a:gd name="connsiteX847" fmla="*/ 7419999 w 7467600"/>
              <a:gd name="connsiteY847" fmla="*/ 774360 h 6858000"/>
              <a:gd name="connsiteX848" fmla="*/ 5905192 w 7467600"/>
              <a:gd name="connsiteY848" fmla="*/ 163079 h 6858000"/>
              <a:gd name="connsiteX849" fmla="*/ 5865655 w 7467600"/>
              <a:gd name="connsiteY849" fmla="*/ 171901 h 6858000"/>
              <a:gd name="connsiteX850" fmla="*/ 5259740 w 7467600"/>
              <a:gd name="connsiteY850" fmla="*/ 257013 h 6858000"/>
              <a:gd name="connsiteX851" fmla="*/ 5208466 w 7467600"/>
              <a:gd name="connsiteY851" fmla="*/ 257550 h 6858000"/>
              <a:gd name="connsiteX852" fmla="*/ 4980204 w 7467600"/>
              <a:gd name="connsiteY852" fmla="*/ 271903 h 6858000"/>
              <a:gd name="connsiteX853" fmla="*/ 5068068 w 7467600"/>
              <a:gd name="connsiteY853" fmla="*/ 282244 h 6858000"/>
              <a:gd name="connsiteX854" fmla="*/ 5153231 w 7467600"/>
              <a:gd name="connsiteY854" fmla="*/ 292240 h 6858000"/>
              <a:gd name="connsiteX855" fmla="*/ 5426491 w 7467600"/>
              <a:gd name="connsiteY855" fmla="*/ 281128 h 6858000"/>
              <a:gd name="connsiteX856" fmla="*/ 5731212 w 7467600"/>
              <a:gd name="connsiteY856" fmla="*/ 231951 h 6858000"/>
              <a:gd name="connsiteX857" fmla="*/ 5905192 w 7467600"/>
              <a:gd name="connsiteY857" fmla="*/ 163079 h 6858000"/>
              <a:gd name="connsiteX858" fmla="*/ 5944437 w 7467600"/>
              <a:gd name="connsiteY858" fmla="*/ 113829 h 6858000"/>
              <a:gd name="connsiteX859" fmla="*/ 5825032 w 7467600"/>
              <a:gd name="connsiteY859" fmla="*/ 146405 h 6858000"/>
              <a:gd name="connsiteX860" fmla="*/ 4955599 w 7467600"/>
              <a:gd name="connsiteY860" fmla="*/ 247008 h 6858000"/>
              <a:gd name="connsiteX861" fmla="*/ 5210104 w 7467600"/>
              <a:gd name="connsiteY861" fmla="*/ 228123 h 6858000"/>
              <a:gd name="connsiteX862" fmla="*/ 5261015 w 7467600"/>
              <a:gd name="connsiteY862" fmla="*/ 227087 h 6858000"/>
              <a:gd name="connsiteX863" fmla="*/ 5861181 w 7467600"/>
              <a:gd name="connsiteY863" fmla="*/ 143093 h 6858000"/>
              <a:gd name="connsiteX864" fmla="*/ 5961252 w 7467600"/>
              <a:gd name="connsiteY864" fmla="*/ 114820 h 6858000"/>
              <a:gd name="connsiteX865" fmla="*/ 5944437 w 7467600"/>
              <a:gd name="connsiteY865" fmla="*/ 113829 h 6858000"/>
              <a:gd name="connsiteX866" fmla="*/ 3882765 w 7467600"/>
              <a:gd name="connsiteY866" fmla="*/ 0 h 6858000"/>
              <a:gd name="connsiteX867" fmla="*/ 3995099 w 7467600"/>
              <a:gd name="connsiteY867" fmla="*/ 0 h 6858000"/>
              <a:gd name="connsiteX868" fmla="*/ 4163818 w 7467600"/>
              <a:gd name="connsiteY868" fmla="*/ 234104 h 6858000"/>
              <a:gd name="connsiteX869" fmla="*/ 4172099 w 7467600"/>
              <a:gd name="connsiteY869" fmla="*/ 234207 h 6858000"/>
              <a:gd name="connsiteX870" fmla="*/ 4784282 w 7467600"/>
              <a:gd name="connsiteY870" fmla="*/ 276561 h 6858000"/>
              <a:gd name="connsiteX871" fmla="*/ 4801687 w 7467600"/>
              <a:gd name="connsiteY871" fmla="*/ 267764 h 6858000"/>
              <a:gd name="connsiteX872" fmla="*/ 6082788 w 7467600"/>
              <a:gd name="connsiteY872" fmla="*/ 64119 h 6858000"/>
              <a:gd name="connsiteX873" fmla="*/ 6099442 w 7467600"/>
              <a:gd name="connsiteY873" fmla="*/ 82568 h 6858000"/>
              <a:gd name="connsiteX874" fmla="*/ 4804137 w 7467600"/>
              <a:gd name="connsiteY874" fmla="*/ 320931 h 6858000"/>
              <a:gd name="connsiteX875" fmla="*/ 4227047 w 7467600"/>
              <a:gd name="connsiteY875" fmla="*/ 313415 h 6858000"/>
              <a:gd name="connsiteX876" fmla="*/ 4346041 w 7467600"/>
              <a:gd name="connsiteY876" fmla="*/ 456086 h 6858000"/>
              <a:gd name="connsiteX877" fmla="*/ 4870967 w 7467600"/>
              <a:gd name="connsiteY877" fmla="*/ 963061 h 6858000"/>
              <a:gd name="connsiteX878" fmla="*/ 4889647 w 7467600"/>
              <a:gd name="connsiteY878" fmla="*/ 957147 h 6858000"/>
              <a:gd name="connsiteX879" fmla="*/ 5422504 w 7467600"/>
              <a:gd name="connsiteY879" fmla="*/ 805191 h 6858000"/>
              <a:gd name="connsiteX880" fmla="*/ 6087656 w 7467600"/>
              <a:gd name="connsiteY880" fmla="*/ 826703 h 6858000"/>
              <a:gd name="connsiteX881" fmla="*/ 6058717 w 7467600"/>
              <a:gd name="connsiteY881" fmla="*/ 865992 h 6858000"/>
              <a:gd name="connsiteX882" fmla="*/ 4974153 w 7467600"/>
              <a:gd name="connsiteY882" fmla="*/ 1045456 h 6858000"/>
              <a:gd name="connsiteX883" fmla="*/ 5627835 w 7467600"/>
              <a:gd name="connsiteY883" fmla="*/ 1472077 h 6858000"/>
              <a:gd name="connsiteX884" fmla="*/ 5629817 w 7467600"/>
              <a:gd name="connsiteY884" fmla="*/ 1471412 h 6858000"/>
              <a:gd name="connsiteX885" fmla="*/ 5634124 w 7467600"/>
              <a:gd name="connsiteY885" fmla="*/ 1470572 h 6858000"/>
              <a:gd name="connsiteX886" fmla="*/ 5755832 w 7467600"/>
              <a:gd name="connsiteY886" fmla="*/ 1383886 h 6858000"/>
              <a:gd name="connsiteX887" fmla="*/ 6014186 w 7467600"/>
              <a:gd name="connsiteY887" fmla="*/ 1279799 h 6858000"/>
              <a:gd name="connsiteX888" fmla="*/ 6901619 w 7467600"/>
              <a:gd name="connsiteY888" fmla="*/ 1047874 h 6858000"/>
              <a:gd name="connsiteX889" fmla="*/ 6931566 w 7467600"/>
              <a:gd name="connsiteY889" fmla="*/ 1062034 h 6858000"/>
              <a:gd name="connsiteX890" fmla="*/ 5790982 w 7467600"/>
              <a:gd name="connsiteY890" fmla="*/ 1561380 h 6858000"/>
              <a:gd name="connsiteX891" fmla="*/ 6188971 w 7467600"/>
              <a:gd name="connsiteY891" fmla="*/ 1755168 h 6858000"/>
              <a:gd name="connsiteX892" fmla="*/ 6202446 w 7467600"/>
              <a:gd name="connsiteY892" fmla="*/ 1752268 h 6858000"/>
              <a:gd name="connsiteX893" fmla="*/ 7179560 w 7467600"/>
              <a:gd name="connsiteY893" fmla="*/ 1467551 h 6858000"/>
              <a:gd name="connsiteX894" fmla="*/ 7158730 w 7467600"/>
              <a:gd name="connsiteY894" fmla="*/ 1507835 h 6858000"/>
              <a:gd name="connsiteX895" fmla="*/ 6326959 w 7467600"/>
              <a:gd name="connsiteY895" fmla="*/ 1817686 h 6858000"/>
              <a:gd name="connsiteX896" fmla="*/ 6537433 w 7467600"/>
              <a:gd name="connsiteY896" fmla="*/ 1907790 h 6858000"/>
              <a:gd name="connsiteX897" fmla="*/ 6550221 w 7467600"/>
              <a:gd name="connsiteY897" fmla="*/ 1910729 h 6858000"/>
              <a:gd name="connsiteX898" fmla="*/ 6964438 w 7467600"/>
              <a:gd name="connsiteY898" fmla="*/ 2209505 h 6858000"/>
              <a:gd name="connsiteX899" fmla="*/ 7367862 w 7467600"/>
              <a:gd name="connsiteY899" fmla="*/ 2806833 h 6858000"/>
              <a:gd name="connsiteX900" fmla="*/ 7364329 w 7467600"/>
              <a:gd name="connsiteY900" fmla="*/ 2826907 h 6858000"/>
              <a:gd name="connsiteX901" fmla="*/ 7290545 w 7467600"/>
              <a:gd name="connsiteY901" fmla="*/ 2850663 h 6858000"/>
              <a:gd name="connsiteX902" fmla="*/ 6472036 w 7467600"/>
              <a:gd name="connsiteY902" fmla="*/ 1959003 h 6858000"/>
              <a:gd name="connsiteX903" fmla="*/ 5792897 w 7467600"/>
              <a:gd name="connsiteY903" fmla="*/ 1647747 h 6858000"/>
              <a:gd name="connsiteX904" fmla="*/ 5842751 w 7467600"/>
              <a:gd name="connsiteY904" fmla="*/ 1816112 h 6858000"/>
              <a:gd name="connsiteX905" fmla="*/ 5847424 w 7467600"/>
              <a:gd name="connsiteY905" fmla="*/ 1815776 h 6858000"/>
              <a:gd name="connsiteX906" fmla="*/ 6399821 w 7467600"/>
              <a:gd name="connsiteY906" fmla="*/ 2344799 h 6858000"/>
              <a:gd name="connsiteX907" fmla="*/ 6323232 w 7467600"/>
              <a:gd name="connsiteY907" fmla="*/ 2389634 h 6858000"/>
              <a:gd name="connsiteX908" fmla="*/ 5942958 w 7467600"/>
              <a:gd name="connsiteY908" fmla="*/ 2077708 h 6858000"/>
              <a:gd name="connsiteX909" fmla="*/ 5921559 w 7467600"/>
              <a:gd name="connsiteY909" fmla="*/ 2378596 h 6858000"/>
              <a:gd name="connsiteX910" fmla="*/ 5817651 w 7467600"/>
              <a:gd name="connsiteY910" fmla="*/ 3023919 h 6858000"/>
              <a:gd name="connsiteX911" fmla="*/ 5729634 w 7467600"/>
              <a:gd name="connsiteY911" fmla="*/ 3051849 h 6858000"/>
              <a:gd name="connsiteX912" fmla="*/ 5611018 w 7467600"/>
              <a:gd name="connsiteY912" fmla="*/ 2316769 h 6858000"/>
              <a:gd name="connsiteX913" fmla="*/ 5687608 w 7467600"/>
              <a:gd name="connsiteY913" fmla="*/ 2039972 h 6858000"/>
              <a:gd name="connsiteX914" fmla="*/ 5657554 w 7467600"/>
              <a:gd name="connsiteY914" fmla="*/ 1576445 h 6858000"/>
              <a:gd name="connsiteX915" fmla="*/ 5150475 w 7467600"/>
              <a:gd name="connsiteY915" fmla="*/ 1274012 h 6858000"/>
              <a:gd name="connsiteX916" fmla="*/ 5349142 w 7467600"/>
              <a:gd name="connsiteY916" fmla="*/ 2204405 h 6858000"/>
              <a:gd name="connsiteX917" fmla="*/ 5262214 w 7467600"/>
              <a:gd name="connsiteY917" fmla="*/ 2233836 h 6858000"/>
              <a:gd name="connsiteX918" fmla="*/ 4981539 w 7467600"/>
              <a:gd name="connsiteY918" fmla="*/ 1542201 h 6858000"/>
              <a:gd name="connsiteX919" fmla="*/ 4958461 w 7467600"/>
              <a:gd name="connsiteY919" fmla="*/ 1136957 h 6858000"/>
              <a:gd name="connsiteX920" fmla="*/ 4655015 w 7467600"/>
              <a:gd name="connsiteY920" fmla="*/ 891426 h 6858000"/>
              <a:gd name="connsiteX921" fmla="*/ 4348002 w 7467600"/>
              <a:gd name="connsiteY921" fmla="*/ 2205895 h 6858000"/>
              <a:gd name="connsiteX922" fmla="*/ 4262250 w 7467600"/>
              <a:gd name="connsiteY922" fmla="*/ 2219972 h 6858000"/>
              <a:gd name="connsiteX923" fmla="*/ 4550611 w 7467600"/>
              <a:gd name="connsiteY923" fmla="*/ 817540 h 6858000"/>
              <a:gd name="connsiteX924" fmla="*/ 4564418 w 7467600"/>
              <a:gd name="connsiteY924" fmla="*/ 808293 h 6858000"/>
              <a:gd name="connsiteX925" fmla="*/ 4266388 w 7467600"/>
              <a:gd name="connsiteY925" fmla="*/ 500083 h 6858000"/>
              <a:gd name="connsiteX926" fmla="*/ 4032842 w 7467600"/>
              <a:gd name="connsiteY926" fmla="*/ 211809 h 6858000"/>
              <a:gd name="connsiteX927" fmla="*/ 3882765 w 7467600"/>
              <a:gd name="connsiteY927" fmla="*/ 0 h 6858000"/>
              <a:gd name="connsiteX928" fmla="*/ 3721337 w 7467600"/>
              <a:gd name="connsiteY928" fmla="*/ 0 h 6858000"/>
              <a:gd name="connsiteX929" fmla="*/ 3797544 w 7467600"/>
              <a:gd name="connsiteY929" fmla="*/ 0 h 6858000"/>
              <a:gd name="connsiteX930" fmla="*/ 3775734 w 7467600"/>
              <a:gd name="connsiteY930" fmla="*/ 95131 h 6858000"/>
              <a:gd name="connsiteX931" fmla="*/ 3724807 w 7467600"/>
              <a:gd name="connsiteY931" fmla="*/ 272257 h 6858000"/>
              <a:gd name="connsiteX932" fmla="*/ 3726844 w 7467600"/>
              <a:gd name="connsiteY932" fmla="*/ 282988 h 6858000"/>
              <a:gd name="connsiteX933" fmla="*/ 3742664 w 7467600"/>
              <a:gd name="connsiteY933" fmla="*/ 279918 h 6858000"/>
              <a:gd name="connsiteX934" fmla="*/ 4103910 w 7467600"/>
              <a:gd name="connsiteY934" fmla="*/ 1161917 h 6858000"/>
              <a:gd name="connsiteX935" fmla="*/ 4020269 w 7467600"/>
              <a:gd name="connsiteY935" fmla="*/ 1200406 h 6858000"/>
              <a:gd name="connsiteX936" fmla="*/ 3674882 w 7467600"/>
              <a:gd name="connsiteY936" fmla="*/ 488524 h 6858000"/>
              <a:gd name="connsiteX937" fmla="*/ 3132682 w 7467600"/>
              <a:gd name="connsiteY937" fmla="*/ 1072284 h 6858000"/>
              <a:gd name="connsiteX938" fmla="*/ 2716346 w 7467600"/>
              <a:gd name="connsiteY938" fmla="*/ 1276376 h 6858000"/>
              <a:gd name="connsiteX939" fmla="*/ 2716772 w 7467600"/>
              <a:gd name="connsiteY939" fmla="*/ 1255462 h 6858000"/>
              <a:gd name="connsiteX940" fmla="*/ 3471096 w 7467600"/>
              <a:gd name="connsiteY940" fmla="*/ 437072 h 6858000"/>
              <a:gd name="connsiteX941" fmla="*/ 3639057 w 7467600"/>
              <a:gd name="connsiteY941" fmla="*/ 286334 h 6858000"/>
              <a:gd name="connsiteX942" fmla="*/ 3640309 w 7467600"/>
              <a:gd name="connsiteY942" fmla="*/ 284664 h 6858000"/>
              <a:gd name="connsiteX943" fmla="*/ 3646022 w 7467600"/>
              <a:gd name="connsiteY943" fmla="*/ 276711 h 6858000"/>
              <a:gd name="connsiteX944" fmla="*/ 3707943 w 7467600"/>
              <a:gd name="connsiteY944" fmla="*/ 65958 h 6858000"/>
              <a:gd name="connsiteX945" fmla="*/ 3721337 w 7467600"/>
              <a:gd name="connsiteY945" fmla="*/ 0 h 6858000"/>
              <a:gd name="connsiteX946" fmla="*/ 2867960 w 7467600"/>
              <a:gd name="connsiteY946" fmla="*/ 0 h 6858000"/>
              <a:gd name="connsiteX947" fmla="*/ 2926351 w 7467600"/>
              <a:gd name="connsiteY947" fmla="*/ 0 h 6858000"/>
              <a:gd name="connsiteX948" fmla="*/ 2902823 w 7467600"/>
              <a:gd name="connsiteY948" fmla="*/ 262929 h 6858000"/>
              <a:gd name="connsiteX949" fmla="*/ 2940663 w 7467600"/>
              <a:gd name="connsiteY949" fmla="*/ 140884 h 6858000"/>
              <a:gd name="connsiteX950" fmla="*/ 2947039 w 7467600"/>
              <a:gd name="connsiteY950" fmla="*/ 122524 h 6858000"/>
              <a:gd name="connsiteX951" fmla="*/ 2984316 w 7467600"/>
              <a:gd name="connsiteY951" fmla="*/ 0 h 6858000"/>
              <a:gd name="connsiteX952" fmla="*/ 3016114 w 7467600"/>
              <a:gd name="connsiteY952" fmla="*/ 0 h 6858000"/>
              <a:gd name="connsiteX953" fmla="*/ 2979949 w 7467600"/>
              <a:gd name="connsiteY953" fmla="*/ 119274 h 6858000"/>
              <a:gd name="connsiteX954" fmla="*/ 3023879 w 7467600"/>
              <a:gd name="connsiteY954" fmla="*/ 0 h 6858000"/>
              <a:gd name="connsiteX955" fmla="*/ 3105400 w 7467600"/>
              <a:gd name="connsiteY955" fmla="*/ 0 h 6858000"/>
              <a:gd name="connsiteX956" fmla="*/ 3094669 w 7467600"/>
              <a:gd name="connsiteY956" fmla="*/ 30308 h 6858000"/>
              <a:gd name="connsiteX957" fmla="*/ 2901945 w 7467600"/>
              <a:gd name="connsiteY957" fmla="*/ 466538 h 6858000"/>
              <a:gd name="connsiteX958" fmla="*/ 2815209 w 7467600"/>
              <a:gd name="connsiteY958" fmla="*/ 497361 h 6858000"/>
              <a:gd name="connsiteX959" fmla="*/ 2844845 w 7467600"/>
              <a:gd name="connsiteY959" fmla="*/ 127638 h 6858000"/>
              <a:gd name="connsiteX960" fmla="*/ 2867960 w 7467600"/>
              <a:gd name="connsiteY960" fmla="*/ 0 h 6858000"/>
              <a:gd name="connsiteX961" fmla="*/ 1057230 w 7467600"/>
              <a:gd name="connsiteY961" fmla="*/ 0 h 6858000"/>
              <a:gd name="connsiteX962" fmla="*/ 1111003 w 7467600"/>
              <a:gd name="connsiteY962" fmla="*/ 0 h 6858000"/>
              <a:gd name="connsiteX963" fmla="*/ 1125553 w 7467600"/>
              <a:gd name="connsiteY963" fmla="*/ 52588 h 6858000"/>
              <a:gd name="connsiteX964" fmla="*/ 1304276 w 7467600"/>
              <a:gd name="connsiteY964" fmla="*/ 476275 h 6858000"/>
              <a:gd name="connsiteX965" fmla="*/ 1492066 w 7467600"/>
              <a:gd name="connsiteY965" fmla="*/ 886333 h 6858000"/>
              <a:gd name="connsiteX966" fmla="*/ 1423698 w 7467600"/>
              <a:gd name="connsiteY966" fmla="*/ 710817 h 6858000"/>
              <a:gd name="connsiteX967" fmla="*/ 1357609 w 7467600"/>
              <a:gd name="connsiteY967" fmla="*/ 532892 h 6858000"/>
              <a:gd name="connsiteX968" fmla="*/ 1309550 w 7467600"/>
              <a:gd name="connsiteY968" fmla="*/ 374031 h 6858000"/>
              <a:gd name="connsiteX969" fmla="*/ 1193673 w 7467600"/>
              <a:gd name="connsiteY969" fmla="*/ 49533 h 6858000"/>
              <a:gd name="connsiteX970" fmla="*/ 1164391 w 7467600"/>
              <a:gd name="connsiteY970" fmla="*/ 0 h 6858000"/>
              <a:gd name="connsiteX971" fmla="*/ 1200666 w 7467600"/>
              <a:gd name="connsiteY971" fmla="*/ 0 h 6858000"/>
              <a:gd name="connsiteX972" fmla="*/ 1223408 w 7467600"/>
              <a:gd name="connsiteY972" fmla="*/ 38996 h 6858000"/>
              <a:gd name="connsiteX973" fmla="*/ 1339635 w 7467600"/>
              <a:gd name="connsiteY973" fmla="*/ 365517 h 6858000"/>
              <a:gd name="connsiteX974" fmla="*/ 1387469 w 7467600"/>
              <a:gd name="connsiteY974" fmla="*/ 523079 h 6858000"/>
              <a:gd name="connsiteX975" fmla="*/ 1452685 w 7467600"/>
              <a:gd name="connsiteY975" fmla="*/ 699806 h 6858000"/>
              <a:gd name="connsiteX976" fmla="*/ 1492092 w 7467600"/>
              <a:gd name="connsiteY976" fmla="*/ 800424 h 6858000"/>
              <a:gd name="connsiteX977" fmla="*/ 1455302 w 7467600"/>
              <a:gd name="connsiteY977" fmla="*/ 632913 h 6858000"/>
              <a:gd name="connsiteX978" fmla="*/ 1222336 w 7467600"/>
              <a:gd name="connsiteY978" fmla="*/ 9480 h 6858000"/>
              <a:gd name="connsiteX979" fmla="*/ 1214634 w 7467600"/>
              <a:gd name="connsiteY979" fmla="*/ 0 h 6858000"/>
              <a:gd name="connsiteX980" fmla="*/ 1289827 w 7467600"/>
              <a:gd name="connsiteY980" fmla="*/ 0 h 6858000"/>
              <a:gd name="connsiteX981" fmla="*/ 1321076 w 7467600"/>
              <a:gd name="connsiteY981" fmla="*/ 59722 h 6858000"/>
              <a:gd name="connsiteX982" fmla="*/ 1512579 w 7467600"/>
              <a:gd name="connsiteY982" fmla="*/ 626441 h 6858000"/>
              <a:gd name="connsiteX983" fmla="*/ 1506076 w 7467600"/>
              <a:gd name="connsiteY983" fmla="*/ 1089289 h 6858000"/>
              <a:gd name="connsiteX984" fmla="*/ 1486346 w 7467600"/>
              <a:gd name="connsiteY984" fmla="*/ 1079919 h 6858000"/>
              <a:gd name="connsiteX985" fmla="*/ 1070511 w 7467600"/>
              <a:gd name="connsiteY985" fmla="*/ 48609 h 6858000"/>
              <a:gd name="connsiteX986" fmla="*/ 1057230 w 7467600"/>
              <a:gd name="connsiteY986" fmla="*/ 0 h 6858000"/>
              <a:gd name="connsiteX987" fmla="*/ 43151 w 7467600"/>
              <a:gd name="connsiteY987" fmla="*/ 0 h 6858000"/>
              <a:gd name="connsiteX988" fmla="*/ 95283 w 7467600"/>
              <a:gd name="connsiteY988" fmla="*/ 0 h 6858000"/>
              <a:gd name="connsiteX989" fmla="*/ 300708 w 7467600"/>
              <a:gd name="connsiteY989" fmla="*/ 154571 h 6858000"/>
              <a:gd name="connsiteX990" fmla="*/ 530414 w 7467600"/>
              <a:gd name="connsiteY990" fmla="*/ 354673 h 6858000"/>
              <a:gd name="connsiteX991" fmla="*/ 333785 w 7467600"/>
              <a:gd name="connsiteY991" fmla="*/ 161564 h 6858000"/>
              <a:gd name="connsiteX992" fmla="*/ 147005 w 7467600"/>
              <a:gd name="connsiteY992" fmla="*/ 0 h 6858000"/>
              <a:gd name="connsiteX993" fmla="*/ 272509 w 7467600"/>
              <a:gd name="connsiteY993" fmla="*/ 0 h 6858000"/>
              <a:gd name="connsiteX994" fmla="*/ 326276 w 7467600"/>
              <a:gd name="connsiteY994" fmla="*/ 45847 h 6858000"/>
              <a:gd name="connsiteX995" fmla="*/ 823759 w 7467600"/>
              <a:gd name="connsiteY995" fmla="*/ 574145 h 6858000"/>
              <a:gd name="connsiteX996" fmla="*/ 811254 w 7467600"/>
              <a:gd name="connsiteY996" fmla="*/ 665546 h 6858000"/>
              <a:gd name="connsiteX997" fmla="*/ 154042 w 7467600"/>
              <a:gd name="connsiteY997" fmla="*/ 261522 h 6858000"/>
              <a:gd name="connsiteX998" fmla="*/ 13550 w 7467600"/>
              <a:gd name="connsiteY998" fmla="*/ 158423 h 6858000"/>
              <a:gd name="connsiteX999" fmla="*/ 0 w 7467600"/>
              <a:gd name="connsiteY999" fmla="*/ 146618 h 6858000"/>
              <a:gd name="connsiteX1000" fmla="*/ 0 w 7467600"/>
              <a:gd name="connsiteY1000" fmla="*/ 59161 h 6858000"/>
              <a:gd name="connsiteX1001" fmla="*/ 45427 w 7467600"/>
              <a:gd name="connsiteY1001" fmla="*/ 101078 h 6858000"/>
              <a:gd name="connsiteX1002" fmla="*/ 630103 w 7467600"/>
              <a:gd name="connsiteY1002" fmla="*/ 485885 h 6858000"/>
              <a:gd name="connsiteX1003" fmla="*/ 532040 w 7467600"/>
              <a:gd name="connsiteY1003" fmla="*/ 399359 h 6858000"/>
              <a:gd name="connsiteX1004" fmla="*/ 517618 w 7467600"/>
              <a:gd name="connsiteY1004" fmla="*/ 385726 h 6858000"/>
              <a:gd name="connsiteX1005" fmla="*/ 285074 w 7467600"/>
              <a:gd name="connsiteY1005" fmla="*/ 182755 h 6858000"/>
              <a:gd name="connsiteX1006" fmla="*/ 43151 w 7467600"/>
              <a:gd name="connsiteY100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7451412 w 7467600"/>
              <a:gd name="connsiteY844" fmla="*/ 799572 h 6858000"/>
              <a:gd name="connsiteX845" fmla="*/ 7467600 w 7467600"/>
              <a:gd name="connsiteY845" fmla="*/ 789215 h 6858000"/>
              <a:gd name="connsiteX846" fmla="*/ 7451412 w 7467600"/>
              <a:gd name="connsiteY846" fmla="*/ 799572 h 6858000"/>
              <a:gd name="connsiteX847" fmla="*/ 5905192 w 7467600"/>
              <a:gd name="connsiteY847" fmla="*/ 163079 h 6858000"/>
              <a:gd name="connsiteX848" fmla="*/ 5865655 w 7467600"/>
              <a:gd name="connsiteY848" fmla="*/ 171901 h 6858000"/>
              <a:gd name="connsiteX849" fmla="*/ 5259740 w 7467600"/>
              <a:gd name="connsiteY849" fmla="*/ 257013 h 6858000"/>
              <a:gd name="connsiteX850" fmla="*/ 5208466 w 7467600"/>
              <a:gd name="connsiteY850" fmla="*/ 257550 h 6858000"/>
              <a:gd name="connsiteX851" fmla="*/ 4980204 w 7467600"/>
              <a:gd name="connsiteY851" fmla="*/ 271903 h 6858000"/>
              <a:gd name="connsiteX852" fmla="*/ 5068068 w 7467600"/>
              <a:gd name="connsiteY852" fmla="*/ 282244 h 6858000"/>
              <a:gd name="connsiteX853" fmla="*/ 5153231 w 7467600"/>
              <a:gd name="connsiteY853" fmla="*/ 292240 h 6858000"/>
              <a:gd name="connsiteX854" fmla="*/ 5426491 w 7467600"/>
              <a:gd name="connsiteY854" fmla="*/ 281128 h 6858000"/>
              <a:gd name="connsiteX855" fmla="*/ 5731212 w 7467600"/>
              <a:gd name="connsiteY855" fmla="*/ 231951 h 6858000"/>
              <a:gd name="connsiteX856" fmla="*/ 5905192 w 7467600"/>
              <a:gd name="connsiteY856" fmla="*/ 163079 h 6858000"/>
              <a:gd name="connsiteX857" fmla="*/ 5944437 w 7467600"/>
              <a:gd name="connsiteY857" fmla="*/ 113829 h 6858000"/>
              <a:gd name="connsiteX858" fmla="*/ 5825032 w 7467600"/>
              <a:gd name="connsiteY858" fmla="*/ 146405 h 6858000"/>
              <a:gd name="connsiteX859" fmla="*/ 4955599 w 7467600"/>
              <a:gd name="connsiteY859" fmla="*/ 247008 h 6858000"/>
              <a:gd name="connsiteX860" fmla="*/ 5210104 w 7467600"/>
              <a:gd name="connsiteY860" fmla="*/ 228123 h 6858000"/>
              <a:gd name="connsiteX861" fmla="*/ 5261015 w 7467600"/>
              <a:gd name="connsiteY861" fmla="*/ 227087 h 6858000"/>
              <a:gd name="connsiteX862" fmla="*/ 5861181 w 7467600"/>
              <a:gd name="connsiteY862" fmla="*/ 143093 h 6858000"/>
              <a:gd name="connsiteX863" fmla="*/ 5961252 w 7467600"/>
              <a:gd name="connsiteY863" fmla="*/ 114820 h 6858000"/>
              <a:gd name="connsiteX864" fmla="*/ 5944437 w 7467600"/>
              <a:gd name="connsiteY864" fmla="*/ 113829 h 6858000"/>
              <a:gd name="connsiteX865" fmla="*/ 3882765 w 7467600"/>
              <a:gd name="connsiteY865" fmla="*/ 0 h 6858000"/>
              <a:gd name="connsiteX866" fmla="*/ 3995099 w 7467600"/>
              <a:gd name="connsiteY866" fmla="*/ 0 h 6858000"/>
              <a:gd name="connsiteX867" fmla="*/ 4163818 w 7467600"/>
              <a:gd name="connsiteY867" fmla="*/ 234104 h 6858000"/>
              <a:gd name="connsiteX868" fmla="*/ 4172099 w 7467600"/>
              <a:gd name="connsiteY868" fmla="*/ 234207 h 6858000"/>
              <a:gd name="connsiteX869" fmla="*/ 4784282 w 7467600"/>
              <a:gd name="connsiteY869" fmla="*/ 276561 h 6858000"/>
              <a:gd name="connsiteX870" fmla="*/ 4801687 w 7467600"/>
              <a:gd name="connsiteY870" fmla="*/ 267764 h 6858000"/>
              <a:gd name="connsiteX871" fmla="*/ 6082788 w 7467600"/>
              <a:gd name="connsiteY871" fmla="*/ 64119 h 6858000"/>
              <a:gd name="connsiteX872" fmla="*/ 6099442 w 7467600"/>
              <a:gd name="connsiteY872" fmla="*/ 82568 h 6858000"/>
              <a:gd name="connsiteX873" fmla="*/ 4804137 w 7467600"/>
              <a:gd name="connsiteY873" fmla="*/ 320931 h 6858000"/>
              <a:gd name="connsiteX874" fmla="*/ 4227047 w 7467600"/>
              <a:gd name="connsiteY874" fmla="*/ 313415 h 6858000"/>
              <a:gd name="connsiteX875" fmla="*/ 4346041 w 7467600"/>
              <a:gd name="connsiteY875" fmla="*/ 456086 h 6858000"/>
              <a:gd name="connsiteX876" fmla="*/ 4870967 w 7467600"/>
              <a:gd name="connsiteY876" fmla="*/ 963061 h 6858000"/>
              <a:gd name="connsiteX877" fmla="*/ 4889647 w 7467600"/>
              <a:gd name="connsiteY877" fmla="*/ 957147 h 6858000"/>
              <a:gd name="connsiteX878" fmla="*/ 5422504 w 7467600"/>
              <a:gd name="connsiteY878" fmla="*/ 805191 h 6858000"/>
              <a:gd name="connsiteX879" fmla="*/ 6087656 w 7467600"/>
              <a:gd name="connsiteY879" fmla="*/ 826703 h 6858000"/>
              <a:gd name="connsiteX880" fmla="*/ 6058717 w 7467600"/>
              <a:gd name="connsiteY880" fmla="*/ 865992 h 6858000"/>
              <a:gd name="connsiteX881" fmla="*/ 4974153 w 7467600"/>
              <a:gd name="connsiteY881" fmla="*/ 1045456 h 6858000"/>
              <a:gd name="connsiteX882" fmla="*/ 5627835 w 7467600"/>
              <a:gd name="connsiteY882" fmla="*/ 1472077 h 6858000"/>
              <a:gd name="connsiteX883" fmla="*/ 5629817 w 7467600"/>
              <a:gd name="connsiteY883" fmla="*/ 1471412 h 6858000"/>
              <a:gd name="connsiteX884" fmla="*/ 5634124 w 7467600"/>
              <a:gd name="connsiteY884" fmla="*/ 1470572 h 6858000"/>
              <a:gd name="connsiteX885" fmla="*/ 5755832 w 7467600"/>
              <a:gd name="connsiteY885" fmla="*/ 1383886 h 6858000"/>
              <a:gd name="connsiteX886" fmla="*/ 6014186 w 7467600"/>
              <a:gd name="connsiteY886" fmla="*/ 1279799 h 6858000"/>
              <a:gd name="connsiteX887" fmla="*/ 6901619 w 7467600"/>
              <a:gd name="connsiteY887" fmla="*/ 1047874 h 6858000"/>
              <a:gd name="connsiteX888" fmla="*/ 6931566 w 7467600"/>
              <a:gd name="connsiteY888" fmla="*/ 1062034 h 6858000"/>
              <a:gd name="connsiteX889" fmla="*/ 5790982 w 7467600"/>
              <a:gd name="connsiteY889" fmla="*/ 1561380 h 6858000"/>
              <a:gd name="connsiteX890" fmla="*/ 6188971 w 7467600"/>
              <a:gd name="connsiteY890" fmla="*/ 1755168 h 6858000"/>
              <a:gd name="connsiteX891" fmla="*/ 6202446 w 7467600"/>
              <a:gd name="connsiteY891" fmla="*/ 1752268 h 6858000"/>
              <a:gd name="connsiteX892" fmla="*/ 7179560 w 7467600"/>
              <a:gd name="connsiteY892" fmla="*/ 1467551 h 6858000"/>
              <a:gd name="connsiteX893" fmla="*/ 7158730 w 7467600"/>
              <a:gd name="connsiteY893" fmla="*/ 1507835 h 6858000"/>
              <a:gd name="connsiteX894" fmla="*/ 6326959 w 7467600"/>
              <a:gd name="connsiteY894" fmla="*/ 1817686 h 6858000"/>
              <a:gd name="connsiteX895" fmla="*/ 6537433 w 7467600"/>
              <a:gd name="connsiteY895" fmla="*/ 1907790 h 6858000"/>
              <a:gd name="connsiteX896" fmla="*/ 6550221 w 7467600"/>
              <a:gd name="connsiteY896" fmla="*/ 1910729 h 6858000"/>
              <a:gd name="connsiteX897" fmla="*/ 6964438 w 7467600"/>
              <a:gd name="connsiteY897" fmla="*/ 2209505 h 6858000"/>
              <a:gd name="connsiteX898" fmla="*/ 7367862 w 7467600"/>
              <a:gd name="connsiteY898" fmla="*/ 2806833 h 6858000"/>
              <a:gd name="connsiteX899" fmla="*/ 7364329 w 7467600"/>
              <a:gd name="connsiteY899" fmla="*/ 2826907 h 6858000"/>
              <a:gd name="connsiteX900" fmla="*/ 7290545 w 7467600"/>
              <a:gd name="connsiteY900" fmla="*/ 2850663 h 6858000"/>
              <a:gd name="connsiteX901" fmla="*/ 6472036 w 7467600"/>
              <a:gd name="connsiteY901" fmla="*/ 1959003 h 6858000"/>
              <a:gd name="connsiteX902" fmla="*/ 5792897 w 7467600"/>
              <a:gd name="connsiteY902" fmla="*/ 1647747 h 6858000"/>
              <a:gd name="connsiteX903" fmla="*/ 5842751 w 7467600"/>
              <a:gd name="connsiteY903" fmla="*/ 1816112 h 6858000"/>
              <a:gd name="connsiteX904" fmla="*/ 5847424 w 7467600"/>
              <a:gd name="connsiteY904" fmla="*/ 1815776 h 6858000"/>
              <a:gd name="connsiteX905" fmla="*/ 6399821 w 7467600"/>
              <a:gd name="connsiteY905" fmla="*/ 2344799 h 6858000"/>
              <a:gd name="connsiteX906" fmla="*/ 6323232 w 7467600"/>
              <a:gd name="connsiteY906" fmla="*/ 2389634 h 6858000"/>
              <a:gd name="connsiteX907" fmla="*/ 5942958 w 7467600"/>
              <a:gd name="connsiteY907" fmla="*/ 2077708 h 6858000"/>
              <a:gd name="connsiteX908" fmla="*/ 5921559 w 7467600"/>
              <a:gd name="connsiteY908" fmla="*/ 2378596 h 6858000"/>
              <a:gd name="connsiteX909" fmla="*/ 5817651 w 7467600"/>
              <a:gd name="connsiteY909" fmla="*/ 3023919 h 6858000"/>
              <a:gd name="connsiteX910" fmla="*/ 5729634 w 7467600"/>
              <a:gd name="connsiteY910" fmla="*/ 3051849 h 6858000"/>
              <a:gd name="connsiteX911" fmla="*/ 5611018 w 7467600"/>
              <a:gd name="connsiteY911" fmla="*/ 2316769 h 6858000"/>
              <a:gd name="connsiteX912" fmla="*/ 5687608 w 7467600"/>
              <a:gd name="connsiteY912" fmla="*/ 2039972 h 6858000"/>
              <a:gd name="connsiteX913" fmla="*/ 5657554 w 7467600"/>
              <a:gd name="connsiteY913" fmla="*/ 1576445 h 6858000"/>
              <a:gd name="connsiteX914" fmla="*/ 5150475 w 7467600"/>
              <a:gd name="connsiteY914" fmla="*/ 1274012 h 6858000"/>
              <a:gd name="connsiteX915" fmla="*/ 5349142 w 7467600"/>
              <a:gd name="connsiteY915" fmla="*/ 2204405 h 6858000"/>
              <a:gd name="connsiteX916" fmla="*/ 5262214 w 7467600"/>
              <a:gd name="connsiteY916" fmla="*/ 2233836 h 6858000"/>
              <a:gd name="connsiteX917" fmla="*/ 4981539 w 7467600"/>
              <a:gd name="connsiteY917" fmla="*/ 1542201 h 6858000"/>
              <a:gd name="connsiteX918" fmla="*/ 4958461 w 7467600"/>
              <a:gd name="connsiteY918" fmla="*/ 1136957 h 6858000"/>
              <a:gd name="connsiteX919" fmla="*/ 4655015 w 7467600"/>
              <a:gd name="connsiteY919" fmla="*/ 891426 h 6858000"/>
              <a:gd name="connsiteX920" fmla="*/ 4348002 w 7467600"/>
              <a:gd name="connsiteY920" fmla="*/ 2205895 h 6858000"/>
              <a:gd name="connsiteX921" fmla="*/ 4262250 w 7467600"/>
              <a:gd name="connsiteY921" fmla="*/ 2219972 h 6858000"/>
              <a:gd name="connsiteX922" fmla="*/ 4550611 w 7467600"/>
              <a:gd name="connsiteY922" fmla="*/ 817540 h 6858000"/>
              <a:gd name="connsiteX923" fmla="*/ 4564418 w 7467600"/>
              <a:gd name="connsiteY923" fmla="*/ 808293 h 6858000"/>
              <a:gd name="connsiteX924" fmla="*/ 4266388 w 7467600"/>
              <a:gd name="connsiteY924" fmla="*/ 500083 h 6858000"/>
              <a:gd name="connsiteX925" fmla="*/ 4032842 w 7467600"/>
              <a:gd name="connsiteY925" fmla="*/ 211809 h 6858000"/>
              <a:gd name="connsiteX926" fmla="*/ 3882765 w 7467600"/>
              <a:gd name="connsiteY926" fmla="*/ 0 h 6858000"/>
              <a:gd name="connsiteX927" fmla="*/ 3721337 w 7467600"/>
              <a:gd name="connsiteY927" fmla="*/ 0 h 6858000"/>
              <a:gd name="connsiteX928" fmla="*/ 3797544 w 7467600"/>
              <a:gd name="connsiteY928" fmla="*/ 0 h 6858000"/>
              <a:gd name="connsiteX929" fmla="*/ 3775734 w 7467600"/>
              <a:gd name="connsiteY929" fmla="*/ 95131 h 6858000"/>
              <a:gd name="connsiteX930" fmla="*/ 3724807 w 7467600"/>
              <a:gd name="connsiteY930" fmla="*/ 272257 h 6858000"/>
              <a:gd name="connsiteX931" fmla="*/ 3726844 w 7467600"/>
              <a:gd name="connsiteY931" fmla="*/ 282988 h 6858000"/>
              <a:gd name="connsiteX932" fmla="*/ 3742664 w 7467600"/>
              <a:gd name="connsiteY932" fmla="*/ 279918 h 6858000"/>
              <a:gd name="connsiteX933" fmla="*/ 4103910 w 7467600"/>
              <a:gd name="connsiteY933" fmla="*/ 1161917 h 6858000"/>
              <a:gd name="connsiteX934" fmla="*/ 4020269 w 7467600"/>
              <a:gd name="connsiteY934" fmla="*/ 1200406 h 6858000"/>
              <a:gd name="connsiteX935" fmla="*/ 3674882 w 7467600"/>
              <a:gd name="connsiteY935" fmla="*/ 488524 h 6858000"/>
              <a:gd name="connsiteX936" fmla="*/ 3132682 w 7467600"/>
              <a:gd name="connsiteY936" fmla="*/ 1072284 h 6858000"/>
              <a:gd name="connsiteX937" fmla="*/ 2716346 w 7467600"/>
              <a:gd name="connsiteY937" fmla="*/ 1276376 h 6858000"/>
              <a:gd name="connsiteX938" fmla="*/ 2716772 w 7467600"/>
              <a:gd name="connsiteY938" fmla="*/ 1255462 h 6858000"/>
              <a:gd name="connsiteX939" fmla="*/ 3471096 w 7467600"/>
              <a:gd name="connsiteY939" fmla="*/ 437072 h 6858000"/>
              <a:gd name="connsiteX940" fmla="*/ 3639057 w 7467600"/>
              <a:gd name="connsiteY940" fmla="*/ 286334 h 6858000"/>
              <a:gd name="connsiteX941" fmla="*/ 3640309 w 7467600"/>
              <a:gd name="connsiteY941" fmla="*/ 284664 h 6858000"/>
              <a:gd name="connsiteX942" fmla="*/ 3646022 w 7467600"/>
              <a:gd name="connsiteY942" fmla="*/ 276711 h 6858000"/>
              <a:gd name="connsiteX943" fmla="*/ 3707943 w 7467600"/>
              <a:gd name="connsiteY943" fmla="*/ 65958 h 6858000"/>
              <a:gd name="connsiteX944" fmla="*/ 3721337 w 7467600"/>
              <a:gd name="connsiteY944" fmla="*/ 0 h 6858000"/>
              <a:gd name="connsiteX945" fmla="*/ 2867960 w 7467600"/>
              <a:gd name="connsiteY945" fmla="*/ 0 h 6858000"/>
              <a:gd name="connsiteX946" fmla="*/ 2926351 w 7467600"/>
              <a:gd name="connsiteY946" fmla="*/ 0 h 6858000"/>
              <a:gd name="connsiteX947" fmla="*/ 2902823 w 7467600"/>
              <a:gd name="connsiteY947" fmla="*/ 262929 h 6858000"/>
              <a:gd name="connsiteX948" fmla="*/ 2940663 w 7467600"/>
              <a:gd name="connsiteY948" fmla="*/ 140884 h 6858000"/>
              <a:gd name="connsiteX949" fmla="*/ 2947039 w 7467600"/>
              <a:gd name="connsiteY949" fmla="*/ 122524 h 6858000"/>
              <a:gd name="connsiteX950" fmla="*/ 2984316 w 7467600"/>
              <a:gd name="connsiteY950" fmla="*/ 0 h 6858000"/>
              <a:gd name="connsiteX951" fmla="*/ 3016114 w 7467600"/>
              <a:gd name="connsiteY951" fmla="*/ 0 h 6858000"/>
              <a:gd name="connsiteX952" fmla="*/ 2979949 w 7467600"/>
              <a:gd name="connsiteY952" fmla="*/ 119274 h 6858000"/>
              <a:gd name="connsiteX953" fmla="*/ 3023879 w 7467600"/>
              <a:gd name="connsiteY953" fmla="*/ 0 h 6858000"/>
              <a:gd name="connsiteX954" fmla="*/ 3105400 w 7467600"/>
              <a:gd name="connsiteY954" fmla="*/ 0 h 6858000"/>
              <a:gd name="connsiteX955" fmla="*/ 3094669 w 7467600"/>
              <a:gd name="connsiteY955" fmla="*/ 30308 h 6858000"/>
              <a:gd name="connsiteX956" fmla="*/ 2901945 w 7467600"/>
              <a:gd name="connsiteY956" fmla="*/ 466538 h 6858000"/>
              <a:gd name="connsiteX957" fmla="*/ 2815209 w 7467600"/>
              <a:gd name="connsiteY957" fmla="*/ 497361 h 6858000"/>
              <a:gd name="connsiteX958" fmla="*/ 2844845 w 7467600"/>
              <a:gd name="connsiteY958" fmla="*/ 127638 h 6858000"/>
              <a:gd name="connsiteX959" fmla="*/ 2867960 w 7467600"/>
              <a:gd name="connsiteY959" fmla="*/ 0 h 6858000"/>
              <a:gd name="connsiteX960" fmla="*/ 1057230 w 7467600"/>
              <a:gd name="connsiteY960" fmla="*/ 0 h 6858000"/>
              <a:gd name="connsiteX961" fmla="*/ 1111003 w 7467600"/>
              <a:gd name="connsiteY961" fmla="*/ 0 h 6858000"/>
              <a:gd name="connsiteX962" fmla="*/ 1125553 w 7467600"/>
              <a:gd name="connsiteY962" fmla="*/ 52588 h 6858000"/>
              <a:gd name="connsiteX963" fmla="*/ 1304276 w 7467600"/>
              <a:gd name="connsiteY963" fmla="*/ 476275 h 6858000"/>
              <a:gd name="connsiteX964" fmla="*/ 1492066 w 7467600"/>
              <a:gd name="connsiteY964" fmla="*/ 886333 h 6858000"/>
              <a:gd name="connsiteX965" fmla="*/ 1423698 w 7467600"/>
              <a:gd name="connsiteY965" fmla="*/ 710817 h 6858000"/>
              <a:gd name="connsiteX966" fmla="*/ 1357609 w 7467600"/>
              <a:gd name="connsiteY966" fmla="*/ 532892 h 6858000"/>
              <a:gd name="connsiteX967" fmla="*/ 1309550 w 7467600"/>
              <a:gd name="connsiteY967" fmla="*/ 374031 h 6858000"/>
              <a:gd name="connsiteX968" fmla="*/ 1193673 w 7467600"/>
              <a:gd name="connsiteY968" fmla="*/ 49533 h 6858000"/>
              <a:gd name="connsiteX969" fmla="*/ 1164391 w 7467600"/>
              <a:gd name="connsiteY969" fmla="*/ 0 h 6858000"/>
              <a:gd name="connsiteX970" fmla="*/ 1200666 w 7467600"/>
              <a:gd name="connsiteY970" fmla="*/ 0 h 6858000"/>
              <a:gd name="connsiteX971" fmla="*/ 1223408 w 7467600"/>
              <a:gd name="connsiteY971" fmla="*/ 38996 h 6858000"/>
              <a:gd name="connsiteX972" fmla="*/ 1339635 w 7467600"/>
              <a:gd name="connsiteY972" fmla="*/ 365517 h 6858000"/>
              <a:gd name="connsiteX973" fmla="*/ 1387469 w 7467600"/>
              <a:gd name="connsiteY973" fmla="*/ 523079 h 6858000"/>
              <a:gd name="connsiteX974" fmla="*/ 1452685 w 7467600"/>
              <a:gd name="connsiteY974" fmla="*/ 699806 h 6858000"/>
              <a:gd name="connsiteX975" fmla="*/ 1492092 w 7467600"/>
              <a:gd name="connsiteY975" fmla="*/ 800424 h 6858000"/>
              <a:gd name="connsiteX976" fmla="*/ 1455302 w 7467600"/>
              <a:gd name="connsiteY976" fmla="*/ 632913 h 6858000"/>
              <a:gd name="connsiteX977" fmla="*/ 1222336 w 7467600"/>
              <a:gd name="connsiteY977" fmla="*/ 9480 h 6858000"/>
              <a:gd name="connsiteX978" fmla="*/ 1214634 w 7467600"/>
              <a:gd name="connsiteY978" fmla="*/ 0 h 6858000"/>
              <a:gd name="connsiteX979" fmla="*/ 1289827 w 7467600"/>
              <a:gd name="connsiteY979" fmla="*/ 0 h 6858000"/>
              <a:gd name="connsiteX980" fmla="*/ 1321076 w 7467600"/>
              <a:gd name="connsiteY980" fmla="*/ 59722 h 6858000"/>
              <a:gd name="connsiteX981" fmla="*/ 1512579 w 7467600"/>
              <a:gd name="connsiteY981" fmla="*/ 626441 h 6858000"/>
              <a:gd name="connsiteX982" fmla="*/ 1506076 w 7467600"/>
              <a:gd name="connsiteY982" fmla="*/ 1089289 h 6858000"/>
              <a:gd name="connsiteX983" fmla="*/ 1486346 w 7467600"/>
              <a:gd name="connsiteY983" fmla="*/ 1079919 h 6858000"/>
              <a:gd name="connsiteX984" fmla="*/ 1070511 w 7467600"/>
              <a:gd name="connsiteY984" fmla="*/ 48609 h 6858000"/>
              <a:gd name="connsiteX985" fmla="*/ 1057230 w 7467600"/>
              <a:gd name="connsiteY985" fmla="*/ 0 h 6858000"/>
              <a:gd name="connsiteX986" fmla="*/ 43151 w 7467600"/>
              <a:gd name="connsiteY986" fmla="*/ 0 h 6858000"/>
              <a:gd name="connsiteX987" fmla="*/ 95283 w 7467600"/>
              <a:gd name="connsiteY987" fmla="*/ 0 h 6858000"/>
              <a:gd name="connsiteX988" fmla="*/ 300708 w 7467600"/>
              <a:gd name="connsiteY988" fmla="*/ 154571 h 6858000"/>
              <a:gd name="connsiteX989" fmla="*/ 530414 w 7467600"/>
              <a:gd name="connsiteY989" fmla="*/ 354673 h 6858000"/>
              <a:gd name="connsiteX990" fmla="*/ 333785 w 7467600"/>
              <a:gd name="connsiteY990" fmla="*/ 161564 h 6858000"/>
              <a:gd name="connsiteX991" fmla="*/ 147005 w 7467600"/>
              <a:gd name="connsiteY991" fmla="*/ 0 h 6858000"/>
              <a:gd name="connsiteX992" fmla="*/ 272509 w 7467600"/>
              <a:gd name="connsiteY992" fmla="*/ 0 h 6858000"/>
              <a:gd name="connsiteX993" fmla="*/ 326276 w 7467600"/>
              <a:gd name="connsiteY993" fmla="*/ 45847 h 6858000"/>
              <a:gd name="connsiteX994" fmla="*/ 823759 w 7467600"/>
              <a:gd name="connsiteY994" fmla="*/ 574145 h 6858000"/>
              <a:gd name="connsiteX995" fmla="*/ 811254 w 7467600"/>
              <a:gd name="connsiteY995" fmla="*/ 665546 h 6858000"/>
              <a:gd name="connsiteX996" fmla="*/ 154042 w 7467600"/>
              <a:gd name="connsiteY996" fmla="*/ 261522 h 6858000"/>
              <a:gd name="connsiteX997" fmla="*/ 13550 w 7467600"/>
              <a:gd name="connsiteY997" fmla="*/ 158423 h 6858000"/>
              <a:gd name="connsiteX998" fmla="*/ 0 w 7467600"/>
              <a:gd name="connsiteY998" fmla="*/ 146618 h 6858000"/>
              <a:gd name="connsiteX999" fmla="*/ 0 w 7467600"/>
              <a:gd name="connsiteY999" fmla="*/ 59161 h 6858000"/>
              <a:gd name="connsiteX1000" fmla="*/ 45427 w 7467600"/>
              <a:gd name="connsiteY1000" fmla="*/ 101078 h 6858000"/>
              <a:gd name="connsiteX1001" fmla="*/ 630103 w 7467600"/>
              <a:gd name="connsiteY1001" fmla="*/ 485885 h 6858000"/>
              <a:gd name="connsiteX1002" fmla="*/ 532040 w 7467600"/>
              <a:gd name="connsiteY1002" fmla="*/ 399359 h 6858000"/>
              <a:gd name="connsiteX1003" fmla="*/ 517618 w 7467600"/>
              <a:gd name="connsiteY1003" fmla="*/ 385726 h 6858000"/>
              <a:gd name="connsiteX1004" fmla="*/ 285074 w 7467600"/>
              <a:gd name="connsiteY1004" fmla="*/ 182755 h 6858000"/>
              <a:gd name="connsiteX1005" fmla="*/ 43151 w 7467600"/>
              <a:gd name="connsiteY100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3363 w 7467600"/>
              <a:gd name="connsiteY127" fmla="*/ 50502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7133363 w 7467600"/>
              <a:gd name="connsiteY146" fmla="*/ 5050246 h 6858000"/>
              <a:gd name="connsiteX147" fmla="*/ 1903353 w 7467600"/>
              <a:gd name="connsiteY147" fmla="*/ 5044827 h 6858000"/>
              <a:gd name="connsiteX148" fmla="*/ 1936931 w 7467600"/>
              <a:gd name="connsiteY148" fmla="*/ 5093954 h 6858000"/>
              <a:gd name="connsiteX149" fmla="*/ 2195868 w 7467600"/>
              <a:gd name="connsiteY149" fmla="*/ 5396574 h 6858000"/>
              <a:gd name="connsiteX150" fmla="*/ 2088852 w 7467600"/>
              <a:gd name="connsiteY150" fmla="*/ 5166123 h 6858000"/>
              <a:gd name="connsiteX151" fmla="*/ 1958241 w 7467600"/>
              <a:gd name="connsiteY151" fmla="*/ 5067955 h 6858000"/>
              <a:gd name="connsiteX152" fmla="*/ 1903353 w 7467600"/>
              <a:gd name="connsiteY152" fmla="*/ 5044827 h 6858000"/>
              <a:gd name="connsiteX153" fmla="*/ 1979378 w 7467600"/>
              <a:gd name="connsiteY153" fmla="*/ 4769504 h 6858000"/>
              <a:gd name="connsiteX154" fmla="*/ 2882120 w 7467600"/>
              <a:gd name="connsiteY154" fmla="*/ 5064547 h 6858000"/>
              <a:gd name="connsiteX155" fmla="*/ 2793103 w 7467600"/>
              <a:gd name="connsiteY155" fmla="*/ 5039699 h 6858000"/>
              <a:gd name="connsiteX156" fmla="*/ 2770041 w 7467600"/>
              <a:gd name="connsiteY156" fmla="*/ 5033634 h 6858000"/>
              <a:gd name="connsiteX157" fmla="*/ 1979378 w 7467600"/>
              <a:gd name="connsiteY157" fmla="*/ 4769504 h 6858000"/>
              <a:gd name="connsiteX158" fmla="*/ 1927410 w 7467600"/>
              <a:gd name="connsiteY158" fmla="*/ 4716164 h 6858000"/>
              <a:gd name="connsiteX159" fmla="*/ 1959587 w 7467600"/>
              <a:gd name="connsiteY159" fmla="*/ 4728849 h 6858000"/>
              <a:gd name="connsiteX160" fmla="*/ 2777707 w 7467600"/>
              <a:gd name="connsiteY160" fmla="*/ 5003991 h 6858000"/>
              <a:gd name="connsiteX161" fmla="*/ 2800768 w 7467600"/>
              <a:gd name="connsiteY161" fmla="*/ 5010056 h 6858000"/>
              <a:gd name="connsiteX162" fmla="*/ 2879408 w 7467600"/>
              <a:gd name="connsiteY162" fmla="*/ 5031590 h 6858000"/>
              <a:gd name="connsiteX163" fmla="*/ 2862295 w 7467600"/>
              <a:gd name="connsiteY163" fmla="*/ 5022958 h 6858000"/>
              <a:gd name="connsiteX164" fmla="*/ 2813343 w 7467600"/>
              <a:gd name="connsiteY164" fmla="*/ 4998369 h 6858000"/>
              <a:gd name="connsiteX165" fmla="*/ 2646245 w 7467600"/>
              <a:gd name="connsiteY165" fmla="*/ 4930999 h 6858000"/>
              <a:gd name="connsiteX166" fmla="*/ 1999243 w 7467600"/>
              <a:gd name="connsiteY166" fmla="*/ 4730524 h 6858000"/>
              <a:gd name="connsiteX167" fmla="*/ 1979527 w 7467600"/>
              <a:gd name="connsiteY167" fmla="*/ 4726651 h 6858000"/>
              <a:gd name="connsiteX168" fmla="*/ 1927410 w 7467600"/>
              <a:gd name="connsiteY168" fmla="*/ 4716164 h 6858000"/>
              <a:gd name="connsiteX169" fmla="*/ 1997014 w 7467600"/>
              <a:gd name="connsiteY169" fmla="*/ 4698007 h 6858000"/>
              <a:gd name="connsiteX170" fmla="*/ 2005458 w 7467600"/>
              <a:gd name="connsiteY170" fmla="*/ 4699540 h 6858000"/>
              <a:gd name="connsiteX171" fmla="*/ 2657186 w 7467600"/>
              <a:gd name="connsiteY171" fmla="*/ 4901687 h 6858000"/>
              <a:gd name="connsiteX172" fmla="*/ 2826662 w 7467600"/>
              <a:gd name="connsiteY172" fmla="*/ 4970362 h 6858000"/>
              <a:gd name="connsiteX173" fmla="*/ 2876100 w 7467600"/>
              <a:gd name="connsiteY173" fmla="*/ 4995397 h 6858000"/>
              <a:gd name="connsiteX174" fmla="*/ 3042600 w 7467600"/>
              <a:gd name="connsiteY174" fmla="*/ 5059532 h 6858000"/>
              <a:gd name="connsiteX175" fmla="*/ 1997014 w 7467600"/>
              <a:gd name="connsiteY175" fmla="*/ 4698007 h 6858000"/>
              <a:gd name="connsiteX176" fmla="*/ 2305292 w 7467600"/>
              <a:gd name="connsiteY176" fmla="*/ 4219492 h 6858000"/>
              <a:gd name="connsiteX177" fmla="*/ 3360922 w 7467600"/>
              <a:gd name="connsiteY177" fmla="*/ 4529373 h 6858000"/>
              <a:gd name="connsiteX178" fmla="*/ 3492420 w 7467600"/>
              <a:gd name="connsiteY178" fmla="*/ 4510145 h 6858000"/>
              <a:gd name="connsiteX179" fmla="*/ 3364086 w 7467600"/>
              <a:gd name="connsiteY179" fmla="*/ 4480340 h 6858000"/>
              <a:gd name="connsiteX180" fmla="*/ 3225818 w 7467600"/>
              <a:gd name="connsiteY180" fmla="*/ 4411822 h 6858000"/>
              <a:gd name="connsiteX181" fmla="*/ 3129696 w 7467600"/>
              <a:gd name="connsiteY181" fmla="*/ 4360704 h 6858000"/>
              <a:gd name="connsiteX182" fmla="*/ 2814545 w 7467600"/>
              <a:gd name="connsiteY182" fmla="*/ 4282955 h 6858000"/>
              <a:gd name="connsiteX183" fmla="*/ 2305292 w 7467600"/>
              <a:gd name="connsiteY183" fmla="*/ 4219492 h 6858000"/>
              <a:gd name="connsiteX184" fmla="*/ 2626982 w 7467600"/>
              <a:gd name="connsiteY184" fmla="*/ 4206450 h 6858000"/>
              <a:gd name="connsiteX185" fmla="*/ 2490617 w 7467600"/>
              <a:gd name="connsiteY185" fmla="*/ 4206951 h 6858000"/>
              <a:gd name="connsiteX186" fmla="*/ 2819869 w 7467600"/>
              <a:gd name="connsiteY186" fmla="*/ 4252936 h 6858000"/>
              <a:gd name="connsiteX187" fmla="*/ 3143018 w 7467600"/>
              <a:gd name="connsiteY187" fmla="*/ 4332698 h 6858000"/>
              <a:gd name="connsiteX188" fmla="*/ 3241520 w 7467600"/>
              <a:gd name="connsiteY188" fmla="*/ 4385112 h 6858000"/>
              <a:gd name="connsiteX189" fmla="*/ 3374575 w 7467600"/>
              <a:gd name="connsiteY189" fmla="*/ 4451517 h 6858000"/>
              <a:gd name="connsiteX190" fmla="*/ 3505221 w 7467600"/>
              <a:gd name="connsiteY190" fmla="*/ 4480757 h 6858000"/>
              <a:gd name="connsiteX191" fmla="*/ 2626982 w 7467600"/>
              <a:gd name="connsiteY191" fmla="*/ 4206450 h 6858000"/>
              <a:gd name="connsiteX192" fmla="*/ 1310106 w 7467600"/>
              <a:gd name="connsiteY192" fmla="*/ 3943217 h 6858000"/>
              <a:gd name="connsiteX193" fmla="*/ 854994 w 7467600"/>
              <a:gd name="connsiteY193" fmla="*/ 4399136 h 6858000"/>
              <a:gd name="connsiteX194" fmla="*/ 742462 w 7467600"/>
              <a:gd name="connsiteY194" fmla="*/ 4594648 h 6858000"/>
              <a:gd name="connsiteX195" fmla="*/ 820602 w 7467600"/>
              <a:gd name="connsiteY195" fmla="*/ 4485915 h 6858000"/>
              <a:gd name="connsiteX196" fmla="*/ 878295 w 7467600"/>
              <a:gd name="connsiteY196" fmla="*/ 4403594 h 6858000"/>
              <a:gd name="connsiteX197" fmla="*/ 1240607 w 7467600"/>
              <a:gd name="connsiteY197" fmla="*/ 4010401 h 6858000"/>
              <a:gd name="connsiteX198" fmla="*/ 1310106 w 7467600"/>
              <a:gd name="connsiteY198" fmla="*/ 3943217 h 6858000"/>
              <a:gd name="connsiteX199" fmla="*/ 1423113 w 7467600"/>
              <a:gd name="connsiteY199" fmla="*/ 3874565 h 6858000"/>
              <a:gd name="connsiteX200" fmla="*/ 1260565 w 7467600"/>
              <a:gd name="connsiteY200" fmla="*/ 4031982 h 6858000"/>
              <a:gd name="connsiteX201" fmla="*/ 901900 w 7467600"/>
              <a:gd name="connsiteY201" fmla="*/ 4421236 h 6858000"/>
              <a:gd name="connsiteX202" fmla="*/ 845044 w 7467600"/>
              <a:gd name="connsiteY202" fmla="*/ 4502436 h 6858000"/>
              <a:gd name="connsiteX203" fmla="*/ 685926 w 7467600"/>
              <a:gd name="connsiteY203" fmla="*/ 4703069 h 6858000"/>
              <a:gd name="connsiteX204" fmla="*/ 684248 w 7467600"/>
              <a:gd name="connsiteY204" fmla="*/ 4706721 h 6858000"/>
              <a:gd name="connsiteX205" fmla="*/ 1423113 w 7467600"/>
              <a:gd name="connsiteY205" fmla="*/ 3874565 h 6858000"/>
              <a:gd name="connsiteX206" fmla="*/ 3316479 w 7467600"/>
              <a:gd name="connsiteY206" fmla="*/ 3872136 h 6858000"/>
              <a:gd name="connsiteX207" fmla="*/ 3546806 w 7467600"/>
              <a:gd name="connsiteY207" fmla="*/ 4356139 h 6858000"/>
              <a:gd name="connsiteX208" fmla="*/ 3364433 w 7467600"/>
              <a:gd name="connsiteY208" fmla="*/ 3953121 h 6858000"/>
              <a:gd name="connsiteX209" fmla="*/ 3316479 w 7467600"/>
              <a:gd name="connsiteY209" fmla="*/ 3872136 h 6858000"/>
              <a:gd name="connsiteX210" fmla="*/ 3291335 w 7467600"/>
              <a:gd name="connsiteY210" fmla="*/ 3767420 h 6858000"/>
              <a:gd name="connsiteX211" fmla="*/ 3390805 w 7467600"/>
              <a:gd name="connsiteY211" fmla="*/ 3937163 h 6858000"/>
              <a:gd name="connsiteX212" fmla="*/ 3579062 w 7467600"/>
              <a:gd name="connsiteY212" fmla="*/ 4359040 h 6858000"/>
              <a:gd name="connsiteX213" fmla="*/ 3467355 w 7467600"/>
              <a:gd name="connsiteY213" fmla="*/ 3988130 h 6858000"/>
              <a:gd name="connsiteX214" fmla="*/ 3310753 w 7467600"/>
              <a:gd name="connsiteY214" fmla="*/ 3787140 h 6858000"/>
              <a:gd name="connsiteX215" fmla="*/ 3291335 w 7467600"/>
              <a:gd name="connsiteY215" fmla="*/ 3767420 h 6858000"/>
              <a:gd name="connsiteX216" fmla="*/ 1635889 w 7467600"/>
              <a:gd name="connsiteY216" fmla="*/ 3709494 h 6858000"/>
              <a:gd name="connsiteX217" fmla="*/ 1634800 w 7467600"/>
              <a:gd name="connsiteY217" fmla="*/ 3731111 h 6858000"/>
              <a:gd name="connsiteX218" fmla="*/ 1635889 w 7467600"/>
              <a:gd name="connsiteY218" fmla="*/ 3709494 h 6858000"/>
              <a:gd name="connsiteX219" fmla="*/ 1510397 w 7467600"/>
              <a:gd name="connsiteY219" fmla="*/ 3684705 h 6858000"/>
              <a:gd name="connsiteX220" fmla="*/ 1146550 w 7467600"/>
              <a:gd name="connsiteY220" fmla="*/ 3802012 h 6858000"/>
              <a:gd name="connsiteX221" fmla="*/ 698834 w 7467600"/>
              <a:gd name="connsiteY221" fmla="*/ 3952272 h 6858000"/>
              <a:gd name="connsiteX222" fmla="*/ 34256 w 7467600"/>
              <a:gd name="connsiteY222" fmla="*/ 4347603 h 6858000"/>
              <a:gd name="connsiteX223" fmla="*/ 527241 w 7467600"/>
              <a:gd name="connsiteY223" fmla="*/ 4065078 h 6858000"/>
              <a:gd name="connsiteX224" fmla="*/ 1510397 w 7467600"/>
              <a:gd name="connsiteY224" fmla="*/ 3684705 h 6858000"/>
              <a:gd name="connsiteX225" fmla="*/ 1313114 w 7467600"/>
              <a:gd name="connsiteY225" fmla="*/ 3655216 h 6858000"/>
              <a:gd name="connsiteX226" fmla="*/ 1109304 w 7467600"/>
              <a:gd name="connsiteY226" fmla="*/ 3669030 h 6858000"/>
              <a:gd name="connsiteX227" fmla="*/ 8129 w 7467600"/>
              <a:gd name="connsiteY227" fmla="*/ 4330519 h 6858000"/>
              <a:gd name="connsiteX228" fmla="*/ 687572 w 7467600"/>
              <a:gd name="connsiteY228" fmla="*/ 3925629 h 6858000"/>
              <a:gd name="connsiteX229" fmla="*/ 1138365 w 7467600"/>
              <a:gd name="connsiteY229" fmla="*/ 3774515 h 6858000"/>
              <a:gd name="connsiteX230" fmla="*/ 1505579 w 7467600"/>
              <a:gd name="connsiteY230" fmla="*/ 3655526 h 6858000"/>
              <a:gd name="connsiteX231" fmla="*/ 1313114 w 7467600"/>
              <a:gd name="connsiteY231" fmla="*/ 3655216 h 6858000"/>
              <a:gd name="connsiteX232" fmla="*/ 3655073 w 7467600"/>
              <a:gd name="connsiteY232" fmla="*/ 3650884 h 6858000"/>
              <a:gd name="connsiteX233" fmla="*/ 3989938 w 7467600"/>
              <a:gd name="connsiteY233" fmla="*/ 3991685 h 6858000"/>
              <a:gd name="connsiteX234" fmla="*/ 4393907 w 7467600"/>
              <a:gd name="connsiteY234" fmla="*/ 4261258 h 6858000"/>
              <a:gd name="connsiteX235" fmla="*/ 4648051 w 7467600"/>
              <a:gd name="connsiteY235" fmla="*/ 4374051 h 6858000"/>
              <a:gd name="connsiteX236" fmla="*/ 4383389 w 7467600"/>
              <a:gd name="connsiteY236" fmla="*/ 4184369 h 6858000"/>
              <a:gd name="connsiteX237" fmla="*/ 4165508 w 7467600"/>
              <a:gd name="connsiteY237" fmla="*/ 4035196 h 6858000"/>
              <a:gd name="connsiteX238" fmla="*/ 4068162 w 7467600"/>
              <a:gd name="connsiteY238" fmla="*/ 3953394 h 6858000"/>
              <a:gd name="connsiteX239" fmla="*/ 3981416 w 7467600"/>
              <a:gd name="connsiteY239" fmla="*/ 3880482 h 6858000"/>
              <a:gd name="connsiteX240" fmla="*/ 3800147 w 7467600"/>
              <a:gd name="connsiteY240" fmla="*/ 3749872 h 6858000"/>
              <a:gd name="connsiteX241" fmla="*/ 3655073 w 7467600"/>
              <a:gd name="connsiteY241" fmla="*/ 3650884 h 6858000"/>
              <a:gd name="connsiteX242" fmla="*/ 3670252 w 7467600"/>
              <a:gd name="connsiteY242" fmla="*/ 3622798 h 6858000"/>
              <a:gd name="connsiteX243" fmla="*/ 3817258 w 7467600"/>
              <a:gd name="connsiteY243" fmla="*/ 3723577 h 6858000"/>
              <a:gd name="connsiteX244" fmla="*/ 4000461 w 7467600"/>
              <a:gd name="connsiteY244" fmla="*/ 3855966 h 6858000"/>
              <a:gd name="connsiteX245" fmla="*/ 4088180 w 7467600"/>
              <a:gd name="connsiteY245" fmla="*/ 3929774 h 6858000"/>
              <a:gd name="connsiteX246" fmla="*/ 4184555 w 7467600"/>
              <a:gd name="connsiteY246" fmla="*/ 4010683 h 6858000"/>
              <a:gd name="connsiteX247" fmla="*/ 4399563 w 7467600"/>
              <a:gd name="connsiteY247" fmla="*/ 4158106 h 6858000"/>
              <a:gd name="connsiteX248" fmla="*/ 4684469 w 7467600"/>
              <a:gd name="connsiteY248" fmla="*/ 4364680 h 6858000"/>
              <a:gd name="connsiteX249" fmla="*/ 4690271 w 7467600"/>
              <a:gd name="connsiteY249" fmla="*/ 4370034 h 6858000"/>
              <a:gd name="connsiteX250" fmla="*/ 4136093 w 7467600"/>
              <a:gd name="connsiteY250" fmla="*/ 3858466 h 6858000"/>
              <a:gd name="connsiteX251" fmla="*/ 3670252 w 7467600"/>
              <a:gd name="connsiteY251" fmla="*/ 3622798 h 6858000"/>
              <a:gd name="connsiteX252" fmla="*/ 4440129 w 7467600"/>
              <a:gd name="connsiteY252" fmla="*/ 3448571 h 6858000"/>
              <a:gd name="connsiteX253" fmla="*/ 4856525 w 7467600"/>
              <a:gd name="connsiteY253" fmla="*/ 3915351 h 6858000"/>
              <a:gd name="connsiteX254" fmla="*/ 5059055 w 7467600"/>
              <a:gd name="connsiteY254" fmla="*/ 4108918 h 6858000"/>
              <a:gd name="connsiteX255" fmla="*/ 5290070 w 7467600"/>
              <a:gd name="connsiteY255" fmla="*/ 4263619 h 6858000"/>
              <a:gd name="connsiteX256" fmla="*/ 4834991 w 7467600"/>
              <a:gd name="connsiteY256" fmla="*/ 3830985 h 6858000"/>
              <a:gd name="connsiteX257" fmla="*/ 4440129 w 7467600"/>
              <a:gd name="connsiteY257" fmla="*/ 3448571 h 6858000"/>
              <a:gd name="connsiteX258" fmla="*/ 4441737 w 7467600"/>
              <a:gd name="connsiteY258" fmla="*/ 3399734 h 6858000"/>
              <a:gd name="connsiteX259" fmla="*/ 4431236 w 7467600"/>
              <a:gd name="connsiteY259" fmla="*/ 3400954 h 6858000"/>
              <a:gd name="connsiteX260" fmla="*/ 4557150 w 7467600"/>
              <a:gd name="connsiteY260" fmla="*/ 3510023 h 6858000"/>
              <a:gd name="connsiteX261" fmla="*/ 4856936 w 7467600"/>
              <a:gd name="connsiteY261" fmla="*/ 3809146 h 6858000"/>
              <a:gd name="connsiteX262" fmla="*/ 5111996 w 7467600"/>
              <a:gd name="connsiteY262" fmla="*/ 4065759 h 6858000"/>
              <a:gd name="connsiteX263" fmla="*/ 5388878 w 7467600"/>
              <a:gd name="connsiteY263" fmla="*/ 4300185 h 6858000"/>
              <a:gd name="connsiteX264" fmla="*/ 5425556 w 7467600"/>
              <a:gd name="connsiteY264" fmla="*/ 4308967 h 6858000"/>
              <a:gd name="connsiteX265" fmla="*/ 4943646 w 7467600"/>
              <a:gd name="connsiteY265" fmla="*/ 3822916 h 6858000"/>
              <a:gd name="connsiteX266" fmla="*/ 4594837 w 7467600"/>
              <a:gd name="connsiteY266" fmla="*/ 3532274 h 6858000"/>
              <a:gd name="connsiteX267" fmla="*/ 4441737 w 7467600"/>
              <a:gd name="connsiteY267" fmla="*/ 3399734 h 6858000"/>
              <a:gd name="connsiteX268" fmla="*/ 5425834 w 7467600"/>
              <a:gd name="connsiteY268" fmla="*/ 3162785 h 6858000"/>
              <a:gd name="connsiteX269" fmla="*/ 5401644 w 7467600"/>
              <a:gd name="connsiteY269" fmla="*/ 3617847 h 6858000"/>
              <a:gd name="connsiteX270" fmla="*/ 5467256 w 7467600"/>
              <a:gd name="connsiteY270" fmla="*/ 4175494 h 6858000"/>
              <a:gd name="connsiteX271" fmla="*/ 5448069 w 7467600"/>
              <a:gd name="connsiteY271" fmla="*/ 3567554 h 6858000"/>
              <a:gd name="connsiteX272" fmla="*/ 5425834 w 7467600"/>
              <a:gd name="connsiteY272" fmla="*/ 3162785 h 6858000"/>
              <a:gd name="connsiteX273" fmla="*/ 1318687 w 7467600"/>
              <a:gd name="connsiteY273" fmla="*/ 3113840 h 6858000"/>
              <a:gd name="connsiteX274" fmla="*/ 1066793 w 7467600"/>
              <a:gd name="connsiteY274" fmla="*/ 3212171 h 6858000"/>
              <a:gd name="connsiteX275" fmla="*/ 993319 w 7467600"/>
              <a:gd name="connsiteY275" fmla="*/ 3247648 h 6858000"/>
              <a:gd name="connsiteX276" fmla="*/ 853081 w 7467600"/>
              <a:gd name="connsiteY276" fmla="*/ 3312410 h 6858000"/>
              <a:gd name="connsiteX277" fmla="*/ 805957 w 7467600"/>
              <a:gd name="connsiteY277" fmla="*/ 3330443 h 6858000"/>
              <a:gd name="connsiteX278" fmla="*/ 1318687 w 7467600"/>
              <a:gd name="connsiteY278" fmla="*/ 3113840 h 6858000"/>
              <a:gd name="connsiteX279" fmla="*/ 5453702 w 7467600"/>
              <a:gd name="connsiteY279" fmla="*/ 3090882 h 6858000"/>
              <a:gd name="connsiteX280" fmla="*/ 5480135 w 7467600"/>
              <a:gd name="connsiteY280" fmla="*/ 3565802 h 6858000"/>
              <a:gd name="connsiteX281" fmla="*/ 5499023 w 7467600"/>
              <a:gd name="connsiteY281" fmla="*/ 4166310 h 6858000"/>
              <a:gd name="connsiteX282" fmla="*/ 5547022 w 7467600"/>
              <a:gd name="connsiteY282" fmla="*/ 3607838 h 6858000"/>
              <a:gd name="connsiteX283" fmla="*/ 5515964 w 7467600"/>
              <a:gd name="connsiteY283" fmla="*/ 3378541 h 6858000"/>
              <a:gd name="connsiteX284" fmla="*/ 5453702 w 7467600"/>
              <a:gd name="connsiteY284" fmla="*/ 3090882 h 6858000"/>
              <a:gd name="connsiteX285" fmla="*/ 1238695 w 7467600"/>
              <a:gd name="connsiteY285" fmla="*/ 3076820 h 6858000"/>
              <a:gd name="connsiteX286" fmla="*/ 716371 w 7467600"/>
              <a:gd name="connsiteY286" fmla="*/ 3293249 h 6858000"/>
              <a:gd name="connsiteX287" fmla="*/ 579522 w 7467600"/>
              <a:gd name="connsiteY287" fmla="*/ 3371759 h 6858000"/>
              <a:gd name="connsiteX288" fmla="*/ 600288 w 7467600"/>
              <a:gd name="connsiteY288" fmla="*/ 3365555 h 6858000"/>
              <a:gd name="connsiteX289" fmla="*/ 840692 w 7467600"/>
              <a:gd name="connsiteY289" fmla="*/ 3284921 h 6858000"/>
              <a:gd name="connsiteX290" fmla="*/ 979248 w 7467600"/>
              <a:gd name="connsiteY290" fmla="*/ 3221003 h 6858000"/>
              <a:gd name="connsiteX291" fmla="*/ 1053282 w 7467600"/>
              <a:gd name="connsiteY291" fmla="*/ 3185247 h 6858000"/>
              <a:gd name="connsiteX292" fmla="*/ 1320603 w 7467600"/>
              <a:gd name="connsiteY292" fmla="*/ 3081281 h 6858000"/>
              <a:gd name="connsiteX293" fmla="*/ 1238695 w 7467600"/>
              <a:gd name="connsiteY293" fmla="*/ 3076820 h 6858000"/>
              <a:gd name="connsiteX294" fmla="*/ 5425627 w 7467600"/>
              <a:gd name="connsiteY294" fmla="*/ 2954192 h 6858000"/>
              <a:gd name="connsiteX295" fmla="*/ 5470770 w 7467600"/>
              <a:gd name="connsiteY295" fmla="*/ 3005435 h 6858000"/>
              <a:gd name="connsiteX296" fmla="*/ 5519779 w 7467600"/>
              <a:gd name="connsiteY296" fmla="*/ 4359223 h 6858000"/>
              <a:gd name="connsiteX297" fmla="*/ 5520293 w 7467600"/>
              <a:gd name="connsiteY297" fmla="*/ 4360602 h 6858000"/>
              <a:gd name="connsiteX298" fmla="*/ 5767221 w 7467600"/>
              <a:gd name="connsiteY298" fmla="*/ 4665564 h 6858000"/>
              <a:gd name="connsiteX299" fmla="*/ 6937169 w 7467600"/>
              <a:gd name="connsiteY299" fmla="*/ 4815941 h 6858000"/>
              <a:gd name="connsiteX300" fmla="*/ 6953922 w 7467600"/>
              <a:gd name="connsiteY300" fmla="*/ 4890068 h 6858000"/>
              <a:gd name="connsiteX301" fmla="*/ 6071359 w 7467600"/>
              <a:gd name="connsiteY301" fmla="*/ 4770770 h 6858000"/>
              <a:gd name="connsiteX302" fmla="*/ 6038839 w 7467600"/>
              <a:gd name="connsiteY302" fmla="*/ 4764474 h 6858000"/>
              <a:gd name="connsiteX303" fmla="*/ 6038706 w 7467600"/>
              <a:gd name="connsiteY303" fmla="*/ 4763847 h 6858000"/>
              <a:gd name="connsiteX304" fmla="*/ 6037784 w 7467600"/>
              <a:gd name="connsiteY304" fmla="*/ 4764270 h 6858000"/>
              <a:gd name="connsiteX305" fmla="*/ 6038839 w 7467600"/>
              <a:gd name="connsiteY305" fmla="*/ 4764474 h 6858000"/>
              <a:gd name="connsiteX306" fmla="*/ 6040338 w 7467600"/>
              <a:gd name="connsiteY306" fmla="*/ 4771418 h 6858000"/>
              <a:gd name="connsiteX307" fmla="*/ 6024488 w 7467600"/>
              <a:gd name="connsiteY307" fmla="*/ 4809903 h 6858000"/>
              <a:gd name="connsiteX308" fmla="*/ 5599771 w 7467600"/>
              <a:gd name="connsiteY308" fmla="*/ 5509652 h 6858000"/>
              <a:gd name="connsiteX309" fmla="*/ 5548843 w 7467600"/>
              <a:gd name="connsiteY309" fmla="*/ 5563845 h 6858000"/>
              <a:gd name="connsiteX310" fmla="*/ 5940952 w 7467600"/>
              <a:gd name="connsiteY310" fmla="*/ 6250028 h 6858000"/>
              <a:gd name="connsiteX311" fmla="*/ 6043441 w 7467600"/>
              <a:gd name="connsiteY311" fmla="*/ 6665847 h 6858000"/>
              <a:gd name="connsiteX312" fmla="*/ 6093432 w 7467600"/>
              <a:gd name="connsiteY312" fmla="*/ 6858000 h 6858000"/>
              <a:gd name="connsiteX313" fmla="*/ 6034344 w 7467600"/>
              <a:gd name="connsiteY313" fmla="*/ 6858000 h 6858000"/>
              <a:gd name="connsiteX314" fmla="*/ 6026679 w 7467600"/>
              <a:gd name="connsiteY314" fmla="*/ 6836959 h 6858000"/>
              <a:gd name="connsiteX315" fmla="*/ 5800441 w 7467600"/>
              <a:gd name="connsiteY315" fmla="*/ 6335286 h 6858000"/>
              <a:gd name="connsiteX316" fmla="*/ 5526562 w 7467600"/>
              <a:gd name="connsiteY316" fmla="*/ 5705388 h 6858000"/>
              <a:gd name="connsiteX317" fmla="*/ 5519640 w 7467600"/>
              <a:gd name="connsiteY317" fmla="*/ 5683774 h 6858000"/>
              <a:gd name="connsiteX318" fmla="*/ 5844559 w 7467600"/>
              <a:gd name="connsiteY318" fmla="*/ 6553349 h 6858000"/>
              <a:gd name="connsiteX319" fmla="*/ 5975994 w 7467600"/>
              <a:gd name="connsiteY319" fmla="*/ 6858000 h 6858000"/>
              <a:gd name="connsiteX320" fmla="*/ 5898547 w 7467600"/>
              <a:gd name="connsiteY320" fmla="*/ 6858000 h 6858000"/>
              <a:gd name="connsiteX321" fmla="*/ 5682041 w 7467600"/>
              <a:gd name="connsiteY321" fmla="*/ 6355860 h 6858000"/>
              <a:gd name="connsiteX322" fmla="*/ 5461758 w 7467600"/>
              <a:gd name="connsiteY322" fmla="*/ 5820220 h 6858000"/>
              <a:gd name="connsiteX323" fmla="*/ 5237282 w 7467600"/>
              <a:gd name="connsiteY323" fmla="*/ 6579086 h 6858000"/>
              <a:gd name="connsiteX324" fmla="*/ 5115009 w 7467600"/>
              <a:gd name="connsiteY324" fmla="*/ 6858000 h 6858000"/>
              <a:gd name="connsiteX325" fmla="*/ 5028074 w 7467600"/>
              <a:gd name="connsiteY325" fmla="*/ 6858000 h 6858000"/>
              <a:gd name="connsiteX326" fmla="*/ 5079508 w 7467600"/>
              <a:gd name="connsiteY326" fmla="*/ 6749074 h 6858000"/>
              <a:gd name="connsiteX327" fmla="*/ 5371846 w 7467600"/>
              <a:gd name="connsiteY327" fmla="*/ 5924413 h 6858000"/>
              <a:gd name="connsiteX328" fmla="*/ 5270512 w 7467600"/>
              <a:gd name="connsiteY328" fmla="*/ 6138975 h 6858000"/>
              <a:gd name="connsiteX329" fmla="*/ 5062409 w 7467600"/>
              <a:gd name="connsiteY329" fmla="*/ 6653544 h 6858000"/>
              <a:gd name="connsiteX330" fmla="*/ 5036628 w 7467600"/>
              <a:gd name="connsiteY330" fmla="*/ 6754247 h 6858000"/>
              <a:gd name="connsiteX331" fmla="*/ 5009112 w 7467600"/>
              <a:gd name="connsiteY331" fmla="*/ 6858000 h 6858000"/>
              <a:gd name="connsiteX332" fmla="*/ 4976679 w 7467600"/>
              <a:gd name="connsiteY332" fmla="*/ 6858000 h 6858000"/>
              <a:gd name="connsiteX333" fmla="*/ 5006537 w 7467600"/>
              <a:gd name="connsiteY333" fmla="*/ 6747068 h 6858000"/>
              <a:gd name="connsiteX334" fmla="*/ 5032723 w 7467600"/>
              <a:gd name="connsiteY334" fmla="*/ 6644957 h 6858000"/>
              <a:gd name="connsiteX335" fmla="*/ 5242949 w 7467600"/>
              <a:gd name="connsiteY335" fmla="*/ 6125175 h 6858000"/>
              <a:gd name="connsiteX336" fmla="*/ 5286321 w 7467600"/>
              <a:gd name="connsiteY336" fmla="*/ 6033555 h 6858000"/>
              <a:gd name="connsiteX337" fmla="*/ 5008210 w 7467600"/>
              <a:gd name="connsiteY337" fmla="*/ 6649194 h 6858000"/>
              <a:gd name="connsiteX338" fmla="*/ 4986321 w 7467600"/>
              <a:gd name="connsiteY338" fmla="*/ 6765687 h 6858000"/>
              <a:gd name="connsiteX339" fmla="*/ 4973474 w 7467600"/>
              <a:gd name="connsiteY339" fmla="*/ 6858000 h 6858000"/>
              <a:gd name="connsiteX340" fmla="*/ 4907178 w 7467600"/>
              <a:gd name="connsiteY340" fmla="*/ 6858000 h 6858000"/>
              <a:gd name="connsiteX341" fmla="*/ 4910810 w 7467600"/>
              <a:gd name="connsiteY341" fmla="*/ 6829660 h 6858000"/>
              <a:gd name="connsiteX342" fmla="*/ 4987461 w 7467600"/>
              <a:gd name="connsiteY342" fmla="*/ 6432994 h 6858000"/>
              <a:gd name="connsiteX343" fmla="*/ 5179262 w 7467600"/>
              <a:gd name="connsiteY343" fmla="*/ 6035044 h 6858000"/>
              <a:gd name="connsiteX344" fmla="*/ 4689678 w 7467600"/>
              <a:gd name="connsiteY344" fmla="*/ 6440241 h 6858000"/>
              <a:gd name="connsiteX345" fmla="*/ 4477543 w 7467600"/>
              <a:gd name="connsiteY345" fmla="*/ 6674836 h 6858000"/>
              <a:gd name="connsiteX346" fmla="*/ 4329957 w 7467600"/>
              <a:gd name="connsiteY346" fmla="*/ 6858000 h 6858000"/>
              <a:gd name="connsiteX347" fmla="*/ 4218595 w 7467600"/>
              <a:gd name="connsiteY347" fmla="*/ 6858000 h 6858000"/>
              <a:gd name="connsiteX348" fmla="*/ 4368888 w 7467600"/>
              <a:gd name="connsiteY348" fmla="*/ 6668412 h 6858000"/>
              <a:gd name="connsiteX349" fmla="*/ 4563091 w 7467600"/>
              <a:gd name="connsiteY349" fmla="*/ 6442508 h 6858000"/>
              <a:gd name="connsiteX350" fmla="*/ 5387324 w 7467600"/>
              <a:gd name="connsiteY350" fmla="*/ 5705830 h 6858000"/>
              <a:gd name="connsiteX351" fmla="*/ 5073620 w 7467600"/>
              <a:gd name="connsiteY351" fmla="*/ 5955437 h 6858000"/>
              <a:gd name="connsiteX352" fmla="*/ 4689789 w 7467600"/>
              <a:gd name="connsiteY352" fmla="*/ 6268382 h 6858000"/>
              <a:gd name="connsiteX353" fmla="*/ 4418722 w 7467600"/>
              <a:gd name="connsiteY353" fmla="*/ 6570886 h 6858000"/>
              <a:gd name="connsiteX354" fmla="*/ 4214944 w 7467600"/>
              <a:gd name="connsiteY354" fmla="*/ 6858000 h 6858000"/>
              <a:gd name="connsiteX355" fmla="*/ 4177898 w 7467600"/>
              <a:gd name="connsiteY355" fmla="*/ 6858000 h 6858000"/>
              <a:gd name="connsiteX356" fmla="*/ 4391597 w 7467600"/>
              <a:gd name="connsiteY356" fmla="*/ 6556370 h 6858000"/>
              <a:gd name="connsiteX357" fmla="*/ 4668889 w 7467600"/>
              <a:gd name="connsiteY357" fmla="*/ 6246399 h 6858000"/>
              <a:gd name="connsiteX358" fmla="*/ 5055427 w 7467600"/>
              <a:gd name="connsiteY358" fmla="*/ 5931476 h 6858000"/>
              <a:gd name="connsiteX359" fmla="*/ 5371814 w 7467600"/>
              <a:gd name="connsiteY359" fmla="*/ 5678975 h 6858000"/>
              <a:gd name="connsiteX360" fmla="*/ 4987918 w 7467600"/>
              <a:gd name="connsiteY360" fmla="*/ 5838701 h 6858000"/>
              <a:gd name="connsiteX361" fmla="*/ 4317146 w 7467600"/>
              <a:gd name="connsiteY361" fmla="*/ 6587716 h 6858000"/>
              <a:gd name="connsiteX362" fmla="*/ 4171627 w 7467600"/>
              <a:gd name="connsiteY362" fmla="*/ 6858000 h 6858000"/>
              <a:gd name="connsiteX363" fmla="*/ 4081585 w 7467600"/>
              <a:gd name="connsiteY363" fmla="*/ 6858000 h 6858000"/>
              <a:gd name="connsiteX364" fmla="*/ 4238603 w 7467600"/>
              <a:gd name="connsiteY364" fmla="*/ 6559341 h 6858000"/>
              <a:gd name="connsiteX365" fmla="*/ 4778333 w 7467600"/>
              <a:gd name="connsiteY365" fmla="*/ 5873626 h 6858000"/>
              <a:gd name="connsiteX366" fmla="*/ 5414185 w 7467600"/>
              <a:gd name="connsiteY366" fmla="*/ 5573882 h 6858000"/>
              <a:gd name="connsiteX367" fmla="*/ 5959648 w 7467600"/>
              <a:gd name="connsiteY367" fmla="*/ 4760797 h 6858000"/>
              <a:gd name="connsiteX368" fmla="*/ 5355019 w 7467600"/>
              <a:gd name="connsiteY368" fmla="*/ 4734672 h 6858000"/>
              <a:gd name="connsiteX369" fmla="*/ 5083565 w 7467600"/>
              <a:gd name="connsiteY369" fmla="*/ 5179121 h 6858000"/>
              <a:gd name="connsiteX370" fmla="*/ 4713577 w 7467600"/>
              <a:gd name="connsiteY370" fmla="*/ 5616803 h 6858000"/>
              <a:gd name="connsiteX371" fmla="*/ 3989559 w 7467600"/>
              <a:gd name="connsiteY371" fmla="*/ 6145945 h 6858000"/>
              <a:gd name="connsiteX372" fmla="*/ 3939824 w 7467600"/>
              <a:gd name="connsiteY372" fmla="*/ 6066900 h 6858000"/>
              <a:gd name="connsiteX373" fmla="*/ 4584537 w 7467600"/>
              <a:gd name="connsiteY373" fmla="*/ 5324826 h 6858000"/>
              <a:gd name="connsiteX374" fmla="*/ 5037105 w 7467600"/>
              <a:gd name="connsiteY374" fmla="*/ 5088765 h 6858000"/>
              <a:gd name="connsiteX375" fmla="*/ 5039930 w 7467600"/>
              <a:gd name="connsiteY375" fmla="*/ 5089585 h 6858000"/>
              <a:gd name="connsiteX376" fmla="*/ 5263764 w 7467600"/>
              <a:gd name="connsiteY376" fmla="*/ 4735525 h 6858000"/>
              <a:gd name="connsiteX377" fmla="*/ 4086300 w 7467600"/>
              <a:gd name="connsiteY377" fmla="*/ 4884599 h 6858000"/>
              <a:gd name="connsiteX378" fmla="*/ 4085485 w 7467600"/>
              <a:gd name="connsiteY378" fmla="*/ 4899070 h 6858000"/>
              <a:gd name="connsiteX379" fmla="*/ 3871915 w 7467600"/>
              <a:gd name="connsiteY379" fmla="*/ 5253645 h 6858000"/>
              <a:gd name="connsiteX380" fmla="*/ 3799374 w 7467600"/>
              <a:gd name="connsiteY380" fmla="*/ 5466127 h 6858000"/>
              <a:gd name="connsiteX381" fmla="*/ 3498850 w 7467600"/>
              <a:gd name="connsiteY381" fmla="*/ 6661888 h 6858000"/>
              <a:gd name="connsiteX382" fmla="*/ 3399216 w 7467600"/>
              <a:gd name="connsiteY382" fmla="*/ 6858000 h 6858000"/>
              <a:gd name="connsiteX383" fmla="*/ 3303688 w 7467600"/>
              <a:gd name="connsiteY383" fmla="*/ 6858000 h 6858000"/>
              <a:gd name="connsiteX384" fmla="*/ 3391774 w 7467600"/>
              <a:gd name="connsiteY384" fmla="*/ 6697181 h 6858000"/>
              <a:gd name="connsiteX385" fmla="*/ 3735540 w 7467600"/>
              <a:gd name="connsiteY385" fmla="*/ 5546923 h 6858000"/>
              <a:gd name="connsiteX386" fmla="*/ 3729438 w 7467600"/>
              <a:gd name="connsiteY386" fmla="*/ 5569058 h 6858000"/>
              <a:gd name="connsiteX387" fmla="*/ 3707782 w 7467600"/>
              <a:gd name="connsiteY387" fmla="*/ 5644908 h 6858000"/>
              <a:gd name="connsiteX388" fmla="*/ 3583827 w 7467600"/>
              <a:gd name="connsiteY388" fmla="*/ 6039215 h 6858000"/>
              <a:gd name="connsiteX389" fmla="*/ 3547861 w 7467600"/>
              <a:gd name="connsiteY389" fmla="*/ 6129609 h 6858000"/>
              <a:gd name="connsiteX390" fmla="*/ 3490905 w 7467600"/>
              <a:gd name="connsiteY390" fmla="*/ 6277660 h 6858000"/>
              <a:gd name="connsiteX391" fmla="*/ 3455859 w 7467600"/>
              <a:gd name="connsiteY391" fmla="*/ 6391301 h 6858000"/>
              <a:gd name="connsiteX392" fmla="*/ 3429112 w 7467600"/>
              <a:gd name="connsiteY392" fmla="*/ 6479469 h 6858000"/>
              <a:gd name="connsiteX393" fmla="*/ 3304862 w 7467600"/>
              <a:gd name="connsiteY393" fmla="*/ 6796476 h 6858000"/>
              <a:gd name="connsiteX394" fmla="*/ 3276071 w 7467600"/>
              <a:gd name="connsiteY394" fmla="*/ 6858000 h 6858000"/>
              <a:gd name="connsiteX395" fmla="*/ 3240805 w 7467600"/>
              <a:gd name="connsiteY395" fmla="*/ 6858000 h 6858000"/>
              <a:gd name="connsiteX396" fmla="*/ 3275917 w 7467600"/>
              <a:gd name="connsiteY396" fmla="*/ 6783192 h 6858000"/>
              <a:gd name="connsiteX397" fmla="*/ 3399358 w 7467600"/>
              <a:gd name="connsiteY397" fmla="*/ 6469011 h 6858000"/>
              <a:gd name="connsiteX398" fmla="*/ 3425650 w 7467600"/>
              <a:gd name="connsiteY398" fmla="*/ 6381333 h 6858000"/>
              <a:gd name="connsiteX399" fmla="*/ 3460661 w 7467600"/>
              <a:gd name="connsiteY399" fmla="*/ 6266763 h 6858000"/>
              <a:gd name="connsiteX400" fmla="*/ 3518021 w 7467600"/>
              <a:gd name="connsiteY400" fmla="*/ 6117298 h 6858000"/>
              <a:gd name="connsiteX401" fmla="*/ 3554035 w 7467600"/>
              <a:gd name="connsiteY401" fmla="*/ 6027832 h 6858000"/>
              <a:gd name="connsiteX402" fmla="*/ 3677174 w 7467600"/>
              <a:gd name="connsiteY402" fmla="*/ 5636351 h 6858000"/>
              <a:gd name="connsiteX403" fmla="*/ 3698819 w 7467600"/>
              <a:gd name="connsiteY403" fmla="*/ 5560503 h 6858000"/>
              <a:gd name="connsiteX404" fmla="*/ 3702094 w 7467600"/>
              <a:gd name="connsiteY404" fmla="*/ 5549194 h 6858000"/>
              <a:gd name="connsiteX405" fmla="*/ 3398355 w 7467600"/>
              <a:gd name="connsiteY405" fmla="*/ 6094603 h 6858000"/>
              <a:gd name="connsiteX406" fmla="*/ 3193941 w 7467600"/>
              <a:gd name="connsiteY406" fmla="*/ 6798775 h 6858000"/>
              <a:gd name="connsiteX407" fmla="*/ 3184140 w 7467600"/>
              <a:gd name="connsiteY407" fmla="*/ 6858000 h 6858000"/>
              <a:gd name="connsiteX408" fmla="*/ 3099978 w 7467600"/>
              <a:gd name="connsiteY408" fmla="*/ 6858000 h 6858000"/>
              <a:gd name="connsiteX409" fmla="*/ 3101556 w 7467600"/>
              <a:gd name="connsiteY409" fmla="*/ 6843337 h 6858000"/>
              <a:gd name="connsiteX410" fmla="*/ 3370162 w 7467600"/>
              <a:gd name="connsiteY410" fmla="*/ 5785550 h 6858000"/>
              <a:gd name="connsiteX411" fmla="*/ 3746477 w 7467600"/>
              <a:gd name="connsiteY411" fmla="*/ 5377889 h 6858000"/>
              <a:gd name="connsiteX412" fmla="*/ 3863399 w 7467600"/>
              <a:gd name="connsiteY412" fmla="*/ 5087257 h 6858000"/>
              <a:gd name="connsiteX413" fmla="*/ 3968712 w 7467600"/>
              <a:gd name="connsiteY413" fmla="*/ 4913989 h 6858000"/>
              <a:gd name="connsiteX414" fmla="*/ 2792390 w 7467600"/>
              <a:gd name="connsiteY414" fmla="*/ 5382974 h 6858000"/>
              <a:gd name="connsiteX415" fmla="*/ 2714982 w 7467600"/>
              <a:gd name="connsiteY415" fmla="*/ 5427051 h 6858000"/>
              <a:gd name="connsiteX416" fmla="*/ 2813361 w 7467600"/>
              <a:gd name="connsiteY416" fmla="*/ 6023912 h 6858000"/>
              <a:gd name="connsiteX417" fmla="*/ 2688430 w 7467600"/>
              <a:gd name="connsiteY417" fmla="*/ 6801564 h 6858000"/>
              <a:gd name="connsiteX418" fmla="*/ 2629626 w 7467600"/>
              <a:gd name="connsiteY418" fmla="*/ 6763394 h 6858000"/>
              <a:gd name="connsiteX419" fmla="*/ 2565328 w 7467600"/>
              <a:gd name="connsiteY419" fmla="*/ 5516399 h 6858000"/>
              <a:gd name="connsiteX420" fmla="*/ 1922999 w 7467600"/>
              <a:gd name="connsiteY420" fmla="*/ 5980343 h 6858000"/>
              <a:gd name="connsiteX421" fmla="*/ 1950261 w 7467600"/>
              <a:gd name="connsiteY421" fmla="*/ 6405858 h 6858000"/>
              <a:gd name="connsiteX422" fmla="*/ 2365554 w 7467600"/>
              <a:gd name="connsiteY422" fmla="*/ 6759107 h 6858000"/>
              <a:gd name="connsiteX423" fmla="*/ 2424142 w 7467600"/>
              <a:gd name="connsiteY423" fmla="*/ 6858000 h 6858000"/>
              <a:gd name="connsiteX424" fmla="*/ 2395994 w 7467600"/>
              <a:gd name="connsiteY424" fmla="*/ 6858000 h 6858000"/>
              <a:gd name="connsiteX425" fmla="*/ 2392863 w 7467600"/>
              <a:gd name="connsiteY425" fmla="*/ 6852964 h 6858000"/>
              <a:gd name="connsiteX426" fmla="*/ 2017589 w 7467600"/>
              <a:gd name="connsiteY426" fmla="*/ 6493982 h 6858000"/>
              <a:gd name="connsiteX427" fmla="*/ 2147336 w 7467600"/>
              <a:gd name="connsiteY427" fmla="*/ 6594052 h 6858000"/>
              <a:gd name="connsiteX428" fmla="*/ 2207047 w 7467600"/>
              <a:gd name="connsiteY428" fmla="*/ 6654540 h 6858000"/>
              <a:gd name="connsiteX429" fmla="*/ 2299106 w 7467600"/>
              <a:gd name="connsiteY429" fmla="*/ 6778931 h 6858000"/>
              <a:gd name="connsiteX430" fmla="*/ 2314430 w 7467600"/>
              <a:gd name="connsiteY430" fmla="*/ 6801144 h 6858000"/>
              <a:gd name="connsiteX431" fmla="*/ 2352406 w 7467600"/>
              <a:gd name="connsiteY431" fmla="*/ 6858000 h 6858000"/>
              <a:gd name="connsiteX432" fmla="*/ 2314492 w 7467600"/>
              <a:gd name="connsiteY432" fmla="*/ 6858000 h 6858000"/>
              <a:gd name="connsiteX433" fmla="*/ 2288095 w 7467600"/>
              <a:gd name="connsiteY433" fmla="*/ 6818030 h 6858000"/>
              <a:gd name="connsiteX434" fmla="*/ 2272768 w 7467600"/>
              <a:gd name="connsiteY434" fmla="*/ 6795822 h 6858000"/>
              <a:gd name="connsiteX435" fmla="*/ 2182715 w 7467600"/>
              <a:gd name="connsiteY435" fmla="*/ 6675071 h 6858000"/>
              <a:gd name="connsiteX436" fmla="*/ 2032061 w 7467600"/>
              <a:gd name="connsiteY436" fmla="*/ 6541380 h 6858000"/>
              <a:gd name="connsiteX437" fmla="*/ 2257220 w 7467600"/>
              <a:gd name="connsiteY437" fmla="*/ 6826257 h 6858000"/>
              <a:gd name="connsiteX438" fmla="*/ 2281324 w 7467600"/>
              <a:gd name="connsiteY438" fmla="*/ 6858000 h 6858000"/>
              <a:gd name="connsiteX439" fmla="*/ 2242860 w 7467600"/>
              <a:gd name="connsiteY439" fmla="*/ 6858000 h 6858000"/>
              <a:gd name="connsiteX440" fmla="*/ 2232818 w 7467600"/>
              <a:gd name="connsiteY440" fmla="*/ 6844926 h 6858000"/>
              <a:gd name="connsiteX441" fmla="*/ 1990172 w 7467600"/>
              <a:gd name="connsiteY441" fmla="*/ 6542121 h 6858000"/>
              <a:gd name="connsiteX442" fmla="*/ 2124090 w 7467600"/>
              <a:gd name="connsiteY442" fmla="*/ 6761017 h 6858000"/>
              <a:gd name="connsiteX443" fmla="*/ 2200380 w 7467600"/>
              <a:gd name="connsiteY443" fmla="*/ 6858000 h 6858000"/>
              <a:gd name="connsiteX444" fmla="*/ 2147507 w 7467600"/>
              <a:gd name="connsiteY444" fmla="*/ 6858000 h 6858000"/>
              <a:gd name="connsiteX445" fmla="*/ 2070668 w 7467600"/>
              <a:gd name="connsiteY445" fmla="*/ 6761520 h 6858000"/>
              <a:gd name="connsiteX446" fmla="*/ 1975142 w 7467600"/>
              <a:gd name="connsiteY446" fmla="*/ 6585570 h 6858000"/>
              <a:gd name="connsiteX447" fmla="*/ 2050035 w 7467600"/>
              <a:gd name="connsiteY447" fmla="*/ 6813345 h 6858000"/>
              <a:gd name="connsiteX448" fmla="*/ 2063025 w 7467600"/>
              <a:gd name="connsiteY448" fmla="*/ 6858000 h 6858000"/>
              <a:gd name="connsiteX449" fmla="*/ 2021675 w 7467600"/>
              <a:gd name="connsiteY449" fmla="*/ 6858000 h 6858000"/>
              <a:gd name="connsiteX450" fmla="*/ 2019308 w 7467600"/>
              <a:gd name="connsiteY450" fmla="*/ 6847118 h 6858000"/>
              <a:gd name="connsiteX451" fmla="*/ 1938835 w 7467600"/>
              <a:gd name="connsiteY451" fmla="*/ 6551160 h 6858000"/>
              <a:gd name="connsiteX452" fmla="*/ 1953230 w 7467600"/>
              <a:gd name="connsiteY452" fmla="*/ 6759699 h 6858000"/>
              <a:gd name="connsiteX453" fmla="*/ 1956763 w 7467600"/>
              <a:gd name="connsiteY453" fmla="*/ 6778191 h 6858000"/>
              <a:gd name="connsiteX454" fmla="*/ 1967925 w 7467600"/>
              <a:gd name="connsiteY454" fmla="*/ 6858000 h 6858000"/>
              <a:gd name="connsiteX455" fmla="*/ 1936622 w 7467600"/>
              <a:gd name="connsiteY455" fmla="*/ 6858000 h 6858000"/>
              <a:gd name="connsiteX456" fmla="*/ 1926261 w 7467600"/>
              <a:gd name="connsiteY456" fmla="*/ 6784064 h 6858000"/>
              <a:gd name="connsiteX457" fmla="*/ 1922724 w 7467600"/>
              <a:gd name="connsiteY457" fmla="*/ 6765577 h 6858000"/>
              <a:gd name="connsiteX458" fmla="*/ 1904650 w 7467600"/>
              <a:gd name="connsiteY458" fmla="*/ 6639616 h 6858000"/>
              <a:gd name="connsiteX459" fmla="*/ 1885273 w 7467600"/>
              <a:gd name="connsiteY459" fmla="*/ 6858000 h 6858000"/>
              <a:gd name="connsiteX460" fmla="*/ 1854363 w 7467600"/>
              <a:gd name="connsiteY460" fmla="*/ 6858000 h 6858000"/>
              <a:gd name="connsiteX461" fmla="*/ 1880391 w 7467600"/>
              <a:gd name="connsiteY461" fmla="*/ 6603796 h 6858000"/>
              <a:gd name="connsiteX462" fmla="*/ 1818273 w 7467600"/>
              <a:gd name="connsiteY462" fmla="*/ 6715729 h 6858000"/>
              <a:gd name="connsiteX463" fmla="*/ 1794691 w 7467600"/>
              <a:gd name="connsiteY463" fmla="*/ 6843239 h 6858000"/>
              <a:gd name="connsiteX464" fmla="*/ 1794914 w 7467600"/>
              <a:gd name="connsiteY464" fmla="*/ 6858000 h 6858000"/>
              <a:gd name="connsiteX465" fmla="*/ 1746128 w 7467600"/>
              <a:gd name="connsiteY465" fmla="*/ 6858000 h 6858000"/>
              <a:gd name="connsiteX466" fmla="*/ 1753934 w 7467600"/>
              <a:gd name="connsiteY466" fmla="*/ 6724796 h 6858000"/>
              <a:gd name="connsiteX467" fmla="*/ 1792053 w 7467600"/>
              <a:gd name="connsiteY467" fmla="*/ 6572396 h 6858000"/>
              <a:gd name="connsiteX468" fmla="*/ 1862248 w 7467600"/>
              <a:gd name="connsiteY468" fmla="*/ 6266397 h 6858000"/>
              <a:gd name="connsiteX469" fmla="*/ 1862250 w 7467600"/>
              <a:gd name="connsiteY469" fmla="*/ 6033531 h 6858000"/>
              <a:gd name="connsiteX470" fmla="*/ 1211999 w 7467600"/>
              <a:gd name="connsiteY470" fmla="*/ 6683610 h 6858000"/>
              <a:gd name="connsiteX471" fmla="*/ 1213266 w 7467600"/>
              <a:gd name="connsiteY471" fmla="*/ 6691947 h 6858000"/>
              <a:gd name="connsiteX472" fmla="*/ 1203370 w 7467600"/>
              <a:gd name="connsiteY472" fmla="*/ 6850676 h 6858000"/>
              <a:gd name="connsiteX473" fmla="*/ 1203671 w 7467600"/>
              <a:gd name="connsiteY473" fmla="*/ 6858000 h 6858000"/>
              <a:gd name="connsiteX474" fmla="*/ 1143180 w 7467600"/>
              <a:gd name="connsiteY474" fmla="*/ 6858000 h 6858000"/>
              <a:gd name="connsiteX475" fmla="*/ 1142176 w 7467600"/>
              <a:gd name="connsiteY475" fmla="*/ 6766045 h 6858000"/>
              <a:gd name="connsiteX476" fmla="*/ 1067484 w 7467600"/>
              <a:gd name="connsiteY476" fmla="*/ 6858000 h 6858000"/>
              <a:gd name="connsiteX477" fmla="*/ 953928 w 7467600"/>
              <a:gd name="connsiteY477" fmla="*/ 6858000 h 6858000"/>
              <a:gd name="connsiteX478" fmla="*/ 959715 w 7467600"/>
              <a:gd name="connsiteY478" fmla="*/ 6850185 h 6858000"/>
              <a:gd name="connsiteX479" fmla="*/ 1483788 w 7467600"/>
              <a:gd name="connsiteY479" fmla="*/ 6259174 h 6858000"/>
              <a:gd name="connsiteX480" fmla="*/ 1100671 w 7467600"/>
              <a:gd name="connsiteY480" fmla="*/ 6252137 h 6858000"/>
              <a:gd name="connsiteX481" fmla="*/ 1090144 w 7467600"/>
              <a:gd name="connsiteY481" fmla="*/ 6256748 h 6858000"/>
              <a:gd name="connsiteX482" fmla="*/ 1095872 w 7467600"/>
              <a:gd name="connsiteY482" fmla="*/ 6271892 h 6858000"/>
              <a:gd name="connsiteX483" fmla="*/ 262785 w 7467600"/>
              <a:gd name="connsiteY483" fmla="*/ 6845450 h 6858000"/>
              <a:gd name="connsiteX484" fmla="*/ 209968 w 7467600"/>
              <a:gd name="connsiteY484" fmla="*/ 6770713 h 6858000"/>
              <a:gd name="connsiteX485" fmla="*/ 873460 w 7467600"/>
              <a:gd name="connsiteY485" fmla="*/ 6253768 h 6858000"/>
              <a:gd name="connsiteX486" fmla="*/ 192686 w 7467600"/>
              <a:gd name="connsiteY486" fmla="*/ 5849257 h 6858000"/>
              <a:gd name="connsiteX487" fmla="*/ 4696 w 7467600"/>
              <a:gd name="connsiteY487" fmla="*/ 5697668 h 6858000"/>
              <a:gd name="connsiteX488" fmla="*/ 0 w 7467600"/>
              <a:gd name="connsiteY488" fmla="*/ 5689984 h 6858000"/>
              <a:gd name="connsiteX489" fmla="*/ 0 w 7467600"/>
              <a:gd name="connsiteY489" fmla="*/ 5513472 h 6858000"/>
              <a:gd name="connsiteX490" fmla="*/ 174101 w 7467600"/>
              <a:gd name="connsiteY490" fmla="*/ 5620277 h 6858000"/>
              <a:gd name="connsiteX491" fmla="*/ 891800 w 7467600"/>
              <a:gd name="connsiteY491" fmla="*/ 6036935 h 6858000"/>
              <a:gd name="connsiteX492" fmla="*/ 1072219 w 7467600"/>
              <a:gd name="connsiteY492" fmla="*/ 6169443 h 6858000"/>
              <a:gd name="connsiteX493" fmla="*/ 1074117 w 7467600"/>
              <a:gd name="connsiteY493" fmla="*/ 6170301 h 6858000"/>
              <a:gd name="connsiteX494" fmla="*/ 1083114 w 7467600"/>
              <a:gd name="connsiteY494" fmla="*/ 6174131 h 6858000"/>
              <a:gd name="connsiteX495" fmla="*/ 1543010 w 7467600"/>
              <a:gd name="connsiteY495" fmla="*/ 6191140 h 6858000"/>
              <a:gd name="connsiteX496" fmla="*/ 1551080 w 7467600"/>
              <a:gd name="connsiteY496" fmla="*/ 6195006 h 6858000"/>
              <a:gd name="connsiteX497" fmla="*/ 2345443 w 7467600"/>
              <a:gd name="connsiteY497" fmla="*/ 5549882 h 6858000"/>
              <a:gd name="connsiteX498" fmla="*/ 1721499 w 7467600"/>
              <a:gd name="connsiteY498" fmla="*/ 5599969 h 6858000"/>
              <a:gd name="connsiteX499" fmla="*/ 767716 w 7467600"/>
              <a:gd name="connsiteY499" fmla="*/ 5472768 h 6858000"/>
              <a:gd name="connsiteX500" fmla="*/ 722147 w 7467600"/>
              <a:gd name="connsiteY500" fmla="*/ 5393091 h 6858000"/>
              <a:gd name="connsiteX501" fmla="*/ 1485552 w 7467600"/>
              <a:gd name="connsiteY501" fmla="*/ 5313202 h 6858000"/>
              <a:gd name="connsiteX502" fmla="*/ 2143004 w 7467600"/>
              <a:gd name="connsiteY502" fmla="*/ 5402420 h 6858000"/>
              <a:gd name="connsiteX503" fmla="*/ 1933391 w 7467600"/>
              <a:gd name="connsiteY503" fmla="*/ 5156971 h 6858000"/>
              <a:gd name="connsiteX504" fmla="*/ 1827118 w 7467600"/>
              <a:gd name="connsiteY504" fmla="*/ 4968410 h 6858000"/>
              <a:gd name="connsiteX505" fmla="*/ 1837349 w 7467600"/>
              <a:gd name="connsiteY505" fmla="*/ 4956357 h 6858000"/>
              <a:gd name="connsiteX506" fmla="*/ 2162835 w 7467600"/>
              <a:gd name="connsiteY506" fmla="*/ 5187853 h 6858000"/>
              <a:gd name="connsiteX507" fmla="*/ 2257167 w 7467600"/>
              <a:gd name="connsiteY507" fmla="*/ 5462123 h 6858000"/>
              <a:gd name="connsiteX508" fmla="*/ 2261598 w 7467600"/>
              <a:gd name="connsiteY508" fmla="*/ 5467998 h 6858000"/>
              <a:gd name="connsiteX509" fmla="*/ 2437177 w 7467600"/>
              <a:gd name="connsiteY509" fmla="*/ 5479608 h 6858000"/>
              <a:gd name="connsiteX510" fmla="*/ 2445247 w 7467600"/>
              <a:gd name="connsiteY510" fmla="*/ 5483476 h 6858000"/>
              <a:gd name="connsiteX511" fmla="*/ 2743626 w 7467600"/>
              <a:gd name="connsiteY511" fmla="*/ 5304819 h 6858000"/>
              <a:gd name="connsiteX512" fmla="*/ 3048102 w 7467600"/>
              <a:gd name="connsiteY512" fmla="*/ 5150595 h 6858000"/>
              <a:gd name="connsiteX513" fmla="*/ 1799414 w 7467600"/>
              <a:gd name="connsiteY513" fmla="*/ 4694732 h 6858000"/>
              <a:gd name="connsiteX514" fmla="*/ 1771735 w 7467600"/>
              <a:gd name="connsiteY514" fmla="*/ 4619929 h 6858000"/>
              <a:gd name="connsiteX515" fmla="*/ 3104273 w 7467600"/>
              <a:gd name="connsiteY515" fmla="*/ 5076159 h 6858000"/>
              <a:gd name="connsiteX516" fmla="*/ 3113245 w 7467600"/>
              <a:gd name="connsiteY516" fmla="*/ 5090705 h 6858000"/>
              <a:gd name="connsiteX517" fmla="*/ 3126294 w 7467600"/>
              <a:gd name="connsiteY517" fmla="*/ 5114400 h 6858000"/>
              <a:gd name="connsiteX518" fmla="*/ 3937433 w 7467600"/>
              <a:gd name="connsiteY518" fmla="*/ 4830473 h 6858000"/>
              <a:gd name="connsiteX519" fmla="*/ 3590475 w 7467600"/>
              <a:gd name="connsiteY519" fmla="*/ 4597974 h 6858000"/>
              <a:gd name="connsiteX520" fmla="*/ 3100264 w 7467600"/>
              <a:gd name="connsiteY520" fmla="*/ 4579845 h 6858000"/>
              <a:gd name="connsiteX521" fmla="*/ 2183576 w 7467600"/>
              <a:gd name="connsiteY521" fmla="*/ 4227150 h 6858000"/>
              <a:gd name="connsiteX522" fmla="*/ 2151029 w 7467600"/>
              <a:gd name="connsiteY522" fmla="*/ 4146947 h 6858000"/>
              <a:gd name="connsiteX523" fmla="*/ 3563434 w 7467600"/>
              <a:gd name="connsiteY523" fmla="*/ 4469115 h 6858000"/>
              <a:gd name="connsiteX524" fmla="*/ 3177952 w 7467600"/>
              <a:gd name="connsiteY524" fmla="*/ 3657386 h 6858000"/>
              <a:gd name="connsiteX525" fmla="*/ 3189263 w 7467600"/>
              <a:gd name="connsiteY525" fmla="*/ 3625726 h 6858000"/>
              <a:gd name="connsiteX526" fmla="*/ 3560912 w 7467600"/>
              <a:gd name="connsiteY526" fmla="*/ 4079863 h 6858000"/>
              <a:gd name="connsiteX527" fmla="*/ 3626636 w 7467600"/>
              <a:gd name="connsiteY527" fmla="*/ 4512230 h 6858000"/>
              <a:gd name="connsiteX528" fmla="*/ 3653088 w 7467600"/>
              <a:gd name="connsiteY528" fmla="*/ 4521417 h 6858000"/>
              <a:gd name="connsiteX529" fmla="*/ 3988128 w 7467600"/>
              <a:gd name="connsiteY529" fmla="*/ 4817267 h 6858000"/>
              <a:gd name="connsiteX530" fmla="*/ 4830582 w 7467600"/>
              <a:gd name="connsiteY530" fmla="*/ 4676000 h 6858000"/>
              <a:gd name="connsiteX531" fmla="*/ 4830100 w 7467600"/>
              <a:gd name="connsiteY531" fmla="*/ 4675554 h 6858000"/>
              <a:gd name="connsiteX532" fmla="*/ 4036318 w 7467600"/>
              <a:gd name="connsiteY532" fmla="*/ 4147013 h 6858000"/>
              <a:gd name="connsiteX533" fmla="*/ 3432098 w 7467600"/>
              <a:gd name="connsiteY533" fmla="*/ 3537312 h 6858000"/>
              <a:gd name="connsiteX534" fmla="*/ 3446761 w 7467600"/>
              <a:gd name="connsiteY534" fmla="*/ 3461278 h 6858000"/>
              <a:gd name="connsiteX535" fmla="*/ 4419733 w 7467600"/>
              <a:gd name="connsiteY535" fmla="*/ 3963555 h 6858000"/>
              <a:gd name="connsiteX536" fmla="*/ 4781371 w 7467600"/>
              <a:gd name="connsiteY536" fmla="*/ 4458604 h 6858000"/>
              <a:gd name="connsiteX537" fmla="*/ 4780440 w 7467600"/>
              <a:gd name="connsiteY537" fmla="*/ 4470290 h 6858000"/>
              <a:gd name="connsiteX538" fmla="*/ 4898954 w 7467600"/>
              <a:gd name="connsiteY538" fmla="*/ 4662092 h 6858000"/>
              <a:gd name="connsiteX539" fmla="*/ 4900699 w 7467600"/>
              <a:gd name="connsiteY539" fmla="*/ 4670867 h 6858000"/>
              <a:gd name="connsiteX540" fmla="*/ 5714511 w 7467600"/>
              <a:gd name="connsiteY540" fmla="*/ 4663483 h 6858000"/>
              <a:gd name="connsiteX541" fmla="*/ 5464793 w 7467600"/>
              <a:gd name="connsiteY541" fmla="*/ 4393556 h 6858000"/>
              <a:gd name="connsiteX542" fmla="*/ 5461897 w 7467600"/>
              <a:gd name="connsiteY542" fmla="*/ 4390879 h 6858000"/>
              <a:gd name="connsiteX543" fmla="*/ 4294126 w 7467600"/>
              <a:gd name="connsiteY543" fmla="*/ 3303048 h 6858000"/>
              <a:gd name="connsiteX544" fmla="*/ 4305321 w 7467600"/>
              <a:gd name="connsiteY544" fmla="*/ 3256953 h 6858000"/>
              <a:gd name="connsiteX545" fmla="*/ 4949299 w 7467600"/>
              <a:gd name="connsiteY545" fmla="*/ 3766336 h 6858000"/>
              <a:gd name="connsiteX546" fmla="*/ 5291452 w 7467600"/>
              <a:gd name="connsiteY546" fmla="*/ 4076801 h 6858000"/>
              <a:gd name="connsiteX547" fmla="*/ 5434998 w 7467600"/>
              <a:gd name="connsiteY547" fmla="*/ 4254100 h 6858000"/>
              <a:gd name="connsiteX548" fmla="*/ 5351015 w 7467600"/>
              <a:gd name="connsiteY548" fmla="*/ 3760989 h 6858000"/>
              <a:gd name="connsiteX549" fmla="*/ 5413780 w 7467600"/>
              <a:gd name="connsiteY549" fmla="*/ 2966265 h 6858000"/>
              <a:gd name="connsiteX550" fmla="*/ 5425627 w 7467600"/>
              <a:gd name="connsiteY550" fmla="*/ 2954192 h 6858000"/>
              <a:gd name="connsiteX551" fmla="*/ 6604735 w 7467600"/>
              <a:gd name="connsiteY551" fmla="*/ 2041381 h 6858000"/>
              <a:gd name="connsiteX552" fmla="*/ 7204487 w 7467600"/>
              <a:gd name="connsiteY552" fmla="*/ 2742112 h 6858000"/>
              <a:gd name="connsiteX553" fmla="*/ 7131592 w 7467600"/>
              <a:gd name="connsiteY553" fmla="*/ 2672096 h 6858000"/>
              <a:gd name="connsiteX554" fmla="*/ 6996344 w 7467600"/>
              <a:gd name="connsiteY554" fmla="*/ 2518310 h 6858000"/>
              <a:gd name="connsiteX555" fmla="*/ 6735495 w 7467600"/>
              <a:gd name="connsiteY555" fmla="*/ 2196890 h 6858000"/>
              <a:gd name="connsiteX556" fmla="*/ 6721901 w 7467600"/>
              <a:gd name="connsiteY556" fmla="*/ 2179274 h 6858000"/>
              <a:gd name="connsiteX557" fmla="*/ 6604735 w 7467600"/>
              <a:gd name="connsiteY557" fmla="*/ 2041381 h 6858000"/>
              <a:gd name="connsiteX558" fmla="*/ 6591670 w 7467600"/>
              <a:gd name="connsiteY558" fmla="*/ 1988277 h 6858000"/>
              <a:gd name="connsiteX559" fmla="*/ 6747349 w 7467600"/>
              <a:gd name="connsiteY559" fmla="*/ 2160069 h 6858000"/>
              <a:gd name="connsiteX560" fmla="*/ 6760943 w 7467600"/>
              <a:gd name="connsiteY560" fmla="*/ 2177686 h 6858000"/>
              <a:gd name="connsiteX561" fmla="*/ 7021065 w 7467600"/>
              <a:gd name="connsiteY561" fmla="*/ 2498102 h 6858000"/>
              <a:gd name="connsiteX562" fmla="*/ 7155223 w 7467600"/>
              <a:gd name="connsiteY562" fmla="*/ 2650386 h 6858000"/>
              <a:gd name="connsiteX563" fmla="*/ 7203167 w 7467600"/>
              <a:gd name="connsiteY563" fmla="*/ 2697288 h 6858000"/>
              <a:gd name="connsiteX564" fmla="*/ 6937703 w 7467600"/>
              <a:gd name="connsiteY564" fmla="*/ 2321981 h 6858000"/>
              <a:gd name="connsiteX565" fmla="*/ 6591670 w 7467600"/>
              <a:gd name="connsiteY565" fmla="*/ 1988277 h 6858000"/>
              <a:gd name="connsiteX566" fmla="*/ 5798671 w 7467600"/>
              <a:gd name="connsiteY566" fmla="*/ 1981601 h 6858000"/>
              <a:gd name="connsiteX567" fmla="*/ 5754709 w 7467600"/>
              <a:gd name="connsiteY567" fmla="*/ 2071454 h 6858000"/>
              <a:gd name="connsiteX568" fmla="*/ 5763044 w 7467600"/>
              <a:gd name="connsiteY568" fmla="*/ 2842206 h 6858000"/>
              <a:gd name="connsiteX569" fmla="*/ 5764974 w 7467600"/>
              <a:gd name="connsiteY569" fmla="*/ 2799609 h 6858000"/>
              <a:gd name="connsiteX570" fmla="*/ 5767665 w 7467600"/>
              <a:gd name="connsiteY570" fmla="*/ 2666409 h 6858000"/>
              <a:gd name="connsiteX571" fmla="*/ 5763055 w 7467600"/>
              <a:gd name="connsiteY571" fmla="*/ 2579705 h 6858000"/>
              <a:gd name="connsiteX572" fmla="*/ 5758079 w 7467600"/>
              <a:gd name="connsiteY572" fmla="*/ 2492508 h 6858000"/>
              <a:gd name="connsiteX573" fmla="*/ 5779325 w 7467600"/>
              <a:gd name="connsiteY573" fmla="*/ 2197069 h 6858000"/>
              <a:gd name="connsiteX574" fmla="*/ 5798671 w 7467600"/>
              <a:gd name="connsiteY574" fmla="*/ 1981601 h 6858000"/>
              <a:gd name="connsiteX575" fmla="*/ 5829202 w 7467600"/>
              <a:gd name="connsiteY575" fmla="*/ 1971679 h 6858000"/>
              <a:gd name="connsiteX576" fmla="*/ 5809558 w 7467600"/>
              <a:gd name="connsiteY576" fmla="*/ 2198043 h 6858000"/>
              <a:gd name="connsiteX577" fmla="*/ 5788653 w 7467600"/>
              <a:gd name="connsiteY577" fmla="*/ 2489430 h 6858000"/>
              <a:gd name="connsiteX578" fmla="*/ 5793439 w 7467600"/>
              <a:gd name="connsiteY578" fmla="*/ 2575235 h 6858000"/>
              <a:gd name="connsiteX579" fmla="*/ 5796837 w 7467600"/>
              <a:gd name="connsiteY579" fmla="*/ 2637633 h 6858000"/>
              <a:gd name="connsiteX580" fmla="*/ 5818614 w 7467600"/>
              <a:gd name="connsiteY580" fmla="*/ 2473055 h 6858000"/>
              <a:gd name="connsiteX581" fmla="*/ 5829202 w 7467600"/>
              <a:gd name="connsiteY581" fmla="*/ 1971679 h 6858000"/>
              <a:gd name="connsiteX582" fmla="*/ 5911389 w 7467600"/>
              <a:gd name="connsiteY582" fmla="*/ 1898371 h 6858000"/>
              <a:gd name="connsiteX583" fmla="*/ 6237627 w 7467600"/>
              <a:gd name="connsiteY583" fmla="*/ 2231921 h 6858000"/>
              <a:gd name="connsiteX584" fmla="*/ 5911389 w 7467600"/>
              <a:gd name="connsiteY584" fmla="*/ 1898371 h 6858000"/>
              <a:gd name="connsiteX585" fmla="*/ 6944437 w 7467600"/>
              <a:gd name="connsiteY585" fmla="*/ 1575402 h 6858000"/>
              <a:gd name="connsiteX586" fmla="*/ 6304730 w 7467600"/>
              <a:gd name="connsiteY586" fmla="*/ 1766654 h 6858000"/>
              <a:gd name="connsiteX587" fmla="*/ 6944437 w 7467600"/>
              <a:gd name="connsiteY587" fmla="*/ 1575402 h 6858000"/>
              <a:gd name="connsiteX588" fmla="*/ 7019523 w 7467600"/>
              <a:gd name="connsiteY588" fmla="*/ 1519450 h 6858000"/>
              <a:gd name="connsiteX589" fmla="*/ 6298091 w 7467600"/>
              <a:gd name="connsiteY589" fmla="*/ 1737122 h 6858000"/>
              <a:gd name="connsiteX590" fmla="*/ 7019523 w 7467600"/>
              <a:gd name="connsiteY590" fmla="*/ 1519450 h 6858000"/>
              <a:gd name="connsiteX591" fmla="*/ 2399523 w 7467600"/>
              <a:gd name="connsiteY591" fmla="*/ 1428234 h 6858000"/>
              <a:gd name="connsiteX592" fmla="*/ 2224982 w 7467600"/>
              <a:gd name="connsiteY592" fmla="*/ 1826201 h 6858000"/>
              <a:gd name="connsiteX593" fmla="*/ 2096099 w 7467600"/>
              <a:gd name="connsiteY593" fmla="*/ 2345900 h 6858000"/>
              <a:gd name="connsiteX594" fmla="*/ 2283317 w 7467600"/>
              <a:gd name="connsiteY594" fmla="*/ 1796925 h 6858000"/>
              <a:gd name="connsiteX595" fmla="*/ 2399523 w 7467600"/>
              <a:gd name="connsiteY595" fmla="*/ 1428234 h 6858000"/>
              <a:gd name="connsiteX596" fmla="*/ 2448558 w 7467600"/>
              <a:gd name="connsiteY596" fmla="*/ 1373435 h 6858000"/>
              <a:gd name="connsiteX597" fmla="*/ 2312521 w 7467600"/>
              <a:gd name="connsiteY597" fmla="*/ 1806140 h 6858000"/>
              <a:gd name="connsiteX598" fmla="*/ 2127533 w 7467600"/>
              <a:gd name="connsiteY598" fmla="*/ 2348380 h 6858000"/>
              <a:gd name="connsiteX599" fmla="*/ 2358080 w 7467600"/>
              <a:gd name="connsiteY599" fmla="*/ 1866134 h 6858000"/>
              <a:gd name="connsiteX600" fmla="*/ 2407436 w 7467600"/>
              <a:gd name="connsiteY600" fmla="*/ 1651070 h 6858000"/>
              <a:gd name="connsiteX601" fmla="*/ 2448558 w 7467600"/>
              <a:gd name="connsiteY601" fmla="*/ 1373435 h 6858000"/>
              <a:gd name="connsiteX602" fmla="*/ 278707 w 7467600"/>
              <a:gd name="connsiteY602" fmla="*/ 1352270 h 6858000"/>
              <a:gd name="connsiteX603" fmla="*/ 321570 w 7467600"/>
              <a:gd name="connsiteY603" fmla="*/ 1861610 h 6858000"/>
              <a:gd name="connsiteX604" fmla="*/ 294281 w 7467600"/>
              <a:gd name="connsiteY604" fmla="*/ 1440658 h 6858000"/>
              <a:gd name="connsiteX605" fmla="*/ 278707 w 7467600"/>
              <a:gd name="connsiteY605" fmla="*/ 1352270 h 6858000"/>
              <a:gd name="connsiteX606" fmla="*/ 1423821 w 7467600"/>
              <a:gd name="connsiteY606" fmla="*/ 1351958 h 6858000"/>
              <a:gd name="connsiteX607" fmla="*/ 1638521 w 7467600"/>
              <a:gd name="connsiteY607" fmla="*/ 1908470 h 6858000"/>
              <a:gd name="connsiteX608" fmla="*/ 1754199 w 7467600"/>
              <a:gd name="connsiteY608" fmla="*/ 2149284 h 6858000"/>
              <a:gd name="connsiteX609" fmla="*/ 1908359 w 7467600"/>
              <a:gd name="connsiteY609" fmla="*/ 2364988 h 6858000"/>
              <a:gd name="connsiteX610" fmla="*/ 1647661 w 7467600"/>
              <a:gd name="connsiteY610" fmla="*/ 1825945 h 6858000"/>
              <a:gd name="connsiteX611" fmla="*/ 1423821 w 7467600"/>
              <a:gd name="connsiteY611" fmla="*/ 1351958 h 6858000"/>
              <a:gd name="connsiteX612" fmla="*/ 1431890 w 7467600"/>
              <a:gd name="connsiteY612" fmla="*/ 1306475 h 6858000"/>
              <a:gd name="connsiteX613" fmla="*/ 1507597 w 7467600"/>
              <a:gd name="connsiteY613" fmla="*/ 1446132 h 6858000"/>
              <a:gd name="connsiteX614" fmla="*/ 1674586 w 7467600"/>
              <a:gd name="connsiteY614" fmla="*/ 1813832 h 6858000"/>
              <a:gd name="connsiteX615" fmla="*/ 1815950 w 7467600"/>
              <a:gd name="connsiteY615" fmla="*/ 2128564 h 6858000"/>
              <a:gd name="connsiteX616" fmla="*/ 1984242 w 7467600"/>
              <a:gd name="connsiteY616" fmla="*/ 2430829 h 6858000"/>
              <a:gd name="connsiteX617" fmla="*/ 2014023 w 7467600"/>
              <a:gd name="connsiteY617" fmla="*/ 2450995 h 6858000"/>
              <a:gd name="connsiteX618" fmla="*/ 1747337 w 7467600"/>
              <a:gd name="connsiteY618" fmla="*/ 1855264 h 6858000"/>
              <a:gd name="connsiteX619" fmla="*/ 1533749 w 7467600"/>
              <a:gd name="connsiteY619" fmla="*/ 1478656 h 6858000"/>
              <a:gd name="connsiteX620" fmla="*/ 1431890 w 7467600"/>
              <a:gd name="connsiteY620" fmla="*/ 1306475 h 6858000"/>
              <a:gd name="connsiteX621" fmla="*/ 5052692 w 7467600"/>
              <a:gd name="connsiteY621" fmla="*/ 1292994 h 6858000"/>
              <a:gd name="connsiteX622" fmla="*/ 5200661 w 7467600"/>
              <a:gd name="connsiteY622" fmla="*/ 1635186 h 6858000"/>
              <a:gd name="connsiteX623" fmla="*/ 5297138 w 7467600"/>
              <a:gd name="connsiteY623" fmla="*/ 1906351 h 6858000"/>
              <a:gd name="connsiteX624" fmla="*/ 5052692 w 7467600"/>
              <a:gd name="connsiteY624" fmla="*/ 1292994 h 6858000"/>
              <a:gd name="connsiteX625" fmla="*/ 5009948 w 7467600"/>
              <a:gd name="connsiteY625" fmla="*/ 1273619 h 6858000"/>
              <a:gd name="connsiteX626" fmla="*/ 5121777 w 7467600"/>
              <a:gd name="connsiteY626" fmla="*/ 1654213 h 6858000"/>
              <a:gd name="connsiteX627" fmla="*/ 5293545 w 7467600"/>
              <a:gd name="connsiteY627" fmla="*/ 2072247 h 6858000"/>
              <a:gd name="connsiteX628" fmla="*/ 5294042 w 7467600"/>
              <a:gd name="connsiteY628" fmla="*/ 2065019 h 6858000"/>
              <a:gd name="connsiteX629" fmla="*/ 5171936 w 7467600"/>
              <a:gd name="connsiteY629" fmla="*/ 1647613 h 6858000"/>
              <a:gd name="connsiteX630" fmla="*/ 5009948 w 7467600"/>
              <a:gd name="connsiteY630" fmla="*/ 1273619 h 6858000"/>
              <a:gd name="connsiteX631" fmla="*/ 655236 w 7467600"/>
              <a:gd name="connsiteY631" fmla="*/ 1268632 h 6858000"/>
              <a:gd name="connsiteX632" fmla="*/ 839521 w 7467600"/>
              <a:gd name="connsiteY632" fmla="*/ 1685315 h 6858000"/>
              <a:gd name="connsiteX633" fmla="*/ 1109416 w 7467600"/>
              <a:gd name="connsiteY633" fmla="*/ 2061663 h 6858000"/>
              <a:gd name="connsiteX634" fmla="*/ 1298300 w 7467600"/>
              <a:gd name="connsiteY634" fmla="*/ 2247742 h 6858000"/>
              <a:gd name="connsiteX635" fmla="*/ 1125871 w 7467600"/>
              <a:gd name="connsiteY635" fmla="*/ 1989513 h 6858000"/>
              <a:gd name="connsiteX636" fmla="*/ 981574 w 7467600"/>
              <a:gd name="connsiteY636" fmla="*/ 1783157 h 6858000"/>
              <a:gd name="connsiteX637" fmla="*/ 922198 w 7467600"/>
              <a:gd name="connsiteY637" fmla="*/ 1677437 h 6858000"/>
              <a:gd name="connsiteX638" fmla="*/ 869293 w 7467600"/>
              <a:gd name="connsiteY638" fmla="*/ 1583214 h 6858000"/>
              <a:gd name="connsiteX639" fmla="*/ 751431 w 7467600"/>
              <a:gd name="connsiteY639" fmla="*/ 1405731 h 6858000"/>
              <a:gd name="connsiteX640" fmla="*/ 655236 w 7467600"/>
              <a:gd name="connsiteY640" fmla="*/ 1268632 h 6858000"/>
              <a:gd name="connsiteX641" fmla="*/ 6516292 w 7467600"/>
              <a:gd name="connsiteY641" fmla="*/ 1263064 h 6858000"/>
              <a:gd name="connsiteX642" fmla="*/ 5736320 w 7467600"/>
              <a:gd name="connsiteY642" fmla="*/ 1501803 h 6858000"/>
              <a:gd name="connsiteX643" fmla="*/ 6516292 w 7467600"/>
              <a:gd name="connsiteY643" fmla="*/ 1263064 h 6858000"/>
              <a:gd name="connsiteX644" fmla="*/ 291466 w 7467600"/>
              <a:gd name="connsiteY644" fmla="*/ 1250369 h 6858000"/>
              <a:gd name="connsiteX645" fmla="*/ 323180 w 7467600"/>
              <a:gd name="connsiteY645" fmla="*/ 1435283 h 6858000"/>
              <a:gd name="connsiteX646" fmla="*/ 349381 w 7467600"/>
              <a:gd name="connsiteY646" fmla="*/ 1875041 h 6858000"/>
              <a:gd name="connsiteX647" fmla="*/ 374363 w 7467600"/>
              <a:gd name="connsiteY647" fmla="*/ 1506494 h 6858000"/>
              <a:gd name="connsiteX648" fmla="*/ 302168 w 7467600"/>
              <a:gd name="connsiteY648" fmla="*/ 1274495 h 6858000"/>
              <a:gd name="connsiteX649" fmla="*/ 291466 w 7467600"/>
              <a:gd name="connsiteY649" fmla="*/ 1250369 h 6858000"/>
              <a:gd name="connsiteX650" fmla="*/ 678222 w 7467600"/>
              <a:gd name="connsiteY650" fmla="*/ 1248670 h 6858000"/>
              <a:gd name="connsiteX651" fmla="*/ 775536 w 7467600"/>
              <a:gd name="connsiteY651" fmla="*/ 1388015 h 6858000"/>
              <a:gd name="connsiteX652" fmla="*/ 894529 w 7467600"/>
              <a:gd name="connsiteY652" fmla="*/ 1567739 h 6858000"/>
              <a:gd name="connsiteX653" fmla="*/ 948000 w 7467600"/>
              <a:gd name="connsiteY653" fmla="*/ 1663088 h 6858000"/>
              <a:gd name="connsiteX654" fmla="*/ 1006812 w 7467600"/>
              <a:gd name="connsiteY654" fmla="*/ 1767683 h 6858000"/>
              <a:gd name="connsiteX655" fmla="*/ 1149133 w 7467600"/>
              <a:gd name="connsiteY655" fmla="*/ 1971513 h 6858000"/>
              <a:gd name="connsiteX656" fmla="*/ 1333952 w 7467600"/>
              <a:gd name="connsiteY656" fmla="*/ 2251620 h 6858000"/>
              <a:gd name="connsiteX657" fmla="*/ 1337329 w 7467600"/>
              <a:gd name="connsiteY657" fmla="*/ 2258350 h 6858000"/>
              <a:gd name="connsiteX658" fmla="*/ 1014726 w 7467600"/>
              <a:gd name="connsiteY658" fmla="*/ 1615556 h 6858000"/>
              <a:gd name="connsiteX659" fmla="*/ 678222 w 7467600"/>
              <a:gd name="connsiteY659" fmla="*/ 1248670 h 6858000"/>
              <a:gd name="connsiteX660" fmla="*/ 6691602 w 7467600"/>
              <a:gd name="connsiteY660" fmla="*/ 1140573 h 6858000"/>
              <a:gd name="connsiteX661" fmla="*/ 6571100 w 7467600"/>
              <a:gd name="connsiteY661" fmla="*/ 1183662 h 6858000"/>
              <a:gd name="connsiteX662" fmla="*/ 6241687 w 7467600"/>
              <a:gd name="connsiteY662" fmla="*/ 1257600 h 6858000"/>
              <a:gd name="connsiteX663" fmla="*/ 5693009 w 7467600"/>
              <a:gd name="connsiteY663" fmla="*/ 1478256 h 6858000"/>
              <a:gd name="connsiteX664" fmla="*/ 6548420 w 7467600"/>
              <a:gd name="connsiteY664" fmla="*/ 1214599 h 6858000"/>
              <a:gd name="connsiteX665" fmla="*/ 6605473 w 7467600"/>
              <a:gd name="connsiteY665" fmla="*/ 1184686 h 6858000"/>
              <a:gd name="connsiteX666" fmla="*/ 6691602 w 7467600"/>
              <a:gd name="connsiteY666" fmla="*/ 1140573 h 6858000"/>
              <a:gd name="connsiteX667" fmla="*/ 4002475 w 7467600"/>
              <a:gd name="connsiteY667" fmla="*/ 1037802 h 6858000"/>
              <a:gd name="connsiteX668" fmla="*/ 4000324 w 7467600"/>
              <a:gd name="connsiteY668" fmla="*/ 1039362 h 6858000"/>
              <a:gd name="connsiteX669" fmla="*/ 4002862 w 7467600"/>
              <a:gd name="connsiteY669" fmla="*/ 1042866 h 6858000"/>
              <a:gd name="connsiteX670" fmla="*/ 4002475 w 7467600"/>
              <a:gd name="connsiteY670" fmla="*/ 1037802 h 6858000"/>
              <a:gd name="connsiteX671" fmla="*/ 506322 w 7467600"/>
              <a:gd name="connsiteY671" fmla="*/ 1020997 h 6858000"/>
              <a:gd name="connsiteX672" fmla="*/ 533068 w 7467600"/>
              <a:gd name="connsiteY672" fmla="*/ 1029409 h 6858000"/>
              <a:gd name="connsiteX673" fmla="*/ 1232525 w 7467600"/>
              <a:gd name="connsiteY673" fmla="*/ 1804675 h 6858000"/>
              <a:gd name="connsiteX674" fmla="*/ 1388858 w 7467600"/>
              <a:gd name="connsiteY674" fmla="*/ 2368011 h 6858000"/>
              <a:gd name="connsiteX675" fmla="*/ 1384098 w 7467600"/>
              <a:gd name="connsiteY675" fmla="*/ 2378125 h 6858000"/>
              <a:gd name="connsiteX676" fmla="*/ 1425393 w 7467600"/>
              <a:gd name="connsiteY676" fmla="*/ 2589124 h 6858000"/>
              <a:gd name="connsiteX677" fmla="*/ 1424001 w 7467600"/>
              <a:gd name="connsiteY677" fmla="*/ 2597541 h 6858000"/>
              <a:gd name="connsiteX678" fmla="*/ 2152729 w 7467600"/>
              <a:gd name="connsiteY678" fmla="*/ 2864487 h 6858000"/>
              <a:gd name="connsiteX679" fmla="*/ 2020609 w 7467600"/>
              <a:gd name="connsiteY679" fmla="*/ 2539671 h 6858000"/>
              <a:gd name="connsiteX680" fmla="*/ 2018920 w 7467600"/>
              <a:gd name="connsiteY680" fmla="*/ 2536309 h 6858000"/>
              <a:gd name="connsiteX681" fmla="*/ 1342441 w 7467600"/>
              <a:gd name="connsiteY681" fmla="*/ 1173017 h 6858000"/>
              <a:gd name="connsiteX682" fmla="*/ 1367925 w 7467600"/>
              <a:gd name="connsiteY682" fmla="*/ 1135648 h 6858000"/>
              <a:gd name="connsiteX683" fmla="*/ 1771401 w 7467600"/>
              <a:gd name="connsiteY683" fmla="*/ 1806673 h 6858000"/>
              <a:gd name="connsiteX684" fmla="*/ 1972385 w 7467600"/>
              <a:gd name="connsiteY684" fmla="*/ 2198735 h 6858000"/>
              <a:gd name="connsiteX685" fmla="*/ 2040892 w 7467600"/>
              <a:gd name="connsiteY685" fmla="*/ 2405205 h 6858000"/>
              <a:gd name="connsiteX686" fmla="*/ 2131689 w 7467600"/>
              <a:gd name="connsiteY686" fmla="*/ 1936926 h 6858000"/>
              <a:gd name="connsiteX687" fmla="*/ 2454820 w 7467600"/>
              <a:gd name="connsiteY687" fmla="*/ 1248808 h 6858000"/>
              <a:gd name="connsiteX688" fmla="*/ 2492512 w 7467600"/>
              <a:gd name="connsiteY688" fmla="*/ 1302920 h 6858000"/>
              <a:gd name="connsiteX689" fmla="*/ 2081216 w 7467600"/>
              <a:gd name="connsiteY689" fmla="*/ 2527513 h 6858000"/>
              <a:gd name="connsiteX690" fmla="*/ 2081211 w 7467600"/>
              <a:gd name="connsiteY690" fmla="*/ 2528916 h 6858000"/>
              <a:gd name="connsiteX691" fmla="*/ 2199067 w 7467600"/>
              <a:gd name="connsiteY691" fmla="*/ 2884061 h 6858000"/>
              <a:gd name="connsiteX692" fmla="*/ 3192586 w 7467600"/>
              <a:gd name="connsiteY692" fmla="*/ 3411496 h 6858000"/>
              <a:gd name="connsiteX693" fmla="*/ 3182620 w 7467600"/>
              <a:gd name="connsiteY693" fmla="*/ 3483279 h 6858000"/>
              <a:gd name="connsiteX694" fmla="*/ 2435119 w 7467600"/>
              <a:gd name="connsiteY694" fmla="*/ 3080173 h 6858000"/>
              <a:gd name="connsiteX695" fmla="*/ 2410152 w 7467600"/>
              <a:gd name="connsiteY695" fmla="*/ 3063751 h 6858000"/>
              <a:gd name="connsiteX696" fmla="*/ 2408099 w 7467600"/>
              <a:gd name="connsiteY696" fmla="*/ 3064403 h 6858000"/>
              <a:gd name="connsiteX697" fmla="*/ 2407218 w 7467600"/>
              <a:gd name="connsiteY697" fmla="*/ 3070324 h 6858000"/>
              <a:gd name="connsiteX698" fmla="*/ 2380138 w 7467600"/>
              <a:gd name="connsiteY698" fmla="*/ 3099341 h 6858000"/>
              <a:gd name="connsiteX699" fmla="*/ 1765923 w 7467600"/>
              <a:gd name="connsiteY699" fmla="*/ 3581043 h 6858000"/>
              <a:gd name="connsiteX700" fmla="*/ 1702258 w 7467600"/>
              <a:gd name="connsiteY700" fmla="*/ 3612286 h 6858000"/>
              <a:gd name="connsiteX701" fmla="*/ 1538370 w 7467600"/>
              <a:gd name="connsiteY701" fmla="*/ 3811804 h 6858000"/>
              <a:gd name="connsiteX702" fmla="*/ 542867 w 7467600"/>
              <a:gd name="connsiteY702" fmla="*/ 4944092 h 6858000"/>
              <a:gd name="connsiteX703" fmla="*/ 515800 w 7467600"/>
              <a:gd name="connsiteY703" fmla="*/ 4862180 h 6858000"/>
              <a:gd name="connsiteX704" fmla="*/ 909145 w 7467600"/>
              <a:gd name="connsiteY704" fmla="*/ 4199225 h 6858000"/>
              <a:gd name="connsiteX705" fmla="*/ 1214067 w 7467600"/>
              <a:gd name="connsiteY705" fmla="*/ 3908561 h 6858000"/>
              <a:gd name="connsiteX706" fmla="*/ 640967 w 7467600"/>
              <a:gd name="connsiteY706" fmla="*/ 4105601 h 6858000"/>
              <a:gd name="connsiteX707" fmla="*/ 112563 w 7467600"/>
              <a:gd name="connsiteY707" fmla="*/ 4396952 h 6858000"/>
              <a:gd name="connsiteX708" fmla="*/ 0 w 7467600"/>
              <a:gd name="connsiteY708" fmla="*/ 4466006 h 6858000"/>
              <a:gd name="connsiteX709" fmla="*/ 0 w 7467600"/>
              <a:gd name="connsiteY709" fmla="*/ 4233763 h 6858000"/>
              <a:gd name="connsiteX710" fmla="*/ 36881 w 7467600"/>
              <a:gd name="connsiteY710" fmla="*/ 4200118 h 6858000"/>
              <a:gd name="connsiteX711" fmla="*/ 910534 w 7467600"/>
              <a:gd name="connsiteY711" fmla="*/ 3629753 h 6858000"/>
              <a:gd name="connsiteX712" fmla="*/ 1578717 w 7467600"/>
              <a:gd name="connsiteY712" fmla="*/ 3575982 h 6858000"/>
              <a:gd name="connsiteX713" fmla="*/ 2338780 w 7467600"/>
              <a:gd name="connsiteY713" fmla="*/ 3033725 h 6858000"/>
              <a:gd name="connsiteX714" fmla="*/ 1807991 w 7467600"/>
              <a:gd name="connsiteY714" fmla="*/ 2807184 h 6858000"/>
              <a:gd name="connsiteX715" fmla="*/ 1416358 w 7467600"/>
              <a:gd name="connsiteY715" fmla="*/ 3112571 h 6858000"/>
              <a:gd name="connsiteX716" fmla="*/ 939066 w 7467600"/>
              <a:gd name="connsiteY716" fmla="*/ 3378798 h 6858000"/>
              <a:gd name="connsiteX717" fmla="*/ 115099 w 7467600"/>
              <a:gd name="connsiteY717" fmla="*/ 3607650 h 6858000"/>
              <a:gd name="connsiteX718" fmla="*/ 97284 w 7467600"/>
              <a:gd name="connsiteY718" fmla="*/ 3520393 h 6858000"/>
              <a:gd name="connsiteX719" fmla="*/ 922050 w 7467600"/>
              <a:gd name="connsiteY719" fmla="*/ 3074867 h 6858000"/>
              <a:gd name="connsiteX720" fmla="*/ 1405265 w 7467600"/>
              <a:gd name="connsiteY720" fmla="*/ 3016319 h 6858000"/>
              <a:gd name="connsiteX721" fmla="*/ 1407512 w 7467600"/>
              <a:gd name="connsiteY721" fmla="*/ 3018001 h 6858000"/>
              <a:gd name="connsiteX722" fmla="*/ 1726266 w 7467600"/>
              <a:gd name="connsiteY722" fmla="*/ 2777274 h 6858000"/>
              <a:gd name="connsiteX723" fmla="*/ 625390 w 7467600"/>
              <a:gd name="connsiteY723" fmla="*/ 2514541 h 6858000"/>
              <a:gd name="connsiteX724" fmla="*/ 619799 w 7467600"/>
              <a:gd name="connsiteY724" fmla="*/ 2527180 h 6858000"/>
              <a:gd name="connsiteX725" fmla="*/ 310030 w 7467600"/>
              <a:gd name="connsiteY725" fmla="*/ 2771818 h 6858000"/>
              <a:gd name="connsiteX726" fmla="*/ 173877 w 7467600"/>
              <a:gd name="connsiteY726" fmla="*/ 2937056 h 6858000"/>
              <a:gd name="connsiteX727" fmla="*/ 77889 w 7467600"/>
              <a:gd name="connsiteY727" fmla="*/ 3138440 h 6858000"/>
              <a:gd name="connsiteX728" fmla="*/ 0 w 7467600"/>
              <a:gd name="connsiteY728" fmla="*/ 3271395 h 6858000"/>
              <a:gd name="connsiteX729" fmla="*/ 0 w 7467600"/>
              <a:gd name="connsiteY729" fmla="*/ 3153002 h 6858000"/>
              <a:gd name="connsiteX730" fmla="*/ 2386 w 7467600"/>
              <a:gd name="connsiteY730" fmla="*/ 3149203 h 6858000"/>
              <a:gd name="connsiteX731" fmla="*/ 89753 w 7467600"/>
              <a:gd name="connsiteY731" fmla="*/ 2987702 h 6858000"/>
              <a:gd name="connsiteX732" fmla="*/ 76869 w 7467600"/>
              <a:gd name="connsiteY732" fmla="*/ 3005404 h 6858000"/>
              <a:gd name="connsiteX733" fmla="*/ 32049 w 7467600"/>
              <a:gd name="connsiteY733" fmla="*/ 3065814 h 6858000"/>
              <a:gd name="connsiteX734" fmla="*/ 0 w 7467600"/>
              <a:gd name="connsiteY734" fmla="*/ 3108744 h 6858000"/>
              <a:gd name="connsiteX735" fmla="*/ 0 w 7467600"/>
              <a:gd name="connsiteY735" fmla="*/ 3058059 h 6858000"/>
              <a:gd name="connsiteX736" fmla="*/ 7610 w 7467600"/>
              <a:gd name="connsiteY736" fmla="*/ 3047889 h 6858000"/>
              <a:gd name="connsiteX737" fmla="*/ 52419 w 7467600"/>
              <a:gd name="connsiteY737" fmla="*/ 2987479 h 6858000"/>
              <a:gd name="connsiteX738" fmla="*/ 59142 w 7467600"/>
              <a:gd name="connsiteY738" fmla="*/ 2978488 h 6858000"/>
              <a:gd name="connsiteX739" fmla="*/ 0 w 7467600"/>
              <a:gd name="connsiteY739" fmla="*/ 3015334 h 6858000"/>
              <a:gd name="connsiteX740" fmla="*/ 0 w 7467600"/>
              <a:gd name="connsiteY740" fmla="*/ 2914286 h 6858000"/>
              <a:gd name="connsiteX741" fmla="*/ 36383 w 7467600"/>
              <a:gd name="connsiteY741" fmla="*/ 2901128 h 6858000"/>
              <a:gd name="connsiteX742" fmla="*/ 156329 w 7467600"/>
              <a:gd name="connsiteY742" fmla="*/ 2840533 h 6858000"/>
              <a:gd name="connsiteX743" fmla="*/ 358355 w 7467600"/>
              <a:gd name="connsiteY743" fmla="*/ 2620471 h 6858000"/>
              <a:gd name="connsiteX744" fmla="*/ 510577 w 7467600"/>
              <a:gd name="connsiteY744" fmla="*/ 2501244 h 6858000"/>
              <a:gd name="connsiteX745" fmla="*/ 211967 w 7467600"/>
              <a:gd name="connsiteY745" fmla="*/ 2479171 h 6858000"/>
              <a:gd name="connsiteX746" fmla="*/ 0 w 7467600"/>
              <a:gd name="connsiteY746" fmla="*/ 2476398 h 6858000"/>
              <a:gd name="connsiteX747" fmla="*/ 0 w 7467600"/>
              <a:gd name="connsiteY747" fmla="*/ 2389189 h 6858000"/>
              <a:gd name="connsiteX748" fmla="*/ 103062 w 7467600"/>
              <a:gd name="connsiteY748" fmla="*/ 2389518 h 6858000"/>
              <a:gd name="connsiteX749" fmla="*/ 510734 w 7467600"/>
              <a:gd name="connsiteY749" fmla="*/ 2416201 h 6858000"/>
              <a:gd name="connsiteX750" fmla="*/ 279257 w 7467600"/>
              <a:gd name="connsiteY750" fmla="*/ 2092102 h 6858000"/>
              <a:gd name="connsiteX751" fmla="*/ 65265 w 7467600"/>
              <a:gd name="connsiteY751" fmla="*/ 2006049 h 6858000"/>
              <a:gd name="connsiteX752" fmla="*/ 0 w 7467600"/>
              <a:gd name="connsiteY752" fmla="*/ 1982532 h 6858000"/>
              <a:gd name="connsiteX753" fmla="*/ 0 w 7467600"/>
              <a:gd name="connsiteY753" fmla="*/ 1912789 h 6858000"/>
              <a:gd name="connsiteX754" fmla="*/ 97460 w 7467600"/>
              <a:gd name="connsiteY754" fmla="*/ 1953725 h 6858000"/>
              <a:gd name="connsiteX755" fmla="*/ 221272 w 7467600"/>
              <a:gd name="connsiteY755" fmla="*/ 1980766 h 6858000"/>
              <a:gd name="connsiteX756" fmla="*/ 116765 w 7467600"/>
              <a:gd name="connsiteY756" fmla="*/ 1911033 h 6858000"/>
              <a:gd name="connsiteX757" fmla="*/ 16405 w 7467600"/>
              <a:gd name="connsiteY757" fmla="*/ 1803412 h 6858000"/>
              <a:gd name="connsiteX758" fmla="*/ 0 w 7467600"/>
              <a:gd name="connsiteY758" fmla="*/ 1784777 h 6858000"/>
              <a:gd name="connsiteX759" fmla="*/ 0 w 7467600"/>
              <a:gd name="connsiteY759" fmla="*/ 1740082 h 6858000"/>
              <a:gd name="connsiteX760" fmla="*/ 39394 w 7467600"/>
              <a:gd name="connsiteY760" fmla="*/ 1784856 h 6858000"/>
              <a:gd name="connsiteX761" fmla="*/ 135813 w 7467600"/>
              <a:gd name="connsiteY761" fmla="*/ 1888838 h 6858000"/>
              <a:gd name="connsiteX762" fmla="*/ 242575 w 7467600"/>
              <a:gd name="connsiteY762" fmla="*/ 1958841 h 6858000"/>
              <a:gd name="connsiteX763" fmla="*/ 82197 w 7467600"/>
              <a:gd name="connsiteY763" fmla="*/ 1754826 h 6858000"/>
              <a:gd name="connsiteX764" fmla="*/ 0 w 7467600"/>
              <a:gd name="connsiteY764" fmla="*/ 1679650 h 6858000"/>
              <a:gd name="connsiteX765" fmla="*/ 0 w 7467600"/>
              <a:gd name="connsiteY765" fmla="*/ 1602463 h 6858000"/>
              <a:gd name="connsiteX766" fmla="*/ 84689 w 7467600"/>
              <a:gd name="connsiteY766" fmla="*/ 1677442 h 6858000"/>
              <a:gd name="connsiteX767" fmla="*/ 298437 w 7467600"/>
              <a:gd name="connsiteY767" fmla="*/ 1968019 h 6858000"/>
              <a:gd name="connsiteX768" fmla="*/ 227269 w 7467600"/>
              <a:gd name="connsiteY768" fmla="*/ 1114064 h 6858000"/>
              <a:gd name="connsiteX769" fmla="*/ 248003 w 7467600"/>
              <a:gd name="connsiteY769" fmla="*/ 1089613 h 6858000"/>
              <a:gd name="connsiteX770" fmla="*/ 427020 w 7467600"/>
              <a:gd name="connsiteY770" fmla="*/ 1619803 h 6858000"/>
              <a:gd name="connsiteX771" fmla="*/ 340345 w 7467600"/>
              <a:gd name="connsiteY771" fmla="*/ 2027739 h 6858000"/>
              <a:gd name="connsiteX772" fmla="*/ 360865 w 7467600"/>
              <a:gd name="connsiteY772" fmla="*/ 2044827 h 6858000"/>
              <a:gd name="connsiteX773" fmla="*/ 560414 w 7467600"/>
              <a:gd name="connsiteY773" fmla="*/ 2421457 h 6858000"/>
              <a:gd name="connsiteX774" fmla="*/ 1359703 w 7467600"/>
              <a:gd name="connsiteY774" fmla="*/ 2578554 h 6858000"/>
              <a:gd name="connsiteX775" fmla="*/ 1359422 w 7467600"/>
              <a:gd name="connsiteY775" fmla="*/ 2577994 h 6858000"/>
              <a:gd name="connsiteX776" fmla="*/ 828701 w 7467600"/>
              <a:gd name="connsiteY776" fmla="*/ 1839520 h 6858000"/>
              <a:gd name="connsiteX777" fmla="*/ 494427 w 7467600"/>
              <a:gd name="connsiteY777" fmla="*/ 1092333 h 6858000"/>
              <a:gd name="connsiteX778" fmla="*/ 506322 w 7467600"/>
              <a:gd name="connsiteY778" fmla="*/ 1020997 h 6858000"/>
              <a:gd name="connsiteX779" fmla="*/ 4570198 w 7467600"/>
              <a:gd name="connsiteY779" fmla="*/ 978081 h 6858000"/>
              <a:gd name="connsiteX780" fmla="*/ 4523691 w 7467600"/>
              <a:gd name="connsiteY780" fmla="*/ 1127776 h 6858000"/>
              <a:gd name="connsiteX781" fmla="*/ 4509875 w 7467600"/>
              <a:gd name="connsiteY781" fmla="*/ 1167552 h 6858000"/>
              <a:gd name="connsiteX782" fmla="*/ 4478168 w 7467600"/>
              <a:gd name="connsiteY782" fmla="*/ 1260735 h 6858000"/>
              <a:gd name="connsiteX783" fmla="*/ 4409309 w 7467600"/>
              <a:gd name="connsiteY783" fmla="*/ 1666996 h 6858000"/>
              <a:gd name="connsiteX784" fmla="*/ 4370031 w 7467600"/>
              <a:gd name="connsiteY784" fmla="*/ 1955666 h 6858000"/>
              <a:gd name="connsiteX785" fmla="*/ 4570198 w 7467600"/>
              <a:gd name="connsiteY785" fmla="*/ 978081 h 6858000"/>
              <a:gd name="connsiteX786" fmla="*/ 4557898 w 7467600"/>
              <a:gd name="connsiteY786" fmla="*/ 900011 h 6858000"/>
              <a:gd name="connsiteX787" fmla="*/ 4344840 w 7467600"/>
              <a:gd name="connsiteY787" fmla="*/ 1922038 h 6858000"/>
              <a:gd name="connsiteX788" fmla="*/ 4378710 w 7467600"/>
              <a:gd name="connsiteY788" fmla="*/ 1665516 h 6858000"/>
              <a:gd name="connsiteX789" fmla="*/ 4448798 w 7467600"/>
              <a:gd name="connsiteY789" fmla="*/ 1253024 h 6858000"/>
              <a:gd name="connsiteX790" fmla="*/ 4480315 w 7467600"/>
              <a:gd name="connsiteY790" fmla="*/ 1158454 h 6858000"/>
              <a:gd name="connsiteX791" fmla="*/ 4494133 w 7467600"/>
              <a:gd name="connsiteY791" fmla="*/ 1118676 h 6858000"/>
              <a:gd name="connsiteX792" fmla="*/ 4557898 w 7467600"/>
              <a:gd name="connsiteY792" fmla="*/ 900011 h 6858000"/>
              <a:gd name="connsiteX793" fmla="*/ 5870151 w 7467600"/>
              <a:gd name="connsiteY793" fmla="*/ 898890 h 6858000"/>
              <a:gd name="connsiteX794" fmla="*/ 5861335 w 7467600"/>
              <a:gd name="connsiteY794" fmla="*/ 899177 h 6858000"/>
              <a:gd name="connsiteX795" fmla="*/ 5843702 w 7467600"/>
              <a:gd name="connsiteY795" fmla="*/ 899748 h 6858000"/>
              <a:gd name="connsiteX796" fmla="*/ 5651107 w 7467600"/>
              <a:gd name="connsiteY796" fmla="*/ 920306 h 6858000"/>
              <a:gd name="connsiteX797" fmla="*/ 5459407 w 7467600"/>
              <a:gd name="connsiteY797" fmla="*/ 940975 h 6858000"/>
              <a:gd name="connsiteX798" fmla="*/ 5374846 w 7467600"/>
              <a:gd name="connsiteY798" fmla="*/ 941988 h 6858000"/>
              <a:gd name="connsiteX799" fmla="*/ 5256105 w 7467600"/>
              <a:gd name="connsiteY799" fmla="*/ 945632 h 6858000"/>
              <a:gd name="connsiteX800" fmla="*/ 5107071 w 7467600"/>
              <a:gd name="connsiteY800" fmla="*/ 969720 h 6858000"/>
              <a:gd name="connsiteX801" fmla="*/ 4998681 w 7467600"/>
              <a:gd name="connsiteY801" fmla="*/ 988771 h 6858000"/>
              <a:gd name="connsiteX802" fmla="*/ 5870151 w 7467600"/>
              <a:gd name="connsiteY802" fmla="*/ 898890 h 6858000"/>
              <a:gd name="connsiteX803" fmla="*/ 5504425 w 7467600"/>
              <a:gd name="connsiteY803" fmla="*/ 848067 h 6858000"/>
              <a:gd name="connsiteX804" fmla="*/ 4968849 w 7467600"/>
              <a:gd name="connsiteY804" fmla="*/ 962318 h 6858000"/>
              <a:gd name="connsiteX805" fmla="*/ 5104039 w 7467600"/>
              <a:gd name="connsiteY805" fmla="*/ 940634 h 6858000"/>
              <a:gd name="connsiteX806" fmla="*/ 5256311 w 7467600"/>
              <a:gd name="connsiteY806" fmla="*/ 916490 h 6858000"/>
              <a:gd name="connsiteX807" fmla="*/ 5377381 w 7467600"/>
              <a:gd name="connsiteY807" fmla="*/ 912671 h 6858000"/>
              <a:gd name="connsiteX808" fmla="*/ 5460148 w 7467600"/>
              <a:gd name="connsiteY808" fmla="*/ 911442 h 6858000"/>
              <a:gd name="connsiteX809" fmla="*/ 5648971 w 7467600"/>
              <a:gd name="connsiteY809" fmla="*/ 891331 h 6858000"/>
              <a:gd name="connsiteX810" fmla="*/ 5844807 w 7467600"/>
              <a:gd name="connsiteY810" fmla="*/ 870718 h 6858000"/>
              <a:gd name="connsiteX811" fmla="*/ 5862975 w 7467600"/>
              <a:gd name="connsiteY811" fmla="*/ 869756 h 6858000"/>
              <a:gd name="connsiteX812" fmla="*/ 5920887 w 7467600"/>
              <a:gd name="connsiteY812" fmla="*/ 865929 h 6858000"/>
              <a:gd name="connsiteX813" fmla="*/ 5504425 w 7467600"/>
              <a:gd name="connsiteY813" fmla="*/ 848067 h 6858000"/>
              <a:gd name="connsiteX814" fmla="*/ 3607114 w 7467600"/>
              <a:gd name="connsiteY814" fmla="*/ 467441 h 6858000"/>
              <a:gd name="connsiteX815" fmla="*/ 3296242 w 7467600"/>
              <a:gd name="connsiteY815" fmla="*/ 807991 h 6858000"/>
              <a:gd name="connsiteX816" fmla="*/ 3174674 w 7467600"/>
              <a:gd name="connsiteY816" fmla="*/ 919759 h 6858000"/>
              <a:gd name="connsiteX817" fmla="*/ 3042978 w 7467600"/>
              <a:gd name="connsiteY817" fmla="*/ 1054894 h 6858000"/>
              <a:gd name="connsiteX818" fmla="*/ 2968914 w 7467600"/>
              <a:gd name="connsiteY818" fmla="*/ 1133756 h 6858000"/>
              <a:gd name="connsiteX819" fmla="*/ 3103823 w 7467600"/>
              <a:gd name="connsiteY819" fmla="*/ 1026814 h 6858000"/>
              <a:gd name="connsiteX820" fmla="*/ 3607114 w 7467600"/>
              <a:gd name="connsiteY820" fmla="*/ 467441 h 6858000"/>
              <a:gd name="connsiteX821" fmla="*/ 3744487 w 7467600"/>
              <a:gd name="connsiteY821" fmla="*/ 383136 h 6858000"/>
              <a:gd name="connsiteX822" fmla="*/ 3970213 w 7467600"/>
              <a:gd name="connsiteY822" fmla="*/ 995559 h 6858000"/>
              <a:gd name="connsiteX823" fmla="*/ 3744487 w 7467600"/>
              <a:gd name="connsiteY823" fmla="*/ 383136 h 6858000"/>
              <a:gd name="connsiteX824" fmla="*/ 3624562 w 7467600"/>
              <a:gd name="connsiteY824" fmla="*/ 367041 h 6858000"/>
              <a:gd name="connsiteX825" fmla="*/ 3489712 w 7467600"/>
              <a:gd name="connsiteY825" fmla="*/ 485386 h 6858000"/>
              <a:gd name="connsiteX826" fmla="*/ 3182994 w 7467600"/>
              <a:gd name="connsiteY826" fmla="*/ 828265 h 6858000"/>
              <a:gd name="connsiteX827" fmla="*/ 2892114 w 7467600"/>
              <a:gd name="connsiteY827" fmla="*/ 1172635 h 6858000"/>
              <a:gd name="connsiteX828" fmla="*/ 3021459 w 7467600"/>
              <a:gd name="connsiteY828" fmla="*/ 1035385 h 6858000"/>
              <a:gd name="connsiteX829" fmla="*/ 3153873 w 7467600"/>
              <a:gd name="connsiteY829" fmla="*/ 898971 h 6858000"/>
              <a:gd name="connsiteX830" fmla="*/ 3276511 w 7467600"/>
              <a:gd name="connsiteY830" fmla="*/ 786423 h 6858000"/>
              <a:gd name="connsiteX831" fmla="*/ 3584154 w 7467600"/>
              <a:gd name="connsiteY831" fmla="*/ 448218 h 6858000"/>
              <a:gd name="connsiteX832" fmla="*/ 3624562 w 7467600"/>
              <a:gd name="connsiteY832" fmla="*/ 367041 h 6858000"/>
              <a:gd name="connsiteX833" fmla="*/ 3766672 w 7467600"/>
              <a:gd name="connsiteY833" fmla="*/ 359429 h 6858000"/>
              <a:gd name="connsiteX834" fmla="*/ 3996338 w 7467600"/>
              <a:gd name="connsiteY834" fmla="*/ 968237 h 6858000"/>
              <a:gd name="connsiteX835" fmla="*/ 3766672 w 7467600"/>
              <a:gd name="connsiteY835" fmla="*/ 359429 h 6858000"/>
              <a:gd name="connsiteX836" fmla="*/ 5805386 w 7467600"/>
              <a:gd name="connsiteY836" fmla="*/ 239240 h 6858000"/>
              <a:gd name="connsiteX837" fmla="*/ 5736947 w 7467600"/>
              <a:gd name="connsiteY837" fmla="*/ 261367 h 6858000"/>
              <a:gd name="connsiteX838" fmla="*/ 5427012 w 7467600"/>
              <a:gd name="connsiteY838" fmla="*/ 311272 h 6858000"/>
              <a:gd name="connsiteX839" fmla="*/ 5147818 w 7467600"/>
              <a:gd name="connsiteY839" fmla="*/ 322112 h 6858000"/>
              <a:gd name="connsiteX840" fmla="*/ 5060854 w 7467600"/>
              <a:gd name="connsiteY840" fmla="*/ 311882 h 6858000"/>
              <a:gd name="connsiteX841" fmla="*/ 4945989 w 7467600"/>
              <a:gd name="connsiteY841" fmla="*/ 300516 h 6858000"/>
              <a:gd name="connsiteX842" fmla="*/ 5410479 w 7467600"/>
              <a:gd name="connsiteY842" fmla="*/ 348434 h 6858000"/>
              <a:gd name="connsiteX843" fmla="*/ 5805386 w 7467600"/>
              <a:gd name="connsiteY843" fmla="*/ 239240 h 6858000"/>
              <a:gd name="connsiteX844" fmla="*/ 5905192 w 7467600"/>
              <a:gd name="connsiteY844" fmla="*/ 163079 h 6858000"/>
              <a:gd name="connsiteX845" fmla="*/ 5865655 w 7467600"/>
              <a:gd name="connsiteY845" fmla="*/ 171901 h 6858000"/>
              <a:gd name="connsiteX846" fmla="*/ 5259740 w 7467600"/>
              <a:gd name="connsiteY846" fmla="*/ 257013 h 6858000"/>
              <a:gd name="connsiteX847" fmla="*/ 5208466 w 7467600"/>
              <a:gd name="connsiteY847" fmla="*/ 257550 h 6858000"/>
              <a:gd name="connsiteX848" fmla="*/ 4980204 w 7467600"/>
              <a:gd name="connsiteY848" fmla="*/ 271903 h 6858000"/>
              <a:gd name="connsiteX849" fmla="*/ 5068068 w 7467600"/>
              <a:gd name="connsiteY849" fmla="*/ 282244 h 6858000"/>
              <a:gd name="connsiteX850" fmla="*/ 5153231 w 7467600"/>
              <a:gd name="connsiteY850" fmla="*/ 292240 h 6858000"/>
              <a:gd name="connsiteX851" fmla="*/ 5426491 w 7467600"/>
              <a:gd name="connsiteY851" fmla="*/ 281128 h 6858000"/>
              <a:gd name="connsiteX852" fmla="*/ 5731212 w 7467600"/>
              <a:gd name="connsiteY852" fmla="*/ 231951 h 6858000"/>
              <a:gd name="connsiteX853" fmla="*/ 5905192 w 7467600"/>
              <a:gd name="connsiteY853" fmla="*/ 163079 h 6858000"/>
              <a:gd name="connsiteX854" fmla="*/ 5944437 w 7467600"/>
              <a:gd name="connsiteY854" fmla="*/ 113829 h 6858000"/>
              <a:gd name="connsiteX855" fmla="*/ 5825032 w 7467600"/>
              <a:gd name="connsiteY855" fmla="*/ 146405 h 6858000"/>
              <a:gd name="connsiteX856" fmla="*/ 4955599 w 7467600"/>
              <a:gd name="connsiteY856" fmla="*/ 247008 h 6858000"/>
              <a:gd name="connsiteX857" fmla="*/ 5210104 w 7467600"/>
              <a:gd name="connsiteY857" fmla="*/ 228123 h 6858000"/>
              <a:gd name="connsiteX858" fmla="*/ 5261015 w 7467600"/>
              <a:gd name="connsiteY858" fmla="*/ 227087 h 6858000"/>
              <a:gd name="connsiteX859" fmla="*/ 5861181 w 7467600"/>
              <a:gd name="connsiteY859" fmla="*/ 143093 h 6858000"/>
              <a:gd name="connsiteX860" fmla="*/ 5961252 w 7467600"/>
              <a:gd name="connsiteY860" fmla="*/ 114820 h 6858000"/>
              <a:gd name="connsiteX861" fmla="*/ 5944437 w 7467600"/>
              <a:gd name="connsiteY861" fmla="*/ 113829 h 6858000"/>
              <a:gd name="connsiteX862" fmla="*/ 3882765 w 7467600"/>
              <a:gd name="connsiteY862" fmla="*/ 0 h 6858000"/>
              <a:gd name="connsiteX863" fmla="*/ 3995099 w 7467600"/>
              <a:gd name="connsiteY863" fmla="*/ 0 h 6858000"/>
              <a:gd name="connsiteX864" fmla="*/ 4163818 w 7467600"/>
              <a:gd name="connsiteY864" fmla="*/ 234104 h 6858000"/>
              <a:gd name="connsiteX865" fmla="*/ 4172099 w 7467600"/>
              <a:gd name="connsiteY865" fmla="*/ 234207 h 6858000"/>
              <a:gd name="connsiteX866" fmla="*/ 4784282 w 7467600"/>
              <a:gd name="connsiteY866" fmla="*/ 276561 h 6858000"/>
              <a:gd name="connsiteX867" fmla="*/ 4801687 w 7467600"/>
              <a:gd name="connsiteY867" fmla="*/ 267764 h 6858000"/>
              <a:gd name="connsiteX868" fmla="*/ 6082788 w 7467600"/>
              <a:gd name="connsiteY868" fmla="*/ 64119 h 6858000"/>
              <a:gd name="connsiteX869" fmla="*/ 6099442 w 7467600"/>
              <a:gd name="connsiteY869" fmla="*/ 82568 h 6858000"/>
              <a:gd name="connsiteX870" fmla="*/ 4804137 w 7467600"/>
              <a:gd name="connsiteY870" fmla="*/ 320931 h 6858000"/>
              <a:gd name="connsiteX871" fmla="*/ 4227047 w 7467600"/>
              <a:gd name="connsiteY871" fmla="*/ 313415 h 6858000"/>
              <a:gd name="connsiteX872" fmla="*/ 4346041 w 7467600"/>
              <a:gd name="connsiteY872" fmla="*/ 456086 h 6858000"/>
              <a:gd name="connsiteX873" fmla="*/ 4870967 w 7467600"/>
              <a:gd name="connsiteY873" fmla="*/ 963061 h 6858000"/>
              <a:gd name="connsiteX874" fmla="*/ 4889647 w 7467600"/>
              <a:gd name="connsiteY874" fmla="*/ 957147 h 6858000"/>
              <a:gd name="connsiteX875" fmla="*/ 5422504 w 7467600"/>
              <a:gd name="connsiteY875" fmla="*/ 805191 h 6858000"/>
              <a:gd name="connsiteX876" fmla="*/ 6087656 w 7467600"/>
              <a:gd name="connsiteY876" fmla="*/ 826703 h 6858000"/>
              <a:gd name="connsiteX877" fmla="*/ 6058717 w 7467600"/>
              <a:gd name="connsiteY877" fmla="*/ 865992 h 6858000"/>
              <a:gd name="connsiteX878" fmla="*/ 4974153 w 7467600"/>
              <a:gd name="connsiteY878" fmla="*/ 1045456 h 6858000"/>
              <a:gd name="connsiteX879" fmla="*/ 5627835 w 7467600"/>
              <a:gd name="connsiteY879" fmla="*/ 1472077 h 6858000"/>
              <a:gd name="connsiteX880" fmla="*/ 5629817 w 7467600"/>
              <a:gd name="connsiteY880" fmla="*/ 1471412 h 6858000"/>
              <a:gd name="connsiteX881" fmla="*/ 5634124 w 7467600"/>
              <a:gd name="connsiteY881" fmla="*/ 1470572 h 6858000"/>
              <a:gd name="connsiteX882" fmla="*/ 5755832 w 7467600"/>
              <a:gd name="connsiteY882" fmla="*/ 1383886 h 6858000"/>
              <a:gd name="connsiteX883" fmla="*/ 6014186 w 7467600"/>
              <a:gd name="connsiteY883" fmla="*/ 1279799 h 6858000"/>
              <a:gd name="connsiteX884" fmla="*/ 6901619 w 7467600"/>
              <a:gd name="connsiteY884" fmla="*/ 1047874 h 6858000"/>
              <a:gd name="connsiteX885" fmla="*/ 6931566 w 7467600"/>
              <a:gd name="connsiteY885" fmla="*/ 1062034 h 6858000"/>
              <a:gd name="connsiteX886" fmla="*/ 5790982 w 7467600"/>
              <a:gd name="connsiteY886" fmla="*/ 1561380 h 6858000"/>
              <a:gd name="connsiteX887" fmla="*/ 6188971 w 7467600"/>
              <a:gd name="connsiteY887" fmla="*/ 1755168 h 6858000"/>
              <a:gd name="connsiteX888" fmla="*/ 6202446 w 7467600"/>
              <a:gd name="connsiteY888" fmla="*/ 1752268 h 6858000"/>
              <a:gd name="connsiteX889" fmla="*/ 7179560 w 7467600"/>
              <a:gd name="connsiteY889" fmla="*/ 1467551 h 6858000"/>
              <a:gd name="connsiteX890" fmla="*/ 7158730 w 7467600"/>
              <a:gd name="connsiteY890" fmla="*/ 1507835 h 6858000"/>
              <a:gd name="connsiteX891" fmla="*/ 6326959 w 7467600"/>
              <a:gd name="connsiteY891" fmla="*/ 1817686 h 6858000"/>
              <a:gd name="connsiteX892" fmla="*/ 6537433 w 7467600"/>
              <a:gd name="connsiteY892" fmla="*/ 1907790 h 6858000"/>
              <a:gd name="connsiteX893" fmla="*/ 6550221 w 7467600"/>
              <a:gd name="connsiteY893" fmla="*/ 1910729 h 6858000"/>
              <a:gd name="connsiteX894" fmla="*/ 6964438 w 7467600"/>
              <a:gd name="connsiteY894" fmla="*/ 2209505 h 6858000"/>
              <a:gd name="connsiteX895" fmla="*/ 7367862 w 7467600"/>
              <a:gd name="connsiteY895" fmla="*/ 2806833 h 6858000"/>
              <a:gd name="connsiteX896" fmla="*/ 7364329 w 7467600"/>
              <a:gd name="connsiteY896" fmla="*/ 2826907 h 6858000"/>
              <a:gd name="connsiteX897" fmla="*/ 7290545 w 7467600"/>
              <a:gd name="connsiteY897" fmla="*/ 2850663 h 6858000"/>
              <a:gd name="connsiteX898" fmla="*/ 6472036 w 7467600"/>
              <a:gd name="connsiteY898" fmla="*/ 1959003 h 6858000"/>
              <a:gd name="connsiteX899" fmla="*/ 5792897 w 7467600"/>
              <a:gd name="connsiteY899" fmla="*/ 1647747 h 6858000"/>
              <a:gd name="connsiteX900" fmla="*/ 5842751 w 7467600"/>
              <a:gd name="connsiteY900" fmla="*/ 1816112 h 6858000"/>
              <a:gd name="connsiteX901" fmla="*/ 5847424 w 7467600"/>
              <a:gd name="connsiteY901" fmla="*/ 1815776 h 6858000"/>
              <a:gd name="connsiteX902" fmla="*/ 6399821 w 7467600"/>
              <a:gd name="connsiteY902" fmla="*/ 2344799 h 6858000"/>
              <a:gd name="connsiteX903" fmla="*/ 6323232 w 7467600"/>
              <a:gd name="connsiteY903" fmla="*/ 2389634 h 6858000"/>
              <a:gd name="connsiteX904" fmla="*/ 5942958 w 7467600"/>
              <a:gd name="connsiteY904" fmla="*/ 2077708 h 6858000"/>
              <a:gd name="connsiteX905" fmla="*/ 5921559 w 7467600"/>
              <a:gd name="connsiteY905" fmla="*/ 2378596 h 6858000"/>
              <a:gd name="connsiteX906" fmla="*/ 5817651 w 7467600"/>
              <a:gd name="connsiteY906" fmla="*/ 3023919 h 6858000"/>
              <a:gd name="connsiteX907" fmla="*/ 5729634 w 7467600"/>
              <a:gd name="connsiteY907" fmla="*/ 3051849 h 6858000"/>
              <a:gd name="connsiteX908" fmla="*/ 5611018 w 7467600"/>
              <a:gd name="connsiteY908" fmla="*/ 2316769 h 6858000"/>
              <a:gd name="connsiteX909" fmla="*/ 5687608 w 7467600"/>
              <a:gd name="connsiteY909" fmla="*/ 2039972 h 6858000"/>
              <a:gd name="connsiteX910" fmla="*/ 5657554 w 7467600"/>
              <a:gd name="connsiteY910" fmla="*/ 1576445 h 6858000"/>
              <a:gd name="connsiteX911" fmla="*/ 5150475 w 7467600"/>
              <a:gd name="connsiteY911" fmla="*/ 1274012 h 6858000"/>
              <a:gd name="connsiteX912" fmla="*/ 5349142 w 7467600"/>
              <a:gd name="connsiteY912" fmla="*/ 2204405 h 6858000"/>
              <a:gd name="connsiteX913" fmla="*/ 5262214 w 7467600"/>
              <a:gd name="connsiteY913" fmla="*/ 2233836 h 6858000"/>
              <a:gd name="connsiteX914" fmla="*/ 4981539 w 7467600"/>
              <a:gd name="connsiteY914" fmla="*/ 1542201 h 6858000"/>
              <a:gd name="connsiteX915" fmla="*/ 4958461 w 7467600"/>
              <a:gd name="connsiteY915" fmla="*/ 1136957 h 6858000"/>
              <a:gd name="connsiteX916" fmla="*/ 4655015 w 7467600"/>
              <a:gd name="connsiteY916" fmla="*/ 891426 h 6858000"/>
              <a:gd name="connsiteX917" fmla="*/ 4348002 w 7467600"/>
              <a:gd name="connsiteY917" fmla="*/ 2205895 h 6858000"/>
              <a:gd name="connsiteX918" fmla="*/ 4262250 w 7467600"/>
              <a:gd name="connsiteY918" fmla="*/ 2219972 h 6858000"/>
              <a:gd name="connsiteX919" fmla="*/ 4550611 w 7467600"/>
              <a:gd name="connsiteY919" fmla="*/ 817540 h 6858000"/>
              <a:gd name="connsiteX920" fmla="*/ 4564418 w 7467600"/>
              <a:gd name="connsiteY920" fmla="*/ 808293 h 6858000"/>
              <a:gd name="connsiteX921" fmla="*/ 4266388 w 7467600"/>
              <a:gd name="connsiteY921" fmla="*/ 500083 h 6858000"/>
              <a:gd name="connsiteX922" fmla="*/ 4032842 w 7467600"/>
              <a:gd name="connsiteY922" fmla="*/ 211809 h 6858000"/>
              <a:gd name="connsiteX923" fmla="*/ 3882765 w 7467600"/>
              <a:gd name="connsiteY923" fmla="*/ 0 h 6858000"/>
              <a:gd name="connsiteX924" fmla="*/ 3721337 w 7467600"/>
              <a:gd name="connsiteY924" fmla="*/ 0 h 6858000"/>
              <a:gd name="connsiteX925" fmla="*/ 3797544 w 7467600"/>
              <a:gd name="connsiteY925" fmla="*/ 0 h 6858000"/>
              <a:gd name="connsiteX926" fmla="*/ 3775734 w 7467600"/>
              <a:gd name="connsiteY926" fmla="*/ 95131 h 6858000"/>
              <a:gd name="connsiteX927" fmla="*/ 3724807 w 7467600"/>
              <a:gd name="connsiteY927" fmla="*/ 272257 h 6858000"/>
              <a:gd name="connsiteX928" fmla="*/ 3726844 w 7467600"/>
              <a:gd name="connsiteY928" fmla="*/ 282988 h 6858000"/>
              <a:gd name="connsiteX929" fmla="*/ 3742664 w 7467600"/>
              <a:gd name="connsiteY929" fmla="*/ 279918 h 6858000"/>
              <a:gd name="connsiteX930" fmla="*/ 4103910 w 7467600"/>
              <a:gd name="connsiteY930" fmla="*/ 1161917 h 6858000"/>
              <a:gd name="connsiteX931" fmla="*/ 4020269 w 7467600"/>
              <a:gd name="connsiteY931" fmla="*/ 1200406 h 6858000"/>
              <a:gd name="connsiteX932" fmla="*/ 3674882 w 7467600"/>
              <a:gd name="connsiteY932" fmla="*/ 488524 h 6858000"/>
              <a:gd name="connsiteX933" fmla="*/ 3132682 w 7467600"/>
              <a:gd name="connsiteY933" fmla="*/ 1072284 h 6858000"/>
              <a:gd name="connsiteX934" fmla="*/ 2716346 w 7467600"/>
              <a:gd name="connsiteY934" fmla="*/ 1276376 h 6858000"/>
              <a:gd name="connsiteX935" fmla="*/ 2716772 w 7467600"/>
              <a:gd name="connsiteY935" fmla="*/ 1255462 h 6858000"/>
              <a:gd name="connsiteX936" fmla="*/ 3471096 w 7467600"/>
              <a:gd name="connsiteY936" fmla="*/ 437072 h 6858000"/>
              <a:gd name="connsiteX937" fmla="*/ 3639057 w 7467600"/>
              <a:gd name="connsiteY937" fmla="*/ 286334 h 6858000"/>
              <a:gd name="connsiteX938" fmla="*/ 3640309 w 7467600"/>
              <a:gd name="connsiteY938" fmla="*/ 284664 h 6858000"/>
              <a:gd name="connsiteX939" fmla="*/ 3646022 w 7467600"/>
              <a:gd name="connsiteY939" fmla="*/ 276711 h 6858000"/>
              <a:gd name="connsiteX940" fmla="*/ 3707943 w 7467600"/>
              <a:gd name="connsiteY940" fmla="*/ 65958 h 6858000"/>
              <a:gd name="connsiteX941" fmla="*/ 3721337 w 7467600"/>
              <a:gd name="connsiteY941" fmla="*/ 0 h 6858000"/>
              <a:gd name="connsiteX942" fmla="*/ 2867960 w 7467600"/>
              <a:gd name="connsiteY942" fmla="*/ 0 h 6858000"/>
              <a:gd name="connsiteX943" fmla="*/ 2926351 w 7467600"/>
              <a:gd name="connsiteY943" fmla="*/ 0 h 6858000"/>
              <a:gd name="connsiteX944" fmla="*/ 2902823 w 7467600"/>
              <a:gd name="connsiteY944" fmla="*/ 262929 h 6858000"/>
              <a:gd name="connsiteX945" fmla="*/ 2940663 w 7467600"/>
              <a:gd name="connsiteY945" fmla="*/ 140884 h 6858000"/>
              <a:gd name="connsiteX946" fmla="*/ 2947039 w 7467600"/>
              <a:gd name="connsiteY946" fmla="*/ 122524 h 6858000"/>
              <a:gd name="connsiteX947" fmla="*/ 2984316 w 7467600"/>
              <a:gd name="connsiteY947" fmla="*/ 0 h 6858000"/>
              <a:gd name="connsiteX948" fmla="*/ 3016114 w 7467600"/>
              <a:gd name="connsiteY948" fmla="*/ 0 h 6858000"/>
              <a:gd name="connsiteX949" fmla="*/ 2979949 w 7467600"/>
              <a:gd name="connsiteY949" fmla="*/ 119274 h 6858000"/>
              <a:gd name="connsiteX950" fmla="*/ 3023879 w 7467600"/>
              <a:gd name="connsiteY950" fmla="*/ 0 h 6858000"/>
              <a:gd name="connsiteX951" fmla="*/ 3105400 w 7467600"/>
              <a:gd name="connsiteY951" fmla="*/ 0 h 6858000"/>
              <a:gd name="connsiteX952" fmla="*/ 3094669 w 7467600"/>
              <a:gd name="connsiteY952" fmla="*/ 30308 h 6858000"/>
              <a:gd name="connsiteX953" fmla="*/ 2901945 w 7467600"/>
              <a:gd name="connsiteY953" fmla="*/ 466538 h 6858000"/>
              <a:gd name="connsiteX954" fmla="*/ 2815209 w 7467600"/>
              <a:gd name="connsiteY954" fmla="*/ 497361 h 6858000"/>
              <a:gd name="connsiteX955" fmla="*/ 2844845 w 7467600"/>
              <a:gd name="connsiteY955" fmla="*/ 127638 h 6858000"/>
              <a:gd name="connsiteX956" fmla="*/ 2867960 w 7467600"/>
              <a:gd name="connsiteY956" fmla="*/ 0 h 6858000"/>
              <a:gd name="connsiteX957" fmla="*/ 1057230 w 7467600"/>
              <a:gd name="connsiteY957" fmla="*/ 0 h 6858000"/>
              <a:gd name="connsiteX958" fmla="*/ 1111003 w 7467600"/>
              <a:gd name="connsiteY958" fmla="*/ 0 h 6858000"/>
              <a:gd name="connsiteX959" fmla="*/ 1125553 w 7467600"/>
              <a:gd name="connsiteY959" fmla="*/ 52588 h 6858000"/>
              <a:gd name="connsiteX960" fmla="*/ 1304276 w 7467600"/>
              <a:gd name="connsiteY960" fmla="*/ 476275 h 6858000"/>
              <a:gd name="connsiteX961" fmla="*/ 1492066 w 7467600"/>
              <a:gd name="connsiteY961" fmla="*/ 886333 h 6858000"/>
              <a:gd name="connsiteX962" fmla="*/ 1423698 w 7467600"/>
              <a:gd name="connsiteY962" fmla="*/ 710817 h 6858000"/>
              <a:gd name="connsiteX963" fmla="*/ 1357609 w 7467600"/>
              <a:gd name="connsiteY963" fmla="*/ 532892 h 6858000"/>
              <a:gd name="connsiteX964" fmla="*/ 1309550 w 7467600"/>
              <a:gd name="connsiteY964" fmla="*/ 374031 h 6858000"/>
              <a:gd name="connsiteX965" fmla="*/ 1193673 w 7467600"/>
              <a:gd name="connsiteY965" fmla="*/ 49533 h 6858000"/>
              <a:gd name="connsiteX966" fmla="*/ 1164391 w 7467600"/>
              <a:gd name="connsiteY966" fmla="*/ 0 h 6858000"/>
              <a:gd name="connsiteX967" fmla="*/ 1200666 w 7467600"/>
              <a:gd name="connsiteY967" fmla="*/ 0 h 6858000"/>
              <a:gd name="connsiteX968" fmla="*/ 1223408 w 7467600"/>
              <a:gd name="connsiteY968" fmla="*/ 38996 h 6858000"/>
              <a:gd name="connsiteX969" fmla="*/ 1339635 w 7467600"/>
              <a:gd name="connsiteY969" fmla="*/ 365517 h 6858000"/>
              <a:gd name="connsiteX970" fmla="*/ 1387469 w 7467600"/>
              <a:gd name="connsiteY970" fmla="*/ 523079 h 6858000"/>
              <a:gd name="connsiteX971" fmla="*/ 1452685 w 7467600"/>
              <a:gd name="connsiteY971" fmla="*/ 699806 h 6858000"/>
              <a:gd name="connsiteX972" fmla="*/ 1492092 w 7467600"/>
              <a:gd name="connsiteY972" fmla="*/ 800424 h 6858000"/>
              <a:gd name="connsiteX973" fmla="*/ 1455302 w 7467600"/>
              <a:gd name="connsiteY973" fmla="*/ 632913 h 6858000"/>
              <a:gd name="connsiteX974" fmla="*/ 1222336 w 7467600"/>
              <a:gd name="connsiteY974" fmla="*/ 9480 h 6858000"/>
              <a:gd name="connsiteX975" fmla="*/ 1214634 w 7467600"/>
              <a:gd name="connsiteY975" fmla="*/ 0 h 6858000"/>
              <a:gd name="connsiteX976" fmla="*/ 1289827 w 7467600"/>
              <a:gd name="connsiteY976" fmla="*/ 0 h 6858000"/>
              <a:gd name="connsiteX977" fmla="*/ 1321076 w 7467600"/>
              <a:gd name="connsiteY977" fmla="*/ 59722 h 6858000"/>
              <a:gd name="connsiteX978" fmla="*/ 1512579 w 7467600"/>
              <a:gd name="connsiteY978" fmla="*/ 626441 h 6858000"/>
              <a:gd name="connsiteX979" fmla="*/ 1506076 w 7467600"/>
              <a:gd name="connsiteY979" fmla="*/ 1089289 h 6858000"/>
              <a:gd name="connsiteX980" fmla="*/ 1486346 w 7467600"/>
              <a:gd name="connsiteY980" fmla="*/ 1079919 h 6858000"/>
              <a:gd name="connsiteX981" fmla="*/ 1070511 w 7467600"/>
              <a:gd name="connsiteY981" fmla="*/ 48609 h 6858000"/>
              <a:gd name="connsiteX982" fmla="*/ 1057230 w 7467600"/>
              <a:gd name="connsiteY982" fmla="*/ 0 h 6858000"/>
              <a:gd name="connsiteX983" fmla="*/ 43151 w 7467600"/>
              <a:gd name="connsiteY983" fmla="*/ 0 h 6858000"/>
              <a:gd name="connsiteX984" fmla="*/ 95283 w 7467600"/>
              <a:gd name="connsiteY984" fmla="*/ 0 h 6858000"/>
              <a:gd name="connsiteX985" fmla="*/ 300708 w 7467600"/>
              <a:gd name="connsiteY985" fmla="*/ 154571 h 6858000"/>
              <a:gd name="connsiteX986" fmla="*/ 530414 w 7467600"/>
              <a:gd name="connsiteY986" fmla="*/ 354673 h 6858000"/>
              <a:gd name="connsiteX987" fmla="*/ 333785 w 7467600"/>
              <a:gd name="connsiteY987" fmla="*/ 161564 h 6858000"/>
              <a:gd name="connsiteX988" fmla="*/ 147005 w 7467600"/>
              <a:gd name="connsiteY988" fmla="*/ 0 h 6858000"/>
              <a:gd name="connsiteX989" fmla="*/ 272509 w 7467600"/>
              <a:gd name="connsiteY989" fmla="*/ 0 h 6858000"/>
              <a:gd name="connsiteX990" fmla="*/ 326276 w 7467600"/>
              <a:gd name="connsiteY990" fmla="*/ 45847 h 6858000"/>
              <a:gd name="connsiteX991" fmla="*/ 823759 w 7467600"/>
              <a:gd name="connsiteY991" fmla="*/ 574145 h 6858000"/>
              <a:gd name="connsiteX992" fmla="*/ 811254 w 7467600"/>
              <a:gd name="connsiteY992" fmla="*/ 665546 h 6858000"/>
              <a:gd name="connsiteX993" fmla="*/ 154042 w 7467600"/>
              <a:gd name="connsiteY993" fmla="*/ 261522 h 6858000"/>
              <a:gd name="connsiteX994" fmla="*/ 13550 w 7467600"/>
              <a:gd name="connsiteY994" fmla="*/ 158423 h 6858000"/>
              <a:gd name="connsiteX995" fmla="*/ 0 w 7467600"/>
              <a:gd name="connsiteY995" fmla="*/ 146618 h 6858000"/>
              <a:gd name="connsiteX996" fmla="*/ 0 w 7467600"/>
              <a:gd name="connsiteY996" fmla="*/ 59161 h 6858000"/>
              <a:gd name="connsiteX997" fmla="*/ 45427 w 7467600"/>
              <a:gd name="connsiteY997" fmla="*/ 101078 h 6858000"/>
              <a:gd name="connsiteX998" fmla="*/ 630103 w 7467600"/>
              <a:gd name="connsiteY998" fmla="*/ 485885 h 6858000"/>
              <a:gd name="connsiteX999" fmla="*/ 532040 w 7467600"/>
              <a:gd name="connsiteY999" fmla="*/ 399359 h 6858000"/>
              <a:gd name="connsiteX1000" fmla="*/ 517618 w 7467600"/>
              <a:gd name="connsiteY1000" fmla="*/ 385726 h 6858000"/>
              <a:gd name="connsiteX1001" fmla="*/ 285074 w 7467600"/>
              <a:gd name="connsiteY1001" fmla="*/ 182755 h 6858000"/>
              <a:gd name="connsiteX1002" fmla="*/ 43151 w 7467600"/>
              <a:gd name="connsiteY100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131946 w 7467600"/>
              <a:gd name="connsiteY127" fmla="*/ 5075653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7131946 w 7467600"/>
              <a:gd name="connsiteY145" fmla="*/ 5075653 h 6858000"/>
              <a:gd name="connsiteX146" fmla="*/ 1903353 w 7467600"/>
              <a:gd name="connsiteY146" fmla="*/ 5044827 h 6858000"/>
              <a:gd name="connsiteX147" fmla="*/ 1936931 w 7467600"/>
              <a:gd name="connsiteY147" fmla="*/ 5093954 h 6858000"/>
              <a:gd name="connsiteX148" fmla="*/ 2195868 w 7467600"/>
              <a:gd name="connsiteY148" fmla="*/ 5396574 h 6858000"/>
              <a:gd name="connsiteX149" fmla="*/ 2088852 w 7467600"/>
              <a:gd name="connsiteY149" fmla="*/ 5166123 h 6858000"/>
              <a:gd name="connsiteX150" fmla="*/ 1958241 w 7467600"/>
              <a:gd name="connsiteY150" fmla="*/ 5067955 h 6858000"/>
              <a:gd name="connsiteX151" fmla="*/ 1903353 w 7467600"/>
              <a:gd name="connsiteY151" fmla="*/ 5044827 h 6858000"/>
              <a:gd name="connsiteX152" fmla="*/ 1979378 w 7467600"/>
              <a:gd name="connsiteY152" fmla="*/ 4769504 h 6858000"/>
              <a:gd name="connsiteX153" fmla="*/ 2882120 w 7467600"/>
              <a:gd name="connsiteY153" fmla="*/ 5064547 h 6858000"/>
              <a:gd name="connsiteX154" fmla="*/ 2793103 w 7467600"/>
              <a:gd name="connsiteY154" fmla="*/ 5039699 h 6858000"/>
              <a:gd name="connsiteX155" fmla="*/ 2770041 w 7467600"/>
              <a:gd name="connsiteY155" fmla="*/ 5033634 h 6858000"/>
              <a:gd name="connsiteX156" fmla="*/ 1979378 w 7467600"/>
              <a:gd name="connsiteY156" fmla="*/ 4769504 h 6858000"/>
              <a:gd name="connsiteX157" fmla="*/ 1927410 w 7467600"/>
              <a:gd name="connsiteY157" fmla="*/ 4716164 h 6858000"/>
              <a:gd name="connsiteX158" fmla="*/ 1959587 w 7467600"/>
              <a:gd name="connsiteY158" fmla="*/ 4728849 h 6858000"/>
              <a:gd name="connsiteX159" fmla="*/ 2777707 w 7467600"/>
              <a:gd name="connsiteY159" fmla="*/ 5003991 h 6858000"/>
              <a:gd name="connsiteX160" fmla="*/ 2800768 w 7467600"/>
              <a:gd name="connsiteY160" fmla="*/ 5010056 h 6858000"/>
              <a:gd name="connsiteX161" fmla="*/ 2879408 w 7467600"/>
              <a:gd name="connsiteY161" fmla="*/ 5031590 h 6858000"/>
              <a:gd name="connsiteX162" fmla="*/ 2862295 w 7467600"/>
              <a:gd name="connsiteY162" fmla="*/ 5022958 h 6858000"/>
              <a:gd name="connsiteX163" fmla="*/ 2813343 w 7467600"/>
              <a:gd name="connsiteY163" fmla="*/ 4998369 h 6858000"/>
              <a:gd name="connsiteX164" fmla="*/ 2646245 w 7467600"/>
              <a:gd name="connsiteY164" fmla="*/ 4930999 h 6858000"/>
              <a:gd name="connsiteX165" fmla="*/ 1999243 w 7467600"/>
              <a:gd name="connsiteY165" fmla="*/ 4730524 h 6858000"/>
              <a:gd name="connsiteX166" fmla="*/ 1979527 w 7467600"/>
              <a:gd name="connsiteY166" fmla="*/ 4726651 h 6858000"/>
              <a:gd name="connsiteX167" fmla="*/ 1927410 w 7467600"/>
              <a:gd name="connsiteY167" fmla="*/ 4716164 h 6858000"/>
              <a:gd name="connsiteX168" fmla="*/ 1997014 w 7467600"/>
              <a:gd name="connsiteY168" fmla="*/ 4698007 h 6858000"/>
              <a:gd name="connsiteX169" fmla="*/ 2005458 w 7467600"/>
              <a:gd name="connsiteY169" fmla="*/ 4699540 h 6858000"/>
              <a:gd name="connsiteX170" fmla="*/ 2657186 w 7467600"/>
              <a:gd name="connsiteY170" fmla="*/ 4901687 h 6858000"/>
              <a:gd name="connsiteX171" fmla="*/ 2826662 w 7467600"/>
              <a:gd name="connsiteY171" fmla="*/ 4970362 h 6858000"/>
              <a:gd name="connsiteX172" fmla="*/ 2876100 w 7467600"/>
              <a:gd name="connsiteY172" fmla="*/ 4995397 h 6858000"/>
              <a:gd name="connsiteX173" fmla="*/ 3042600 w 7467600"/>
              <a:gd name="connsiteY173" fmla="*/ 5059532 h 6858000"/>
              <a:gd name="connsiteX174" fmla="*/ 1997014 w 7467600"/>
              <a:gd name="connsiteY174" fmla="*/ 4698007 h 6858000"/>
              <a:gd name="connsiteX175" fmla="*/ 2305292 w 7467600"/>
              <a:gd name="connsiteY175" fmla="*/ 4219492 h 6858000"/>
              <a:gd name="connsiteX176" fmla="*/ 3360922 w 7467600"/>
              <a:gd name="connsiteY176" fmla="*/ 4529373 h 6858000"/>
              <a:gd name="connsiteX177" fmla="*/ 3492420 w 7467600"/>
              <a:gd name="connsiteY177" fmla="*/ 4510145 h 6858000"/>
              <a:gd name="connsiteX178" fmla="*/ 3364086 w 7467600"/>
              <a:gd name="connsiteY178" fmla="*/ 4480340 h 6858000"/>
              <a:gd name="connsiteX179" fmla="*/ 3225818 w 7467600"/>
              <a:gd name="connsiteY179" fmla="*/ 4411822 h 6858000"/>
              <a:gd name="connsiteX180" fmla="*/ 3129696 w 7467600"/>
              <a:gd name="connsiteY180" fmla="*/ 4360704 h 6858000"/>
              <a:gd name="connsiteX181" fmla="*/ 2814545 w 7467600"/>
              <a:gd name="connsiteY181" fmla="*/ 4282955 h 6858000"/>
              <a:gd name="connsiteX182" fmla="*/ 2305292 w 7467600"/>
              <a:gd name="connsiteY182" fmla="*/ 4219492 h 6858000"/>
              <a:gd name="connsiteX183" fmla="*/ 2626982 w 7467600"/>
              <a:gd name="connsiteY183" fmla="*/ 4206450 h 6858000"/>
              <a:gd name="connsiteX184" fmla="*/ 2490617 w 7467600"/>
              <a:gd name="connsiteY184" fmla="*/ 4206951 h 6858000"/>
              <a:gd name="connsiteX185" fmla="*/ 2819869 w 7467600"/>
              <a:gd name="connsiteY185" fmla="*/ 4252936 h 6858000"/>
              <a:gd name="connsiteX186" fmla="*/ 3143018 w 7467600"/>
              <a:gd name="connsiteY186" fmla="*/ 4332698 h 6858000"/>
              <a:gd name="connsiteX187" fmla="*/ 3241520 w 7467600"/>
              <a:gd name="connsiteY187" fmla="*/ 4385112 h 6858000"/>
              <a:gd name="connsiteX188" fmla="*/ 3374575 w 7467600"/>
              <a:gd name="connsiteY188" fmla="*/ 4451517 h 6858000"/>
              <a:gd name="connsiteX189" fmla="*/ 3505221 w 7467600"/>
              <a:gd name="connsiteY189" fmla="*/ 4480757 h 6858000"/>
              <a:gd name="connsiteX190" fmla="*/ 2626982 w 7467600"/>
              <a:gd name="connsiteY190" fmla="*/ 4206450 h 6858000"/>
              <a:gd name="connsiteX191" fmla="*/ 1310106 w 7467600"/>
              <a:gd name="connsiteY191" fmla="*/ 3943217 h 6858000"/>
              <a:gd name="connsiteX192" fmla="*/ 854994 w 7467600"/>
              <a:gd name="connsiteY192" fmla="*/ 4399136 h 6858000"/>
              <a:gd name="connsiteX193" fmla="*/ 742462 w 7467600"/>
              <a:gd name="connsiteY193" fmla="*/ 4594648 h 6858000"/>
              <a:gd name="connsiteX194" fmla="*/ 820602 w 7467600"/>
              <a:gd name="connsiteY194" fmla="*/ 4485915 h 6858000"/>
              <a:gd name="connsiteX195" fmla="*/ 878295 w 7467600"/>
              <a:gd name="connsiteY195" fmla="*/ 4403594 h 6858000"/>
              <a:gd name="connsiteX196" fmla="*/ 1240607 w 7467600"/>
              <a:gd name="connsiteY196" fmla="*/ 4010401 h 6858000"/>
              <a:gd name="connsiteX197" fmla="*/ 1310106 w 7467600"/>
              <a:gd name="connsiteY197" fmla="*/ 3943217 h 6858000"/>
              <a:gd name="connsiteX198" fmla="*/ 1423113 w 7467600"/>
              <a:gd name="connsiteY198" fmla="*/ 3874565 h 6858000"/>
              <a:gd name="connsiteX199" fmla="*/ 1260565 w 7467600"/>
              <a:gd name="connsiteY199" fmla="*/ 4031982 h 6858000"/>
              <a:gd name="connsiteX200" fmla="*/ 901900 w 7467600"/>
              <a:gd name="connsiteY200" fmla="*/ 4421236 h 6858000"/>
              <a:gd name="connsiteX201" fmla="*/ 845044 w 7467600"/>
              <a:gd name="connsiteY201" fmla="*/ 4502436 h 6858000"/>
              <a:gd name="connsiteX202" fmla="*/ 685926 w 7467600"/>
              <a:gd name="connsiteY202" fmla="*/ 4703069 h 6858000"/>
              <a:gd name="connsiteX203" fmla="*/ 684248 w 7467600"/>
              <a:gd name="connsiteY203" fmla="*/ 4706721 h 6858000"/>
              <a:gd name="connsiteX204" fmla="*/ 1423113 w 7467600"/>
              <a:gd name="connsiteY204" fmla="*/ 3874565 h 6858000"/>
              <a:gd name="connsiteX205" fmla="*/ 3316479 w 7467600"/>
              <a:gd name="connsiteY205" fmla="*/ 3872136 h 6858000"/>
              <a:gd name="connsiteX206" fmla="*/ 3546806 w 7467600"/>
              <a:gd name="connsiteY206" fmla="*/ 4356139 h 6858000"/>
              <a:gd name="connsiteX207" fmla="*/ 3364433 w 7467600"/>
              <a:gd name="connsiteY207" fmla="*/ 3953121 h 6858000"/>
              <a:gd name="connsiteX208" fmla="*/ 3316479 w 7467600"/>
              <a:gd name="connsiteY208" fmla="*/ 3872136 h 6858000"/>
              <a:gd name="connsiteX209" fmla="*/ 3291335 w 7467600"/>
              <a:gd name="connsiteY209" fmla="*/ 3767420 h 6858000"/>
              <a:gd name="connsiteX210" fmla="*/ 3390805 w 7467600"/>
              <a:gd name="connsiteY210" fmla="*/ 3937163 h 6858000"/>
              <a:gd name="connsiteX211" fmla="*/ 3579062 w 7467600"/>
              <a:gd name="connsiteY211" fmla="*/ 4359040 h 6858000"/>
              <a:gd name="connsiteX212" fmla="*/ 3467355 w 7467600"/>
              <a:gd name="connsiteY212" fmla="*/ 3988130 h 6858000"/>
              <a:gd name="connsiteX213" fmla="*/ 3310753 w 7467600"/>
              <a:gd name="connsiteY213" fmla="*/ 3787140 h 6858000"/>
              <a:gd name="connsiteX214" fmla="*/ 3291335 w 7467600"/>
              <a:gd name="connsiteY214" fmla="*/ 3767420 h 6858000"/>
              <a:gd name="connsiteX215" fmla="*/ 1635889 w 7467600"/>
              <a:gd name="connsiteY215" fmla="*/ 3709494 h 6858000"/>
              <a:gd name="connsiteX216" fmla="*/ 1634800 w 7467600"/>
              <a:gd name="connsiteY216" fmla="*/ 3731111 h 6858000"/>
              <a:gd name="connsiteX217" fmla="*/ 1635889 w 7467600"/>
              <a:gd name="connsiteY217" fmla="*/ 3709494 h 6858000"/>
              <a:gd name="connsiteX218" fmla="*/ 1510397 w 7467600"/>
              <a:gd name="connsiteY218" fmla="*/ 3684705 h 6858000"/>
              <a:gd name="connsiteX219" fmla="*/ 1146550 w 7467600"/>
              <a:gd name="connsiteY219" fmla="*/ 3802012 h 6858000"/>
              <a:gd name="connsiteX220" fmla="*/ 698834 w 7467600"/>
              <a:gd name="connsiteY220" fmla="*/ 3952272 h 6858000"/>
              <a:gd name="connsiteX221" fmla="*/ 34256 w 7467600"/>
              <a:gd name="connsiteY221" fmla="*/ 4347603 h 6858000"/>
              <a:gd name="connsiteX222" fmla="*/ 527241 w 7467600"/>
              <a:gd name="connsiteY222" fmla="*/ 4065078 h 6858000"/>
              <a:gd name="connsiteX223" fmla="*/ 1510397 w 7467600"/>
              <a:gd name="connsiteY223" fmla="*/ 3684705 h 6858000"/>
              <a:gd name="connsiteX224" fmla="*/ 1313114 w 7467600"/>
              <a:gd name="connsiteY224" fmla="*/ 3655216 h 6858000"/>
              <a:gd name="connsiteX225" fmla="*/ 1109304 w 7467600"/>
              <a:gd name="connsiteY225" fmla="*/ 3669030 h 6858000"/>
              <a:gd name="connsiteX226" fmla="*/ 8129 w 7467600"/>
              <a:gd name="connsiteY226" fmla="*/ 4330519 h 6858000"/>
              <a:gd name="connsiteX227" fmla="*/ 687572 w 7467600"/>
              <a:gd name="connsiteY227" fmla="*/ 3925629 h 6858000"/>
              <a:gd name="connsiteX228" fmla="*/ 1138365 w 7467600"/>
              <a:gd name="connsiteY228" fmla="*/ 3774515 h 6858000"/>
              <a:gd name="connsiteX229" fmla="*/ 1505579 w 7467600"/>
              <a:gd name="connsiteY229" fmla="*/ 3655526 h 6858000"/>
              <a:gd name="connsiteX230" fmla="*/ 1313114 w 7467600"/>
              <a:gd name="connsiteY230" fmla="*/ 3655216 h 6858000"/>
              <a:gd name="connsiteX231" fmla="*/ 3655073 w 7467600"/>
              <a:gd name="connsiteY231" fmla="*/ 3650884 h 6858000"/>
              <a:gd name="connsiteX232" fmla="*/ 3989938 w 7467600"/>
              <a:gd name="connsiteY232" fmla="*/ 3991685 h 6858000"/>
              <a:gd name="connsiteX233" fmla="*/ 4393907 w 7467600"/>
              <a:gd name="connsiteY233" fmla="*/ 4261258 h 6858000"/>
              <a:gd name="connsiteX234" fmla="*/ 4648051 w 7467600"/>
              <a:gd name="connsiteY234" fmla="*/ 4374051 h 6858000"/>
              <a:gd name="connsiteX235" fmla="*/ 4383389 w 7467600"/>
              <a:gd name="connsiteY235" fmla="*/ 4184369 h 6858000"/>
              <a:gd name="connsiteX236" fmla="*/ 4165508 w 7467600"/>
              <a:gd name="connsiteY236" fmla="*/ 4035196 h 6858000"/>
              <a:gd name="connsiteX237" fmla="*/ 4068162 w 7467600"/>
              <a:gd name="connsiteY237" fmla="*/ 3953394 h 6858000"/>
              <a:gd name="connsiteX238" fmla="*/ 3981416 w 7467600"/>
              <a:gd name="connsiteY238" fmla="*/ 3880482 h 6858000"/>
              <a:gd name="connsiteX239" fmla="*/ 3800147 w 7467600"/>
              <a:gd name="connsiteY239" fmla="*/ 3749872 h 6858000"/>
              <a:gd name="connsiteX240" fmla="*/ 3655073 w 7467600"/>
              <a:gd name="connsiteY240" fmla="*/ 3650884 h 6858000"/>
              <a:gd name="connsiteX241" fmla="*/ 3670252 w 7467600"/>
              <a:gd name="connsiteY241" fmla="*/ 3622798 h 6858000"/>
              <a:gd name="connsiteX242" fmla="*/ 3817258 w 7467600"/>
              <a:gd name="connsiteY242" fmla="*/ 3723577 h 6858000"/>
              <a:gd name="connsiteX243" fmla="*/ 4000461 w 7467600"/>
              <a:gd name="connsiteY243" fmla="*/ 3855966 h 6858000"/>
              <a:gd name="connsiteX244" fmla="*/ 4088180 w 7467600"/>
              <a:gd name="connsiteY244" fmla="*/ 3929774 h 6858000"/>
              <a:gd name="connsiteX245" fmla="*/ 4184555 w 7467600"/>
              <a:gd name="connsiteY245" fmla="*/ 4010683 h 6858000"/>
              <a:gd name="connsiteX246" fmla="*/ 4399563 w 7467600"/>
              <a:gd name="connsiteY246" fmla="*/ 4158106 h 6858000"/>
              <a:gd name="connsiteX247" fmla="*/ 4684469 w 7467600"/>
              <a:gd name="connsiteY247" fmla="*/ 4364680 h 6858000"/>
              <a:gd name="connsiteX248" fmla="*/ 4690271 w 7467600"/>
              <a:gd name="connsiteY248" fmla="*/ 4370034 h 6858000"/>
              <a:gd name="connsiteX249" fmla="*/ 4136093 w 7467600"/>
              <a:gd name="connsiteY249" fmla="*/ 3858466 h 6858000"/>
              <a:gd name="connsiteX250" fmla="*/ 3670252 w 7467600"/>
              <a:gd name="connsiteY250" fmla="*/ 3622798 h 6858000"/>
              <a:gd name="connsiteX251" fmla="*/ 4440129 w 7467600"/>
              <a:gd name="connsiteY251" fmla="*/ 3448571 h 6858000"/>
              <a:gd name="connsiteX252" fmla="*/ 4856525 w 7467600"/>
              <a:gd name="connsiteY252" fmla="*/ 3915351 h 6858000"/>
              <a:gd name="connsiteX253" fmla="*/ 5059055 w 7467600"/>
              <a:gd name="connsiteY253" fmla="*/ 4108918 h 6858000"/>
              <a:gd name="connsiteX254" fmla="*/ 5290070 w 7467600"/>
              <a:gd name="connsiteY254" fmla="*/ 4263619 h 6858000"/>
              <a:gd name="connsiteX255" fmla="*/ 4834991 w 7467600"/>
              <a:gd name="connsiteY255" fmla="*/ 3830985 h 6858000"/>
              <a:gd name="connsiteX256" fmla="*/ 4440129 w 7467600"/>
              <a:gd name="connsiteY256" fmla="*/ 3448571 h 6858000"/>
              <a:gd name="connsiteX257" fmla="*/ 4441737 w 7467600"/>
              <a:gd name="connsiteY257" fmla="*/ 3399734 h 6858000"/>
              <a:gd name="connsiteX258" fmla="*/ 4431236 w 7467600"/>
              <a:gd name="connsiteY258" fmla="*/ 3400954 h 6858000"/>
              <a:gd name="connsiteX259" fmla="*/ 4557150 w 7467600"/>
              <a:gd name="connsiteY259" fmla="*/ 3510023 h 6858000"/>
              <a:gd name="connsiteX260" fmla="*/ 4856936 w 7467600"/>
              <a:gd name="connsiteY260" fmla="*/ 3809146 h 6858000"/>
              <a:gd name="connsiteX261" fmla="*/ 5111996 w 7467600"/>
              <a:gd name="connsiteY261" fmla="*/ 4065759 h 6858000"/>
              <a:gd name="connsiteX262" fmla="*/ 5388878 w 7467600"/>
              <a:gd name="connsiteY262" fmla="*/ 4300185 h 6858000"/>
              <a:gd name="connsiteX263" fmla="*/ 5425556 w 7467600"/>
              <a:gd name="connsiteY263" fmla="*/ 4308967 h 6858000"/>
              <a:gd name="connsiteX264" fmla="*/ 4943646 w 7467600"/>
              <a:gd name="connsiteY264" fmla="*/ 3822916 h 6858000"/>
              <a:gd name="connsiteX265" fmla="*/ 4594837 w 7467600"/>
              <a:gd name="connsiteY265" fmla="*/ 3532274 h 6858000"/>
              <a:gd name="connsiteX266" fmla="*/ 4441737 w 7467600"/>
              <a:gd name="connsiteY266" fmla="*/ 3399734 h 6858000"/>
              <a:gd name="connsiteX267" fmla="*/ 5425834 w 7467600"/>
              <a:gd name="connsiteY267" fmla="*/ 3162785 h 6858000"/>
              <a:gd name="connsiteX268" fmla="*/ 5401644 w 7467600"/>
              <a:gd name="connsiteY268" fmla="*/ 3617847 h 6858000"/>
              <a:gd name="connsiteX269" fmla="*/ 5467256 w 7467600"/>
              <a:gd name="connsiteY269" fmla="*/ 4175494 h 6858000"/>
              <a:gd name="connsiteX270" fmla="*/ 5448069 w 7467600"/>
              <a:gd name="connsiteY270" fmla="*/ 3567554 h 6858000"/>
              <a:gd name="connsiteX271" fmla="*/ 5425834 w 7467600"/>
              <a:gd name="connsiteY271" fmla="*/ 3162785 h 6858000"/>
              <a:gd name="connsiteX272" fmla="*/ 1318687 w 7467600"/>
              <a:gd name="connsiteY272" fmla="*/ 3113840 h 6858000"/>
              <a:gd name="connsiteX273" fmla="*/ 1066793 w 7467600"/>
              <a:gd name="connsiteY273" fmla="*/ 3212171 h 6858000"/>
              <a:gd name="connsiteX274" fmla="*/ 993319 w 7467600"/>
              <a:gd name="connsiteY274" fmla="*/ 3247648 h 6858000"/>
              <a:gd name="connsiteX275" fmla="*/ 853081 w 7467600"/>
              <a:gd name="connsiteY275" fmla="*/ 3312410 h 6858000"/>
              <a:gd name="connsiteX276" fmla="*/ 805957 w 7467600"/>
              <a:gd name="connsiteY276" fmla="*/ 3330443 h 6858000"/>
              <a:gd name="connsiteX277" fmla="*/ 1318687 w 7467600"/>
              <a:gd name="connsiteY277" fmla="*/ 3113840 h 6858000"/>
              <a:gd name="connsiteX278" fmla="*/ 5453702 w 7467600"/>
              <a:gd name="connsiteY278" fmla="*/ 3090882 h 6858000"/>
              <a:gd name="connsiteX279" fmla="*/ 5480135 w 7467600"/>
              <a:gd name="connsiteY279" fmla="*/ 3565802 h 6858000"/>
              <a:gd name="connsiteX280" fmla="*/ 5499023 w 7467600"/>
              <a:gd name="connsiteY280" fmla="*/ 4166310 h 6858000"/>
              <a:gd name="connsiteX281" fmla="*/ 5547022 w 7467600"/>
              <a:gd name="connsiteY281" fmla="*/ 3607838 h 6858000"/>
              <a:gd name="connsiteX282" fmla="*/ 5515964 w 7467600"/>
              <a:gd name="connsiteY282" fmla="*/ 3378541 h 6858000"/>
              <a:gd name="connsiteX283" fmla="*/ 5453702 w 7467600"/>
              <a:gd name="connsiteY283" fmla="*/ 3090882 h 6858000"/>
              <a:gd name="connsiteX284" fmla="*/ 1238695 w 7467600"/>
              <a:gd name="connsiteY284" fmla="*/ 3076820 h 6858000"/>
              <a:gd name="connsiteX285" fmla="*/ 716371 w 7467600"/>
              <a:gd name="connsiteY285" fmla="*/ 3293249 h 6858000"/>
              <a:gd name="connsiteX286" fmla="*/ 579522 w 7467600"/>
              <a:gd name="connsiteY286" fmla="*/ 3371759 h 6858000"/>
              <a:gd name="connsiteX287" fmla="*/ 600288 w 7467600"/>
              <a:gd name="connsiteY287" fmla="*/ 3365555 h 6858000"/>
              <a:gd name="connsiteX288" fmla="*/ 840692 w 7467600"/>
              <a:gd name="connsiteY288" fmla="*/ 3284921 h 6858000"/>
              <a:gd name="connsiteX289" fmla="*/ 979248 w 7467600"/>
              <a:gd name="connsiteY289" fmla="*/ 3221003 h 6858000"/>
              <a:gd name="connsiteX290" fmla="*/ 1053282 w 7467600"/>
              <a:gd name="connsiteY290" fmla="*/ 3185247 h 6858000"/>
              <a:gd name="connsiteX291" fmla="*/ 1320603 w 7467600"/>
              <a:gd name="connsiteY291" fmla="*/ 3081281 h 6858000"/>
              <a:gd name="connsiteX292" fmla="*/ 1238695 w 7467600"/>
              <a:gd name="connsiteY292" fmla="*/ 3076820 h 6858000"/>
              <a:gd name="connsiteX293" fmla="*/ 5425627 w 7467600"/>
              <a:gd name="connsiteY293" fmla="*/ 2954192 h 6858000"/>
              <a:gd name="connsiteX294" fmla="*/ 5470770 w 7467600"/>
              <a:gd name="connsiteY294" fmla="*/ 3005435 h 6858000"/>
              <a:gd name="connsiteX295" fmla="*/ 5519779 w 7467600"/>
              <a:gd name="connsiteY295" fmla="*/ 4359223 h 6858000"/>
              <a:gd name="connsiteX296" fmla="*/ 5520293 w 7467600"/>
              <a:gd name="connsiteY296" fmla="*/ 4360602 h 6858000"/>
              <a:gd name="connsiteX297" fmla="*/ 5767221 w 7467600"/>
              <a:gd name="connsiteY297" fmla="*/ 4665564 h 6858000"/>
              <a:gd name="connsiteX298" fmla="*/ 6937169 w 7467600"/>
              <a:gd name="connsiteY298" fmla="*/ 4815941 h 6858000"/>
              <a:gd name="connsiteX299" fmla="*/ 6953922 w 7467600"/>
              <a:gd name="connsiteY299" fmla="*/ 4890068 h 6858000"/>
              <a:gd name="connsiteX300" fmla="*/ 6071359 w 7467600"/>
              <a:gd name="connsiteY300" fmla="*/ 4770770 h 6858000"/>
              <a:gd name="connsiteX301" fmla="*/ 6038839 w 7467600"/>
              <a:gd name="connsiteY301" fmla="*/ 4764474 h 6858000"/>
              <a:gd name="connsiteX302" fmla="*/ 6038706 w 7467600"/>
              <a:gd name="connsiteY302" fmla="*/ 4763847 h 6858000"/>
              <a:gd name="connsiteX303" fmla="*/ 6037784 w 7467600"/>
              <a:gd name="connsiteY303" fmla="*/ 4764270 h 6858000"/>
              <a:gd name="connsiteX304" fmla="*/ 6038839 w 7467600"/>
              <a:gd name="connsiteY304" fmla="*/ 4764474 h 6858000"/>
              <a:gd name="connsiteX305" fmla="*/ 6040338 w 7467600"/>
              <a:gd name="connsiteY305" fmla="*/ 4771418 h 6858000"/>
              <a:gd name="connsiteX306" fmla="*/ 6024488 w 7467600"/>
              <a:gd name="connsiteY306" fmla="*/ 4809903 h 6858000"/>
              <a:gd name="connsiteX307" fmla="*/ 5599771 w 7467600"/>
              <a:gd name="connsiteY307" fmla="*/ 5509652 h 6858000"/>
              <a:gd name="connsiteX308" fmla="*/ 5548843 w 7467600"/>
              <a:gd name="connsiteY308" fmla="*/ 5563845 h 6858000"/>
              <a:gd name="connsiteX309" fmla="*/ 5940952 w 7467600"/>
              <a:gd name="connsiteY309" fmla="*/ 6250028 h 6858000"/>
              <a:gd name="connsiteX310" fmla="*/ 6043441 w 7467600"/>
              <a:gd name="connsiteY310" fmla="*/ 6665847 h 6858000"/>
              <a:gd name="connsiteX311" fmla="*/ 6093432 w 7467600"/>
              <a:gd name="connsiteY311" fmla="*/ 6858000 h 6858000"/>
              <a:gd name="connsiteX312" fmla="*/ 6034344 w 7467600"/>
              <a:gd name="connsiteY312" fmla="*/ 6858000 h 6858000"/>
              <a:gd name="connsiteX313" fmla="*/ 6026679 w 7467600"/>
              <a:gd name="connsiteY313" fmla="*/ 6836959 h 6858000"/>
              <a:gd name="connsiteX314" fmla="*/ 5800441 w 7467600"/>
              <a:gd name="connsiteY314" fmla="*/ 6335286 h 6858000"/>
              <a:gd name="connsiteX315" fmla="*/ 5526562 w 7467600"/>
              <a:gd name="connsiteY315" fmla="*/ 5705388 h 6858000"/>
              <a:gd name="connsiteX316" fmla="*/ 5519640 w 7467600"/>
              <a:gd name="connsiteY316" fmla="*/ 5683774 h 6858000"/>
              <a:gd name="connsiteX317" fmla="*/ 5844559 w 7467600"/>
              <a:gd name="connsiteY317" fmla="*/ 6553349 h 6858000"/>
              <a:gd name="connsiteX318" fmla="*/ 5975994 w 7467600"/>
              <a:gd name="connsiteY318" fmla="*/ 6858000 h 6858000"/>
              <a:gd name="connsiteX319" fmla="*/ 5898547 w 7467600"/>
              <a:gd name="connsiteY319" fmla="*/ 6858000 h 6858000"/>
              <a:gd name="connsiteX320" fmla="*/ 5682041 w 7467600"/>
              <a:gd name="connsiteY320" fmla="*/ 6355860 h 6858000"/>
              <a:gd name="connsiteX321" fmla="*/ 5461758 w 7467600"/>
              <a:gd name="connsiteY321" fmla="*/ 5820220 h 6858000"/>
              <a:gd name="connsiteX322" fmla="*/ 5237282 w 7467600"/>
              <a:gd name="connsiteY322" fmla="*/ 6579086 h 6858000"/>
              <a:gd name="connsiteX323" fmla="*/ 5115009 w 7467600"/>
              <a:gd name="connsiteY323" fmla="*/ 6858000 h 6858000"/>
              <a:gd name="connsiteX324" fmla="*/ 5028074 w 7467600"/>
              <a:gd name="connsiteY324" fmla="*/ 6858000 h 6858000"/>
              <a:gd name="connsiteX325" fmla="*/ 5079508 w 7467600"/>
              <a:gd name="connsiteY325" fmla="*/ 6749074 h 6858000"/>
              <a:gd name="connsiteX326" fmla="*/ 5371846 w 7467600"/>
              <a:gd name="connsiteY326" fmla="*/ 5924413 h 6858000"/>
              <a:gd name="connsiteX327" fmla="*/ 5270512 w 7467600"/>
              <a:gd name="connsiteY327" fmla="*/ 6138975 h 6858000"/>
              <a:gd name="connsiteX328" fmla="*/ 5062409 w 7467600"/>
              <a:gd name="connsiteY328" fmla="*/ 6653544 h 6858000"/>
              <a:gd name="connsiteX329" fmla="*/ 5036628 w 7467600"/>
              <a:gd name="connsiteY329" fmla="*/ 6754247 h 6858000"/>
              <a:gd name="connsiteX330" fmla="*/ 5009112 w 7467600"/>
              <a:gd name="connsiteY330" fmla="*/ 6858000 h 6858000"/>
              <a:gd name="connsiteX331" fmla="*/ 4976679 w 7467600"/>
              <a:gd name="connsiteY331" fmla="*/ 6858000 h 6858000"/>
              <a:gd name="connsiteX332" fmla="*/ 5006537 w 7467600"/>
              <a:gd name="connsiteY332" fmla="*/ 6747068 h 6858000"/>
              <a:gd name="connsiteX333" fmla="*/ 5032723 w 7467600"/>
              <a:gd name="connsiteY333" fmla="*/ 6644957 h 6858000"/>
              <a:gd name="connsiteX334" fmla="*/ 5242949 w 7467600"/>
              <a:gd name="connsiteY334" fmla="*/ 6125175 h 6858000"/>
              <a:gd name="connsiteX335" fmla="*/ 5286321 w 7467600"/>
              <a:gd name="connsiteY335" fmla="*/ 6033555 h 6858000"/>
              <a:gd name="connsiteX336" fmla="*/ 5008210 w 7467600"/>
              <a:gd name="connsiteY336" fmla="*/ 6649194 h 6858000"/>
              <a:gd name="connsiteX337" fmla="*/ 4986321 w 7467600"/>
              <a:gd name="connsiteY337" fmla="*/ 6765687 h 6858000"/>
              <a:gd name="connsiteX338" fmla="*/ 4973474 w 7467600"/>
              <a:gd name="connsiteY338" fmla="*/ 6858000 h 6858000"/>
              <a:gd name="connsiteX339" fmla="*/ 4907178 w 7467600"/>
              <a:gd name="connsiteY339" fmla="*/ 6858000 h 6858000"/>
              <a:gd name="connsiteX340" fmla="*/ 4910810 w 7467600"/>
              <a:gd name="connsiteY340" fmla="*/ 6829660 h 6858000"/>
              <a:gd name="connsiteX341" fmla="*/ 4987461 w 7467600"/>
              <a:gd name="connsiteY341" fmla="*/ 6432994 h 6858000"/>
              <a:gd name="connsiteX342" fmla="*/ 5179262 w 7467600"/>
              <a:gd name="connsiteY342" fmla="*/ 6035044 h 6858000"/>
              <a:gd name="connsiteX343" fmla="*/ 4689678 w 7467600"/>
              <a:gd name="connsiteY343" fmla="*/ 6440241 h 6858000"/>
              <a:gd name="connsiteX344" fmla="*/ 4477543 w 7467600"/>
              <a:gd name="connsiteY344" fmla="*/ 6674836 h 6858000"/>
              <a:gd name="connsiteX345" fmla="*/ 4329957 w 7467600"/>
              <a:gd name="connsiteY345" fmla="*/ 6858000 h 6858000"/>
              <a:gd name="connsiteX346" fmla="*/ 4218595 w 7467600"/>
              <a:gd name="connsiteY346" fmla="*/ 6858000 h 6858000"/>
              <a:gd name="connsiteX347" fmla="*/ 4368888 w 7467600"/>
              <a:gd name="connsiteY347" fmla="*/ 6668412 h 6858000"/>
              <a:gd name="connsiteX348" fmla="*/ 4563091 w 7467600"/>
              <a:gd name="connsiteY348" fmla="*/ 6442508 h 6858000"/>
              <a:gd name="connsiteX349" fmla="*/ 5387324 w 7467600"/>
              <a:gd name="connsiteY349" fmla="*/ 5705830 h 6858000"/>
              <a:gd name="connsiteX350" fmla="*/ 5073620 w 7467600"/>
              <a:gd name="connsiteY350" fmla="*/ 5955437 h 6858000"/>
              <a:gd name="connsiteX351" fmla="*/ 4689789 w 7467600"/>
              <a:gd name="connsiteY351" fmla="*/ 6268382 h 6858000"/>
              <a:gd name="connsiteX352" fmla="*/ 4418722 w 7467600"/>
              <a:gd name="connsiteY352" fmla="*/ 6570886 h 6858000"/>
              <a:gd name="connsiteX353" fmla="*/ 4214944 w 7467600"/>
              <a:gd name="connsiteY353" fmla="*/ 6858000 h 6858000"/>
              <a:gd name="connsiteX354" fmla="*/ 4177898 w 7467600"/>
              <a:gd name="connsiteY354" fmla="*/ 6858000 h 6858000"/>
              <a:gd name="connsiteX355" fmla="*/ 4391597 w 7467600"/>
              <a:gd name="connsiteY355" fmla="*/ 6556370 h 6858000"/>
              <a:gd name="connsiteX356" fmla="*/ 4668889 w 7467600"/>
              <a:gd name="connsiteY356" fmla="*/ 6246399 h 6858000"/>
              <a:gd name="connsiteX357" fmla="*/ 5055427 w 7467600"/>
              <a:gd name="connsiteY357" fmla="*/ 5931476 h 6858000"/>
              <a:gd name="connsiteX358" fmla="*/ 5371814 w 7467600"/>
              <a:gd name="connsiteY358" fmla="*/ 5678975 h 6858000"/>
              <a:gd name="connsiteX359" fmla="*/ 4987918 w 7467600"/>
              <a:gd name="connsiteY359" fmla="*/ 5838701 h 6858000"/>
              <a:gd name="connsiteX360" fmla="*/ 4317146 w 7467600"/>
              <a:gd name="connsiteY360" fmla="*/ 6587716 h 6858000"/>
              <a:gd name="connsiteX361" fmla="*/ 4171627 w 7467600"/>
              <a:gd name="connsiteY361" fmla="*/ 6858000 h 6858000"/>
              <a:gd name="connsiteX362" fmla="*/ 4081585 w 7467600"/>
              <a:gd name="connsiteY362" fmla="*/ 6858000 h 6858000"/>
              <a:gd name="connsiteX363" fmla="*/ 4238603 w 7467600"/>
              <a:gd name="connsiteY363" fmla="*/ 6559341 h 6858000"/>
              <a:gd name="connsiteX364" fmla="*/ 4778333 w 7467600"/>
              <a:gd name="connsiteY364" fmla="*/ 5873626 h 6858000"/>
              <a:gd name="connsiteX365" fmla="*/ 5414185 w 7467600"/>
              <a:gd name="connsiteY365" fmla="*/ 5573882 h 6858000"/>
              <a:gd name="connsiteX366" fmla="*/ 5959648 w 7467600"/>
              <a:gd name="connsiteY366" fmla="*/ 4760797 h 6858000"/>
              <a:gd name="connsiteX367" fmla="*/ 5355019 w 7467600"/>
              <a:gd name="connsiteY367" fmla="*/ 4734672 h 6858000"/>
              <a:gd name="connsiteX368" fmla="*/ 5083565 w 7467600"/>
              <a:gd name="connsiteY368" fmla="*/ 5179121 h 6858000"/>
              <a:gd name="connsiteX369" fmla="*/ 4713577 w 7467600"/>
              <a:gd name="connsiteY369" fmla="*/ 5616803 h 6858000"/>
              <a:gd name="connsiteX370" fmla="*/ 3989559 w 7467600"/>
              <a:gd name="connsiteY370" fmla="*/ 6145945 h 6858000"/>
              <a:gd name="connsiteX371" fmla="*/ 3939824 w 7467600"/>
              <a:gd name="connsiteY371" fmla="*/ 6066900 h 6858000"/>
              <a:gd name="connsiteX372" fmla="*/ 4584537 w 7467600"/>
              <a:gd name="connsiteY372" fmla="*/ 5324826 h 6858000"/>
              <a:gd name="connsiteX373" fmla="*/ 5037105 w 7467600"/>
              <a:gd name="connsiteY373" fmla="*/ 5088765 h 6858000"/>
              <a:gd name="connsiteX374" fmla="*/ 5039930 w 7467600"/>
              <a:gd name="connsiteY374" fmla="*/ 5089585 h 6858000"/>
              <a:gd name="connsiteX375" fmla="*/ 5263764 w 7467600"/>
              <a:gd name="connsiteY375" fmla="*/ 4735525 h 6858000"/>
              <a:gd name="connsiteX376" fmla="*/ 4086300 w 7467600"/>
              <a:gd name="connsiteY376" fmla="*/ 4884599 h 6858000"/>
              <a:gd name="connsiteX377" fmla="*/ 4085485 w 7467600"/>
              <a:gd name="connsiteY377" fmla="*/ 4899070 h 6858000"/>
              <a:gd name="connsiteX378" fmla="*/ 3871915 w 7467600"/>
              <a:gd name="connsiteY378" fmla="*/ 5253645 h 6858000"/>
              <a:gd name="connsiteX379" fmla="*/ 3799374 w 7467600"/>
              <a:gd name="connsiteY379" fmla="*/ 5466127 h 6858000"/>
              <a:gd name="connsiteX380" fmla="*/ 3498850 w 7467600"/>
              <a:gd name="connsiteY380" fmla="*/ 6661888 h 6858000"/>
              <a:gd name="connsiteX381" fmla="*/ 3399216 w 7467600"/>
              <a:gd name="connsiteY381" fmla="*/ 6858000 h 6858000"/>
              <a:gd name="connsiteX382" fmla="*/ 3303688 w 7467600"/>
              <a:gd name="connsiteY382" fmla="*/ 6858000 h 6858000"/>
              <a:gd name="connsiteX383" fmla="*/ 3391774 w 7467600"/>
              <a:gd name="connsiteY383" fmla="*/ 6697181 h 6858000"/>
              <a:gd name="connsiteX384" fmla="*/ 3735540 w 7467600"/>
              <a:gd name="connsiteY384" fmla="*/ 5546923 h 6858000"/>
              <a:gd name="connsiteX385" fmla="*/ 3729438 w 7467600"/>
              <a:gd name="connsiteY385" fmla="*/ 5569058 h 6858000"/>
              <a:gd name="connsiteX386" fmla="*/ 3707782 w 7467600"/>
              <a:gd name="connsiteY386" fmla="*/ 5644908 h 6858000"/>
              <a:gd name="connsiteX387" fmla="*/ 3583827 w 7467600"/>
              <a:gd name="connsiteY387" fmla="*/ 6039215 h 6858000"/>
              <a:gd name="connsiteX388" fmla="*/ 3547861 w 7467600"/>
              <a:gd name="connsiteY388" fmla="*/ 6129609 h 6858000"/>
              <a:gd name="connsiteX389" fmla="*/ 3490905 w 7467600"/>
              <a:gd name="connsiteY389" fmla="*/ 6277660 h 6858000"/>
              <a:gd name="connsiteX390" fmla="*/ 3455859 w 7467600"/>
              <a:gd name="connsiteY390" fmla="*/ 6391301 h 6858000"/>
              <a:gd name="connsiteX391" fmla="*/ 3429112 w 7467600"/>
              <a:gd name="connsiteY391" fmla="*/ 6479469 h 6858000"/>
              <a:gd name="connsiteX392" fmla="*/ 3304862 w 7467600"/>
              <a:gd name="connsiteY392" fmla="*/ 6796476 h 6858000"/>
              <a:gd name="connsiteX393" fmla="*/ 3276071 w 7467600"/>
              <a:gd name="connsiteY393" fmla="*/ 6858000 h 6858000"/>
              <a:gd name="connsiteX394" fmla="*/ 3240805 w 7467600"/>
              <a:gd name="connsiteY394" fmla="*/ 6858000 h 6858000"/>
              <a:gd name="connsiteX395" fmla="*/ 3275917 w 7467600"/>
              <a:gd name="connsiteY395" fmla="*/ 6783192 h 6858000"/>
              <a:gd name="connsiteX396" fmla="*/ 3399358 w 7467600"/>
              <a:gd name="connsiteY396" fmla="*/ 6469011 h 6858000"/>
              <a:gd name="connsiteX397" fmla="*/ 3425650 w 7467600"/>
              <a:gd name="connsiteY397" fmla="*/ 6381333 h 6858000"/>
              <a:gd name="connsiteX398" fmla="*/ 3460661 w 7467600"/>
              <a:gd name="connsiteY398" fmla="*/ 6266763 h 6858000"/>
              <a:gd name="connsiteX399" fmla="*/ 3518021 w 7467600"/>
              <a:gd name="connsiteY399" fmla="*/ 6117298 h 6858000"/>
              <a:gd name="connsiteX400" fmla="*/ 3554035 w 7467600"/>
              <a:gd name="connsiteY400" fmla="*/ 6027832 h 6858000"/>
              <a:gd name="connsiteX401" fmla="*/ 3677174 w 7467600"/>
              <a:gd name="connsiteY401" fmla="*/ 5636351 h 6858000"/>
              <a:gd name="connsiteX402" fmla="*/ 3698819 w 7467600"/>
              <a:gd name="connsiteY402" fmla="*/ 5560503 h 6858000"/>
              <a:gd name="connsiteX403" fmla="*/ 3702094 w 7467600"/>
              <a:gd name="connsiteY403" fmla="*/ 5549194 h 6858000"/>
              <a:gd name="connsiteX404" fmla="*/ 3398355 w 7467600"/>
              <a:gd name="connsiteY404" fmla="*/ 6094603 h 6858000"/>
              <a:gd name="connsiteX405" fmla="*/ 3193941 w 7467600"/>
              <a:gd name="connsiteY405" fmla="*/ 6798775 h 6858000"/>
              <a:gd name="connsiteX406" fmla="*/ 3184140 w 7467600"/>
              <a:gd name="connsiteY406" fmla="*/ 6858000 h 6858000"/>
              <a:gd name="connsiteX407" fmla="*/ 3099978 w 7467600"/>
              <a:gd name="connsiteY407" fmla="*/ 6858000 h 6858000"/>
              <a:gd name="connsiteX408" fmla="*/ 3101556 w 7467600"/>
              <a:gd name="connsiteY408" fmla="*/ 6843337 h 6858000"/>
              <a:gd name="connsiteX409" fmla="*/ 3370162 w 7467600"/>
              <a:gd name="connsiteY409" fmla="*/ 5785550 h 6858000"/>
              <a:gd name="connsiteX410" fmla="*/ 3746477 w 7467600"/>
              <a:gd name="connsiteY410" fmla="*/ 5377889 h 6858000"/>
              <a:gd name="connsiteX411" fmla="*/ 3863399 w 7467600"/>
              <a:gd name="connsiteY411" fmla="*/ 5087257 h 6858000"/>
              <a:gd name="connsiteX412" fmla="*/ 3968712 w 7467600"/>
              <a:gd name="connsiteY412" fmla="*/ 4913989 h 6858000"/>
              <a:gd name="connsiteX413" fmla="*/ 2792390 w 7467600"/>
              <a:gd name="connsiteY413" fmla="*/ 5382974 h 6858000"/>
              <a:gd name="connsiteX414" fmla="*/ 2714982 w 7467600"/>
              <a:gd name="connsiteY414" fmla="*/ 5427051 h 6858000"/>
              <a:gd name="connsiteX415" fmla="*/ 2813361 w 7467600"/>
              <a:gd name="connsiteY415" fmla="*/ 6023912 h 6858000"/>
              <a:gd name="connsiteX416" fmla="*/ 2688430 w 7467600"/>
              <a:gd name="connsiteY416" fmla="*/ 6801564 h 6858000"/>
              <a:gd name="connsiteX417" fmla="*/ 2629626 w 7467600"/>
              <a:gd name="connsiteY417" fmla="*/ 6763394 h 6858000"/>
              <a:gd name="connsiteX418" fmla="*/ 2565328 w 7467600"/>
              <a:gd name="connsiteY418" fmla="*/ 5516399 h 6858000"/>
              <a:gd name="connsiteX419" fmla="*/ 1922999 w 7467600"/>
              <a:gd name="connsiteY419" fmla="*/ 5980343 h 6858000"/>
              <a:gd name="connsiteX420" fmla="*/ 1950261 w 7467600"/>
              <a:gd name="connsiteY420" fmla="*/ 6405858 h 6858000"/>
              <a:gd name="connsiteX421" fmla="*/ 2365554 w 7467600"/>
              <a:gd name="connsiteY421" fmla="*/ 6759107 h 6858000"/>
              <a:gd name="connsiteX422" fmla="*/ 2424142 w 7467600"/>
              <a:gd name="connsiteY422" fmla="*/ 6858000 h 6858000"/>
              <a:gd name="connsiteX423" fmla="*/ 2395994 w 7467600"/>
              <a:gd name="connsiteY423" fmla="*/ 6858000 h 6858000"/>
              <a:gd name="connsiteX424" fmla="*/ 2392863 w 7467600"/>
              <a:gd name="connsiteY424" fmla="*/ 6852964 h 6858000"/>
              <a:gd name="connsiteX425" fmla="*/ 2017589 w 7467600"/>
              <a:gd name="connsiteY425" fmla="*/ 6493982 h 6858000"/>
              <a:gd name="connsiteX426" fmla="*/ 2147336 w 7467600"/>
              <a:gd name="connsiteY426" fmla="*/ 6594052 h 6858000"/>
              <a:gd name="connsiteX427" fmla="*/ 2207047 w 7467600"/>
              <a:gd name="connsiteY427" fmla="*/ 6654540 h 6858000"/>
              <a:gd name="connsiteX428" fmla="*/ 2299106 w 7467600"/>
              <a:gd name="connsiteY428" fmla="*/ 6778931 h 6858000"/>
              <a:gd name="connsiteX429" fmla="*/ 2314430 w 7467600"/>
              <a:gd name="connsiteY429" fmla="*/ 6801144 h 6858000"/>
              <a:gd name="connsiteX430" fmla="*/ 2352406 w 7467600"/>
              <a:gd name="connsiteY430" fmla="*/ 6858000 h 6858000"/>
              <a:gd name="connsiteX431" fmla="*/ 2314492 w 7467600"/>
              <a:gd name="connsiteY431" fmla="*/ 6858000 h 6858000"/>
              <a:gd name="connsiteX432" fmla="*/ 2288095 w 7467600"/>
              <a:gd name="connsiteY432" fmla="*/ 6818030 h 6858000"/>
              <a:gd name="connsiteX433" fmla="*/ 2272768 w 7467600"/>
              <a:gd name="connsiteY433" fmla="*/ 6795822 h 6858000"/>
              <a:gd name="connsiteX434" fmla="*/ 2182715 w 7467600"/>
              <a:gd name="connsiteY434" fmla="*/ 6675071 h 6858000"/>
              <a:gd name="connsiteX435" fmla="*/ 2032061 w 7467600"/>
              <a:gd name="connsiteY435" fmla="*/ 6541380 h 6858000"/>
              <a:gd name="connsiteX436" fmla="*/ 2257220 w 7467600"/>
              <a:gd name="connsiteY436" fmla="*/ 6826257 h 6858000"/>
              <a:gd name="connsiteX437" fmla="*/ 2281324 w 7467600"/>
              <a:gd name="connsiteY437" fmla="*/ 6858000 h 6858000"/>
              <a:gd name="connsiteX438" fmla="*/ 2242860 w 7467600"/>
              <a:gd name="connsiteY438" fmla="*/ 6858000 h 6858000"/>
              <a:gd name="connsiteX439" fmla="*/ 2232818 w 7467600"/>
              <a:gd name="connsiteY439" fmla="*/ 6844926 h 6858000"/>
              <a:gd name="connsiteX440" fmla="*/ 1990172 w 7467600"/>
              <a:gd name="connsiteY440" fmla="*/ 6542121 h 6858000"/>
              <a:gd name="connsiteX441" fmla="*/ 2124090 w 7467600"/>
              <a:gd name="connsiteY441" fmla="*/ 6761017 h 6858000"/>
              <a:gd name="connsiteX442" fmla="*/ 2200380 w 7467600"/>
              <a:gd name="connsiteY442" fmla="*/ 6858000 h 6858000"/>
              <a:gd name="connsiteX443" fmla="*/ 2147507 w 7467600"/>
              <a:gd name="connsiteY443" fmla="*/ 6858000 h 6858000"/>
              <a:gd name="connsiteX444" fmla="*/ 2070668 w 7467600"/>
              <a:gd name="connsiteY444" fmla="*/ 6761520 h 6858000"/>
              <a:gd name="connsiteX445" fmla="*/ 1975142 w 7467600"/>
              <a:gd name="connsiteY445" fmla="*/ 6585570 h 6858000"/>
              <a:gd name="connsiteX446" fmla="*/ 2050035 w 7467600"/>
              <a:gd name="connsiteY446" fmla="*/ 6813345 h 6858000"/>
              <a:gd name="connsiteX447" fmla="*/ 2063025 w 7467600"/>
              <a:gd name="connsiteY447" fmla="*/ 6858000 h 6858000"/>
              <a:gd name="connsiteX448" fmla="*/ 2021675 w 7467600"/>
              <a:gd name="connsiteY448" fmla="*/ 6858000 h 6858000"/>
              <a:gd name="connsiteX449" fmla="*/ 2019308 w 7467600"/>
              <a:gd name="connsiteY449" fmla="*/ 6847118 h 6858000"/>
              <a:gd name="connsiteX450" fmla="*/ 1938835 w 7467600"/>
              <a:gd name="connsiteY450" fmla="*/ 6551160 h 6858000"/>
              <a:gd name="connsiteX451" fmla="*/ 1953230 w 7467600"/>
              <a:gd name="connsiteY451" fmla="*/ 6759699 h 6858000"/>
              <a:gd name="connsiteX452" fmla="*/ 1956763 w 7467600"/>
              <a:gd name="connsiteY452" fmla="*/ 6778191 h 6858000"/>
              <a:gd name="connsiteX453" fmla="*/ 1967925 w 7467600"/>
              <a:gd name="connsiteY453" fmla="*/ 6858000 h 6858000"/>
              <a:gd name="connsiteX454" fmla="*/ 1936622 w 7467600"/>
              <a:gd name="connsiteY454" fmla="*/ 6858000 h 6858000"/>
              <a:gd name="connsiteX455" fmla="*/ 1926261 w 7467600"/>
              <a:gd name="connsiteY455" fmla="*/ 6784064 h 6858000"/>
              <a:gd name="connsiteX456" fmla="*/ 1922724 w 7467600"/>
              <a:gd name="connsiteY456" fmla="*/ 6765577 h 6858000"/>
              <a:gd name="connsiteX457" fmla="*/ 1904650 w 7467600"/>
              <a:gd name="connsiteY457" fmla="*/ 6639616 h 6858000"/>
              <a:gd name="connsiteX458" fmla="*/ 1885273 w 7467600"/>
              <a:gd name="connsiteY458" fmla="*/ 6858000 h 6858000"/>
              <a:gd name="connsiteX459" fmla="*/ 1854363 w 7467600"/>
              <a:gd name="connsiteY459" fmla="*/ 6858000 h 6858000"/>
              <a:gd name="connsiteX460" fmla="*/ 1880391 w 7467600"/>
              <a:gd name="connsiteY460" fmla="*/ 6603796 h 6858000"/>
              <a:gd name="connsiteX461" fmla="*/ 1818273 w 7467600"/>
              <a:gd name="connsiteY461" fmla="*/ 6715729 h 6858000"/>
              <a:gd name="connsiteX462" fmla="*/ 1794691 w 7467600"/>
              <a:gd name="connsiteY462" fmla="*/ 6843239 h 6858000"/>
              <a:gd name="connsiteX463" fmla="*/ 1794914 w 7467600"/>
              <a:gd name="connsiteY463" fmla="*/ 6858000 h 6858000"/>
              <a:gd name="connsiteX464" fmla="*/ 1746128 w 7467600"/>
              <a:gd name="connsiteY464" fmla="*/ 6858000 h 6858000"/>
              <a:gd name="connsiteX465" fmla="*/ 1753934 w 7467600"/>
              <a:gd name="connsiteY465" fmla="*/ 6724796 h 6858000"/>
              <a:gd name="connsiteX466" fmla="*/ 1792053 w 7467600"/>
              <a:gd name="connsiteY466" fmla="*/ 6572396 h 6858000"/>
              <a:gd name="connsiteX467" fmla="*/ 1862248 w 7467600"/>
              <a:gd name="connsiteY467" fmla="*/ 6266397 h 6858000"/>
              <a:gd name="connsiteX468" fmla="*/ 1862250 w 7467600"/>
              <a:gd name="connsiteY468" fmla="*/ 6033531 h 6858000"/>
              <a:gd name="connsiteX469" fmla="*/ 1211999 w 7467600"/>
              <a:gd name="connsiteY469" fmla="*/ 6683610 h 6858000"/>
              <a:gd name="connsiteX470" fmla="*/ 1213266 w 7467600"/>
              <a:gd name="connsiteY470" fmla="*/ 6691947 h 6858000"/>
              <a:gd name="connsiteX471" fmla="*/ 1203370 w 7467600"/>
              <a:gd name="connsiteY471" fmla="*/ 6850676 h 6858000"/>
              <a:gd name="connsiteX472" fmla="*/ 1203671 w 7467600"/>
              <a:gd name="connsiteY472" fmla="*/ 6858000 h 6858000"/>
              <a:gd name="connsiteX473" fmla="*/ 1143180 w 7467600"/>
              <a:gd name="connsiteY473" fmla="*/ 6858000 h 6858000"/>
              <a:gd name="connsiteX474" fmla="*/ 1142176 w 7467600"/>
              <a:gd name="connsiteY474" fmla="*/ 6766045 h 6858000"/>
              <a:gd name="connsiteX475" fmla="*/ 1067484 w 7467600"/>
              <a:gd name="connsiteY475" fmla="*/ 6858000 h 6858000"/>
              <a:gd name="connsiteX476" fmla="*/ 953928 w 7467600"/>
              <a:gd name="connsiteY476" fmla="*/ 6858000 h 6858000"/>
              <a:gd name="connsiteX477" fmla="*/ 959715 w 7467600"/>
              <a:gd name="connsiteY477" fmla="*/ 6850185 h 6858000"/>
              <a:gd name="connsiteX478" fmla="*/ 1483788 w 7467600"/>
              <a:gd name="connsiteY478" fmla="*/ 6259174 h 6858000"/>
              <a:gd name="connsiteX479" fmla="*/ 1100671 w 7467600"/>
              <a:gd name="connsiteY479" fmla="*/ 6252137 h 6858000"/>
              <a:gd name="connsiteX480" fmla="*/ 1090144 w 7467600"/>
              <a:gd name="connsiteY480" fmla="*/ 6256748 h 6858000"/>
              <a:gd name="connsiteX481" fmla="*/ 1095872 w 7467600"/>
              <a:gd name="connsiteY481" fmla="*/ 6271892 h 6858000"/>
              <a:gd name="connsiteX482" fmla="*/ 262785 w 7467600"/>
              <a:gd name="connsiteY482" fmla="*/ 6845450 h 6858000"/>
              <a:gd name="connsiteX483" fmla="*/ 209968 w 7467600"/>
              <a:gd name="connsiteY483" fmla="*/ 6770713 h 6858000"/>
              <a:gd name="connsiteX484" fmla="*/ 873460 w 7467600"/>
              <a:gd name="connsiteY484" fmla="*/ 6253768 h 6858000"/>
              <a:gd name="connsiteX485" fmla="*/ 192686 w 7467600"/>
              <a:gd name="connsiteY485" fmla="*/ 5849257 h 6858000"/>
              <a:gd name="connsiteX486" fmla="*/ 4696 w 7467600"/>
              <a:gd name="connsiteY486" fmla="*/ 5697668 h 6858000"/>
              <a:gd name="connsiteX487" fmla="*/ 0 w 7467600"/>
              <a:gd name="connsiteY487" fmla="*/ 5689984 h 6858000"/>
              <a:gd name="connsiteX488" fmla="*/ 0 w 7467600"/>
              <a:gd name="connsiteY488" fmla="*/ 5513472 h 6858000"/>
              <a:gd name="connsiteX489" fmla="*/ 174101 w 7467600"/>
              <a:gd name="connsiteY489" fmla="*/ 5620277 h 6858000"/>
              <a:gd name="connsiteX490" fmla="*/ 891800 w 7467600"/>
              <a:gd name="connsiteY490" fmla="*/ 6036935 h 6858000"/>
              <a:gd name="connsiteX491" fmla="*/ 1072219 w 7467600"/>
              <a:gd name="connsiteY491" fmla="*/ 6169443 h 6858000"/>
              <a:gd name="connsiteX492" fmla="*/ 1074117 w 7467600"/>
              <a:gd name="connsiteY492" fmla="*/ 6170301 h 6858000"/>
              <a:gd name="connsiteX493" fmla="*/ 1083114 w 7467600"/>
              <a:gd name="connsiteY493" fmla="*/ 6174131 h 6858000"/>
              <a:gd name="connsiteX494" fmla="*/ 1543010 w 7467600"/>
              <a:gd name="connsiteY494" fmla="*/ 6191140 h 6858000"/>
              <a:gd name="connsiteX495" fmla="*/ 1551080 w 7467600"/>
              <a:gd name="connsiteY495" fmla="*/ 6195006 h 6858000"/>
              <a:gd name="connsiteX496" fmla="*/ 2345443 w 7467600"/>
              <a:gd name="connsiteY496" fmla="*/ 5549882 h 6858000"/>
              <a:gd name="connsiteX497" fmla="*/ 1721499 w 7467600"/>
              <a:gd name="connsiteY497" fmla="*/ 5599969 h 6858000"/>
              <a:gd name="connsiteX498" fmla="*/ 767716 w 7467600"/>
              <a:gd name="connsiteY498" fmla="*/ 5472768 h 6858000"/>
              <a:gd name="connsiteX499" fmla="*/ 722147 w 7467600"/>
              <a:gd name="connsiteY499" fmla="*/ 5393091 h 6858000"/>
              <a:gd name="connsiteX500" fmla="*/ 1485552 w 7467600"/>
              <a:gd name="connsiteY500" fmla="*/ 5313202 h 6858000"/>
              <a:gd name="connsiteX501" fmla="*/ 2143004 w 7467600"/>
              <a:gd name="connsiteY501" fmla="*/ 5402420 h 6858000"/>
              <a:gd name="connsiteX502" fmla="*/ 1933391 w 7467600"/>
              <a:gd name="connsiteY502" fmla="*/ 5156971 h 6858000"/>
              <a:gd name="connsiteX503" fmla="*/ 1827118 w 7467600"/>
              <a:gd name="connsiteY503" fmla="*/ 4968410 h 6858000"/>
              <a:gd name="connsiteX504" fmla="*/ 1837349 w 7467600"/>
              <a:gd name="connsiteY504" fmla="*/ 4956357 h 6858000"/>
              <a:gd name="connsiteX505" fmla="*/ 2162835 w 7467600"/>
              <a:gd name="connsiteY505" fmla="*/ 5187853 h 6858000"/>
              <a:gd name="connsiteX506" fmla="*/ 2257167 w 7467600"/>
              <a:gd name="connsiteY506" fmla="*/ 5462123 h 6858000"/>
              <a:gd name="connsiteX507" fmla="*/ 2261598 w 7467600"/>
              <a:gd name="connsiteY507" fmla="*/ 5467998 h 6858000"/>
              <a:gd name="connsiteX508" fmla="*/ 2437177 w 7467600"/>
              <a:gd name="connsiteY508" fmla="*/ 5479608 h 6858000"/>
              <a:gd name="connsiteX509" fmla="*/ 2445247 w 7467600"/>
              <a:gd name="connsiteY509" fmla="*/ 5483476 h 6858000"/>
              <a:gd name="connsiteX510" fmla="*/ 2743626 w 7467600"/>
              <a:gd name="connsiteY510" fmla="*/ 5304819 h 6858000"/>
              <a:gd name="connsiteX511" fmla="*/ 3048102 w 7467600"/>
              <a:gd name="connsiteY511" fmla="*/ 5150595 h 6858000"/>
              <a:gd name="connsiteX512" fmla="*/ 1799414 w 7467600"/>
              <a:gd name="connsiteY512" fmla="*/ 4694732 h 6858000"/>
              <a:gd name="connsiteX513" fmla="*/ 1771735 w 7467600"/>
              <a:gd name="connsiteY513" fmla="*/ 4619929 h 6858000"/>
              <a:gd name="connsiteX514" fmla="*/ 3104273 w 7467600"/>
              <a:gd name="connsiteY514" fmla="*/ 5076159 h 6858000"/>
              <a:gd name="connsiteX515" fmla="*/ 3113245 w 7467600"/>
              <a:gd name="connsiteY515" fmla="*/ 5090705 h 6858000"/>
              <a:gd name="connsiteX516" fmla="*/ 3126294 w 7467600"/>
              <a:gd name="connsiteY516" fmla="*/ 5114400 h 6858000"/>
              <a:gd name="connsiteX517" fmla="*/ 3937433 w 7467600"/>
              <a:gd name="connsiteY517" fmla="*/ 4830473 h 6858000"/>
              <a:gd name="connsiteX518" fmla="*/ 3590475 w 7467600"/>
              <a:gd name="connsiteY518" fmla="*/ 4597974 h 6858000"/>
              <a:gd name="connsiteX519" fmla="*/ 3100264 w 7467600"/>
              <a:gd name="connsiteY519" fmla="*/ 4579845 h 6858000"/>
              <a:gd name="connsiteX520" fmla="*/ 2183576 w 7467600"/>
              <a:gd name="connsiteY520" fmla="*/ 4227150 h 6858000"/>
              <a:gd name="connsiteX521" fmla="*/ 2151029 w 7467600"/>
              <a:gd name="connsiteY521" fmla="*/ 4146947 h 6858000"/>
              <a:gd name="connsiteX522" fmla="*/ 3563434 w 7467600"/>
              <a:gd name="connsiteY522" fmla="*/ 4469115 h 6858000"/>
              <a:gd name="connsiteX523" fmla="*/ 3177952 w 7467600"/>
              <a:gd name="connsiteY523" fmla="*/ 3657386 h 6858000"/>
              <a:gd name="connsiteX524" fmla="*/ 3189263 w 7467600"/>
              <a:gd name="connsiteY524" fmla="*/ 3625726 h 6858000"/>
              <a:gd name="connsiteX525" fmla="*/ 3560912 w 7467600"/>
              <a:gd name="connsiteY525" fmla="*/ 4079863 h 6858000"/>
              <a:gd name="connsiteX526" fmla="*/ 3626636 w 7467600"/>
              <a:gd name="connsiteY526" fmla="*/ 4512230 h 6858000"/>
              <a:gd name="connsiteX527" fmla="*/ 3653088 w 7467600"/>
              <a:gd name="connsiteY527" fmla="*/ 4521417 h 6858000"/>
              <a:gd name="connsiteX528" fmla="*/ 3988128 w 7467600"/>
              <a:gd name="connsiteY528" fmla="*/ 4817267 h 6858000"/>
              <a:gd name="connsiteX529" fmla="*/ 4830582 w 7467600"/>
              <a:gd name="connsiteY529" fmla="*/ 4676000 h 6858000"/>
              <a:gd name="connsiteX530" fmla="*/ 4830100 w 7467600"/>
              <a:gd name="connsiteY530" fmla="*/ 4675554 h 6858000"/>
              <a:gd name="connsiteX531" fmla="*/ 4036318 w 7467600"/>
              <a:gd name="connsiteY531" fmla="*/ 4147013 h 6858000"/>
              <a:gd name="connsiteX532" fmla="*/ 3432098 w 7467600"/>
              <a:gd name="connsiteY532" fmla="*/ 3537312 h 6858000"/>
              <a:gd name="connsiteX533" fmla="*/ 3446761 w 7467600"/>
              <a:gd name="connsiteY533" fmla="*/ 3461278 h 6858000"/>
              <a:gd name="connsiteX534" fmla="*/ 4419733 w 7467600"/>
              <a:gd name="connsiteY534" fmla="*/ 3963555 h 6858000"/>
              <a:gd name="connsiteX535" fmla="*/ 4781371 w 7467600"/>
              <a:gd name="connsiteY535" fmla="*/ 4458604 h 6858000"/>
              <a:gd name="connsiteX536" fmla="*/ 4780440 w 7467600"/>
              <a:gd name="connsiteY536" fmla="*/ 4470290 h 6858000"/>
              <a:gd name="connsiteX537" fmla="*/ 4898954 w 7467600"/>
              <a:gd name="connsiteY537" fmla="*/ 4662092 h 6858000"/>
              <a:gd name="connsiteX538" fmla="*/ 4900699 w 7467600"/>
              <a:gd name="connsiteY538" fmla="*/ 4670867 h 6858000"/>
              <a:gd name="connsiteX539" fmla="*/ 5714511 w 7467600"/>
              <a:gd name="connsiteY539" fmla="*/ 4663483 h 6858000"/>
              <a:gd name="connsiteX540" fmla="*/ 5464793 w 7467600"/>
              <a:gd name="connsiteY540" fmla="*/ 4393556 h 6858000"/>
              <a:gd name="connsiteX541" fmla="*/ 5461897 w 7467600"/>
              <a:gd name="connsiteY541" fmla="*/ 4390879 h 6858000"/>
              <a:gd name="connsiteX542" fmla="*/ 4294126 w 7467600"/>
              <a:gd name="connsiteY542" fmla="*/ 3303048 h 6858000"/>
              <a:gd name="connsiteX543" fmla="*/ 4305321 w 7467600"/>
              <a:gd name="connsiteY543" fmla="*/ 3256953 h 6858000"/>
              <a:gd name="connsiteX544" fmla="*/ 4949299 w 7467600"/>
              <a:gd name="connsiteY544" fmla="*/ 3766336 h 6858000"/>
              <a:gd name="connsiteX545" fmla="*/ 5291452 w 7467600"/>
              <a:gd name="connsiteY545" fmla="*/ 4076801 h 6858000"/>
              <a:gd name="connsiteX546" fmla="*/ 5434998 w 7467600"/>
              <a:gd name="connsiteY546" fmla="*/ 4254100 h 6858000"/>
              <a:gd name="connsiteX547" fmla="*/ 5351015 w 7467600"/>
              <a:gd name="connsiteY547" fmla="*/ 3760989 h 6858000"/>
              <a:gd name="connsiteX548" fmla="*/ 5413780 w 7467600"/>
              <a:gd name="connsiteY548" fmla="*/ 2966265 h 6858000"/>
              <a:gd name="connsiteX549" fmla="*/ 5425627 w 7467600"/>
              <a:gd name="connsiteY549" fmla="*/ 2954192 h 6858000"/>
              <a:gd name="connsiteX550" fmla="*/ 6604735 w 7467600"/>
              <a:gd name="connsiteY550" fmla="*/ 2041381 h 6858000"/>
              <a:gd name="connsiteX551" fmla="*/ 7204487 w 7467600"/>
              <a:gd name="connsiteY551" fmla="*/ 2742112 h 6858000"/>
              <a:gd name="connsiteX552" fmla="*/ 7131592 w 7467600"/>
              <a:gd name="connsiteY552" fmla="*/ 2672096 h 6858000"/>
              <a:gd name="connsiteX553" fmla="*/ 6996344 w 7467600"/>
              <a:gd name="connsiteY553" fmla="*/ 2518310 h 6858000"/>
              <a:gd name="connsiteX554" fmla="*/ 6735495 w 7467600"/>
              <a:gd name="connsiteY554" fmla="*/ 2196890 h 6858000"/>
              <a:gd name="connsiteX555" fmla="*/ 6721901 w 7467600"/>
              <a:gd name="connsiteY555" fmla="*/ 2179274 h 6858000"/>
              <a:gd name="connsiteX556" fmla="*/ 6604735 w 7467600"/>
              <a:gd name="connsiteY556" fmla="*/ 2041381 h 6858000"/>
              <a:gd name="connsiteX557" fmla="*/ 6591670 w 7467600"/>
              <a:gd name="connsiteY557" fmla="*/ 1988277 h 6858000"/>
              <a:gd name="connsiteX558" fmla="*/ 6747349 w 7467600"/>
              <a:gd name="connsiteY558" fmla="*/ 2160069 h 6858000"/>
              <a:gd name="connsiteX559" fmla="*/ 6760943 w 7467600"/>
              <a:gd name="connsiteY559" fmla="*/ 2177686 h 6858000"/>
              <a:gd name="connsiteX560" fmla="*/ 7021065 w 7467600"/>
              <a:gd name="connsiteY560" fmla="*/ 2498102 h 6858000"/>
              <a:gd name="connsiteX561" fmla="*/ 7155223 w 7467600"/>
              <a:gd name="connsiteY561" fmla="*/ 2650386 h 6858000"/>
              <a:gd name="connsiteX562" fmla="*/ 7203167 w 7467600"/>
              <a:gd name="connsiteY562" fmla="*/ 2697288 h 6858000"/>
              <a:gd name="connsiteX563" fmla="*/ 6937703 w 7467600"/>
              <a:gd name="connsiteY563" fmla="*/ 2321981 h 6858000"/>
              <a:gd name="connsiteX564" fmla="*/ 6591670 w 7467600"/>
              <a:gd name="connsiteY564" fmla="*/ 1988277 h 6858000"/>
              <a:gd name="connsiteX565" fmla="*/ 5798671 w 7467600"/>
              <a:gd name="connsiteY565" fmla="*/ 1981601 h 6858000"/>
              <a:gd name="connsiteX566" fmla="*/ 5754709 w 7467600"/>
              <a:gd name="connsiteY566" fmla="*/ 2071454 h 6858000"/>
              <a:gd name="connsiteX567" fmla="*/ 5763044 w 7467600"/>
              <a:gd name="connsiteY567" fmla="*/ 2842206 h 6858000"/>
              <a:gd name="connsiteX568" fmla="*/ 5764974 w 7467600"/>
              <a:gd name="connsiteY568" fmla="*/ 2799609 h 6858000"/>
              <a:gd name="connsiteX569" fmla="*/ 5767665 w 7467600"/>
              <a:gd name="connsiteY569" fmla="*/ 2666409 h 6858000"/>
              <a:gd name="connsiteX570" fmla="*/ 5763055 w 7467600"/>
              <a:gd name="connsiteY570" fmla="*/ 2579705 h 6858000"/>
              <a:gd name="connsiteX571" fmla="*/ 5758079 w 7467600"/>
              <a:gd name="connsiteY571" fmla="*/ 2492508 h 6858000"/>
              <a:gd name="connsiteX572" fmla="*/ 5779325 w 7467600"/>
              <a:gd name="connsiteY572" fmla="*/ 2197069 h 6858000"/>
              <a:gd name="connsiteX573" fmla="*/ 5798671 w 7467600"/>
              <a:gd name="connsiteY573" fmla="*/ 1981601 h 6858000"/>
              <a:gd name="connsiteX574" fmla="*/ 5829202 w 7467600"/>
              <a:gd name="connsiteY574" fmla="*/ 1971679 h 6858000"/>
              <a:gd name="connsiteX575" fmla="*/ 5809558 w 7467600"/>
              <a:gd name="connsiteY575" fmla="*/ 2198043 h 6858000"/>
              <a:gd name="connsiteX576" fmla="*/ 5788653 w 7467600"/>
              <a:gd name="connsiteY576" fmla="*/ 2489430 h 6858000"/>
              <a:gd name="connsiteX577" fmla="*/ 5793439 w 7467600"/>
              <a:gd name="connsiteY577" fmla="*/ 2575235 h 6858000"/>
              <a:gd name="connsiteX578" fmla="*/ 5796837 w 7467600"/>
              <a:gd name="connsiteY578" fmla="*/ 2637633 h 6858000"/>
              <a:gd name="connsiteX579" fmla="*/ 5818614 w 7467600"/>
              <a:gd name="connsiteY579" fmla="*/ 2473055 h 6858000"/>
              <a:gd name="connsiteX580" fmla="*/ 5829202 w 7467600"/>
              <a:gd name="connsiteY580" fmla="*/ 1971679 h 6858000"/>
              <a:gd name="connsiteX581" fmla="*/ 5911389 w 7467600"/>
              <a:gd name="connsiteY581" fmla="*/ 1898371 h 6858000"/>
              <a:gd name="connsiteX582" fmla="*/ 6237627 w 7467600"/>
              <a:gd name="connsiteY582" fmla="*/ 2231921 h 6858000"/>
              <a:gd name="connsiteX583" fmla="*/ 5911389 w 7467600"/>
              <a:gd name="connsiteY583" fmla="*/ 1898371 h 6858000"/>
              <a:gd name="connsiteX584" fmla="*/ 6944437 w 7467600"/>
              <a:gd name="connsiteY584" fmla="*/ 1575402 h 6858000"/>
              <a:gd name="connsiteX585" fmla="*/ 6304730 w 7467600"/>
              <a:gd name="connsiteY585" fmla="*/ 1766654 h 6858000"/>
              <a:gd name="connsiteX586" fmla="*/ 6944437 w 7467600"/>
              <a:gd name="connsiteY586" fmla="*/ 1575402 h 6858000"/>
              <a:gd name="connsiteX587" fmla="*/ 7019523 w 7467600"/>
              <a:gd name="connsiteY587" fmla="*/ 1519450 h 6858000"/>
              <a:gd name="connsiteX588" fmla="*/ 6298091 w 7467600"/>
              <a:gd name="connsiteY588" fmla="*/ 1737122 h 6858000"/>
              <a:gd name="connsiteX589" fmla="*/ 7019523 w 7467600"/>
              <a:gd name="connsiteY589" fmla="*/ 1519450 h 6858000"/>
              <a:gd name="connsiteX590" fmla="*/ 2399523 w 7467600"/>
              <a:gd name="connsiteY590" fmla="*/ 1428234 h 6858000"/>
              <a:gd name="connsiteX591" fmla="*/ 2224982 w 7467600"/>
              <a:gd name="connsiteY591" fmla="*/ 1826201 h 6858000"/>
              <a:gd name="connsiteX592" fmla="*/ 2096099 w 7467600"/>
              <a:gd name="connsiteY592" fmla="*/ 2345900 h 6858000"/>
              <a:gd name="connsiteX593" fmla="*/ 2283317 w 7467600"/>
              <a:gd name="connsiteY593" fmla="*/ 1796925 h 6858000"/>
              <a:gd name="connsiteX594" fmla="*/ 2399523 w 7467600"/>
              <a:gd name="connsiteY594" fmla="*/ 1428234 h 6858000"/>
              <a:gd name="connsiteX595" fmla="*/ 2448558 w 7467600"/>
              <a:gd name="connsiteY595" fmla="*/ 1373435 h 6858000"/>
              <a:gd name="connsiteX596" fmla="*/ 2312521 w 7467600"/>
              <a:gd name="connsiteY596" fmla="*/ 1806140 h 6858000"/>
              <a:gd name="connsiteX597" fmla="*/ 2127533 w 7467600"/>
              <a:gd name="connsiteY597" fmla="*/ 2348380 h 6858000"/>
              <a:gd name="connsiteX598" fmla="*/ 2358080 w 7467600"/>
              <a:gd name="connsiteY598" fmla="*/ 1866134 h 6858000"/>
              <a:gd name="connsiteX599" fmla="*/ 2407436 w 7467600"/>
              <a:gd name="connsiteY599" fmla="*/ 1651070 h 6858000"/>
              <a:gd name="connsiteX600" fmla="*/ 2448558 w 7467600"/>
              <a:gd name="connsiteY600" fmla="*/ 1373435 h 6858000"/>
              <a:gd name="connsiteX601" fmla="*/ 278707 w 7467600"/>
              <a:gd name="connsiteY601" fmla="*/ 1352270 h 6858000"/>
              <a:gd name="connsiteX602" fmla="*/ 321570 w 7467600"/>
              <a:gd name="connsiteY602" fmla="*/ 1861610 h 6858000"/>
              <a:gd name="connsiteX603" fmla="*/ 294281 w 7467600"/>
              <a:gd name="connsiteY603" fmla="*/ 1440658 h 6858000"/>
              <a:gd name="connsiteX604" fmla="*/ 278707 w 7467600"/>
              <a:gd name="connsiteY604" fmla="*/ 1352270 h 6858000"/>
              <a:gd name="connsiteX605" fmla="*/ 1423821 w 7467600"/>
              <a:gd name="connsiteY605" fmla="*/ 1351958 h 6858000"/>
              <a:gd name="connsiteX606" fmla="*/ 1638521 w 7467600"/>
              <a:gd name="connsiteY606" fmla="*/ 1908470 h 6858000"/>
              <a:gd name="connsiteX607" fmla="*/ 1754199 w 7467600"/>
              <a:gd name="connsiteY607" fmla="*/ 2149284 h 6858000"/>
              <a:gd name="connsiteX608" fmla="*/ 1908359 w 7467600"/>
              <a:gd name="connsiteY608" fmla="*/ 2364988 h 6858000"/>
              <a:gd name="connsiteX609" fmla="*/ 1647661 w 7467600"/>
              <a:gd name="connsiteY609" fmla="*/ 1825945 h 6858000"/>
              <a:gd name="connsiteX610" fmla="*/ 1423821 w 7467600"/>
              <a:gd name="connsiteY610" fmla="*/ 1351958 h 6858000"/>
              <a:gd name="connsiteX611" fmla="*/ 1431890 w 7467600"/>
              <a:gd name="connsiteY611" fmla="*/ 1306475 h 6858000"/>
              <a:gd name="connsiteX612" fmla="*/ 1507597 w 7467600"/>
              <a:gd name="connsiteY612" fmla="*/ 1446132 h 6858000"/>
              <a:gd name="connsiteX613" fmla="*/ 1674586 w 7467600"/>
              <a:gd name="connsiteY613" fmla="*/ 1813832 h 6858000"/>
              <a:gd name="connsiteX614" fmla="*/ 1815950 w 7467600"/>
              <a:gd name="connsiteY614" fmla="*/ 2128564 h 6858000"/>
              <a:gd name="connsiteX615" fmla="*/ 1984242 w 7467600"/>
              <a:gd name="connsiteY615" fmla="*/ 2430829 h 6858000"/>
              <a:gd name="connsiteX616" fmla="*/ 2014023 w 7467600"/>
              <a:gd name="connsiteY616" fmla="*/ 2450995 h 6858000"/>
              <a:gd name="connsiteX617" fmla="*/ 1747337 w 7467600"/>
              <a:gd name="connsiteY617" fmla="*/ 1855264 h 6858000"/>
              <a:gd name="connsiteX618" fmla="*/ 1533749 w 7467600"/>
              <a:gd name="connsiteY618" fmla="*/ 1478656 h 6858000"/>
              <a:gd name="connsiteX619" fmla="*/ 1431890 w 7467600"/>
              <a:gd name="connsiteY619" fmla="*/ 1306475 h 6858000"/>
              <a:gd name="connsiteX620" fmla="*/ 5052692 w 7467600"/>
              <a:gd name="connsiteY620" fmla="*/ 1292994 h 6858000"/>
              <a:gd name="connsiteX621" fmla="*/ 5200661 w 7467600"/>
              <a:gd name="connsiteY621" fmla="*/ 1635186 h 6858000"/>
              <a:gd name="connsiteX622" fmla="*/ 5297138 w 7467600"/>
              <a:gd name="connsiteY622" fmla="*/ 1906351 h 6858000"/>
              <a:gd name="connsiteX623" fmla="*/ 5052692 w 7467600"/>
              <a:gd name="connsiteY623" fmla="*/ 1292994 h 6858000"/>
              <a:gd name="connsiteX624" fmla="*/ 5009948 w 7467600"/>
              <a:gd name="connsiteY624" fmla="*/ 1273619 h 6858000"/>
              <a:gd name="connsiteX625" fmla="*/ 5121777 w 7467600"/>
              <a:gd name="connsiteY625" fmla="*/ 1654213 h 6858000"/>
              <a:gd name="connsiteX626" fmla="*/ 5293545 w 7467600"/>
              <a:gd name="connsiteY626" fmla="*/ 2072247 h 6858000"/>
              <a:gd name="connsiteX627" fmla="*/ 5294042 w 7467600"/>
              <a:gd name="connsiteY627" fmla="*/ 2065019 h 6858000"/>
              <a:gd name="connsiteX628" fmla="*/ 5171936 w 7467600"/>
              <a:gd name="connsiteY628" fmla="*/ 1647613 h 6858000"/>
              <a:gd name="connsiteX629" fmla="*/ 5009948 w 7467600"/>
              <a:gd name="connsiteY629" fmla="*/ 1273619 h 6858000"/>
              <a:gd name="connsiteX630" fmla="*/ 655236 w 7467600"/>
              <a:gd name="connsiteY630" fmla="*/ 1268632 h 6858000"/>
              <a:gd name="connsiteX631" fmla="*/ 839521 w 7467600"/>
              <a:gd name="connsiteY631" fmla="*/ 1685315 h 6858000"/>
              <a:gd name="connsiteX632" fmla="*/ 1109416 w 7467600"/>
              <a:gd name="connsiteY632" fmla="*/ 2061663 h 6858000"/>
              <a:gd name="connsiteX633" fmla="*/ 1298300 w 7467600"/>
              <a:gd name="connsiteY633" fmla="*/ 2247742 h 6858000"/>
              <a:gd name="connsiteX634" fmla="*/ 1125871 w 7467600"/>
              <a:gd name="connsiteY634" fmla="*/ 1989513 h 6858000"/>
              <a:gd name="connsiteX635" fmla="*/ 981574 w 7467600"/>
              <a:gd name="connsiteY635" fmla="*/ 1783157 h 6858000"/>
              <a:gd name="connsiteX636" fmla="*/ 922198 w 7467600"/>
              <a:gd name="connsiteY636" fmla="*/ 1677437 h 6858000"/>
              <a:gd name="connsiteX637" fmla="*/ 869293 w 7467600"/>
              <a:gd name="connsiteY637" fmla="*/ 1583214 h 6858000"/>
              <a:gd name="connsiteX638" fmla="*/ 751431 w 7467600"/>
              <a:gd name="connsiteY638" fmla="*/ 1405731 h 6858000"/>
              <a:gd name="connsiteX639" fmla="*/ 655236 w 7467600"/>
              <a:gd name="connsiteY639" fmla="*/ 1268632 h 6858000"/>
              <a:gd name="connsiteX640" fmla="*/ 6516292 w 7467600"/>
              <a:gd name="connsiteY640" fmla="*/ 1263064 h 6858000"/>
              <a:gd name="connsiteX641" fmla="*/ 5736320 w 7467600"/>
              <a:gd name="connsiteY641" fmla="*/ 1501803 h 6858000"/>
              <a:gd name="connsiteX642" fmla="*/ 6516292 w 7467600"/>
              <a:gd name="connsiteY642" fmla="*/ 1263064 h 6858000"/>
              <a:gd name="connsiteX643" fmla="*/ 291466 w 7467600"/>
              <a:gd name="connsiteY643" fmla="*/ 1250369 h 6858000"/>
              <a:gd name="connsiteX644" fmla="*/ 323180 w 7467600"/>
              <a:gd name="connsiteY644" fmla="*/ 1435283 h 6858000"/>
              <a:gd name="connsiteX645" fmla="*/ 349381 w 7467600"/>
              <a:gd name="connsiteY645" fmla="*/ 1875041 h 6858000"/>
              <a:gd name="connsiteX646" fmla="*/ 374363 w 7467600"/>
              <a:gd name="connsiteY646" fmla="*/ 1506494 h 6858000"/>
              <a:gd name="connsiteX647" fmla="*/ 302168 w 7467600"/>
              <a:gd name="connsiteY647" fmla="*/ 1274495 h 6858000"/>
              <a:gd name="connsiteX648" fmla="*/ 291466 w 7467600"/>
              <a:gd name="connsiteY648" fmla="*/ 1250369 h 6858000"/>
              <a:gd name="connsiteX649" fmla="*/ 678222 w 7467600"/>
              <a:gd name="connsiteY649" fmla="*/ 1248670 h 6858000"/>
              <a:gd name="connsiteX650" fmla="*/ 775536 w 7467600"/>
              <a:gd name="connsiteY650" fmla="*/ 1388015 h 6858000"/>
              <a:gd name="connsiteX651" fmla="*/ 894529 w 7467600"/>
              <a:gd name="connsiteY651" fmla="*/ 1567739 h 6858000"/>
              <a:gd name="connsiteX652" fmla="*/ 948000 w 7467600"/>
              <a:gd name="connsiteY652" fmla="*/ 1663088 h 6858000"/>
              <a:gd name="connsiteX653" fmla="*/ 1006812 w 7467600"/>
              <a:gd name="connsiteY653" fmla="*/ 1767683 h 6858000"/>
              <a:gd name="connsiteX654" fmla="*/ 1149133 w 7467600"/>
              <a:gd name="connsiteY654" fmla="*/ 1971513 h 6858000"/>
              <a:gd name="connsiteX655" fmla="*/ 1333952 w 7467600"/>
              <a:gd name="connsiteY655" fmla="*/ 2251620 h 6858000"/>
              <a:gd name="connsiteX656" fmla="*/ 1337329 w 7467600"/>
              <a:gd name="connsiteY656" fmla="*/ 2258350 h 6858000"/>
              <a:gd name="connsiteX657" fmla="*/ 1014726 w 7467600"/>
              <a:gd name="connsiteY657" fmla="*/ 1615556 h 6858000"/>
              <a:gd name="connsiteX658" fmla="*/ 678222 w 7467600"/>
              <a:gd name="connsiteY658" fmla="*/ 1248670 h 6858000"/>
              <a:gd name="connsiteX659" fmla="*/ 6691602 w 7467600"/>
              <a:gd name="connsiteY659" fmla="*/ 1140573 h 6858000"/>
              <a:gd name="connsiteX660" fmla="*/ 6571100 w 7467600"/>
              <a:gd name="connsiteY660" fmla="*/ 1183662 h 6858000"/>
              <a:gd name="connsiteX661" fmla="*/ 6241687 w 7467600"/>
              <a:gd name="connsiteY661" fmla="*/ 1257600 h 6858000"/>
              <a:gd name="connsiteX662" fmla="*/ 5693009 w 7467600"/>
              <a:gd name="connsiteY662" fmla="*/ 1478256 h 6858000"/>
              <a:gd name="connsiteX663" fmla="*/ 6548420 w 7467600"/>
              <a:gd name="connsiteY663" fmla="*/ 1214599 h 6858000"/>
              <a:gd name="connsiteX664" fmla="*/ 6605473 w 7467600"/>
              <a:gd name="connsiteY664" fmla="*/ 1184686 h 6858000"/>
              <a:gd name="connsiteX665" fmla="*/ 6691602 w 7467600"/>
              <a:gd name="connsiteY665" fmla="*/ 1140573 h 6858000"/>
              <a:gd name="connsiteX666" fmla="*/ 4002475 w 7467600"/>
              <a:gd name="connsiteY666" fmla="*/ 1037802 h 6858000"/>
              <a:gd name="connsiteX667" fmla="*/ 4000324 w 7467600"/>
              <a:gd name="connsiteY667" fmla="*/ 1039362 h 6858000"/>
              <a:gd name="connsiteX668" fmla="*/ 4002862 w 7467600"/>
              <a:gd name="connsiteY668" fmla="*/ 1042866 h 6858000"/>
              <a:gd name="connsiteX669" fmla="*/ 4002475 w 7467600"/>
              <a:gd name="connsiteY669" fmla="*/ 1037802 h 6858000"/>
              <a:gd name="connsiteX670" fmla="*/ 506322 w 7467600"/>
              <a:gd name="connsiteY670" fmla="*/ 1020997 h 6858000"/>
              <a:gd name="connsiteX671" fmla="*/ 533068 w 7467600"/>
              <a:gd name="connsiteY671" fmla="*/ 1029409 h 6858000"/>
              <a:gd name="connsiteX672" fmla="*/ 1232525 w 7467600"/>
              <a:gd name="connsiteY672" fmla="*/ 1804675 h 6858000"/>
              <a:gd name="connsiteX673" fmla="*/ 1388858 w 7467600"/>
              <a:gd name="connsiteY673" fmla="*/ 2368011 h 6858000"/>
              <a:gd name="connsiteX674" fmla="*/ 1384098 w 7467600"/>
              <a:gd name="connsiteY674" fmla="*/ 2378125 h 6858000"/>
              <a:gd name="connsiteX675" fmla="*/ 1425393 w 7467600"/>
              <a:gd name="connsiteY675" fmla="*/ 2589124 h 6858000"/>
              <a:gd name="connsiteX676" fmla="*/ 1424001 w 7467600"/>
              <a:gd name="connsiteY676" fmla="*/ 2597541 h 6858000"/>
              <a:gd name="connsiteX677" fmla="*/ 2152729 w 7467600"/>
              <a:gd name="connsiteY677" fmla="*/ 2864487 h 6858000"/>
              <a:gd name="connsiteX678" fmla="*/ 2020609 w 7467600"/>
              <a:gd name="connsiteY678" fmla="*/ 2539671 h 6858000"/>
              <a:gd name="connsiteX679" fmla="*/ 2018920 w 7467600"/>
              <a:gd name="connsiteY679" fmla="*/ 2536309 h 6858000"/>
              <a:gd name="connsiteX680" fmla="*/ 1342441 w 7467600"/>
              <a:gd name="connsiteY680" fmla="*/ 1173017 h 6858000"/>
              <a:gd name="connsiteX681" fmla="*/ 1367925 w 7467600"/>
              <a:gd name="connsiteY681" fmla="*/ 1135648 h 6858000"/>
              <a:gd name="connsiteX682" fmla="*/ 1771401 w 7467600"/>
              <a:gd name="connsiteY682" fmla="*/ 1806673 h 6858000"/>
              <a:gd name="connsiteX683" fmla="*/ 1972385 w 7467600"/>
              <a:gd name="connsiteY683" fmla="*/ 2198735 h 6858000"/>
              <a:gd name="connsiteX684" fmla="*/ 2040892 w 7467600"/>
              <a:gd name="connsiteY684" fmla="*/ 2405205 h 6858000"/>
              <a:gd name="connsiteX685" fmla="*/ 2131689 w 7467600"/>
              <a:gd name="connsiteY685" fmla="*/ 1936926 h 6858000"/>
              <a:gd name="connsiteX686" fmla="*/ 2454820 w 7467600"/>
              <a:gd name="connsiteY686" fmla="*/ 1248808 h 6858000"/>
              <a:gd name="connsiteX687" fmla="*/ 2492512 w 7467600"/>
              <a:gd name="connsiteY687" fmla="*/ 1302920 h 6858000"/>
              <a:gd name="connsiteX688" fmla="*/ 2081216 w 7467600"/>
              <a:gd name="connsiteY688" fmla="*/ 2527513 h 6858000"/>
              <a:gd name="connsiteX689" fmla="*/ 2081211 w 7467600"/>
              <a:gd name="connsiteY689" fmla="*/ 2528916 h 6858000"/>
              <a:gd name="connsiteX690" fmla="*/ 2199067 w 7467600"/>
              <a:gd name="connsiteY690" fmla="*/ 2884061 h 6858000"/>
              <a:gd name="connsiteX691" fmla="*/ 3192586 w 7467600"/>
              <a:gd name="connsiteY691" fmla="*/ 3411496 h 6858000"/>
              <a:gd name="connsiteX692" fmla="*/ 3182620 w 7467600"/>
              <a:gd name="connsiteY692" fmla="*/ 3483279 h 6858000"/>
              <a:gd name="connsiteX693" fmla="*/ 2435119 w 7467600"/>
              <a:gd name="connsiteY693" fmla="*/ 3080173 h 6858000"/>
              <a:gd name="connsiteX694" fmla="*/ 2410152 w 7467600"/>
              <a:gd name="connsiteY694" fmla="*/ 3063751 h 6858000"/>
              <a:gd name="connsiteX695" fmla="*/ 2408099 w 7467600"/>
              <a:gd name="connsiteY695" fmla="*/ 3064403 h 6858000"/>
              <a:gd name="connsiteX696" fmla="*/ 2407218 w 7467600"/>
              <a:gd name="connsiteY696" fmla="*/ 3070324 h 6858000"/>
              <a:gd name="connsiteX697" fmla="*/ 2380138 w 7467600"/>
              <a:gd name="connsiteY697" fmla="*/ 3099341 h 6858000"/>
              <a:gd name="connsiteX698" fmla="*/ 1765923 w 7467600"/>
              <a:gd name="connsiteY698" fmla="*/ 3581043 h 6858000"/>
              <a:gd name="connsiteX699" fmla="*/ 1702258 w 7467600"/>
              <a:gd name="connsiteY699" fmla="*/ 3612286 h 6858000"/>
              <a:gd name="connsiteX700" fmla="*/ 1538370 w 7467600"/>
              <a:gd name="connsiteY700" fmla="*/ 3811804 h 6858000"/>
              <a:gd name="connsiteX701" fmla="*/ 542867 w 7467600"/>
              <a:gd name="connsiteY701" fmla="*/ 4944092 h 6858000"/>
              <a:gd name="connsiteX702" fmla="*/ 515800 w 7467600"/>
              <a:gd name="connsiteY702" fmla="*/ 4862180 h 6858000"/>
              <a:gd name="connsiteX703" fmla="*/ 909145 w 7467600"/>
              <a:gd name="connsiteY703" fmla="*/ 4199225 h 6858000"/>
              <a:gd name="connsiteX704" fmla="*/ 1214067 w 7467600"/>
              <a:gd name="connsiteY704" fmla="*/ 3908561 h 6858000"/>
              <a:gd name="connsiteX705" fmla="*/ 640967 w 7467600"/>
              <a:gd name="connsiteY705" fmla="*/ 4105601 h 6858000"/>
              <a:gd name="connsiteX706" fmla="*/ 112563 w 7467600"/>
              <a:gd name="connsiteY706" fmla="*/ 4396952 h 6858000"/>
              <a:gd name="connsiteX707" fmla="*/ 0 w 7467600"/>
              <a:gd name="connsiteY707" fmla="*/ 4466006 h 6858000"/>
              <a:gd name="connsiteX708" fmla="*/ 0 w 7467600"/>
              <a:gd name="connsiteY708" fmla="*/ 4233763 h 6858000"/>
              <a:gd name="connsiteX709" fmla="*/ 36881 w 7467600"/>
              <a:gd name="connsiteY709" fmla="*/ 4200118 h 6858000"/>
              <a:gd name="connsiteX710" fmla="*/ 910534 w 7467600"/>
              <a:gd name="connsiteY710" fmla="*/ 3629753 h 6858000"/>
              <a:gd name="connsiteX711" fmla="*/ 1578717 w 7467600"/>
              <a:gd name="connsiteY711" fmla="*/ 3575982 h 6858000"/>
              <a:gd name="connsiteX712" fmla="*/ 2338780 w 7467600"/>
              <a:gd name="connsiteY712" fmla="*/ 3033725 h 6858000"/>
              <a:gd name="connsiteX713" fmla="*/ 1807991 w 7467600"/>
              <a:gd name="connsiteY713" fmla="*/ 2807184 h 6858000"/>
              <a:gd name="connsiteX714" fmla="*/ 1416358 w 7467600"/>
              <a:gd name="connsiteY714" fmla="*/ 3112571 h 6858000"/>
              <a:gd name="connsiteX715" fmla="*/ 939066 w 7467600"/>
              <a:gd name="connsiteY715" fmla="*/ 3378798 h 6858000"/>
              <a:gd name="connsiteX716" fmla="*/ 115099 w 7467600"/>
              <a:gd name="connsiteY716" fmla="*/ 3607650 h 6858000"/>
              <a:gd name="connsiteX717" fmla="*/ 97284 w 7467600"/>
              <a:gd name="connsiteY717" fmla="*/ 3520393 h 6858000"/>
              <a:gd name="connsiteX718" fmla="*/ 922050 w 7467600"/>
              <a:gd name="connsiteY718" fmla="*/ 3074867 h 6858000"/>
              <a:gd name="connsiteX719" fmla="*/ 1405265 w 7467600"/>
              <a:gd name="connsiteY719" fmla="*/ 3016319 h 6858000"/>
              <a:gd name="connsiteX720" fmla="*/ 1407512 w 7467600"/>
              <a:gd name="connsiteY720" fmla="*/ 3018001 h 6858000"/>
              <a:gd name="connsiteX721" fmla="*/ 1726266 w 7467600"/>
              <a:gd name="connsiteY721" fmla="*/ 2777274 h 6858000"/>
              <a:gd name="connsiteX722" fmla="*/ 625390 w 7467600"/>
              <a:gd name="connsiteY722" fmla="*/ 2514541 h 6858000"/>
              <a:gd name="connsiteX723" fmla="*/ 619799 w 7467600"/>
              <a:gd name="connsiteY723" fmla="*/ 2527180 h 6858000"/>
              <a:gd name="connsiteX724" fmla="*/ 310030 w 7467600"/>
              <a:gd name="connsiteY724" fmla="*/ 2771818 h 6858000"/>
              <a:gd name="connsiteX725" fmla="*/ 173877 w 7467600"/>
              <a:gd name="connsiteY725" fmla="*/ 2937056 h 6858000"/>
              <a:gd name="connsiteX726" fmla="*/ 77889 w 7467600"/>
              <a:gd name="connsiteY726" fmla="*/ 3138440 h 6858000"/>
              <a:gd name="connsiteX727" fmla="*/ 0 w 7467600"/>
              <a:gd name="connsiteY727" fmla="*/ 3271395 h 6858000"/>
              <a:gd name="connsiteX728" fmla="*/ 0 w 7467600"/>
              <a:gd name="connsiteY728" fmla="*/ 3153002 h 6858000"/>
              <a:gd name="connsiteX729" fmla="*/ 2386 w 7467600"/>
              <a:gd name="connsiteY729" fmla="*/ 3149203 h 6858000"/>
              <a:gd name="connsiteX730" fmla="*/ 89753 w 7467600"/>
              <a:gd name="connsiteY730" fmla="*/ 2987702 h 6858000"/>
              <a:gd name="connsiteX731" fmla="*/ 76869 w 7467600"/>
              <a:gd name="connsiteY731" fmla="*/ 3005404 h 6858000"/>
              <a:gd name="connsiteX732" fmla="*/ 32049 w 7467600"/>
              <a:gd name="connsiteY732" fmla="*/ 3065814 h 6858000"/>
              <a:gd name="connsiteX733" fmla="*/ 0 w 7467600"/>
              <a:gd name="connsiteY733" fmla="*/ 3108744 h 6858000"/>
              <a:gd name="connsiteX734" fmla="*/ 0 w 7467600"/>
              <a:gd name="connsiteY734" fmla="*/ 3058059 h 6858000"/>
              <a:gd name="connsiteX735" fmla="*/ 7610 w 7467600"/>
              <a:gd name="connsiteY735" fmla="*/ 3047889 h 6858000"/>
              <a:gd name="connsiteX736" fmla="*/ 52419 w 7467600"/>
              <a:gd name="connsiteY736" fmla="*/ 2987479 h 6858000"/>
              <a:gd name="connsiteX737" fmla="*/ 59142 w 7467600"/>
              <a:gd name="connsiteY737" fmla="*/ 2978488 h 6858000"/>
              <a:gd name="connsiteX738" fmla="*/ 0 w 7467600"/>
              <a:gd name="connsiteY738" fmla="*/ 3015334 h 6858000"/>
              <a:gd name="connsiteX739" fmla="*/ 0 w 7467600"/>
              <a:gd name="connsiteY739" fmla="*/ 2914286 h 6858000"/>
              <a:gd name="connsiteX740" fmla="*/ 36383 w 7467600"/>
              <a:gd name="connsiteY740" fmla="*/ 2901128 h 6858000"/>
              <a:gd name="connsiteX741" fmla="*/ 156329 w 7467600"/>
              <a:gd name="connsiteY741" fmla="*/ 2840533 h 6858000"/>
              <a:gd name="connsiteX742" fmla="*/ 358355 w 7467600"/>
              <a:gd name="connsiteY742" fmla="*/ 2620471 h 6858000"/>
              <a:gd name="connsiteX743" fmla="*/ 510577 w 7467600"/>
              <a:gd name="connsiteY743" fmla="*/ 2501244 h 6858000"/>
              <a:gd name="connsiteX744" fmla="*/ 211967 w 7467600"/>
              <a:gd name="connsiteY744" fmla="*/ 2479171 h 6858000"/>
              <a:gd name="connsiteX745" fmla="*/ 0 w 7467600"/>
              <a:gd name="connsiteY745" fmla="*/ 2476398 h 6858000"/>
              <a:gd name="connsiteX746" fmla="*/ 0 w 7467600"/>
              <a:gd name="connsiteY746" fmla="*/ 2389189 h 6858000"/>
              <a:gd name="connsiteX747" fmla="*/ 103062 w 7467600"/>
              <a:gd name="connsiteY747" fmla="*/ 2389518 h 6858000"/>
              <a:gd name="connsiteX748" fmla="*/ 510734 w 7467600"/>
              <a:gd name="connsiteY748" fmla="*/ 2416201 h 6858000"/>
              <a:gd name="connsiteX749" fmla="*/ 279257 w 7467600"/>
              <a:gd name="connsiteY749" fmla="*/ 2092102 h 6858000"/>
              <a:gd name="connsiteX750" fmla="*/ 65265 w 7467600"/>
              <a:gd name="connsiteY750" fmla="*/ 2006049 h 6858000"/>
              <a:gd name="connsiteX751" fmla="*/ 0 w 7467600"/>
              <a:gd name="connsiteY751" fmla="*/ 1982532 h 6858000"/>
              <a:gd name="connsiteX752" fmla="*/ 0 w 7467600"/>
              <a:gd name="connsiteY752" fmla="*/ 1912789 h 6858000"/>
              <a:gd name="connsiteX753" fmla="*/ 97460 w 7467600"/>
              <a:gd name="connsiteY753" fmla="*/ 1953725 h 6858000"/>
              <a:gd name="connsiteX754" fmla="*/ 221272 w 7467600"/>
              <a:gd name="connsiteY754" fmla="*/ 1980766 h 6858000"/>
              <a:gd name="connsiteX755" fmla="*/ 116765 w 7467600"/>
              <a:gd name="connsiteY755" fmla="*/ 1911033 h 6858000"/>
              <a:gd name="connsiteX756" fmla="*/ 16405 w 7467600"/>
              <a:gd name="connsiteY756" fmla="*/ 1803412 h 6858000"/>
              <a:gd name="connsiteX757" fmla="*/ 0 w 7467600"/>
              <a:gd name="connsiteY757" fmla="*/ 1784777 h 6858000"/>
              <a:gd name="connsiteX758" fmla="*/ 0 w 7467600"/>
              <a:gd name="connsiteY758" fmla="*/ 1740082 h 6858000"/>
              <a:gd name="connsiteX759" fmla="*/ 39394 w 7467600"/>
              <a:gd name="connsiteY759" fmla="*/ 1784856 h 6858000"/>
              <a:gd name="connsiteX760" fmla="*/ 135813 w 7467600"/>
              <a:gd name="connsiteY760" fmla="*/ 1888838 h 6858000"/>
              <a:gd name="connsiteX761" fmla="*/ 242575 w 7467600"/>
              <a:gd name="connsiteY761" fmla="*/ 1958841 h 6858000"/>
              <a:gd name="connsiteX762" fmla="*/ 82197 w 7467600"/>
              <a:gd name="connsiteY762" fmla="*/ 1754826 h 6858000"/>
              <a:gd name="connsiteX763" fmla="*/ 0 w 7467600"/>
              <a:gd name="connsiteY763" fmla="*/ 1679650 h 6858000"/>
              <a:gd name="connsiteX764" fmla="*/ 0 w 7467600"/>
              <a:gd name="connsiteY764" fmla="*/ 1602463 h 6858000"/>
              <a:gd name="connsiteX765" fmla="*/ 84689 w 7467600"/>
              <a:gd name="connsiteY765" fmla="*/ 1677442 h 6858000"/>
              <a:gd name="connsiteX766" fmla="*/ 298437 w 7467600"/>
              <a:gd name="connsiteY766" fmla="*/ 1968019 h 6858000"/>
              <a:gd name="connsiteX767" fmla="*/ 227269 w 7467600"/>
              <a:gd name="connsiteY767" fmla="*/ 1114064 h 6858000"/>
              <a:gd name="connsiteX768" fmla="*/ 248003 w 7467600"/>
              <a:gd name="connsiteY768" fmla="*/ 1089613 h 6858000"/>
              <a:gd name="connsiteX769" fmla="*/ 427020 w 7467600"/>
              <a:gd name="connsiteY769" fmla="*/ 1619803 h 6858000"/>
              <a:gd name="connsiteX770" fmla="*/ 340345 w 7467600"/>
              <a:gd name="connsiteY770" fmla="*/ 2027739 h 6858000"/>
              <a:gd name="connsiteX771" fmla="*/ 360865 w 7467600"/>
              <a:gd name="connsiteY771" fmla="*/ 2044827 h 6858000"/>
              <a:gd name="connsiteX772" fmla="*/ 560414 w 7467600"/>
              <a:gd name="connsiteY772" fmla="*/ 2421457 h 6858000"/>
              <a:gd name="connsiteX773" fmla="*/ 1359703 w 7467600"/>
              <a:gd name="connsiteY773" fmla="*/ 2578554 h 6858000"/>
              <a:gd name="connsiteX774" fmla="*/ 1359422 w 7467600"/>
              <a:gd name="connsiteY774" fmla="*/ 2577994 h 6858000"/>
              <a:gd name="connsiteX775" fmla="*/ 828701 w 7467600"/>
              <a:gd name="connsiteY775" fmla="*/ 1839520 h 6858000"/>
              <a:gd name="connsiteX776" fmla="*/ 494427 w 7467600"/>
              <a:gd name="connsiteY776" fmla="*/ 1092333 h 6858000"/>
              <a:gd name="connsiteX777" fmla="*/ 506322 w 7467600"/>
              <a:gd name="connsiteY777" fmla="*/ 1020997 h 6858000"/>
              <a:gd name="connsiteX778" fmla="*/ 4570198 w 7467600"/>
              <a:gd name="connsiteY778" fmla="*/ 978081 h 6858000"/>
              <a:gd name="connsiteX779" fmla="*/ 4523691 w 7467600"/>
              <a:gd name="connsiteY779" fmla="*/ 1127776 h 6858000"/>
              <a:gd name="connsiteX780" fmla="*/ 4509875 w 7467600"/>
              <a:gd name="connsiteY780" fmla="*/ 1167552 h 6858000"/>
              <a:gd name="connsiteX781" fmla="*/ 4478168 w 7467600"/>
              <a:gd name="connsiteY781" fmla="*/ 1260735 h 6858000"/>
              <a:gd name="connsiteX782" fmla="*/ 4409309 w 7467600"/>
              <a:gd name="connsiteY782" fmla="*/ 1666996 h 6858000"/>
              <a:gd name="connsiteX783" fmla="*/ 4370031 w 7467600"/>
              <a:gd name="connsiteY783" fmla="*/ 1955666 h 6858000"/>
              <a:gd name="connsiteX784" fmla="*/ 4570198 w 7467600"/>
              <a:gd name="connsiteY784" fmla="*/ 978081 h 6858000"/>
              <a:gd name="connsiteX785" fmla="*/ 4557898 w 7467600"/>
              <a:gd name="connsiteY785" fmla="*/ 900011 h 6858000"/>
              <a:gd name="connsiteX786" fmla="*/ 4344840 w 7467600"/>
              <a:gd name="connsiteY786" fmla="*/ 1922038 h 6858000"/>
              <a:gd name="connsiteX787" fmla="*/ 4378710 w 7467600"/>
              <a:gd name="connsiteY787" fmla="*/ 1665516 h 6858000"/>
              <a:gd name="connsiteX788" fmla="*/ 4448798 w 7467600"/>
              <a:gd name="connsiteY788" fmla="*/ 1253024 h 6858000"/>
              <a:gd name="connsiteX789" fmla="*/ 4480315 w 7467600"/>
              <a:gd name="connsiteY789" fmla="*/ 1158454 h 6858000"/>
              <a:gd name="connsiteX790" fmla="*/ 4494133 w 7467600"/>
              <a:gd name="connsiteY790" fmla="*/ 1118676 h 6858000"/>
              <a:gd name="connsiteX791" fmla="*/ 4557898 w 7467600"/>
              <a:gd name="connsiteY791" fmla="*/ 900011 h 6858000"/>
              <a:gd name="connsiteX792" fmla="*/ 5870151 w 7467600"/>
              <a:gd name="connsiteY792" fmla="*/ 898890 h 6858000"/>
              <a:gd name="connsiteX793" fmla="*/ 5861335 w 7467600"/>
              <a:gd name="connsiteY793" fmla="*/ 899177 h 6858000"/>
              <a:gd name="connsiteX794" fmla="*/ 5843702 w 7467600"/>
              <a:gd name="connsiteY794" fmla="*/ 899748 h 6858000"/>
              <a:gd name="connsiteX795" fmla="*/ 5651107 w 7467600"/>
              <a:gd name="connsiteY795" fmla="*/ 920306 h 6858000"/>
              <a:gd name="connsiteX796" fmla="*/ 5459407 w 7467600"/>
              <a:gd name="connsiteY796" fmla="*/ 940975 h 6858000"/>
              <a:gd name="connsiteX797" fmla="*/ 5374846 w 7467600"/>
              <a:gd name="connsiteY797" fmla="*/ 941988 h 6858000"/>
              <a:gd name="connsiteX798" fmla="*/ 5256105 w 7467600"/>
              <a:gd name="connsiteY798" fmla="*/ 945632 h 6858000"/>
              <a:gd name="connsiteX799" fmla="*/ 5107071 w 7467600"/>
              <a:gd name="connsiteY799" fmla="*/ 969720 h 6858000"/>
              <a:gd name="connsiteX800" fmla="*/ 4998681 w 7467600"/>
              <a:gd name="connsiteY800" fmla="*/ 988771 h 6858000"/>
              <a:gd name="connsiteX801" fmla="*/ 5870151 w 7467600"/>
              <a:gd name="connsiteY801" fmla="*/ 898890 h 6858000"/>
              <a:gd name="connsiteX802" fmla="*/ 5504425 w 7467600"/>
              <a:gd name="connsiteY802" fmla="*/ 848067 h 6858000"/>
              <a:gd name="connsiteX803" fmla="*/ 4968849 w 7467600"/>
              <a:gd name="connsiteY803" fmla="*/ 962318 h 6858000"/>
              <a:gd name="connsiteX804" fmla="*/ 5104039 w 7467600"/>
              <a:gd name="connsiteY804" fmla="*/ 940634 h 6858000"/>
              <a:gd name="connsiteX805" fmla="*/ 5256311 w 7467600"/>
              <a:gd name="connsiteY805" fmla="*/ 916490 h 6858000"/>
              <a:gd name="connsiteX806" fmla="*/ 5377381 w 7467600"/>
              <a:gd name="connsiteY806" fmla="*/ 912671 h 6858000"/>
              <a:gd name="connsiteX807" fmla="*/ 5460148 w 7467600"/>
              <a:gd name="connsiteY807" fmla="*/ 911442 h 6858000"/>
              <a:gd name="connsiteX808" fmla="*/ 5648971 w 7467600"/>
              <a:gd name="connsiteY808" fmla="*/ 891331 h 6858000"/>
              <a:gd name="connsiteX809" fmla="*/ 5844807 w 7467600"/>
              <a:gd name="connsiteY809" fmla="*/ 870718 h 6858000"/>
              <a:gd name="connsiteX810" fmla="*/ 5862975 w 7467600"/>
              <a:gd name="connsiteY810" fmla="*/ 869756 h 6858000"/>
              <a:gd name="connsiteX811" fmla="*/ 5920887 w 7467600"/>
              <a:gd name="connsiteY811" fmla="*/ 865929 h 6858000"/>
              <a:gd name="connsiteX812" fmla="*/ 5504425 w 7467600"/>
              <a:gd name="connsiteY812" fmla="*/ 848067 h 6858000"/>
              <a:gd name="connsiteX813" fmla="*/ 3607114 w 7467600"/>
              <a:gd name="connsiteY813" fmla="*/ 467441 h 6858000"/>
              <a:gd name="connsiteX814" fmla="*/ 3296242 w 7467600"/>
              <a:gd name="connsiteY814" fmla="*/ 807991 h 6858000"/>
              <a:gd name="connsiteX815" fmla="*/ 3174674 w 7467600"/>
              <a:gd name="connsiteY815" fmla="*/ 919759 h 6858000"/>
              <a:gd name="connsiteX816" fmla="*/ 3042978 w 7467600"/>
              <a:gd name="connsiteY816" fmla="*/ 1054894 h 6858000"/>
              <a:gd name="connsiteX817" fmla="*/ 2968914 w 7467600"/>
              <a:gd name="connsiteY817" fmla="*/ 1133756 h 6858000"/>
              <a:gd name="connsiteX818" fmla="*/ 3103823 w 7467600"/>
              <a:gd name="connsiteY818" fmla="*/ 1026814 h 6858000"/>
              <a:gd name="connsiteX819" fmla="*/ 3607114 w 7467600"/>
              <a:gd name="connsiteY819" fmla="*/ 467441 h 6858000"/>
              <a:gd name="connsiteX820" fmla="*/ 3744487 w 7467600"/>
              <a:gd name="connsiteY820" fmla="*/ 383136 h 6858000"/>
              <a:gd name="connsiteX821" fmla="*/ 3970213 w 7467600"/>
              <a:gd name="connsiteY821" fmla="*/ 995559 h 6858000"/>
              <a:gd name="connsiteX822" fmla="*/ 3744487 w 7467600"/>
              <a:gd name="connsiteY822" fmla="*/ 383136 h 6858000"/>
              <a:gd name="connsiteX823" fmla="*/ 3624562 w 7467600"/>
              <a:gd name="connsiteY823" fmla="*/ 367041 h 6858000"/>
              <a:gd name="connsiteX824" fmla="*/ 3489712 w 7467600"/>
              <a:gd name="connsiteY824" fmla="*/ 485386 h 6858000"/>
              <a:gd name="connsiteX825" fmla="*/ 3182994 w 7467600"/>
              <a:gd name="connsiteY825" fmla="*/ 828265 h 6858000"/>
              <a:gd name="connsiteX826" fmla="*/ 2892114 w 7467600"/>
              <a:gd name="connsiteY826" fmla="*/ 1172635 h 6858000"/>
              <a:gd name="connsiteX827" fmla="*/ 3021459 w 7467600"/>
              <a:gd name="connsiteY827" fmla="*/ 1035385 h 6858000"/>
              <a:gd name="connsiteX828" fmla="*/ 3153873 w 7467600"/>
              <a:gd name="connsiteY828" fmla="*/ 898971 h 6858000"/>
              <a:gd name="connsiteX829" fmla="*/ 3276511 w 7467600"/>
              <a:gd name="connsiteY829" fmla="*/ 786423 h 6858000"/>
              <a:gd name="connsiteX830" fmla="*/ 3584154 w 7467600"/>
              <a:gd name="connsiteY830" fmla="*/ 448218 h 6858000"/>
              <a:gd name="connsiteX831" fmla="*/ 3624562 w 7467600"/>
              <a:gd name="connsiteY831" fmla="*/ 367041 h 6858000"/>
              <a:gd name="connsiteX832" fmla="*/ 3766672 w 7467600"/>
              <a:gd name="connsiteY832" fmla="*/ 359429 h 6858000"/>
              <a:gd name="connsiteX833" fmla="*/ 3996338 w 7467600"/>
              <a:gd name="connsiteY833" fmla="*/ 968237 h 6858000"/>
              <a:gd name="connsiteX834" fmla="*/ 3766672 w 7467600"/>
              <a:gd name="connsiteY834" fmla="*/ 359429 h 6858000"/>
              <a:gd name="connsiteX835" fmla="*/ 5805386 w 7467600"/>
              <a:gd name="connsiteY835" fmla="*/ 239240 h 6858000"/>
              <a:gd name="connsiteX836" fmla="*/ 5736947 w 7467600"/>
              <a:gd name="connsiteY836" fmla="*/ 261367 h 6858000"/>
              <a:gd name="connsiteX837" fmla="*/ 5427012 w 7467600"/>
              <a:gd name="connsiteY837" fmla="*/ 311272 h 6858000"/>
              <a:gd name="connsiteX838" fmla="*/ 5147818 w 7467600"/>
              <a:gd name="connsiteY838" fmla="*/ 322112 h 6858000"/>
              <a:gd name="connsiteX839" fmla="*/ 5060854 w 7467600"/>
              <a:gd name="connsiteY839" fmla="*/ 311882 h 6858000"/>
              <a:gd name="connsiteX840" fmla="*/ 4945989 w 7467600"/>
              <a:gd name="connsiteY840" fmla="*/ 300516 h 6858000"/>
              <a:gd name="connsiteX841" fmla="*/ 5410479 w 7467600"/>
              <a:gd name="connsiteY841" fmla="*/ 348434 h 6858000"/>
              <a:gd name="connsiteX842" fmla="*/ 5805386 w 7467600"/>
              <a:gd name="connsiteY842" fmla="*/ 239240 h 6858000"/>
              <a:gd name="connsiteX843" fmla="*/ 5905192 w 7467600"/>
              <a:gd name="connsiteY843" fmla="*/ 163079 h 6858000"/>
              <a:gd name="connsiteX844" fmla="*/ 5865655 w 7467600"/>
              <a:gd name="connsiteY844" fmla="*/ 171901 h 6858000"/>
              <a:gd name="connsiteX845" fmla="*/ 5259740 w 7467600"/>
              <a:gd name="connsiteY845" fmla="*/ 257013 h 6858000"/>
              <a:gd name="connsiteX846" fmla="*/ 5208466 w 7467600"/>
              <a:gd name="connsiteY846" fmla="*/ 257550 h 6858000"/>
              <a:gd name="connsiteX847" fmla="*/ 4980204 w 7467600"/>
              <a:gd name="connsiteY847" fmla="*/ 271903 h 6858000"/>
              <a:gd name="connsiteX848" fmla="*/ 5068068 w 7467600"/>
              <a:gd name="connsiteY848" fmla="*/ 282244 h 6858000"/>
              <a:gd name="connsiteX849" fmla="*/ 5153231 w 7467600"/>
              <a:gd name="connsiteY849" fmla="*/ 292240 h 6858000"/>
              <a:gd name="connsiteX850" fmla="*/ 5426491 w 7467600"/>
              <a:gd name="connsiteY850" fmla="*/ 281128 h 6858000"/>
              <a:gd name="connsiteX851" fmla="*/ 5731212 w 7467600"/>
              <a:gd name="connsiteY851" fmla="*/ 231951 h 6858000"/>
              <a:gd name="connsiteX852" fmla="*/ 5905192 w 7467600"/>
              <a:gd name="connsiteY852" fmla="*/ 163079 h 6858000"/>
              <a:gd name="connsiteX853" fmla="*/ 5944437 w 7467600"/>
              <a:gd name="connsiteY853" fmla="*/ 113829 h 6858000"/>
              <a:gd name="connsiteX854" fmla="*/ 5825032 w 7467600"/>
              <a:gd name="connsiteY854" fmla="*/ 146405 h 6858000"/>
              <a:gd name="connsiteX855" fmla="*/ 4955599 w 7467600"/>
              <a:gd name="connsiteY855" fmla="*/ 247008 h 6858000"/>
              <a:gd name="connsiteX856" fmla="*/ 5210104 w 7467600"/>
              <a:gd name="connsiteY856" fmla="*/ 228123 h 6858000"/>
              <a:gd name="connsiteX857" fmla="*/ 5261015 w 7467600"/>
              <a:gd name="connsiteY857" fmla="*/ 227087 h 6858000"/>
              <a:gd name="connsiteX858" fmla="*/ 5861181 w 7467600"/>
              <a:gd name="connsiteY858" fmla="*/ 143093 h 6858000"/>
              <a:gd name="connsiteX859" fmla="*/ 5961252 w 7467600"/>
              <a:gd name="connsiteY859" fmla="*/ 114820 h 6858000"/>
              <a:gd name="connsiteX860" fmla="*/ 5944437 w 7467600"/>
              <a:gd name="connsiteY860" fmla="*/ 113829 h 6858000"/>
              <a:gd name="connsiteX861" fmla="*/ 3882765 w 7467600"/>
              <a:gd name="connsiteY861" fmla="*/ 0 h 6858000"/>
              <a:gd name="connsiteX862" fmla="*/ 3995099 w 7467600"/>
              <a:gd name="connsiteY862" fmla="*/ 0 h 6858000"/>
              <a:gd name="connsiteX863" fmla="*/ 4163818 w 7467600"/>
              <a:gd name="connsiteY863" fmla="*/ 234104 h 6858000"/>
              <a:gd name="connsiteX864" fmla="*/ 4172099 w 7467600"/>
              <a:gd name="connsiteY864" fmla="*/ 234207 h 6858000"/>
              <a:gd name="connsiteX865" fmla="*/ 4784282 w 7467600"/>
              <a:gd name="connsiteY865" fmla="*/ 276561 h 6858000"/>
              <a:gd name="connsiteX866" fmla="*/ 4801687 w 7467600"/>
              <a:gd name="connsiteY866" fmla="*/ 267764 h 6858000"/>
              <a:gd name="connsiteX867" fmla="*/ 6082788 w 7467600"/>
              <a:gd name="connsiteY867" fmla="*/ 64119 h 6858000"/>
              <a:gd name="connsiteX868" fmla="*/ 6099442 w 7467600"/>
              <a:gd name="connsiteY868" fmla="*/ 82568 h 6858000"/>
              <a:gd name="connsiteX869" fmla="*/ 4804137 w 7467600"/>
              <a:gd name="connsiteY869" fmla="*/ 320931 h 6858000"/>
              <a:gd name="connsiteX870" fmla="*/ 4227047 w 7467600"/>
              <a:gd name="connsiteY870" fmla="*/ 313415 h 6858000"/>
              <a:gd name="connsiteX871" fmla="*/ 4346041 w 7467600"/>
              <a:gd name="connsiteY871" fmla="*/ 456086 h 6858000"/>
              <a:gd name="connsiteX872" fmla="*/ 4870967 w 7467600"/>
              <a:gd name="connsiteY872" fmla="*/ 963061 h 6858000"/>
              <a:gd name="connsiteX873" fmla="*/ 4889647 w 7467600"/>
              <a:gd name="connsiteY873" fmla="*/ 957147 h 6858000"/>
              <a:gd name="connsiteX874" fmla="*/ 5422504 w 7467600"/>
              <a:gd name="connsiteY874" fmla="*/ 805191 h 6858000"/>
              <a:gd name="connsiteX875" fmla="*/ 6087656 w 7467600"/>
              <a:gd name="connsiteY875" fmla="*/ 826703 h 6858000"/>
              <a:gd name="connsiteX876" fmla="*/ 6058717 w 7467600"/>
              <a:gd name="connsiteY876" fmla="*/ 865992 h 6858000"/>
              <a:gd name="connsiteX877" fmla="*/ 4974153 w 7467600"/>
              <a:gd name="connsiteY877" fmla="*/ 1045456 h 6858000"/>
              <a:gd name="connsiteX878" fmla="*/ 5627835 w 7467600"/>
              <a:gd name="connsiteY878" fmla="*/ 1472077 h 6858000"/>
              <a:gd name="connsiteX879" fmla="*/ 5629817 w 7467600"/>
              <a:gd name="connsiteY879" fmla="*/ 1471412 h 6858000"/>
              <a:gd name="connsiteX880" fmla="*/ 5634124 w 7467600"/>
              <a:gd name="connsiteY880" fmla="*/ 1470572 h 6858000"/>
              <a:gd name="connsiteX881" fmla="*/ 5755832 w 7467600"/>
              <a:gd name="connsiteY881" fmla="*/ 1383886 h 6858000"/>
              <a:gd name="connsiteX882" fmla="*/ 6014186 w 7467600"/>
              <a:gd name="connsiteY882" fmla="*/ 1279799 h 6858000"/>
              <a:gd name="connsiteX883" fmla="*/ 6901619 w 7467600"/>
              <a:gd name="connsiteY883" fmla="*/ 1047874 h 6858000"/>
              <a:gd name="connsiteX884" fmla="*/ 6931566 w 7467600"/>
              <a:gd name="connsiteY884" fmla="*/ 1062034 h 6858000"/>
              <a:gd name="connsiteX885" fmla="*/ 5790982 w 7467600"/>
              <a:gd name="connsiteY885" fmla="*/ 1561380 h 6858000"/>
              <a:gd name="connsiteX886" fmla="*/ 6188971 w 7467600"/>
              <a:gd name="connsiteY886" fmla="*/ 1755168 h 6858000"/>
              <a:gd name="connsiteX887" fmla="*/ 6202446 w 7467600"/>
              <a:gd name="connsiteY887" fmla="*/ 1752268 h 6858000"/>
              <a:gd name="connsiteX888" fmla="*/ 7179560 w 7467600"/>
              <a:gd name="connsiteY888" fmla="*/ 1467551 h 6858000"/>
              <a:gd name="connsiteX889" fmla="*/ 7158730 w 7467600"/>
              <a:gd name="connsiteY889" fmla="*/ 1507835 h 6858000"/>
              <a:gd name="connsiteX890" fmla="*/ 6326959 w 7467600"/>
              <a:gd name="connsiteY890" fmla="*/ 1817686 h 6858000"/>
              <a:gd name="connsiteX891" fmla="*/ 6537433 w 7467600"/>
              <a:gd name="connsiteY891" fmla="*/ 1907790 h 6858000"/>
              <a:gd name="connsiteX892" fmla="*/ 6550221 w 7467600"/>
              <a:gd name="connsiteY892" fmla="*/ 1910729 h 6858000"/>
              <a:gd name="connsiteX893" fmla="*/ 6964438 w 7467600"/>
              <a:gd name="connsiteY893" fmla="*/ 2209505 h 6858000"/>
              <a:gd name="connsiteX894" fmla="*/ 7367862 w 7467600"/>
              <a:gd name="connsiteY894" fmla="*/ 2806833 h 6858000"/>
              <a:gd name="connsiteX895" fmla="*/ 7364329 w 7467600"/>
              <a:gd name="connsiteY895" fmla="*/ 2826907 h 6858000"/>
              <a:gd name="connsiteX896" fmla="*/ 7290545 w 7467600"/>
              <a:gd name="connsiteY896" fmla="*/ 2850663 h 6858000"/>
              <a:gd name="connsiteX897" fmla="*/ 6472036 w 7467600"/>
              <a:gd name="connsiteY897" fmla="*/ 1959003 h 6858000"/>
              <a:gd name="connsiteX898" fmla="*/ 5792897 w 7467600"/>
              <a:gd name="connsiteY898" fmla="*/ 1647747 h 6858000"/>
              <a:gd name="connsiteX899" fmla="*/ 5842751 w 7467600"/>
              <a:gd name="connsiteY899" fmla="*/ 1816112 h 6858000"/>
              <a:gd name="connsiteX900" fmla="*/ 5847424 w 7467600"/>
              <a:gd name="connsiteY900" fmla="*/ 1815776 h 6858000"/>
              <a:gd name="connsiteX901" fmla="*/ 6399821 w 7467600"/>
              <a:gd name="connsiteY901" fmla="*/ 2344799 h 6858000"/>
              <a:gd name="connsiteX902" fmla="*/ 6323232 w 7467600"/>
              <a:gd name="connsiteY902" fmla="*/ 2389634 h 6858000"/>
              <a:gd name="connsiteX903" fmla="*/ 5942958 w 7467600"/>
              <a:gd name="connsiteY903" fmla="*/ 2077708 h 6858000"/>
              <a:gd name="connsiteX904" fmla="*/ 5921559 w 7467600"/>
              <a:gd name="connsiteY904" fmla="*/ 2378596 h 6858000"/>
              <a:gd name="connsiteX905" fmla="*/ 5817651 w 7467600"/>
              <a:gd name="connsiteY905" fmla="*/ 3023919 h 6858000"/>
              <a:gd name="connsiteX906" fmla="*/ 5729634 w 7467600"/>
              <a:gd name="connsiteY906" fmla="*/ 3051849 h 6858000"/>
              <a:gd name="connsiteX907" fmla="*/ 5611018 w 7467600"/>
              <a:gd name="connsiteY907" fmla="*/ 2316769 h 6858000"/>
              <a:gd name="connsiteX908" fmla="*/ 5687608 w 7467600"/>
              <a:gd name="connsiteY908" fmla="*/ 2039972 h 6858000"/>
              <a:gd name="connsiteX909" fmla="*/ 5657554 w 7467600"/>
              <a:gd name="connsiteY909" fmla="*/ 1576445 h 6858000"/>
              <a:gd name="connsiteX910" fmla="*/ 5150475 w 7467600"/>
              <a:gd name="connsiteY910" fmla="*/ 1274012 h 6858000"/>
              <a:gd name="connsiteX911" fmla="*/ 5349142 w 7467600"/>
              <a:gd name="connsiteY911" fmla="*/ 2204405 h 6858000"/>
              <a:gd name="connsiteX912" fmla="*/ 5262214 w 7467600"/>
              <a:gd name="connsiteY912" fmla="*/ 2233836 h 6858000"/>
              <a:gd name="connsiteX913" fmla="*/ 4981539 w 7467600"/>
              <a:gd name="connsiteY913" fmla="*/ 1542201 h 6858000"/>
              <a:gd name="connsiteX914" fmla="*/ 4958461 w 7467600"/>
              <a:gd name="connsiteY914" fmla="*/ 1136957 h 6858000"/>
              <a:gd name="connsiteX915" fmla="*/ 4655015 w 7467600"/>
              <a:gd name="connsiteY915" fmla="*/ 891426 h 6858000"/>
              <a:gd name="connsiteX916" fmla="*/ 4348002 w 7467600"/>
              <a:gd name="connsiteY916" fmla="*/ 2205895 h 6858000"/>
              <a:gd name="connsiteX917" fmla="*/ 4262250 w 7467600"/>
              <a:gd name="connsiteY917" fmla="*/ 2219972 h 6858000"/>
              <a:gd name="connsiteX918" fmla="*/ 4550611 w 7467600"/>
              <a:gd name="connsiteY918" fmla="*/ 817540 h 6858000"/>
              <a:gd name="connsiteX919" fmla="*/ 4564418 w 7467600"/>
              <a:gd name="connsiteY919" fmla="*/ 808293 h 6858000"/>
              <a:gd name="connsiteX920" fmla="*/ 4266388 w 7467600"/>
              <a:gd name="connsiteY920" fmla="*/ 500083 h 6858000"/>
              <a:gd name="connsiteX921" fmla="*/ 4032842 w 7467600"/>
              <a:gd name="connsiteY921" fmla="*/ 211809 h 6858000"/>
              <a:gd name="connsiteX922" fmla="*/ 3882765 w 7467600"/>
              <a:gd name="connsiteY922" fmla="*/ 0 h 6858000"/>
              <a:gd name="connsiteX923" fmla="*/ 3721337 w 7467600"/>
              <a:gd name="connsiteY923" fmla="*/ 0 h 6858000"/>
              <a:gd name="connsiteX924" fmla="*/ 3797544 w 7467600"/>
              <a:gd name="connsiteY924" fmla="*/ 0 h 6858000"/>
              <a:gd name="connsiteX925" fmla="*/ 3775734 w 7467600"/>
              <a:gd name="connsiteY925" fmla="*/ 95131 h 6858000"/>
              <a:gd name="connsiteX926" fmla="*/ 3724807 w 7467600"/>
              <a:gd name="connsiteY926" fmla="*/ 272257 h 6858000"/>
              <a:gd name="connsiteX927" fmla="*/ 3726844 w 7467600"/>
              <a:gd name="connsiteY927" fmla="*/ 282988 h 6858000"/>
              <a:gd name="connsiteX928" fmla="*/ 3742664 w 7467600"/>
              <a:gd name="connsiteY928" fmla="*/ 279918 h 6858000"/>
              <a:gd name="connsiteX929" fmla="*/ 4103910 w 7467600"/>
              <a:gd name="connsiteY929" fmla="*/ 1161917 h 6858000"/>
              <a:gd name="connsiteX930" fmla="*/ 4020269 w 7467600"/>
              <a:gd name="connsiteY930" fmla="*/ 1200406 h 6858000"/>
              <a:gd name="connsiteX931" fmla="*/ 3674882 w 7467600"/>
              <a:gd name="connsiteY931" fmla="*/ 488524 h 6858000"/>
              <a:gd name="connsiteX932" fmla="*/ 3132682 w 7467600"/>
              <a:gd name="connsiteY932" fmla="*/ 1072284 h 6858000"/>
              <a:gd name="connsiteX933" fmla="*/ 2716346 w 7467600"/>
              <a:gd name="connsiteY933" fmla="*/ 1276376 h 6858000"/>
              <a:gd name="connsiteX934" fmla="*/ 2716772 w 7467600"/>
              <a:gd name="connsiteY934" fmla="*/ 1255462 h 6858000"/>
              <a:gd name="connsiteX935" fmla="*/ 3471096 w 7467600"/>
              <a:gd name="connsiteY935" fmla="*/ 437072 h 6858000"/>
              <a:gd name="connsiteX936" fmla="*/ 3639057 w 7467600"/>
              <a:gd name="connsiteY936" fmla="*/ 286334 h 6858000"/>
              <a:gd name="connsiteX937" fmla="*/ 3640309 w 7467600"/>
              <a:gd name="connsiteY937" fmla="*/ 284664 h 6858000"/>
              <a:gd name="connsiteX938" fmla="*/ 3646022 w 7467600"/>
              <a:gd name="connsiteY938" fmla="*/ 276711 h 6858000"/>
              <a:gd name="connsiteX939" fmla="*/ 3707943 w 7467600"/>
              <a:gd name="connsiteY939" fmla="*/ 65958 h 6858000"/>
              <a:gd name="connsiteX940" fmla="*/ 3721337 w 7467600"/>
              <a:gd name="connsiteY940" fmla="*/ 0 h 6858000"/>
              <a:gd name="connsiteX941" fmla="*/ 2867960 w 7467600"/>
              <a:gd name="connsiteY941" fmla="*/ 0 h 6858000"/>
              <a:gd name="connsiteX942" fmla="*/ 2926351 w 7467600"/>
              <a:gd name="connsiteY942" fmla="*/ 0 h 6858000"/>
              <a:gd name="connsiteX943" fmla="*/ 2902823 w 7467600"/>
              <a:gd name="connsiteY943" fmla="*/ 262929 h 6858000"/>
              <a:gd name="connsiteX944" fmla="*/ 2940663 w 7467600"/>
              <a:gd name="connsiteY944" fmla="*/ 140884 h 6858000"/>
              <a:gd name="connsiteX945" fmla="*/ 2947039 w 7467600"/>
              <a:gd name="connsiteY945" fmla="*/ 122524 h 6858000"/>
              <a:gd name="connsiteX946" fmla="*/ 2984316 w 7467600"/>
              <a:gd name="connsiteY946" fmla="*/ 0 h 6858000"/>
              <a:gd name="connsiteX947" fmla="*/ 3016114 w 7467600"/>
              <a:gd name="connsiteY947" fmla="*/ 0 h 6858000"/>
              <a:gd name="connsiteX948" fmla="*/ 2979949 w 7467600"/>
              <a:gd name="connsiteY948" fmla="*/ 119274 h 6858000"/>
              <a:gd name="connsiteX949" fmla="*/ 3023879 w 7467600"/>
              <a:gd name="connsiteY949" fmla="*/ 0 h 6858000"/>
              <a:gd name="connsiteX950" fmla="*/ 3105400 w 7467600"/>
              <a:gd name="connsiteY950" fmla="*/ 0 h 6858000"/>
              <a:gd name="connsiteX951" fmla="*/ 3094669 w 7467600"/>
              <a:gd name="connsiteY951" fmla="*/ 30308 h 6858000"/>
              <a:gd name="connsiteX952" fmla="*/ 2901945 w 7467600"/>
              <a:gd name="connsiteY952" fmla="*/ 466538 h 6858000"/>
              <a:gd name="connsiteX953" fmla="*/ 2815209 w 7467600"/>
              <a:gd name="connsiteY953" fmla="*/ 497361 h 6858000"/>
              <a:gd name="connsiteX954" fmla="*/ 2844845 w 7467600"/>
              <a:gd name="connsiteY954" fmla="*/ 127638 h 6858000"/>
              <a:gd name="connsiteX955" fmla="*/ 2867960 w 7467600"/>
              <a:gd name="connsiteY955" fmla="*/ 0 h 6858000"/>
              <a:gd name="connsiteX956" fmla="*/ 1057230 w 7467600"/>
              <a:gd name="connsiteY956" fmla="*/ 0 h 6858000"/>
              <a:gd name="connsiteX957" fmla="*/ 1111003 w 7467600"/>
              <a:gd name="connsiteY957" fmla="*/ 0 h 6858000"/>
              <a:gd name="connsiteX958" fmla="*/ 1125553 w 7467600"/>
              <a:gd name="connsiteY958" fmla="*/ 52588 h 6858000"/>
              <a:gd name="connsiteX959" fmla="*/ 1304276 w 7467600"/>
              <a:gd name="connsiteY959" fmla="*/ 476275 h 6858000"/>
              <a:gd name="connsiteX960" fmla="*/ 1492066 w 7467600"/>
              <a:gd name="connsiteY960" fmla="*/ 886333 h 6858000"/>
              <a:gd name="connsiteX961" fmla="*/ 1423698 w 7467600"/>
              <a:gd name="connsiteY961" fmla="*/ 710817 h 6858000"/>
              <a:gd name="connsiteX962" fmla="*/ 1357609 w 7467600"/>
              <a:gd name="connsiteY962" fmla="*/ 532892 h 6858000"/>
              <a:gd name="connsiteX963" fmla="*/ 1309550 w 7467600"/>
              <a:gd name="connsiteY963" fmla="*/ 374031 h 6858000"/>
              <a:gd name="connsiteX964" fmla="*/ 1193673 w 7467600"/>
              <a:gd name="connsiteY964" fmla="*/ 49533 h 6858000"/>
              <a:gd name="connsiteX965" fmla="*/ 1164391 w 7467600"/>
              <a:gd name="connsiteY965" fmla="*/ 0 h 6858000"/>
              <a:gd name="connsiteX966" fmla="*/ 1200666 w 7467600"/>
              <a:gd name="connsiteY966" fmla="*/ 0 h 6858000"/>
              <a:gd name="connsiteX967" fmla="*/ 1223408 w 7467600"/>
              <a:gd name="connsiteY967" fmla="*/ 38996 h 6858000"/>
              <a:gd name="connsiteX968" fmla="*/ 1339635 w 7467600"/>
              <a:gd name="connsiteY968" fmla="*/ 365517 h 6858000"/>
              <a:gd name="connsiteX969" fmla="*/ 1387469 w 7467600"/>
              <a:gd name="connsiteY969" fmla="*/ 523079 h 6858000"/>
              <a:gd name="connsiteX970" fmla="*/ 1452685 w 7467600"/>
              <a:gd name="connsiteY970" fmla="*/ 699806 h 6858000"/>
              <a:gd name="connsiteX971" fmla="*/ 1492092 w 7467600"/>
              <a:gd name="connsiteY971" fmla="*/ 800424 h 6858000"/>
              <a:gd name="connsiteX972" fmla="*/ 1455302 w 7467600"/>
              <a:gd name="connsiteY972" fmla="*/ 632913 h 6858000"/>
              <a:gd name="connsiteX973" fmla="*/ 1222336 w 7467600"/>
              <a:gd name="connsiteY973" fmla="*/ 9480 h 6858000"/>
              <a:gd name="connsiteX974" fmla="*/ 1214634 w 7467600"/>
              <a:gd name="connsiteY974" fmla="*/ 0 h 6858000"/>
              <a:gd name="connsiteX975" fmla="*/ 1289827 w 7467600"/>
              <a:gd name="connsiteY975" fmla="*/ 0 h 6858000"/>
              <a:gd name="connsiteX976" fmla="*/ 1321076 w 7467600"/>
              <a:gd name="connsiteY976" fmla="*/ 59722 h 6858000"/>
              <a:gd name="connsiteX977" fmla="*/ 1512579 w 7467600"/>
              <a:gd name="connsiteY977" fmla="*/ 626441 h 6858000"/>
              <a:gd name="connsiteX978" fmla="*/ 1506076 w 7467600"/>
              <a:gd name="connsiteY978" fmla="*/ 1089289 h 6858000"/>
              <a:gd name="connsiteX979" fmla="*/ 1486346 w 7467600"/>
              <a:gd name="connsiteY979" fmla="*/ 1079919 h 6858000"/>
              <a:gd name="connsiteX980" fmla="*/ 1070511 w 7467600"/>
              <a:gd name="connsiteY980" fmla="*/ 48609 h 6858000"/>
              <a:gd name="connsiteX981" fmla="*/ 1057230 w 7467600"/>
              <a:gd name="connsiteY981" fmla="*/ 0 h 6858000"/>
              <a:gd name="connsiteX982" fmla="*/ 43151 w 7467600"/>
              <a:gd name="connsiteY982" fmla="*/ 0 h 6858000"/>
              <a:gd name="connsiteX983" fmla="*/ 95283 w 7467600"/>
              <a:gd name="connsiteY983" fmla="*/ 0 h 6858000"/>
              <a:gd name="connsiteX984" fmla="*/ 300708 w 7467600"/>
              <a:gd name="connsiteY984" fmla="*/ 154571 h 6858000"/>
              <a:gd name="connsiteX985" fmla="*/ 530414 w 7467600"/>
              <a:gd name="connsiteY985" fmla="*/ 354673 h 6858000"/>
              <a:gd name="connsiteX986" fmla="*/ 333785 w 7467600"/>
              <a:gd name="connsiteY986" fmla="*/ 161564 h 6858000"/>
              <a:gd name="connsiteX987" fmla="*/ 147005 w 7467600"/>
              <a:gd name="connsiteY987" fmla="*/ 0 h 6858000"/>
              <a:gd name="connsiteX988" fmla="*/ 272509 w 7467600"/>
              <a:gd name="connsiteY988" fmla="*/ 0 h 6858000"/>
              <a:gd name="connsiteX989" fmla="*/ 326276 w 7467600"/>
              <a:gd name="connsiteY989" fmla="*/ 45847 h 6858000"/>
              <a:gd name="connsiteX990" fmla="*/ 823759 w 7467600"/>
              <a:gd name="connsiteY990" fmla="*/ 574145 h 6858000"/>
              <a:gd name="connsiteX991" fmla="*/ 811254 w 7467600"/>
              <a:gd name="connsiteY991" fmla="*/ 665546 h 6858000"/>
              <a:gd name="connsiteX992" fmla="*/ 154042 w 7467600"/>
              <a:gd name="connsiteY992" fmla="*/ 261522 h 6858000"/>
              <a:gd name="connsiteX993" fmla="*/ 13550 w 7467600"/>
              <a:gd name="connsiteY993" fmla="*/ 158423 h 6858000"/>
              <a:gd name="connsiteX994" fmla="*/ 0 w 7467600"/>
              <a:gd name="connsiteY994" fmla="*/ 146618 h 6858000"/>
              <a:gd name="connsiteX995" fmla="*/ 0 w 7467600"/>
              <a:gd name="connsiteY995" fmla="*/ 59161 h 6858000"/>
              <a:gd name="connsiteX996" fmla="*/ 45427 w 7467600"/>
              <a:gd name="connsiteY996" fmla="*/ 101078 h 6858000"/>
              <a:gd name="connsiteX997" fmla="*/ 630103 w 7467600"/>
              <a:gd name="connsiteY997" fmla="*/ 485885 h 6858000"/>
              <a:gd name="connsiteX998" fmla="*/ 532040 w 7467600"/>
              <a:gd name="connsiteY998" fmla="*/ 399359 h 6858000"/>
              <a:gd name="connsiteX999" fmla="*/ 517618 w 7467600"/>
              <a:gd name="connsiteY999" fmla="*/ 385726 h 6858000"/>
              <a:gd name="connsiteX1000" fmla="*/ 285074 w 7467600"/>
              <a:gd name="connsiteY1000" fmla="*/ 182755 h 6858000"/>
              <a:gd name="connsiteX1001" fmla="*/ 43151 w 7467600"/>
              <a:gd name="connsiteY100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244057 w 7467600"/>
              <a:gd name="connsiteY140" fmla="*/ 5124233 h 6858000"/>
              <a:gd name="connsiteX141" fmla="*/ 7353035 w 7467600"/>
              <a:gd name="connsiteY141" fmla="*/ 5197318 h 6858000"/>
              <a:gd name="connsiteX142" fmla="*/ 7467600 w 7467600"/>
              <a:gd name="connsiteY142" fmla="*/ 5297634 h 6858000"/>
              <a:gd name="connsiteX143" fmla="*/ 7467600 w 7467600"/>
              <a:gd name="connsiteY143" fmla="*/ 5361850 h 6858000"/>
              <a:gd name="connsiteX144" fmla="*/ 7368569 w 7467600"/>
              <a:gd name="connsiteY144" fmla="*/ 5270182 h 6858000"/>
              <a:gd name="connsiteX145" fmla="*/ 1903353 w 7467600"/>
              <a:gd name="connsiteY145" fmla="*/ 5044827 h 6858000"/>
              <a:gd name="connsiteX146" fmla="*/ 1936931 w 7467600"/>
              <a:gd name="connsiteY146" fmla="*/ 5093954 h 6858000"/>
              <a:gd name="connsiteX147" fmla="*/ 2195868 w 7467600"/>
              <a:gd name="connsiteY147" fmla="*/ 5396574 h 6858000"/>
              <a:gd name="connsiteX148" fmla="*/ 2088852 w 7467600"/>
              <a:gd name="connsiteY148" fmla="*/ 5166123 h 6858000"/>
              <a:gd name="connsiteX149" fmla="*/ 1958241 w 7467600"/>
              <a:gd name="connsiteY149" fmla="*/ 5067955 h 6858000"/>
              <a:gd name="connsiteX150" fmla="*/ 1903353 w 7467600"/>
              <a:gd name="connsiteY150" fmla="*/ 5044827 h 6858000"/>
              <a:gd name="connsiteX151" fmla="*/ 1979378 w 7467600"/>
              <a:gd name="connsiteY151" fmla="*/ 4769504 h 6858000"/>
              <a:gd name="connsiteX152" fmla="*/ 2882120 w 7467600"/>
              <a:gd name="connsiteY152" fmla="*/ 5064547 h 6858000"/>
              <a:gd name="connsiteX153" fmla="*/ 2793103 w 7467600"/>
              <a:gd name="connsiteY153" fmla="*/ 5039699 h 6858000"/>
              <a:gd name="connsiteX154" fmla="*/ 2770041 w 7467600"/>
              <a:gd name="connsiteY154" fmla="*/ 5033634 h 6858000"/>
              <a:gd name="connsiteX155" fmla="*/ 1979378 w 7467600"/>
              <a:gd name="connsiteY155" fmla="*/ 4769504 h 6858000"/>
              <a:gd name="connsiteX156" fmla="*/ 1927410 w 7467600"/>
              <a:gd name="connsiteY156" fmla="*/ 4716164 h 6858000"/>
              <a:gd name="connsiteX157" fmla="*/ 1959587 w 7467600"/>
              <a:gd name="connsiteY157" fmla="*/ 4728849 h 6858000"/>
              <a:gd name="connsiteX158" fmla="*/ 2777707 w 7467600"/>
              <a:gd name="connsiteY158" fmla="*/ 5003991 h 6858000"/>
              <a:gd name="connsiteX159" fmla="*/ 2800768 w 7467600"/>
              <a:gd name="connsiteY159" fmla="*/ 5010056 h 6858000"/>
              <a:gd name="connsiteX160" fmla="*/ 2879408 w 7467600"/>
              <a:gd name="connsiteY160" fmla="*/ 5031590 h 6858000"/>
              <a:gd name="connsiteX161" fmla="*/ 2862295 w 7467600"/>
              <a:gd name="connsiteY161" fmla="*/ 5022958 h 6858000"/>
              <a:gd name="connsiteX162" fmla="*/ 2813343 w 7467600"/>
              <a:gd name="connsiteY162" fmla="*/ 4998369 h 6858000"/>
              <a:gd name="connsiteX163" fmla="*/ 2646245 w 7467600"/>
              <a:gd name="connsiteY163" fmla="*/ 4930999 h 6858000"/>
              <a:gd name="connsiteX164" fmla="*/ 1999243 w 7467600"/>
              <a:gd name="connsiteY164" fmla="*/ 4730524 h 6858000"/>
              <a:gd name="connsiteX165" fmla="*/ 1979527 w 7467600"/>
              <a:gd name="connsiteY165" fmla="*/ 4726651 h 6858000"/>
              <a:gd name="connsiteX166" fmla="*/ 1927410 w 7467600"/>
              <a:gd name="connsiteY166" fmla="*/ 4716164 h 6858000"/>
              <a:gd name="connsiteX167" fmla="*/ 1997014 w 7467600"/>
              <a:gd name="connsiteY167" fmla="*/ 4698007 h 6858000"/>
              <a:gd name="connsiteX168" fmla="*/ 2005458 w 7467600"/>
              <a:gd name="connsiteY168" fmla="*/ 4699540 h 6858000"/>
              <a:gd name="connsiteX169" fmla="*/ 2657186 w 7467600"/>
              <a:gd name="connsiteY169" fmla="*/ 4901687 h 6858000"/>
              <a:gd name="connsiteX170" fmla="*/ 2826662 w 7467600"/>
              <a:gd name="connsiteY170" fmla="*/ 4970362 h 6858000"/>
              <a:gd name="connsiteX171" fmla="*/ 2876100 w 7467600"/>
              <a:gd name="connsiteY171" fmla="*/ 4995397 h 6858000"/>
              <a:gd name="connsiteX172" fmla="*/ 3042600 w 7467600"/>
              <a:gd name="connsiteY172" fmla="*/ 5059532 h 6858000"/>
              <a:gd name="connsiteX173" fmla="*/ 1997014 w 7467600"/>
              <a:gd name="connsiteY173" fmla="*/ 4698007 h 6858000"/>
              <a:gd name="connsiteX174" fmla="*/ 2305292 w 7467600"/>
              <a:gd name="connsiteY174" fmla="*/ 4219492 h 6858000"/>
              <a:gd name="connsiteX175" fmla="*/ 3360922 w 7467600"/>
              <a:gd name="connsiteY175" fmla="*/ 4529373 h 6858000"/>
              <a:gd name="connsiteX176" fmla="*/ 3492420 w 7467600"/>
              <a:gd name="connsiteY176" fmla="*/ 4510145 h 6858000"/>
              <a:gd name="connsiteX177" fmla="*/ 3364086 w 7467600"/>
              <a:gd name="connsiteY177" fmla="*/ 4480340 h 6858000"/>
              <a:gd name="connsiteX178" fmla="*/ 3225818 w 7467600"/>
              <a:gd name="connsiteY178" fmla="*/ 4411822 h 6858000"/>
              <a:gd name="connsiteX179" fmla="*/ 3129696 w 7467600"/>
              <a:gd name="connsiteY179" fmla="*/ 4360704 h 6858000"/>
              <a:gd name="connsiteX180" fmla="*/ 2814545 w 7467600"/>
              <a:gd name="connsiteY180" fmla="*/ 4282955 h 6858000"/>
              <a:gd name="connsiteX181" fmla="*/ 2305292 w 7467600"/>
              <a:gd name="connsiteY181" fmla="*/ 4219492 h 6858000"/>
              <a:gd name="connsiteX182" fmla="*/ 2626982 w 7467600"/>
              <a:gd name="connsiteY182" fmla="*/ 4206450 h 6858000"/>
              <a:gd name="connsiteX183" fmla="*/ 2490617 w 7467600"/>
              <a:gd name="connsiteY183" fmla="*/ 4206951 h 6858000"/>
              <a:gd name="connsiteX184" fmla="*/ 2819869 w 7467600"/>
              <a:gd name="connsiteY184" fmla="*/ 4252936 h 6858000"/>
              <a:gd name="connsiteX185" fmla="*/ 3143018 w 7467600"/>
              <a:gd name="connsiteY185" fmla="*/ 4332698 h 6858000"/>
              <a:gd name="connsiteX186" fmla="*/ 3241520 w 7467600"/>
              <a:gd name="connsiteY186" fmla="*/ 4385112 h 6858000"/>
              <a:gd name="connsiteX187" fmla="*/ 3374575 w 7467600"/>
              <a:gd name="connsiteY187" fmla="*/ 4451517 h 6858000"/>
              <a:gd name="connsiteX188" fmla="*/ 3505221 w 7467600"/>
              <a:gd name="connsiteY188" fmla="*/ 4480757 h 6858000"/>
              <a:gd name="connsiteX189" fmla="*/ 2626982 w 7467600"/>
              <a:gd name="connsiteY189" fmla="*/ 4206450 h 6858000"/>
              <a:gd name="connsiteX190" fmla="*/ 1310106 w 7467600"/>
              <a:gd name="connsiteY190" fmla="*/ 3943217 h 6858000"/>
              <a:gd name="connsiteX191" fmla="*/ 854994 w 7467600"/>
              <a:gd name="connsiteY191" fmla="*/ 4399136 h 6858000"/>
              <a:gd name="connsiteX192" fmla="*/ 742462 w 7467600"/>
              <a:gd name="connsiteY192" fmla="*/ 4594648 h 6858000"/>
              <a:gd name="connsiteX193" fmla="*/ 820602 w 7467600"/>
              <a:gd name="connsiteY193" fmla="*/ 4485915 h 6858000"/>
              <a:gd name="connsiteX194" fmla="*/ 878295 w 7467600"/>
              <a:gd name="connsiteY194" fmla="*/ 4403594 h 6858000"/>
              <a:gd name="connsiteX195" fmla="*/ 1240607 w 7467600"/>
              <a:gd name="connsiteY195" fmla="*/ 4010401 h 6858000"/>
              <a:gd name="connsiteX196" fmla="*/ 1310106 w 7467600"/>
              <a:gd name="connsiteY196" fmla="*/ 3943217 h 6858000"/>
              <a:gd name="connsiteX197" fmla="*/ 1423113 w 7467600"/>
              <a:gd name="connsiteY197" fmla="*/ 3874565 h 6858000"/>
              <a:gd name="connsiteX198" fmla="*/ 1260565 w 7467600"/>
              <a:gd name="connsiteY198" fmla="*/ 4031982 h 6858000"/>
              <a:gd name="connsiteX199" fmla="*/ 901900 w 7467600"/>
              <a:gd name="connsiteY199" fmla="*/ 4421236 h 6858000"/>
              <a:gd name="connsiteX200" fmla="*/ 845044 w 7467600"/>
              <a:gd name="connsiteY200" fmla="*/ 4502436 h 6858000"/>
              <a:gd name="connsiteX201" fmla="*/ 685926 w 7467600"/>
              <a:gd name="connsiteY201" fmla="*/ 4703069 h 6858000"/>
              <a:gd name="connsiteX202" fmla="*/ 684248 w 7467600"/>
              <a:gd name="connsiteY202" fmla="*/ 4706721 h 6858000"/>
              <a:gd name="connsiteX203" fmla="*/ 1423113 w 7467600"/>
              <a:gd name="connsiteY203" fmla="*/ 3874565 h 6858000"/>
              <a:gd name="connsiteX204" fmla="*/ 3316479 w 7467600"/>
              <a:gd name="connsiteY204" fmla="*/ 3872136 h 6858000"/>
              <a:gd name="connsiteX205" fmla="*/ 3546806 w 7467600"/>
              <a:gd name="connsiteY205" fmla="*/ 4356139 h 6858000"/>
              <a:gd name="connsiteX206" fmla="*/ 3364433 w 7467600"/>
              <a:gd name="connsiteY206" fmla="*/ 3953121 h 6858000"/>
              <a:gd name="connsiteX207" fmla="*/ 3316479 w 7467600"/>
              <a:gd name="connsiteY207" fmla="*/ 3872136 h 6858000"/>
              <a:gd name="connsiteX208" fmla="*/ 3291335 w 7467600"/>
              <a:gd name="connsiteY208" fmla="*/ 3767420 h 6858000"/>
              <a:gd name="connsiteX209" fmla="*/ 3390805 w 7467600"/>
              <a:gd name="connsiteY209" fmla="*/ 3937163 h 6858000"/>
              <a:gd name="connsiteX210" fmla="*/ 3579062 w 7467600"/>
              <a:gd name="connsiteY210" fmla="*/ 4359040 h 6858000"/>
              <a:gd name="connsiteX211" fmla="*/ 3467355 w 7467600"/>
              <a:gd name="connsiteY211" fmla="*/ 3988130 h 6858000"/>
              <a:gd name="connsiteX212" fmla="*/ 3310753 w 7467600"/>
              <a:gd name="connsiteY212" fmla="*/ 3787140 h 6858000"/>
              <a:gd name="connsiteX213" fmla="*/ 3291335 w 7467600"/>
              <a:gd name="connsiteY213" fmla="*/ 3767420 h 6858000"/>
              <a:gd name="connsiteX214" fmla="*/ 1635889 w 7467600"/>
              <a:gd name="connsiteY214" fmla="*/ 3709494 h 6858000"/>
              <a:gd name="connsiteX215" fmla="*/ 1634800 w 7467600"/>
              <a:gd name="connsiteY215" fmla="*/ 3731111 h 6858000"/>
              <a:gd name="connsiteX216" fmla="*/ 1635889 w 7467600"/>
              <a:gd name="connsiteY216" fmla="*/ 3709494 h 6858000"/>
              <a:gd name="connsiteX217" fmla="*/ 1510397 w 7467600"/>
              <a:gd name="connsiteY217" fmla="*/ 3684705 h 6858000"/>
              <a:gd name="connsiteX218" fmla="*/ 1146550 w 7467600"/>
              <a:gd name="connsiteY218" fmla="*/ 3802012 h 6858000"/>
              <a:gd name="connsiteX219" fmla="*/ 698834 w 7467600"/>
              <a:gd name="connsiteY219" fmla="*/ 3952272 h 6858000"/>
              <a:gd name="connsiteX220" fmla="*/ 34256 w 7467600"/>
              <a:gd name="connsiteY220" fmla="*/ 4347603 h 6858000"/>
              <a:gd name="connsiteX221" fmla="*/ 527241 w 7467600"/>
              <a:gd name="connsiteY221" fmla="*/ 4065078 h 6858000"/>
              <a:gd name="connsiteX222" fmla="*/ 1510397 w 7467600"/>
              <a:gd name="connsiteY222" fmla="*/ 3684705 h 6858000"/>
              <a:gd name="connsiteX223" fmla="*/ 1313114 w 7467600"/>
              <a:gd name="connsiteY223" fmla="*/ 3655216 h 6858000"/>
              <a:gd name="connsiteX224" fmla="*/ 1109304 w 7467600"/>
              <a:gd name="connsiteY224" fmla="*/ 3669030 h 6858000"/>
              <a:gd name="connsiteX225" fmla="*/ 8129 w 7467600"/>
              <a:gd name="connsiteY225" fmla="*/ 4330519 h 6858000"/>
              <a:gd name="connsiteX226" fmla="*/ 687572 w 7467600"/>
              <a:gd name="connsiteY226" fmla="*/ 3925629 h 6858000"/>
              <a:gd name="connsiteX227" fmla="*/ 1138365 w 7467600"/>
              <a:gd name="connsiteY227" fmla="*/ 3774515 h 6858000"/>
              <a:gd name="connsiteX228" fmla="*/ 1505579 w 7467600"/>
              <a:gd name="connsiteY228" fmla="*/ 3655526 h 6858000"/>
              <a:gd name="connsiteX229" fmla="*/ 1313114 w 7467600"/>
              <a:gd name="connsiteY229" fmla="*/ 3655216 h 6858000"/>
              <a:gd name="connsiteX230" fmla="*/ 3655073 w 7467600"/>
              <a:gd name="connsiteY230" fmla="*/ 3650884 h 6858000"/>
              <a:gd name="connsiteX231" fmla="*/ 3989938 w 7467600"/>
              <a:gd name="connsiteY231" fmla="*/ 3991685 h 6858000"/>
              <a:gd name="connsiteX232" fmla="*/ 4393907 w 7467600"/>
              <a:gd name="connsiteY232" fmla="*/ 4261258 h 6858000"/>
              <a:gd name="connsiteX233" fmla="*/ 4648051 w 7467600"/>
              <a:gd name="connsiteY233" fmla="*/ 4374051 h 6858000"/>
              <a:gd name="connsiteX234" fmla="*/ 4383389 w 7467600"/>
              <a:gd name="connsiteY234" fmla="*/ 4184369 h 6858000"/>
              <a:gd name="connsiteX235" fmla="*/ 4165508 w 7467600"/>
              <a:gd name="connsiteY235" fmla="*/ 4035196 h 6858000"/>
              <a:gd name="connsiteX236" fmla="*/ 4068162 w 7467600"/>
              <a:gd name="connsiteY236" fmla="*/ 3953394 h 6858000"/>
              <a:gd name="connsiteX237" fmla="*/ 3981416 w 7467600"/>
              <a:gd name="connsiteY237" fmla="*/ 3880482 h 6858000"/>
              <a:gd name="connsiteX238" fmla="*/ 3800147 w 7467600"/>
              <a:gd name="connsiteY238" fmla="*/ 3749872 h 6858000"/>
              <a:gd name="connsiteX239" fmla="*/ 3655073 w 7467600"/>
              <a:gd name="connsiteY239" fmla="*/ 3650884 h 6858000"/>
              <a:gd name="connsiteX240" fmla="*/ 3670252 w 7467600"/>
              <a:gd name="connsiteY240" fmla="*/ 3622798 h 6858000"/>
              <a:gd name="connsiteX241" fmla="*/ 3817258 w 7467600"/>
              <a:gd name="connsiteY241" fmla="*/ 3723577 h 6858000"/>
              <a:gd name="connsiteX242" fmla="*/ 4000461 w 7467600"/>
              <a:gd name="connsiteY242" fmla="*/ 3855966 h 6858000"/>
              <a:gd name="connsiteX243" fmla="*/ 4088180 w 7467600"/>
              <a:gd name="connsiteY243" fmla="*/ 3929774 h 6858000"/>
              <a:gd name="connsiteX244" fmla="*/ 4184555 w 7467600"/>
              <a:gd name="connsiteY244" fmla="*/ 4010683 h 6858000"/>
              <a:gd name="connsiteX245" fmla="*/ 4399563 w 7467600"/>
              <a:gd name="connsiteY245" fmla="*/ 4158106 h 6858000"/>
              <a:gd name="connsiteX246" fmla="*/ 4684469 w 7467600"/>
              <a:gd name="connsiteY246" fmla="*/ 4364680 h 6858000"/>
              <a:gd name="connsiteX247" fmla="*/ 4690271 w 7467600"/>
              <a:gd name="connsiteY247" fmla="*/ 4370034 h 6858000"/>
              <a:gd name="connsiteX248" fmla="*/ 4136093 w 7467600"/>
              <a:gd name="connsiteY248" fmla="*/ 3858466 h 6858000"/>
              <a:gd name="connsiteX249" fmla="*/ 3670252 w 7467600"/>
              <a:gd name="connsiteY249" fmla="*/ 3622798 h 6858000"/>
              <a:gd name="connsiteX250" fmla="*/ 4440129 w 7467600"/>
              <a:gd name="connsiteY250" fmla="*/ 3448571 h 6858000"/>
              <a:gd name="connsiteX251" fmla="*/ 4856525 w 7467600"/>
              <a:gd name="connsiteY251" fmla="*/ 3915351 h 6858000"/>
              <a:gd name="connsiteX252" fmla="*/ 5059055 w 7467600"/>
              <a:gd name="connsiteY252" fmla="*/ 4108918 h 6858000"/>
              <a:gd name="connsiteX253" fmla="*/ 5290070 w 7467600"/>
              <a:gd name="connsiteY253" fmla="*/ 4263619 h 6858000"/>
              <a:gd name="connsiteX254" fmla="*/ 4834991 w 7467600"/>
              <a:gd name="connsiteY254" fmla="*/ 3830985 h 6858000"/>
              <a:gd name="connsiteX255" fmla="*/ 4440129 w 7467600"/>
              <a:gd name="connsiteY255" fmla="*/ 3448571 h 6858000"/>
              <a:gd name="connsiteX256" fmla="*/ 4441737 w 7467600"/>
              <a:gd name="connsiteY256" fmla="*/ 3399734 h 6858000"/>
              <a:gd name="connsiteX257" fmla="*/ 4431236 w 7467600"/>
              <a:gd name="connsiteY257" fmla="*/ 3400954 h 6858000"/>
              <a:gd name="connsiteX258" fmla="*/ 4557150 w 7467600"/>
              <a:gd name="connsiteY258" fmla="*/ 3510023 h 6858000"/>
              <a:gd name="connsiteX259" fmla="*/ 4856936 w 7467600"/>
              <a:gd name="connsiteY259" fmla="*/ 3809146 h 6858000"/>
              <a:gd name="connsiteX260" fmla="*/ 5111996 w 7467600"/>
              <a:gd name="connsiteY260" fmla="*/ 4065759 h 6858000"/>
              <a:gd name="connsiteX261" fmla="*/ 5388878 w 7467600"/>
              <a:gd name="connsiteY261" fmla="*/ 4300185 h 6858000"/>
              <a:gd name="connsiteX262" fmla="*/ 5425556 w 7467600"/>
              <a:gd name="connsiteY262" fmla="*/ 4308967 h 6858000"/>
              <a:gd name="connsiteX263" fmla="*/ 4943646 w 7467600"/>
              <a:gd name="connsiteY263" fmla="*/ 3822916 h 6858000"/>
              <a:gd name="connsiteX264" fmla="*/ 4594837 w 7467600"/>
              <a:gd name="connsiteY264" fmla="*/ 3532274 h 6858000"/>
              <a:gd name="connsiteX265" fmla="*/ 4441737 w 7467600"/>
              <a:gd name="connsiteY265" fmla="*/ 3399734 h 6858000"/>
              <a:gd name="connsiteX266" fmla="*/ 5425834 w 7467600"/>
              <a:gd name="connsiteY266" fmla="*/ 3162785 h 6858000"/>
              <a:gd name="connsiteX267" fmla="*/ 5401644 w 7467600"/>
              <a:gd name="connsiteY267" fmla="*/ 3617847 h 6858000"/>
              <a:gd name="connsiteX268" fmla="*/ 5467256 w 7467600"/>
              <a:gd name="connsiteY268" fmla="*/ 4175494 h 6858000"/>
              <a:gd name="connsiteX269" fmla="*/ 5448069 w 7467600"/>
              <a:gd name="connsiteY269" fmla="*/ 3567554 h 6858000"/>
              <a:gd name="connsiteX270" fmla="*/ 5425834 w 7467600"/>
              <a:gd name="connsiteY270" fmla="*/ 3162785 h 6858000"/>
              <a:gd name="connsiteX271" fmla="*/ 1318687 w 7467600"/>
              <a:gd name="connsiteY271" fmla="*/ 3113840 h 6858000"/>
              <a:gd name="connsiteX272" fmla="*/ 1066793 w 7467600"/>
              <a:gd name="connsiteY272" fmla="*/ 3212171 h 6858000"/>
              <a:gd name="connsiteX273" fmla="*/ 993319 w 7467600"/>
              <a:gd name="connsiteY273" fmla="*/ 3247648 h 6858000"/>
              <a:gd name="connsiteX274" fmla="*/ 853081 w 7467600"/>
              <a:gd name="connsiteY274" fmla="*/ 3312410 h 6858000"/>
              <a:gd name="connsiteX275" fmla="*/ 805957 w 7467600"/>
              <a:gd name="connsiteY275" fmla="*/ 3330443 h 6858000"/>
              <a:gd name="connsiteX276" fmla="*/ 1318687 w 7467600"/>
              <a:gd name="connsiteY276" fmla="*/ 3113840 h 6858000"/>
              <a:gd name="connsiteX277" fmla="*/ 5453702 w 7467600"/>
              <a:gd name="connsiteY277" fmla="*/ 3090882 h 6858000"/>
              <a:gd name="connsiteX278" fmla="*/ 5480135 w 7467600"/>
              <a:gd name="connsiteY278" fmla="*/ 3565802 h 6858000"/>
              <a:gd name="connsiteX279" fmla="*/ 5499023 w 7467600"/>
              <a:gd name="connsiteY279" fmla="*/ 4166310 h 6858000"/>
              <a:gd name="connsiteX280" fmla="*/ 5547022 w 7467600"/>
              <a:gd name="connsiteY280" fmla="*/ 3607838 h 6858000"/>
              <a:gd name="connsiteX281" fmla="*/ 5515964 w 7467600"/>
              <a:gd name="connsiteY281" fmla="*/ 3378541 h 6858000"/>
              <a:gd name="connsiteX282" fmla="*/ 5453702 w 7467600"/>
              <a:gd name="connsiteY282" fmla="*/ 3090882 h 6858000"/>
              <a:gd name="connsiteX283" fmla="*/ 1238695 w 7467600"/>
              <a:gd name="connsiteY283" fmla="*/ 3076820 h 6858000"/>
              <a:gd name="connsiteX284" fmla="*/ 716371 w 7467600"/>
              <a:gd name="connsiteY284" fmla="*/ 3293249 h 6858000"/>
              <a:gd name="connsiteX285" fmla="*/ 579522 w 7467600"/>
              <a:gd name="connsiteY285" fmla="*/ 3371759 h 6858000"/>
              <a:gd name="connsiteX286" fmla="*/ 600288 w 7467600"/>
              <a:gd name="connsiteY286" fmla="*/ 3365555 h 6858000"/>
              <a:gd name="connsiteX287" fmla="*/ 840692 w 7467600"/>
              <a:gd name="connsiteY287" fmla="*/ 3284921 h 6858000"/>
              <a:gd name="connsiteX288" fmla="*/ 979248 w 7467600"/>
              <a:gd name="connsiteY288" fmla="*/ 3221003 h 6858000"/>
              <a:gd name="connsiteX289" fmla="*/ 1053282 w 7467600"/>
              <a:gd name="connsiteY289" fmla="*/ 3185247 h 6858000"/>
              <a:gd name="connsiteX290" fmla="*/ 1320603 w 7467600"/>
              <a:gd name="connsiteY290" fmla="*/ 3081281 h 6858000"/>
              <a:gd name="connsiteX291" fmla="*/ 1238695 w 7467600"/>
              <a:gd name="connsiteY291" fmla="*/ 3076820 h 6858000"/>
              <a:gd name="connsiteX292" fmla="*/ 5425627 w 7467600"/>
              <a:gd name="connsiteY292" fmla="*/ 2954192 h 6858000"/>
              <a:gd name="connsiteX293" fmla="*/ 5470770 w 7467600"/>
              <a:gd name="connsiteY293" fmla="*/ 3005435 h 6858000"/>
              <a:gd name="connsiteX294" fmla="*/ 5519779 w 7467600"/>
              <a:gd name="connsiteY294" fmla="*/ 4359223 h 6858000"/>
              <a:gd name="connsiteX295" fmla="*/ 5520293 w 7467600"/>
              <a:gd name="connsiteY295" fmla="*/ 4360602 h 6858000"/>
              <a:gd name="connsiteX296" fmla="*/ 5767221 w 7467600"/>
              <a:gd name="connsiteY296" fmla="*/ 4665564 h 6858000"/>
              <a:gd name="connsiteX297" fmla="*/ 6937169 w 7467600"/>
              <a:gd name="connsiteY297" fmla="*/ 4815941 h 6858000"/>
              <a:gd name="connsiteX298" fmla="*/ 6953922 w 7467600"/>
              <a:gd name="connsiteY298" fmla="*/ 4890068 h 6858000"/>
              <a:gd name="connsiteX299" fmla="*/ 6071359 w 7467600"/>
              <a:gd name="connsiteY299" fmla="*/ 4770770 h 6858000"/>
              <a:gd name="connsiteX300" fmla="*/ 6038839 w 7467600"/>
              <a:gd name="connsiteY300" fmla="*/ 4764474 h 6858000"/>
              <a:gd name="connsiteX301" fmla="*/ 6038706 w 7467600"/>
              <a:gd name="connsiteY301" fmla="*/ 4763847 h 6858000"/>
              <a:gd name="connsiteX302" fmla="*/ 6037784 w 7467600"/>
              <a:gd name="connsiteY302" fmla="*/ 4764270 h 6858000"/>
              <a:gd name="connsiteX303" fmla="*/ 6038839 w 7467600"/>
              <a:gd name="connsiteY303" fmla="*/ 4764474 h 6858000"/>
              <a:gd name="connsiteX304" fmla="*/ 6040338 w 7467600"/>
              <a:gd name="connsiteY304" fmla="*/ 4771418 h 6858000"/>
              <a:gd name="connsiteX305" fmla="*/ 6024488 w 7467600"/>
              <a:gd name="connsiteY305" fmla="*/ 4809903 h 6858000"/>
              <a:gd name="connsiteX306" fmla="*/ 5599771 w 7467600"/>
              <a:gd name="connsiteY306" fmla="*/ 5509652 h 6858000"/>
              <a:gd name="connsiteX307" fmla="*/ 5548843 w 7467600"/>
              <a:gd name="connsiteY307" fmla="*/ 5563845 h 6858000"/>
              <a:gd name="connsiteX308" fmla="*/ 5940952 w 7467600"/>
              <a:gd name="connsiteY308" fmla="*/ 6250028 h 6858000"/>
              <a:gd name="connsiteX309" fmla="*/ 6043441 w 7467600"/>
              <a:gd name="connsiteY309" fmla="*/ 6665847 h 6858000"/>
              <a:gd name="connsiteX310" fmla="*/ 6093432 w 7467600"/>
              <a:gd name="connsiteY310" fmla="*/ 6858000 h 6858000"/>
              <a:gd name="connsiteX311" fmla="*/ 6034344 w 7467600"/>
              <a:gd name="connsiteY311" fmla="*/ 6858000 h 6858000"/>
              <a:gd name="connsiteX312" fmla="*/ 6026679 w 7467600"/>
              <a:gd name="connsiteY312" fmla="*/ 6836959 h 6858000"/>
              <a:gd name="connsiteX313" fmla="*/ 5800441 w 7467600"/>
              <a:gd name="connsiteY313" fmla="*/ 6335286 h 6858000"/>
              <a:gd name="connsiteX314" fmla="*/ 5526562 w 7467600"/>
              <a:gd name="connsiteY314" fmla="*/ 5705388 h 6858000"/>
              <a:gd name="connsiteX315" fmla="*/ 5519640 w 7467600"/>
              <a:gd name="connsiteY315" fmla="*/ 5683774 h 6858000"/>
              <a:gd name="connsiteX316" fmla="*/ 5844559 w 7467600"/>
              <a:gd name="connsiteY316" fmla="*/ 6553349 h 6858000"/>
              <a:gd name="connsiteX317" fmla="*/ 5975994 w 7467600"/>
              <a:gd name="connsiteY317" fmla="*/ 6858000 h 6858000"/>
              <a:gd name="connsiteX318" fmla="*/ 5898547 w 7467600"/>
              <a:gd name="connsiteY318" fmla="*/ 6858000 h 6858000"/>
              <a:gd name="connsiteX319" fmla="*/ 5682041 w 7467600"/>
              <a:gd name="connsiteY319" fmla="*/ 6355860 h 6858000"/>
              <a:gd name="connsiteX320" fmla="*/ 5461758 w 7467600"/>
              <a:gd name="connsiteY320" fmla="*/ 5820220 h 6858000"/>
              <a:gd name="connsiteX321" fmla="*/ 5237282 w 7467600"/>
              <a:gd name="connsiteY321" fmla="*/ 6579086 h 6858000"/>
              <a:gd name="connsiteX322" fmla="*/ 5115009 w 7467600"/>
              <a:gd name="connsiteY322" fmla="*/ 6858000 h 6858000"/>
              <a:gd name="connsiteX323" fmla="*/ 5028074 w 7467600"/>
              <a:gd name="connsiteY323" fmla="*/ 6858000 h 6858000"/>
              <a:gd name="connsiteX324" fmla="*/ 5079508 w 7467600"/>
              <a:gd name="connsiteY324" fmla="*/ 6749074 h 6858000"/>
              <a:gd name="connsiteX325" fmla="*/ 5371846 w 7467600"/>
              <a:gd name="connsiteY325" fmla="*/ 5924413 h 6858000"/>
              <a:gd name="connsiteX326" fmla="*/ 5270512 w 7467600"/>
              <a:gd name="connsiteY326" fmla="*/ 6138975 h 6858000"/>
              <a:gd name="connsiteX327" fmla="*/ 5062409 w 7467600"/>
              <a:gd name="connsiteY327" fmla="*/ 6653544 h 6858000"/>
              <a:gd name="connsiteX328" fmla="*/ 5036628 w 7467600"/>
              <a:gd name="connsiteY328" fmla="*/ 6754247 h 6858000"/>
              <a:gd name="connsiteX329" fmla="*/ 5009112 w 7467600"/>
              <a:gd name="connsiteY329" fmla="*/ 6858000 h 6858000"/>
              <a:gd name="connsiteX330" fmla="*/ 4976679 w 7467600"/>
              <a:gd name="connsiteY330" fmla="*/ 6858000 h 6858000"/>
              <a:gd name="connsiteX331" fmla="*/ 5006537 w 7467600"/>
              <a:gd name="connsiteY331" fmla="*/ 6747068 h 6858000"/>
              <a:gd name="connsiteX332" fmla="*/ 5032723 w 7467600"/>
              <a:gd name="connsiteY332" fmla="*/ 6644957 h 6858000"/>
              <a:gd name="connsiteX333" fmla="*/ 5242949 w 7467600"/>
              <a:gd name="connsiteY333" fmla="*/ 6125175 h 6858000"/>
              <a:gd name="connsiteX334" fmla="*/ 5286321 w 7467600"/>
              <a:gd name="connsiteY334" fmla="*/ 6033555 h 6858000"/>
              <a:gd name="connsiteX335" fmla="*/ 5008210 w 7467600"/>
              <a:gd name="connsiteY335" fmla="*/ 6649194 h 6858000"/>
              <a:gd name="connsiteX336" fmla="*/ 4986321 w 7467600"/>
              <a:gd name="connsiteY336" fmla="*/ 6765687 h 6858000"/>
              <a:gd name="connsiteX337" fmla="*/ 4973474 w 7467600"/>
              <a:gd name="connsiteY337" fmla="*/ 6858000 h 6858000"/>
              <a:gd name="connsiteX338" fmla="*/ 4907178 w 7467600"/>
              <a:gd name="connsiteY338" fmla="*/ 6858000 h 6858000"/>
              <a:gd name="connsiteX339" fmla="*/ 4910810 w 7467600"/>
              <a:gd name="connsiteY339" fmla="*/ 6829660 h 6858000"/>
              <a:gd name="connsiteX340" fmla="*/ 4987461 w 7467600"/>
              <a:gd name="connsiteY340" fmla="*/ 6432994 h 6858000"/>
              <a:gd name="connsiteX341" fmla="*/ 5179262 w 7467600"/>
              <a:gd name="connsiteY341" fmla="*/ 6035044 h 6858000"/>
              <a:gd name="connsiteX342" fmla="*/ 4689678 w 7467600"/>
              <a:gd name="connsiteY342" fmla="*/ 6440241 h 6858000"/>
              <a:gd name="connsiteX343" fmla="*/ 4477543 w 7467600"/>
              <a:gd name="connsiteY343" fmla="*/ 6674836 h 6858000"/>
              <a:gd name="connsiteX344" fmla="*/ 4329957 w 7467600"/>
              <a:gd name="connsiteY344" fmla="*/ 6858000 h 6858000"/>
              <a:gd name="connsiteX345" fmla="*/ 4218595 w 7467600"/>
              <a:gd name="connsiteY345" fmla="*/ 6858000 h 6858000"/>
              <a:gd name="connsiteX346" fmla="*/ 4368888 w 7467600"/>
              <a:gd name="connsiteY346" fmla="*/ 6668412 h 6858000"/>
              <a:gd name="connsiteX347" fmla="*/ 4563091 w 7467600"/>
              <a:gd name="connsiteY347" fmla="*/ 6442508 h 6858000"/>
              <a:gd name="connsiteX348" fmla="*/ 5387324 w 7467600"/>
              <a:gd name="connsiteY348" fmla="*/ 5705830 h 6858000"/>
              <a:gd name="connsiteX349" fmla="*/ 5073620 w 7467600"/>
              <a:gd name="connsiteY349" fmla="*/ 5955437 h 6858000"/>
              <a:gd name="connsiteX350" fmla="*/ 4689789 w 7467600"/>
              <a:gd name="connsiteY350" fmla="*/ 6268382 h 6858000"/>
              <a:gd name="connsiteX351" fmla="*/ 4418722 w 7467600"/>
              <a:gd name="connsiteY351" fmla="*/ 6570886 h 6858000"/>
              <a:gd name="connsiteX352" fmla="*/ 4214944 w 7467600"/>
              <a:gd name="connsiteY352" fmla="*/ 6858000 h 6858000"/>
              <a:gd name="connsiteX353" fmla="*/ 4177898 w 7467600"/>
              <a:gd name="connsiteY353" fmla="*/ 6858000 h 6858000"/>
              <a:gd name="connsiteX354" fmla="*/ 4391597 w 7467600"/>
              <a:gd name="connsiteY354" fmla="*/ 6556370 h 6858000"/>
              <a:gd name="connsiteX355" fmla="*/ 4668889 w 7467600"/>
              <a:gd name="connsiteY355" fmla="*/ 6246399 h 6858000"/>
              <a:gd name="connsiteX356" fmla="*/ 5055427 w 7467600"/>
              <a:gd name="connsiteY356" fmla="*/ 5931476 h 6858000"/>
              <a:gd name="connsiteX357" fmla="*/ 5371814 w 7467600"/>
              <a:gd name="connsiteY357" fmla="*/ 5678975 h 6858000"/>
              <a:gd name="connsiteX358" fmla="*/ 4987918 w 7467600"/>
              <a:gd name="connsiteY358" fmla="*/ 5838701 h 6858000"/>
              <a:gd name="connsiteX359" fmla="*/ 4317146 w 7467600"/>
              <a:gd name="connsiteY359" fmla="*/ 6587716 h 6858000"/>
              <a:gd name="connsiteX360" fmla="*/ 4171627 w 7467600"/>
              <a:gd name="connsiteY360" fmla="*/ 6858000 h 6858000"/>
              <a:gd name="connsiteX361" fmla="*/ 4081585 w 7467600"/>
              <a:gd name="connsiteY361" fmla="*/ 6858000 h 6858000"/>
              <a:gd name="connsiteX362" fmla="*/ 4238603 w 7467600"/>
              <a:gd name="connsiteY362" fmla="*/ 6559341 h 6858000"/>
              <a:gd name="connsiteX363" fmla="*/ 4778333 w 7467600"/>
              <a:gd name="connsiteY363" fmla="*/ 5873626 h 6858000"/>
              <a:gd name="connsiteX364" fmla="*/ 5414185 w 7467600"/>
              <a:gd name="connsiteY364" fmla="*/ 5573882 h 6858000"/>
              <a:gd name="connsiteX365" fmla="*/ 5959648 w 7467600"/>
              <a:gd name="connsiteY365" fmla="*/ 4760797 h 6858000"/>
              <a:gd name="connsiteX366" fmla="*/ 5355019 w 7467600"/>
              <a:gd name="connsiteY366" fmla="*/ 4734672 h 6858000"/>
              <a:gd name="connsiteX367" fmla="*/ 5083565 w 7467600"/>
              <a:gd name="connsiteY367" fmla="*/ 5179121 h 6858000"/>
              <a:gd name="connsiteX368" fmla="*/ 4713577 w 7467600"/>
              <a:gd name="connsiteY368" fmla="*/ 5616803 h 6858000"/>
              <a:gd name="connsiteX369" fmla="*/ 3989559 w 7467600"/>
              <a:gd name="connsiteY369" fmla="*/ 6145945 h 6858000"/>
              <a:gd name="connsiteX370" fmla="*/ 3939824 w 7467600"/>
              <a:gd name="connsiteY370" fmla="*/ 6066900 h 6858000"/>
              <a:gd name="connsiteX371" fmla="*/ 4584537 w 7467600"/>
              <a:gd name="connsiteY371" fmla="*/ 5324826 h 6858000"/>
              <a:gd name="connsiteX372" fmla="*/ 5037105 w 7467600"/>
              <a:gd name="connsiteY372" fmla="*/ 5088765 h 6858000"/>
              <a:gd name="connsiteX373" fmla="*/ 5039930 w 7467600"/>
              <a:gd name="connsiteY373" fmla="*/ 5089585 h 6858000"/>
              <a:gd name="connsiteX374" fmla="*/ 5263764 w 7467600"/>
              <a:gd name="connsiteY374" fmla="*/ 4735525 h 6858000"/>
              <a:gd name="connsiteX375" fmla="*/ 4086300 w 7467600"/>
              <a:gd name="connsiteY375" fmla="*/ 4884599 h 6858000"/>
              <a:gd name="connsiteX376" fmla="*/ 4085485 w 7467600"/>
              <a:gd name="connsiteY376" fmla="*/ 4899070 h 6858000"/>
              <a:gd name="connsiteX377" fmla="*/ 3871915 w 7467600"/>
              <a:gd name="connsiteY377" fmla="*/ 5253645 h 6858000"/>
              <a:gd name="connsiteX378" fmla="*/ 3799374 w 7467600"/>
              <a:gd name="connsiteY378" fmla="*/ 5466127 h 6858000"/>
              <a:gd name="connsiteX379" fmla="*/ 3498850 w 7467600"/>
              <a:gd name="connsiteY379" fmla="*/ 6661888 h 6858000"/>
              <a:gd name="connsiteX380" fmla="*/ 3399216 w 7467600"/>
              <a:gd name="connsiteY380" fmla="*/ 6858000 h 6858000"/>
              <a:gd name="connsiteX381" fmla="*/ 3303688 w 7467600"/>
              <a:gd name="connsiteY381" fmla="*/ 6858000 h 6858000"/>
              <a:gd name="connsiteX382" fmla="*/ 3391774 w 7467600"/>
              <a:gd name="connsiteY382" fmla="*/ 6697181 h 6858000"/>
              <a:gd name="connsiteX383" fmla="*/ 3735540 w 7467600"/>
              <a:gd name="connsiteY383" fmla="*/ 5546923 h 6858000"/>
              <a:gd name="connsiteX384" fmla="*/ 3729438 w 7467600"/>
              <a:gd name="connsiteY384" fmla="*/ 5569058 h 6858000"/>
              <a:gd name="connsiteX385" fmla="*/ 3707782 w 7467600"/>
              <a:gd name="connsiteY385" fmla="*/ 5644908 h 6858000"/>
              <a:gd name="connsiteX386" fmla="*/ 3583827 w 7467600"/>
              <a:gd name="connsiteY386" fmla="*/ 6039215 h 6858000"/>
              <a:gd name="connsiteX387" fmla="*/ 3547861 w 7467600"/>
              <a:gd name="connsiteY387" fmla="*/ 6129609 h 6858000"/>
              <a:gd name="connsiteX388" fmla="*/ 3490905 w 7467600"/>
              <a:gd name="connsiteY388" fmla="*/ 6277660 h 6858000"/>
              <a:gd name="connsiteX389" fmla="*/ 3455859 w 7467600"/>
              <a:gd name="connsiteY389" fmla="*/ 6391301 h 6858000"/>
              <a:gd name="connsiteX390" fmla="*/ 3429112 w 7467600"/>
              <a:gd name="connsiteY390" fmla="*/ 6479469 h 6858000"/>
              <a:gd name="connsiteX391" fmla="*/ 3304862 w 7467600"/>
              <a:gd name="connsiteY391" fmla="*/ 6796476 h 6858000"/>
              <a:gd name="connsiteX392" fmla="*/ 3276071 w 7467600"/>
              <a:gd name="connsiteY392" fmla="*/ 6858000 h 6858000"/>
              <a:gd name="connsiteX393" fmla="*/ 3240805 w 7467600"/>
              <a:gd name="connsiteY393" fmla="*/ 6858000 h 6858000"/>
              <a:gd name="connsiteX394" fmla="*/ 3275917 w 7467600"/>
              <a:gd name="connsiteY394" fmla="*/ 6783192 h 6858000"/>
              <a:gd name="connsiteX395" fmla="*/ 3399358 w 7467600"/>
              <a:gd name="connsiteY395" fmla="*/ 6469011 h 6858000"/>
              <a:gd name="connsiteX396" fmla="*/ 3425650 w 7467600"/>
              <a:gd name="connsiteY396" fmla="*/ 6381333 h 6858000"/>
              <a:gd name="connsiteX397" fmla="*/ 3460661 w 7467600"/>
              <a:gd name="connsiteY397" fmla="*/ 6266763 h 6858000"/>
              <a:gd name="connsiteX398" fmla="*/ 3518021 w 7467600"/>
              <a:gd name="connsiteY398" fmla="*/ 6117298 h 6858000"/>
              <a:gd name="connsiteX399" fmla="*/ 3554035 w 7467600"/>
              <a:gd name="connsiteY399" fmla="*/ 6027832 h 6858000"/>
              <a:gd name="connsiteX400" fmla="*/ 3677174 w 7467600"/>
              <a:gd name="connsiteY400" fmla="*/ 5636351 h 6858000"/>
              <a:gd name="connsiteX401" fmla="*/ 3698819 w 7467600"/>
              <a:gd name="connsiteY401" fmla="*/ 5560503 h 6858000"/>
              <a:gd name="connsiteX402" fmla="*/ 3702094 w 7467600"/>
              <a:gd name="connsiteY402" fmla="*/ 5549194 h 6858000"/>
              <a:gd name="connsiteX403" fmla="*/ 3398355 w 7467600"/>
              <a:gd name="connsiteY403" fmla="*/ 6094603 h 6858000"/>
              <a:gd name="connsiteX404" fmla="*/ 3193941 w 7467600"/>
              <a:gd name="connsiteY404" fmla="*/ 6798775 h 6858000"/>
              <a:gd name="connsiteX405" fmla="*/ 3184140 w 7467600"/>
              <a:gd name="connsiteY405" fmla="*/ 6858000 h 6858000"/>
              <a:gd name="connsiteX406" fmla="*/ 3099978 w 7467600"/>
              <a:gd name="connsiteY406" fmla="*/ 6858000 h 6858000"/>
              <a:gd name="connsiteX407" fmla="*/ 3101556 w 7467600"/>
              <a:gd name="connsiteY407" fmla="*/ 6843337 h 6858000"/>
              <a:gd name="connsiteX408" fmla="*/ 3370162 w 7467600"/>
              <a:gd name="connsiteY408" fmla="*/ 5785550 h 6858000"/>
              <a:gd name="connsiteX409" fmla="*/ 3746477 w 7467600"/>
              <a:gd name="connsiteY409" fmla="*/ 5377889 h 6858000"/>
              <a:gd name="connsiteX410" fmla="*/ 3863399 w 7467600"/>
              <a:gd name="connsiteY410" fmla="*/ 5087257 h 6858000"/>
              <a:gd name="connsiteX411" fmla="*/ 3968712 w 7467600"/>
              <a:gd name="connsiteY411" fmla="*/ 4913989 h 6858000"/>
              <a:gd name="connsiteX412" fmla="*/ 2792390 w 7467600"/>
              <a:gd name="connsiteY412" fmla="*/ 5382974 h 6858000"/>
              <a:gd name="connsiteX413" fmla="*/ 2714982 w 7467600"/>
              <a:gd name="connsiteY413" fmla="*/ 5427051 h 6858000"/>
              <a:gd name="connsiteX414" fmla="*/ 2813361 w 7467600"/>
              <a:gd name="connsiteY414" fmla="*/ 6023912 h 6858000"/>
              <a:gd name="connsiteX415" fmla="*/ 2688430 w 7467600"/>
              <a:gd name="connsiteY415" fmla="*/ 6801564 h 6858000"/>
              <a:gd name="connsiteX416" fmla="*/ 2629626 w 7467600"/>
              <a:gd name="connsiteY416" fmla="*/ 6763394 h 6858000"/>
              <a:gd name="connsiteX417" fmla="*/ 2565328 w 7467600"/>
              <a:gd name="connsiteY417" fmla="*/ 5516399 h 6858000"/>
              <a:gd name="connsiteX418" fmla="*/ 1922999 w 7467600"/>
              <a:gd name="connsiteY418" fmla="*/ 5980343 h 6858000"/>
              <a:gd name="connsiteX419" fmla="*/ 1950261 w 7467600"/>
              <a:gd name="connsiteY419" fmla="*/ 6405858 h 6858000"/>
              <a:gd name="connsiteX420" fmla="*/ 2365554 w 7467600"/>
              <a:gd name="connsiteY420" fmla="*/ 6759107 h 6858000"/>
              <a:gd name="connsiteX421" fmla="*/ 2424142 w 7467600"/>
              <a:gd name="connsiteY421" fmla="*/ 6858000 h 6858000"/>
              <a:gd name="connsiteX422" fmla="*/ 2395994 w 7467600"/>
              <a:gd name="connsiteY422" fmla="*/ 6858000 h 6858000"/>
              <a:gd name="connsiteX423" fmla="*/ 2392863 w 7467600"/>
              <a:gd name="connsiteY423" fmla="*/ 6852964 h 6858000"/>
              <a:gd name="connsiteX424" fmla="*/ 2017589 w 7467600"/>
              <a:gd name="connsiteY424" fmla="*/ 6493982 h 6858000"/>
              <a:gd name="connsiteX425" fmla="*/ 2147336 w 7467600"/>
              <a:gd name="connsiteY425" fmla="*/ 6594052 h 6858000"/>
              <a:gd name="connsiteX426" fmla="*/ 2207047 w 7467600"/>
              <a:gd name="connsiteY426" fmla="*/ 6654540 h 6858000"/>
              <a:gd name="connsiteX427" fmla="*/ 2299106 w 7467600"/>
              <a:gd name="connsiteY427" fmla="*/ 6778931 h 6858000"/>
              <a:gd name="connsiteX428" fmla="*/ 2314430 w 7467600"/>
              <a:gd name="connsiteY428" fmla="*/ 6801144 h 6858000"/>
              <a:gd name="connsiteX429" fmla="*/ 2352406 w 7467600"/>
              <a:gd name="connsiteY429" fmla="*/ 6858000 h 6858000"/>
              <a:gd name="connsiteX430" fmla="*/ 2314492 w 7467600"/>
              <a:gd name="connsiteY430" fmla="*/ 6858000 h 6858000"/>
              <a:gd name="connsiteX431" fmla="*/ 2288095 w 7467600"/>
              <a:gd name="connsiteY431" fmla="*/ 6818030 h 6858000"/>
              <a:gd name="connsiteX432" fmla="*/ 2272768 w 7467600"/>
              <a:gd name="connsiteY432" fmla="*/ 6795822 h 6858000"/>
              <a:gd name="connsiteX433" fmla="*/ 2182715 w 7467600"/>
              <a:gd name="connsiteY433" fmla="*/ 6675071 h 6858000"/>
              <a:gd name="connsiteX434" fmla="*/ 2032061 w 7467600"/>
              <a:gd name="connsiteY434" fmla="*/ 6541380 h 6858000"/>
              <a:gd name="connsiteX435" fmla="*/ 2257220 w 7467600"/>
              <a:gd name="connsiteY435" fmla="*/ 6826257 h 6858000"/>
              <a:gd name="connsiteX436" fmla="*/ 2281324 w 7467600"/>
              <a:gd name="connsiteY436" fmla="*/ 6858000 h 6858000"/>
              <a:gd name="connsiteX437" fmla="*/ 2242860 w 7467600"/>
              <a:gd name="connsiteY437" fmla="*/ 6858000 h 6858000"/>
              <a:gd name="connsiteX438" fmla="*/ 2232818 w 7467600"/>
              <a:gd name="connsiteY438" fmla="*/ 6844926 h 6858000"/>
              <a:gd name="connsiteX439" fmla="*/ 1990172 w 7467600"/>
              <a:gd name="connsiteY439" fmla="*/ 6542121 h 6858000"/>
              <a:gd name="connsiteX440" fmla="*/ 2124090 w 7467600"/>
              <a:gd name="connsiteY440" fmla="*/ 6761017 h 6858000"/>
              <a:gd name="connsiteX441" fmla="*/ 2200380 w 7467600"/>
              <a:gd name="connsiteY441" fmla="*/ 6858000 h 6858000"/>
              <a:gd name="connsiteX442" fmla="*/ 2147507 w 7467600"/>
              <a:gd name="connsiteY442" fmla="*/ 6858000 h 6858000"/>
              <a:gd name="connsiteX443" fmla="*/ 2070668 w 7467600"/>
              <a:gd name="connsiteY443" fmla="*/ 6761520 h 6858000"/>
              <a:gd name="connsiteX444" fmla="*/ 1975142 w 7467600"/>
              <a:gd name="connsiteY444" fmla="*/ 6585570 h 6858000"/>
              <a:gd name="connsiteX445" fmla="*/ 2050035 w 7467600"/>
              <a:gd name="connsiteY445" fmla="*/ 6813345 h 6858000"/>
              <a:gd name="connsiteX446" fmla="*/ 2063025 w 7467600"/>
              <a:gd name="connsiteY446" fmla="*/ 6858000 h 6858000"/>
              <a:gd name="connsiteX447" fmla="*/ 2021675 w 7467600"/>
              <a:gd name="connsiteY447" fmla="*/ 6858000 h 6858000"/>
              <a:gd name="connsiteX448" fmla="*/ 2019308 w 7467600"/>
              <a:gd name="connsiteY448" fmla="*/ 6847118 h 6858000"/>
              <a:gd name="connsiteX449" fmla="*/ 1938835 w 7467600"/>
              <a:gd name="connsiteY449" fmla="*/ 6551160 h 6858000"/>
              <a:gd name="connsiteX450" fmla="*/ 1953230 w 7467600"/>
              <a:gd name="connsiteY450" fmla="*/ 6759699 h 6858000"/>
              <a:gd name="connsiteX451" fmla="*/ 1956763 w 7467600"/>
              <a:gd name="connsiteY451" fmla="*/ 6778191 h 6858000"/>
              <a:gd name="connsiteX452" fmla="*/ 1967925 w 7467600"/>
              <a:gd name="connsiteY452" fmla="*/ 6858000 h 6858000"/>
              <a:gd name="connsiteX453" fmla="*/ 1936622 w 7467600"/>
              <a:gd name="connsiteY453" fmla="*/ 6858000 h 6858000"/>
              <a:gd name="connsiteX454" fmla="*/ 1926261 w 7467600"/>
              <a:gd name="connsiteY454" fmla="*/ 6784064 h 6858000"/>
              <a:gd name="connsiteX455" fmla="*/ 1922724 w 7467600"/>
              <a:gd name="connsiteY455" fmla="*/ 6765577 h 6858000"/>
              <a:gd name="connsiteX456" fmla="*/ 1904650 w 7467600"/>
              <a:gd name="connsiteY456" fmla="*/ 6639616 h 6858000"/>
              <a:gd name="connsiteX457" fmla="*/ 1885273 w 7467600"/>
              <a:gd name="connsiteY457" fmla="*/ 6858000 h 6858000"/>
              <a:gd name="connsiteX458" fmla="*/ 1854363 w 7467600"/>
              <a:gd name="connsiteY458" fmla="*/ 6858000 h 6858000"/>
              <a:gd name="connsiteX459" fmla="*/ 1880391 w 7467600"/>
              <a:gd name="connsiteY459" fmla="*/ 6603796 h 6858000"/>
              <a:gd name="connsiteX460" fmla="*/ 1818273 w 7467600"/>
              <a:gd name="connsiteY460" fmla="*/ 6715729 h 6858000"/>
              <a:gd name="connsiteX461" fmla="*/ 1794691 w 7467600"/>
              <a:gd name="connsiteY461" fmla="*/ 6843239 h 6858000"/>
              <a:gd name="connsiteX462" fmla="*/ 1794914 w 7467600"/>
              <a:gd name="connsiteY462" fmla="*/ 6858000 h 6858000"/>
              <a:gd name="connsiteX463" fmla="*/ 1746128 w 7467600"/>
              <a:gd name="connsiteY463" fmla="*/ 6858000 h 6858000"/>
              <a:gd name="connsiteX464" fmla="*/ 1753934 w 7467600"/>
              <a:gd name="connsiteY464" fmla="*/ 6724796 h 6858000"/>
              <a:gd name="connsiteX465" fmla="*/ 1792053 w 7467600"/>
              <a:gd name="connsiteY465" fmla="*/ 6572396 h 6858000"/>
              <a:gd name="connsiteX466" fmla="*/ 1862248 w 7467600"/>
              <a:gd name="connsiteY466" fmla="*/ 6266397 h 6858000"/>
              <a:gd name="connsiteX467" fmla="*/ 1862250 w 7467600"/>
              <a:gd name="connsiteY467" fmla="*/ 6033531 h 6858000"/>
              <a:gd name="connsiteX468" fmla="*/ 1211999 w 7467600"/>
              <a:gd name="connsiteY468" fmla="*/ 6683610 h 6858000"/>
              <a:gd name="connsiteX469" fmla="*/ 1213266 w 7467600"/>
              <a:gd name="connsiteY469" fmla="*/ 6691947 h 6858000"/>
              <a:gd name="connsiteX470" fmla="*/ 1203370 w 7467600"/>
              <a:gd name="connsiteY470" fmla="*/ 6850676 h 6858000"/>
              <a:gd name="connsiteX471" fmla="*/ 1203671 w 7467600"/>
              <a:gd name="connsiteY471" fmla="*/ 6858000 h 6858000"/>
              <a:gd name="connsiteX472" fmla="*/ 1143180 w 7467600"/>
              <a:gd name="connsiteY472" fmla="*/ 6858000 h 6858000"/>
              <a:gd name="connsiteX473" fmla="*/ 1142176 w 7467600"/>
              <a:gd name="connsiteY473" fmla="*/ 6766045 h 6858000"/>
              <a:gd name="connsiteX474" fmla="*/ 1067484 w 7467600"/>
              <a:gd name="connsiteY474" fmla="*/ 6858000 h 6858000"/>
              <a:gd name="connsiteX475" fmla="*/ 953928 w 7467600"/>
              <a:gd name="connsiteY475" fmla="*/ 6858000 h 6858000"/>
              <a:gd name="connsiteX476" fmla="*/ 959715 w 7467600"/>
              <a:gd name="connsiteY476" fmla="*/ 6850185 h 6858000"/>
              <a:gd name="connsiteX477" fmla="*/ 1483788 w 7467600"/>
              <a:gd name="connsiteY477" fmla="*/ 6259174 h 6858000"/>
              <a:gd name="connsiteX478" fmla="*/ 1100671 w 7467600"/>
              <a:gd name="connsiteY478" fmla="*/ 6252137 h 6858000"/>
              <a:gd name="connsiteX479" fmla="*/ 1090144 w 7467600"/>
              <a:gd name="connsiteY479" fmla="*/ 6256748 h 6858000"/>
              <a:gd name="connsiteX480" fmla="*/ 1095872 w 7467600"/>
              <a:gd name="connsiteY480" fmla="*/ 6271892 h 6858000"/>
              <a:gd name="connsiteX481" fmla="*/ 262785 w 7467600"/>
              <a:gd name="connsiteY481" fmla="*/ 6845450 h 6858000"/>
              <a:gd name="connsiteX482" fmla="*/ 209968 w 7467600"/>
              <a:gd name="connsiteY482" fmla="*/ 6770713 h 6858000"/>
              <a:gd name="connsiteX483" fmla="*/ 873460 w 7467600"/>
              <a:gd name="connsiteY483" fmla="*/ 6253768 h 6858000"/>
              <a:gd name="connsiteX484" fmla="*/ 192686 w 7467600"/>
              <a:gd name="connsiteY484" fmla="*/ 5849257 h 6858000"/>
              <a:gd name="connsiteX485" fmla="*/ 4696 w 7467600"/>
              <a:gd name="connsiteY485" fmla="*/ 5697668 h 6858000"/>
              <a:gd name="connsiteX486" fmla="*/ 0 w 7467600"/>
              <a:gd name="connsiteY486" fmla="*/ 5689984 h 6858000"/>
              <a:gd name="connsiteX487" fmla="*/ 0 w 7467600"/>
              <a:gd name="connsiteY487" fmla="*/ 5513472 h 6858000"/>
              <a:gd name="connsiteX488" fmla="*/ 174101 w 7467600"/>
              <a:gd name="connsiteY488" fmla="*/ 5620277 h 6858000"/>
              <a:gd name="connsiteX489" fmla="*/ 891800 w 7467600"/>
              <a:gd name="connsiteY489" fmla="*/ 6036935 h 6858000"/>
              <a:gd name="connsiteX490" fmla="*/ 1072219 w 7467600"/>
              <a:gd name="connsiteY490" fmla="*/ 6169443 h 6858000"/>
              <a:gd name="connsiteX491" fmla="*/ 1074117 w 7467600"/>
              <a:gd name="connsiteY491" fmla="*/ 6170301 h 6858000"/>
              <a:gd name="connsiteX492" fmla="*/ 1083114 w 7467600"/>
              <a:gd name="connsiteY492" fmla="*/ 6174131 h 6858000"/>
              <a:gd name="connsiteX493" fmla="*/ 1543010 w 7467600"/>
              <a:gd name="connsiteY493" fmla="*/ 6191140 h 6858000"/>
              <a:gd name="connsiteX494" fmla="*/ 1551080 w 7467600"/>
              <a:gd name="connsiteY494" fmla="*/ 6195006 h 6858000"/>
              <a:gd name="connsiteX495" fmla="*/ 2345443 w 7467600"/>
              <a:gd name="connsiteY495" fmla="*/ 5549882 h 6858000"/>
              <a:gd name="connsiteX496" fmla="*/ 1721499 w 7467600"/>
              <a:gd name="connsiteY496" fmla="*/ 5599969 h 6858000"/>
              <a:gd name="connsiteX497" fmla="*/ 767716 w 7467600"/>
              <a:gd name="connsiteY497" fmla="*/ 5472768 h 6858000"/>
              <a:gd name="connsiteX498" fmla="*/ 722147 w 7467600"/>
              <a:gd name="connsiteY498" fmla="*/ 5393091 h 6858000"/>
              <a:gd name="connsiteX499" fmla="*/ 1485552 w 7467600"/>
              <a:gd name="connsiteY499" fmla="*/ 5313202 h 6858000"/>
              <a:gd name="connsiteX500" fmla="*/ 2143004 w 7467600"/>
              <a:gd name="connsiteY500" fmla="*/ 5402420 h 6858000"/>
              <a:gd name="connsiteX501" fmla="*/ 1933391 w 7467600"/>
              <a:gd name="connsiteY501" fmla="*/ 5156971 h 6858000"/>
              <a:gd name="connsiteX502" fmla="*/ 1827118 w 7467600"/>
              <a:gd name="connsiteY502" fmla="*/ 4968410 h 6858000"/>
              <a:gd name="connsiteX503" fmla="*/ 1837349 w 7467600"/>
              <a:gd name="connsiteY503" fmla="*/ 4956357 h 6858000"/>
              <a:gd name="connsiteX504" fmla="*/ 2162835 w 7467600"/>
              <a:gd name="connsiteY504" fmla="*/ 5187853 h 6858000"/>
              <a:gd name="connsiteX505" fmla="*/ 2257167 w 7467600"/>
              <a:gd name="connsiteY505" fmla="*/ 5462123 h 6858000"/>
              <a:gd name="connsiteX506" fmla="*/ 2261598 w 7467600"/>
              <a:gd name="connsiteY506" fmla="*/ 5467998 h 6858000"/>
              <a:gd name="connsiteX507" fmla="*/ 2437177 w 7467600"/>
              <a:gd name="connsiteY507" fmla="*/ 5479608 h 6858000"/>
              <a:gd name="connsiteX508" fmla="*/ 2445247 w 7467600"/>
              <a:gd name="connsiteY508" fmla="*/ 5483476 h 6858000"/>
              <a:gd name="connsiteX509" fmla="*/ 2743626 w 7467600"/>
              <a:gd name="connsiteY509" fmla="*/ 5304819 h 6858000"/>
              <a:gd name="connsiteX510" fmla="*/ 3048102 w 7467600"/>
              <a:gd name="connsiteY510" fmla="*/ 5150595 h 6858000"/>
              <a:gd name="connsiteX511" fmla="*/ 1799414 w 7467600"/>
              <a:gd name="connsiteY511" fmla="*/ 4694732 h 6858000"/>
              <a:gd name="connsiteX512" fmla="*/ 1771735 w 7467600"/>
              <a:gd name="connsiteY512" fmla="*/ 4619929 h 6858000"/>
              <a:gd name="connsiteX513" fmla="*/ 3104273 w 7467600"/>
              <a:gd name="connsiteY513" fmla="*/ 5076159 h 6858000"/>
              <a:gd name="connsiteX514" fmla="*/ 3113245 w 7467600"/>
              <a:gd name="connsiteY514" fmla="*/ 5090705 h 6858000"/>
              <a:gd name="connsiteX515" fmla="*/ 3126294 w 7467600"/>
              <a:gd name="connsiteY515" fmla="*/ 5114400 h 6858000"/>
              <a:gd name="connsiteX516" fmla="*/ 3937433 w 7467600"/>
              <a:gd name="connsiteY516" fmla="*/ 4830473 h 6858000"/>
              <a:gd name="connsiteX517" fmla="*/ 3590475 w 7467600"/>
              <a:gd name="connsiteY517" fmla="*/ 4597974 h 6858000"/>
              <a:gd name="connsiteX518" fmla="*/ 3100264 w 7467600"/>
              <a:gd name="connsiteY518" fmla="*/ 4579845 h 6858000"/>
              <a:gd name="connsiteX519" fmla="*/ 2183576 w 7467600"/>
              <a:gd name="connsiteY519" fmla="*/ 4227150 h 6858000"/>
              <a:gd name="connsiteX520" fmla="*/ 2151029 w 7467600"/>
              <a:gd name="connsiteY520" fmla="*/ 4146947 h 6858000"/>
              <a:gd name="connsiteX521" fmla="*/ 3563434 w 7467600"/>
              <a:gd name="connsiteY521" fmla="*/ 4469115 h 6858000"/>
              <a:gd name="connsiteX522" fmla="*/ 3177952 w 7467600"/>
              <a:gd name="connsiteY522" fmla="*/ 3657386 h 6858000"/>
              <a:gd name="connsiteX523" fmla="*/ 3189263 w 7467600"/>
              <a:gd name="connsiteY523" fmla="*/ 3625726 h 6858000"/>
              <a:gd name="connsiteX524" fmla="*/ 3560912 w 7467600"/>
              <a:gd name="connsiteY524" fmla="*/ 4079863 h 6858000"/>
              <a:gd name="connsiteX525" fmla="*/ 3626636 w 7467600"/>
              <a:gd name="connsiteY525" fmla="*/ 4512230 h 6858000"/>
              <a:gd name="connsiteX526" fmla="*/ 3653088 w 7467600"/>
              <a:gd name="connsiteY526" fmla="*/ 4521417 h 6858000"/>
              <a:gd name="connsiteX527" fmla="*/ 3988128 w 7467600"/>
              <a:gd name="connsiteY527" fmla="*/ 4817267 h 6858000"/>
              <a:gd name="connsiteX528" fmla="*/ 4830582 w 7467600"/>
              <a:gd name="connsiteY528" fmla="*/ 4676000 h 6858000"/>
              <a:gd name="connsiteX529" fmla="*/ 4830100 w 7467600"/>
              <a:gd name="connsiteY529" fmla="*/ 4675554 h 6858000"/>
              <a:gd name="connsiteX530" fmla="*/ 4036318 w 7467600"/>
              <a:gd name="connsiteY530" fmla="*/ 4147013 h 6858000"/>
              <a:gd name="connsiteX531" fmla="*/ 3432098 w 7467600"/>
              <a:gd name="connsiteY531" fmla="*/ 3537312 h 6858000"/>
              <a:gd name="connsiteX532" fmla="*/ 3446761 w 7467600"/>
              <a:gd name="connsiteY532" fmla="*/ 3461278 h 6858000"/>
              <a:gd name="connsiteX533" fmla="*/ 4419733 w 7467600"/>
              <a:gd name="connsiteY533" fmla="*/ 3963555 h 6858000"/>
              <a:gd name="connsiteX534" fmla="*/ 4781371 w 7467600"/>
              <a:gd name="connsiteY534" fmla="*/ 4458604 h 6858000"/>
              <a:gd name="connsiteX535" fmla="*/ 4780440 w 7467600"/>
              <a:gd name="connsiteY535" fmla="*/ 4470290 h 6858000"/>
              <a:gd name="connsiteX536" fmla="*/ 4898954 w 7467600"/>
              <a:gd name="connsiteY536" fmla="*/ 4662092 h 6858000"/>
              <a:gd name="connsiteX537" fmla="*/ 4900699 w 7467600"/>
              <a:gd name="connsiteY537" fmla="*/ 4670867 h 6858000"/>
              <a:gd name="connsiteX538" fmla="*/ 5714511 w 7467600"/>
              <a:gd name="connsiteY538" fmla="*/ 4663483 h 6858000"/>
              <a:gd name="connsiteX539" fmla="*/ 5464793 w 7467600"/>
              <a:gd name="connsiteY539" fmla="*/ 4393556 h 6858000"/>
              <a:gd name="connsiteX540" fmla="*/ 5461897 w 7467600"/>
              <a:gd name="connsiteY540" fmla="*/ 4390879 h 6858000"/>
              <a:gd name="connsiteX541" fmla="*/ 4294126 w 7467600"/>
              <a:gd name="connsiteY541" fmla="*/ 3303048 h 6858000"/>
              <a:gd name="connsiteX542" fmla="*/ 4305321 w 7467600"/>
              <a:gd name="connsiteY542" fmla="*/ 3256953 h 6858000"/>
              <a:gd name="connsiteX543" fmla="*/ 4949299 w 7467600"/>
              <a:gd name="connsiteY543" fmla="*/ 3766336 h 6858000"/>
              <a:gd name="connsiteX544" fmla="*/ 5291452 w 7467600"/>
              <a:gd name="connsiteY544" fmla="*/ 4076801 h 6858000"/>
              <a:gd name="connsiteX545" fmla="*/ 5434998 w 7467600"/>
              <a:gd name="connsiteY545" fmla="*/ 4254100 h 6858000"/>
              <a:gd name="connsiteX546" fmla="*/ 5351015 w 7467600"/>
              <a:gd name="connsiteY546" fmla="*/ 3760989 h 6858000"/>
              <a:gd name="connsiteX547" fmla="*/ 5413780 w 7467600"/>
              <a:gd name="connsiteY547" fmla="*/ 2966265 h 6858000"/>
              <a:gd name="connsiteX548" fmla="*/ 5425627 w 7467600"/>
              <a:gd name="connsiteY548" fmla="*/ 2954192 h 6858000"/>
              <a:gd name="connsiteX549" fmla="*/ 6604735 w 7467600"/>
              <a:gd name="connsiteY549" fmla="*/ 2041381 h 6858000"/>
              <a:gd name="connsiteX550" fmla="*/ 7204487 w 7467600"/>
              <a:gd name="connsiteY550" fmla="*/ 2742112 h 6858000"/>
              <a:gd name="connsiteX551" fmla="*/ 7131592 w 7467600"/>
              <a:gd name="connsiteY551" fmla="*/ 2672096 h 6858000"/>
              <a:gd name="connsiteX552" fmla="*/ 6996344 w 7467600"/>
              <a:gd name="connsiteY552" fmla="*/ 2518310 h 6858000"/>
              <a:gd name="connsiteX553" fmla="*/ 6735495 w 7467600"/>
              <a:gd name="connsiteY553" fmla="*/ 2196890 h 6858000"/>
              <a:gd name="connsiteX554" fmla="*/ 6721901 w 7467600"/>
              <a:gd name="connsiteY554" fmla="*/ 2179274 h 6858000"/>
              <a:gd name="connsiteX555" fmla="*/ 6604735 w 7467600"/>
              <a:gd name="connsiteY555" fmla="*/ 2041381 h 6858000"/>
              <a:gd name="connsiteX556" fmla="*/ 6591670 w 7467600"/>
              <a:gd name="connsiteY556" fmla="*/ 1988277 h 6858000"/>
              <a:gd name="connsiteX557" fmla="*/ 6747349 w 7467600"/>
              <a:gd name="connsiteY557" fmla="*/ 2160069 h 6858000"/>
              <a:gd name="connsiteX558" fmla="*/ 6760943 w 7467600"/>
              <a:gd name="connsiteY558" fmla="*/ 2177686 h 6858000"/>
              <a:gd name="connsiteX559" fmla="*/ 7021065 w 7467600"/>
              <a:gd name="connsiteY559" fmla="*/ 2498102 h 6858000"/>
              <a:gd name="connsiteX560" fmla="*/ 7155223 w 7467600"/>
              <a:gd name="connsiteY560" fmla="*/ 2650386 h 6858000"/>
              <a:gd name="connsiteX561" fmla="*/ 7203167 w 7467600"/>
              <a:gd name="connsiteY561" fmla="*/ 2697288 h 6858000"/>
              <a:gd name="connsiteX562" fmla="*/ 6937703 w 7467600"/>
              <a:gd name="connsiteY562" fmla="*/ 2321981 h 6858000"/>
              <a:gd name="connsiteX563" fmla="*/ 6591670 w 7467600"/>
              <a:gd name="connsiteY563" fmla="*/ 1988277 h 6858000"/>
              <a:gd name="connsiteX564" fmla="*/ 5798671 w 7467600"/>
              <a:gd name="connsiteY564" fmla="*/ 1981601 h 6858000"/>
              <a:gd name="connsiteX565" fmla="*/ 5754709 w 7467600"/>
              <a:gd name="connsiteY565" fmla="*/ 2071454 h 6858000"/>
              <a:gd name="connsiteX566" fmla="*/ 5763044 w 7467600"/>
              <a:gd name="connsiteY566" fmla="*/ 2842206 h 6858000"/>
              <a:gd name="connsiteX567" fmla="*/ 5764974 w 7467600"/>
              <a:gd name="connsiteY567" fmla="*/ 2799609 h 6858000"/>
              <a:gd name="connsiteX568" fmla="*/ 5767665 w 7467600"/>
              <a:gd name="connsiteY568" fmla="*/ 2666409 h 6858000"/>
              <a:gd name="connsiteX569" fmla="*/ 5763055 w 7467600"/>
              <a:gd name="connsiteY569" fmla="*/ 2579705 h 6858000"/>
              <a:gd name="connsiteX570" fmla="*/ 5758079 w 7467600"/>
              <a:gd name="connsiteY570" fmla="*/ 2492508 h 6858000"/>
              <a:gd name="connsiteX571" fmla="*/ 5779325 w 7467600"/>
              <a:gd name="connsiteY571" fmla="*/ 2197069 h 6858000"/>
              <a:gd name="connsiteX572" fmla="*/ 5798671 w 7467600"/>
              <a:gd name="connsiteY572" fmla="*/ 1981601 h 6858000"/>
              <a:gd name="connsiteX573" fmla="*/ 5829202 w 7467600"/>
              <a:gd name="connsiteY573" fmla="*/ 1971679 h 6858000"/>
              <a:gd name="connsiteX574" fmla="*/ 5809558 w 7467600"/>
              <a:gd name="connsiteY574" fmla="*/ 2198043 h 6858000"/>
              <a:gd name="connsiteX575" fmla="*/ 5788653 w 7467600"/>
              <a:gd name="connsiteY575" fmla="*/ 2489430 h 6858000"/>
              <a:gd name="connsiteX576" fmla="*/ 5793439 w 7467600"/>
              <a:gd name="connsiteY576" fmla="*/ 2575235 h 6858000"/>
              <a:gd name="connsiteX577" fmla="*/ 5796837 w 7467600"/>
              <a:gd name="connsiteY577" fmla="*/ 2637633 h 6858000"/>
              <a:gd name="connsiteX578" fmla="*/ 5818614 w 7467600"/>
              <a:gd name="connsiteY578" fmla="*/ 2473055 h 6858000"/>
              <a:gd name="connsiteX579" fmla="*/ 5829202 w 7467600"/>
              <a:gd name="connsiteY579" fmla="*/ 1971679 h 6858000"/>
              <a:gd name="connsiteX580" fmla="*/ 5911389 w 7467600"/>
              <a:gd name="connsiteY580" fmla="*/ 1898371 h 6858000"/>
              <a:gd name="connsiteX581" fmla="*/ 6237627 w 7467600"/>
              <a:gd name="connsiteY581" fmla="*/ 2231921 h 6858000"/>
              <a:gd name="connsiteX582" fmla="*/ 5911389 w 7467600"/>
              <a:gd name="connsiteY582" fmla="*/ 1898371 h 6858000"/>
              <a:gd name="connsiteX583" fmla="*/ 6944437 w 7467600"/>
              <a:gd name="connsiteY583" fmla="*/ 1575402 h 6858000"/>
              <a:gd name="connsiteX584" fmla="*/ 6304730 w 7467600"/>
              <a:gd name="connsiteY584" fmla="*/ 1766654 h 6858000"/>
              <a:gd name="connsiteX585" fmla="*/ 6944437 w 7467600"/>
              <a:gd name="connsiteY585" fmla="*/ 1575402 h 6858000"/>
              <a:gd name="connsiteX586" fmla="*/ 7019523 w 7467600"/>
              <a:gd name="connsiteY586" fmla="*/ 1519450 h 6858000"/>
              <a:gd name="connsiteX587" fmla="*/ 6298091 w 7467600"/>
              <a:gd name="connsiteY587" fmla="*/ 1737122 h 6858000"/>
              <a:gd name="connsiteX588" fmla="*/ 7019523 w 7467600"/>
              <a:gd name="connsiteY588" fmla="*/ 1519450 h 6858000"/>
              <a:gd name="connsiteX589" fmla="*/ 2399523 w 7467600"/>
              <a:gd name="connsiteY589" fmla="*/ 1428234 h 6858000"/>
              <a:gd name="connsiteX590" fmla="*/ 2224982 w 7467600"/>
              <a:gd name="connsiteY590" fmla="*/ 1826201 h 6858000"/>
              <a:gd name="connsiteX591" fmla="*/ 2096099 w 7467600"/>
              <a:gd name="connsiteY591" fmla="*/ 2345900 h 6858000"/>
              <a:gd name="connsiteX592" fmla="*/ 2283317 w 7467600"/>
              <a:gd name="connsiteY592" fmla="*/ 1796925 h 6858000"/>
              <a:gd name="connsiteX593" fmla="*/ 2399523 w 7467600"/>
              <a:gd name="connsiteY593" fmla="*/ 1428234 h 6858000"/>
              <a:gd name="connsiteX594" fmla="*/ 2448558 w 7467600"/>
              <a:gd name="connsiteY594" fmla="*/ 1373435 h 6858000"/>
              <a:gd name="connsiteX595" fmla="*/ 2312521 w 7467600"/>
              <a:gd name="connsiteY595" fmla="*/ 1806140 h 6858000"/>
              <a:gd name="connsiteX596" fmla="*/ 2127533 w 7467600"/>
              <a:gd name="connsiteY596" fmla="*/ 2348380 h 6858000"/>
              <a:gd name="connsiteX597" fmla="*/ 2358080 w 7467600"/>
              <a:gd name="connsiteY597" fmla="*/ 1866134 h 6858000"/>
              <a:gd name="connsiteX598" fmla="*/ 2407436 w 7467600"/>
              <a:gd name="connsiteY598" fmla="*/ 1651070 h 6858000"/>
              <a:gd name="connsiteX599" fmla="*/ 2448558 w 7467600"/>
              <a:gd name="connsiteY599" fmla="*/ 1373435 h 6858000"/>
              <a:gd name="connsiteX600" fmla="*/ 278707 w 7467600"/>
              <a:gd name="connsiteY600" fmla="*/ 1352270 h 6858000"/>
              <a:gd name="connsiteX601" fmla="*/ 321570 w 7467600"/>
              <a:gd name="connsiteY601" fmla="*/ 1861610 h 6858000"/>
              <a:gd name="connsiteX602" fmla="*/ 294281 w 7467600"/>
              <a:gd name="connsiteY602" fmla="*/ 1440658 h 6858000"/>
              <a:gd name="connsiteX603" fmla="*/ 278707 w 7467600"/>
              <a:gd name="connsiteY603" fmla="*/ 1352270 h 6858000"/>
              <a:gd name="connsiteX604" fmla="*/ 1423821 w 7467600"/>
              <a:gd name="connsiteY604" fmla="*/ 1351958 h 6858000"/>
              <a:gd name="connsiteX605" fmla="*/ 1638521 w 7467600"/>
              <a:gd name="connsiteY605" fmla="*/ 1908470 h 6858000"/>
              <a:gd name="connsiteX606" fmla="*/ 1754199 w 7467600"/>
              <a:gd name="connsiteY606" fmla="*/ 2149284 h 6858000"/>
              <a:gd name="connsiteX607" fmla="*/ 1908359 w 7467600"/>
              <a:gd name="connsiteY607" fmla="*/ 2364988 h 6858000"/>
              <a:gd name="connsiteX608" fmla="*/ 1647661 w 7467600"/>
              <a:gd name="connsiteY608" fmla="*/ 1825945 h 6858000"/>
              <a:gd name="connsiteX609" fmla="*/ 1423821 w 7467600"/>
              <a:gd name="connsiteY609" fmla="*/ 1351958 h 6858000"/>
              <a:gd name="connsiteX610" fmla="*/ 1431890 w 7467600"/>
              <a:gd name="connsiteY610" fmla="*/ 1306475 h 6858000"/>
              <a:gd name="connsiteX611" fmla="*/ 1507597 w 7467600"/>
              <a:gd name="connsiteY611" fmla="*/ 1446132 h 6858000"/>
              <a:gd name="connsiteX612" fmla="*/ 1674586 w 7467600"/>
              <a:gd name="connsiteY612" fmla="*/ 1813832 h 6858000"/>
              <a:gd name="connsiteX613" fmla="*/ 1815950 w 7467600"/>
              <a:gd name="connsiteY613" fmla="*/ 2128564 h 6858000"/>
              <a:gd name="connsiteX614" fmla="*/ 1984242 w 7467600"/>
              <a:gd name="connsiteY614" fmla="*/ 2430829 h 6858000"/>
              <a:gd name="connsiteX615" fmla="*/ 2014023 w 7467600"/>
              <a:gd name="connsiteY615" fmla="*/ 2450995 h 6858000"/>
              <a:gd name="connsiteX616" fmla="*/ 1747337 w 7467600"/>
              <a:gd name="connsiteY616" fmla="*/ 1855264 h 6858000"/>
              <a:gd name="connsiteX617" fmla="*/ 1533749 w 7467600"/>
              <a:gd name="connsiteY617" fmla="*/ 1478656 h 6858000"/>
              <a:gd name="connsiteX618" fmla="*/ 1431890 w 7467600"/>
              <a:gd name="connsiteY618" fmla="*/ 1306475 h 6858000"/>
              <a:gd name="connsiteX619" fmla="*/ 5052692 w 7467600"/>
              <a:gd name="connsiteY619" fmla="*/ 1292994 h 6858000"/>
              <a:gd name="connsiteX620" fmla="*/ 5200661 w 7467600"/>
              <a:gd name="connsiteY620" fmla="*/ 1635186 h 6858000"/>
              <a:gd name="connsiteX621" fmla="*/ 5297138 w 7467600"/>
              <a:gd name="connsiteY621" fmla="*/ 1906351 h 6858000"/>
              <a:gd name="connsiteX622" fmla="*/ 5052692 w 7467600"/>
              <a:gd name="connsiteY622" fmla="*/ 1292994 h 6858000"/>
              <a:gd name="connsiteX623" fmla="*/ 5009948 w 7467600"/>
              <a:gd name="connsiteY623" fmla="*/ 1273619 h 6858000"/>
              <a:gd name="connsiteX624" fmla="*/ 5121777 w 7467600"/>
              <a:gd name="connsiteY624" fmla="*/ 1654213 h 6858000"/>
              <a:gd name="connsiteX625" fmla="*/ 5293545 w 7467600"/>
              <a:gd name="connsiteY625" fmla="*/ 2072247 h 6858000"/>
              <a:gd name="connsiteX626" fmla="*/ 5294042 w 7467600"/>
              <a:gd name="connsiteY626" fmla="*/ 2065019 h 6858000"/>
              <a:gd name="connsiteX627" fmla="*/ 5171936 w 7467600"/>
              <a:gd name="connsiteY627" fmla="*/ 1647613 h 6858000"/>
              <a:gd name="connsiteX628" fmla="*/ 5009948 w 7467600"/>
              <a:gd name="connsiteY628" fmla="*/ 1273619 h 6858000"/>
              <a:gd name="connsiteX629" fmla="*/ 655236 w 7467600"/>
              <a:gd name="connsiteY629" fmla="*/ 1268632 h 6858000"/>
              <a:gd name="connsiteX630" fmla="*/ 839521 w 7467600"/>
              <a:gd name="connsiteY630" fmla="*/ 1685315 h 6858000"/>
              <a:gd name="connsiteX631" fmla="*/ 1109416 w 7467600"/>
              <a:gd name="connsiteY631" fmla="*/ 2061663 h 6858000"/>
              <a:gd name="connsiteX632" fmla="*/ 1298300 w 7467600"/>
              <a:gd name="connsiteY632" fmla="*/ 2247742 h 6858000"/>
              <a:gd name="connsiteX633" fmla="*/ 1125871 w 7467600"/>
              <a:gd name="connsiteY633" fmla="*/ 1989513 h 6858000"/>
              <a:gd name="connsiteX634" fmla="*/ 981574 w 7467600"/>
              <a:gd name="connsiteY634" fmla="*/ 1783157 h 6858000"/>
              <a:gd name="connsiteX635" fmla="*/ 922198 w 7467600"/>
              <a:gd name="connsiteY635" fmla="*/ 1677437 h 6858000"/>
              <a:gd name="connsiteX636" fmla="*/ 869293 w 7467600"/>
              <a:gd name="connsiteY636" fmla="*/ 1583214 h 6858000"/>
              <a:gd name="connsiteX637" fmla="*/ 751431 w 7467600"/>
              <a:gd name="connsiteY637" fmla="*/ 1405731 h 6858000"/>
              <a:gd name="connsiteX638" fmla="*/ 655236 w 7467600"/>
              <a:gd name="connsiteY638" fmla="*/ 1268632 h 6858000"/>
              <a:gd name="connsiteX639" fmla="*/ 6516292 w 7467600"/>
              <a:gd name="connsiteY639" fmla="*/ 1263064 h 6858000"/>
              <a:gd name="connsiteX640" fmla="*/ 5736320 w 7467600"/>
              <a:gd name="connsiteY640" fmla="*/ 1501803 h 6858000"/>
              <a:gd name="connsiteX641" fmla="*/ 6516292 w 7467600"/>
              <a:gd name="connsiteY641" fmla="*/ 1263064 h 6858000"/>
              <a:gd name="connsiteX642" fmla="*/ 291466 w 7467600"/>
              <a:gd name="connsiteY642" fmla="*/ 1250369 h 6858000"/>
              <a:gd name="connsiteX643" fmla="*/ 323180 w 7467600"/>
              <a:gd name="connsiteY643" fmla="*/ 1435283 h 6858000"/>
              <a:gd name="connsiteX644" fmla="*/ 349381 w 7467600"/>
              <a:gd name="connsiteY644" fmla="*/ 1875041 h 6858000"/>
              <a:gd name="connsiteX645" fmla="*/ 374363 w 7467600"/>
              <a:gd name="connsiteY645" fmla="*/ 1506494 h 6858000"/>
              <a:gd name="connsiteX646" fmla="*/ 302168 w 7467600"/>
              <a:gd name="connsiteY646" fmla="*/ 1274495 h 6858000"/>
              <a:gd name="connsiteX647" fmla="*/ 291466 w 7467600"/>
              <a:gd name="connsiteY647" fmla="*/ 1250369 h 6858000"/>
              <a:gd name="connsiteX648" fmla="*/ 678222 w 7467600"/>
              <a:gd name="connsiteY648" fmla="*/ 1248670 h 6858000"/>
              <a:gd name="connsiteX649" fmla="*/ 775536 w 7467600"/>
              <a:gd name="connsiteY649" fmla="*/ 1388015 h 6858000"/>
              <a:gd name="connsiteX650" fmla="*/ 894529 w 7467600"/>
              <a:gd name="connsiteY650" fmla="*/ 1567739 h 6858000"/>
              <a:gd name="connsiteX651" fmla="*/ 948000 w 7467600"/>
              <a:gd name="connsiteY651" fmla="*/ 1663088 h 6858000"/>
              <a:gd name="connsiteX652" fmla="*/ 1006812 w 7467600"/>
              <a:gd name="connsiteY652" fmla="*/ 1767683 h 6858000"/>
              <a:gd name="connsiteX653" fmla="*/ 1149133 w 7467600"/>
              <a:gd name="connsiteY653" fmla="*/ 1971513 h 6858000"/>
              <a:gd name="connsiteX654" fmla="*/ 1333952 w 7467600"/>
              <a:gd name="connsiteY654" fmla="*/ 2251620 h 6858000"/>
              <a:gd name="connsiteX655" fmla="*/ 1337329 w 7467600"/>
              <a:gd name="connsiteY655" fmla="*/ 2258350 h 6858000"/>
              <a:gd name="connsiteX656" fmla="*/ 1014726 w 7467600"/>
              <a:gd name="connsiteY656" fmla="*/ 1615556 h 6858000"/>
              <a:gd name="connsiteX657" fmla="*/ 678222 w 7467600"/>
              <a:gd name="connsiteY657" fmla="*/ 1248670 h 6858000"/>
              <a:gd name="connsiteX658" fmla="*/ 6691602 w 7467600"/>
              <a:gd name="connsiteY658" fmla="*/ 1140573 h 6858000"/>
              <a:gd name="connsiteX659" fmla="*/ 6571100 w 7467600"/>
              <a:gd name="connsiteY659" fmla="*/ 1183662 h 6858000"/>
              <a:gd name="connsiteX660" fmla="*/ 6241687 w 7467600"/>
              <a:gd name="connsiteY660" fmla="*/ 1257600 h 6858000"/>
              <a:gd name="connsiteX661" fmla="*/ 5693009 w 7467600"/>
              <a:gd name="connsiteY661" fmla="*/ 1478256 h 6858000"/>
              <a:gd name="connsiteX662" fmla="*/ 6548420 w 7467600"/>
              <a:gd name="connsiteY662" fmla="*/ 1214599 h 6858000"/>
              <a:gd name="connsiteX663" fmla="*/ 6605473 w 7467600"/>
              <a:gd name="connsiteY663" fmla="*/ 1184686 h 6858000"/>
              <a:gd name="connsiteX664" fmla="*/ 6691602 w 7467600"/>
              <a:gd name="connsiteY664" fmla="*/ 1140573 h 6858000"/>
              <a:gd name="connsiteX665" fmla="*/ 4002475 w 7467600"/>
              <a:gd name="connsiteY665" fmla="*/ 1037802 h 6858000"/>
              <a:gd name="connsiteX666" fmla="*/ 4000324 w 7467600"/>
              <a:gd name="connsiteY666" fmla="*/ 1039362 h 6858000"/>
              <a:gd name="connsiteX667" fmla="*/ 4002862 w 7467600"/>
              <a:gd name="connsiteY667" fmla="*/ 1042866 h 6858000"/>
              <a:gd name="connsiteX668" fmla="*/ 4002475 w 7467600"/>
              <a:gd name="connsiteY668" fmla="*/ 1037802 h 6858000"/>
              <a:gd name="connsiteX669" fmla="*/ 506322 w 7467600"/>
              <a:gd name="connsiteY669" fmla="*/ 1020997 h 6858000"/>
              <a:gd name="connsiteX670" fmla="*/ 533068 w 7467600"/>
              <a:gd name="connsiteY670" fmla="*/ 1029409 h 6858000"/>
              <a:gd name="connsiteX671" fmla="*/ 1232525 w 7467600"/>
              <a:gd name="connsiteY671" fmla="*/ 1804675 h 6858000"/>
              <a:gd name="connsiteX672" fmla="*/ 1388858 w 7467600"/>
              <a:gd name="connsiteY672" fmla="*/ 2368011 h 6858000"/>
              <a:gd name="connsiteX673" fmla="*/ 1384098 w 7467600"/>
              <a:gd name="connsiteY673" fmla="*/ 2378125 h 6858000"/>
              <a:gd name="connsiteX674" fmla="*/ 1425393 w 7467600"/>
              <a:gd name="connsiteY674" fmla="*/ 2589124 h 6858000"/>
              <a:gd name="connsiteX675" fmla="*/ 1424001 w 7467600"/>
              <a:gd name="connsiteY675" fmla="*/ 2597541 h 6858000"/>
              <a:gd name="connsiteX676" fmla="*/ 2152729 w 7467600"/>
              <a:gd name="connsiteY676" fmla="*/ 2864487 h 6858000"/>
              <a:gd name="connsiteX677" fmla="*/ 2020609 w 7467600"/>
              <a:gd name="connsiteY677" fmla="*/ 2539671 h 6858000"/>
              <a:gd name="connsiteX678" fmla="*/ 2018920 w 7467600"/>
              <a:gd name="connsiteY678" fmla="*/ 2536309 h 6858000"/>
              <a:gd name="connsiteX679" fmla="*/ 1342441 w 7467600"/>
              <a:gd name="connsiteY679" fmla="*/ 1173017 h 6858000"/>
              <a:gd name="connsiteX680" fmla="*/ 1367925 w 7467600"/>
              <a:gd name="connsiteY680" fmla="*/ 1135648 h 6858000"/>
              <a:gd name="connsiteX681" fmla="*/ 1771401 w 7467600"/>
              <a:gd name="connsiteY681" fmla="*/ 1806673 h 6858000"/>
              <a:gd name="connsiteX682" fmla="*/ 1972385 w 7467600"/>
              <a:gd name="connsiteY682" fmla="*/ 2198735 h 6858000"/>
              <a:gd name="connsiteX683" fmla="*/ 2040892 w 7467600"/>
              <a:gd name="connsiteY683" fmla="*/ 2405205 h 6858000"/>
              <a:gd name="connsiteX684" fmla="*/ 2131689 w 7467600"/>
              <a:gd name="connsiteY684" fmla="*/ 1936926 h 6858000"/>
              <a:gd name="connsiteX685" fmla="*/ 2454820 w 7467600"/>
              <a:gd name="connsiteY685" fmla="*/ 1248808 h 6858000"/>
              <a:gd name="connsiteX686" fmla="*/ 2492512 w 7467600"/>
              <a:gd name="connsiteY686" fmla="*/ 1302920 h 6858000"/>
              <a:gd name="connsiteX687" fmla="*/ 2081216 w 7467600"/>
              <a:gd name="connsiteY687" fmla="*/ 2527513 h 6858000"/>
              <a:gd name="connsiteX688" fmla="*/ 2081211 w 7467600"/>
              <a:gd name="connsiteY688" fmla="*/ 2528916 h 6858000"/>
              <a:gd name="connsiteX689" fmla="*/ 2199067 w 7467600"/>
              <a:gd name="connsiteY689" fmla="*/ 2884061 h 6858000"/>
              <a:gd name="connsiteX690" fmla="*/ 3192586 w 7467600"/>
              <a:gd name="connsiteY690" fmla="*/ 3411496 h 6858000"/>
              <a:gd name="connsiteX691" fmla="*/ 3182620 w 7467600"/>
              <a:gd name="connsiteY691" fmla="*/ 3483279 h 6858000"/>
              <a:gd name="connsiteX692" fmla="*/ 2435119 w 7467600"/>
              <a:gd name="connsiteY692" fmla="*/ 3080173 h 6858000"/>
              <a:gd name="connsiteX693" fmla="*/ 2410152 w 7467600"/>
              <a:gd name="connsiteY693" fmla="*/ 3063751 h 6858000"/>
              <a:gd name="connsiteX694" fmla="*/ 2408099 w 7467600"/>
              <a:gd name="connsiteY694" fmla="*/ 3064403 h 6858000"/>
              <a:gd name="connsiteX695" fmla="*/ 2407218 w 7467600"/>
              <a:gd name="connsiteY695" fmla="*/ 3070324 h 6858000"/>
              <a:gd name="connsiteX696" fmla="*/ 2380138 w 7467600"/>
              <a:gd name="connsiteY696" fmla="*/ 3099341 h 6858000"/>
              <a:gd name="connsiteX697" fmla="*/ 1765923 w 7467600"/>
              <a:gd name="connsiteY697" fmla="*/ 3581043 h 6858000"/>
              <a:gd name="connsiteX698" fmla="*/ 1702258 w 7467600"/>
              <a:gd name="connsiteY698" fmla="*/ 3612286 h 6858000"/>
              <a:gd name="connsiteX699" fmla="*/ 1538370 w 7467600"/>
              <a:gd name="connsiteY699" fmla="*/ 3811804 h 6858000"/>
              <a:gd name="connsiteX700" fmla="*/ 542867 w 7467600"/>
              <a:gd name="connsiteY700" fmla="*/ 4944092 h 6858000"/>
              <a:gd name="connsiteX701" fmla="*/ 515800 w 7467600"/>
              <a:gd name="connsiteY701" fmla="*/ 4862180 h 6858000"/>
              <a:gd name="connsiteX702" fmla="*/ 909145 w 7467600"/>
              <a:gd name="connsiteY702" fmla="*/ 4199225 h 6858000"/>
              <a:gd name="connsiteX703" fmla="*/ 1214067 w 7467600"/>
              <a:gd name="connsiteY703" fmla="*/ 3908561 h 6858000"/>
              <a:gd name="connsiteX704" fmla="*/ 640967 w 7467600"/>
              <a:gd name="connsiteY704" fmla="*/ 4105601 h 6858000"/>
              <a:gd name="connsiteX705" fmla="*/ 112563 w 7467600"/>
              <a:gd name="connsiteY705" fmla="*/ 4396952 h 6858000"/>
              <a:gd name="connsiteX706" fmla="*/ 0 w 7467600"/>
              <a:gd name="connsiteY706" fmla="*/ 4466006 h 6858000"/>
              <a:gd name="connsiteX707" fmla="*/ 0 w 7467600"/>
              <a:gd name="connsiteY707" fmla="*/ 4233763 h 6858000"/>
              <a:gd name="connsiteX708" fmla="*/ 36881 w 7467600"/>
              <a:gd name="connsiteY708" fmla="*/ 4200118 h 6858000"/>
              <a:gd name="connsiteX709" fmla="*/ 910534 w 7467600"/>
              <a:gd name="connsiteY709" fmla="*/ 3629753 h 6858000"/>
              <a:gd name="connsiteX710" fmla="*/ 1578717 w 7467600"/>
              <a:gd name="connsiteY710" fmla="*/ 3575982 h 6858000"/>
              <a:gd name="connsiteX711" fmla="*/ 2338780 w 7467600"/>
              <a:gd name="connsiteY711" fmla="*/ 3033725 h 6858000"/>
              <a:gd name="connsiteX712" fmla="*/ 1807991 w 7467600"/>
              <a:gd name="connsiteY712" fmla="*/ 2807184 h 6858000"/>
              <a:gd name="connsiteX713" fmla="*/ 1416358 w 7467600"/>
              <a:gd name="connsiteY713" fmla="*/ 3112571 h 6858000"/>
              <a:gd name="connsiteX714" fmla="*/ 939066 w 7467600"/>
              <a:gd name="connsiteY714" fmla="*/ 3378798 h 6858000"/>
              <a:gd name="connsiteX715" fmla="*/ 115099 w 7467600"/>
              <a:gd name="connsiteY715" fmla="*/ 3607650 h 6858000"/>
              <a:gd name="connsiteX716" fmla="*/ 97284 w 7467600"/>
              <a:gd name="connsiteY716" fmla="*/ 3520393 h 6858000"/>
              <a:gd name="connsiteX717" fmla="*/ 922050 w 7467600"/>
              <a:gd name="connsiteY717" fmla="*/ 3074867 h 6858000"/>
              <a:gd name="connsiteX718" fmla="*/ 1405265 w 7467600"/>
              <a:gd name="connsiteY718" fmla="*/ 3016319 h 6858000"/>
              <a:gd name="connsiteX719" fmla="*/ 1407512 w 7467600"/>
              <a:gd name="connsiteY719" fmla="*/ 3018001 h 6858000"/>
              <a:gd name="connsiteX720" fmla="*/ 1726266 w 7467600"/>
              <a:gd name="connsiteY720" fmla="*/ 2777274 h 6858000"/>
              <a:gd name="connsiteX721" fmla="*/ 625390 w 7467600"/>
              <a:gd name="connsiteY721" fmla="*/ 2514541 h 6858000"/>
              <a:gd name="connsiteX722" fmla="*/ 619799 w 7467600"/>
              <a:gd name="connsiteY722" fmla="*/ 2527180 h 6858000"/>
              <a:gd name="connsiteX723" fmla="*/ 310030 w 7467600"/>
              <a:gd name="connsiteY723" fmla="*/ 2771818 h 6858000"/>
              <a:gd name="connsiteX724" fmla="*/ 173877 w 7467600"/>
              <a:gd name="connsiteY724" fmla="*/ 2937056 h 6858000"/>
              <a:gd name="connsiteX725" fmla="*/ 77889 w 7467600"/>
              <a:gd name="connsiteY725" fmla="*/ 3138440 h 6858000"/>
              <a:gd name="connsiteX726" fmla="*/ 0 w 7467600"/>
              <a:gd name="connsiteY726" fmla="*/ 3271395 h 6858000"/>
              <a:gd name="connsiteX727" fmla="*/ 0 w 7467600"/>
              <a:gd name="connsiteY727" fmla="*/ 3153002 h 6858000"/>
              <a:gd name="connsiteX728" fmla="*/ 2386 w 7467600"/>
              <a:gd name="connsiteY728" fmla="*/ 3149203 h 6858000"/>
              <a:gd name="connsiteX729" fmla="*/ 89753 w 7467600"/>
              <a:gd name="connsiteY729" fmla="*/ 2987702 h 6858000"/>
              <a:gd name="connsiteX730" fmla="*/ 76869 w 7467600"/>
              <a:gd name="connsiteY730" fmla="*/ 3005404 h 6858000"/>
              <a:gd name="connsiteX731" fmla="*/ 32049 w 7467600"/>
              <a:gd name="connsiteY731" fmla="*/ 3065814 h 6858000"/>
              <a:gd name="connsiteX732" fmla="*/ 0 w 7467600"/>
              <a:gd name="connsiteY732" fmla="*/ 3108744 h 6858000"/>
              <a:gd name="connsiteX733" fmla="*/ 0 w 7467600"/>
              <a:gd name="connsiteY733" fmla="*/ 3058059 h 6858000"/>
              <a:gd name="connsiteX734" fmla="*/ 7610 w 7467600"/>
              <a:gd name="connsiteY734" fmla="*/ 3047889 h 6858000"/>
              <a:gd name="connsiteX735" fmla="*/ 52419 w 7467600"/>
              <a:gd name="connsiteY735" fmla="*/ 2987479 h 6858000"/>
              <a:gd name="connsiteX736" fmla="*/ 59142 w 7467600"/>
              <a:gd name="connsiteY736" fmla="*/ 2978488 h 6858000"/>
              <a:gd name="connsiteX737" fmla="*/ 0 w 7467600"/>
              <a:gd name="connsiteY737" fmla="*/ 3015334 h 6858000"/>
              <a:gd name="connsiteX738" fmla="*/ 0 w 7467600"/>
              <a:gd name="connsiteY738" fmla="*/ 2914286 h 6858000"/>
              <a:gd name="connsiteX739" fmla="*/ 36383 w 7467600"/>
              <a:gd name="connsiteY739" fmla="*/ 2901128 h 6858000"/>
              <a:gd name="connsiteX740" fmla="*/ 156329 w 7467600"/>
              <a:gd name="connsiteY740" fmla="*/ 2840533 h 6858000"/>
              <a:gd name="connsiteX741" fmla="*/ 358355 w 7467600"/>
              <a:gd name="connsiteY741" fmla="*/ 2620471 h 6858000"/>
              <a:gd name="connsiteX742" fmla="*/ 510577 w 7467600"/>
              <a:gd name="connsiteY742" fmla="*/ 2501244 h 6858000"/>
              <a:gd name="connsiteX743" fmla="*/ 211967 w 7467600"/>
              <a:gd name="connsiteY743" fmla="*/ 2479171 h 6858000"/>
              <a:gd name="connsiteX744" fmla="*/ 0 w 7467600"/>
              <a:gd name="connsiteY744" fmla="*/ 2476398 h 6858000"/>
              <a:gd name="connsiteX745" fmla="*/ 0 w 7467600"/>
              <a:gd name="connsiteY745" fmla="*/ 2389189 h 6858000"/>
              <a:gd name="connsiteX746" fmla="*/ 103062 w 7467600"/>
              <a:gd name="connsiteY746" fmla="*/ 2389518 h 6858000"/>
              <a:gd name="connsiteX747" fmla="*/ 510734 w 7467600"/>
              <a:gd name="connsiteY747" fmla="*/ 2416201 h 6858000"/>
              <a:gd name="connsiteX748" fmla="*/ 279257 w 7467600"/>
              <a:gd name="connsiteY748" fmla="*/ 2092102 h 6858000"/>
              <a:gd name="connsiteX749" fmla="*/ 65265 w 7467600"/>
              <a:gd name="connsiteY749" fmla="*/ 2006049 h 6858000"/>
              <a:gd name="connsiteX750" fmla="*/ 0 w 7467600"/>
              <a:gd name="connsiteY750" fmla="*/ 1982532 h 6858000"/>
              <a:gd name="connsiteX751" fmla="*/ 0 w 7467600"/>
              <a:gd name="connsiteY751" fmla="*/ 1912789 h 6858000"/>
              <a:gd name="connsiteX752" fmla="*/ 97460 w 7467600"/>
              <a:gd name="connsiteY752" fmla="*/ 1953725 h 6858000"/>
              <a:gd name="connsiteX753" fmla="*/ 221272 w 7467600"/>
              <a:gd name="connsiteY753" fmla="*/ 1980766 h 6858000"/>
              <a:gd name="connsiteX754" fmla="*/ 116765 w 7467600"/>
              <a:gd name="connsiteY754" fmla="*/ 1911033 h 6858000"/>
              <a:gd name="connsiteX755" fmla="*/ 16405 w 7467600"/>
              <a:gd name="connsiteY755" fmla="*/ 1803412 h 6858000"/>
              <a:gd name="connsiteX756" fmla="*/ 0 w 7467600"/>
              <a:gd name="connsiteY756" fmla="*/ 1784777 h 6858000"/>
              <a:gd name="connsiteX757" fmla="*/ 0 w 7467600"/>
              <a:gd name="connsiteY757" fmla="*/ 1740082 h 6858000"/>
              <a:gd name="connsiteX758" fmla="*/ 39394 w 7467600"/>
              <a:gd name="connsiteY758" fmla="*/ 1784856 h 6858000"/>
              <a:gd name="connsiteX759" fmla="*/ 135813 w 7467600"/>
              <a:gd name="connsiteY759" fmla="*/ 1888838 h 6858000"/>
              <a:gd name="connsiteX760" fmla="*/ 242575 w 7467600"/>
              <a:gd name="connsiteY760" fmla="*/ 1958841 h 6858000"/>
              <a:gd name="connsiteX761" fmla="*/ 82197 w 7467600"/>
              <a:gd name="connsiteY761" fmla="*/ 1754826 h 6858000"/>
              <a:gd name="connsiteX762" fmla="*/ 0 w 7467600"/>
              <a:gd name="connsiteY762" fmla="*/ 1679650 h 6858000"/>
              <a:gd name="connsiteX763" fmla="*/ 0 w 7467600"/>
              <a:gd name="connsiteY763" fmla="*/ 1602463 h 6858000"/>
              <a:gd name="connsiteX764" fmla="*/ 84689 w 7467600"/>
              <a:gd name="connsiteY764" fmla="*/ 1677442 h 6858000"/>
              <a:gd name="connsiteX765" fmla="*/ 298437 w 7467600"/>
              <a:gd name="connsiteY765" fmla="*/ 1968019 h 6858000"/>
              <a:gd name="connsiteX766" fmla="*/ 227269 w 7467600"/>
              <a:gd name="connsiteY766" fmla="*/ 1114064 h 6858000"/>
              <a:gd name="connsiteX767" fmla="*/ 248003 w 7467600"/>
              <a:gd name="connsiteY767" fmla="*/ 1089613 h 6858000"/>
              <a:gd name="connsiteX768" fmla="*/ 427020 w 7467600"/>
              <a:gd name="connsiteY768" fmla="*/ 1619803 h 6858000"/>
              <a:gd name="connsiteX769" fmla="*/ 340345 w 7467600"/>
              <a:gd name="connsiteY769" fmla="*/ 2027739 h 6858000"/>
              <a:gd name="connsiteX770" fmla="*/ 360865 w 7467600"/>
              <a:gd name="connsiteY770" fmla="*/ 2044827 h 6858000"/>
              <a:gd name="connsiteX771" fmla="*/ 560414 w 7467600"/>
              <a:gd name="connsiteY771" fmla="*/ 2421457 h 6858000"/>
              <a:gd name="connsiteX772" fmla="*/ 1359703 w 7467600"/>
              <a:gd name="connsiteY772" fmla="*/ 2578554 h 6858000"/>
              <a:gd name="connsiteX773" fmla="*/ 1359422 w 7467600"/>
              <a:gd name="connsiteY773" fmla="*/ 2577994 h 6858000"/>
              <a:gd name="connsiteX774" fmla="*/ 828701 w 7467600"/>
              <a:gd name="connsiteY774" fmla="*/ 1839520 h 6858000"/>
              <a:gd name="connsiteX775" fmla="*/ 494427 w 7467600"/>
              <a:gd name="connsiteY775" fmla="*/ 1092333 h 6858000"/>
              <a:gd name="connsiteX776" fmla="*/ 506322 w 7467600"/>
              <a:gd name="connsiteY776" fmla="*/ 1020997 h 6858000"/>
              <a:gd name="connsiteX777" fmla="*/ 4570198 w 7467600"/>
              <a:gd name="connsiteY777" fmla="*/ 978081 h 6858000"/>
              <a:gd name="connsiteX778" fmla="*/ 4523691 w 7467600"/>
              <a:gd name="connsiteY778" fmla="*/ 1127776 h 6858000"/>
              <a:gd name="connsiteX779" fmla="*/ 4509875 w 7467600"/>
              <a:gd name="connsiteY779" fmla="*/ 1167552 h 6858000"/>
              <a:gd name="connsiteX780" fmla="*/ 4478168 w 7467600"/>
              <a:gd name="connsiteY780" fmla="*/ 1260735 h 6858000"/>
              <a:gd name="connsiteX781" fmla="*/ 4409309 w 7467600"/>
              <a:gd name="connsiteY781" fmla="*/ 1666996 h 6858000"/>
              <a:gd name="connsiteX782" fmla="*/ 4370031 w 7467600"/>
              <a:gd name="connsiteY782" fmla="*/ 1955666 h 6858000"/>
              <a:gd name="connsiteX783" fmla="*/ 4570198 w 7467600"/>
              <a:gd name="connsiteY783" fmla="*/ 978081 h 6858000"/>
              <a:gd name="connsiteX784" fmla="*/ 4557898 w 7467600"/>
              <a:gd name="connsiteY784" fmla="*/ 900011 h 6858000"/>
              <a:gd name="connsiteX785" fmla="*/ 4344840 w 7467600"/>
              <a:gd name="connsiteY785" fmla="*/ 1922038 h 6858000"/>
              <a:gd name="connsiteX786" fmla="*/ 4378710 w 7467600"/>
              <a:gd name="connsiteY786" fmla="*/ 1665516 h 6858000"/>
              <a:gd name="connsiteX787" fmla="*/ 4448798 w 7467600"/>
              <a:gd name="connsiteY787" fmla="*/ 1253024 h 6858000"/>
              <a:gd name="connsiteX788" fmla="*/ 4480315 w 7467600"/>
              <a:gd name="connsiteY788" fmla="*/ 1158454 h 6858000"/>
              <a:gd name="connsiteX789" fmla="*/ 4494133 w 7467600"/>
              <a:gd name="connsiteY789" fmla="*/ 1118676 h 6858000"/>
              <a:gd name="connsiteX790" fmla="*/ 4557898 w 7467600"/>
              <a:gd name="connsiteY790" fmla="*/ 900011 h 6858000"/>
              <a:gd name="connsiteX791" fmla="*/ 5870151 w 7467600"/>
              <a:gd name="connsiteY791" fmla="*/ 898890 h 6858000"/>
              <a:gd name="connsiteX792" fmla="*/ 5861335 w 7467600"/>
              <a:gd name="connsiteY792" fmla="*/ 899177 h 6858000"/>
              <a:gd name="connsiteX793" fmla="*/ 5843702 w 7467600"/>
              <a:gd name="connsiteY793" fmla="*/ 899748 h 6858000"/>
              <a:gd name="connsiteX794" fmla="*/ 5651107 w 7467600"/>
              <a:gd name="connsiteY794" fmla="*/ 920306 h 6858000"/>
              <a:gd name="connsiteX795" fmla="*/ 5459407 w 7467600"/>
              <a:gd name="connsiteY795" fmla="*/ 940975 h 6858000"/>
              <a:gd name="connsiteX796" fmla="*/ 5374846 w 7467600"/>
              <a:gd name="connsiteY796" fmla="*/ 941988 h 6858000"/>
              <a:gd name="connsiteX797" fmla="*/ 5256105 w 7467600"/>
              <a:gd name="connsiteY797" fmla="*/ 945632 h 6858000"/>
              <a:gd name="connsiteX798" fmla="*/ 5107071 w 7467600"/>
              <a:gd name="connsiteY798" fmla="*/ 969720 h 6858000"/>
              <a:gd name="connsiteX799" fmla="*/ 4998681 w 7467600"/>
              <a:gd name="connsiteY799" fmla="*/ 988771 h 6858000"/>
              <a:gd name="connsiteX800" fmla="*/ 5870151 w 7467600"/>
              <a:gd name="connsiteY800" fmla="*/ 898890 h 6858000"/>
              <a:gd name="connsiteX801" fmla="*/ 5504425 w 7467600"/>
              <a:gd name="connsiteY801" fmla="*/ 848067 h 6858000"/>
              <a:gd name="connsiteX802" fmla="*/ 4968849 w 7467600"/>
              <a:gd name="connsiteY802" fmla="*/ 962318 h 6858000"/>
              <a:gd name="connsiteX803" fmla="*/ 5104039 w 7467600"/>
              <a:gd name="connsiteY803" fmla="*/ 940634 h 6858000"/>
              <a:gd name="connsiteX804" fmla="*/ 5256311 w 7467600"/>
              <a:gd name="connsiteY804" fmla="*/ 916490 h 6858000"/>
              <a:gd name="connsiteX805" fmla="*/ 5377381 w 7467600"/>
              <a:gd name="connsiteY805" fmla="*/ 912671 h 6858000"/>
              <a:gd name="connsiteX806" fmla="*/ 5460148 w 7467600"/>
              <a:gd name="connsiteY806" fmla="*/ 911442 h 6858000"/>
              <a:gd name="connsiteX807" fmla="*/ 5648971 w 7467600"/>
              <a:gd name="connsiteY807" fmla="*/ 891331 h 6858000"/>
              <a:gd name="connsiteX808" fmla="*/ 5844807 w 7467600"/>
              <a:gd name="connsiteY808" fmla="*/ 870718 h 6858000"/>
              <a:gd name="connsiteX809" fmla="*/ 5862975 w 7467600"/>
              <a:gd name="connsiteY809" fmla="*/ 869756 h 6858000"/>
              <a:gd name="connsiteX810" fmla="*/ 5920887 w 7467600"/>
              <a:gd name="connsiteY810" fmla="*/ 865929 h 6858000"/>
              <a:gd name="connsiteX811" fmla="*/ 5504425 w 7467600"/>
              <a:gd name="connsiteY811" fmla="*/ 848067 h 6858000"/>
              <a:gd name="connsiteX812" fmla="*/ 3607114 w 7467600"/>
              <a:gd name="connsiteY812" fmla="*/ 467441 h 6858000"/>
              <a:gd name="connsiteX813" fmla="*/ 3296242 w 7467600"/>
              <a:gd name="connsiteY813" fmla="*/ 807991 h 6858000"/>
              <a:gd name="connsiteX814" fmla="*/ 3174674 w 7467600"/>
              <a:gd name="connsiteY814" fmla="*/ 919759 h 6858000"/>
              <a:gd name="connsiteX815" fmla="*/ 3042978 w 7467600"/>
              <a:gd name="connsiteY815" fmla="*/ 1054894 h 6858000"/>
              <a:gd name="connsiteX816" fmla="*/ 2968914 w 7467600"/>
              <a:gd name="connsiteY816" fmla="*/ 1133756 h 6858000"/>
              <a:gd name="connsiteX817" fmla="*/ 3103823 w 7467600"/>
              <a:gd name="connsiteY817" fmla="*/ 1026814 h 6858000"/>
              <a:gd name="connsiteX818" fmla="*/ 3607114 w 7467600"/>
              <a:gd name="connsiteY818" fmla="*/ 467441 h 6858000"/>
              <a:gd name="connsiteX819" fmla="*/ 3744487 w 7467600"/>
              <a:gd name="connsiteY819" fmla="*/ 383136 h 6858000"/>
              <a:gd name="connsiteX820" fmla="*/ 3970213 w 7467600"/>
              <a:gd name="connsiteY820" fmla="*/ 995559 h 6858000"/>
              <a:gd name="connsiteX821" fmla="*/ 3744487 w 7467600"/>
              <a:gd name="connsiteY821" fmla="*/ 383136 h 6858000"/>
              <a:gd name="connsiteX822" fmla="*/ 3624562 w 7467600"/>
              <a:gd name="connsiteY822" fmla="*/ 367041 h 6858000"/>
              <a:gd name="connsiteX823" fmla="*/ 3489712 w 7467600"/>
              <a:gd name="connsiteY823" fmla="*/ 485386 h 6858000"/>
              <a:gd name="connsiteX824" fmla="*/ 3182994 w 7467600"/>
              <a:gd name="connsiteY824" fmla="*/ 828265 h 6858000"/>
              <a:gd name="connsiteX825" fmla="*/ 2892114 w 7467600"/>
              <a:gd name="connsiteY825" fmla="*/ 1172635 h 6858000"/>
              <a:gd name="connsiteX826" fmla="*/ 3021459 w 7467600"/>
              <a:gd name="connsiteY826" fmla="*/ 1035385 h 6858000"/>
              <a:gd name="connsiteX827" fmla="*/ 3153873 w 7467600"/>
              <a:gd name="connsiteY827" fmla="*/ 898971 h 6858000"/>
              <a:gd name="connsiteX828" fmla="*/ 3276511 w 7467600"/>
              <a:gd name="connsiteY828" fmla="*/ 786423 h 6858000"/>
              <a:gd name="connsiteX829" fmla="*/ 3584154 w 7467600"/>
              <a:gd name="connsiteY829" fmla="*/ 448218 h 6858000"/>
              <a:gd name="connsiteX830" fmla="*/ 3624562 w 7467600"/>
              <a:gd name="connsiteY830" fmla="*/ 367041 h 6858000"/>
              <a:gd name="connsiteX831" fmla="*/ 3766672 w 7467600"/>
              <a:gd name="connsiteY831" fmla="*/ 359429 h 6858000"/>
              <a:gd name="connsiteX832" fmla="*/ 3996338 w 7467600"/>
              <a:gd name="connsiteY832" fmla="*/ 968237 h 6858000"/>
              <a:gd name="connsiteX833" fmla="*/ 3766672 w 7467600"/>
              <a:gd name="connsiteY833" fmla="*/ 359429 h 6858000"/>
              <a:gd name="connsiteX834" fmla="*/ 5805386 w 7467600"/>
              <a:gd name="connsiteY834" fmla="*/ 239240 h 6858000"/>
              <a:gd name="connsiteX835" fmla="*/ 5736947 w 7467600"/>
              <a:gd name="connsiteY835" fmla="*/ 261367 h 6858000"/>
              <a:gd name="connsiteX836" fmla="*/ 5427012 w 7467600"/>
              <a:gd name="connsiteY836" fmla="*/ 311272 h 6858000"/>
              <a:gd name="connsiteX837" fmla="*/ 5147818 w 7467600"/>
              <a:gd name="connsiteY837" fmla="*/ 322112 h 6858000"/>
              <a:gd name="connsiteX838" fmla="*/ 5060854 w 7467600"/>
              <a:gd name="connsiteY838" fmla="*/ 311882 h 6858000"/>
              <a:gd name="connsiteX839" fmla="*/ 4945989 w 7467600"/>
              <a:gd name="connsiteY839" fmla="*/ 300516 h 6858000"/>
              <a:gd name="connsiteX840" fmla="*/ 5410479 w 7467600"/>
              <a:gd name="connsiteY840" fmla="*/ 348434 h 6858000"/>
              <a:gd name="connsiteX841" fmla="*/ 5805386 w 7467600"/>
              <a:gd name="connsiteY841" fmla="*/ 239240 h 6858000"/>
              <a:gd name="connsiteX842" fmla="*/ 5905192 w 7467600"/>
              <a:gd name="connsiteY842" fmla="*/ 163079 h 6858000"/>
              <a:gd name="connsiteX843" fmla="*/ 5865655 w 7467600"/>
              <a:gd name="connsiteY843" fmla="*/ 171901 h 6858000"/>
              <a:gd name="connsiteX844" fmla="*/ 5259740 w 7467600"/>
              <a:gd name="connsiteY844" fmla="*/ 257013 h 6858000"/>
              <a:gd name="connsiteX845" fmla="*/ 5208466 w 7467600"/>
              <a:gd name="connsiteY845" fmla="*/ 257550 h 6858000"/>
              <a:gd name="connsiteX846" fmla="*/ 4980204 w 7467600"/>
              <a:gd name="connsiteY846" fmla="*/ 271903 h 6858000"/>
              <a:gd name="connsiteX847" fmla="*/ 5068068 w 7467600"/>
              <a:gd name="connsiteY847" fmla="*/ 282244 h 6858000"/>
              <a:gd name="connsiteX848" fmla="*/ 5153231 w 7467600"/>
              <a:gd name="connsiteY848" fmla="*/ 292240 h 6858000"/>
              <a:gd name="connsiteX849" fmla="*/ 5426491 w 7467600"/>
              <a:gd name="connsiteY849" fmla="*/ 281128 h 6858000"/>
              <a:gd name="connsiteX850" fmla="*/ 5731212 w 7467600"/>
              <a:gd name="connsiteY850" fmla="*/ 231951 h 6858000"/>
              <a:gd name="connsiteX851" fmla="*/ 5905192 w 7467600"/>
              <a:gd name="connsiteY851" fmla="*/ 163079 h 6858000"/>
              <a:gd name="connsiteX852" fmla="*/ 5944437 w 7467600"/>
              <a:gd name="connsiteY852" fmla="*/ 113829 h 6858000"/>
              <a:gd name="connsiteX853" fmla="*/ 5825032 w 7467600"/>
              <a:gd name="connsiteY853" fmla="*/ 146405 h 6858000"/>
              <a:gd name="connsiteX854" fmla="*/ 4955599 w 7467600"/>
              <a:gd name="connsiteY854" fmla="*/ 247008 h 6858000"/>
              <a:gd name="connsiteX855" fmla="*/ 5210104 w 7467600"/>
              <a:gd name="connsiteY855" fmla="*/ 228123 h 6858000"/>
              <a:gd name="connsiteX856" fmla="*/ 5261015 w 7467600"/>
              <a:gd name="connsiteY856" fmla="*/ 227087 h 6858000"/>
              <a:gd name="connsiteX857" fmla="*/ 5861181 w 7467600"/>
              <a:gd name="connsiteY857" fmla="*/ 143093 h 6858000"/>
              <a:gd name="connsiteX858" fmla="*/ 5961252 w 7467600"/>
              <a:gd name="connsiteY858" fmla="*/ 114820 h 6858000"/>
              <a:gd name="connsiteX859" fmla="*/ 5944437 w 7467600"/>
              <a:gd name="connsiteY859" fmla="*/ 113829 h 6858000"/>
              <a:gd name="connsiteX860" fmla="*/ 3882765 w 7467600"/>
              <a:gd name="connsiteY860" fmla="*/ 0 h 6858000"/>
              <a:gd name="connsiteX861" fmla="*/ 3995099 w 7467600"/>
              <a:gd name="connsiteY861" fmla="*/ 0 h 6858000"/>
              <a:gd name="connsiteX862" fmla="*/ 4163818 w 7467600"/>
              <a:gd name="connsiteY862" fmla="*/ 234104 h 6858000"/>
              <a:gd name="connsiteX863" fmla="*/ 4172099 w 7467600"/>
              <a:gd name="connsiteY863" fmla="*/ 234207 h 6858000"/>
              <a:gd name="connsiteX864" fmla="*/ 4784282 w 7467600"/>
              <a:gd name="connsiteY864" fmla="*/ 276561 h 6858000"/>
              <a:gd name="connsiteX865" fmla="*/ 4801687 w 7467600"/>
              <a:gd name="connsiteY865" fmla="*/ 267764 h 6858000"/>
              <a:gd name="connsiteX866" fmla="*/ 6082788 w 7467600"/>
              <a:gd name="connsiteY866" fmla="*/ 64119 h 6858000"/>
              <a:gd name="connsiteX867" fmla="*/ 6099442 w 7467600"/>
              <a:gd name="connsiteY867" fmla="*/ 82568 h 6858000"/>
              <a:gd name="connsiteX868" fmla="*/ 4804137 w 7467600"/>
              <a:gd name="connsiteY868" fmla="*/ 320931 h 6858000"/>
              <a:gd name="connsiteX869" fmla="*/ 4227047 w 7467600"/>
              <a:gd name="connsiteY869" fmla="*/ 313415 h 6858000"/>
              <a:gd name="connsiteX870" fmla="*/ 4346041 w 7467600"/>
              <a:gd name="connsiteY870" fmla="*/ 456086 h 6858000"/>
              <a:gd name="connsiteX871" fmla="*/ 4870967 w 7467600"/>
              <a:gd name="connsiteY871" fmla="*/ 963061 h 6858000"/>
              <a:gd name="connsiteX872" fmla="*/ 4889647 w 7467600"/>
              <a:gd name="connsiteY872" fmla="*/ 957147 h 6858000"/>
              <a:gd name="connsiteX873" fmla="*/ 5422504 w 7467600"/>
              <a:gd name="connsiteY873" fmla="*/ 805191 h 6858000"/>
              <a:gd name="connsiteX874" fmla="*/ 6087656 w 7467600"/>
              <a:gd name="connsiteY874" fmla="*/ 826703 h 6858000"/>
              <a:gd name="connsiteX875" fmla="*/ 6058717 w 7467600"/>
              <a:gd name="connsiteY875" fmla="*/ 865992 h 6858000"/>
              <a:gd name="connsiteX876" fmla="*/ 4974153 w 7467600"/>
              <a:gd name="connsiteY876" fmla="*/ 1045456 h 6858000"/>
              <a:gd name="connsiteX877" fmla="*/ 5627835 w 7467600"/>
              <a:gd name="connsiteY877" fmla="*/ 1472077 h 6858000"/>
              <a:gd name="connsiteX878" fmla="*/ 5629817 w 7467600"/>
              <a:gd name="connsiteY878" fmla="*/ 1471412 h 6858000"/>
              <a:gd name="connsiteX879" fmla="*/ 5634124 w 7467600"/>
              <a:gd name="connsiteY879" fmla="*/ 1470572 h 6858000"/>
              <a:gd name="connsiteX880" fmla="*/ 5755832 w 7467600"/>
              <a:gd name="connsiteY880" fmla="*/ 1383886 h 6858000"/>
              <a:gd name="connsiteX881" fmla="*/ 6014186 w 7467600"/>
              <a:gd name="connsiteY881" fmla="*/ 1279799 h 6858000"/>
              <a:gd name="connsiteX882" fmla="*/ 6901619 w 7467600"/>
              <a:gd name="connsiteY882" fmla="*/ 1047874 h 6858000"/>
              <a:gd name="connsiteX883" fmla="*/ 6931566 w 7467600"/>
              <a:gd name="connsiteY883" fmla="*/ 1062034 h 6858000"/>
              <a:gd name="connsiteX884" fmla="*/ 5790982 w 7467600"/>
              <a:gd name="connsiteY884" fmla="*/ 1561380 h 6858000"/>
              <a:gd name="connsiteX885" fmla="*/ 6188971 w 7467600"/>
              <a:gd name="connsiteY885" fmla="*/ 1755168 h 6858000"/>
              <a:gd name="connsiteX886" fmla="*/ 6202446 w 7467600"/>
              <a:gd name="connsiteY886" fmla="*/ 1752268 h 6858000"/>
              <a:gd name="connsiteX887" fmla="*/ 7179560 w 7467600"/>
              <a:gd name="connsiteY887" fmla="*/ 1467551 h 6858000"/>
              <a:gd name="connsiteX888" fmla="*/ 7158730 w 7467600"/>
              <a:gd name="connsiteY888" fmla="*/ 1507835 h 6858000"/>
              <a:gd name="connsiteX889" fmla="*/ 6326959 w 7467600"/>
              <a:gd name="connsiteY889" fmla="*/ 1817686 h 6858000"/>
              <a:gd name="connsiteX890" fmla="*/ 6537433 w 7467600"/>
              <a:gd name="connsiteY890" fmla="*/ 1907790 h 6858000"/>
              <a:gd name="connsiteX891" fmla="*/ 6550221 w 7467600"/>
              <a:gd name="connsiteY891" fmla="*/ 1910729 h 6858000"/>
              <a:gd name="connsiteX892" fmla="*/ 6964438 w 7467600"/>
              <a:gd name="connsiteY892" fmla="*/ 2209505 h 6858000"/>
              <a:gd name="connsiteX893" fmla="*/ 7367862 w 7467600"/>
              <a:gd name="connsiteY893" fmla="*/ 2806833 h 6858000"/>
              <a:gd name="connsiteX894" fmla="*/ 7364329 w 7467600"/>
              <a:gd name="connsiteY894" fmla="*/ 2826907 h 6858000"/>
              <a:gd name="connsiteX895" fmla="*/ 7290545 w 7467600"/>
              <a:gd name="connsiteY895" fmla="*/ 2850663 h 6858000"/>
              <a:gd name="connsiteX896" fmla="*/ 6472036 w 7467600"/>
              <a:gd name="connsiteY896" fmla="*/ 1959003 h 6858000"/>
              <a:gd name="connsiteX897" fmla="*/ 5792897 w 7467600"/>
              <a:gd name="connsiteY897" fmla="*/ 1647747 h 6858000"/>
              <a:gd name="connsiteX898" fmla="*/ 5842751 w 7467600"/>
              <a:gd name="connsiteY898" fmla="*/ 1816112 h 6858000"/>
              <a:gd name="connsiteX899" fmla="*/ 5847424 w 7467600"/>
              <a:gd name="connsiteY899" fmla="*/ 1815776 h 6858000"/>
              <a:gd name="connsiteX900" fmla="*/ 6399821 w 7467600"/>
              <a:gd name="connsiteY900" fmla="*/ 2344799 h 6858000"/>
              <a:gd name="connsiteX901" fmla="*/ 6323232 w 7467600"/>
              <a:gd name="connsiteY901" fmla="*/ 2389634 h 6858000"/>
              <a:gd name="connsiteX902" fmla="*/ 5942958 w 7467600"/>
              <a:gd name="connsiteY902" fmla="*/ 2077708 h 6858000"/>
              <a:gd name="connsiteX903" fmla="*/ 5921559 w 7467600"/>
              <a:gd name="connsiteY903" fmla="*/ 2378596 h 6858000"/>
              <a:gd name="connsiteX904" fmla="*/ 5817651 w 7467600"/>
              <a:gd name="connsiteY904" fmla="*/ 3023919 h 6858000"/>
              <a:gd name="connsiteX905" fmla="*/ 5729634 w 7467600"/>
              <a:gd name="connsiteY905" fmla="*/ 3051849 h 6858000"/>
              <a:gd name="connsiteX906" fmla="*/ 5611018 w 7467600"/>
              <a:gd name="connsiteY906" fmla="*/ 2316769 h 6858000"/>
              <a:gd name="connsiteX907" fmla="*/ 5687608 w 7467600"/>
              <a:gd name="connsiteY907" fmla="*/ 2039972 h 6858000"/>
              <a:gd name="connsiteX908" fmla="*/ 5657554 w 7467600"/>
              <a:gd name="connsiteY908" fmla="*/ 1576445 h 6858000"/>
              <a:gd name="connsiteX909" fmla="*/ 5150475 w 7467600"/>
              <a:gd name="connsiteY909" fmla="*/ 1274012 h 6858000"/>
              <a:gd name="connsiteX910" fmla="*/ 5349142 w 7467600"/>
              <a:gd name="connsiteY910" fmla="*/ 2204405 h 6858000"/>
              <a:gd name="connsiteX911" fmla="*/ 5262214 w 7467600"/>
              <a:gd name="connsiteY911" fmla="*/ 2233836 h 6858000"/>
              <a:gd name="connsiteX912" fmla="*/ 4981539 w 7467600"/>
              <a:gd name="connsiteY912" fmla="*/ 1542201 h 6858000"/>
              <a:gd name="connsiteX913" fmla="*/ 4958461 w 7467600"/>
              <a:gd name="connsiteY913" fmla="*/ 1136957 h 6858000"/>
              <a:gd name="connsiteX914" fmla="*/ 4655015 w 7467600"/>
              <a:gd name="connsiteY914" fmla="*/ 891426 h 6858000"/>
              <a:gd name="connsiteX915" fmla="*/ 4348002 w 7467600"/>
              <a:gd name="connsiteY915" fmla="*/ 2205895 h 6858000"/>
              <a:gd name="connsiteX916" fmla="*/ 4262250 w 7467600"/>
              <a:gd name="connsiteY916" fmla="*/ 2219972 h 6858000"/>
              <a:gd name="connsiteX917" fmla="*/ 4550611 w 7467600"/>
              <a:gd name="connsiteY917" fmla="*/ 817540 h 6858000"/>
              <a:gd name="connsiteX918" fmla="*/ 4564418 w 7467600"/>
              <a:gd name="connsiteY918" fmla="*/ 808293 h 6858000"/>
              <a:gd name="connsiteX919" fmla="*/ 4266388 w 7467600"/>
              <a:gd name="connsiteY919" fmla="*/ 500083 h 6858000"/>
              <a:gd name="connsiteX920" fmla="*/ 4032842 w 7467600"/>
              <a:gd name="connsiteY920" fmla="*/ 211809 h 6858000"/>
              <a:gd name="connsiteX921" fmla="*/ 3882765 w 7467600"/>
              <a:gd name="connsiteY921" fmla="*/ 0 h 6858000"/>
              <a:gd name="connsiteX922" fmla="*/ 3721337 w 7467600"/>
              <a:gd name="connsiteY922" fmla="*/ 0 h 6858000"/>
              <a:gd name="connsiteX923" fmla="*/ 3797544 w 7467600"/>
              <a:gd name="connsiteY923" fmla="*/ 0 h 6858000"/>
              <a:gd name="connsiteX924" fmla="*/ 3775734 w 7467600"/>
              <a:gd name="connsiteY924" fmla="*/ 95131 h 6858000"/>
              <a:gd name="connsiteX925" fmla="*/ 3724807 w 7467600"/>
              <a:gd name="connsiteY925" fmla="*/ 272257 h 6858000"/>
              <a:gd name="connsiteX926" fmla="*/ 3726844 w 7467600"/>
              <a:gd name="connsiteY926" fmla="*/ 282988 h 6858000"/>
              <a:gd name="connsiteX927" fmla="*/ 3742664 w 7467600"/>
              <a:gd name="connsiteY927" fmla="*/ 279918 h 6858000"/>
              <a:gd name="connsiteX928" fmla="*/ 4103910 w 7467600"/>
              <a:gd name="connsiteY928" fmla="*/ 1161917 h 6858000"/>
              <a:gd name="connsiteX929" fmla="*/ 4020269 w 7467600"/>
              <a:gd name="connsiteY929" fmla="*/ 1200406 h 6858000"/>
              <a:gd name="connsiteX930" fmla="*/ 3674882 w 7467600"/>
              <a:gd name="connsiteY930" fmla="*/ 488524 h 6858000"/>
              <a:gd name="connsiteX931" fmla="*/ 3132682 w 7467600"/>
              <a:gd name="connsiteY931" fmla="*/ 1072284 h 6858000"/>
              <a:gd name="connsiteX932" fmla="*/ 2716346 w 7467600"/>
              <a:gd name="connsiteY932" fmla="*/ 1276376 h 6858000"/>
              <a:gd name="connsiteX933" fmla="*/ 2716772 w 7467600"/>
              <a:gd name="connsiteY933" fmla="*/ 1255462 h 6858000"/>
              <a:gd name="connsiteX934" fmla="*/ 3471096 w 7467600"/>
              <a:gd name="connsiteY934" fmla="*/ 437072 h 6858000"/>
              <a:gd name="connsiteX935" fmla="*/ 3639057 w 7467600"/>
              <a:gd name="connsiteY935" fmla="*/ 286334 h 6858000"/>
              <a:gd name="connsiteX936" fmla="*/ 3640309 w 7467600"/>
              <a:gd name="connsiteY936" fmla="*/ 284664 h 6858000"/>
              <a:gd name="connsiteX937" fmla="*/ 3646022 w 7467600"/>
              <a:gd name="connsiteY937" fmla="*/ 276711 h 6858000"/>
              <a:gd name="connsiteX938" fmla="*/ 3707943 w 7467600"/>
              <a:gd name="connsiteY938" fmla="*/ 65958 h 6858000"/>
              <a:gd name="connsiteX939" fmla="*/ 3721337 w 7467600"/>
              <a:gd name="connsiteY939" fmla="*/ 0 h 6858000"/>
              <a:gd name="connsiteX940" fmla="*/ 2867960 w 7467600"/>
              <a:gd name="connsiteY940" fmla="*/ 0 h 6858000"/>
              <a:gd name="connsiteX941" fmla="*/ 2926351 w 7467600"/>
              <a:gd name="connsiteY941" fmla="*/ 0 h 6858000"/>
              <a:gd name="connsiteX942" fmla="*/ 2902823 w 7467600"/>
              <a:gd name="connsiteY942" fmla="*/ 262929 h 6858000"/>
              <a:gd name="connsiteX943" fmla="*/ 2940663 w 7467600"/>
              <a:gd name="connsiteY943" fmla="*/ 140884 h 6858000"/>
              <a:gd name="connsiteX944" fmla="*/ 2947039 w 7467600"/>
              <a:gd name="connsiteY944" fmla="*/ 122524 h 6858000"/>
              <a:gd name="connsiteX945" fmla="*/ 2984316 w 7467600"/>
              <a:gd name="connsiteY945" fmla="*/ 0 h 6858000"/>
              <a:gd name="connsiteX946" fmla="*/ 3016114 w 7467600"/>
              <a:gd name="connsiteY946" fmla="*/ 0 h 6858000"/>
              <a:gd name="connsiteX947" fmla="*/ 2979949 w 7467600"/>
              <a:gd name="connsiteY947" fmla="*/ 119274 h 6858000"/>
              <a:gd name="connsiteX948" fmla="*/ 3023879 w 7467600"/>
              <a:gd name="connsiteY948" fmla="*/ 0 h 6858000"/>
              <a:gd name="connsiteX949" fmla="*/ 3105400 w 7467600"/>
              <a:gd name="connsiteY949" fmla="*/ 0 h 6858000"/>
              <a:gd name="connsiteX950" fmla="*/ 3094669 w 7467600"/>
              <a:gd name="connsiteY950" fmla="*/ 30308 h 6858000"/>
              <a:gd name="connsiteX951" fmla="*/ 2901945 w 7467600"/>
              <a:gd name="connsiteY951" fmla="*/ 466538 h 6858000"/>
              <a:gd name="connsiteX952" fmla="*/ 2815209 w 7467600"/>
              <a:gd name="connsiteY952" fmla="*/ 497361 h 6858000"/>
              <a:gd name="connsiteX953" fmla="*/ 2844845 w 7467600"/>
              <a:gd name="connsiteY953" fmla="*/ 127638 h 6858000"/>
              <a:gd name="connsiteX954" fmla="*/ 2867960 w 7467600"/>
              <a:gd name="connsiteY954" fmla="*/ 0 h 6858000"/>
              <a:gd name="connsiteX955" fmla="*/ 1057230 w 7467600"/>
              <a:gd name="connsiteY955" fmla="*/ 0 h 6858000"/>
              <a:gd name="connsiteX956" fmla="*/ 1111003 w 7467600"/>
              <a:gd name="connsiteY956" fmla="*/ 0 h 6858000"/>
              <a:gd name="connsiteX957" fmla="*/ 1125553 w 7467600"/>
              <a:gd name="connsiteY957" fmla="*/ 52588 h 6858000"/>
              <a:gd name="connsiteX958" fmla="*/ 1304276 w 7467600"/>
              <a:gd name="connsiteY958" fmla="*/ 476275 h 6858000"/>
              <a:gd name="connsiteX959" fmla="*/ 1492066 w 7467600"/>
              <a:gd name="connsiteY959" fmla="*/ 886333 h 6858000"/>
              <a:gd name="connsiteX960" fmla="*/ 1423698 w 7467600"/>
              <a:gd name="connsiteY960" fmla="*/ 710817 h 6858000"/>
              <a:gd name="connsiteX961" fmla="*/ 1357609 w 7467600"/>
              <a:gd name="connsiteY961" fmla="*/ 532892 h 6858000"/>
              <a:gd name="connsiteX962" fmla="*/ 1309550 w 7467600"/>
              <a:gd name="connsiteY962" fmla="*/ 374031 h 6858000"/>
              <a:gd name="connsiteX963" fmla="*/ 1193673 w 7467600"/>
              <a:gd name="connsiteY963" fmla="*/ 49533 h 6858000"/>
              <a:gd name="connsiteX964" fmla="*/ 1164391 w 7467600"/>
              <a:gd name="connsiteY964" fmla="*/ 0 h 6858000"/>
              <a:gd name="connsiteX965" fmla="*/ 1200666 w 7467600"/>
              <a:gd name="connsiteY965" fmla="*/ 0 h 6858000"/>
              <a:gd name="connsiteX966" fmla="*/ 1223408 w 7467600"/>
              <a:gd name="connsiteY966" fmla="*/ 38996 h 6858000"/>
              <a:gd name="connsiteX967" fmla="*/ 1339635 w 7467600"/>
              <a:gd name="connsiteY967" fmla="*/ 365517 h 6858000"/>
              <a:gd name="connsiteX968" fmla="*/ 1387469 w 7467600"/>
              <a:gd name="connsiteY968" fmla="*/ 523079 h 6858000"/>
              <a:gd name="connsiteX969" fmla="*/ 1452685 w 7467600"/>
              <a:gd name="connsiteY969" fmla="*/ 699806 h 6858000"/>
              <a:gd name="connsiteX970" fmla="*/ 1492092 w 7467600"/>
              <a:gd name="connsiteY970" fmla="*/ 800424 h 6858000"/>
              <a:gd name="connsiteX971" fmla="*/ 1455302 w 7467600"/>
              <a:gd name="connsiteY971" fmla="*/ 632913 h 6858000"/>
              <a:gd name="connsiteX972" fmla="*/ 1222336 w 7467600"/>
              <a:gd name="connsiteY972" fmla="*/ 9480 h 6858000"/>
              <a:gd name="connsiteX973" fmla="*/ 1214634 w 7467600"/>
              <a:gd name="connsiteY973" fmla="*/ 0 h 6858000"/>
              <a:gd name="connsiteX974" fmla="*/ 1289827 w 7467600"/>
              <a:gd name="connsiteY974" fmla="*/ 0 h 6858000"/>
              <a:gd name="connsiteX975" fmla="*/ 1321076 w 7467600"/>
              <a:gd name="connsiteY975" fmla="*/ 59722 h 6858000"/>
              <a:gd name="connsiteX976" fmla="*/ 1512579 w 7467600"/>
              <a:gd name="connsiteY976" fmla="*/ 626441 h 6858000"/>
              <a:gd name="connsiteX977" fmla="*/ 1506076 w 7467600"/>
              <a:gd name="connsiteY977" fmla="*/ 1089289 h 6858000"/>
              <a:gd name="connsiteX978" fmla="*/ 1486346 w 7467600"/>
              <a:gd name="connsiteY978" fmla="*/ 1079919 h 6858000"/>
              <a:gd name="connsiteX979" fmla="*/ 1070511 w 7467600"/>
              <a:gd name="connsiteY979" fmla="*/ 48609 h 6858000"/>
              <a:gd name="connsiteX980" fmla="*/ 1057230 w 7467600"/>
              <a:gd name="connsiteY980" fmla="*/ 0 h 6858000"/>
              <a:gd name="connsiteX981" fmla="*/ 43151 w 7467600"/>
              <a:gd name="connsiteY981" fmla="*/ 0 h 6858000"/>
              <a:gd name="connsiteX982" fmla="*/ 95283 w 7467600"/>
              <a:gd name="connsiteY982" fmla="*/ 0 h 6858000"/>
              <a:gd name="connsiteX983" fmla="*/ 300708 w 7467600"/>
              <a:gd name="connsiteY983" fmla="*/ 154571 h 6858000"/>
              <a:gd name="connsiteX984" fmla="*/ 530414 w 7467600"/>
              <a:gd name="connsiteY984" fmla="*/ 354673 h 6858000"/>
              <a:gd name="connsiteX985" fmla="*/ 333785 w 7467600"/>
              <a:gd name="connsiteY985" fmla="*/ 161564 h 6858000"/>
              <a:gd name="connsiteX986" fmla="*/ 147005 w 7467600"/>
              <a:gd name="connsiteY986" fmla="*/ 0 h 6858000"/>
              <a:gd name="connsiteX987" fmla="*/ 272509 w 7467600"/>
              <a:gd name="connsiteY987" fmla="*/ 0 h 6858000"/>
              <a:gd name="connsiteX988" fmla="*/ 326276 w 7467600"/>
              <a:gd name="connsiteY988" fmla="*/ 45847 h 6858000"/>
              <a:gd name="connsiteX989" fmla="*/ 823759 w 7467600"/>
              <a:gd name="connsiteY989" fmla="*/ 574145 h 6858000"/>
              <a:gd name="connsiteX990" fmla="*/ 811254 w 7467600"/>
              <a:gd name="connsiteY990" fmla="*/ 665546 h 6858000"/>
              <a:gd name="connsiteX991" fmla="*/ 154042 w 7467600"/>
              <a:gd name="connsiteY991" fmla="*/ 261522 h 6858000"/>
              <a:gd name="connsiteX992" fmla="*/ 13550 w 7467600"/>
              <a:gd name="connsiteY992" fmla="*/ 158423 h 6858000"/>
              <a:gd name="connsiteX993" fmla="*/ 0 w 7467600"/>
              <a:gd name="connsiteY993" fmla="*/ 146618 h 6858000"/>
              <a:gd name="connsiteX994" fmla="*/ 0 w 7467600"/>
              <a:gd name="connsiteY994" fmla="*/ 59161 h 6858000"/>
              <a:gd name="connsiteX995" fmla="*/ 45427 w 7467600"/>
              <a:gd name="connsiteY995" fmla="*/ 101078 h 6858000"/>
              <a:gd name="connsiteX996" fmla="*/ 630103 w 7467600"/>
              <a:gd name="connsiteY996" fmla="*/ 485885 h 6858000"/>
              <a:gd name="connsiteX997" fmla="*/ 532040 w 7467600"/>
              <a:gd name="connsiteY997" fmla="*/ 399359 h 6858000"/>
              <a:gd name="connsiteX998" fmla="*/ 517618 w 7467600"/>
              <a:gd name="connsiteY998" fmla="*/ 385726 h 6858000"/>
              <a:gd name="connsiteX999" fmla="*/ 285074 w 7467600"/>
              <a:gd name="connsiteY999" fmla="*/ 182755 h 6858000"/>
              <a:gd name="connsiteX1000" fmla="*/ 43151 w 7467600"/>
              <a:gd name="connsiteY100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68569 w 7467600"/>
              <a:gd name="connsiteY127" fmla="*/ 5270182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7368569 w 7467600"/>
              <a:gd name="connsiteY143" fmla="*/ 5270182 h 6858000"/>
              <a:gd name="connsiteX144" fmla="*/ 1903353 w 7467600"/>
              <a:gd name="connsiteY144" fmla="*/ 5044827 h 6858000"/>
              <a:gd name="connsiteX145" fmla="*/ 1936931 w 7467600"/>
              <a:gd name="connsiteY145" fmla="*/ 5093954 h 6858000"/>
              <a:gd name="connsiteX146" fmla="*/ 2195868 w 7467600"/>
              <a:gd name="connsiteY146" fmla="*/ 5396574 h 6858000"/>
              <a:gd name="connsiteX147" fmla="*/ 2088852 w 7467600"/>
              <a:gd name="connsiteY147" fmla="*/ 5166123 h 6858000"/>
              <a:gd name="connsiteX148" fmla="*/ 1958241 w 7467600"/>
              <a:gd name="connsiteY148" fmla="*/ 5067955 h 6858000"/>
              <a:gd name="connsiteX149" fmla="*/ 1903353 w 7467600"/>
              <a:gd name="connsiteY149" fmla="*/ 5044827 h 6858000"/>
              <a:gd name="connsiteX150" fmla="*/ 1979378 w 7467600"/>
              <a:gd name="connsiteY150" fmla="*/ 4769504 h 6858000"/>
              <a:gd name="connsiteX151" fmla="*/ 2882120 w 7467600"/>
              <a:gd name="connsiteY151" fmla="*/ 5064547 h 6858000"/>
              <a:gd name="connsiteX152" fmla="*/ 2793103 w 7467600"/>
              <a:gd name="connsiteY152" fmla="*/ 5039699 h 6858000"/>
              <a:gd name="connsiteX153" fmla="*/ 2770041 w 7467600"/>
              <a:gd name="connsiteY153" fmla="*/ 5033634 h 6858000"/>
              <a:gd name="connsiteX154" fmla="*/ 1979378 w 7467600"/>
              <a:gd name="connsiteY154" fmla="*/ 4769504 h 6858000"/>
              <a:gd name="connsiteX155" fmla="*/ 1927410 w 7467600"/>
              <a:gd name="connsiteY155" fmla="*/ 4716164 h 6858000"/>
              <a:gd name="connsiteX156" fmla="*/ 1959587 w 7467600"/>
              <a:gd name="connsiteY156" fmla="*/ 4728849 h 6858000"/>
              <a:gd name="connsiteX157" fmla="*/ 2777707 w 7467600"/>
              <a:gd name="connsiteY157" fmla="*/ 5003991 h 6858000"/>
              <a:gd name="connsiteX158" fmla="*/ 2800768 w 7467600"/>
              <a:gd name="connsiteY158" fmla="*/ 5010056 h 6858000"/>
              <a:gd name="connsiteX159" fmla="*/ 2879408 w 7467600"/>
              <a:gd name="connsiteY159" fmla="*/ 5031590 h 6858000"/>
              <a:gd name="connsiteX160" fmla="*/ 2862295 w 7467600"/>
              <a:gd name="connsiteY160" fmla="*/ 5022958 h 6858000"/>
              <a:gd name="connsiteX161" fmla="*/ 2813343 w 7467600"/>
              <a:gd name="connsiteY161" fmla="*/ 4998369 h 6858000"/>
              <a:gd name="connsiteX162" fmla="*/ 2646245 w 7467600"/>
              <a:gd name="connsiteY162" fmla="*/ 4930999 h 6858000"/>
              <a:gd name="connsiteX163" fmla="*/ 1999243 w 7467600"/>
              <a:gd name="connsiteY163" fmla="*/ 4730524 h 6858000"/>
              <a:gd name="connsiteX164" fmla="*/ 1979527 w 7467600"/>
              <a:gd name="connsiteY164" fmla="*/ 4726651 h 6858000"/>
              <a:gd name="connsiteX165" fmla="*/ 1927410 w 7467600"/>
              <a:gd name="connsiteY165" fmla="*/ 4716164 h 6858000"/>
              <a:gd name="connsiteX166" fmla="*/ 1997014 w 7467600"/>
              <a:gd name="connsiteY166" fmla="*/ 4698007 h 6858000"/>
              <a:gd name="connsiteX167" fmla="*/ 2005458 w 7467600"/>
              <a:gd name="connsiteY167" fmla="*/ 4699540 h 6858000"/>
              <a:gd name="connsiteX168" fmla="*/ 2657186 w 7467600"/>
              <a:gd name="connsiteY168" fmla="*/ 4901687 h 6858000"/>
              <a:gd name="connsiteX169" fmla="*/ 2826662 w 7467600"/>
              <a:gd name="connsiteY169" fmla="*/ 4970362 h 6858000"/>
              <a:gd name="connsiteX170" fmla="*/ 2876100 w 7467600"/>
              <a:gd name="connsiteY170" fmla="*/ 4995397 h 6858000"/>
              <a:gd name="connsiteX171" fmla="*/ 3042600 w 7467600"/>
              <a:gd name="connsiteY171" fmla="*/ 5059532 h 6858000"/>
              <a:gd name="connsiteX172" fmla="*/ 1997014 w 7467600"/>
              <a:gd name="connsiteY172" fmla="*/ 4698007 h 6858000"/>
              <a:gd name="connsiteX173" fmla="*/ 2305292 w 7467600"/>
              <a:gd name="connsiteY173" fmla="*/ 4219492 h 6858000"/>
              <a:gd name="connsiteX174" fmla="*/ 3360922 w 7467600"/>
              <a:gd name="connsiteY174" fmla="*/ 4529373 h 6858000"/>
              <a:gd name="connsiteX175" fmla="*/ 3492420 w 7467600"/>
              <a:gd name="connsiteY175" fmla="*/ 4510145 h 6858000"/>
              <a:gd name="connsiteX176" fmla="*/ 3364086 w 7467600"/>
              <a:gd name="connsiteY176" fmla="*/ 4480340 h 6858000"/>
              <a:gd name="connsiteX177" fmla="*/ 3225818 w 7467600"/>
              <a:gd name="connsiteY177" fmla="*/ 4411822 h 6858000"/>
              <a:gd name="connsiteX178" fmla="*/ 3129696 w 7467600"/>
              <a:gd name="connsiteY178" fmla="*/ 4360704 h 6858000"/>
              <a:gd name="connsiteX179" fmla="*/ 2814545 w 7467600"/>
              <a:gd name="connsiteY179" fmla="*/ 4282955 h 6858000"/>
              <a:gd name="connsiteX180" fmla="*/ 2305292 w 7467600"/>
              <a:gd name="connsiteY180" fmla="*/ 4219492 h 6858000"/>
              <a:gd name="connsiteX181" fmla="*/ 2626982 w 7467600"/>
              <a:gd name="connsiteY181" fmla="*/ 4206450 h 6858000"/>
              <a:gd name="connsiteX182" fmla="*/ 2490617 w 7467600"/>
              <a:gd name="connsiteY182" fmla="*/ 4206951 h 6858000"/>
              <a:gd name="connsiteX183" fmla="*/ 2819869 w 7467600"/>
              <a:gd name="connsiteY183" fmla="*/ 4252936 h 6858000"/>
              <a:gd name="connsiteX184" fmla="*/ 3143018 w 7467600"/>
              <a:gd name="connsiteY184" fmla="*/ 4332698 h 6858000"/>
              <a:gd name="connsiteX185" fmla="*/ 3241520 w 7467600"/>
              <a:gd name="connsiteY185" fmla="*/ 4385112 h 6858000"/>
              <a:gd name="connsiteX186" fmla="*/ 3374575 w 7467600"/>
              <a:gd name="connsiteY186" fmla="*/ 4451517 h 6858000"/>
              <a:gd name="connsiteX187" fmla="*/ 3505221 w 7467600"/>
              <a:gd name="connsiteY187" fmla="*/ 4480757 h 6858000"/>
              <a:gd name="connsiteX188" fmla="*/ 2626982 w 7467600"/>
              <a:gd name="connsiteY188" fmla="*/ 4206450 h 6858000"/>
              <a:gd name="connsiteX189" fmla="*/ 1310106 w 7467600"/>
              <a:gd name="connsiteY189" fmla="*/ 3943217 h 6858000"/>
              <a:gd name="connsiteX190" fmla="*/ 854994 w 7467600"/>
              <a:gd name="connsiteY190" fmla="*/ 4399136 h 6858000"/>
              <a:gd name="connsiteX191" fmla="*/ 742462 w 7467600"/>
              <a:gd name="connsiteY191" fmla="*/ 4594648 h 6858000"/>
              <a:gd name="connsiteX192" fmla="*/ 820602 w 7467600"/>
              <a:gd name="connsiteY192" fmla="*/ 4485915 h 6858000"/>
              <a:gd name="connsiteX193" fmla="*/ 878295 w 7467600"/>
              <a:gd name="connsiteY193" fmla="*/ 4403594 h 6858000"/>
              <a:gd name="connsiteX194" fmla="*/ 1240607 w 7467600"/>
              <a:gd name="connsiteY194" fmla="*/ 4010401 h 6858000"/>
              <a:gd name="connsiteX195" fmla="*/ 1310106 w 7467600"/>
              <a:gd name="connsiteY195" fmla="*/ 3943217 h 6858000"/>
              <a:gd name="connsiteX196" fmla="*/ 1423113 w 7467600"/>
              <a:gd name="connsiteY196" fmla="*/ 3874565 h 6858000"/>
              <a:gd name="connsiteX197" fmla="*/ 1260565 w 7467600"/>
              <a:gd name="connsiteY197" fmla="*/ 4031982 h 6858000"/>
              <a:gd name="connsiteX198" fmla="*/ 901900 w 7467600"/>
              <a:gd name="connsiteY198" fmla="*/ 4421236 h 6858000"/>
              <a:gd name="connsiteX199" fmla="*/ 845044 w 7467600"/>
              <a:gd name="connsiteY199" fmla="*/ 4502436 h 6858000"/>
              <a:gd name="connsiteX200" fmla="*/ 685926 w 7467600"/>
              <a:gd name="connsiteY200" fmla="*/ 4703069 h 6858000"/>
              <a:gd name="connsiteX201" fmla="*/ 684248 w 7467600"/>
              <a:gd name="connsiteY201" fmla="*/ 4706721 h 6858000"/>
              <a:gd name="connsiteX202" fmla="*/ 1423113 w 7467600"/>
              <a:gd name="connsiteY202" fmla="*/ 3874565 h 6858000"/>
              <a:gd name="connsiteX203" fmla="*/ 3316479 w 7467600"/>
              <a:gd name="connsiteY203" fmla="*/ 3872136 h 6858000"/>
              <a:gd name="connsiteX204" fmla="*/ 3546806 w 7467600"/>
              <a:gd name="connsiteY204" fmla="*/ 4356139 h 6858000"/>
              <a:gd name="connsiteX205" fmla="*/ 3364433 w 7467600"/>
              <a:gd name="connsiteY205" fmla="*/ 3953121 h 6858000"/>
              <a:gd name="connsiteX206" fmla="*/ 3316479 w 7467600"/>
              <a:gd name="connsiteY206" fmla="*/ 3872136 h 6858000"/>
              <a:gd name="connsiteX207" fmla="*/ 3291335 w 7467600"/>
              <a:gd name="connsiteY207" fmla="*/ 3767420 h 6858000"/>
              <a:gd name="connsiteX208" fmla="*/ 3390805 w 7467600"/>
              <a:gd name="connsiteY208" fmla="*/ 3937163 h 6858000"/>
              <a:gd name="connsiteX209" fmla="*/ 3579062 w 7467600"/>
              <a:gd name="connsiteY209" fmla="*/ 4359040 h 6858000"/>
              <a:gd name="connsiteX210" fmla="*/ 3467355 w 7467600"/>
              <a:gd name="connsiteY210" fmla="*/ 3988130 h 6858000"/>
              <a:gd name="connsiteX211" fmla="*/ 3310753 w 7467600"/>
              <a:gd name="connsiteY211" fmla="*/ 3787140 h 6858000"/>
              <a:gd name="connsiteX212" fmla="*/ 3291335 w 7467600"/>
              <a:gd name="connsiteY212" fmla="*/ 3767420 h 6858000"/>
              <a:gd name="connsiteX213" fmla="*/ 1635889 w 7467600"/>
              <a:gd name="connsiteY213" fmla="*/ 3709494 h 6858000"/>
              <a:gd name="connsiteX214" fmla="*/ 1634800 w 7467600"/>
              <a:gd name="connsiteY214" fmla="*/ 3731111 h 6858000"/>
              <a:gd name="connsiteX215" fmla="*/ 1635889 w 7467600"/>
              <a:gd name="connsiteY215" fmla="*/ 3709494 h 6858000"/>
              <a:gd name="connsiteX216" fmla="*/ 1510397 w 7467600"/>
              <a:gd name="connsiteY216" fmla="*/ 3684705 h 6858000"/>
              <a:gd name="connsiteX217" fmla="*/ 1146550 w 7467600"/>
              <a:gd name="connsiteY217" fmla="*/ 3802012 h 6858000"/>
              <a:gd name="connsiteX218" fmla="*/ 698834 w 7467600"/>
              <a:gd name="connsiteY218" fmla="*/ 3952272 h 6858000"/>
              <a:gd name="connsiteX219" fmla="*/ 34256 w 7467600"/>
              <a:gd name="connsiteY219" fmla="*/ 4347603 h 6858000"/>
              <a:gd name="connsiteX220" fmla="*/ 527241 w 7467600"/>
              <a:gd name="connsiteY220" fmla="*/ 4065078 h 6858000"/>
              <a:gd name="connsiteX221" fmla="*/ 1510397 w 7467600"/>
              <a:gd name="connsiteY221" fmla="*/ 3684705 h 6858000"/>
              <a:gd name="connsiteX222" fmla="*/ 1313114 w 7467600"/>
              <a:gd name="connsiteY222" fmla="*/ 3655216 h 6858000"/>
              <a:gd name="connsiteX223" fmla="*/ 1109304 w 7467600"/>
              <a:gd name="connsiteY223" fmla="*/ 3669030 h 6858000"/>
              <a:gd name="connsiteX224" fmla="*/ 8129 w 7467600"/>
              <a:gd name="connsiteY224" fmla="*/ 4330519 h 6858000"/>
              <a:gd name="connsiteX225" fmla="*/ 687572 w 7467600"/>
              <a:gd name="connsiteY225" fmla="*/ 3925629 h 6858000"/>
              <a:gd name="connsiteX226" fmla="*/ 1138365 w 7467600"/>
              <a:gd name="connsiteY226" fmla="*/ 3774515 h 6858000"/>
              <a:gd name="connsiteX227" fmla="*/ 1505579 w 7467600"/>
              <a:gd name="connsiteY227" fmla="*/ 3655526 h 6858000"/>
              <a:gd name="connsiteX228" fmla="*/ 1313114 w 7467600"/>
              <a:gd name="connsiteY228" fmla="*/ 3655216 h 6858000"/>
              <a:gd name="connsiteX229" fmla="*/ 3655073 w 7467600"/>
              <a:gd name="connsiteY229" fmla="*/ 3650884 h 6858000"/>
              <a:gd name="connsiteX230" fmla="*/ 3989938 w 7467600"/>
              <a:gd name="connsiteY230" fmla="*/ 3991685 h 6858000"/>
              <a:gd name="connsiteX231" fmla="*/ 4393907 w 7467600"/>
              <a:gd name="connsiteY231" fmla="*/ 4261258 h 6858000"/>
              <a:gd name="connsiteX232" fmla="*/ 4648051 w 7467600"/>
              <a:gd name="connsiteY232" fmla="*/ 4374051 h 6858000"/>
              <a:gd name="connsiteX233" fmla="*/ 4383389 w 7467600"/>
              <a:gd name="connsiteY233" fmla="*/ 4184369 h 6858000"/>
              <a:gd name="connsiteX234" fmla="*/ 4165508 w 7467600"/>
              <a:gd name="connsiteY234" fmla="*/ 4035196 h 6858000"/>
              <a:gd name="connsiteX235" fmla="*/ 4068162 w 7467600"/>
              <a:gd name="connsiteY235" fmla="*/ 3953394 h 6858000"/>
              <a:gd name="connsiteX236" fmla="*/ 3981416 w 7467600"/>
              <a:gd name="connsiteY236" fmla="*/ 3880482 h 6858000"/>
              <a:gd name="connsiteX237" fmla="*/ 3800147 w 7467600"/>
              <a:gd name="connsiteY237" fmla="*/ 3749872 h 6858000"/>
              <a:gd name="connsiteX238" fmla="*/ 3655073 w 7467600"/>
              <a:gd name="connsiteY238" fmla="*/ 3650884 h 6858000"/>
              <a:gd name="connsiteX239" fmla="*/ 3670252 w 7467600"/>
              <a:gd name="connsiteY239" fmla="*/ 3622798 h 6858000"/>
              <a:gd name="connsiteX240" fmla="*/ 3817258 w 7467600"/>
              <a:gd name="connsiteY240" fmla="*/ 3723577 h 6858000"/>
              <a:gd name="connsiteX241" fmla="*/ 4000461 w 7467600"/>
              <a:gd name="connsiteY241" fmla="*/ 3855966 h 6858000"/>
              <a:gd name="connsiteX242" fmla="*/ 4088180 w 7467600"/>
              <a:gd name="connsiteY242" fmla="*/ 3929774 h 6858000"/>
              <a:gd name="connsiteX243" fmla="*/ 4184555 w 7467600"/>
              <a:gd name="connsiteY243" fmla="*/ 4010683 h 6858000"/>
              <a:gd name="connsiteX244" fmla="*/ 4399563 w 7467600"/>
              <a:gd name="connsiteY244" fmla="*/ 4158106 h 6858000"/>
              <a:gd name="connsiteX245" fmla="*/ 4684469 w 7467600"/>
              <a:gd name="connsiteY245" fmla="*/ 4364680 h 6858000"/>
              <a:gd name="connsiteX246" fmla="*/ 4690271 w 7467600"/>
              <a:gd name="connsiteY246" fmla="*/ 4370034 h 6858000"/>
              <a:gd name="connsiteX247" fmla="*/ 4136093 w 7467600"/>
              <a:gd name="connsiteY247" fmla="*/ 3858466 h 6858000"/>
              <a:gd name="connsiteX248" fmla="*/ 3670252 w 7467600"/>
              <a:gd name="connsiteY248" fmla="*/ 3622798 h 6858000"/>
              <a:gd name="connsiteX249" fmla="*/ 4440129 w 7467600"/>
              <a:gd name="connsiteY249" fmla="*/ 3448571 h 6858000"/>
              <a:gd name="connsiteX250" fmla="*/ 4856525 w 7467600"/>
              <a:gd name="connsiteY250" fmla="*/ 3915351 h 6858000"/>
              <a:gd name="connsiteX251" fmla="*/ 5059055 w 7467600"/>
              <a:gd name="connsiteY251" fmla="*/ 4108918 h 6858000"/>
              <a:gd name="connsiteX252" fmla="*/ 5290070 w 7467600"/>
              <a:gd name="connsiteY252" fmla="*/ 4263619 h 6858000"/>
              <a:gd name="connsiteX253" fmla="*/ 4834991 w 7467600"/>
              <a:gd name="connsiteY253" fmla="*/ 3830985 h 6858000"/>
              <a:gd name="connsiteX254" fmla="*/ 4440129 w 7467600"/>
              <a:gd name="connsiteY254" fmla="*/ 3448571 h 6858000"/>
              <a:gd name="connsiteX255" fmla="*/ 4441737 w 7467600"/>
              <a:gd name="connsiteY255" fmla="*/ 3399734 h 6858000"/>
              <a:gd name="connsiteX256" fmla="*/ 4431236 w 7467600"/>
              <a:gd name="connsiteY256" fmla="*/ 3400954 h 6858000"/>
              <a:gd name="connsiteX257" fmla="*/ 4557150 w 7467600"/>
              <a:gd name="connsiteY257" fmla="*/ 3510023 h 6858000"/>
              <a:gd name="connsiteX258" fmla="*/ 4856936 w 7467600"/>
              <a:gd name="connsiteY258" fmla="*/ 3809146 h 6858000"/>
              <a:gd name="connsiteX259" fmla="*/ 5111996 w 7467600"/>
              <a:gd name="connsiteY259" fmla="*/ 4065759 h 6858000"/>
              <a:gd name="connsiteX260" fmla="*/ 5388878 w 7467600"/>
              <a:gd name="connsiteY260" fmla="*/ 4300185 h 6858000"/>
              <a:gd name="connsiteX261" fmla="*/ 5425556 w 7467600"/>
              <a:gd name="connsiteY261" fmla="*/ 4308967 h 6858000"/>
              <a:gd name="connsiteX262" fmla="*/ 4943646 w 7467600"/>
              <a:gd name="connsiteY262" fmla="*/ 3822916 h 6858000"/>
              <a:gd name="connsiteX263" fmla="*/ 4594837 w 7467600"/>
              <a:gd name="connsiteY263" fmla="*/ 3532274 h 6858000"/>
              <a:gd name="connsiteX264" fmla="*/ 4441737 w 7467600"/>
              <a:gd name="connsiteY264" fmla="*/ 3399734 h 6858000"/>
              <a:gd name="connsiteX265" fmla="*/ 5425834 w 7467600"/>
              <a:gd name="connsiteY265" fmla="*/ 3162785 h 6858000"/>
              <a:gd name="connsiteX266" fmla="*/ 5401644 w 7467600"/>
              <a:gd name="connsiteY266" fmla="*/ 3617847 h 6858000"/>
              <a:gd name="connsiteX267" fmla="*/ 5467256 w 7467600"/>
              <a:gd name="connsiteY267" fmla="*/ 4175494 h 6858000"/>
              <a:gd name="connsiteX268" fmla="*/ 5448069 w 7467600"/>
              <a:gd name="connsiteY268" fmla="*/ 3567554 h 6858000"/>
              <a:gd name="connsiteX269" fmla="*/ 5425834 w 7467600"/>
              <a:gd name="connsiteY269" fmla="*/ 3162785 h 6858000"/>
              <a:gd name="connsiteX270" fmla="*/ 1318687 w 7467600"/>
              <a:gd name="connsiteY270" fmla="*/ 3113840 h 6858000"/>
              <a:gd name="connsiteX271" fmla="*/ 1066793 w 7467600"/>
              <a:gd name="connsiteY271" fmla="*/ 3212171 h 6858000"/>
              <a:gd name="connsiteX272" fmla="*/ 993319 w 7467600"/>
              <a:gd name="connsiteY272" fmla="*/ 3247648 h 6858000"/>
              <a:gd name="connsiteX273" fmla="*/ 853081 w 7467600"/>
              <a:gd name="connsiteY273" fmla="*/ 3312410 h 6858000"/>
              <a:gd name="connsiteX274" fmla="*/ 805957 w 7467600"/>
              <a:gd name="connsiteY274" fmla="*/ 3330443 h 6858000"/>
              <a:gd name="connsiteX275" fmla="*/ 1318687 w 7467600"/>
              <a:gd name="connsiteY275" fmla="*/ 3113840 h 6858000"/>
              <a:gd name="connsiteX276" fmla="*/ 5453702 w 7467600"/>
              <a:gd name="connsiteY276" fmla="*/ 3090882 h 6858000"/>
              <a:gd name="connsiteX277" fmla="*/ 5480135 w 7467600"/>
              <a:gd name="connsiteY277" fmla="*/ 3565802 h 6858000"/>
              <a:gd name="connsiteX278" fmla="*/ 5499023 w 7467600"/>
              <a:gd name="connsiteY278" fmla="*/ 4166310 h 6858000"/>
              <a:gd name="connsiteX279" fmla="*/ 5547022 w 7467600"/>
              <a:gd name="connsiteY279" fmla="*/ 3607838 h 6858000"/>
              <a:gd name="connsiteX280" fmla="*/ 5515964 w 7467600"/>
              <a:gd name="connsiteY280" fmla="*/ 3378541 h 6858000"/>
              <a:gd name="connsiteX281" fmla="*/ 5453702 w 7467600"/>
              <a:gd name="connsiteY281" fmla="*/ 3090882 h 6858000"/>
              <a:gd name="connsiteX282" fmla="*/ 1238695 w 7467600"/>
              <a:gd name="connsiteY282" fmla="*/ 3076820 h 6858000"/>
              <a:gd name="connsiteX283" fmla="*/ 716371 w 7467600"/>
              <a:gd name="connsiteY283" fmla="*/ 3293249 h 6858000"/>
              <a:gd name="connsiteX284" fmla="*/ 579522 w 7467600"/>
              <a:gd name="connsiteY284" fmla="*/ 3371759 h 6858000"/>
              <a:gd name="connsiteX285" fmla="*/ 600288 w 7467600"/>
              <a:gd name="connsiteY285" fmla="*/ 3365555 h 6858000"/>
              <a:gd name="connsiteX286" fmla="*/ 840692 w 7467600"/>
              <a:gd name="connsiteY286" fmla="*/ 3284921 h 6858000"/>
              <a:gd name="connsiteX287" fmla="*/ 979248 w 7467600"/>
              <a:gd name="connsiteY287" fmla="*/ 3221003 h 6858000"/>
              <a:gd name="connsiteX288" fmla="*/ 1053282 w 7467600"/>
              <a:gd name="connsiteY288" fmla="*/ 3185247 h 6858000"/>
              <a:gd name="connsiteX289" fmla="*/ 1320603 w 7467600"/>
              <a:gd name="connsiteY289" fmla="*/ 3081281 h 6858000"/>
              <a:gd name="connsiteX290" fmla="*/ 1238695 w 7467600"/>
              <a:gd name="connsiteY290" fmla="*/ 3076820 h 6858000"/>
              <a:gd name="connsiteX291" fmla="*/ 5425627 w 7467600"/>
              <a:gd name="connsiteY291" fmla="*/ 2954192 h 6858000"/>
              <a:gd name="connsiteX292" fmla="*/ 5470770 w 7467600"/>
              <a:gd name="connsiteY292" fmla="*/ 3005435 h 6858000"/>
              <a:gd name="connsiteX293" fmla="*/ 5519779 w 7467600"/>
              <a:gd name="connsiteY293" fmla="*/ 4359223 h 6858000"/>
              <a:gd name="connsiteX294" fmla="*/ 5520293 w 7467600"/>
              <a:gd name="connsiteY294" fmla="*/ 4360602 h 6858000"/>
              <a:gd name="connsiteX295" fmla="*/ 5767221 w 7467600"/>
              <a:gd name="connsiteY295" fmla="*/ 4665564 h 6858000"/>
              <a:gd name="connsiteX296" fmla="*/ 6937169 w 7467600"/>
              <a:gd name="connsiteY296" fmla="*/ 4815941 h 6858000"/>
              <a:gd name="connsiteX297" fmla="*/ 6953922 w 7467600"/>
              <a:gd name="connsiteY297" fmla="*/ 4890068 h 6858000"/>
              <a:gd name="connsiteX298" fmla="*/ 6071359 w 7467600"/>
              <a:gd name="connsiteY298" fmla="*/ 4770770 h 6858000"/>
              <a:gd name="connsiteX299" fmla="*/ 6038839 w 7467600"/>
              <a:gd name="connsiteY299" fmla="*/ 4764474 h 6858000"/>
              <a:gd name="connsiteX300" fmla="*/ 6038706 w 7467600"/>
              <a:gd name="connsiteY300" fmla="*/ 4763847 h 6858000"/>
              <a:gd name="connsiteX301" fmla="*/ 6037784 w 7467600"/>
              <a:gd name="connsiteY301" fmla="*/ 4764270 h 6858000"/>
              <a:gd name="connsiteX302" fmla="*/ 6038839 w 7467600"/>
              <a:gd name="connsiteY302" fmla="*/ 4764474 h 6858000"/>
              <a:gd name="connsiteX303" fmla="*/ 6040338 w 7467600"/>
              <a:gd name="connsiteY303" fmla="*/ 4771418 h 6858000"/>
              <a:gd name="connsiteX304" fmla="*/ 6024488 w 7467600"/>
              <a:gd name="connsiteY304" fmla="*/ 4809903 h 6858000"/>
              <a:gd name="connsiteX305" fmla="*/ 5599771 w 7467600"/>
              <a:gd name="connsiteY305" fmla="*/ 5509652 h 6858000"/>
              <a:gd name="connsiteX306" fmla="*/ 5548843 w 7467600"/>
              <a:gd name="connsiteY306" fmla="*/ 5563845 h 6858000"/>
              <a:gd name="connsiteX307" fmla="*/ 5940952 w 7467600"/>
              <a:gd name="connsiteY307" fmla="*/ 6250028 h 6858000"/>
              <a:gd name="connsiteX308" fmla="*/ 6043441 w 7467600"/>
              <a:gd name="connsiteY308" fmla="*/ 6665847 h 6858000"/>
              <a:gd name="connsiteX309" fmla="*/ 6093432 w 7467600"/>
              <a:gd name="connsiteY309" fmla="*/ 6858000 h 6858000"/>
              <a:gd name="connsiteX310" fmla="*/ 6034344 w 7467600"/>
              <a:gd name="connsiteY310" fmla="*/ 6858000 h 6858000"/>
              <a:gd name="connsiteX311" fmla="*/ 6026679 w 7467600"/>
              <a:gd name="connsiteY311" fmla="*/ 6836959 h 6858000"/>
              <a:gd name="connsiteX312" fmla="*/ 5800441 w 7467600"/>
              <a:gd name="connsiteY312" fmla="*/ 6335286 h 6858000"/>
              <a:gd name="connsiteX313" fmla="*/ 5526562 w 7467600"/>
              <a:gd name="connsiteY313" fmla="*/ 5705388 h 6858000"/>
              <a:gd name="connsiteX314" fmla="*/ 5519640 w 7467600"/>
              <a:gd name="connsiteY314" fmla="*/ 5683774 h 6858000"/>
              <a:gd name="connsiteX315" fmla="*/ 5844559 w 7467600"/>
              <a:gd name="connsiteY315" fmla="*/ 6553349 h 6858000"/>
              <a:gd name="connsiteX316" fmla="*/ 5975994 w 7467600"/>
              <a:gd name="connsiteY316" fmla="*/ 6858000 h 6858000"/>
              <a:gd name="connsiteX317" fmla="*/ 5898547 w 7467600"/>
              <a:gd name="connsiteY317" fmla="*/ 6858000 h 6858000"/>
              <a:gd name="connsiteX318" fmla="*/ 5682041 w 7467600"/>
              <a:gd name="connsiteY318" fmla="*/ 6355860 h 6858000"/>
              <a:gd name="connsiteX319" fmla="*/ 5461758 w 7467600"/>
              <a:gd name="connsiteY319" fmla="*/ 5820220 h 6858000"/>
              <a:gd name="connsiteX320" fmla="*/ 5237282 w 7467600"/>
              <a:gd name="connsiteY320" fmla="*/ 6579086 h 6858000"/>
              <a:gd name="connsiteX321" fmla="*/ 5115009 w 7467600"/>
              <a:gd name="connsiteY321" fmla="*/ 6858000 h 6858000"/>
              <a:gd name="connsiteX322" fmla="*/ 5028074 w 7467600"/>
              <a:gd name="connsiteY322" fmla="*/ 6858000 h 6858000"/>
              <a:gd name="connsiteX323" fmla="*/ 5079508 w 7467600"/>
              <a:gd name="connsiteY323" fmla="*/ 6749074 h 6858000"/>
              <a:gd name="connsiteX324" fmla="*/ 5371846 w 7467600"/>
              <a:gd name="connsiteY324" fmla="*/ 5924413 h 6858000"/>
              <a:gd name="connsiteX325" fmla="*/ 5270512 w 7467600"/>
              <a:gd name="connsiteY325" fmla="*/ 6138975 h 6858000"/>
              <a:gd name="connsiteX326" fmla="*/ 5062409 w 7467600"/>
              <a:gd name="connsiteY326" fmla="*/ 6653544 h 6858000"/>
              <a:gd name="connsiteX327" fmla="*/ 5036628 w 7467600"/>
              <a:gd name="connsiteY327" fmla="*/ 6754247 h 6858000"/>
              <a:gd name="connsiteX328" fmla="*/ 5009112 w 7467600"/>
              <a:gd name="connsiteY328" fmla="*/ 6858000 h 6858000"/>
              <a:gd name="connsiteX329" fmla="*/ 4976679 w 7467600"/>
              <a:gd name="connsiteY329" fmla="*/ 6858000 h 6858000"/>
              <a:gd name="connsiteX330" fmla="*/ 5006537 w 7467600"/>
              <a:gd name="connsiteY330" fmla="*/ 6747068 h 6858000"/>
              <a:gd name="connsiteX331" fmla="*/ 5032723 w 7467600"/>
              <a:gd name="connsiteY331" fmla="*/ 6644957 h 6858000"/>
              <a:gd name="connsiteX332" fmla="*/ 5242949 w 7467600"/>
              <a:gd name="connsiteY332" fmla="*/ 6125175 h 6858000"/>
              <a:gd name="connsiteX333" fmla="*/ 5286321 w 7467600"/>
              <a:gd name="connsiteY333" fmla="*/ 6033555 h 6858000"/>
              <a:gd name="connsiteX334" fmla="*/ 5008210 w 7467600"/>
              <a:gd name="connsiteY334" fmla="*/ 6649194 h 6858000"/>
              <a:gd name="connsiteX335" fmla="*/ 4986321 w 7467600"/>
              <a:gd name="connsiteY335" fmla="*/ 6765687 h 6858000"/>
              <a:gd name="connsiteX336" fmla="*/ 4973474 w 7467600"/>
              <a:gd name="connsiteY336" fmla="*/ 6858000 h 6858000"/>
              <a:gd name="connsiteX337" fmla="*/ 4907178 w 7467600"/>
              <a:gd name="connsiteY337" fmla="*/ 6858000 h 6858000"/>
              <a:gd name="connsiteX338" fmla="*/ 4910810 w 7467600"/>
              <a:gd name="connsiteY338" fmla="*/ 6829660 h 6858000"/>
              <a:gd name="connsiteX339" fmla="*/ 4987461 w 7467600"/>
              <a:gd name="connsiteY339" fmla="*/ 6432994 h 6858000"/>
              <a:gd name="connsiteX340" fmla="*/ 5179262 w 7467600"/>
              <a:gd name="connsiteY340" fmla="*/ 6035044 h 6858000"/>
              <a:gd name="connsiteX341" fmla="*/ 4689678 w 7467600"/>
              <a:gd name="connsiteY341" fmla="*/ 6440241 h 6858000"/>
              <a:gd name="connsiteX342" fmla="*/ 4477543 w 7467600"/>
              <a:gd name="connsiteY342" fmla="*/ 6674836 h 6858000"/>
              <a:gd name="connsiteX343" fmla="*/ 4329957 w 7467600"/>
              <a:gd name="connsiteY343" fmla="*/ 6858000 h 6858000"/>
              <a:gd name="connsiteX344" fmla="*/ 4218595 w 7467600"/>
              <a:gd name="connsiteY344" fmla="*/ 6858000 h 6858000"/>
              <a:gd name="connsiteX345" fmla="*/ 4368888 w 7467600"/>
              <a:gd name="connsiteY345" fmla="*/ 6668412 h 6858000"/>
              <a:gd name="connsiteX346" fmla="*/ 4563091 w 7467600"/>
              <a:gd name="connsiteY346" fmla="*/ 6442508 h 6858000"/>
              <a:gd name="connsiteX347" fmla="*/ 5387324 w 7467600"/>
              <a:gd name="connsiteY347" fmla="*/ 5705830 h 6858000"/>
              <a:gd name="connsiteX348" fmla="*/ 5073620 w 7467600"/>
              <a:gd name="connsiteY348" fmla="*/ 5955437 h 6858000"/>
              <a:gd name="connsiteX349" fmla="*/ 4689789 w 7467600"/>
              <a:gd name="connsiteY349" fmla="*/ 6268382 h 6858000"/>
              <a:gd name="connsiteX350" fmla="*/ 4418722 w 7467600"/>
              <a:gd name="connsiteY350" fmla="*/ 6570886 h 6858000"/>
              <a:gd name="connsiteX351" fmla="*/ 4214944 w 7467600"/>
              <a:gd name="connsiteY351" fmla="*/ 6858000 h 6858000"/>
              <a:gd name="connsiteX352" fmla="*/ 4177898 w 7467600"/>
              <a:gd name="connsiteY352" fmla="*/ 6858000 h 6858000"/>
              <a:gd name="connsiteX353" fmla="*/ 4391597 w 7467600"/>
              <a:gd name="connsiteY353" fmla="*/ 6556370 h 6858000"/>
              <a:gd name="connsiteX354" fmla="*/ 4668889 w 7467600"/>
              <a:gd name="connsiteY354" fmla="*/ 6246399 h 6858000"/>
              <a:gd name="connsiteX355" fmla="*/ 5055427 w 7467600"/>
              <a:gd name="connsiteY355" fmla="*/ 5931476 h 6858000"/>
              <a:gd name="connsiteX356" fmla="*/ 5371814 w 7467600"/>
              <a:gd name="connsiteY356" fmla="*/ 5678975 h 6858000"/>
              <a:gd name="connsiteX357" fmla="*/ 4987918 w 7467600"/>
              <a:gd name="connsiteY357" fmla="*/ 5838701 h 6858000"/>
              <a:gd name="connsiteX358" fmla="*/ 4317146 w 7467600"/>
              <a:gd name="connsiteY358" fmla="*/ 6587716 h 6858000"/>
              <a:gd name="connsiteX359" fmla="*/ 4171627 w 7467600"/>
              <a:gd name="connsiteY359" fmla="*/ 6858000 h 6858000"/>
              <a:gd name="connsiteX360" fmla="*/ 4081585 w 7467600"/>
              <a:gd name="connsiteY360" fmla="*/ 6858000 h 6858000"/>
              <a:gd name="connsiteX361" fmla="*/ 4238603 w 7467600"/>
              <a:gd name="connsiteY361" fmla="*/ 6559341 h 6858000"/>
              <a:gd name="connsiteX362" fmla="*/ 4778333 w 7467600"/>
              <a:gd name="connsiteY362" fmla="*/ 5873626 h 6858000"/>
              <a:gd name="connsiteX363" fmla="*/ 5414185 w 7467600"/>
              <a:gd name="connsiteY363" fmla="*/ 5573882 h 6858000"/>
              <a:gd name="connsiteX364" fmla="*/ 5959648 w 7467600"/>
              <a:gd name="connsiteY364" fmla="*/ 4760797 h 6858000"/>
              <a:gd name="connsiteX365" fmla="*/ 5355019 w 7467600"/>
              <a:gd name="connsiteY365" fmla="*/ 4734672 h 6858000"/>
              <a:gd name="connsiteX366" fmla="*/ 5083565 w 7467600"/>
              <a:gd name="connsiteY366" fmla="*/ 5179121 h 6858000"/>
              <a:gd name="connsiteX367" fmla="*/ 4713577 w 7467600"/>
              <a:gd name="connsiteY367" fmla="*/ 5616803 h 6858000"/>
              <a:gd name="connsiteX368" fmla="*/ 3989559 w 7467600"/>
              <a:gd name="connsiteY368" fmla="*/ 6145945 h 6858000"/>
              <a:gd name="connsiteX369" fmla="*/ 3939824 w 7467600"/>
              <a:gd name="connsiteY369" fmla="*/ 6066900 h 6858000"/>
              <a:gd name="connsiteX370" fmla="*/ 4584537 w 7467600"/>
              <a:gd name="connsiteY370" fmla="*/ 5324826 h 6858000"/>
              <a:gd name="connsiteX371" fmla="*/ 5037105 w 7467600"/>
              <a:gd name="connsiteY371" fmla="*/ 5088765 h 6858000"/>
              <a:gd name="connsiteX372" fmla="*/ 5039930 w 7467600"/>
              <a:gd name="connsiteY372" fmla="*/ 5089585 h 6858000"/>
              <a:gd name="connsiteX373" fmla="*/ 5263764 w 7467600"/>
              <a:gd name="connsiteY373" fmla="*/ 4735525 h 6858000"/>
              <a:gd name="connsiteX374" fmla="*/ 4086300 w 7467600"/>
              <a:gd name="connsiteY374" fmla="*/ 4884599 h 6858000"/>
              <a:gd name="connsiteX375" fmla="*/ 4085485 w 7467600"/>
              <a:gd name="connsiteY375" fmla="*/ 4899070 h 6858000"/>
              <a:gd name="connsiteX376" fmla="*/ 3871915 w 7467600"/>
              <a:gd name="connsiteY376" fmla="*/ 5253645 h 6858000"/>
              <a:gd name="connsiteX377" fmla="*/ 3799374 w 7467600"/>
              <a:gd name="connsiteY377" fmla="*/ 5466127 h 6858000"/>
              <a:gd name="connsiteX378" fmla="*/ 3498850 w 7467600"/>
              <a:gd name="connsiteY378" fmla="*/ 6661888 h 6858000"/>
              <a:gd name="connsiteX379" fmla="*/ 3399216 w 7467600"/>
              <a:gd name="connsiteY379" fmla="*/ 6858000 h 6858000"/>
              <a:gd name="connsiteX380" fmla="*/ 3303688 w 7467600"/>
              <a:gd name="connsiteY380" fmla="*/ 6858000 h 6858000"/>
              <a:gd name="connsiteX381" fmla="*/ 3391774 w 7467600"/>
              <a:gd name="connsiteY381" fmla="*/ 6697181 h 6858000"/>
              <a:gd name="connsiteX382" fmla="*/ 3735540 w 7467600"/>
              <a:gd name="connsiteY382" fmla="*/ 5546923 h 6858000"/>
              <a:gd name="connsiteX383" fmla="*/ 3729438 w 7467600"/>
              <a:gd name="connsiteY383" fmla="*/ 5569058 h 6858000"/>
              <a:gd name="connsiteX384" fmla="*/ 3707782 w 7467600"/>
              <a:gd name="connsiteY384" fmla="*/ 5644908 h 6858000"/>
              <a:gd name="connsiteX385" fmla="*/ 3583827 w 7467600"/>
              <a:gd name="connsiteY385" fmla="*/ 6039215 h 6858000"/>
              <a:gd name="connsiteX386" fmla="*/ 3547861 w 7467600"/>
              <a:gd name="connsiteY386" fmla="*/ 6129609 h 6858000"/>
              <a:gd name="connsiteX387" fmla="*/ 3490905 w 7467600"/>
              <a:gd name="connsiteY387" fmla="*/ 6277660 h 6858000"/>
              <a:gd name="connsiteX388" fmla="*/ 3455859 w 7467600"/>
              <a:gd name="connsiteY388" fmla="*/ 6391301 h 6858000"/>
              <a:gd name="connsiteX389" fmla="*/ 3429112 w 7467600"/>
              <a:gd name="connsiteY389" fmla="*/ 6479469 h 6858000"/>
              <a:gd name="connsiteX390" fmla="*/ 3304862 w 7467600"/>
              <a:gd name="connsiteY390" fmla="*/ 6796476 h 6858000"/>
              <a:gd name="connsiteX391" fmla="*/ 3276071 w 7467600"/>
              <a:gd name="connsiteY391" fmla="*/ 6858000 h 6858000"/>
              <a:gd name="connsiteX392" fmla="*/ 3240805 w 7467600"/>
              <a:gd name="connsiteY392" fmla="*/ 6858000 h 6858000"/>
              <a:gd name="connsiteX393" fmla="*/ 3275917 w 7467600"/>
              <a:gd name="connsiteY393" fmla="*/ 6783192 h 6858000"/>
              <a:gd name="connsiteX394" fmla="*/ 3399358 w 7467600"/>
              <a:gd name="connsiteY394" fmla="*/ 6469011 h 6858000"/>
              <a:gd name="connsiteX395" fmla="*/ 3425650 w 7467600"/>
              <a:gd name="connsiteY395" fmla="*/ 6381333 h 6858000"/>
              <a:gd name="connsiteX396" fmla="*/ 3460661 w 7467600"/>
              <a:gd name="connsiteY396" fmla="*/ 6266763 h 6858000"/>
              <a:gd name="connsiteX397" fmla="*/ 3518021 w 7467600"/>
              <a:gd name="connsiteY397" fmla="*/ 6117298 h 6858000"/>
              <a:gd name="connsiteX398" fmla="*/ 3554035 w 7467600"/>
              <a:gd name="connsiteY398" fmla="*/ 6027832 h 6858000"/>
              <a:gd name="connsiteX399" fmla="*/ 3677174 w 7467600"/>
              <a:gd name="connsiteY399" fmla="*/ 5636351 h 6858000"/>
              <a:gd name="connsiteX400" fmla="*/ 3698819 w 7467600"/>
              <a:gd name="connsiteY400" fmla="*/ 5560503 h 6858000"/>
              <a:gd name="connsiteX401" fmla="*/ 3702094 w 7467600"/>
              <a:gd name="connsiteY401" fmla="*/ 5549194 h 6858000"/>
              <a:gd name="connsiteX402" fmla="*/ 3398355 w 7467600"/>
              <a:gd name="connsiteY402" fmla="*/ 6094603 h 6858000"/>
              <a:gd name="connsiteX403" fmla="*/ 3193941 w 7467600"/>
              <a:gd name="connsiteY403" fmla="*/ 6798775 h 6858000"/>
              <a:gd name="connsiteX404" fmla="*/ 3184140 w 7467600"/>
              <a:gd name="connsiteY404" fmla="*/ 6858000 h 6858000"/>
              <a:gd name="connsiteX405" fmla="*/ 3099978 w 7467600"/>
              <a:gd name="connsiteY405" fmla="*/ 6858000 h 6858000"/>
              <a:gd name="connsiteX406" fmla="*/ 3101556 w 7467600"/>
              <a:gd name="connsiteY406" fmla="*/ 6843337 h 6858000"/>
              <a:gd name="connsiteX407" fmla="*/ 3370162 w 7467600"/>
              <a:gd name="connsiteY407" fmla="*/ 5785550 h 6858000"/>
              <a:gd name="connsiteX408" fmla="*/ 3746477 w 7467600"/>
              <a:gd name="connsiteY408" fmla="*/ 5377889 h 6858000"/>
              <a:gd name="connsiteX409" fmla="*/ 3863399 w 7467600"/>
              <a:gd name="connsiteY409" fmla="*/ 5087257 h 6858000"/>
              <a:gd name="connsiteX410" fmla="*/ 3968712 w 7467600"/>
              <a:gd name="connsiteY410" fmla="*/ 4913989 h 6858000"/>
              <a:gd name="connsiteX411" fmla="*/ 2792390 w 7467600"/>
              <a:gd name="connsiteY411" fmla="*/ 5382974 h 6858000"/>
              <a:gd name="connsiteX412" fmla="*/ 2714982 w 7467600"/>
              <a:gd name="connsiteY412" fmla="*/ 5427051 h 6858000"/>
              <a:gd name="connsiteX413" fmla="*/ 2813361 w 7467600"/>
              <a:gd name="connsiteY413" fmla="*/ 6023912 h 6858000"/>
              <a:gd name="connsiteX414" fmla="*/ 2688430 w 7467600"/>
              <a:gd name="connsiteY414" fmla="*/ 6801564 h 6858000"/>
              <a:gd name="connsiteX415" fmla="*/ 2629626 w 7467600"/>
              <a:gd name="connsiteY415" fmla="*/ 6763394 h 6858000"/>
              <a:gd name="connsiteX416" fmla="*/ 2565328 w 7467600"/>
              <a:gd name="connsiteY416" fmla="*/ 5516399 h 6858000"/>
              <a:gd name="connsiteX417" fmla="*/ 1922999 w 7467600"/>
              <a:gd name="connsiteY417" fmla="*/ 5980343 h 6858000"/>
              <a:gd name="connsiteX418" fmla="*/ 1950261 w 7467600"/>
              <a:gd name="connsiteY418" fmla="*/ 6405858 h 6858000"/>
              <a:gd name="connsiteX419" fmla="*/ 2365554 w 7467600"/>
              <a:gd name="connsiteY419" fmla="*/ 6759107 h 6858000"/>
              <a:gd name="connsiteX420" fmla="*/ 2424142 w 7467600"/>
              <a:gd name="connsiteY420" fmla="*/ 6858000 h 6858000"/>
              <a:gd name="connsiteX421" fmla="*/ 2395994 w 7467600"/>
              <a:gd name="connsiteY421" fmla="*/ 6858000 h 6858000"/>
              <a:gd name="connsiteX422" fmla="*/ 2392863 w 7467600"/>
              <a:gd name="connsiteY422" fmla="*/ 6852964 h 6858000"/>
              <a:gd name="connsiteX423" fmla="*/ 2017589 w 7467600"/>
              <a:gd name="connsiteY423" fmla="*/ 6493982 h 6858000"/>
              <a:gd name="connsiteX424" fmla="*/ 2147336 w 7467600"/>
              <a:gd name="connsiteY424" fmla="*/ 6594052 h 6858000"/>
              <a:gd name="connsiteX425" fmla="*/ 2207047 w 7467600"/>
              <a:gd name="connsiteY425" fmla="*/ 6654540 h 6858000"/>
              <a:gd name="connsiteX426" fmla="*/ 2299106 w 7467600"/>
              <a:gd name="connsiteY426" fmla="*/ 6778931 h 6858000"/>
              <a:gd name="connsiteX427" fmla="*/ 2314430 w 7467600"/>
              <a:gd name="connsiteY427" fmla="*/ 6801144 h 6858000"/>
              <a:gd name="connsiteX428" fmla="*/ 2352406 w 7467600"/>
              <a:gd name="connsiteY428" fmla="*/ 6858000 h 6858000"/>
              <a:gd name="connsiteX429" fmla="*/ 2314492 w 7467600"/>
              <a:gd name="connsiteY429" fmla="*/ 6858000 h 6858000"/>
              <a:gd name="connsiteX430" fmla="*/ 2288095 w 7467600"/>
              <a:gd name="connsiteY430" fmla="*/ 6818030 h 6858000"/>
              <a:gd name="connsiteX431" fmla="*/ 2272768 w 7467600"/>
              <a:gd name="connsiteY431" fmla="*/ 6795822 h 6858000"/>
              <a:gd name="connsiteX432" fmla="*/ 2182715 w 7467600"/>
              <a:gd name="connsiteY432" fmla="*/ 6675071 h 6858000"/>
              <a:gd name="connsiteX433" fmla="*/ 2032061 w 7467600"/>
              <a:gd name="connsiteY433" fmla="*/ 6541380 h 6858000"/>
              <a:gd name="connsiteX434" fmla="*/ 2257220 w 7467600"/>
              <a:gd name="connsiteY434" fmla="*/ 6826257 h 6858000"/>
              <a:gd name="connsiteX435" fmla="*/ 2281324 w 7467600"/>
              <a:gd name="connsiteY435" fmla="*/ 6858000 h 6858000"/>
              <a:gd name="connsiteX436" fmla="*/ 2242860 w 7467600"/>
              <a:gd name="connsiteY436" fmla="*/ 6858000 h 6858000"/>
              <a:gd name="connsiteX437" fmla="*/ 2232818 w 7467600"/>
              <a:gd name="connsiteY437" fmla="*/ 6844926 h 6858000"/>
              <a:gd name="connsiteX438" fmla="*/ 1990172 w 7467600"/>
              <a:gd name="connsiteY438" fmla="*/ 6542121 h 6858000"/>
              <a:gd name="connsiteX439" fmla="*/ 2124090 w 7467600"/>
              <a:gd name="connsiteY439" fmla="*/ 6761017 h 6858000"/>
              <a:gd name="connsiteX440" fmla="*/ 2200380 w 7467600"/>
              <a:gd name="connsiteY440" fmla="*/ 6858000 h 6858000"/>
              <a:gd name="connsiteX441" fmla="*/ 2147507 w 7467600"/>
              <a:gd name="connsiteY441" fmla="*/ 6858000 h 6858000"/>
              <a:gd name="connsiteX442" fmla="*/ 2070668 w 7467600"/>
              <a:gd name="connsiteY442" fmla="*/ 6761520 h 6858000"/>
              <a:gd name="connsiteX443" fmla="*/ 1975142 w 7467600"/>
              <a:gd name="connsiteY443" fmla="*/ 6585570 h 6858000"/>
              <a:gd name="connsiteX444" fmla="*/ 2050035 w 7467600"/>
              <a:gd name="connsiteY444" fmla="*/ 6813345 h 6858000"/>
              <a:gd name="connsiteX445" fmla="*/ 2063025 w 7467600"/>
              <a:gd name="connsiteY445" fmla="*/ 6858000 h 6858000"/>
              <a:gd name="connsiteX446" fmla="*/ 2021675 w 7467600"/>
              <a:gd name="connsiteY446" fmla="*/ 6858000 h 6858000"/>
              <a:gd name="connsiteX447" fmla="*/ 2019308 w 7467600"/>
              <a:gd name="connsiteY447" fmla="*/ 6847118 h 6858000"/>
              <a:gd name="connsiteX448" fmla="*/ 1938835 w 7467600"/>
              <a:gd name="connsiteY448" fmla="*/ 6551160 h 6858000"/>
              <a:gd name="connsiteX449" fmla="*/ 1953230 w 7467600"/>
              <a:gd name="connsiteY449" fmla="*/ 6759699 h 6858000"/>
              <a:gd name="connsiteX450" fmla="*/ 1956763 w 7467600"/>
              <a:gd name="connsiteY450" fmla="*/ 6778191 h 6858000"/>
              <a:gd name="connsiteX451" fmla="*/ 1967925 w 7467600"/>
              <a:gd name="connsiteY451" fmla="*/ 6858000 h 6858000"/>
              <a:gd name="connsiteX452" fmla="*/ 1936622 w 7467600"/>
              <a:gd name="connsiteY452" fmla="*/ 6858000 h 6858000"/>
              <a:gd name="connsiteX453" fmla="*/ 1926261 w 7467600"/>
              <a:gd name="connsiteY453" fmla="*/ 6784064 h 6858000"/>
              <a:gd name="connsiteX454" fmla="*/ 1922724 w 7467600"/>
              <a:gd name="connsiteY454" fmla="*/ 6765577 h 6858000"/>
              <a:gd name="connsiteX455" fmla="*/ 1904650 w 7467600"/>
              <a:gd name="connsiteY455" fmla="*/ 6639616 h 6858000"/>
              <a:gd name="connsiteX456" fmla="*/ 1885273 w 7467600"/>
              <a:gd name="connsiteY456" fmla="*/ 6858000 h 6858000"/>
              <a:gd name="connsiteX457" fmla="*/ 1854363 w 7467600"/>
              <a:gd name="connsiteY457" fmla="*/ 6858000 h 6858000"/>
              <a:gd name="connsiteX458" fmla="*/ 1880391 w 7467600"/>
              <a:gd name="connsiteY458" fmla="*/ 6603796 h 6858000"/>
              <a:gd name="connsiteX459" fmla="*/ 1818273 w 7467600"/>
              <a:gd name="connsiteY459" fmla="*/ 6715729 h 6858000"/>
              <a:gd name="connsiteX460" fmla="*/ 1794691 w 7467600"/>
              <a:gd name="connsiteY460" fmla="*/ 6843239 h 6858000"/>
              <a:gd name="connsiteX461" fmla="*/ 1794914 w 7467600"/>
              <a:gd name="connsiteY461" fmla="*/ 6858000 h 6858000"/>
              <a:gd name="connsiteX462" fmla="*/ 1746128 w 7467600"/>
              <a:gd name="connsiteY462" fmla="*/ 6858000 h 6858000"/>
              <a:gd name="connsiteX463" fmla="*/ 1753934 w 7467600"/>
              <a:gd name="connsiteY463" fmla="*/ 6724796 h 6858000"/>
              <a:gd name="connsiteX464" fmla="*/ 1792053 w 7467600"/>
              <a:gd name="connsiteY464" fmla="*/ 6572396 h 6858000"/>
              <a:gd name="connsiteX465" fmla="*/ 1862248 w 7467600"/>
              <a:gd name="connsiteY465" fmla="*/ 6266397 h 6858000"/>
              <a:gd name="connsiteX466" fmla="*/ 1862250 w 7467600"/>
              <a:gd name="connsiteY466" fmla="*/ 6033531 h 6858000"/>
              <a:gd name="connsiteX467" fmla="*/ 1211999 w 7467600"/>
              <a:gd name="connsiteY467" fmla="*/ 6683610 h 6858000"/>
              <a:gd name="connsiteX468" fmla="*/ 1213266 w 7467600"/>
              <a:gd name="connsiteY468" fmla="*/ 6691947 h 6858000"/>
              <a:gd name="connsiteX469" fmla="*/ 1203370 w 7467600"/>
              <a:gd name="connsiteY469" fmla="*/ 6850676 h 6858000"/>
              <a:gd name="connsiteX470" fmla="*/ 1203671 w 7467600"/>
              <a:gd name="connsiteY470" fmla="*/ 6858000 h 6858000"/>
              <a:gd name="connsiteX471" fmla="*/ 1143180 w 7467600"/>
              <a:gd name="connsiteY471" fmla="*/ 6858000 h 6858000"/>
              <a:gd name="connsiteX472" fmla="*/ 1142176 w 7467600"/>
              <a:gd name="connsiteY472" fmla="*/ 6766045 h 6858000"/>
              <a:gd name="connsiteX473" fmla="*/ 1067484 w 7467600"/>
              <a:gd name="connsiteY473" fmla="*/ 6858000 h 6858000"/>
              <a:gd name="connsiteX474" fmla="*/ 953928 w 7467600"/>
              <a:gd name="connsiteY474" fmla="*/ 6858000 h 6858000"/>
              <a:gd name="connsiteX475" fmla="*/ 959715 w 7467600"/>
              <a:gd name="connsiteY475" fmla="*/ 6850185 h 6858000"/>
              <a:gd name="connsiteX476" fmla="*/ 1483788 w 7467600"/>
              <a:gd name="connsiteY476" fmla="*/ 6259174 h 6858000"/>
              <a:gd name="connsiteX477" fmla="*/ 1100671 w 7467600"/>
              <a:gd name="connsiteY477" fmla="*/ 6252137 h 6858000"/>
              <a:gd name="connsiteX478" fmla="*/ 1090144 w 7467600"/>
              <a:gd name="connsiteY478" fmla="*/ 6256748 h 6858000"/>
              <a:gd name="connsiteX479" fmla="*/ 1095872 w 7467600"/>
              <a:gd name="connsiteY479" fmla="*/ 6271892 h 6858000"/>
              <a:gd name="connsiteX480" fmla="*/ 262785 w 7467600"/>
              <a:gd name="connsiteY480" fmla="*/ 6845450 h 6858000"/>
              <a:gd name="connsiteX481" fmla="*/ 209968 w 7467600"/>
              <a:gd name="connsiteY481" fmla="*/ 6770713 h 6858000"/>
              <a:gd name="connsiteX482" fmla="*/ 873460 w 7467600"/>
              <a:gd name="connsiteY482" fmla="*/ 6253768 h 6858000"/>
              <a:gd name="connsiteX483" fmla="*/ 192686 w 7467600"/>
              <a:gd name="connsiteY483" fmla="*/ 5849257 h 6858000"/>
              <a:gd name="connsiteX484" fmla="*/ 4696 w 7467600"/>
              <a:gd name="connsiteY484" fmla="*/ 5697668 h 6858000"/>
              <a:gd name="connsiteX485" fmla="*/ 0 w 7467600"/>
              <a:gd name="connsiteY485" fmla="*/ 5689984 h 6858000"/>
              <a:gd name="connsiteX486" fmla="*/ 0 w 7467600"/>
              <a:gd name="connsiteY486" fmla="*/ 5513472 h 6858000"/>
              <a:gd name="connsiteX487" fmla="*/ 174101 w 7467600"/>
              <a:gd name="connsiteY487" fmla="*/ 5620277 h 6858000"/>
              <a:gd name="connsiteX488" fmla="*/ 891800 w 7467600"/>
              <a:gd name="connsiteY488" fmla="*/ 6036935 h 6858000"/>
              <a:gd name="connsiteX489" fmla="*/ 1072219 w 7467600"/>
              <a:gd name="connsiteY489" fmla="*/ 6169443 h 6858000"/>
              <a:gd name="connsiteX490" fmla="*/ 1074117 w 7467600"/>
              <a:gd name="connsiteY490" fmla="*/ 6170301 h 6858000"/>
              <a:gd name="connsiteX491" fmla="*/ 1083114 w 7467600"/>
              <a:gd name="connsiteY491" fmla="*/ 6174131 h 6858000"/>
              <a:gd name="connsiteX492" fmla="*/ 1543010 w 7467600"/>
              <a:gd name="connsiteY492" fmla="*/ 6191140 h 6858000"/>
              <a:gd name="connsiteX493" fmla="*/ 1551080 w 7467600"/>
              <a:gd name="connsiteY493" fmla="*/ 6195006 h 6858000"/>
              <a:gd name="connsiteX494" fmla="*/ 2345443 w 7467600"/>
              <a:gd name="connsiteY494" fmla="*/ 5549882 h 6858000"/>
              <a:gd name="connsiteX495" fmla="*/ 1721499 w 7467600"/>
              <a:gd name="connsiteY495" fmla="*/ 5599969 h 6858000"/>
              <a:gd name="connsiteX496" fmla="*/ 767716 w 7467600"/>
              <a:gd name="connsiteY496" fmla="*/ 5472768 h 6858000"/>
              <a:gd name="connsiteX497" fmla="*/ 722147 w 7467600"/>
              <a:gd name="connsiteY497" fmla="*/ 5393091 h 6858000"/>
              <a:gd name="connsiteX498" fmla="*/ 1485552 w 7467600"/>
              <a:gd name="connsiteY498" fmla="*/ 5313202 h 6858000"/>
              <a:gd name="connsiteX499" fmla="*/ 2143004 w 7467600"/>
              <a:gd name="connsiteY499" fmla="*/ 5402420 h 6858000"/>
              <a:gd name="connsiteX500" fmla="*/ 1933391 w 7467600"/>
              <a:gd name="connsiteY500" fmla="*/ 5156971 h 6858000"/>
              <a:gd name="connsiteX501" fmla="*/ 1827118 w 7467600"/>
              <a:gd name="connsiteY501" fmla="*/ 4968410 h 6858000"/>
              <a:gd name="connsiteX502" fmla="*/ 1837349 w 7467600"/>
              <a:gd name="connsiteY502" fmla="*/ 4956357 h 6858000"/>
              <a:gd name="connsiteX503" fmla="*/ 2162835 w 7467600"/>
              <a:gd name="connsiteY503" fmla="*/ 5187853 h 6858000"/>
              <a:gd name="connsiteX504" fmla="*/ 2257167 w 7467600"/>
              <a:gd name="connsiteY504" fmla="*/ 5462123 h 6858000"/>
              <a:gd name="connsiteX505" fmla="*/ 2261598 w 7467600"/>
              <a:gd name="connsiteY505" fmla="*/ 5467998 h 6858000"/>
              <a:gd name="connsiteX506" fmla="*/ 2437177 w 7467600"/>
              <a:gd name="connsiteY506" fmla="*/ 5479608 h 6858000"/>
              <a:gd name="connsiteX507" fmla="*/ 2445247 w 7467600"/>
              <a:gd name="connsiteY507" fmla="*/ 5483476 h 6858000"/>
              <a:gd name="connsiteX508" fmla="*/ 2743626 w 7467600"/>
              <a:gd name="connsiteY508" fmla="*/ 5304819 h 6858000"/>
              <a:gd name="connsiteX509" fmla="*/ 3048102 w 7467600"/>
              <a:gd name="connsiteY509" fmla="*/ 5150595 h 6858000"/>
              <a:gd name="connsiteX510" fmla="*/ 1799414 w 7467600"/>
              <a:gd name="connsiteY510" fmla="*/ 4694732 h 6858000"/>
              <a:gd name="connsiteX511" fmla="*/ 1771735 w 7467600"/>
              <a:gd name="connsiteY511" fmla="*/ 4619929 h 6858000"/>
              <a:gd name="connsiteX512" fmla="*/ 3104273 w 7467600"/>
              <a:gd name="connsiteY512" fmla="*/ 5076159 h 6858000"/>
              <a:gd name="connsiteX513" fmla="*/ 3113245 w 7467600"/>
              <a:gd name="connsiteY513" fmla="*/ 5090705 h 6858000"/>
              <a:gd name="connsiteX514" fmla="*/ 3126294 w 7467600"/>
              <a:gd name="connsiteY514" fmla="*/ 5114400 h 6858000"/>
              <a:gd name="connsiteX515" fmla="*/ 3937433 w 7467600"/>
              <a:gd name="connsiteY515" fmla="*/ 4830473 h 6858000"/>
              <a:gd name="connsiteX516" fmla="*/ 3590475 w 7467600"/>
              <a:gd name="connsiteY516" fmla="*/ 4597974 h 6858000"/>
              <a:gd name="connsiteX517" fmla="*/ 3100264 w 7467600"/>
              <a:gd name="connsiteY517" fmla="*/ 4579845 h 6858000"/>
              <a:gd name="connsiteX518" fmla="*/ 2183576 w 7467600"/>
              <a:gd name="connsiteY518" fmla="*/ 4227150 h 6858000"/>
              <a:gd name="connsiteX519" fmla="*/ 2151029 w 7467600"/>
              <a:gd name="connsiteY519" fmla="*/ 4146947 h 6858000"/>
              <a:gd name="connsiteX520" fmla="*/ 3563434 w 7467600"/>
              <a:gd name="connsiteY520" fmla="*/ 4469115 h 6858000"/>
              <a:gd name="connsiteX521" fmla="*/ 3177952 w 7467600"/>
              <a:gd name="connsiteY521" fmla="*/ 3657386 h 6858000"/>
              <a:gd name="connsiteX522" fmla="*/ 3189263 w 7467600"/>
              <a:gd name="connsiteY522" fmla="*/ 3625726 h 6858000"/>
              <a:gd name="connsiteX523" fmla="*/ 3560912 w 7467600"/>
              <a:gd name="connsiteY523" fmla="*/ 4079863 h 6858000"/>
              <a:gd name="connsiteX524" fmla="*/ 3626636 w 7467600"/>
              <a:gd name="connsiteY524" fmla="*/ 4512230 h 6858000"/>
              <a:gd name="connsiteX525" fmla="*/ 3653088 w 7467600"/>
              <a:gd name="connsiteY525" fmla="*/ 4521417 h 6858000"/>
              <a:gd name="connsiteX526" fmla="*/ 3988128 w 7467600"/>
              <a:gd name="connsiteY526" fmla="*/ 4817267 h 6858000"/>
              <a:gd name="connsiteX527" fmla="*/ 4830582 w 7467600"/>
              <a:gd name="connsiteY527" fmla="*/ 4676000 h 6858000"/>
              <a:gd name="connsiteX528" fmla="*/ 4830100 w 7467600"/>
              <a:gd name="connsiteY528" fmla="*/ 4675554 h 6858000"/>
              <a:gd name="connsiteX529" fmla="*/ 4036318 w 7467600"/>
              <a:gd name="connsiteY529" fmla="*/ 4147013 h 6858000"/>
              <a:gd name="connsiteX530" fmla="*/ 3432098 w 7467600"/>
              <a:gd name="connsiteY530" fmla="*/ 3537312 h 6858000"/>
              <a:gd name="connsiteX531" fmla="*/ 3446761 w 7467600"/>
              <a:gd name="connsiteY531" fmla="*/ 3461278 h 6858000"/>
              <a:gd name="connsiteX532" fmla="*/ 4419733 w 7467600"/>
              <a:gd name="connsiteY532" fmla="*/ 3963555 h 6858000"/>
              <a:gd name="connsiteX533" fmla="*/ 4781371 w 7467600"/>
              <a:gd name="connsiteY533" fmla="*/ 4458604 h 6858000"/>
              <a:gd name="connsiteX534" fmla="*/ 4780440 w 7467600"/>
              <a:gd name="connsiteY534" fmla="*/ 4470290 h 6858000"/>
              <a:gd name="connsiteX535" fmla="*/ 4898954 w 7467600"/>
              <a:gd name="connsiteY535" fmla="*/ 4662092 h 6858000"/>
              <a:gd name="connsiteX536" fmla="*/ 4900699 w 7467600"/>
              <a:gd name="connsiteY536" fmla="*/ 4670867 h 6858000"/>
              <a:gd name="connsiteX537" fmla="*/ 5714511 w 7467600"/>
              <a:gd name="connsiteY537" fmla="*/ 4663483 h 6858000"/>
              <a:gd name="connsiteX538" fmla="*/ 5464793 w 7467600"/>
              <a:gd name="connsiteY538" fmla="*/ 4393556 h 6858000"/>
              <a:gd name="connsiteX539" fmla="*/ 5461897 w 7467600"/>
              <a:gd name="connsiteY539" fmla="*/ 4390879 h 6858000"/>
              <a:gd name="connsiteX540" fmla="*/ 4294126 w 7467600"/>
              <a:gd name="connsiteY540" fmla="*/ 3303048 h 6858000"/>
              <a:gd name="connsiteX541" fmla="*/ 4305321 w 7467600"/>
              <a:gd name="connsiteY541" fmla="*/ 3256953 h 6858000"/>
              <a:gd name="connsiteX542" fmla="*/ 4949299 w 7467600"/>
              <a:gd name="connsiteY542" fmla="*/ 3766336 h 6858000"/>
              <a:gd name="connsiteX543" fmla="*/ 5291452 w 7467600"/>
              <a:gd name="connsiteY543" fmla="*/ 4076801 h 6858000"/>
              <a:gd name="connsiteX544" fmla="*/ 5434998 w 7467600"/>
              <a:gd name="connsiteY544" fmla="*/ 4254100 h 6858000"/>
              <a:gd name="connsiteX545" fmla="*/ 5351015 w 7467600"/>
              <a:gd name="connsiteY545" fmla="*/ 3760989 h 6858000"/>
              <a:gd name="connsiteX546" fmla="*/ 5413780 w 7467600"/>
              <a:gd name="connsiteY546" fmla="*/ 2966265 h 6858000"/>
              <a:gd name="connsiteX547" fmla="*/ 5425627 w 7467600"/>
              <a:gd name="connsiteY547" fmla="*/ 2954192 h 6858000"/>
              <a:gd name="connsiteX548" fmla="*/ 6604735 w 7467600"/>
              <a:gd name="connsiteY548" fmla="*/ 2041381 h 6858000"/>
              <a:gd name="connsiteX549" fmla="*/ 7204487 w 7467600"/>
              <a:gd name="connsiteY549" fmla="*/ 2742112 h 6858000"/>
              <a:gd name="connsiteX550" fmla="*/ 7131592 w 7467600"/>
              <a:gd name="connsiteY550" fmla="*/ 2672096 h 6858000"/>
              <a:gd name="connsiteX551" fmla="*/ 6996344 w 7467600"/>
              <a:gd name="connsiteY551" fmla="*/ 2518310 h 6858000"/>
              <a:gd name="connsiteX552" fmla="*/ 6735495 w 7467600"/>
              <a:gd name="connsiteY552" fmla="*/ 2196890 h 6858000"/>
              <a:gd name="connsiteX553" fmla="*/ 6721901 w 7467600"/>
              <a:gd name="connsiteY553" fmla="*/ 2179274 h 6858000"/>
              <a:gd name="connsiteX554" fmla="*/ 6604735 w 7467600"/>
              <a:gd name="connsiteY554" fmla="*/ 2041381 h 6858000"/>
              <a:gd name="connsiteX555" fmla="*/ 6591670 w 7467600"/>
              <a:gd name="connsiteY555" fmla="*/ 1988277 h 6858000"/>
              <a:gd name="connsiteX556" fmla="*/ 6747349 w 7467600"/>
              <a:gd name="connsiteY556" fmla="*/ 2160069 h 6858000"/>
              <a:gd name="connsiteX557" fmla="*/ 6760943 w 7467600"/>
              <a:gd name="connsiteY557" fmla="*/ 2177686 h 6858000"/>
              <a:gd name="connsiteX558" fmla="*/ 7021065 w 7467600"/>
              <a:gd name="connsiteY558" fmla="*/ 2498102 h 6858000"/>
              <a:gd name="connsiteX559" fmla="*/ 7155223 w 7467600"/>
              <a:gd name="connsiteY559" fmla="*/ 2650386 h 6858000"/>
              <a:gd name="connsiteX560" fmla="*/ 7203167 w 7467600"/>
              <a:gd name="connsiteY560" fmla="*/ 2697288 h 6858000"/>
              <a:gd name="connsiteX561" fmla="*/ 6937703 w 7467600"/>
              <a:gd name="connsiteY561" fmla="*/ 2321981 h 6858000"/>
              <a:gd name="connsiteX562" fmla="*/ 6591670 w 7467600"/>
              <a:gd name="connsiteY562" fmla="*/ 1988277 h 6858000"/>
              <a:gd name="connsiteX563" fmla="*/ 5798671 w 7467600"/>
              <a:gd name="connsiteY563" fmla="*/ 1981601 h 6858000"/>
              <a:gd name="connsiteX564" fmla="*/ 5754709 w 7467600"/>
              <a:gd name="connsiteY564" fmla="*/ 2071454 h 6858000"/>
              <a:gd name="connsiteX565" fmla="*/ 5763044 w 7467600"/>
              <a:gd name="connsiteY565" fmla="*/ 2842206 h 6858000"/>
              <a:gd name="connsiteX566" fmla="*/ 5764974 w 7467600"/>
              <a:gd name="connsiteY566" fmla="*/ 2799609 h 6858000"/>
              <a:gd name="connsiteX567" fmla="*/ 5767665 w 7467600"/>
              <a:gd name="connsiteY567" fmla="*/ 2666409 h 6858000"/>
              <a:gd name="connsiteX568" fmla="*/ 5763055 w 7467600"/>
              <a:gd name="connsiteY568" fmla="*/ 2579705 h 6858000"/>
              <a:gd name="connsiteX569" fmla="*/ 5758079 w 7467600"/>
              <a:gd name="connsiteY569" fmla="*/ 2492508 h 6858000"/>
              <a:gd name="connsiteX570" fmla="*/ 5779325 w 7467600"/>
              <a:gd name="connsiteY570" fmla="*/ 2197069 h 6858000"/>
              <a:gd name="connsiteX571" fmla="*/ 5798671 w 7467600"/>
              <a:gd name="connsiteY571" fmla="*/ 1981601 h 6858000"/>
              <a:gd name="connsiteX572" fmla="*/ 5829202 w 7467600"/>
              <a:gd name="connsiteY572" fmla="*/ 1971679 h 6858000"/>
              <a:gd name="connsiteX573" fmla="*/ 5809558 w 7467600"/>
              <a:gd name="connsiteY573" fmla="*/ 2198043 h 6858000"/>
              <a:gd name="connsiteX574" fmla="*/ 5788653 w 7467600"/>
              <a:gd name="connsiteY574" fmla="*/ 2489430 h 6858000"/>
              <a:gd name="connsiteX575" fmla="*/ 5793439 w 7467600"/>
              <a:gd name="connsiteY575" fmla="*/ 2575235 h 6858000"/>
              <a:gd name="connsiteX576" fmla="*/ 5796837 w 7467600"/>
              <a:gd name="connsiteY576" fmla="*/ 2637633 h 6858000"/>
              <a:gd name="connsiteX577" fmla="*/ 5818614 w 7467600"/>
              <a:gd name="connsiteY577" fmla="*/ 2473055 h 6858000"/>
              <a:gd name="connsiteX578" fmla="*/ 5829202 w 7467600"/>
              <a:gd name="connsiteY578" fmla="*/ 1971679 h 6858000"/>
              <a:gd name="connsiteX579" fmla="*/ 5911389 w 7467600"/>
              <a:gd name="connsiteY579" fmla="*/ 1898371 h 6858000"/>
              <a:gd name="connsiteX580" fmla="*/ 6237627 w 7467600"/>
              <a:gd name="connsiteY580" fmla="*/ 2231921 h 6858000"/>
              <a:gd name="connsiteX581" fmla="*/ 5911389 w 7467600"/>
              <a:gd name="connsiteY581" fmla="*/ 1898371 h 6858000"/>
              <a:gd name="connsiteX582" fmla="*/ 6944437 w 7467600"/>
              <a:gd name="connsiteY582" fmla="*/ 1575402 h 6858000"/>
              <a:gd name="connsiteX583" fmla="*/ 6304730 w 7467600"/>
              <a:gd name="connsiteY583" fmla="*/ 1766654 h 6858000"/>
              <a:gd name="connsiteX584" fmla="*/ 6944437 w 7467600"/>
              <a:gd name="connsiteY584" fmla="*/ 1575402 h 6858000"/>
              <a:gd name="connsiteX585" fmla="*/ 7019523 w 7467600"/>
              <a:gd name="connsiteY585" fmla="*/ 1519450 h 6858000"/>
              <a:gd name="connsiteX586" fmla="*/ 6298091 w 7467600"/>
              <a:gd name="connsiteY586" fmla="*/ 1737122 h 6858000"/>
              <a:gd name="connsiteX587" fmla="*/ 7019523 w 7467600"/>
              <a:gd name="connsiteY587" fmla="*/ 1519450 h 6858000"/>
              <a:gd name="connsiteX588" fmla="*/ 2399523 w 7467600"/>
              <a:gd name="connsiteY588" fmla="*/ 1428234 h 6858000"/>
              <a:gd name="connsiteX589" fmla="*/ 2224982 w 7467600"/>
              <a:gd name="connsiteY589" fmla="*/ 1826201 h 6858000"/>
              <a:gd name="connsiteX590" fmla="*/ 2096099 w 7467600"/>
              <a:gd name="connsiteY590" fmla="*/ 2345900 h 6858000"/>
              <a:gd name="connsiteX591" fmla="*/ 2283317 w 7467600"/>
              <a:gd name="connsiteY591" fmla="*/ 1796925 h 6858000"/>
              <a:gd name="connsiteX592" fmla="*/ 2399523 w 7467600"/>
              <a:gd name="connsiteY592" fmla="*/ 1428234 h 6858000"/>
              <a:gd name="connsiteX593" fmla="*/ 2448558 w 7467600"/>
              <a:gd name="connsiteY593" fmla="*/ 1373435 h 6858000"/>
              <a:gd name="connsiteX594" fmla="*/ 2312521 w 7467600"/>
              <a:gd name="connsiteY594" fmla="*/ 1806140 h 6858000"/>
              <a:gd name="connsiteX595" fmla="*/ 2127533 w 7467600"/>
              <a:gd name="connsiteY595" fmla="*/ 2348380 h 6858000"/>
              <a:gd name="connsiteX596" fmla="*/ 2358080 w 7467600"/>
              <a:gd name="connsiteY596" fmla="*/ 1866134 h 6858000"/>
              <a:gd name="connsiteX597" fmla="*/ 2407436 w 7467600"/>
              <a:gd name="connsiteY597" fmla="*/ 1651070 h 6858000"/>
              <a:gd name="connsiteX598" fmla="*/ 2448558 w 7467600"/>
              <a:gd name="connsiteY598" fmla="*/ 1373435 h 6858000"/>
              <a:gd name="connsiteX599" fmla="*/ 278707 w 7467600"/>
              <a:gd name="connsiteY599" fmla="*/ 1352270 h 6858000"/>
              <a:gd name="connsiteX600" fmla="*/ 321570 w 7467600"/>
              <a:gd name="connsiteY600" fmla="*/ 1861610 h 6858000"/>
              <a:gd name="connsiteX601" fmla="*/ 294281 w 7467600"/>
              <a:gd name="connsiteY601" fmla="*/ 1440658 h 6858000"/>
              <a:gd name="connsiteX602" fmla="*/ 278707 w 7467600"/>
              <a:gd name="connsiteY602" fmla="*/ 1352270 h 6858000"/>
              <a:gd name="connsiteX603" fmla="*/ 1423821 w 7467600"/>
              <a:gd name="connsiteY603" fmla="*/ 1351958 h 6858000"/>
              <a:gd name="connsiteX604" fmla="*/ 1638521 w 7467600"/>
              <a:gd name="connsiteY604" fmla="*/ 1908470 h 6858000"/>
              <a:gd name="connsiteX605" fmla="*/ 1754199 w 7467600"/>
              <a:gd name="connsiteY605" fmla="*/ 2149284 h 6858000"/>
              <a:gd name="connsiteX606" fmla="*/ 1908359 w 7467600"/>
              <a:gd name="connsiteY606" fmla="*/ 2364988 h 6858000"/>
              <a:gd name="connsiteX607" fmla="*/ 1647661 w 7467600"/>
              <a:gd name="connsiteY607" fmla="*/ 1825945 h 6858000"/>
              <a:gd name="connsiteX608" fmla="*/ 1423821 w 7467600"/>
              <a:gd name="connsiteY608" fmla="*/ 1351958 h 6858000"/>
              <a:gd name="connsiteX609" fmla="*/ 1431890 w 7467600"/>
              <a:gd name="connsiteY609" fmla="*/ 1306475 h 6858000"/>
              <a:gd name="connsiteX610" fmla="*/ 1507597 w 7467600"/>
              <a:gd name="connsiteY610" fmla="*/ 1446132 h 6858000"/>
              <a:gd name="connsiteX611" fmla="*/ 1674586 w 7467600"/>
              <a:gd name="connsiteY611" fmla="*/ 1813832 h 6858000"/>
              <a:gd name="connsiteX612" fmla="*/ 1815950 w 7467600"/>
              <a:gd name="connsiteY612" fmla="*/ 2128564 h 6858000"/>
              <a:gd name="connsiteX613" fmla="*/ 1984242 w 7467600"/>
              <a:gd name="connsiteY613" fmla="*/ 2430829 h 6858000"/>
              <a:gd name="connsiteX614" fmla="*/ 2014023 w 7467600"/>
              <a:gd name="connsiteY614" fmla="*/ 2450995 h 6858000"/>
              <a:gd name="connsiteX615" fmla="*/ 1747337 w 7467600"/>
              <a:gd name="connsiteY615" fmla="*/ 1855264 h 6858000"/>
              <a:gd name="connsiteX616" fmla="*/ 1533749 w 7467600"/>
              <a:gd name="connsiteY616" fmla="*/ 1478656 h 6858000"/>
              <a:gd name="connsiteX617" fmla="*/ 1431890 w 7467600"/>
              <a:gd name="connsiteY617" fmla="*/ 1306475 h 6858000"/>
              <a:gd name="connsiteX618" fmla="*/ 5052692 w 7467600"/>
              <a:gd name="connsiteY618" fmla="*/ 1292994 h 6858000"/>
              <a:gd name="connsiteX619" fmla="*/ 5200661 w 7467600"/>
              <a:gd name="connsiteY619" fmla="*/ 1635186 h 6858000"/>
              <a:gd name="connsiteX620" fmla="*/ 5297138 w 7467600"/>
              <a:gd name="connsiteY620" fmla="*/ 1906351 h 6858000"/>
              <a:gd name="connsiteX621" fmla="*/ 5052692 w 7467600"/>
              <a:gd name="connsiteY621" fmla="*/ 1292994 h 6858000"/>
              <a:gd name="connsiteX622" fmla="*/ 5009948 w 7467600"/>
              <a:gd name="connsiteY622" fmla="*/ 1273619 h 6858000"/>
              <a:gd name="connsiteX623" fmla="*/ 5121777 w 7467600"/>
              <a:gd name="connsiteY623" fmla="*/ 1654213 h 6858000"/>
              <a:gd name="connsiteX624" fmla="*/ 5293545 w 7467600"/>
              <a:gd name="connsiteY624" fmla="*/ 2072247 h 6858000"/>
              <a:gd name="connsiteX625" fmla="*/ 5294042 w 7467600"/>
              <a:gd name="connsiteY625" fmla="*/ 2065019 h 6858000"/>
              <a:gd name="connsiteX626" fmla="*/ 5171936 w 7467600"/>
              <a:gd name="connsiteY626" fmla="*/ 1647613 h 6858000"/>
              <a:gd name="connsiteX627" fmla="*/ 5009948 w 7467600"/>
              <a:gd name="connsiteY627" fmla="*/ 1273619 h 6858000"/>
              <a:gd name="connsiteX628" fmla="*/ 655236 w 7467600"/>
              <a:gd name="connsiteY628" fmla="*/ 1268632 h 6858000"/>
              <a:gd name="connsiteX629" fmla="*/ 839521 w 7467600"/>
              <a:gd name="connsiteY629" fmla="*/ 1685315 h 6858000"/>
              <a:gd name="connsiteX630" fmla="*/ 1109416 w 7467600"/>
              <a:gd name="connsiteY630" fmla="*/ 2061663 h 6858000"/>
              <a:gd name="connsiteX631" fmla="*/ 1298300 w 7467600"/>
              <a:gd name="connsiteY631" fmla="*/ 2247742 h 6858000"/>
              <a:gd name="connsiteX632" fmla="*/ 1125871 w 7467600"/>
              <a:gd name="connsiteY632" fmla="*/ 1989513 h 6858000"/>
              <a:gd name="connsiteX633" fmla="*/ 981574 w 7467600"/>
              <a:gd name="connsiteY633" fmla="*/ 1783157 h 6858000"/>
              <a:gd name="connsiteX634" fmla="*/ 922198 w 7467600"/>
              <a:gd name="connsiteY634" fmla="*/ 1677437 h 6858000"/>
              <a:gd name="connsiteX635" fmla="*/ 869293 w 7467600"/>
              <a:gd name="connsiteY635" fmla="*/ 1583214 h 6858000"/>
              <a:gd name="connsiteX636" fmla="*/ 751431 w 7467600"/>
              <a:gd name="connsiteY636" fmla="*/ 1405731 h 6858000"/>
              <a:gd name="connsiteX637" fmla="*/ 655236 w 7467600"/>
              <a:gd name="connsiteY637" fmla="*/ 1268632 h 6858000"/>
              <a:gd name="connsiteX638" fmla="*/ 6516292 w 7467600"/>
              <a:gd name="connsiteY638" fmla="*/ 1263064 h 6858000"/>
              <a:gd name="connsiteX639" fmla="*/ 5736320 w 7467600"/>
              <a:gd name="connsiteY639" fmla="*/ 1501803 h 6858000"/>
              <a:gd name="connsiteX640" fmla="*/ 6516292 w 7467600"/>
              <a:gd name="connsiteY640" fmla="*/ 1263064 h 6858000"/>
              <a:gd name="connsiteX641" fmla="*/ 291466 w 7467600"/>
              <a:gd name="connsiteY641" fmla="*/ 1250369 h 6858000"/>
              <a:gd name="connsiteX642" fmla="*/ 323180 w 7467600"/>
              <a:gd name="connsiteY642" fmla="*/ 1435283 h 6858000"/>
              <a:gd name="connsiteX643" fmla="*/ 349381 w 7467600"/>
              <a:gd name="connsiteY643" fmla="*/ 1875041 h 6858000"/>
              <a:gd name="connsiteX644" fmla="*/ 374363 w 7467600"/>
              <a:gd name="connsiteY644" fmla="*/ 1506494 h 6858000"/>
              <a:gd name="connsiteX645" fmla="*/ 302168 w 7467600"/>
              <a:gd name="connsiteY645" fmla="*/ 1274495 h 6858000"/>
              <a:gd name="connsiteX646" fmla="*/ 291466 w 7467600"/>
              <a:gd name="connsiteY646" fmla="*/ 1250369 h 6858000"/>
              <a:gd name="connsiteX647" fmla="*/ 678222 w 7467600"/>
              <a:gd name="connsiteY647" fmla="*/ 1248670 h 6858000"/>
              <a:gd name="connsiteX648" fmla="*/ 775536 w 7467600"/>
              <a:gd name="connsiteY648" fmla="*/ 1388015 h 6858000"/>
              <a:gd name="connsiteX649" fmla="*/ 894529 w 7467600"/>
              <a:gd name="connsiteY649" fmla="*/ 1567739 h 6858000"/>
              <a:gd name="connsiteX650" fmla="*/ 948000 w 7467600"/>
              <a:gd name="connsiteY650" fmla="*/ 1663088 h 6858000"/>
              <a:gd name="connsiteX651" fmla="*/ 1006812 w 7467600"/>
              <a:gd name="connsiteY651" fmla="*/ 1767683 h 6858000"/>
              <a:gd name="connsiteX652" fmla="*/ 1149133 w 7467600"/>
              <a:gd name="connsiteY652" fmla="*/ 1971513 h 6858000"/>
              <a:gd name="connsiteX653" fmla="*/ 1333952 w 7467600"/>
              <a:gd name="connsiteY653" fmla="*/ 2251620 h 6858000"/>
              <a:gd name="connsiteX654" fmla="*/ 1337329 w 7467600"/>
              <a:gd name="connsiteY654" fmla="*/ 2258350 h 6858000"/>
              <a:gd name="connsiteX655" fmla="*/ 1014726 w 7467600"/>
              <a:gd name="connsiteY655" fmla="*/ 1615556 h 6858000"/>
              <a:gd name="connsiteX656" fmla="*/ 678222 w 7467600"/>
              <a:gd name="connsiteY656" fmla="*/ 1248670 h 6858000"/>
              <a:gd name="connsiteX657" fmla="*/ 6691602 w 7467600"/>
              <a:gd name="connsiteY657" fmla="*/ 1140573 h 6858000"/>
              <a:gd name="connsiteX658" fmla="*/ 6571100 w 7467600"/>
              <a:gd name="connsiteY658" fmla="*/ 1183662 h 6858000"/>
              <a:gd name="connsiteX659" fmla="*/ 6241687 w 7467600"/>
              <a:gd name="connsiteY659" fmla="*/ 1257600 h 6858000"/>
              <a:gd name="connsiteX660" fmla="*/ 5693009 w 7467600"/>
              <a:gd name="connsiteY660" fmla="*/ 1478256 h 6858000"/>
              <a:gd name="connsiteX661" fmla="*/ 6548420 w 7467600"/>
              <a:gd name="connsiteY661" fmla="*/ 1214599 h 6858000"/>
              <a:gd name="connsiteX662" fmla="*/ 6605473 w 7467600"/>
              <a:gd name="connsiteY662" fmla="*/ 1184686 h 6858000"/>
              <a:gd name="connsiteX663" fmla="*/ 6691602 w 7467600"/>
              <a:gd name="connsiteY663" fmla="*/ 1140573 h 6858000"/>
              <a:gd name="connsiteX664" fmla="*/ 4002475 w 7467600"/>
              <a:gd name="connsiteY664" fmla="*/ 1037802 h 6858000"/>
              <a:gd name="connsiteX665" fmla="*/ 4000324 w 7467600"/>
              <a:gd name="connsiteY665" fmla="*/ 1039362 h 6858000"/>
              <a:gd name="connsiteX666" fmla="*/ 4002862 w 7467600"/>
              <a:gd name="connsiteY666" fmla="*/ 1042866 h 6858000"/>
              <a:gd name="connsiteX667" fmla="*/ 4002475 w 7467600"/>
              <a:gd name="connsiteY667" fmla="*/ 1037802 h 6858000"/>
              <a:gd name="connsiteX668" fmla="*/ 506322 w 7467600"/>
              <a:gd name="connsiteY668" fmla="*/ 1020997 h 6858000"/>
              <a:gd name="connsiteX669" fmla="*/ 533068 w 7467600"/>
              <a:gd name="connsiteY669" fmla="*/ 1029409 h 6858000"/>
              <a:gd name="connsiteX670" fmla="*/ 1232525 w 7467600"/>
              <a:gd name="connsiteY670" fmla="*/ 1804675 h 6858000"/>
              <a:gd name="connsiteX671" fmla="*/ 1388858 w 7467600"/>
              <a:gd name="connsiteY671" fmla="*/ 2368011 h 6858000"/>
              <a:gd name="connsiteX672" fmla="*/ 1384098 w 7467600"/>
              <a:gd name="connsiteY672" fmla="*/ 2378125 h 6858000"/>
              <a:gd name="connsiteX673" fmla="*/ 1425393 w 7467600"/>
              <a:gd name="connsiteY673" fmla="*/ 2589124 h 6858000"/>
              <a:gd name="connsiteX674" fmla="*/ 1424001 w 7467600"/>
              <a:gd name="connsiteY674" fmla="*/ 2597541 h 6858000"/>
              <a:gd name="connsiteX675" fmla="*/ 2152729 w 7467600"/>
              <a:gd name="connsiteY675" fmla="*/ 2864487 h 6858000"/>
              <a:gd name="connsiteX676" fmla="*/ 2020609 w 7467600"/>
              <a:gd name="connsiteY676" fmla="*/ 2539671 h 6858000"/>
              <a:gd name="connsiteX677" fmla="*/ 2018920 w 7467600"/>
              <a:gd name="connsiteY677" fmla="*/ 2536309 h 6858000"/>
              <a:gd name="connsiteX678" fmla="*/ 1342441 w 7467600"/>
              <a:gd name="connsiteY678" fmla="*/ 1173017 h 6858000"/>
              <a:gd name="connsiteX679" fmla="*/ 1367925 w 7467600"/>
              <a:gd name="connsiteY679" fmla="*/ 1135648 h 6858000"/>
              <a:gd name="connsiteX680" fmla="*/ 1771401 w 7467600"/>
              <a:gd name="connsiteY680" fmla="*/ 1806673 h 6858000"/>
              <a:gd name="connsiteX681" fmla="*/ 1972385 w 7467600"/>
              <a:gd name="connsiteY681" fmla="*/ 2198735 h 6858000"/>
              <a:gd name="connsiteX682" fmla="*/ 2040892 w 7467600"/>
              <a:gd name="connsiteY682" fmla="*/ 2405205 h 6858000"/>
              <a:gd name="connsiteX683" fmla="*/ 2131689 w 7467600"/>
              <a:gd name="connsiteY683" fmla="*/ 1936926 h 6858000"/>
              <a:gd name="connsiteX684" fmla="*/ 2454820 w 7467600"/>
              <a:gd name="connsiteY684" fmla="*/ 1248808 h 6858000"/>
              <a:gd name="connsiteX685" fmla="*/ 2492512 w 7467600"/>
              <a:gd name="connsiteY685" fmla="*/ 1302920 h 6858000"/>
              <a:gd name="connsiteX686" fmla="*/ 2081216 w 7467600"/>
              <a:gd name="connsiteY686" fmla="*/ 2527513 h 6858000"/>
              <a:gd name="connsiteX687" fmla="*/ 2081211 w 7467600"/>
              <a:gd name="connsiteY687" fmla="*/ 2528916 h 6858000"/>
              <a:gd name="connsiteX688" fmla="*/ 2199067 w 7467600"/>
              <a:gd name="connsiteY688" fmla="*/ 2884061 h 6858000"/>
              <a:gd name="connsiteX689" fmla="*/ 3192586 w 7467600"/>
              <a:gd name="connsiteY689" fmla="*/ 3411496 h 6858000"/>
              <a:gd name="connsiteX690" fmla="*/ 3182620 w 7467600"/>
              <a:gd name="connsiteY690" fmla="*/ 3483279 h 6858000"/>
              <a:gd name="connsiteX691" fmla="*/ 2435119 w 7467600"/>
              <a:gd name="connsiteY691" fmla="*/ 3080173 h 6858000"/>
              <a:gd name="connsiteX692" fmla="*/ 2410152 w 7467600"/>
              <a:gd name="connsiteY692" fmla="*/ 3063751 h 6858000"/>
              <a:gd name="connsiteX693" fmla="*/ 2408099 w 7467600"/>
              <a:gd name="connsiteY693" fmla="*/ 3064403 h 6858000"/>
              <a:gd name="connsiteX694" fmla="*/ 2407218 w 7467600"/>
              <a:gd name="connsiteY694" fmla="*/ 3070324 h 6858000"/>
              <a:gd name="connsiteX695" fmla="*/ 2380138 w 7467600"/>
              <a:gd name="connsiteY695" fmla="*/ 3099341 h 6858000"/>
              <a:gd name="connsiteX696" fmla="*/ 1765923 w 7467600"/>
              <a:gd name="connsiteY696" fmla="*/ 3581043 h 6858000"/>
              <a:gd name="connsiteX697" fmla="*/ 1702258 w 7467600"/>
              <a:gd name="connsiteY697" fmla="*/ 3612286 h 6858000"/>
              <a:gd name="connsiteX698" fmla="*/ 1538370 w 7467600"/>
              <a:gd name="connsiteY698" fmla="*/ 3811804 h 6858000"/>
              <a:gd name="connsiteX699" fmla="*/ 542867 w 7467600"/>
              <a:gd name="connsiteY699" fmla="*/ 4944092 h 6858000"/>
              <a:gd name="connsiteX700" fmla="*/ 515800 w 7467600"/>
              <a:gd name="connsiteY700" fmla="*/ 4862180 h 6858000"/>
              <a:gd name="connsiteX701" fmla="*/ 909145 w 7467600"/>
              <a:gd name="connsiteY701" fmla="*/ 4199225 h 6858000"/>
              <a:gd name="connsiteX702" fmla="*/ 1214067 w 7467600"/>
              <a:gd name="connsiteY702" fmla="*/ 3908561 h 6858000"/>
              <a:gd name="connsiteX703" fmla="*/ 640967 w 7467600"/>
              <a:gd name="connsiteY703" fmla="*/ 4105601 h 6858000"/>
              <a:gd name="connsiteX704" fmla="*/ 112563 w 7467600"/>
              <a:gd name="connsiteY704" fmla="*/ 4396952 h 6858000"/>
              <a:gd name="connsiteX705" fmla="*/ 0 w 7467600"/>
              <a:gd name="connsiteY705" fmla="*/ 4466006 h 6858000"/>
              <a:gd name="connsiteX706" fmla="*/ 0 w 7467600"/>
              <a:gd name="connsiteY706" fmla="*/ 4233763 h 6858000"/>
              <a:gd name="connsiteX707" fmla="*/ 36881 w 7467600"/>
              <a:gd name="connsiteY707" fmla="*/ 4200118 h 6858000"/>
              <a:gd name="connsiteX708" fmla="*/ 910534 w 7467600"/>
              <a:gd name="connsiteY708" fmla="*/ 3629753 h 6858000"/>
              <a:gd name="connsiteX709" fmla="*/ 1578717 w 7467600"/>
              <a:gd name="connsiteY709" fmla="*/ 3575982 h 6858000"/>
              <a:gd name="connsiteX710" fmla="*/ 2338780 w 7467600"/>
              <a:gd name="connsiteY710" fmla="*/ 3033725 h 6858000"/>
              <a:gd name="connsiteX711" fmla="*/ 1807991 w 7467600"/>
              <a:gd name="connsiteY711" fmla="*/ 2807184 h 6858000"/>
              <a:gd name="connsiteX712" fmla="*/ 1416358 w 7467600"/>
              <a:gd name="connsiteY712" fmla="*/ 3112571 h 6858000"/>
              <a:gd name="connsiteX713" fmla="*/ 939066 w 7467600"/>
              <a:gd name="connsiteY713" fmla="*/ 3378798 h 6858000"/>
              <a:gd name="connsiteX714" fmla="*/ 115099 w 7467600"/>
              <a:gd name="connsiteY714" fmla="*/ 3607650 h 6858000"/>
              <a:gd name="connsiteX715" fmla="*/ 97284 w 7467600"/>
              <a:gd name="connsiteY715" fmla="*/ 3520393 h 6858000"/>
              <a:gd name="connsiteX716" fmla="*/ 922050 w 7467600"/>
              <a:gd name="connsiteY716" fmla="*/ 3074867 h 6858000"/>
              <a:gd name="connsiteX717" fmla="*/ 1405265 w 7467600"/>
              <a:gd name="connsiteY717" fmla="*/ 3016319 h 6858000"/>
              <a:gd name="connsiteX718" fmla="*/ 1407512 w 7467600"/>
              <a:gd name="connsiteY718" fmla="*/ 3018001 h 6858000"/>
              <a:gd name="connsiteX719" fmla="*/ 1726266 w 7467600"/>
              <a:gd name="connsiteY719" fmla="*/ 2777274 h 6858000"/>
              <a:gd name="connsiteX720" fmla="*/ 625390 w 7467600"/>
              <a:gd name="connsiteY720" fmla="*/ 2514541 h 6858000"/>
              <a:gd name="connsiteX721" fmla="*/ 619799 w 7467600"/>
              <a:gd name="connsiteY721" fmla="*/ 2527180 h 6858000"/>
              <a:gd name="connsiteX722" fmla="*/ 310030 w 7467600"/>
              <a:gd name="connsiteY722" fmla="*/ 2771818 h 6858000"/>
              <a:gd name="connsiteX723" fmla="*/ 173877 w 7467600"/>
              <a:gd name="connsiteY723" fmla="*/ 2937056 h 6858000"/>
              <a:gd name="connsiteX724" fmla="*/ 77889 w 7467600"/>
              <a:gd name="connsiteY724" fmla="*/ 3138440 h 6858000"/>
              <a:gd name="connsiteX725" fmla="*/ 0 w 7467600"/>
              <a:gd name="connsiteY725" fmla="*/ 3271395 h 6858000"/>
              <a:gd name="connsiteX726" fmla="*/ 0 w 7467600"/>
              <a:gd name="connsiteY726" fmla="*/ 3153002 h 6858000"/>
              <a:gd name="connsiteX727" fmla="*/ 2386 w 7467600"/>
              <a:gd name="connsiteY727" fmla="*/ 3149203 h 6858000"/>
              <a:gd name="connsiteX728" fmla="*/ 89753 w 7467600"/>
              <a:gd name="connsiteY728" fmla="*/ 2987702 h 6858000"/>
              <a:gd name="connsiteX729" fmla="*/ 76869 w 7467600"/>
              <a:gd name="connsiteY729" fmla="*/ 3005404 h 6858000"/>
              <a:gd name="connsiteX730" fmla="*/ 32049 w 7467600"/>
              <a:gd name="connsiteY730" fmla="*/ 3065814 h 6858000"/>
              <a:gd name="connsiteX731" fmla="*/ 0 w 7467600"/>
              <a:gd name="connsiteY731" fmla="*/ 3108744 h 6858000"/>
              <a:gd name="connsiteX732" fmla="*/ 0 w 7467600"/>
              <a:gd name="connsiteY732" fmla="*/ 3058059 h 6858000"/>
              <a:gd name="connsiteX733" fmla="*/ 7610 w 7467600"/>
              <a:gd name="connsiteY733" fmla="*/ 3047889 h 6858000"/>
              <a:gd name="connsiteX734" fmla="*/ 52419 w 7467600"/>
              <a:gd name="connsiteY734" fmla="*/ 2987479 h 6858000"/>
              <a:gd name="connsiteX735" fmla="*/ 59142 w 7467600"/>
              <a:gd name="connsiteY735" fmla="*/ 2978488 h 6858000"/>
              <a:gd name="connsiteX736" fmla="*/ 0 w 7467600"/>
              <a:gd name="connsiteY736" fmla="*/ 3015334 h 6858000"/>
              <a:gd name="connsiteX737" fmla="*/ 0 w 7467600"/>
              <a:gd name="connsiteY737" fmla="*/ 2914286 h 6858000"/>
              <a:gd name="connsiteX738" fmla="*/ 36383 w 7467600"/>
              <a:gd name="connsiteY738" fmla="*/ 2901128 h 6858000"/>
              <a:gd name="connsiteX739" fmla="*/ 156329 w 7467600"/>
              <a:gd name="connsiteY739" fmla="*/ 2840533 h 6858000"/>
              <a:gd name="connsiteX740" fmla="*/ 358355 w 7467600"/>
              <a:gd name="connsiteY740" fmla="*/ 2620471 h 6858000"/>
              <a:gd name="connsiteX741" fmla="*/ 510577 w 7467600"/>
              <a:gd name="connsiteY741" fmla="*/ 2501244 h 6858000"/>
              <a:gd name="connsiteX742" fmla="*/ 211967 w 7467600"/>
              <a:gd name="connsiteY742" fmla="*/ 2479171 h 6858000"/>
              <a:gd name="connsiteX743" fmla="*/ 0 w 7467600"/>
              <a:gd name="connsiteY743" fmla="*/ 2476398 h 6858000"/>
              <a:gd name="connsiteX744" fmla="*/ 0 w 7467600"/>
              <a:gd name="connsiteY744" fmla="*/ 2389189 h 6858000"/>
              <a:gd name="connsiteX745" fmla="*/ 103062 w 7467600"/>
              <a:gd name="connsiteY745" fmla="*/ 2389518 h 6858000"/>
              <a:gd name="connsiteX746" fmla="*/ 510734 w 7467600"/>
              <a:gd name="connsiteY746" fmla="*/ 2416201 h 6858000"/>
              <a:gd name="connsiteX747" fmla="*/ 279257 w 7467600"/>
              <a:gd name="connsiteY747" fmla="*/ 2092102 h 6858000"/>
              <a:gd name="connsiteX748" fmla="*/ 65265 w 7467600"/>
              <a:gd name="connsiteY748" fmla="*/ 2006049 h 6858000"/>
              <a:gd name="connsiteX749" fmla="*/ 0 w 7467600"/>
              <a:gd name="connsiteY749" fmla="*/ 1982532 h 6858000"/>
              <a:gd name="connsiteX750" fmla="*/ 0 w 7467600"/>
              <a:gd name="connsiteY750" fmla="*/ 1912789 h 6858000"/>
              <a:gd name="connsiteX751" fmla="*/ 97460 w 7467600"/>
              <a:gd name="connsiteY751" fmla="*/ 1953725 h 6858000"/>
              <a:gd name="connsiteX752" fmla="*/ 221272 w 7467600"/>
              <a:gd name="connsiteY752" fmla="*/ 1980766 h 6858000"/>
              <a:gd name="connsiteX753" fmla="*/ 116765 w 7467600"/>
              <a:gd name="connsiteY753" fmla="*/ 1911033 h 6858000"/>
              <a:gd name="connsiteX754" fmla="*/ 16405 w 7467600"/>
              <a:gd name="connsiteY754" fmla="*/ 1803412 h 6858000"/>
              <a:gd name="connsiteX755" fmla="*/ 0 w 7467600"/>
              <a:gd name="connsiteY755" fmla="*/ 1784777 h 6858000"/>
              <a:gd name="connsiteX756" fmla="*/ 0 w 7467600"/>
              <a:gd name="connsiteY756" fmla="*/ 1740082 h 6858000"/>
              <a:gd name="connsiteX757" fmla="*/ 39394 w 7467600"/>
              <a:gd name="connsiteY757" fmla="*/ 1784856 h 6858000"/>
              <a:gd name="connsiteX758" fmla="*/ 135813 w 7467600"/>
              <a:gd name="connsiteY758" fmla="*/ 1888838 h 6858000"/>
              <a:gd name="connsiteX759" fmla="*/ 242575 w 7467600"/>
              <a:gd name="connsiteY759" fmla="*/ 1958841 h 6858000"/>
              <a:gd name="connsiteX760" fmla="*/ 82197 w 7467600"/>
              <a:gd name="connsiteY760" fmla="*/ 1754826 h 6858000"/>
              <a:gd name="connsiteX761" fmla="*/ 0 w 7467600"/>
              <a:gd name="connsiteY761" fmla="*/ 1679650 h 6858000"/>
              <a:gd name="connsiteX762" fmla="*/ 0 w 7467600"/>
              <a:gd name="connsiteY762" fmla="*/ 1602463 h 6858000"/>
              <a:gd name="connsiteX763" fmla="*/ 84689 w 7467600"/>
              <a:gd name="connsiteY763" fmla="*/ 1677442 h 6858000"/>
              <a:gd name="connsiteX764" fmla="*/ 298437 w 7467600"/>
              <a:gd name="connsiteY764" fmla="*/ 1968019 h 6858000"/>
              <a:gd name="connsiteX765" fmla="*/ 227269 w 7467600"/>
              <a:gd name="connsiteY765" fmla="*/ 1114064 h 6858000"/>
              <a:gd name="connsiteX766" fmla="*/ 248003 w 7467600"/>
              <a:gd name="connsiteY766" fmla="*/ 1089613 h 6858000"/>
              <a:gd name="connsiteX767" fmla="*/ 427020 w 7467600"/>
              <a:gd name="connsiteY767" fmla="*/ 1619803 h 6858000"/>
              <a:gd name="connsiteX768" fmla="*/ 340345 w 7467600"/>
              <a:gd name="connsiteY768" fmla="*/ 2027739 h 6858000"/>
              <a:gd name="connsiteX769" fmla="*/ 360865 w 7467600"/>
              <a:gd name="connsiteY769" fmla="*/ 2044827 h 6858000"/>
              <a:gd name="connsiteX770" fmla="*/ 560414 w 7467600"/>
              <a:gd name="connsiteY770" fmla="*/ 2421457 h 6858000"/>
              <a:gd name="connsiteX771" fmla="*/ 1359703 w 7467600"/>
              <a:gd name="connsiteY771" fmla="*/ 2578554 h 6858000"/>
              <a:gd name="connsiteX772" fmla="*/ 1359422 w 7467600"/>
              <a:gd name="connsiteY772" fmla="*/ 2577994 h 6858000"/>
              <a:gd name="connsiteX773" fmla="*/ 828701 w 7467600"/>
              <a:gd name="connsiteY773" fmla="*/ 1839520 h 6858000"/>
              <a:gd name="connsiteX774" fmla="*/ 494427 w 7467600"/>
              <a:gd name="connsiteY774" fmla="*/ 1092333 h 6858000"/>
              <a:gd name="connsiteX775" fmla="*/ 506322 w 7467600"/>
              <a:gd name="connsiteY775" fmla="*/ 1020997 h 6858000"/>
              <a:gd name="connsiteX776" fmla="*/ 4570198 w 7467600"/>
              <a:gd name="connsiteY776" fmla="*/ 978081 h 6858000"/>
              <a:gd name="connsiteX777" fmla="*/ 4523691 w 7467600"/>
              <a:gd name="connsiteY777" fmla="*/ 1127776 h 6858000"/>
              <a:gd name="connsiteX778" fmla="*/ 4509875 w 7467600"/>
              <a:gd name="connsiteY778" fmla="*/ 1167552 h 6858000"/>
              <a:gd name="connsiteX779" fmla="*/ 4478168 w 7467600"/>
              <a:gd name="connsiteY779" fmla="*/ 1260735 h 6858000"/>
              <a:gd name="connsiteX780" fmla="*/ 4409309 w 7467600"/>
              <a:gd name="connsiteY780" fmla="*/ 1666996 h 6858000"/>
              <a:gd name="connsiteX781" fmla="*/ 4370031 w 7467600"/>
              <a:gd name="connsiteY781" fmla="*/ 1955666 h 6858000"/>
              <a:gd name="connsiteX782" fmla="*/ 4570198 w 7467600"/>
              <a:gd name="connsiteY782" fmla="*/ 978081 h 6858000"/>
              <a:gd name="connsiteX783" fmla="*/ 4557898 w 7467600"/>
              <a:gd name="connsiteY783" fmla="*/ 900011 h 6858000"/>
              <a:gd name="connsiteX784" fmla="*/ 4344840 w 7467600"/>
              <a:gd name="connsiteY784" fmla="*/ 1922038 h 6858000"/>
              <a:gd name="connsiteX785" fmla="*/ 4378710 w 7467600"/>
              <a:gd name="connsiteY785" fmla="*/ 1665516 h 6858000"/>
              <a:gd name="connsiteX786" fmla="*/ 4448798 w 7467600"/>
              <a:gd name="connsiteY786" fmla="*/ 1253024 h 6858000"/>
              <a:gd name="connsiteX787" fmla="*/ 4480315 w 7467600"/>
              <a:gd name="connsiteY787" fmla="*/ 1158454 h 6858000"/>
              <a:gd name="connsiteX788" fmla="*/ 4494133 w 7467600"/>
              <a:gd name="connsiteY788" fmla="*/ 1118676 h 6858000"/>
              <a:gd name="connsiteX789" fmla="*/ 4557898 w 7467600"/>
              <a:gd name="connsiteY789" fmla="*/ 900011 h 6858000"/>
              <a:gd name="connsiteX790" fmla="*/ 5870151 w 7467600"/>
              <a:gd name="connsiteY790" fmla="*/ 898890 h 6858000"/>
              <a:gd name="connsiteX791" fmla="*/ 5861335 w 7467600"/>
              <a:gd name="connsiteY791" fmla="*/ 899177 h 6858000"/>
              <a:gd name="connsiteX792" fmla="*/ 5843702 w 7467600"/>
              <a:gd name="connsiteY792" fmla="*/ 899748 h 6858000"/>
              <a:gd name="connsiteX793" fmla="*/ 5651107 w 7467600"/>
              <a:gd name="connsiteY793" fmla="*/ 920306 h 6858000"/>
              <a:gd name="connsiteX794" fmla="*/ 5459407 w 7467600"/>
              <a:gd name="connsiteY794" fmla="*/ 940975 h 6858000"/>
              <a:gd name="connsiteX795" fmla="*/ 5374846 w 7467600"/>
              <a:gd name="connsiteY795" fmla="*/ 941988 h 6858000"/>
              <a:gd name="connsiteX796" fmla="*/ 5256105 w 7467600"/>
              <a:gd name="connsiteY796" fmla="*/ 945632 h 6858000"/>
              <a:gd name="connsiteX797" fmla="*/ 5107071 w 7467600"/>
              <a:gd name="connsiteY797" fmla="*/ 969720 h 6858000"/>
              <a:gd name="connsiteX798" fmla="*/ 4998681 w 7467600"/>
              <a:gd name="connsiteY798" fmla="*/ 988771 h 6858000"/>
              <a:gd name="connsiteX799" fmla="*/ 5870151 w 7467600"/>
              <a:gd name="connsiteY799" fmla="*/ 898890 h 6858000"/>
              <a:gd name="connsiteX800" fmla="*/ 5504425 w 7467600"/>
              <a:gd name="connsiteY800" fmla="*/ 848067 h 6858000"/>
              <a:gd name="connsiteX801" fmla="*/ 4968849 w 7467600"/>
              <a:gd name="connsiteY801" fmla="*/ 962318 h 6858000"/>
              <a:gd name="connsiteX802" fmla="*/ 5104039 w 7467600"/>
              <a:gd name="connsiteY802" fmla="*/ 940634 h 6858000"/>
              <a:gd name="connsiteX803" fmla="*/ 5256311 w 7467600"/>
              <a:gd name="connsiteY803" fmla="*/ 916490 h 6858000"/>
              <a:gd name="connsiteX804" fmla="*/ 5377381 w 7467600"/>
              <a:gd name="connsiteY804" fmla="*/ 912671 h 6858000"/>
              <a:gd name="connsiteX805" fmla="*/ 5460148 w 7467600"/>
              <a:gd name="connsiteY805" fmla="*/ 911442 h 6858000"/>
              <a:gd name="connsiteX806" fmla="*/ 5648971 w 7467600"/>
              <a:gd name="connsiteY806" fmla="*/ 891331 h 6858000"/>
              <a:gd name="connsiteX807" fmla="*/ 5844807 w 7467600"/>
              <a:gd name="connsiteY807" fmla="*/ 870718 h 6858000"/>
              <a:gd name="connsiteX808" fmla="*/ 5862975 w 7467600"/>
              <a:gd name="connsiteY808" fmla="*/ 869756 h 6858000"/>
              <a:gd name="connsiteX809" fmla="*/ 5920887 w 7467600"/>
              <a:gd name="connsiteY809" fmla="*/ 865929 h 6858000"/>
              <a:gd name="connsiteX810" fmla="*/ 5504425 w 7467600"/>
              <a:gd name="connsiteY810" fmla="*/ 848067 h 6858000"/>
              <a:gd name="connsiteX811" fmla="*/ 3607114 w 7467600"/>
              <a:gd name="connsiteY811" fmla="*/ 467441 h 6858000"/>
              <a:gd name="connsiteX812" fmla="*/ 3296242 w 7467600"/>
              <a:gd name="connsiteY812" fmla="*/ 807991 h 6858000"/>
              <a:gd name="connsiteX813" fmla="*/ 3174674 w 7467600"/>
              <a:gd name="connsiteY813" fmla="*/ 919759 h 6858000"/>
              <a:gd name="connsiteX814" fmla="*/ 3042978 w 7467600"/>
              <a:gd name="connsiteY814" fmla="*/ 1054894 h 6858000"/>
              <a:gd name="connsiteX815" fmla="*/ 2968914 w 7467600"/>
              <a:gd name="connsiteY815" fmla="*/ 1133756 h 6858000"/>
              <a:gd name="connsiteX816" fmla="*/ 3103823 w 7467600"/>
              <a:gd name="connsiteY816" fmla="*/ 1026814 h 6858000"/>
              <a:gd name="connsiteX817" fmla="*/ 3607114 w 7467600"/>
              <a:gd name="connsiteY817" fmla="*/ 467441 h 6858000"/>
              <a:gd name="connsiteX818" fmla="*/ 3744487 w 7467600"/>
              <a:gd name="connsiteY818" fmla="*/ 383136 h 6858000"/>
              <a:gd name="connsiteX819" fmla="*/ 3970213 w 7467600"/>
              <a:gd name="connsiteY819" fmla="*/ 995559 h 6858000"/>
              <a:gd name="connsiteX820" fmla="*/ 3744487 w 7467600"/>
              <a:gd name="connsiteY820" fmla="*/ 383136 h 6858000"/>
              <a:gd name="connsiteX821" fmla="*/ 3624562 w 7467600"/>
              <a:gd name="connsiteY821" fmla="*/ 367041 h 6858000"/>
              <a:gd name="connsiteX822" fmla="*/ 3489712 w 7467600"/>
              <a:gd name="connsiteY822" fmla="*/ 485386 h 6858000"/>
              <a:gd name="connsiteX823" fmla="*/ 3182994 w 7467600"/>
              <a:gd name="connsiteY823" fmla="*/ 828265 h 6858000"/>
              <a:gd name="connsiteX824" fmla="*/ 2892114 w 7467600"/>
              <a:gd name="connsiteY824" fmla="*/ 1172635 h 6858000"/>
              <a:gd name="connsiteX825" fmla="*/ 3021459 w 7467600"/>
              <a:gd name="connsiteY825" fmla="*/ 1035385 h 6858000"/>
              <a:gd name="connsiteX826" fmla="*/ 3153873 w 7467600"/>
              <a:gd name="connsiteY826" fmla="*/ 898971 h 6858000"/>
              <a:gd name="connsiteX827" fmla="*/ 3276511 w 7467600"/>
              <a:gd name="connsiteY827" fmla="*/ 786423 h 6858000"/>
              <a:gd name="connsiteX828" fmla="*/ 3584154 w 7467600"/>
              <a:gd name="connsiteY828" fmla="*/ 448218 h 6858000"/>
              <a:gd name="connsiteX829" fmla="*/ 3624562 w 7467600"/>
              <a:gd name="connsiteY829" fmla="*/ 367041 h 6858000"/>
              <a:gd name="connsiteX830" fmla="*/ 3766672 w 7467600"/>
              <a:gd name="connsiteY830" fmla="*/ 359429 h 6858000"/>
              <a:gd name="connsiteX831" fmla="*/ 3996338 w 7467600"/>
              <a:gd name="connsiteY831" fmla="*/ 968237 h 6858000"/>
              <a:gd name="connsiteX832" fmla="*/ 3766672 w 7467600"/>
              <a:gd name="connsiteY832" fmla="*/ 359429 h 6858000"/>
              <a:gd name="connsiteX833" fmla="*/ 5805386 w 7467600"/>
              <a:gd name="connsiteY833" fmla="*/ 239240 h 6858000"/>
              <a:gd name="connsiteX834" fmla="*/ 5736947 w 7467600"/>
              <a:gd name="connsiteY834" fmla="*/ 261367 h 6858000"/>
              <a:gd name="connsiteX835" fmla="*/ 5427012 w 7467600"/>
              <a:gd name="connsiteY835" fmla="*/ 311272 h 6858000"/>
              <a:gd name="connsiteX836" fmla="*/ 5147818 w 7467600"/>
              <a:gd name="connsiteY836" fmla="*/ 322112 h 6858000"/>
              <a:gd name="connsiteX837" fmla="*/ 5060854 w 7467600"/>
              <a:gd name="connsiteY837" fmla="*/ 311882 h 6858000"/>
              <a:gd name="connsiteX838" fmla="*/ 4945989 w 7467600"/>
              <a:gd name="connsiteY838" fmla="*/ 300516 h 6858000"/>
              <a:gd name="connsiteX839" fmla="*/ 5410479 w 7467600"/>
              <a:gd name="connsiteY839" fmla="*/ 348434 h 6858000"/>
              <a:gd name="connsiteX840" fmla="*/ 5805386 w 7467600"/>
              <a:gd name="connsiteY840" fmla="*/ 239240 h 6858000"/>
              <a:gd name="connsiteX841" fmla="*/ 5905192 w 7467600"/>
              <a:gd name="connsiteY841" fmla="*/ 163079 h 6858000"/>
              <a:gd name="connsiteX842" fmla="*/ 5865655 w 7467600"/>
              <a:gd name="connsiteY842" fmla="*/ 171901 h 6858000"/>
              <a:gd name="connsiteX843" fmla="*/ 5259740 w 7467600"/>
              <a:gd name="connsiteY843" fmla="*/ 257013 h 6858000"/>
              <a:gd name="connsiteX844" fmla="*/ 5208466 w 7467600"/>
              <a:gd name="connsiteY844" fmla="*/ 257550 h 6858000"/>
              <a:gd name="connsiteX845" fmla="*/ 4980204 w 7467600"/>
              <a:gd name="connsiteY845" fmla="*/ 271903 h 6858000"/>
              <a:gd name="connsiteX846" fmla="*/ 5068068 w 7467600"/>
              <a:gd name="connsiteY846" fmla="*/ 282244 h 6858000"/>
              <a:gd name="connsiteX847" fmla="*/ 5153231 w 7467600"/>
              <a:gd name="connsiteY847" fmla="*/ 292240 h 6858000"/>
              <a:gd name="connsiteX848" fmla="*/ 5426491 w 7467600"/>
              <a:gd name="connsiteY848" fmla="*/ 281128 h 6858000"/>
              <a:gd name="connsiteX849" fmla="*/ 5731212 w 7467600"/>
              <a:gd name="connsiteY849" fmla="*/ 231951 h 6858000"/>
              <a:gd name="connsiteX850" fmla="*/ 5905192 w 7467600"/>
              <a:gd name="connsiteY850" fmla="*/ 163079 h 6858000"/>
              <a:gd name="connsiteX851" fmla="*/ 5944437 w 7467600"/>
              <a:gd name="connsiteY851" fmla="*/ 113829 h 6858000"/>
              <a:gd name="connsiteX852" fmla="*/ 5825032 w 7467600"/>
              <a:gd name="connsiteY852" fmla="*/ 146405 h 6858000"/>
              <a:gd name="connsiteX853" fmla="*/ 4955599 w 7467600"/>
              <a:gd name="connsiteY853" fmla="*/ 247008 h 6858000"/>
              <a:gd name="connsiteX854" fmla="*/ 5210104 w 7467600"/>
              <a:gd name="connsiteY854" fmla="*/ 228123 h 6858000"/>
              <a:gd name="connsiteX855" fmla="*/ 5261015 w 7467600"/>
              <a:gd name="connsiteY855" fmla="*/ 227087 h 6858000"/>
              <a:gd name="connsiteX856" fmla="*/ 5861181 w 7467600"/>
              <a:gd name="connsiteY856" fmla="*/ 143093 h 6858000"/>
              <a:gd name="connsiteX857" fmla="*/ 5961252 w 7467600"/>
              <a:gd name="connsiteY857" fmla="*/ 114820 h 6858000"/>
              <a:gd name="connsiteX858" fmla="*/ 5944437 w 7467600"/>
              <a:gd name="connsiteY858" fmla="*/ 113829 h 6858000"/>
              <a:gd name="connsiteX859" fmla="*/ 3882765 w 7467600"/>
              <a:gd name="connsiteY859" fmla="*/ 0 h 6858000"/>
              <a:gd name="connsiteX860" fmla="*/ 3995099 w 7467600"/>
              <a:gd name="connsiteY860" fmla="*/ 0 h 6858000"/>
              <a:gd name="connsiteX861" fmla="*/ 4163818 w 7467600"/>
              <a:gd name="connsiteY861" fmla="*/ 234104 h 6858000"/>
              <a:gd name="connsiteX862" fmla="*/ 4172099 w 7467600"/>
              <a:gd name="connsiteY862" fmla="*/ 234207 h 6858000"/>
              <a:gd name="connsiteX863" fmla="*/ 4784282 w 7467600"/>
              <a:gd name="connsiteY863" fmla="*/ 276561 h 6858000"/>
              <a:gd name="connsiteX864" fmla="*/ 4801687 w 7467600"/>
              <a:gd name="connsiteY864" fmla="*/ 267764 h 6858000"/>
              <a:gd name="connsiteX865" fmla="*/ 6082788 w 7467600"/>
              <a:gd name="connsiteY865" fmla="*/ 64119 h 6858000"/>
              <a:gd name="connsiteX866" fmla="*/ 6099442 w 7467600"/>
              <a:gd name="connsiteY866" fmla="*/ 82568 h 6858000"/>
              <a:gd name="connsiteX867" fmla="*/ 4804137 w 7467600"/>
              <a:gd name="connsiteY867" fmla="*/ 320931 h 6858000"/>
              <a:gd name="connsiteX868" fmla="*/ 4227047 w 7467600"/>
              <a:gd name="connsiteY868" fmla="*/ 313415 h 6858000"/>
              <a:gd name="connsiteX869" fmla="*/ 4346041 w 7467600"/>
              <a:gd name="connsiteY869" fmla="*/ 456086 h 6858000"/>
              <a:gd name="connsiteX870" fmla="*/ 4870967 w 7467600"/>
              <a:gd name="connsiteY870" fmla="*/ 963061 h 6858000"/>
              <a:gd name="connsiteX871" fmla="*/ 4889647 w 7467600"/>
              <a:gd name="connsiteY871" fmla="*/ 957147 h 6858000"/>
              <a:gd name="connsiteX872" fmla="*/ 5422504 w 7467600"/>
              <a:gd name="connsiteY872" fmla="*/ 805191 h 6858000"/>
              <a:gd name="connsiteX873" fmla="*/ 6087656 w 7467600"/>
              <a:gd name="connsiteY873" fmla="*/ 826703 h 6858000"/>
              <a:gd name="connsiteX874" fmla="*/ 6058717 w 7467600"/>
              <a:gd name="connsiteY874" fmla="*/ 865992 h 6858000"/>
              <a:gd name="connsiteX875" fmla="*/ 4974153 w 7467600"/>
              <a:gd name="connsiteY875" fmla="*/ 1045456 h 6858000"/>
              <a:gd name="connsiteX876" fmla="*/ 5627835 w 7467600"/>
              <a:gd name="connsiteY876" fmla="*/ 1472077 h 6858000"/>
              <a:gd name="connsiteX877" fmla="*/ 5629817 w 7467600"/>
              <a:gd name="connsiteY877" fmla="*/ 1471412 h 6858000"/>
              <a:gd name="connsiteX878" fmla="*/ 5634124 w 7467600"/>
              <a:gd name="connsiteY878" fmla="*/ 1470572 h 6858000"/>
              <a:gd name="connsiteX879" fmla="*/ 5755832 w 7467600"/>
              <a:gd name="connsiteY879" fmla="*/ 1383886 h 6858000"/>
              <a:gd name="connsiteX880" fmla="*/ 6014186 w 7467600"/>
              <a:gd name="connsiteY880" fmla="*/ 1279799 h 6858000"/>
              <a:gd name="connsiteX881" fmla="*/ 6901619 w 7467600"/>
              <a:gd name="connsiteY881" fmla="*/ 1047874 h 6858000"/>
              <a:gd name="connsiteX882" fmla="*/ 6931566 w 7467600"/>
              <a:gd name="connsiteY882" fmla="*/ 1062034 h 6858000"/>
              <a:gd name="connsiteX883" fmla="*/ 5790982 w 7467600"/>
              <a:gd name="connsiteY883" fmla="*/ 1561380 h 6858000"/>
              <a:gd name="connsiteX884" fmla="*/ 6188971 w 7467600"/>
              <a:gd name="connsiteY884" fmla="*/ 1755168 h 6858000"/>
              <a:gd name="connsiteX885" fmla="*/ 6202446 w 7467600"/>
              <a:gd name="connsiteY885" fmla="*/ 1752268 h 6858000"/>
              <a:gd name="connsiteX886" fmla="*/ 7179560 w 7467600"/>
              <a:gd name="connsiteY886" fmla="*/ 1467551 h 6858000"/>
              <a:gd name="connsiteX887" fmla="*/ 7158730 w 7467600"/>
              <a:gd name="connsiteY887" fmla="*/ 1507835 h 6858000"/>
              <a:gd name="connsiteX888" fmla="*/ 6326959 w 7467600"/>
              <a:gd name="connsiteY888" fmla="*/ 1817686 h 6858000"/>
              <a:gd name="connsiteX889" fmla="*/ 6537433 w 7467600"/>
              <a:gd name="connsiteY889" fmla="*/ 1907790 h 6858000"/>
              <a:gd name="connsiteX890" fmla="*/ 6550221 w 7467600"/>
              <a:gd name="connsiteY890" fmla="*/ 1910729 h 6858000"/>
              <a:gd name="connsiteX891" fmla="*/ 6964438 w 7467600"/>
              <a:gd name="connsiteY891" fmla="*/ 2209505 h 6858000"/>
              <a:gd name="connsiteX892" fmla="*/ 7367862 w 7467600"/>
              <a:gd name="connsiteY892" fmla="*/ 2806833 h 6858000"/>
              <a:gd name="connsiteX893" fmla="*/ 7364329 w 7467600"/>
              <a:gd name="connsiteY893" fmla="*/ 2826907 h 6858000"/>
              <a:gd name="connsiteX894" fmla="*/ 7290545 w 7467600"/>
              <a:gd name="connsiteY894" fmla="*/ 2850663 h 6858000"/>
              <a:gd name="connsiteX895" fmla="*/ 6472036 w 7467600"/>
              <a:gd name="connsiteY895" fmla="*/ 1959003 h 6858000"/>
              <a:gd name="connsiteX896" fmla="*/ 5792897 w 7467600"/>
              <a:gd name="connsiteY896" fmla="*/ 1647747 h 6858000"/>
              <a:gd name="connsiteX897" fmla="*/ 5842751 w 7467600"/>
              <a:gd name="connsiteY897" fmla="*/ 1816112 h 6858000"/>
              <a:gd name="connsiteX898" fmla="*/ 5847424 w 7467600"/>
              <a:gd name="connsiteY898" fmla="*/ 1815776 h 6858000"/>
              <a:gd name="connsiteX899" fmla="*/ 6399821 w 7467600"/>
              <a:gd name="connsiteY899" fmla="*/ 2344799 h 6858000"/>
              <a:gd name="connsiteX900" fmla="*/ 6323232 w 7467600"/>
              <a:gd name="connsiteY900" fmla="*/ 2389634 h 6858000"/>
              <a:gd name="connsiteX901" fmla="*/ 5942958 w 7467600"/>
              <a:gd name="connsiteY901" fmla="*/ 2077708 h 6858000"/>
              <a:gd name="connsiteX902" fmla="*/ 5921559 w 7467600"/>
              <a:gd name="connsiteY902" fmla="*/ 2378596 h 6858000"/>
              <a:gd name="connsiteX903" fmla="*/ 5817651 w 7467600"/>
              <a:gd name="connsiteY903" fmla="*/ 3023919 h 6858000"/>
              <a:gd name="connsiteX904" fmla="*/ 5729634 w 7467600"/>
              <a:gd name="connsiteY904" fmla="*/ 3051849 h 6858000"/>
              <a:gd name="connsiteX905" fmla="*/ 5611018 w 7467600"/>
              <a:gd name="connsiteY905" fmla="*/ 2316769 h 6858000"/>
              <a:gd name="connsiteX906" fmla="*/ 5687608 w 7467600"/>
              <a:gd name="connsiteY906" fmla="*/ 2039972 h 6858000"/>
              <a:gd name="connsiteX907" fmla="*/ 5657554 w 7467600"/>
              <a:gd name="connsiteY907" fmla="*/ 1576445 h 6858000"/>
              <a:gd name="connsiteX908" fmla="*/ 5150475 w 7467600"/>
              <a:gd name="connsiteY908" fmla="*/ 1274012 h 6858000"/>
              <a:gd name="connsiteX909" fmla="*/ 5349142 w 7467600"/>
              <a:gd name="connsiteY909" fmla="*/ 2204405 h 6858000"/>
              <a:gd name="connsiteX910" fmla="*/ 5262214 w 7467600"/>
              <a:gd name="connsiteY910" fmla="*/ 2233836 h 6858000"/>
              <a:gd name="connsiteX911" fmla="*/ 4981539 w 7467600"/>
              <a:gd name="connsiteY911" fmla="*/ 1542201 h 6858000"/>
              <a:gd name="connsiteX912" fmla="*/ 4958461 w 7467600"/>
              <a:gd name="connsiteY912" fmla="*/ 1136957 h 6858000"/>
              <a:gd name="connsiteX913" fmla="*/ 4655015 w 7467600"/>
              <a:gd name="connsiteY913" fmla="*/ 891426 h 6858000"/>
              <a:gd name="connsiteX914" fmla="*/ 4348002 w 7467600"/>
              <a:gd name="connsiteY914" fmla="*/ 2205895 h 6858000"/>
              <a:gd name="connsiteX915" fmla="*/ 4262250 w 7467600"/>
              <a:gd name="connsiteY915" fmla="*/ 2219972 h 6858000"/>
              <a:gd name="connsiteX916" fmla="*/ 4550611 w 7467600"/>
              <a:gd name="connsiteY916" fmla="*/ 817540 h 6858000"/>
              <a:gd name="connsiteX917" fmla="*/ 4564418 w 7467600"/>
              <a:gd name="connsiteY917" fmla="*/ 808293 h 6858000"/>
              <a:gd name="connsiteX918" fmla="*/ 4266388 w 7467600"/>
              <a:gd name="connsiteY918" fmla="*/ 500083 h 6858000"/>
              <a:gd name="connsiteX919" fmla="*/ 4032842 w 7467600"/>
              <a:gd name="connsiteY919" fmla="*/ 211809 h 6858000"/>
              <a:gd name="connsiteX920" fmla="*/ 3882765 w 7467600"/>
              <a:gd name="connsiteY920" fmla="*/ 0 h 6858000"/>
              <a:gd name="connsiteX921" fmla="*/ 3721337 w 7467600"/>
              <a:gd name="connsiteY921" fmla="*/ 0 h 6858000"/>
              <a:gd name="connsiteX922" fmla="*/ 3797544 w 7467600"/>
              <a:gd name="connsiteY922" fmla="*/ 0 h 6858000"/>
              <a:gd name="connsiteX923" fmla="*/ 3775734 w 7467600"/>
              <a:gd name="connsiteY923" fmla="*/ 95131 h 6858000"/>
              <a:gd name="connsiteX924" fmla="*/ 3724807 w 7467600"/>
              <a:gd name="connsiteY924" fmla="*/ 272257 h 6858000"/>
              <a:gd name="connsiteX925" fmla="*/ 3726844 w 7467600"/>
              <a:gd name="connsiteY925" fmla="*/ 282988 h 6858000"/>
              <a:gd name="connsiteX926" fmla="*/ 3742664 w 7467600"/>
              <a:gd name="connsiteY926" fmla="*/ 279918 h 6858000"/>
              <a:gd name="connsiteX927" fmla="*/ 4103910 w 7467600"/>
              <a:gd name="connsiteY927" fmla="*/ 1161917 h 6858000"/>
              <a:gd name="connsiteX928" fmla="*/ 4020269 w 7467600"/>
              <a:gd name="connsiteY928" fmla="*/ 1200406 h 6858000"/>
              <a:gd name="connsiteX929" fmla="*/ 3674882 w 7467600"/>
              <a:gd name="connsiteY929" fmla="*/ 488524 h 6858000"/>
              <a:gd name="connsiteX930" fmla="*/ 3132682 w 7467600"/>
              <a:gd name="connsiteY930" fmla="*/ 1072284 h 6858000"/>
              <a:gd name="connsiteX931" fmla="*/ 2716346 w 7467600"/>
              <a:gd name="connsiteY931" fmla="*/ 1276376 h 6858000"/>
              <a:gd name="connsiteX932" fmla="*/ 2716772 w 7467600"/>
              <a:gd name="connsiteY932" fmla="*/ 1255462 h 6858000"/>
              <a:gd name="connsiteX933" fmla="*/ 3471096 w 7467600"/>
              <a:gd name="connsiteY933" fmla="*/ 437072 h 6858000"/>
              <a:gd name="connsiteX934" fmla="*/ 3639057 w 7467600"/>
              <a:gd name="connsiteY934" fmla="*/ 286334 h 6858000"/>
              <a:gd name="connsiteX935" fmla="*/ 3640309 w 7467600"/>
              <a:gd name="connsiteY935" fmla="*/ 284664 h 6858000"/>
              <a:gd name="connsiteX936" fmla="*/ 3646022 w 7467600"/>
              <a:gd name="connsiteY936" fmla="*/ 276711 h 6858000"/>
              <a:gd name="connsiteX937" fmla="*/ 3707943 w 7467600"/>
              <a:gd name="connsiteY937" fmla="*/ 65958 h 6858000"/>
              <a:gd name="connsiteX938" fmla="*/ 3721337 w 7467600"/>
              <a:gd name="connsiteY938" fmla="*/ 0 h 6858000"/>
              <a:gd name="connsiteX939" fmla="*/ 2867960 w 7467600"/>
              <a:gd name="connsiteY939" fmla="*/ 0 h 6858000"/>
              <a:gd name="connsiteX940" fmla="*/ 2926351 w 7467600"/>
              <a:gd name="connsiteY940" fmla="*/ 0 h 6858000"/>
              <a:gd name="connsiteX941" fmla="*/ 2902823 w 7467600"/>
              <a:gd name="connsiteY941" fmla="*/ 262929 h 6858000"/>
              <a:gd name="connsiteX942" fmla="*/ 2940663 w 7467600"/>
              <a:gd name="connsiteY942" fmla="*/ 140884 h 6858000"/>
              <a:gd name="connsiteX943" fmla="*/ 2947039 w 7467600"/>
              <a:gd name="connsiteY943" fmla="*/ 122524 h 6858000"/>
              <a:gd name="connsiteX944" fmla="*/ 2984316 w 7467600"/>
              <a:gd name="connsiteY944" fmla="*/ 0 h 6858000"/>
              <a:gd name="connsiteX945" fmla="*/ 3016114 w 7467600"/>
              <a:gd name="connsiteY945" fmla="*/ 0 h 6858000"/>
              <a:gd name="connsiteX946" fmla="*/ 2979949 w 7467600"/>
              <a:gd name="connsiteY946" fmla="*/ 119274 h 6858000"/>
              <a:gd name="connsiteX947" fmla="*/ 3023879 w 7467600"/>
              <a:gd name="connsiteY947" fmla="*/ 0 h 6858000"/>
              <a:gd name="connsiteX948" fmla="*/ 3105400 w 7467600"/>
              <a:gd name="connsiteY948" fmla="*/ 0 h 6858000"/>
              <a:gd name="connsiteX949" fmla="*/ 3094669 w 7467600"/>
              <a:gd name="connsiteY949" fmla="*/ 30308 h 6858000"/>
              <a:gd name="connsiteX950" fmla="*/ 2901945 w 7467600"/>
              <a:gd name="connsiteY950" fmla="*/ 466538 h 6858000"/>
              <a:gd name="connsiteX951" fmla="*/ 2815209 w 7467600"/>
              <a:gd name="connsiteY951" fmla="*/ 497361 h 6858000"/>
              <a:gd name="connsiteX952" fmla="*/ 2844845 w 7467600"/>
              <a:gd name="connsiteY952" fmla="*/ 127638 h 6858000"/>
              <a:gd name="connsiteX953" fmla="*/ 2867960 w 7467600"/>
              <a:gd name="connsiteY953" fmla="*/ 0 h 6858000"/>
              <a:gd name="connsiteX954" fmla="*/ 1057230 w 7467600"/>
              <a:gd name="connsiteY954" fmla="*/ 0 h 6858000"/>
              <a:gd name="connsiteX955" fmla="*/ 1111003 w 7467600"/>
              <a:gd name="connsiteY955" fmla="*/ 0 h 6858000"/>
              <a:gd name="connsiteX956" fmla="*/ 1125553 w 7467600"/>
              <a:gd name="connsiteY956" fmla="*/ 52588 h 6858000"/>
              <a:gd name="connsiteX957" fmla="*/ 1304276 w 7467600"/>
              <a:gd name="connsiteY957" fmla="*/ 476275 h 6858000"/>
              <a:gd name="connsiteX958" fmla="*/ 1492066 w 7467600"/>
              <a:gd name="connsiteY958" fmla="*/ 886333 h 6858000"/>
              <a:gd name="connsiteX959" fmla="*/ 1423698 w 7467600"/>
              <a:gd name="connsiteY959" fmla="*/ 710817 h 6858000"/>
              <a:gd name="connsiteX960" fmla="*/ 1357609 w 7467600"/>
              <a:gd name="connsiteY960" fmla="*/ 532892 h 6858000"/>
              <a:gd name="connsiteX961" fmla="*/ 1309550 w 7467600"/>
              <a:gd name="connsiteY961" fmla="*/ 374031 h 6858000"/>
              <a:gd name="connsiteX962" fmla="*/ 1193673 w 7467600"/>
              <a:gd name="connsiteY962" fmla="*/ 49533 h 6858000"/>
              <a:gd name="connsiteX963" fmla="*/ 1164391 w 7467600"/>
              <a:gd name="connsiteY963" fmla="*/ 0 h 6858000"/>
              <a:gd name="connsiteX964" fmla="*/ 1200666 w 7467600"/>
              <a:gd name="connsiteY964" fmla="*/ 0 h 6858000"/>
              <a:gd name="connsiteX965" fmla="*/ 1223408 w 7467600"/>
              <a:gd name="connsiteY965" fmla="*/ 38996 h 6858000"/>
              <a:gd name="connsiteX966" fmla="*/ 1339635 w 7467600"/>
              <a:gd name="connsiteY966" fmla="*/ 365517 h 6858000"/>
              <a:gd name="connsiteX967" fmla="*/ 1387469 w 7467600"/>
              <a:gd name="connsiteY967" fmla="*/ 523079 h 6858000"/>
              <a:gd name="connsiteX968" fmla="*/ 1452685 w 7467600"/>
              <a:gd name="connsiteY968" fmla="*/ 699806 h 6858000"/>
              <a:gd name="connsiteX969" fmla="*/ 1492092 w 7467600"/>
              <a:gd name="connsiteY969" fmla="*/ 800424 h 6858000"/>
              <a:gd name="connsiteX970" fmla="*/ 1455302 w 7467600"/>
              <a:gd name="connsiteY970" fmla="*/ 632913 h 6858000"/>
              <a:gd name="connsiteX971" fmla="*/ 1222336 w 7467600"/>
              <a:gd name="connsiteY971" fmla="*/ 9480 h 6858000"/>
              <a:gd name="connsiteX972" fmla="*/ 1214634 w 7467600"/>
              <a:gd name="connsiteY972" fmla="*/ 0 h 6858000"/>
              <a:gd name="connsiteX973" fmla="*/ 1289827 w 7467600"/>
              <a:gd name="connsiteY973" fmla="*/ 0 h 6858000"/>
              <a:gd name="connsiteX974" fmla="*/ 1321076 w 7467600"/>
              <a:gd name="connsiteY974" fmla="*/ 59722 h 6858000"/>
              <a:gd name="connsiteX975" fmla="*/ 1512579 w 7467600"/>
              <a:gd name="connsiteY975" fmla="*/ 626441 h 6858000"/>
              <a:gd name="connsiteX976" fmla="*/ 1506076 w 7467600"/>
              <a:gd name="connsiteY976" fmla="*/ 1089289 h 6858000"/>
              <a:gd name="connsiteX977" fmla="*/ 1486346 w 7467600"/>
              <a:gd name="connsiteY977" fmla="*/ 1079919 h 6858000"/>
              <a:gd name="connsiteX978" fmla="*/ 1070511 w 7467600"/>
              <a:gd name="connsiteY978" fmla="*/ 48609 h 6858000"/>
              <a:gd name="connsiteX979" fmla="*/ 1057230 w 7467600"/>
              <a:gd name="connsiteY979" fmla="*/ 0 h 6858000"/>
              <a:gd name="connsiteX980" fmla="*/ 43151 w 7467600"/>
              <a:gd name="connsiteY980" fmla="*/ 0 h 6858000"/>
              <a:gd name="connsiteX981" fmla="*/ 95283 w 7467600"/>
              <a:gd name="connsiteY981" fmla="*/ 0 h 6858000"/>
              <a:gd name="connsiteX982" fmla="*/ 300708 w 7467600"/>
              <a:gd name="connsiteY982" fmla="*/ 154571 h 6858000"/>
              <a:gd name="connsiteX983" fmla="*/ 530414 w 7467600"/>
              <a:gd name="connsiteY983" fmla="*/ 354673 h 6858000"/>
              <a:gd name="connsiteX984" fmla="*/ 333785 w 7467600"/>
              <a:gd name="connsiteY984" fmla="*/ 161564 h 6858000"/>
              <a:gd name="connsiteX985" fmla="*/ 147005 w 7467600"/>
              <a:gd name="connsiteY985" fmla="*/ 0 h 6858000"/>
              <a:gd name="connsiteX986" fmla="*/ 272509 w 7467600"/>
              <a:gd name="connsiteY986" fmla="*/ 0 h 6858000"/>
              <a:gd name="connsiteX987" fmla="*/ 326276 w 7467600"/>
              <a:gd name="connsiteY987" fmla="*/ 45847 h 6858000"/>
              <a:gd name="connsiteX988" fmla="*/ 823759 w 7467600"/>
              <a:gd name="connsiteY988" fmla="*/ 574145 h 6858000"/>
              <a:gd name="connsiteX989" fmla="*/ 811254 w 7467600"/>
              <a:gd name="connsiteY989" fmla="*/ 665546 h 6858000"/>
              <a:gd name="connsiteX990" fmla="*/ 154042 w 7467600"/>
              <a:gd name="connsiteY990" fmla="*/ 261522 h 6858000"/>
              <a:gd name="connsiteX991" fmla="*/ 13550 w 7467600"/>
              <a:gd name="connsiteY991" fmla="*/ 158423 h 6858000"/>
              <a:gd name="connsiteX992" fmla="*/ 0 w 7467600"/>
              <a:gd name="connsiteY992" fmla="*/ 146618 h 6858000"/>
              <a:gd name="connsiteX993" fmla="*/ 0 w 7467600"/>
              <a:gd name="connsiteY993" fmla="*/ 59161 h 6858000"/>
              <a:gd name="connsiteX994" fmla="*/ 45427 w 7467600"/>
              <a:gd name="connsiteY994" fmla="*/ 101078 h 6858000"/>
              <a:gd name="connsiteX995" fmla="*/ 630103 w 7467600"/>
              <a:gd name="connsiteY995" fmla="*/ 485885 h 6858000"/>
              <a:gd name="connsiteX996" fmla="*/ 532040 w 7467600"/>
              <a:gd name="connsiteY996" fmla="*/ 399359 h 6858000"/>
              <a:gd name="connsiteX997" fmla="*/ 517618 w 7467600"/>
              <a:gd name="connsiteY997" fmla="*/ 385726 h 6858000"/>
              <a:gd name="connsiteX998" fmla="*/ 285074 w 7467600"/>
              <a:gd name="connsiteY998" fmla="*/ 182755 h 6858000"/>
              <a:gd name="connsiteX999" fmla="*/ 43151 w 7467600"/>
              <a:gd name="connsiteY99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361850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7467600 w 7467600"/>
              <a:gd name="connsiteY142" fmla="*/ 5361850 h 6858000"/>
              <a:gd name="connsiteX143" fmla="*/ 1903353 w 7467600"/>
              <a:gd name="connsiteY143" fmla="*/ 5044827 h 6858000"/>
              <a:gd name="connsiteX144" fmla="*/ 1936931 w 7467600"/>
              <a:gd name="connsiteY144" fmla="*/ 5093954 h 6858000"/>
              <a:gd name="connsiteX145" fmla="*/ 2195868 w 7467600"/>
              <a:gd name="connsiteY145" fmla="*/ 5396574 h 6858000"/>
              <a:gd name="connsiteX146" fmla="*/ 2088852 w 7467600"/>
              <a:gd name="connsiteY146" fmla="*/ 5166123 h 6858000"/>
              <a:gd name="connsiteX147" fmla="*/ 1958241 w 7467600"/>
              <a:gd name="connsiteY147" fmla="*/ 5067955 h 6858000"/>
              <a:gd name="connsiteX148" fmla="*/ 1903353 w 7467600"/>
              <a:gd name="connsiteY148" fmla="*/ 5044827 h 6858000"/>
              <a:gd name="connsiteX149" fmla="*/ 1979378 w 7467600"/>
              <a:gd name="connsiteY149" fmla="*/ 4769504 h 6858000"/>
              <a:gd name="connsiteX150" fmla="*/ 2882120 w 7467600"/>
              <a:gd name="connsiteY150" fmla="*/ 5064547 h 6858000"/>
              <a:gd name="connsiteX151" fmla="*/ 2793103 w 7467600"/>
              <a:gd name="connsiteY151" fmla="*/ 5039699 h 6858000"/>
              <a:gd name="connsiteX152" fmla="*/ 2770041 w 7467600"/>
              <a:gd name="connsiteY152" fmla="*/ 5033634 h 6858000"/>
              <a:gd name="connsiteX153" fmla="*/ 1979378 w 7467600"/>
              <a:gd name="connsiteY153" fmla="*/ 4769504 h 6858000"/>
              <a:gd name="connsiteX154" fmla="*/ 1927410 w 7467600"/>
              <a:gd name="connsiteY154" fmla="*/ 4716164 h 6858000"/>
              <a:gd name="connsiteX155" fmla="*/ 1959587 w 7467600"/>
              <a:gd name="connsiteY155" fmla="*/ 4728849 h 6858000"/>
              <a:gd name="connsiteX156" fmla="*/ 2777707 w 7467600"/>
              <a:gd name="connsiteY156" fmla="*/ 5003991 h 6858000"/>
              <a:gd name="connsiteX157" fmla="*/ 2800768 w 7467600"/>
              <a:gd name="connsiteY157" fmla="*/ 5010056 h 6858000"/>
              <a:gd name="connsiteX158" fmla="*/ 2879408 w 7467600"/>
              <a:gd name="connsiteY158" fmla="*/ 5031590 h 6858000"/>
              <a:gd name="connsiteX159" fmla="*/ 2862295 w 7467600"/>
              <a:gd name="connsiteY159" fmla="*/ 5022958 h 6858000"/>
              <a:gd name="connsiteX160" fmla="*/ 2813343 w 7467600"/>
              <a:gd name="connsiteY160" fmla="*/ 4998369 h 6858000"/>
              <a:gd name="connsiteX161" fmla="*/ 2646245 w 7467600"/>
              <a:gd name="connsiteY161" fmla="*/ 4930999 h 6858000"/>
              <a:gd name="connsiteX162" fmla="*/ 1999243 w 7467600"/>
              <a:gd name="connsiteY162" fmla="*/ 4730524 h 6858000"/>
              <a:gd name="connsiteX163" fmla="*/ 1979527 w 7467600"/>
              <a:gd name="connsiteY163" fmla="*/ 4726651 h 6858000"/>
              <a:gd name="connsiteX164" fmla="*/ 1927410 w 7467600"/>
              <a:gd name="connsiteY164" fmla="*/ 4716164 h 6858000"/>
              <a:gd name="connsiteX165" fmla="*/ 1997014 w 7467600"/>
              <a:gd name="connsiteY165" fmla="*/ 4698007 h 6858000"/>
              <a:gd name="connsiteX166" fmla="*/ 2005458 w 7467600"/>
              <a:gd name="connsiteY166" fmla="*/ 4699540 h 6858000"/>
              <a:gd name="connsiteX167" fmla="*/ 2657186 w 7467600"/>
              <a:gd name="connsiteY167" fmla="*/ 4901687 h 6858000"/>
              <a:gd name="connsiteX168" fmla="*/ 2826662 w 7467600"/>
              <a:gd name="connsiteY168" fmla="*/ 4970362 h 6858000"/>
              <a:gd name="connsiteX169" fmla="*/ 2876100 w 7467600"/>
              <a:gd name="connsiteY169" fmla="*/ 4995397 h 6858000"/>
              <a:gd name="connsiteX170" fmla="*/ 3042600 w 7467600"/>
              <a:gd name="connsiteY170" fmla="*/ 5059532 h 6858000"/>
              <a:gd name="connsiteX171" fmla="*/ 1997014 w 7467600"/>
              <a:gd name="connsiteY171" fmla="*/ 4698007 h 6858000"/>
              <a:gd name="connsiteX172" fmla="*/ 2305292 w 7467600"/>
              <a:gd name="connsiteY172" fmla="*/ 4219492 h 6858000"/>
              <a:gd name="connsiteX173" fmla="*/ 3360922 w 7467600"/>
              <a:gd name="connsiteY173" fmla="*/ 4529373 h 6858000"/>
              <a:gd name="connsiteX174" fmla="*/ 3492420 w 7467600"/>
              <a:gd name="connsiteY174" fmla="*/ 4510145 h 6858000"/>
              <a:gd name="connsiteX175" fmla="*/ 3364086 w 7467600"/>
              <a:gd name="connsiteY175" fmla="*/ 4480340 h 6858000"/>
              <a:gd name="connsiteX176" fmla="*/ 3225818 w 7467600"/>
              <a:gd name="connsiteY176" fmla="*/ 4411822 h 6858000"/>
              <a:gd name="connsiteX177" fmla="*/ 3129696 w 7467600"/>
              <a:gd name="connsiteY177" fmla="*/ 4360704 h 6858000"/>
              <a:gd name="connsiteX178" fmla="*/ 2814545 w 7467600"/>
              <a:gd name="connsiteY178" fmla="*/ 4282955 h 6858000"/>
              <a:gd name="connsiteX179" fmla="*/ 2305292 w 7467600"/>
              <a:gd name="connsiteY179" fmla="*/ 4219492 h 6858000"/>
              <a:gd name="connsiteX180" fmla="*/ 2626982 w 7467600"/>
              <a:gd name="connsiteY180" fmla="*/ 4206450 h 6858000"/>
              <a:gd name="connsiteX181" fmla="*/ 2490617 w 7467600"/>
              <a:gd name="connsiteY181" fmla="*/ 4206951 h 6858000"/>
              <a:gd name="connsiteX182" fmla="*/ 2819869 w 7467600"/>
              <a:gd name="connsiteY182" fmla="*/ 4252936 h 6858000"/>
              <a:gd name="connsiteX183" fmla="*/ 3143018 w 7467600"/>
              <a:gd name="connsiteY183" fmla="*/ 4332698 h 6858000"/>
              <a:gd name="connsiteX184" fmla="*/ 3241520 w 7467600"/>
              <a:gd name="connsiteY184" fmla="*/ 4385112 h 6858000"/>
              <a:gd name="connsiteX185" fmla="*/ 3374575 w 7467600"/>
              <a:gd name="connsiteY185" fmla="*/ 4451517 h 6858000"/>
              <a:gd name="connsiteX186" fmla="*/ 3505221 w 7467600"/>
              <a:gd name="connsiteY186" fmla="*/ 4480757 h 6858000"/>
              <a:gd name="connsiteX187" fmla="*/ 2626982 w 7467600"/>
              <a:gd name="connsiteY187" fmla="*/ 4206450 h 6858000"/>
              <a:gd name="connsiteX188" fmla="*/ 1310106 w 7467600"/>
              <a:gd name="connsiteY188" fmla="*/ 3943217 h 6858000"/>
              <a:gd name="connsiteX189" fmla="*/ 854994 w 7467600"/>
              <a:gd name="connsiteY189" fmla="*/ 4399136 h 6858000"/>
              <a:gd name="connsiteX190" fmla="*/ 742462 w 7467600"/>
              <a:gd name="connsiteY190" fmla="*/ 4594648 h 6858000"/>
              <a:gd name="connsiteX191" fmla="*/ 820602 w 7467600"/>
              <a:gd name="connsiteY191" fmla="*/ 4485915 h 6858000"/>
              <a:gd name="connsiteX192" fmla="*/ 878295 w 7467600"/>
              <a:gd name="connsiteY192" fmla="*/ 4403594 h 6858000"/>
              <a:gd name="connsiteX193" fmla="*/ 1240607 w 7467600"/>
              <a:gd name="connsiteY193" fmla="*/ 4010401 h 6858000"/>
              <a:gd name="connsiteX194" fmla="*/ 1310106 w 7467600"/>
              <a:gd name="connsiteY194" fmla="*/ 3943217 h 6858000"/>
              <a:gd name="connsiteX195" fmla="*/ 1423113 w 7467600"/>
              <a:gd name="connsiteY195" fmla="*/ 3874565 h 6858000"/>
              <a:gd name="connsiteX196" fmla="*/ 1260565 w 7467600"/>
              <a:gd name="connsiteY196" fmla="*/ 4031982 h 6858000"/>
              <a:gd name="connsiteX197" fmla="*/ 901900 w 7467600"/>
              <a:gd name="connsiteY197" fmla="*/ 4421236 h 6858000"/>
              <a:gd name="connsiteX198" fmla="*/ 845044 w 7467600"/>
              <a:gd name="connsiteY198" fmla="*/ 4502436 h 6858000"/>
              <a:gd name="connsiteX199" fmla="*/ 685926 w 7467600"/>
              <a:gd name="connsiteY199" fmla="*/ 4703069 h 6858000"/>
              <a:gd name="connsiteX200" fmla="*/ 684248 w 7467600"/>
              <a:gd name="connsiteY200" fmla="*/ 4706721 h 6858000"/>
              <a:gd name="connsiteX201" fmla="*/ 1423113 w 7467600"/>
              <a:gd name="connsiteY201" fmla="*/ 3874565 h 6858000"/>
              <a:gd name="connsiteX202" fmla="*/ 3316479 w 7467600"/>
              <a:gd name="connsiteY202" fmla="*/ 3872136 h 6858000"/>
              <a:gd name="connsiteX203" fmla="*/ 3546806 w 7467600"/>
              <a:gd name="connsiteY203" fmla="*/ 4356139 h 6858000"/>
              <a:gd name="connsiteX204" fmla="*/ 3364433 w 7467600"/>
              <a:gd name="connsiteY204" fmla="*/ 3953121 h 6858000"/>
              <a:gd name="connsiteX205" fmla="*/ 3316479 w 7467600"/>
              <a:gd name="connsiteY205" fmla="*/ 3872136 h 6858000"/>
              <a:gd name="connsiteX206" fmla="*/ 3291335 w 7467600"/>
              <a:gd name="connsiteY206" fmla="*/ 3767420 h 6858000"/>
              <a:gd name="connsiteX207" fmla="*/ 3390805 w 7467600"/>
              <a:gd name="connsiteY207" fmla="*/ 3937163 h 6858000"/>
              <a:gd name="connsiteX208" fmla="*/ 3579062 w 7467600"/>
              <a:gd name="connsiteY208" fmla="*/ 4359040 h 6858000"/>
              <a:gd name="connsiteX209" fmla="*/ 3467355 w 7467600"/>
              <a:gd name="connsiteY209" fmla="*/ 3988130 h 6858000"/>
              <a:gd name="connsiteX210" fmla="*/ 3310753 w 7467600"/>
              <a:gd name="connsiteY210" fmla="*/ 3787140 h 6858000"/>
              <a:gd name="connsiteX211" fmla="*/ 3291335 w 7467600"/>
              <a:gd name="connsiteY211" fmla="*/ 3767420 h 6858000"/>
              <a:gd name="connsiteX212" fmla="*/ 1635889 w 7467600"/>
              <a:gd name="connsiteY212" fmla="*/ 3709494 h 6858000"/>
              <a:gd name="connsiteX213" fmla="*/ 1634800 w 7467600"/>
              <a:gd name="connsiteY213" fmla="*/ 3731111 h 6858000"/>
              <a:gd name="connsiteX214" fmla="*/ 1635889 w 7467600"/>
              <a:gd name="connsiteY214" fmla="*/ 3709494 h 6858000"/>
              <a:gd name="connsiteX215" fmla="*/ 1510397 w 7467600"/>
              <a:gd name="connsiteY215" fmla="*/ 3684705 h 6858000"/>
              <a:gd name="connsiteX216" fmla="*/ 1146550 w 7467600"/>
              <a:gd name="connsiteY216" fmla="*/ 3802012 h 6858000"/>
              <a:gd name="connsiteX217" fmla="*/ 698834 w 7467600"/>
              <a:gd name="connsiteY217" fmla="*/ 3952272 h 6858000"/>
              <a:gd name="connsiteX218" fmla="*/ 34256 w 7467600"/>
              <a:gd name="connsiteY218" fmla="*/ 4347603 h 6858000"/>
              <a:gd name="connsiteX219" fmla="*/ 527241 w 7467600"/>
              <a:gd name="connsiteY219" fmla="*/ 4065078 h 6858000"/>
              <a:gd name="connsiteX220" fmla="*/ 1510397 w 7467600"/>
              <a:gd name="connsiteY220" fmla="*/ 3684705 h 6858000"/>
              <a:gd name="connsiteX221" fmla="*/ 1313114 w 7467600"/>
              <a:gd name="connsiteY221" fmla="*/ 3655216 h 6858000"/>
              <a:gd name="connsiteX222" fmla="*/ 1109304 w 7467600"/>
              <a:gd name="connsiteY222" fmla="*/ 3669030 h 6858000"/>
              <a:gd name="connsiteX223" fmla="*/ 8129 w 7467600"/>
              <a:gd name="connsiteY223" fmla="*/ 4330519 h 6858000"/>
              <a:gd name="connsiteX224" fmla="*/ 687572 w 7467600"/>
              <a:gd name="connsiteY224" fmla="*/ 3925629 h 6858000"/>
              <a:gd name="connsiteX225" fmla="*/ 1138365 w 7467600"/>
              <a:gd name="connsiteY225" fmla="*/ 3774515 h 6858000"/>
              <a:gd name="connsiteX226" fmla="*/ 1505579 w 7467600"/>
              <a:gd name="connsiteY226" fmla="*/ 3655526 h 6858000"/>
              <a:gd name="connsiteX227" fmla="*/ 1313114 w 7467600"/>
              <a:gd name="connsiteY227" fmla="*/ 3655216 h 6858000"/>
              <a:gd name="connsiteX228" fmla="*/ 3655073 w 7467600"/>
              <a:gd name="connsiteY228" fmla="*/ 3650884 h 6858000"/>
              <a:gd name="connsiteX229" fmla="*/ 3989938 w 7467600"/>
              <a:gd name="connsiteY229" fmla="*/ 3991685 h 6858000"/>
              <a:gd name="connsiteX230" fmla="*/ 4393907 w 7467600"/>
              <a:gd name="connsiteY230" fmla="*/ 4261258 h 6858000"/>
              <a:gd name="connsiteX231" fmla="*/ 4648051 w 7467600"/>
              <a:gd name="connsiteY231" fmla="*/ 4374051 h 6858000"/>
              <a:gd name="connsiteX232" fmla="*/ 4383389 w 7467600"/>
              <a:gd name="connsiteY232" fmla="*/ 4184369 h 6858000"/>
              <a:gd name="connsiteX233" fmla="*/ 4165508 w 7467600"/>
              <a:gd name="connsiteY233" fmla="*/ 4035196 h 6858000"/>
              <a:gd name="connsiteX234" fmla="*/ 4068162 w 7467600"/>
              <a:gd name="connsiteY234" fmla="*/ 3953394 h 6858000"/>
              <a:gd name="connsiteX235" fmla="*/ 3981416 w 7467600"/>
              <a:gd name="connsiteY235" fmla="*/ 3880482 h 6858000"/>
              <a:gd name="connsiteX236" fmla="*/ 3800147 w 7467600"/>
              <a:gd name="connsiteY236" fmla="*/ 3749872 h 6858000"/>
              <a:gd name="connsiteX237" fmla="*/ 3655073 w 7467600"/>
              <a:gd name="connsiteY237" fmla="*/ 3650884 h 6858000"/>
              <a:gd name="connsiteX238" fmla="*/ 3670252 w 7467600"/>
              <a:gd name="connsiteY238" fmla="*/ 3622798 h 6858000"/>
              <a:gd name="connsiteX239" fmla="*/ 3817258 w 7467600"/>
              <a:gd name="connsiteY239" fmla="*/ 3723577 h 6858000"/>
              <a:gd name="connsiteX240" fmla="*/ 4000461 w 7467600"/>
              <a:gd name="connsiteY240" fmla="*/ 3855966 h 6858000"/>
              <a:gd name="connsiteX241" fmla="*/ 4088180 w 7467600"/>
              <a:gd name="connsiteY241" fmla="*/ 3929774 h 6858000"/>
              <a:gd name="connsiteX242" fmla="*/ 4184555 w 7467600"/>
              <a:gd name="connsiteY242" fmla="*/ 4010683 h 6858000"/>
              <a:gd name="connsiteX243" fmla="*/ 4399563 w 7467600"/>
              <a:gd name="connsiteY243" fmla="*/ 4158106 h 6858000"/>
              <a:gd name="connsiteX244" fmla="*/ 4684469 w 7467600"/>
              <a:gd name="connsiteY244" fmla="*/ 4364680 h 6858000"/>
              <a:gd name="connsiteX245" fmla="*/ 4690271 w 7467600"/>
              <a:gd name="connsiteY245" fmla="*/ 4370034 h 6858000"/>
              <a:gd name="connsiteX246" fmla="*/ 4136093 w 7467600"/>
              <a:gd name="connsiteY246" fmla="*/ 3858466 h 6858000"/>
              <a:gd name="connsiteX247" fmla="*/ 3670252 w 7467600"/>
              <a:gd name="connsiteY247" fmla="*/ 3622798 h 6858000"/>
              <a:gd name="connsiteX248" fmla="*/ 4440129 w 7467600"/>
              <a:gd name="connsiteY248" fmla="*/ 3448571 h 6858000"/>
              <a:gd name="connsiteX249" fmla="*/ 4856525 w 7467600"/>
              <a:gd name="connsiteY249" fmla="*/ 3915351 h 6858000"/>
              <a:gd name="connsiteX250" fmla="*/ 5059055 w 7467600"/>
              <a:gd name="connsiteY250" fmla="*/ 4108918 h 6858000"/>
              <a:gd name="connsiteX251" fmla="*/ 5290070 w 7467600"/>
              <a:gd name="connsiteY251" fmla="*/ 4263619 h 6858000"/>
              <a:gd name="connsiteX252" fmla="*/ 4834991 w 7467600"/>
              <a:gd name="connsiteY252" fmla="*/ 3830985 h 6858000"/>
              <a:gd name="connsiteX253" fmla="*/ 4440129 w 7467600"/>
              <a:gd name="connsiteY253" fmla="*/ 3448571 h 6858000"/>
              <a:gd name="connsiteX254" fmla="*/ 4441737 w 7467600"/>
              <a:gd name="connsiteY254" fmla="*/ 3399734 h 6858000"/>
              <a:gd name="connsiteX255" fmla="*/ 4431236 w 7467600"/>
              <a:gd name="connsiteY255" fmla="*/ 3400954 h 6858000"/>
              <a:gd name="connsiteX256" fmla="*/ 4557150 w 7467600"/>
              <a:gd name="connsiteY256" fmla="*/ 3510023 h 6858000"/>
              <a:gd name="connsiteX257" fmla="*/ 4856936 w 7467600"/>
              <a:gd name="connsiteY257" fmla="*/ 3809146 h 6858000"/>
              <a:gd name="connsiteX258" fmla="*/ 5111996 w 7467600"/>
              <a:gd name="connsiteY258" fmla="*/ 4065759 h 6858000"/>
              <a:gd name="connsiteX259" fmla="*/ 5388878 w 7467600"/>
              <a:gd name="connsiteY259" fmla="*/ 4300185 h 6858000"/>
              <a:gd name="connsiteX260" fmla="*/ 5425556 w 7467600"/>
              <a:gd name="connsiteY260" fmla="*/ 4308967 h 6858000"/>
              <a:gd name="connsiteX261" fmla="*/ 4943646 w 7467600"/>
              <a:gd name="connsiteY261" fmla="*/ 3822916 h 6858000"/>
              <a:gd name="connsiteX262" fmla="*/ 4594837 w 7467600"/>
              <a:gd name="connsiteY262" fmla="*/ 3532274 h 6858000"/>
              <a:gd name="connsiteX263" fmla="*/ 4441737 w 7467600"/>
              <a:gd name="connsiteY263" fmla="*/ 3399734 h 6858000"/>
              <a:gd name="connsiteX264" fmla="*/ 5425834 w 7467600"/>
              <a:gd name="connsiteY264" fmla="*/ 3162785 h 6858000"/>
              <a:gd name="connsiteX265" fmla="*/ 5401644 w 7467600"/>
              <a:gd name="connsiteY265" fmla="*/ 3617847 h 6858000"/>
              <a:gd name="connsiteX266" fmla="*/ 5467256 w 7467600"/>
              <a:gd name="connsiteY266" fmla="*/ 4175494 h 6858000"/>
              <a:gd name="connsiteX267" fmla="*/ 5448069 w 7467600"/>
              <a:gd name="connsiteY267" fmla="*/ 3567554 h 6858000"/>
              <a:gd name="connsiteX268" fmla="*/ 5425834 w 7467600"/>
              <a:gd name="connsiteY268" fmla="*/ 3162785 h 6858000"/>
              <a:gd name="connsiteX269" fmla="*/ 1318687 w 7467600"/>
              <a:gd name="connsiteY269" fmla="*/ 3113840 h 6858000"/>
              <a:gd name="connsiteX270" fmla="*/ 1066793 w 7467600"/>
              <a:gd name="connsiteY270" fmla="*/ 3212171 h 6858000"/>
              <a:gd name="connsiteX271" fmla="*/ 993319 w 7467600"/>
              <a:gd name="connsiteY271" fmla="*/ 3247648 h 6858000"/>
              <a:gd name="connsiteX272" fmla="*/ 853081 w 7467600"/>
              <a:gd name="connsiteY272" fmla="*/ 3312410 h 6858000"/>
              <a:gd name="connsiteX273" fmla="*/ 805957 w 7467600"/>
              <a:gd name="connsiteY273" fmla="*/ 3330443 h 6858000"/>
              <a:gd name="connsiteX274" fmla="*/ 1318687 w 7467600"/>
              <a:gd name="connsiteY274" fmla="*/ 3113840 h 6858000"/>
              <a:gd name="connsiteX275" fmla="*/ 5453702 w 7467600"/>
              <a:gd name="connsiteY275" fmla="*/ 3090882 h 6858000"/>
              <a:gd name="connsiteX276" fmla="*/ 5480135 w 7467600"/>
              <a:gd name="connsiteY276" fmla="*/ 3565802 h 6858000"/>
              <a:gd name="connsiteX277" fmla="*/ 5499023 w 7467600"/>
              <a:gd name="connsiteY277" fmla="*/ 4166310 h 6858000"/>
              <a:gd name="connsiteX278" fmla="*/ 5547022 w 7467600"/>
              <a:gd name="connsiteY278" fmla="*/ 3607838 h 6858000"/>
              <a:gd name="connsiteX279" fmla="*/ 5515964 w 7467600"/>
              <a:gd name="connsiteY279" fmla="*/ 3378541 h 6858000"/>
              <a:gd name="connsiteX280" fmla="*/ 5453702 w 7467600"/>
              <a:gd name="connsiteY280" fmla="*/ 3090882 h 6858000"/>
              <a:gd name="connsiteX281" fmla="*/ 1238695 w 7467600"/>
              <a:gd name="connsiteY281" fmla="*/ 3076820 h 6858000"/>
              <a:gd name="connsiteX282" fmla="*/ 716371 w 7467600"/>
              <a:gd name="connsiteY282" fmla="*/ 3293249 h 6858000"/>
              <a:gd name="connsiteX283" fmla="*/ 579522 w 7467600"/>
              <a:gd name="connsiteY283" fmla="*/ 3371759 h 6858000"/>
              <a:gd name="connsiteX284" fmla="*/ 600288 w 7467600"/>
              <a:gd name="connsiteY284" fmla="*/ 3365555 h 6858000"/>
              <a:gd name="connsiteX285" fmla="*/ 840692 w 7467600"/>
              <a:gd name="connsiteY285" fmla="*/ 3284921 h 6858000"/>
              <a:gd name="connsiteX286" fmla="*/ 979248 w 7467600"/>
              <a:gd name="connsiteY286" fmla="*/ 3221003 h 6858000"/>
              <a:gd name="connsiteX287" fmla="*/ 1053282 w 7467600"/>
              <a:gd name="connsiteY287" fmla="*/ 3185247 h 6858000"/>
              <a:gd name="connsiteX288" fmla="*/ 1320603 w 7467600"/>
              <a:gd name="connsiteY288" fmla="*/ 3081281 h 6858000"/>
              <a:gd name="connsiteX289" fmla="*/ 1238695 w 7467600"/>
              <a:gd name="connsiteY289" fmla="*/ 3076820 h 6858000"/>
              <a:gd name="connsiteX290" fmla="*/ 5425627 w 7467600"/>
              <a:gd name="connsiteY290" fmla="*/ 2954192 h 6858000"/>
              <a:gd name="connsiteX291" fmla="*/ 5470770 w 7467600"/>
              <a:gd name="connsiteY291" fmla="*/ 3005435 h 6858000"/>
              <a:gd name="connsiteX292" fmla="*/ 5519779 w 7467600"/>
              <a:gd name="connsiteY292" fmla="*/ 4359223 h 6858000"/>
              <a:gd name="connsiteX293" fmla="*/ 5520293 w 7467600"/>
              <a:gd name="connsiteY293" fmla="*/ 4360602 h 6858000"/>
              <a:gd name="connsiteX294" fmla="*/ 5767221 w 7467600"/>
              <a:gd name="connsiteY294" fmla="*/ 4665564 h 6858000"/>
              <a:gd name="connsiteX295" fmla="*/ 6937169 w 7467600"/>
              <a:gd name="connsiteY295" fmla="*/ 4815941 h 6858000"/>
              <a:gd name="connsiteX296" fmla="*/ 6953922 w 7467600"/>
              <a:gd name="connsiteY296" fmla="*/ 4890068 h 6858000"/>
              <a:gd name="connsiteX297" fmla="*/ 6071359 w 7467600"/>
              <a:gd name="connsiteY297" fmla="*/ 4770770 h 6858000"/>
              <a:gd name="connsiteX298" fmla="*/ 6038839 w 7467600"/>
              <a:gd name="connsiteY298" fmla="*/ 4764474 h 6858000"/>
              <a:gd name="connsiteX299" fmla="*/ 6038706 w 7467600"/>
              <a:gd name="connsiteY299" fmla="*/ 4763847 h 6858000"/>
              <a:gd name="connsiteX300" fmla="*/ 6037784 w 7467600"/>
              <a:gd name="connsiteY300" fmla="*/ 4764270 h 6858000"/>
              <a:gd name="connsiteX301" fmla="*/ 6038839 w 7467600"/>
              <a:gd name="connsiteY301" fmla="*/ 4764474 h 6858000"/>
              <a:gd name="connsiteX302" fmla="*/ 6040338 w 7467600"/>
              <a:gd name="connsiteY302" fmla="*/ 4771418 h 6858000"/>
              <a:gd name="connsiteX303" fmla="*/ 6024488 w 7467600"/>
              <a:gd name="connsiteY303" fmla="*/ 4809903 h 6858000"/>
              <a:gd name="connsiteX304" fmla="*/ 5599771 w 7467600"/>
              <a:gd name="connsiteY304" fmla="*/ 5509652 h 6858000"/>
              <a:gd name="connsiteX305" fmla="*/ 5548843 w 7467600"/>
              <a:gd name="connsiteY305" fmla="*/ 5563845 h 6858000"/>
              <a:gd name="connsiteX306" fmla="*/ 5940952 w 7467600"/>
              <a:gd name="connsiteY306" fmla="*/ 6250028 h 6858000"/>
              <a:gd name="connsiteX307" fmla="*/ 6043441 w 7467600"/>
              <a:gd name="connsiteY307" fmla="*/ 6665847 h 6858000"/>
              <a:gd name="connsiteX308" fmla="*/ 6093432 w 7467600"/>
              <a:gd name="connsiteY308" fmla="*/ 6858000 h 6858000"/>
              <a:gd name="connsiteX309" fmla="*/ 6034344 w 7467600"/>
              <a:gd name="connsiteY309" fmla="*/ 6858000 h 6858000"/>
              <a:gd name="connsiteX310" fmla="*/ 6026679 w 7467600"/>
              <a:gd name="connsiteY310" fmla="*/ 6836959 h 6858000"/>
              <a:gd name="connsiteX311" fmla="*/ 5800441 w 7467600"/>
              <a:gd name="connsiteY311" fmla="*/ 6335286 h 6858000"/>
              <a:gd name="connsiteX312" fmla="*/ 5526562 w 7467600"/>
              <a:gd name="connsiteY312" fmla="*/ 5705388 h 6858000"/>
              <a:gd name="connsiteX313" fmla="*/ 5519640 w 7467600"/>
              <a:gd name="connsiteY313" fmla="*/ 5683774 h 6858000"/>
              <a:gd name="connsiteX314" fmla="*/ 5844559 w 7467600"/>
              <a:gd name="connsiteY314" fmla="*/ 6553349 h 6858000"/>
              <a:gd name="connsiteX315" fmla="*/ 5975994 w 7467600"/>
              <a:gd name="connsiteY315" fmla="*/ 6858000 h 6858000"/>
              <a:gd name="connsiteX316" fmla="*/ 5898547 w 7467600"/>
              <a:gd name="connsiteY316" fmla="*/ 6858000 h 6858000"/>
              <a:gd name="connsiteX317" fmla="*/ 5682041 w 7467600"/>
              <a:gd name="connsiteY317" fmla="*/ 6355860 h 6858000"/>
              <a:gd name="connsiteX318" fmla="*/ 5461758 w 7467600"/>
              <a:gd name="connsiteY318" fmla="*/ 5820220 h 6858000"/>
              <a:gd name="connsiteX319" fmla="*/ 5237282 w 7467600"/>
              <a:gd name="connsiteY319" fmla="*/ 6579086 h 6858000"/>
              <a:gd name="connsiteX320" fmla="*/ 5115009 w 7467600"/>
              <a:gd name="connsiteY320" fmla="*/ 6858000 h 6858000"/>
              <a:gd name="connsiteX321" fmla="*/ 5028074 w 7467600"/>
              <a:gd name="connsiteY321" fmla="*/ 6858000 h 6858000"/>
              <a:gd name="connsiteX322" fmla="*/ 5079508 w 7467600"/>
              <a:gd name="connsiteY322" fmla="*/ 6749074 h 6858000"/>
              <a:gd name="connsiteX323" fmla="*/ 5371846 w 7467600"/>
              <a:gd name="connsiteY323" fmla="*/ 5924413 h 6858000"/>
              <a:gd name="connsiteX324" fmla="*/ 5270512 w 7467600"/>
              <a:gd name="connsiteY324" fmla="*/ 6138975 h 6858000"/>
              <a:gd name="connsiteX325" fmla="*/ 5062409 w 7467600"/>
              <a:gd name="connsiteY325" fmla="*/ 6653544 h 6858000"/>
              <a:gd name="connsiteX326" fmla="*/ 5036628 w 7467600"/>
              <a:gd name="connsiteY326" fmla="*/ 6754247 h 6858000"/>
              <a:gd name="connsiteX327" fmla="*/ 5009112 w 7467600"/>
              <a:gd name="connsiteY327" fmla="*/ 6858000 h 6858000"/>
              <a:gd name="connsiteX328" fmla="*/ 4976679 w 7467600"/>
              <a:gd name="connsiteY328" fmla="*/ 6858000 h 6858000"/>
              <a:gd name="connsiteX329" fmla="*/ 5006537 w 7467600"/>
              <a:gd name="connsiteY329" fmla="*/ 6747068 h 6858000"/>
              <a:gd name="connsiteX330" fmla="*/ 5032723 w 7467600"/>
              <a:gd name="connsiteY330" fmla="*/ 6644957 h 6858000"/>
              <a:gd name="connsiteX331" fmla="*/ 5242949 w 7467600"/>
              <a:gd name="connsiteY331" fmla="*/ 6125175 h 6858000"/>
              <a:gd name="connsiteX332" fmla="*/ 5286321 w 7467600"/>
              <a:gd name="connsiteY332" fmla="*/ 6033555 h 6858000"/>
              <a:gd name="connsiteX333" fmla="*/ 5008210 w 7467600"/>
              <a:gd name="connsiteY333" fmla="*/ 6649194 h 6858000"/>
              <a:gd name="connsiteX334" fmla="*/ 4986321 w 7467600"/>
              <a:gd name="connsiteY334" fmla="*/ 6765687 h 6858000"/>
              <a:gd name="connsiteX335" fmla="*/ 4973474 w 7467600"/>
              <a:gd name="connsiteY335" fmla="*/ 6858000 h 6858000"/>
              <a:gd name="connsiteX336" fmla="*/ 4907178 w 7467600"/>
              <a:gd name="connsiteY336" fmla="*/ 6858000 h 6858000"/>
              <a:gd name="connsiteX337" fmla="*/ 4910810 w 7467600"/>
              <a:gd name="connsiteY337" fmla="*/ 6829660 h 6858000"/>
              <a:gd name="connsiteX338" fmla="*/ 4987461 w 7467600"/>
              <a:gd name="connsiteY338" fmla="*/ 6432994 h 6858000"/>
              <a:gd name="connsiteX339" fmla="*/ 5179262 w 7467600"/>
              <a:gd name="connsiteY339" fmla="*/ 6035044 h 6858000"/>
              <a:gd name="connsiteX340" fmla="*/ 4689678 w 7467600"/>
              <a:gd name="connsiteY340" fmla="*/ 6440241 h 6858000"/>
              <a:gd name="connsiteX341" fmla="*/ 4477543 w 7467600"/>
              <a:gd name="connsiteY341" fmla="*/ 6674836 h 6858000"/>
              <a:gd name="connsiteX342" fmla="*/ 4329957 w 7467600"/>
              <a:gd name="connsiteY342" fmla="*/ 6858000 h 6858000"/>
              <a:gd name="connsiteX343" fmla="*/ 4218595 w 7467600"/>
              <a:gd name="connsiteY343" fmla="*/ 6858000 h 6858000"/>
              <a:gd name="connsiteX344" fmla="*/ 4368888 w 7467600"/>
              <a:gd name="connsiteY344" fmla="*/ 6668412 h 6858000"/>
              <a:gd name="connsiteX345" fmla="*/ 4563091 w 7467600"/>
              <a:gd name="connsiteY345" fmla="*/ 6442508 h 6858000"/>
              <a:gd name="connsiteX346" fmla="*/ 5387324 w 7467600"/>
              <a:gd name="connsiteY346" fmla="*/ 5705830 h 6858000"/>
              <a:gd name="connsiteX347" fmla="*/ 5073620 w 7467600"/>
              <a:gd name="connsiteY347" fmla="*/ 5955437 h 6858000"/>
              <a:gd name="connsiteX348" fmla="*/ 4689789 w 7467600"/>
              <a:gd name="connsiteY348" fmla="*/ 6268382 h 6858000"/>
              <a:gd name="connsiteX349" fmla="*/ 4418722 w 7467600"/>
              <a:gd name="connsiteY349" fmla="*/ 6570886 h 6858000"/>
              <a:gd name="connsiteX350" fmla="*/ 4214944 w 7467600"/>
              <a:gd name="connsiteY350" fmla="*/ 6858000 h 6858000"/>
              <a:gd name="connsiteX351" fmla="*/ 4177898 w 7467600"/>
              <a:gd name="connsiteY351" fmla="*/ 6858000 h 6858000"/>
              <a:gd name="connsiteX352" fmla="*/ 4391597 w 7467600"/>
              <a:gd name="connsiteY352" fmla="*/ 6556370 h 6858000"/>
              <a:gd name="connsiteX353" fmla="*/ 4668889 w 7467600"/>
              <a:gd name="connsiteY353" fmla="*/ 6246399 h 6858000"/>
              <a:gd name="connsiteX354" fmla="*/ 5055427 w 7467600"/>
              <a:gd name="connsiteY354" fmla="*/ 5931476 h 6858000"/>
              <a:gd name="connsiteX355" fmla="*/ 5371814 w 7467600"/>
              <a:gd name="connsiteY355" fmla="*/ 5678975 h 6858000"/>
              <a:gd name="connsiteX356" fmla="*/ 4987918 w 7467600"/>
              <a:gd name="connsiteY356" fmla="*/ 5838701 h 6858000"/>
              <a:gd name="connsiteX357" fmla="*/ 4317146 w 7467600"/>
              <a:gd name="connsiteY357" fmla="*/ 6587716 h 6858000"/>
              <a:gd name="connsiteX358" fmla="*/ 4171627 w 7467600"/>
              <a:gd name="connsiteY358" fmla="*/ 6858000 h 6858000"/>
              <a:gd name="connsiteX359" fmla="*/ 4081585 w 7467600"/>
              <a:gd name="connsiteY359" fmla="*/ 6858000 h 6858000"/>
              <a:gd name="connsiteX360" fmla="*/ 4238603 w 7467600"/>
              <a:gd name="connsiteY360" fmla="*/ 6559341 h 6858000"/>
              <a:gd name="connsiteX361" fmla="*/ 4778333 w 7467600"/>
              <a:gd name="connsiteY361" fmla="*/ 5873626 h 6858000"/>
              <a:gd name="connsiteX362" fmla="*/ 5414185 w 7467600"/>
              <a:gd name="connsiteY362" fmla="*/ 5573882 h 6858000"/>
              <a:gd name="connsiteX363" fmla="*/ 5959648 w 7467600"/>
              <a:gd name="connsiteY363" fmla="*/ 4760797 h 6858000"/>
              <a:gd name="connsiteX364" fmla="*/ 5355019 w 7467600"/>
              <a:gd name="connsiteY364" fmla="*/ 4734672 h 6858000"/>
              <a:gd name="connsiteX365" fmla="*/ 5083565 w 7467600"/>
              <a:gd name="connsiteY365" fmla="*/ 5179121 h 6858000"/>
              <a:gd name="connsiteX366" fmla="*/ 4713577 w 7467600"/>
              <a:gd name="connsiteY366" fmla="*/ 5616803 h 6858000"/>
              <a:gd name="connsiteX367" fmla="*/ 3989559 w 7467600"/>
              <a:gd name="connsiteY367" fmla="*/ 6145945 h 6858000"/>
              <a:gd name="connsiteX368" fmla="*/ 3939824 w 7467600"/>
              <a:gd name="connsiteY368" fmla="*/ 6066900 h 6858000"/>
              <a:gd name="connsiteX369" fmla="*/ 4584537 w 7467600"/>
              <a:gd name="connsiteY369" fmla="*/ 5324826 h 6858000"/>
              <a:gd name="connsiteX370" fmla="*/ 5037105 w 7467600"/>
              <a:gd name="connsiteY370" fmla="*/ 5088765 h 6858000"/>
              <a:gd name="connsiteX371" fmla="*/ 5039930 w 7467600"/>
              <a:gd name="connsiteY371" fmla="*/ 5089585 h 6858000"/>
              <a:gd name="connsiteX372" fmla="*/ 5263764 w 7467600"/>
              <a:gd name="connsiteY372" fmla="*/ 4735525 h 6858000"/>
              <a:gd name="connsiteX373" fmla="*/ 4086300 w 7467600"/>
              <a:gd name="connsiteY373" fmla="*/ 4884599 h 6858000"/>
              <a:gd name="connsiteX374" fmla="*/ 4085485 w 7467600"/>
              <a:gd name="connsiteY374" fmla="*/ 4899070 h 6858000"/>
              <a:gd name="connsiteX375" fmla="*/ 3871915 w 7467600"/>
              <a:gd name="connsiteY375" fmla="*/ 5253645 h 6858000"/>
              <a:gd name="connsiteX376" fmla="*/ 3799374 w 7467600"/>
              <a:gd name="connsiteY376" fmla="*/ 5466127 h 6858000"/>
              <a:gd name="connsiteX377" fmla="*/ 3498850 w 7467600"/>
              <a:gd name="connsiteY377" fmla="*/ 6661888 h 6858000"/>
              <a:gd name="connsiteX378" fmla="*/ 3399216 w 7467600"/>
              <a:gd name="connsiteY378" fmla="*/ 6858000 h 6858000"/>
              <a:gd name="connsiteX379" fmla="*/ 3303688 w 7467600"/>
              <a:gd name="connsiteY379" fmla="*/ 6858000 h 6858000"/>
              <a:gd name="connsiteX380" fmla="*/ 3391774 w 7467600"/>
              <a:gd name="connsiteY380" fmla="*/ 6697181 h 6858000"/>
              <a:gd name="connsiteX381" fmla="*/ 3735540 w 7467600"/>
              <a:gd name="connsiteY381" fmla="*/ 5546923 h 6858000"/>
              <a:gd name="connsiteX382" fmla="*/ 3729438 w 7467600"/>
              <a:gd name="connsiteY382" fmla="*/ 5569058 h 6858000"/>
              <a:gd name="connsiteX383" fmla="*/ 3707782 w 7467600"/>
              <a:gd name="connsiteY383" fmla="*/ 5644908 h 6858000"/>
              <a:gd name="connsiteX384" fmla="*/ 3583827 w 7467600"/>
              <a:gd name="connsiteY384" fmla="*/ 6039215 h 6858000"/>
              <a:gd name="connsiteX385" fmla="*/ 3547861 w 7467600"/>
              <a:gd name="connsiteY385" fmla="*/ 6129609 h 6858000"/>
              <a:gd name="connsiteX386" fmla="*/ 3490905 w 7467600"/>
              <a:gd name="connsiteY386" fmla="*/ 6277660 h 6858000"/>
              <a:gd name="connsiteX387" fmla="*/ 3455859 w 7467600"/>
              <a:gd name="connsiteY387" fmla="*/ 6391301 h 6858000"/>
              <a:gd name="connsiteX388" fmla="*/ 3429112 w 7467600"/>
              <a:gd name="connsiteY388" fmla="*/ 6479469 h 6858000"/>
              <a:gd name="connsiteX389" fmla="*/ 3304862 w 7467600"/>
              <a:gd name="connsiteY389" fmla="*/ 6796476 h 6858000"/>
              <a:gd name="connsiteX390" fmla="*/ 3276071 w 7467600"/>
              <a:gd name="connsiteY390" fmla="*/ 6858000 h 6858000"/>
              <a:gd name="connsiteX391" fmla="*/ 3240805 w 7467600"/>
              <a:gd name="connsiteY391" fmla="*/ 6858000 h 6858000"/>
              <a:gd name="connsiteX392" fmla="*/ 3275917 w 7467600"/>
              <a:gd name="connsiteY392" fmla="*/ 6783192 h 6858000"/>
              <a:gd name="connsiteX393" fmla="*/ 3399358 w 7467600"/>
              <a:gd name="connsiteY393" fmla="*/ 6469011 h 6858000"/>
              <a:gd name="connsiteX394" fmla="*/ 3425650 w 7467600"/>
              <a:gd name="connsiteY394" fmla="*/ 6381333 h 6858000"/>
              <a:gd name="connsiteX395" fmla="*/ 3460661 w 7467600"/>
              <a:gd name="connsiteY395" fmla="*/ 6266763 h 6858000"/>
              <a:gd name="connsiteX396" fmla="*/ 3518021 w 7467600"/>
              <a:gd name="connsiteY396" fmla="*/ 6117298 h 6858000"/>
              <a:gd name="connsiteX397" fmla="*/ 3554035 w 7467600"/>
              <a:gd name="connsiteY397" fmla="*/ 6027832 h 6858000"/>
              <a:gd name="connsiteX398" fmla="*/ 3677174 w 7467600"/>
              <a:gd name="connsiteY398" fmla="*/ 5636351 h 6858000"/>
              <a:gd name="connsiteX399" fmla="*/ 3698819 w 7467600"/>
              <a:gd name="connsiteY399" fmla="*/ 5560503 h 6858000"/>
              <a:gd name="connsiteX400" fmla="*/ 3702094 w 7467600"/>
              <a:gd name="connsiteY400" fmla="*/ 5549194 h 6858000"/>
              <a:gd name="connsiteX401" fmla="*/ 3398355 w 7467600"/>
              <a:gd name="connsiteY401" fmla="*/ 6094603 h 6858000"/>
              <a:gd name="connsiteX402" fmla="*/ 3193941 w 7467600"/>
              <a:gd name="connsiteY402" fmla="*/ 6798775 h 6858000"/>
              <a:gd name="connsiteX403" fmla="*/ 3184140 w 7467600"/>
              <a:gd name="connsiteY403" fmla="*/ 6858000 h 6858000"/>
              <a:gd name="connsiteX404" fmla="*/ 3099978 w 7467600"/>
              <a:gd name="connsiteY404" fmla="*/ 6858000 h 6858000"/>
              <a:gd name="connsiteX405" fmla="*/ 3101556 w 7467600"/>
              <a:gd name="connsiteY405" fmla="*/ 6843337 h 6858000"/>
              <a:gd name="connsiteX406" fmla="*/ 3370162 w 7467600"/>
              <a:gd name="connsiteY406" fmla="*/ 5785550 h 6858000"/>
              <a:gd name="connsiteX407" fmla="*/ 3746477 w 7467600"/>
              <a:gd name="connsiteY407" fmla="*/ 5377889 h 6858000"/>
              <a:gd name="connsiteX408" fmla="*/ 3863399 w 7467600"/>
              <a:gd name="connsiteY408" fmla="*/ 5087257 h 6858000"/>
              <a:gd name="connsiteX409" fmla="*/ 3968712 w 7467600"/>
              <a:gd name="connsiteY409" fmla="*/ 4913989 h 6858000"/>
              <a:gd name="connsiteX410" fmla="*/ 2792390 w 7467600"/>
              <a:gd name="connsiteY410" fmla="*/ 5382974 h 6858000"/>
              <a:gd name="connsiteX411" fmla="*/ 2714982 w 7467600"/>
              <a:gd name="connsiteY411" fmla="*/ 5427051 h 6858000"/>
              <a:gd name="connsiteX412" fmla="*/ 2813361 w 7467600"/>
              <a:gd name="connsiteY412" fmla="*/ 6023912 h 6858000"/>
              <a:gd name="connsiteX413" fmla="*/ 2688430 w 7467600"/>
              <a:gd name="connsiteY413" fmla="*/ 6801564 h 6858000"/>
              <a:gd name="connsiteX414" fmla="*/ 2629626 w 7467600"/>
              <a:gd name="connsiteY414" fmla="*/ 6763394 h 6858000"/>
              <a:gd name="connsiteX415" fmla="*/ 2565328 w 7467600"/>
              <a:gd name="connsiteY415" fmla="*/ 5516399 h 6858000"/>
              <a:gd name="connsiteX416" fmla="*/ 1922999 w 7467600"/>
              <a:gd name="connsiteY416" fmla="*/ 5980343 h 6858000"/>
              <a:gd name="connsiteX417" fmla="*/ 1950261 w 7467600"/>
              <a:gd name="connsiteY417" fmla="*/ 6405858 h 6858000"/>
              <a:gd name="connsiteX418" fmla="*/ 2365554 w 7467600"/>
              <a:gd name="connsiteY418" fmla="*/ 6759107 h 6858000"/>
              <a:gd name="connsiteX419" fmla="*/ 2424142 w 7467600"/>
              <a:gd name="connsiteY419" fmla="*/ 6858000 h 6858000"/>
              <a:gd name="connsiteX420" fmla="*/ 2395994 w 7467600"/>
              <a:gd name="connsiteY420" fmla="*/ 6858000 h 6858000"/>
              <a:gd name="connsiteX421" fmla="*/ 2392863 w 7467600"/>
              <a:gd name="connsiteY421" fmla="*/ 6852964 h 6858000"/>
              <a:gd name="connsiteX422" fmla="*/ 2017589 w 7467600"/>
              <a:gd name="connsiteY422" fmla="*/ 6493982 h 6858000"/>
              <a:gd name="connsiteX423" fmla="*/ 2147336 w 7467600"/>
              <a:gd name="connsiteY423" fmla="*/ 6594052 h 6858000"/>
              <a:gd name="connsiteX424" fmla="*/ 2207047 w 7467600"/>
              <a:gd name="connsiteY424" fmla="*/ 6654540 h 6858000"/>
              <a:gd name="connsiteX425" fmla="*/ 2299106 w 7467600"/>
              <a:gd name="connsiteY425" fmla="*/ 6778931 h 6858000"/>
              <a:gd name="connsiteX426" fmla="*/ 2314430 w 7467600"/>
              <a:gd name="connsiteY426" fmla="*/ 6801144 h 6858000"/>
              <a:gd name="connsiteX427" fmla="*/ 2352406 w 7467600"/>
              <a:gd name="connsiteY427" fmla="*/ 6858000 h 6858000"/>
              <a:gd name="connsiteX428" fmla="*/ 2314492 w 7467600"/>
              <a:gd name="connsiteY428" fmla="*/ 6858000 h 6858000"/>
              <a:gd name="connsiteX429" fmla="*/ 2288095 w 7467600"/>
              <a:gd name="connsiteY429" fmla="*/ 6818030 h 6858000"/>
              <a:gd name="connsiteX430" fmla="*/ 2272768 w 7467600"/>
              <a:gd name="connsiteY430" fmla="*/ 6795822 h 6858000"/>
              <a:gd name="connsiteX431" fmla="*/ 2182715 w 7467600"/>
              <a:gd name="connsiteY431" fmla="*/ 6675071 h 6858000"/>
              <a:gd name="connsiteX432" fmla="*/ 2032061 w 7467600"/>
              <a:gd name="connsiteY432" fmla="*/ 6541380 h 6858000"/>
              <a:gd name="connsiteX433" fmla="*/ 2257220 w 7467600"/>
              <a:gd name="connsiteY433" fmla="*/ 6826257 h 6858000"/>
              <a:gd name="connsiteX434" fmla="*/ 2281324 w 7467600"/>
              <a:gd name="connsiteY434" fmla="*/ 6858000 h 6858000"/>
              <a:gd name="connsiteX435" fmla="*/ 2242860 w 7467600"/>
              <a:gd name="connsiteY435" fmla="*/ 6858000 h 6858000"/>
              <a:gd name="connsiteX436" fmla="*/ 2232818 w 7467600"/>
              <a:gd name="connsiteY436" fmla="*/ 6844926 h 6858000"/>
              <a:gd name="connsiteX437" fmla="*/ 1990172 w 7467600"/>
              <a:gd name="connsiteY437" fmla="*/ 6542121 h 6858000"/>
              <a:gd name="connsiteX438" fmla="*/ 2124090 w 7467600"/>
              <a:gd name="connsiteY438" fmla="*/ 6761017 h 6858000"/>
              <a:gd name="connsiteX439" fmla="*/ 2200380 w 7467600"/>
              <a:gd name="connsiteY439" fmla="*/ 6858000 h 6858000"/>
              <a:gd name="connsiteX440" fmla="*/ 2147507 w 7467600"/>
              <a:gd name="connsiteY440" fmla="*/ 6858000 h 6858000"/>
              <a:gd name="connsiteX441" fmla="*/ 2070668 w 7467600"/>
              <a:gd name="connsiteY441" fmla="*/ 6761520 h 6858000"/>
              <a:gd name="connsiteX442" fmla="*/ 1975142 w 7467600"/>
              <a:gd name="connsiteY442" fmla="*/ 6585570 h 6858000"/>
              <a:gd name="connsiteX443" fmla="*/ 2050035 w 7467600"/>
              <a:gd name="connsiteY443" fmla="*/ 6813345 h 6858000"/>
              <a:gd name="connsiteX444" fmla="*/ 2063025 w 7467600"/>
              <a:gd name="connsiteY444" fmla="*/ 6858000 h 6858000"/>
              <a:gd name="connsiteX445" fmla="*/ 2021675 w 7467600"/>
              <a:gd name="connsiteY445" fmla="*/ 6858000 h 6858000"/>
              <a:gd name="connsiteX446" fmla="*/ 2019308 w 7467600"/>
              <a:gd name="connsiteY446" fmla="*/ 6847118 h 6858000"/>
              <a:gd name="connsiteX447" fmla="*/ 1938835 w 7467600"/>
              <a:gd name="connsiteY447" fmla="*/ 6551160 h 6858000"/>
              <a:gd name="connsiteX448" fmla="*/ 1953230 w 7467600"/>
              <a:gd name="connsiteY448" fmla="*/ 6759699 h 6858000"/>
              <a:gd name="connsiteX449" fmla="*/ 1956763 w 7467600"/>
              <a:gd name="connsiteY449" fmla="*/ 6778191 h 6858000"/>
              <a:gd name="connsiteX450" fmla="*/ 1967925 w 7467600"/>
              <a:gd name="connsiteY450" fmla="*/ 6858000 h 6858000"/>
              <a:gd name="connsiteX451" fmla="*/ 1936622 w 7467600"/>
              <a:gd name="connsiteY451" fmla="*/ 6858000 h 6858000"/>
              <a:gd name="connsiteX452" fmla="*/ 1926261 w 7467600"/>
              <a:gd name="connsiteY452" fmla="*/ 6784064 h 6858000"/>
              <a:gd name="connsiteX453" fmla="*/ 1922724 w 7467600"/>
              <a:gd name="connsiteY453" fmla="*/ 6765577 h 6858000"/>
              <a:gd name="connsiteX454" fmla="*/ 1904650 w 7467600"/>
              <a:gd name="connsiteY454" fmla="*/ 6639616 h 6858000"/>
              <a:gd name="connsiteX455" fmla="*/ 1885273 w 7467600"/>
              <a:gd name="connsiteY455" fmla="*/ 6858000 h 6858000"/>
              <a:gd name="connsiteX456" fmla="*/ 1854363 w 7467600"/>
              <a:gd name="connsiteY456" fmla="*/ 6858000 h 6858000"/>
              <a:gd name="connsiteX457" fmla="*/ 1880391 w 7467600"/>
              <a:gd name="connsiteY457" fmla="*/ 6603796 h 6858000"/>
              <a:gd name="connsiteX458" fmla="*/ 1818273 w 7467600"/>
              <a:gd name="connsiteY458" fmla="*/ 6715729 h 6858000"/>
              <a:gd name="connsiteX459" fmla="*/ 1794691 w 7467600"/>
              <a:gd name="connsiteY459" fmla="*/ 6843239 h 6858000"/>
              <a:gd name="connsiteX460" fmla="*/ 1794914 w 7467600"/>
              <a:gd name="connsiteY460" fmla="*/ 6858000 h 6858000"/>
              <a:gd name="connsiteX461" fmla="*/ 1746128 w 7467600"/>
              <a:gd name="connsiteY461" fmla="*/ 6858000 h 6858000"/>
              <a:gd name="connsiteX462" fmla="*/ 1753934 w 7467600"/>
              <a:gd name="connsiteY462" fmla="*/ 6724796 h 6858000"/>
              <a:gd name="connsiteX463" fmla="*/ 1792053 w 7467600"/>
              <a:gd name="connsiteY463" fmla="*/ 6572396 h 6858000"/>
              <a:gd name="connsiteX464" fmla="*/ 1862248 w 7467600"/>
              <a:gd name="connsiteY464" fmla="*/ 6266397 h 6858000"/>
              <a:gd name="connsiteX465" fmla="*/ 1862250 w 7467600"/>
              <a:gd name="connsiteY465" fmla="*/ 6033531 h 6858000"/>
              <a:gd name="connsiteX466" fmla="*/ 1211999 w 7467600"/>
              <a:gd name="connsiteY466" fmla="*/ 6683610 h 6858000"/>
              <a:gd name="connsiteX467" fmla="*/ 1213266 w 7467600"/>
              <a:gd name="connsiteY467" fmla="*/ 6691947 h 6858000"/>
              <a:gd name="connsiteX468" fmla="*/ 1203370 w 7467600"/>
              <a:gd name="connsiteY468" fmla="*/ 6850676 h 6858000"/>
              <a:gd name="connsiteX469" fmla="*/ 1203671 w 7467600"/>
              <a:gd name="connsiteY469" fmla="*/ 6858000 h 6858000"/>
              <a:gd name="connsiteX470" fmla="*/ 1143180 w 7467600"/>
              <a:gd name="connsiteY470" fmla="*/ 6858000 h 6858000"/>
              <a:gd name="connsiteX471" fmla="*/ 1142176 w 7467600"/>
              <a:gd name="connsiteY471" fmla="*/ 6766045 h 6858000"/>
              <a:gd name="connsiteX472" fmla="*/ 1067484 w 7467600"/>
              <a:gd name="connsiteY472" fmla="*/ 6858000 h 6858000"/>
              <a:gd name="connsiteX473" fmla="*/ 953928 w 7467600"/>
              <a:gd name="connsiteY473" fmla="*/ 6858000 h 6858000"/>
              <a:gd name="connsiteX474" fmla="*/ 959715 w 7467600"/>
              <a:gd name="connsiteY474" fmla="*/ 6850185 h 6858000"/>
              <a:gd name="connsiteX475" fmla="*/ 1483788 w 7467600"/>
              <a:gd name="connsiteY475" fmla="*/ 6259174 h 6858000"/>
              <a:gd name="connsiteX476" fmla="*/ 1100671 w 7467600"/>
              <a:gd name="connsiteY476" fmla="*/ 6252137 h 6858000"/>
              <a:gd name="connsiteX477" fmla="*/ 1090144 w 7467600"/>
              <a:gd name="connsiteY477" fmla="*/ 6256748 h 6858000"/>
              <a:gd name="connsiteX478" fmla="*/ 1095872 w 7467600"/>
              <a:gd name="connsiteY478" fmla="*/ 6271892 h 6858000"/>
              <a:gd name="connsiteX479" fmla="*/ 262785 w 7467600"/>
              <a:gd name="connsiteY479" fmla="*/ 6845450 h 6858000"/>
              <a:gd name="connsiteX480" fmla="*/ 209968 w 7467600"/>
              <a:gd name="connsiteY480" fmla="*/ 6770713 h 6858000"/>
              <a:gd name="connsiteX481" fmla="*/ 873460 w 7467600"/>
              <a:gd name="connsiteY481" fmla="*/ 6253768 h 6858000"/>
              <a:gd name="connsiteX482" fmla="*/ 192686 w 7467600"/>
              <a:gd name="connsiteY482" fmla="*/ 5849257 h 6858000"/>
              <a:gd name="connsiteX483" fmla="*/ 4696 w 7467600"/>
              <a:gd name="connsiteY483" fmla="*/ 5697668 h 6858000"/>
              <a:gd name="connsiteX484" fmla="*/ 0 w 7467600"/>
              <a:gd name="connsiteY484" fmla="*/ 5689984 h 6858000"/>
              <a:gd name="connsiteX485" fmla="*/ 0 w 7467600"/>
              <a:gd name="connsiteY485" fmla="*/ 5513472 h 6858000"/>
              <a:gd name="connsiteX486" fmla="*/ 174101 w 7467600"/>
              <a:gd name="connsiteY486" fmla="*/ 5620277 h 6858000"/>
              <a:gd name="connsiteX487" fmla="*/ 891800 w 7467600"/>
              <a:gd name="connsiteY487" fmla="*/ 6036935 h 6858000"/>
              <a:gd name="connsiteX488" fmla="*/ 1072219 w 7467600"/>
              <a:gd name="connsiteY488" fmla="*/ 6169443 h 6858000"/>
              <a:gd name="connsiteX489" fmla="*/ 1074117 w 7467600"/>
              <a:gd name="connsiteY489" fmla="*/ 6170301 h 6858000"/>
              <a:gd name="connsiteX490" fmla="*/ 1083114 w 7467600"/>
              <a:gd name="connsiteY490" fmla="*/ 6174131 h 6858000"/>
              <a:gd name="connsiteX491" fmla="*/ 1543010 w 7467600"/>
              <a:gd name="connsiteY491" fmla="*/ 6191140 h 6858000"/>
              <a:gd name="connsiteX492" fmla="*/ 1551080 w 7467600"/>
              <a:gd name="connsiteY492" fmla="*/ 6195006 h 6858000"/>
              <a:gd name="connsiteX493" fmla="*/ 2345443 w 7467600"/>
              <a:gd name="connsiteY493" fmla="*/ 5549882 h 6858000"/>
              <a:gd name="connsiteX494" fmla="*/ 1721499 w 7467600"/>
              <a:gd name="connsiteY494" fmla="*/ 5599969 h 6858000"/>
              <a:gd name="connsiteX495" fmla="*/ 767716 w 7467600"/>
              <a:gd name="connsiteY495" fmla="*/ 5472768 h 6858000"/>
              <a:gd name="connsiteX496" fmla="*/ 722147 w 7467600"/>
              <a:gd name="connsiteY496" fmla="*/ 5393091 h 6858000"/>
              <a:gd name="connsiteX497" fmla="*/ 1485552 w 7467600"/>
              <a:gd name="connsiteY497" fmla="*/ 5313202 h 6858000"/>
              <a:gd name="connsiteX498" fmla="*/ 2143004 w 7467600"/>
              <a:gd name="connsiteY498" fmla="*/ 5402420 h 6858000"/>
              <a:gd name="connsiteX499" fmla="*/ 1933391 w 7467600"/>
              <a:gd name="connsiteY499" fmla="*/ 5156971 h 6858000"/>
              <a:gd name="connsiteX500" fmla="*/ 1827118 w 7467600"/>
              <a:gd name="connsiteY500" fmla="*/ 4968410 h 6858000"/>
              <a:gd name="connsiteX501" fmla="*/ 1837349 w 7467600"/>
              <a:gd name="connsiteY501" fmla="*/ 4956357 h 6858000"/>
              <a:gd name="connsiteX502" fmla="*/ 2162835 w 7467600"/>
              <a:gd name="connsiteY502" fmla="*/ 5187853 h 6858000"/>
              <a:gd name="connsiteX503" fmla="*/ 2257167 w 7467600"/>
              <a:gd name="connsiteY503" fmla="*/ 5462123 h 6858000"/>
              <a:gd name="connsiteX504" fmla="*/ 2261598 w 7467600"/>
              <a:gd name="connsiteY504" fmla="*/ 5467998 h 6858000"/>
              <a:gd name="connsiteX505" fmla="*/ 2437177 w 7467600"/>
              <a:gd name="connsiteY505" fmla="*/ 5479608 h 6858000"/>
              <a:gd name="connsiteX506" fmla="*/ 2445247 w 7467600"/>
              <a:gd name="connsiteY506" fmla="*/ 5483476 h 6858000"/>
              <a:gd name="connsiteX507" fmla="*/ 2743626 w 7467600"/>
              <a:gd name="connsiteY507" fmla="*/ 5304819 h 6858000"/>
              <a:gd name="connsiteX508" fmla="*/ 3048102 w 7467600"/>
              <a:gd name="connsiteY508" fmla="*/ 5150595 h 6858000"/>
              <a:gd name="connsiteX509" fmla="*/ 1799414 w 7467600"/>
              <a:gd name="connsiteY509" fmla="*/ 4694732 h 6858000"/>
              <a:gd name="connsiteX510" fmla="*/ 1771735 w 7467600"/>
              <a:gd name="connsiteY510" fmla="*/ 4619929 h 6858000"/>
              <a:gd name="connsiteX511" fmla="*/ 3104273 w 7467600"/>
              <a:gd name="connsiteY511" fmla="*/ 5076159 h 6858000"/>
              <a:gd name="connsiteX512" fmla="*/ 3113245 w 7467600"/>
              <a:gd name="connsiteY512" fmla="*/ 5090705 h 6858000"/>
              <a:gd name="connsiteX513" fmla="*/ 3126294 w 7467600"/>
              <a:gd name="connsiteY513" fmla="*/ 5114400 h 6858000"/>
              <a:gd name="connsiteX514" fmla="*/ 3937433 w 7467600"/>
              <a:gd name="connsiteY514" fmla="*/ 4830473 h 6858000"/>
              <a:gd name="connsiteX515" fmla="*/ 3590475 w 7467600"/>
              <a:gd name="connsiteY515" fmla="*/ 4597974 h 6858000"/>
              <a:gd name="connsiteX516" fmla="*/ 3100264 w 7467600"/>
              <a:gd name="connsiteY516" fmla="*/ 4579845 h 6858000"/>
              <a:gd name="connsiteX517" fmla="*/ 2183576 w 7467600"/>
              <a:gd name="connsiteY517" fmla="*/ 4227150 h 6858000"/>
              <a:gd name="connsiteX518" fmla="*/ 2151029 w 7467600"/>
              <a:gd name="connsiteY518" fmla="*/ 4146947 h 6858000"/>
              <a:gd name="connsiteX519" fmla="*/ 3563434 w 7467600"/>
              <a:gd name="connsiteY519" fmla="*/ 4469115 h 6858000"/>
              <a:gd name="connsiteX520" fmla="*/ 3177952 w 7467600"/>
              <a:gd name="connsiteY520" fmla="*/ 3657386 h 6858000"/>
              <a:gd name="connsiteX521" fmla="*/ 3189263 w 7467600"/>
              <a:gd name="connsiteY521" fmla="*/ 3625726 h 6858000"/>
              <a:gd name="connsiteX522" fmla="*/ 3560912 w 7467600"/>
              <a:gd name="connsiteY522" fmla="*/ 4079863 h 6858000"/>
              <a:gd name="connsiteX523" fmla="*/ 3626636 w 7467600"/>
              <a:gd name="connsiteY523" fmla="*/ 4512230 h 6858000"/>
              <a:gd name="connsiteX524" fmla="*/ 3653088 w 7467600"/>
              <a:gd name="connsiteY524" fmla="*/ 4521417 h 6858000"/>
              <a:gd name="connsiteX525" fmla="*/ 3988128 w 7467600"/>
              <a:gd name="connsiteY525" fmla="*/ 4817267 h 6858000"/>
              <a:gd name="connsiteX526" fmla="*/ 4830582 w 7467600"/>
              <a:gd name="connsiteY526" fmla="*/ 4676000 h 6858000"/>
              <a:gd name="connsiteX527" fmla="*/ 4830100 w 7467600"/>
              <a:gd name="connsiteY527" fmla="*/ 4675554 h 6858000"/>
              <a:gd name="connsiteX528" fmla="*/ 4036318 w 7467600"/>
              <a:gd name="connsiteY528" fmla="*/ 4147013 h 6858000"/>
              <a:gd name="connsiteX529" fmla="*/ 3432098 w 7467600"/>
              <a:gd name="connsiteY529" fmla="*/ 3537312 h 6858000"/>
              <a:gd name="connsiteX530" fmla="*/ 3446761 w 7467600"/>
              <a:gd name="connsiteY530" fmla="*/ 3461278 h 6858000"/>
              <a:gd name="connsiteX531" fmla="*/ 4419733 w 7467600"/>
              <a:gd name="connsiteY531" fmla="*/ 3963555 h 6858000"/>
              <a:gd name="connsiteX532" fmla="*/ 4781371 w 7467600"/>
              <a:gd name="connsiteY532" fmla="*/ 4458604 h 6858000"/>
              <a:gd name="connsiteX533" fmla="*/ 4780440 w 7467600"/>
              <a:gd name="connsiteY533" fmla="*/ 4470290 h 6858000"/>
              <a:gd name="connsiteX534" fmla="*/ 4898954 w 7467600"/>
              <a:gd name="connsiteY534" fmla="*/ 4662092 h 6858000"/>
              <a:gd name="connsiteX535" fmla="*/ 4900699 w 7467600"/>
              <a:gd name="connsiteY535" fmla="*/ 4670867 h 6858000"/>
              <a:gd name="connsiteX536" fmla="*/ 5714511 w 7467600"/>
              <a:gd name="connsiteY536" fmla="*/ 4663483 h 6858000"/>
              <a:gd name="connsiteX537" fmla="*/ 5464793 w 7467600"/>
              <a:gd name="connsiteY537" fmla="*/ 4393556 h 6858000"/>
              <a:gd name="connsiteX538" fmla="*/ 5461897 w 7467600"/>
              <a:gd name="connsiteY538" fmla="*/ 4390879 h 6858000"/>
              <a:gd name="connsiteX539" fmla="*/ 4294126 w 7467600"/>
              <a:gd name="connsiteY539" fmla="*/ 3303048 h 6858000"/>
              <a:gd name="connsiteX540" fmla="*/ 4305321 w 7467600"/>
              <a:gd name="connsiteY540" fmla="*/ 3256953 h 6858000"/>
              <a:gd name="connsiteX541" fmla="*/ 4949299 w 7467600"/>
              <a:gd name="connsiteY541" fmla="*/ 3766336 h 6858000"/>
              <a:gd name="connsiteX542" fmla="*/ 5291452 w 7467600"/>
              <a:gd name="connsiteY542" fmla="*/ 4076801 h 6858000"/>
              <a:gd name="connsiteX543" fmla="*/ 5434998 w 7467600"/>
              <a:gd name="connsiteY543" fmla="*/ 4254100 h 6858000"/>
              <a:gd name="connsiteX544" fmla="*/ 5351015 w 7467600"/>
              <a:gd name="connsiteY544" fmla="*/ 3760989 h 6858000"/>
              <a:gd name="connsiteX545" fmla="*/ 5413780 w 7467600"/>
              <a:gd name="connsiteY545" fmla="*/ 2966265 h 6858000"/>
              <a:gd name="connsiteX546" fmla="*/ 5425627 w 7467600"/>
              <a:gd name="connsiteY546" fmla="*/ 2954192 h 6858000"/>
              <a:gd name="connsiteX547" fmla="*/ 6604735 w 7467600"/>
              <a:gd name="connsiteY547" fmla="*/ 2041381 h 6858000"/>
              <a:gd name="connsiteX548" fmla="*/ 7204487 w 7467600"/>
              <a:gd name="connsiteY548" fmla="*/ 2742112 h 6858000"/>
              <a:gd name="connsiteX549" fmla="*/ 7131592 w 7467600"/>
              <a:gd name="connsiteY549" fmla="*/ 2672096 h 6858000"/>
              <a:gd name="connsiteX550" fmla="*/ 6996344 w 7467600"/>
              <a:gd name="connsiteY550" fmla="*/ 2518310 h 6858000"/>
              <a:gd name="connsiteX551" fmla="*/ 6735495 w 7467600"/>
              <a:gd name="connsiteY551" fmla="*/ 2196890 h 6858000"/>
              <a:gd name="connsiteX552" fmla="*/ 6721901 w 7467600"/>
              <a:gd name="connsiteY552" fmla="*/ 2179274 h 6858000"/>
              <a:gd name="connsiteX553" fmla="*/ 6604735 w 7467600"/>
              <a:gd name="connsiteY553" fmla="*/ 2041381 h 6858000"/>
              <a:gd name="connsiteX554" fmla="*/ 6591670 w 7467600"/>
              <a:gd name="connsiteY554" fmla="*/ 1988277 h 6858000"/>
              <a:gd name="connsiteX555" fmla="*/ 6747349 w 7467600"/>
              <a:gd name="connsiteY555" fmla="*/ 2160069 h 6858000"/>
              <a:gd name="connsiteX556" fmla="*/ 6760943 w 7467600"/>
              <a:gd name="connsiteY556" fmla="*/ 2177686 h 6858000"/>
              <a:gd name="connsiteX557" fmla="*/ 7021065 w 7467600"/>
              <a:gd name="connsiteY557" fmla="*/ 2498102 h 6858000"/>
              <a:gd name="connsiteX558" fmla="*/ 7155223 w 7467600"/>
              <a:gd name="connsiteY558" fmla="*/ 2650386 h 6858000"/>
              <a:gd name="connsiteX559" fmla="*/ 7203167 w 7467600"/>
              <a:gd name="connsiteY559" fmla="*/ 2697288 h 6858000"/>
              <a:gd name="connsiteX560" fmla="*/ 6937703 w 7467600"/>
              <a:gd name="connsiteY560" fmla="*/ 2321981 h 6858000"/>
              <a:gd name="connsiteX561" fmla="*/ 6591670 w 7467600"/>
              <a:gd name="connsiteY561" fmla="*/ 1988277 h 6858000"/>
              <a:gd name="connsiteX562" fmla="*/ 5798671 w 7467600"/>
              <a:gd name="connsiteY562" fmla="*/ 1981601 h 6858000"/>
              <a:gd name="connsiteX563" fmla="*/ 5754709 w 7467600"/>
              <a:gd name="connsiteY563" fmla="*/ 2071454 h 6858000"/>
              <a:gd name="connsiteX564" fmla="*/ 5763044 w 7467600"/>
              <a:gd name="connsiteY564" fmla="*/ 2842206 h 6858000"/>
              <a:gd name="connsiteX565" fmla="*/ 5764974 w 7467600"/>
              <a:gd name="connsiteY565" fmla="*/ 2799609 h 6858000"/>
              <a:gd name="connsiteX566" fmla="*/ 5767665 w 7467600"/>
              <a:gd name="connsiteY566" fmla="*/ 2666409 h 6858000"/>
              <a:gd name="connsiteX567" fmla="*/ 5763055 w 7467600"/>
              <a:gd name="connsiteY567" fmla="*/ 2579705 h 6858000"/>
              <a:gd name="connsiteX568" fmla="*/ 5758079 w 7467600"/>
              <a:gd name="connsiteY568" fmla="*/ 2492508 h 6858000"/>
              <a:gd name="connsiteX569" fmla="*/ 5779325 w 7467600"/>
              <a:gd name="connsiteY569" fmla="*/ 2197069 h 6858000"/>
              <a:gd name="connsiteX570" fmla="*/ 5798671 w 7467600"/>
              <a:gd name="connsiteY570" fmla="*/ 1981601 h 6858000"/>
              <a:gd name="connsiteX571" fmla="*/ 5829202 w 7467600"/>
              <a:gd name="connsiteY571" fmla="*/ 1971679 h 6858000"/>
              <a:gd name="connsiteX572" fmla="*/ 5809558 w 7467600"/>
              <a:gd name="connsiteY572" fmla="*/ 2198043 h 6858000"/>
              <a:gd name="connsiteX573" fmla="*/ 5788653 w 7467600"/>
              <a:gd name="connsiteY573" fmla="*/ 2489430 h 6858000"/>
              <a:gd name="connsiteX574" fmla="*/ 5793439 w 7467600"/>
              <a:gd name="connsiteY574" fmla="*/ 2575235 h 6858000"/>
              <a:gd name="connsiteX575" fmla="*/ 5796837 w 7467600"/>
              <a:gd name="connsiteY575" fmla="*/ 2637633 h 6858000"/>
              <a:gd name="connsiteX576" fmla="*/ 5818614 w 7467600"/>
              <a:gd name="connsiteY576" fmla="*/ 2473055 h 6858000"/>
              <a:gd name="connsiteX577" fmla="*/ 5829202 w 7467600"/>
              <a:gd name="connsiteY577" fmla="*/ 1971679 h 6858000"/>
              <a:gd name="connsiteX578" fmla="*/ 5911389 w 7467600"/>
              <a:gd name="connsiteY578" fmla="*/ 1898371 h 6858000"/>
              <a:gd name="connsiteX579" fmla="*/ 6237627 w 7467600"/>
              <a:gd name="connsiteY579" fmla="*/ 2231921 h 6858000"/>
              <a:gd name="connsiteX580" fmla="*/ 5911389 w 7467600"/>
              <a:gd name="connsiteY580" fmla="*/ 1898371 h 6858000"/>
              <a:gd name="connsiteX581" fmla="*/ 6944437 w 7467600"/>
              <a:gd name="connsiteY581" fmla="*/ 1575402 h 6858000"/>
              <a:gd name="connsiteX582" fmla="*/ 6304730 w 7467600"/>
              <a:gd name="connsiteY582" fmla="*/ 1766654 h 6858000"/>
              <a:gd name="connsiteX583" fmla="*/ 6944437 w 7467600"/>
              <a:gd name="connsiteY583" fmla="*/ 1575402 h 6858000"/>
              <a:gd name="connsiteX584" fmla="*/ 7019523 w 7467600"/>
              <a:gd name="connsiteY584" fmla="*/ 1519450 h 6858000"/>
              <a:gd name="connsiteX585" fmla="*/ 6298091 w 7467600"/>
              <a:gd name="connsiteY585" fmla="*/ 1737122 h 6858000"/>
              <a:gd name="connsiteX586" fmla="*/ 7019523 w 7467600"/>
              <a:gd name="connsiteY586" fmla="*/ 1519450 h 6858000"/>
              <a:gd name="connsiteX587" fmla="*/ 2399523 w 7467600"/>
              <a:gd name="connsiteY587" fmla="*/ 1428234 h 6858000"/>
              <a:gd name="connsiteX588" fmla="*/ 2224982 w 7467600"/>
              <a:gd name="connsiteY588" fmla="*/ 1826201 h 6858000"/>
              <a:gd name="connsiteX589" fmla="*/ 2096099 w 7467600"/>
              <a:gd name="connsiteY589" fmla="*/ 2345900 h 6858000"/>
              <a:gd name="connsiteX590" fmla="*/ 2283317 w 7467600"/>
              <a:gd name="connsiteY590" fmla="*/ 1796925 h 6858000"/>
              <a:gd name="connsiteX591" fmla="*/ 2399523 w 7467600"/>
              <a:gd name="connsiteY591" fmla="*/ 1428234 h 6858000"/>
              <a:gd name="connsiteX592" fmla="*/ 2448558 w 7467600"/>
              <a:gd name="connsiteY592" fmla="*/ 1373435 h 6858000"/>
              <a:gd name="connsiteX593" fmla="*/ 2312521 w 7467600"/>
              <a:gd name="connsiteY593" fmla="*/ 1806140 h 6858000"/>
              <a:gd name="connsiteX594" fmla="*/ 2127533 w 7467600"/>
              <a:gd name="connsiteY594" fmla="*/ 2348380 h 6858000"/>
              <a:gd name="connsiteX595" fmla="*/ 2358080 w 7467600"/>
              <a:gd name="connsiteY595" fmla="*/ 1866134 h 6858000"/>
              <a:gd name="connsiteX596" fmla="*/ 2407436 w 7467600"/>
              <a:gd name="connsiteY596" fmla="*/ 1651070 h 6858000"/>
              <a:gd name="connsiteX597" fmla="*/ 2448558 w 7467600"/>
              <a:gd name="connsiteY597" fmla="*/ 1373435 h 6858000"/>
              <a:gd name="connsiteX598" fmla="*/ 278707 w 7467600"/>
              <a:gd name="connsiteY598" fmla="*/ 1352270 h 6858000"/>
              <a:gd name="connsiteX599" fmla="*/ 321570 w 7467600"/>
              <a:gd name="connsiteY599" fmla="*/ 1861610 h 6858000"/>
              <a:gd name="connsiteX600" fmla="*/ 294281 w 7467600"/>
              <a:gd name="connsiteY600" fmla="*/ 1440658 h 6858000"/>
              <a:gd name="connsiteX601" fmla="*/ 278707 w 7467600"/>
              <a:gd name="connsiteY601" fmla="*/ 1352270 h 6858000"/>
              <a:gd name="connsiteX602" fmla="*/ 1423821 w 7467600"/>
              <a:gd name="connsiteY602" fmla="*/ 1351958 h 6858000"/>
              <a:gd name="connsiteX603" fmla="*/ 1638521 w 7467600"/>
              <a:gd name="connsiteY603" fmla="*/ 1908470 h 6858000"/>
              <a:gd name="connsiteX604" fmla="*/ 1754199 w 7467600"/>
              <a:gd name="connsiteY604" fmla="*/ 2149284 h 6858000"/>
              <a:gd name="connsiteX605" fmla="*/ 1908359 w 7467600"/>
              <a:gd name="connsiteY605" fmla="*/ 2364988 h 6858000"/>
              <a:gd name="connsiteX606" fmla="*/ 1647661 w 7467600"/>
              <a:gd name="connsiteY606" fmla="*/ 1825945 h 6858000"/>
              <a:gd name="connsiteX607" fmla="*/ 1423821 w 7467600"/>
              <a:gd name="connsiteY607" fmla="*/ 1351958 h 6858000"/>
              <a:gd name="connsiteX608" fmla="*/ 1431890 w 7467600"/>
              <a:gd name="connsiteY608" fmla="*/ 1306475 h 6858000"/>
              <a:gd name="connsiteX609" fmla="*/ 1507597 w 7467600"/>
              <a:gd name="connsiteY609" fmla="*/ 1446132 h 6858000"/>
              <a:gd name="connsiteX610" fmla="*/ 1674586 w 7467600"/>
              <a:gd name="connsiteY610" fmla="*/ 1813832 h 6858000"/>
              <a:gd name="connsiteX611" fmla="*/ 1815950 w 7467600"/>
              <a:gd name="connsiteY611" fmla="*/ 2128564 h 6858000"/>
              <a:gd name="connsiteX612" fmla="*/ 1984242 w 7467600"/>
              <a:gd name="connsiteY612" fmla="*/ 2430829 h 6858000"/>
              <a:gd name="connsiteX613" fmla="*/ 2014023 w 7467600"/>
              <a:gd name="connsiteY613" fmla="*/ 2450995 h 6858000"/>
              <a:gd name="connsiteX614" fmla="*/ 1747337 w 7467600"/>
              <a:gd name="connsiteY614" fmla="*/ 1855264 h 6858000"/>
              <a:gd name="connsiteX615" fmla="*/ 1533749 w 7467600"/>
              <a:gd name="connsiteY615" fmla="*/ 1478656 h 6858000"/>
              <a:gd name="connsiteX616" fmla="*/ 1431890 w 7467600"/>
              <a:gd name="connsiteY616" fmla="*/ 1306475 h 6858000"/>
              <a:gd name="connsiteX617" fmla="*/ 5052692 w 7467600"/>
              <a:gd name="connsiteY617" fmla="*/ 1292994 h 6858000"/>
              <a:gd name="connsiteX618" fmla="*/ 5200661 w 7467600"/>
              <a:gd name="connsiteY618" fmla="*/ 1635186 h 6858000"/>
              <a:gd name="connsiteX619" fmla="*/ 5297138 w 7467600"/>
              <a:gd name="connsiteY619" fmla="*/ 1906351 h 6858000"/>
              <a:gd name="connsiteX620" fmla="*/ 5052692 w 7467600"/>
              <a:gd name="connsiteY620" fmla="*/ 1292994 h 6858000"/>
              <a:gd name="connsiteX621" fmla="*/ 5009948 w 7467600"/>
              <a:gd name="connsiteY621" fmla="*/ 1273619 h 6858000"/>
              <a:gd name="connsiteX622" fmla="*/ 5121777 w 7467600"/>
              <a:gd name="connsiteY622" fmla="*/ 1654213 h 6858000"/>
              <a:gd name="connsiteX623" fmla="*/ 5293545 w 7467600"/>
              <a:gd name="connsiteY623" fmla="*/ 2072247 h 6858000"/>
              <a:gd name="connsiteX624" fmla="*/ 5294042 w 7467600"/>
              <a:gd name="connsiteY624" fmla="*/ 2065019 h 6858000"/>
              <a:gd name="connsiteX625" fmla="*/ 5171936 w 7467600"/>
              <a:gd name="connsiteY625" fmla="*/ 1647613 h 6858000"/>
              <a:gd name="connsiteX626" fmla="*/ 5009948 w 7467600"/>
              <a:gd name="connsiteY626" fmla="*/ 1273619 h 6858000"/>
              <a:gd name="connsiteX627" fmla="*/ 655236 w 7467600"/>
              <a:gd name="connsiteY627" fmla="*/ 1268632 h 6858000"/>
              <a:gd name="connsiteX628" fmla="*/ 839521 w 7467600"/>
              <a:gd name="connsiteY628" fmla="*/ 1685315 h 6858000"/>
              <a:gd name="connsiteX629" fmla="*/ 1109416 w 7467600"/>
              <a:gd name="connsiteY629" fmla="*/ 2061663 h 6858000"/>
              <a:gd name="connsiteX630" fmla="*/ 1298300 w 7467600"/>
              <a:gd name="connsiteY630" fmla="*/ 2247742 h 6858000"/>
              <a:gd name="connsiteX631" fmla="*/ 1125871 w 7467600"/>
              <a:gd name="connsiteY631" fmla="*/ 1989513 h 6858000"/>
              <a:gd name="connsiteX632" fmla="*/ 981574 w 7467600"/>
              <a:gd name="connsiteY632" fmla="*/ 1783157 h 6858000"/>
              <a:gd name="connsiteX633" fmla="*/ 922198 w 7467600"/>
              <a:gd name="connsiteY633" fmla="*/ 1677437 h 6858000"/>
              <a:gd name="connsiteX634" fmla="*/ 869293 w 7467600"/>
              <a:gd name="connsiteY634" fmla="*/ 1583214 h 6858000"/>
              <a:gd name="connsiteX635" fmla="*/ 751431 w 7467600"/>
              <a:gd name="connsiteY635" fmla="*/ 1405731 h 6858000"/>
              <a:gd name="connsiteX636" fmla="*/ 655236 w 7467600"/>
              <a:gd name="connsiteY636" fmla="*/ 1268632 h 6858000"/>
              <a:gd name="connsiteX637" fmla="*/ 6516292 w 7467600"/>
              <a:gd name="connsiteY637" fmla="*/ 1263064 h 6858000"/>
              <a:gd name="connsiteX638" fmla="*/ 5736320 w 7467600"/>
              <a:gd name="connsiteY638" fmla="*/ 1501803 h 6858000"/>
              <a:gd name="connsiteX639" fmla="*/ 6516292 w 7467600"/>
              <a:gd name="connsiteY639" fmla="*/ 1263064 h 6858000"/>
              <a:gd name="connsiteX640" fmla="*/ 291466 w 7467600"/>
              <a:gd name="connsiteY640" fmla="*/ 1250369 h 6858000"/>
              <a:gd name="connsiteX641" fmla="*/ 323180 w 7467600"/>
              <a:gd name="connsiteY641" fmla="*/ 1435283 h 6858000"/>
              <a:gd name="connsiteX642" fmla="*/ 349381 w 7467600"/>
              <a:gd name="connsiteY642" fmla="*/ 1875041 h 6858000"/>
              <a:gd name="connsiteX643" fmla="*/ 374363 w 7467600"/>
              <a:gd name="connsiteY643" fmla="*/ 1506494 h 6858000"/>
              <a:gd name="connsiteX644" fmla="*/ 302168 w 7467600"/>
              <a:gd name="connsiteY644" fmla="*/ 1274495 h 6858000"/>
              <a:gd name="connsiteX645" fmla="*/ 291466 w 7467600"/>
              <a:gd name="connsiteY645" fmla="*/ 1250369 h 6858000"/>
              <a:gd name="connsiteX646" fmla="*/ 678222 w 7467600"/>
              <a:gd name="connsiteY646" fmla="*/ 1248670 h 6858000"/>
              <a:gd name="connsiteX647" fmla="*/ 775536 w 7467600"/>
              <a:gd name="connsiteY647" fmla="*/ 1388015 h 6858000"/>
              <a:gd name="connsiteX648" fmla="*/ 894529 w 7467600"/>
              <a:gd name="connsiteY648" fmla="*/ 1567739 h 6858000"/>
              <a:gd name="connsiteX649" fmla="*/ 948000 w 7467600"/>
              <a:gd name="connsiteY649" fmla="*/ 1663088 h 6858000"/>
              <a:gd name="connsiteX650" fmla="*/ 1006812 w 7467600"/>
              <a:gd name="connsiteY650" fmla="*/ 1767683 h 6858000"/>
              <a:gd name="connsiteX651" fmla="*/ 1149133 w 7467600"/>
              <a:gd name="connsiteY651" fmla="*/ 1971513 h 6858000"/>
              <a:gd name="connsiteX652" fmla="*/ 1333952 w 7467600"/>
              <a:gd name="connsiteY652" fmla="*/ 2251620 h 6858000"/>
              <a:gd name="connsiteX653" fmla="*/ 1337329 w 7467600"/>
              <a:gd name="connsiteY653" fmla="*/ 2258350 h 6858000"/>
              <a:gd name="connsiteX654" fmla="*/ 1014726 w 7467600"/>
              <a:gd name="connsiteY654" fmla="*/ 1615556 h 6858000"/>
              <a:gd name="connsiteX655" fmla="*/ 678222 w 7467600"/>
              <a:gd name="connsiteY655" fmla="*/ 1248670 h 6858000"/>
              <a:gd name="connsiteX656" fmla="*/ 6691602 w 7467600"/>
              <a:gd name="connsiteY656" fmla="*/ 1140573 h 6858000"/>
              <a:gd name="connsiteX657" fmla="*/ 6571100 w 7467600"/>
              <a:gd name="connsiteY657" fmla="*/ 1183662 h 6858000"/>
              <a:gd name="connsiteX658" fmla="*/ 6241687 w 7467600"/>
              <a:gd name="connsiteY658" fmla="*/ 1257600 h 6858000"/>
              <a:gd name="connsiteX659" fmla="*/ 5693009 w 7467600"/>
              <a:gd name="connsiteY659" fmla="*/ 1478256 h 6858000"/>
              <a:gd name="connsiteX660" fmla="*/ 6548420 w 7467600"/>
              <a:gd name="connsiteY660" fmla="*/ 1214599 h 6858000"/>
              <a:gd name="connsiteX661" fmla="*/ 6605473 w 7467600"/>
              <a:gd name="connsiteY661" fmla="*/ 1184686 h 6858000"/>
              <a:gd name="connsiteX662" fmla="*/ 6691602 w 7467600"/>
              <a:gd name="connsiteY662" fmla="*/ 1140573 h 6858000"/>
              <a:gd name="connsiteX663" fmla="*/ 4002475 w 7467600"/>
              <a:gd name="connsiteY663" fmla="*/ 1037802 h 6858000"/>
              <a:gd name="connsiteX664" fmla="*/ 4000324 w 7467600"/>
              <a:gd name="connsiteY664" fmla="*/ 1039362 h 6858000"/>
              <a:gd name="connsiteX665" fmla="*/ 4002862 w 7467600"/>
              <a:gd name="connsiteY665" fmla="*/ 1042866 h 6858000"/>
              <a:gd name="connsiteX666" fmla="*/ 4002475 w 7467600"/>
              <a:gd name="connsiteY666" fmla="*/ 1037802 h 6858000"/>
              <a:gd name="connsiteX667" fmla="*/ 506322 w 7467600"/>
              <a:gd name="connsiteY667" fmla="*/ 1020997 h 6858000"/>
              <a:gd name="connsiteX668" fmla="*/ 533068 w 7467600"/>
              <a:gd name="connsiteY668" fmla="*/ 1029409 h 6858000"/>
              <a:gd name="connsiteX669" fmla="*/ 1232525 w 7467600"/>
              <a:gd name="connsiteY669" fmla="*/ 1804675 h 6858000"/>
              <a:gd name="connsiteX670" fmla="*/ 1388858 w 7467600"/>
              <a:gd name="connsiteY670" fmla="*/ 2368011 h 6858000"/>
              <a:gd name="connsiteX671" fmla="*/ 1384098 w 7467600"/>
              <a:gd name="connsiteY671" fmla="*/ 2378125 h 6858000"/>
              <a:gd name="connsiteX672" fmla="*/ 1425393 w 7467600"/>
              <a:gd name="connsiteY672" fmla="*/ 2589124 h 6858000"/>
              <a:gd name="connsiteX673" fmla="*/ 1424001 w 7467600"/>
              <a:gd name="connsiteY673" fmla="*/ 2597541 h 6858000"/>
              <a:gd name="connsiteX674" fmla="*/ 2152729 w 7467600"/>
              <a:gd name="connsiteY674" fmla="*/ 2864487 h 6858000"/>
              <a:gd name="connsiteX675" fmla="*/ 2020609 w 7467600"/>
              <a:gd name="connsiteY675" fmla="*/ 2539671 h 6858000"/>
              <a:gd name="connsiteX676" fmla="*/ 2018920 w 7467600"/>
              <a:gd name="connsiteY676" fmla="*/ 2536309 h 6858000"/>
              <a:gd name="connsiteX677" fmla="*/ 1342441 w 7467600"/>
              <a:gd name="connsiteY677" fmla="*/ 1173017 h 6858000"/>
              <a:gd name="connsiteX678" fmla="*/ 1367925 w 7467600"/>
              <a:gd name="connsiteY678" fmla="*/ 1135648 h 6858000"/>
              <a:gd name="connsiteX679" fmla="*/ 1771401 w 7467600"/>
              <a:gd name="connsiteY679" fmla="*/ 1806673 h 6858000"/>
              <a:gd name="connsiteX680" fmla="*/ 1972385 w 7467600"/>
              <a:gd name="connsiteY680" fmla="*/ 2198735 h 6858000"/>
              <a:gd name="connsiteX681" fmla="*/ 2040892 w 7467600"/>
              <a:gd name="connsiteY681" fmla="*/ 2405205 h 6858000"/>
              <a:gd name="connsiteX682" fmla="*/ 2131689 w 7467600"/>
              <a:gd name="connsiteY682" fmla="*/ 1936926 h 6858000"/>
              <a:gd name="connsiteX683" fmla="*/ 2454820 w 7467600"/>
              <a:gd name="connsiteY683" fmla="*/ 1248808 h 6858000"/>
              <a:gd name="connsiteX684" fmla="*/ 2492512 w 7467600"/>
              <a:gd name="connsiteY684" fmla="*/ 1302920 h 6858000"/>
              <a:gd name="connsiteX685" fmla="*/ 2081216 w 7467600"/>
              <a:gd name="connsiteY685" fmla="*/ 2527513 h 6858000"/>
              <a:gd name="connsiteX686" fmla="*/ 2081211 w 7467600"/>
              <a:gd name="connsiteY686" fmla="*/ 2528916 h 6858000"/>
              <a:gd name="connsiteX687" fmla="*/ 2199067 w 7467600"/>
              <a:gd name="connsiteY687" fmla="*/ 2884061 h 6858000"/>
              <a:gd name="connsiteX688" fmla="*/ 3192586 w 7467600"/>
              <a:gd name="connsiteY688" fmla="*/ 3411496 h 6858000"/>
              <a:gd name="connsiteX689" fmla="*/ 3182620 w 7467600"/>
              <a:gd name="connsiteY689" fmla="*/ 3483279 h 6858000"/>
              <a:gd name="connsiteX690" fmla="*/ 2435119 w 7467600"/>
              <a:gd name="connsiteY690" fmla="*/ 3080173 h 6858000"/>
              <a:gd name="connsiteX691" fmla="*/ 2410152 w 7467600"/>
              <a:gd name="connsiteY691" fmla="*/ 3063751 h 6858000"/>
              <a:gd name="connsiteX692" fmla="*/ 2408099 w 7467600"/>
              <a:gd name="connsiteY692" fmla="*/ 3064403 h 6858000"/>
              <a:gd name="connsiteX693" fmla="*/ 2407218 w 7467600"/>
              <a:gd name="connsiteY693" fmla="*/ 3070324 h 6858000"/>
              <a:gd name="connsiteX694" fmla="*/ 2380138 w 7467600"/>
              <a:gd name="connsiteY694" fmla="*/ 3099341 h 6858000"/>
              <a:gd name="connsiteX695" fmla="*/ 1765923 w 7467600"/>
              <a:gd name="connsiteY695" fmla="*/ 3581043 h 6858000"/>
              <a:gd name="connsiteX696" fmla="*/ 1702258 w 7467600"/>
              <a:gd name="connsiteY696" fmla="*/ 3612286 h 6858000"/>
              <a:gd name="connsiteX697" fmla="*/ 1538370 w 7467600"/>
              <a:gd name="connsiteY697" fmla="*/ 3811804 h 6858000"/>
              <a:gd name="connsiteX698" fmla="*/ 542867 w 7467600"/>
              <a:gd name="connsiteY698" fmla="*/ 4944092 h 6858000"/>
              <a:gd name="connsiteX699" fmla="*/ 515800 w 7467600"/>
              <a:gd name="connsiteY699" fmla="*/ 4862180 h 6858000"/>
              <a:gd name="connsiteX700" fmla="*/ 909145 w 7467600"/>
              <a:gd name="connsiteY700" fmla="*/ 4199225 h 6858000"/>
              <a:gd name="connsiteX701" fmla="*/ 1214067 w 7467600"/>
              <a:gd name="connsiteY701" fmla="*/ 3908561 h 6858000"/>
              <a:gd name="connsiteX702" fmla="*/ 640967 w 7467600"/>
              <a:gd name="connsiteY702" fmla="*/ 4105601 h 6858000"/>
              <a:gd name="connsiteX703" fmla="*/ 112563 w 7467600"/>
              <a:gd name="connsiteY703" fmla="*/ 4396952 h 6858000"/>
              <a:gd name="connsiteX704" fmla="*/ 0 w 7467600"/>
              <a:gd name="connsiteY704" fmla="*/ 4466006 h 6858000"/>
              <a:gd name="connsiteX705" fmla="*/ 0 w 7467600"/>
              <a:gd name="connsiteY705" fmla="*/ 4233763 h 6858000"/>
              <a:gd name="connsiteX706" fmla="*/ 36881 w 7467600"/>
              <a:gd name="connsiteY706" fmla="*/ 4200118 h 6858000"/>
              <a:gd name="connsiteX707" fmla="*/ 910534 w 7467600"/>
              <a:gd name="connsiteY707" fmla="*/ 3629753 h 6858000"/>
              <a:gd name="connsiteX708" fmla="*/ 1578717 w 7467600"/>
              <a:gd name="connsiteY708" fmla="*/ 3575982 h 6858000"/>
              <a:gd name="connsiteX709" fmla="*/ 2338780 w 7467600"/>
              <a:gd name="connsiteY709" fmla="*/ 3033725 h 6858000"/>
              <a:gd name="connsiteX710" fmla="*/ 1807991 w 7467600"/>
              <a:gd name="connsiteY710" fmla="*/ 2807184 h 6858000"/>
              <a:gd name="connsiteX711" fmla="*/ 1416358 w 7467600"/>
              <a:gd name="connsiteY711" fmla="*/ 3112571 h 6858000"/>
              <a:gd name="connsiteX712" fmla="*/ 939066 w 7467600"/>
              <a:gd name="connsiteY712" fmla="*/ 3378798 h 6858000"/>
              <a:gd name="connsiteX713" fmla="*/ 115099 w 7467600"/>
              <a:gd name="connsiteY713" fmla="*/ 3607650 h 6858000"/>
              <a:gd name="connsiteX714" fmla="*/ 97284 w 7467600"/>
              <a:gd name="connsiteY714" fmla="*/ 3520393 h 6858000"/>
              <a:gd name="connsiteX715" fmla="*/ 922050 w 7467600"/>
              <a:gd name="connsiteY715" fmla="*/ 3074867 h 6858000"/>
              <a:gd name="connsiteX716" fmla="*/ 1405265 w 7467600"/>
              <a:gd name="connsiteY716" fmla="*/ 3016319 h 6858000"/>
              <a:gd name="connsiteX717" fmla="*/ 1407512 w 7467600"/>
              <a:gd name="connsiteY717" fmla="*/ 3018001 h 6858000"/>
              <a:gd name="connsiteX718" fmla="*/ 1726266 w 7467600"/>
              <a:gd name="connsiteY718" fmla="*/ 2777274 h 6858000"/>
              <a:gd name="connsiteX719" fmla="*/ 625390 w 7467600"/>
              <a:gd name="connsiteY719" fmla="*/ 2514541 h 6858000"/>
              <a:gd name="connsiteX720" fmla="*/ 619799 w 7467600"/>
              <a:gd name="connsiteY720" fmla="*/ 2527180 h 6858000"/>
              <a:gd name="connsiteX721" fmla="*/ 310030 w 7467600"/>
              <a:gd name="connsiteY721" fmla="*/ 2771818 h 6858000"/>
              <a:gd name="connsiteX722" fmla="*/ 173877 w 7467600"/>
              <a:gd name="connsiteY722" fmla="*/ 2937056 h 6858000"/>
              <a:gd name="connsiteX723" fmla="*/ 77889 w 7467600"/>
              <a:gd name="connsiteY723" fmla="*/ 3138440 h 6858000"/>
              <a:gd name="connsiteX724" fmla="*/ 0 w 7467600"/>
              <a:gd name="connsiteY724" fmla="*/ 3271395 h 6858000"/>
              <a:gd name="connsiteX725" fmla="*/ 0 w 7467600"/>
              <a:gd name="connsiteY725" fmla="*/ 3153002 h 6858000"/>
              <a:gd name="connsiteX726" fmla="*/ 2386 w 7467600"/>
              <a:gd name="connsiteY726" fmla="*/ 3149203 h 6858000"/>
              <a:gd name="connsiteX727" fmla="*/ 89753 w 7467600"/>
              <a:gd name="connsiteY727" fmla="*/ 2987702 h 6858000"/>
              <a:gd name="connsiteX728" fmla="*/ 76869 w 7467600"/>
              <a:gd name="connsiteY728" fmla="*/ 3005404 h 6858000"/>
              <a:gd name="connsiteX729" fmla="*/ 32049 w 7467600"/>
              <a:gd name="connsiteY729" fmla="*/ 3065814 h 6858000"/>
              <a:gd name="connsiteX730" fmla="*/ 0 w 7467600"/>
              <a:gd name="connsiteY730" fmla="*/ 3108744 h 6858000"/>
              <a:gd name="connsiteX731" fmla="*/ 0 w 7467600"/>
              <a:gd name="connsiteY731" fmla="*/ 3058059 h 6858000"/>
              <a:gd name="connsiteX732" fmla="*/ 7610 w 7467600"/>
              <a:gd name="connsiteY732" fmla="*/ 3047889 h 6858000"/>
              <a:gd name="connsiteX733" fmla="*/ 52419 w 7467600"/>
              <a:gd name="connsiteY733" fmla="*/ 2987479 h 6858000"/>
              <a:gd name="connsiteX734" fmla="*/ 59142 w 7467600"/>
              <a:gd name="connsiteY734" fmla="*/ 2978488 h 6858000"/>
              <a:gd name="connsiteX735" fmla="*/ 0 w 7467600"/>
              <a:gd name="connsiteY735" fmla="*/ 3015334 h 6858000"/>
              <a:gd name="connsiteX736" fmla="*/ 0 w 7467600"/>
              <a:gd name="connsiteY736" fmla="*/ 2914286 h 6858000"/>
              <a:gd name="connsiteX737" fmla="*/ 36383 w 7467600"/>
              <a:gd name="connsiteY737" fmla="*/ 2901128 h 6858000"/>
              <a:gd name="connsiteX738" fmla="*/ 156329 w 7467600"/>
              <a:gd name="connsiteY738" fmla="*/ 2840533 h 6858000"/>
              <a:gd name="connsiteX739" fmla="*/ 358355 w 7467600"/>
              <a:gd name="connsiteY739" fmla="*/ 2620471 h 6858000"/>
              <a:gd name="connsiteX740" fmla="*/ 510577 w 7467600"/>
              <a:gd name="connsiteY740" fmla="*/ 2501244 h 6858000"/>
              <a:gd name="connsiteX741" fmla="*/ 211967 w 7467600"/>
              <a:gd name="connsiteY741" fmla="*/ 2479171 h 6858000"/>
              <a:gd name="connsiteX742" fmla="*/ 0 w 7467600"/>
              <a:gd name="connsiteY742" fmla="*/ 2476398 h 6858000"/>
              <a:gd name="connsiteX743" fmla="*/ 0 w 7467600"/>
              <a:gd name="connsiteY743" fmla="*/ 2389189 h 6858000"/>
              <a:gd name="connsiteX744" fmla="*/ 103062 w 7467600"/>
              <a:gd name="connsiteY744" fmla="*/ 2389518 h 6858000"/>
              <a:gd name="connsiteX745" fmla="*/ 510734 w 7467600"/>
              <a:gd name="connsiteY745" fmla="*/ 2416201 h 6858000"/>
              <a:gd name="connsiteX746" fmla="*/ 279257 w 7467600"/>
              <a:gd name="connsiteY746" fmla="*/ 2092102 h 6858000"/>
              <a:gd name="connsiteX747" fmla="*/ 65265 w 7467600"/>
              <a:gd name="connsiteY747" fmla="*/ 2006049 h 6858000"/>
              <a:gd name="connsiteX748" fmla="*/ 0 w 7467600"/>
              <a:gd name="connsiteY748" fmla="*/ 1982532 h 6858000"/>
              <a:gd name="connsiteX749" fmla="*/ 0 w 7467600"/>
              <a:gd name="connsiteY749" fmla="*/ 1912789 h 6858000"/>
              <a:gd name="connsiteX750" fmla="*/ 97460 w 7467600"/>
              <a:gd name="connsiteY750" fmla="*/ 1953725 h 6858000"/>
              <a:gd name="connsiteX751" fmla="*/ 221272 w 7467600"/>
              <a:gd name="connsiteY751" fmla="*/ 1980766 h 6858000"/>
              <a:gd name="connsiteX752" fmla="*/ 116765 w 7467600"/>
              <a:gd name="connsiteY752" fmla="*/ 1911033 h 6858000"/>
              <a:gd name="connsiteX753" fmla="*/ 16405 w 7467600"/>
              <a:gd name="connsiteY753" fmla="*/ 1803412 h 6858000"/>
              <a:gd name="connsiteX754" fmla="*/ 0 w 7467600"/>
              <a:gd name="connsiteY754" fmla="*/ 1784777 h 6858000"/>
              <a:gd name="connsiteX755" fmla="*/ 0 w 7467600"/>
              <a:gd name="connsiteY755" fmla="*/ 1740082 h 6858000"/>
              <a:gd name="connsiteX756" fmla="*/ 39394 w 7467600"/>
              <a:gd name="connsiteY756" fmla="*/ 1784856 h 6858000"/>
              <a:gd name="connsiteX757" fmla="*/ 135813 w 7467600"/>
              <a:gd name="connsiteY757" fmla="*/ 1888838 h 6858000"/>
              <a:gd name="connsiteX758" fmla="*/ 242575 w 7467600"/>
              <a:gd name="connsiteY758" fmla="*/ 1958841 h 6858000"/>
              <a:gd name="connsiteX759" fmla="*/ 82197 w 7467600"/>
              <a:gd name="connsiteY759" fmla="*/ 1754826 h 6858000"/>
              <a:gd name="connsiteX760" fmla="*/ 0 w 7467600"/>
              <a:gd name="connsiteY760" fmla="*/ 1679650 h 6858000"/>
              <a:gd name="connsiteX761" fmla="*/ 0 w 7467600"/>
              <a:gd name="connsiteY761" fmla="*/ 1602463 h 6858000"/>
              <a:gd name="connsiteX762" fmla="*/ 84689 w 7467600"/>
              <a:gd name="connsiteY762" fmla="*/ 1677442 h 6858000"/>
              <a:gd name="connsiteX763" fmla="*/ 298437 w 7467600"/>
              <a:gd name="connsiteY763" fmla="*/ 1968019 h 6858000"/>
              <a:gd name="connsiteX764" fmla="*/ 227269 w 7467600"/>
              <a:gd name="connsiteY764" fmla="*/ 1114064 h 6858000"/>
              <a:gd name="connsiteX765" fmla="*/ 248003 w 7467600"/>
              <a:gd name="connsiteY765" fmla="*/ 1089613 h 6858000"/>
              <a:gd name="connsiteX766" fmla="*/ 427020 w 7467600"/>
              <a:gd name="connsiteY766" fmla="*/ 1619803 h 6858000"/>
              <a:gd name="connsiteX767" fmla="*/ 340345 w 7467600"/>
              <a:gd name="connsiteY767" fmla="*/ 2027739 h 6858000"/>
              <a:gd name="connsiteX768" fmla="*/ 360865 w 7467600"/>
              <a:gd name="connsiteY768" fmla="*/ 2044827 h 6858000"/>
              <a:gd name="connsiteX769" fmla="*/ 560414 w 7467600"/>
              <a:gd name="connsiteY769" fmla="*/ 2421457 h 6858000"/>
              <a:gd name="connsiteX770" fmla="*/ 1359703 w 7467600"/>
              <a:gd name="connsiteY770" fmla="*/ 2578554 h 6858000"/>
              <a:gd name="connsiteX771" fmla="*/ 1359422 w 7467600"/>
              <a:gd name="connsiteY771" fmla="*/ 2577994 h 6858000"/>
              <a:gd name="connsiteX772" fmla="*/ 828701 w 7467600"/>
              <a:gd name="connsiteY772" fmla="*/ 1839520 h 6858000"/>
              <a:gd name="connsiteX773" fmla="*/ 494427 w 7467600"/>
              <a:gd name="connsiteY773" fmla="*/ 1092333 h 6858000"/>
              <a:gd name="connsiteX774" fmla="*/ 506322 w 7467600"/>
              <a:gd name="connsiteY774" fmla="*/ 1020997 h 6858000"/>
              <a:gd name="connsiteX775" fmla="*/ 4570198 w 7467600"/>
              <a:gd name="connsiteY775" fmla="*/ 978081 h 6858000"/>
              <a:gd name="connsiteX776" fmla="*/ 4523691 w 7467600"/>
              <a:gd name="connsiteY776" fmla="*/ 1127776 h 6858000"/>
              <a:gd name="connsiteX777" fmla="*/ 4509875 w 7467600"/>
              <a:gd name="connsiteY777" fmla="*/ 1167552 h 6858000"/>
              <a:gd name="connsiteX778" fmla="*/ 4478168 w 7467600"/>
              <a:gd name="connsiteY778" fmla="*/ 1260735 h 6858000"/>
              <a:gd name="connsiteX779" fmla="*/ 4409309 w 7467600"/>
              <a:gd name="connsiteY779" fmla="*/ 1666996 h 6858000"/>
              <a:gd name="connsiteX780" fmla="*/ 4370031 w 7467600"/>
              <a:gd name="connsiteY780" fmla="*/ 1955666 h 6858000"/>
              <a:gd name="connsiteX781" fmla="*/ 4570198 w 7467600"/>
              <a:gd name="connsiteY781" fmla="*/ 978081 h 6858000"/>
              <a:gd name="connsiteX782" fmla="*/ 4557898 w 7467600"/>
              <a:gd name="connsiteY782" fmla="*/ 900011 h 6858000"/>
              <a:gd name="connsiteX783" fmla="*/ 4344840 w 7467600"/>
              <a:gd name="connsiteY783" fmla="*/ 1922038 h 6858000"/>
              <a:gd name="connsiteX784" fmla="*/ 4378710 w 7467600"/>
              <a:gd name="connsiteY784" fmla="*/ 1665516 h 6858000"/>
              <a:gd name="connsiteX785" fmla="*/ 4448798 w 7467600"/>
              <a:gd name="connsiteY785" fmla="*/ 1253024 h 6858000"/>
              <a:gd name="connsiteX786" fmla="*/ 4480315 w 7467600"/>
              <a:gd name="connsiteY786" fmla="*/ 1158454 h 6858000"/>
              <a:gd name="connsiteX787" fmla="*/ 4494133 w 7467600"/>
              <a:gd name="connsiteY787" fmla="*/ 1118676 h 6858000"/>
              <a:gd name="connsiteX788" fmla="*/ 4557898 w 7467600"/>
              <a:gd name="connsiteY788" fmla="*/ 900011 h 6858000"/>
              <a:gd name="connsiteX789" fmla="*/ 5870151 w 7467600"/>
              <a:gd name="connsiteY789" fmla="*/ 898890 h 6858000"/>
              <a:gd name="connsiteX790" fmla="*/ 5861335 w 7467600"/>
              <a:gd name="connsiteY790" fmla="*/ 899177 h 6858000"/>
              <a:gd name="connsiteX791" fmla="*/ 5843702 w 7467600"/>
              <a:gd name="connsiteY791" fmla="*/ 899748 h 6858000"/>
              <a:gd name="connsiteX792" fmla="*/ 5651107 w 7467600"/>
              <a:gd name="connsiteY792" fmla="*/ 920306 h 6858000"/>
              <a:gd name="connsiteX793" fmla="*/ 5459407 w 7467600"/>
              <a:gd name="connsiteY793" fmla="*/ 940975 h 6858000"/>
              <a:gd name="connsiteX794" fmla="*/ 5374846 w 7467600"/>
              <a:gd name="connsiteY794" fmla="*/ 941988 h 6858000"/>
              <a:gd name="connsiteX795" fmla="*/ 5256105 w 7467600"/>
              <a:gd name="connsiteY795" fmla="*/ 945632 h 6858000"/>
              <a:gd name="connsiteX796" fmla="*/ 5107071 w 7467600"/>
              <a:gd name="connsiteY796" fmla="*/ 969720 h 6858000"/>
              <a:gd name="connsiteX797" fmla="*/ 4998681 w 7467600"/>
              <a:gd name="connsiteY797" fmla="*/ 988771 h 6858000"/>
              <a:gd name="connsiteX798" fmla="*/ 5870151 w 7467600"/>
              <a:gd name="connsiteY798" fmla="*/ 898890 h 6858000"/>
              <a:gd name="connsiteX799" fmla="*/ 5504425 w 7467600"/>
              <a:gd name="connsiteY799" fmla="*/ 848067 h 6858000"/>
              <a:gd name="connsiteX800" fmla="*/ 4968849 w 7467600"/>
              <a:gd name="connsiteY800" fmla="*/ 962318 h 6858000"/>
              <a:gd name="connsiteX801" fmla="*/ 5104039 w 7467600"/>
              <a:gd name="connsiteY801" fmla="*/ 940634 h 6858000"/>
              <a:gd name="connsiteX802" fmla="*/ 5256311 w 7467600"/>
              <a:gd name="connsiteY802" fmla="*/ 916490 h 6858000"/>
              <a:gd name="connsiteX803" fmla="*/ 5377381 w 7467600"/>
              <a:gd name="connsiteY803" fmla="*/ 912671 h 6858000"/>
              <a:gd name="connsiteX804" fmla="*/ 5460148 w 7467600"/>
              <a:gd name="connsiteY804" fmla="*/ 911442 h 6858000"/>
              <a:gd name="connsiteX805" fmla="*/ 5648971 w 7467600"/>
              <a:gd name="connsiteY805" fmla="*/ 891331 h 6858000"/>
              <a:gd name="connsiteX806" fmla="*/ 5844807 w 7467600"/>
              <a:gd name="connsiteY806" fmla="*/ 870718 h 6858000"/>
              <a:gd name="connsiteX807" fmla="*/ 5862975 w 7467600"/>
              <a:gd name="connsiteY807" fmla="*/ 869756 h 6858000"/>
              <a:gd name="connsiteX808" fmla="*/ 5920887 w 7467600"/>
              <a:gd name="connsiteY808" fmla="*/ 865929 h 6858000"/>
              <a:gd name="connsiteX809" fmla="*/ 5504425 w 7467600"/>
              <a:gd name="connsiteY809" fmla="*/ 848067 h 6858000"/>
              <a:gd name="connsiteX810" fmla="*/ 3607114 w 7467600"/>
              <a:gd name="connsiteY810" fmla="*/ 467441 h 6858000"/>
              <a:gd name="connsiteX811" fmla="*/ 3296242 w 7467600"/>
              <a:gd name="connsiteY811" fmla="*/ 807991 h 6858000"/>
              <a:gd name="connsiteX812" fmla="*/ 3174674 w 7467600"/>
              <a:gd name="connsiteY812" fmla="*/ 919759 h 6858000"/>
              <a:gd name="connsiteX813" fmla="*/ 3042978 w 7467600"/>
              <a:gd name="connsiteY813" fmla="*/ 1054894 h 6858000"/>
              <a:gd name="connsiteX814" fmla="*/ 2968914 w 7467600"/>
              <a:gd name="connsiteY814" fmla="*/ 1133756 h 6858000"/>
              <a:gd name="connsiteX815" fmla="*/ 3103823 w 7467600"/>
              <a:gd name="connsiteY815" fmla="*/ 1026814 h 6858000"/>
              <a:gd name="connsiteX816" fmla="*/ 3607114 w 7467600"/>
              <a:gd name="connsiteY816" fmla="*/ 467441 h 6858000"/>
              <a:gd name="connsiteX817" fmla="*/ 3744487 w 7467600"/>
              <a:gd name="connsiteY817" fmla="*/ 383136 h 6858000"/>
              <a:gd name="connsiteX818" fmla="*/ 3970213 w 7467600"/>
              <a:gd name="connsiteY818" fmla="*/ 995559 h 6858000"/>
              <a:gd name="connsiteX819" fmla="*/ 3744487 w 7467600"/>
              <a:gd name="connsiteY819" fmla="*/ 383136 h 6858000"/>
              <a:gd name="connsiteX820" fmla="*/ 3624562 w 7467600"/>
              <a:gd name="connsiteY820" fmla="*/ 367041 h 6858000"/>
              <a:gd name="connsiteX821" fmla="*/ 3489712 w 7467600"/>
              <a:gd name="connsiteY821" fmla="*/ 485386 h 6858000"/>
              <a:gd name="connsiteX822" fmla="*/ 3182994 w 7467600"/>
              <a:gd name="connsiteY822" fmla="*/ 828265 h 6858000"/>
              <a:gd name="connsiteX823" fmla="*/ 2892114 w 7467600"/>
              <a:gd name="connsiteY823" fmla="*/ 1172635 h 6858000"/>
              <a:gd name="connsiteX824" fmla="*/ 3021459 w 7467600"/>
              <a:gd name="connsiteY824" fmla="*/ 1035385 h 6858000"/>
              <a:gd name="connsiteX825" fmla="*/ 3153873 w 7467600"/>
              <a:gd name="connsiteY825" fmla="*/ 898971 h 6858000"/>
              <a:gd name="connsiteX826" fmla="*/ 3276511 w 7467600"/>
              <a:gd name="connsiteY826" fmla="*/ 786423 h 6858000"/>
              <a:gd name="connsiteX827" fmla="*/ 3584154 w 7467600"/>
              <a:gd name="connsiteY827" fmla="*/ 448218 h 6858000"/>
              <a:gd name="connsiteX828" fmla="*/ 3624562 w 7467600"/>
              <a:gd name="connsiteY828" fmla="*/ 367041 h 6858000"/>
              <a:gd name="connsiteX829" fmla="*/ 3766672 w 7467600"/>
              <a:gd name="connsiteY829" fmla="*/ 359429 h 6858000"/>
              <a:gd name="connsiteX830" fmla="*/ 3996338 w 7467600"/>
              <a:gd name="connsiteY830" fmla="*/ 968237 h 6858000"/>
              <a:gd name="connsiteX831" fmla="*/ 3766672 w 7467600"/>
              <a:gd name="connsiteY831" fmla="*/ 359429 h 6858000"/>
              <a:gd name="connsiteX832" fmla="*/ 5805386 w 7467600"/>
              <a:gd name="connsiteY832" fmla="*/ 239240 h 6858000"/>
              <a:gd name="connsiteX833" fmla="*/ 5736947 w 7467600"/>
              <a:gd name="connsiteY833" fmla="*/ 261367 h 6858000"/>
              <a:gd name="connsiteX834" fmla="*/ 5427012 w 7467600"/>
              <a:gd name="connsiteY834" fmla="*/ 311272 h 6858000"/>
              <a:gd name="connsiteX835" fmla="*/ 5147818 w 7467600"/>
              <a:gd name="connsiteY835" fmla="*/ 322112 h 6858000"/>
              <a:gd name="connsiteX836" fmla="*/ 5060854 w 7467600"/>
              <a:gd name="connsiteY836" fmla="*/ 311882 h 6858000"/>
              <a:gd name="connsiteX837" fmla="*/ 4945989 w 7467600"/>
              <a:gd name="connsiteY837" fmla="*/ 300516 h 6858000"/>
              <a:gd name="connsiteX838" fmla="*/ 5410479 w 7467600"/>
              <a:gd name="connsiteY838" fmla="*/ 348434 h 6858000"/>
              <a:gd name="connsiteX839" fmla="*/ 5805386 w 7467600"/>
              <a:gd name="connsiteY839" fmla="*/ 239240 h 6858000"/>
              <a:gd name="connsiteX840" fmla="*/ 5905192 w 7467600"/>
              <a:gd name="connsiteY840" fmla="*/ 163079 h 6858000"/>
              <a:gd name="connsiteX841" fmla="*/ 5865655 w 7467600"/>
              <a:gd name="connsiteY841" fmla="*/ 171901 h 6858000"/>
              <a:gd name="connsiteX842" fmla="*/ 5259740 w 7467600"/>
              <a:gd name="connsiteY842" fmla="*/ 257013 h 6858000"/>
              <a:gd name="connsiteX843" fmla="*/ 5208466 w 7467600"/>
              <a:gd name="connsiteY843" fmla="*/ 257550 h 6858000"/>
              <a:gd name="connsiteX844" fmla="*/ 4980204 w 7467600"/>
              <a:gd name="connsiteY844" fmla="*/ 271903 h 6858000"/>
              <a:gd name="connsiteX845" fmla="*/ 5068068 w 7467600"/>
              <a:gd name="connsiteY845" fmla="*/ 282244 h 6858000"/>
              <a:gd name="connsiteX846" fmla="*/ 5153231 w 7467600"/>
              <a:gd name="connsiteY846" fmla="*/ 292240 h 6858000"/>
              <a:gd name="connsiteX847" fmla="*/ 5426491 w 7467600"/>
              <a:gd name="connsiteY847" fmla="*/ 281128 h 6858000"/>
              <a:gd name="connsiteX848" fmla="*/ 5731212 w 7467600"/>
              <a:gd name="connsiteY848" fmla="*/ 231951 h 6858000"/>
              <a:gd name="connsiteX849" fmla="*/ 5905192 w 7467600"/>
              <a:gd name="connsiteY849" fmla="*/ 163079 h 6858000"/>
              <a:gd name="connsiteX850" fmla="*/ 5944437 w 7467600"/>
              <a:gd name="connsiteY850" fmla="*/ 113829 h 6858000"/>
              <a:gd name="connsiteX851" fmla="*/ 5825032 w 7467600"/>
              <a:gd name="connsiteY851" fmla="*/ 146405 h 6858000"/>
              <a:gd name="connsiteX852" fmla="*/ 4955599 w 7467600"/>
              <a:gd name="connsiteY852" fmla="*/ 247008 h 6858000"/>
              <a:gd name="connsiteX853" fmla="*/ 5210104 w 7467600"/>
              <a:gd name="connsiteY853" fmla="*/ 228123 h 6858000"/>
              <a:gd name="connsiteX854" fmla="*/ 5261015 w 7467600"/>
              <a:gd name="connsiteY854" fmla="*/ 227087 h 6858000"/>
              <a:gd name="connsiteX855" fmla="*/ 5861181 w 7467600"/>
              <a:gd name="connsiteY855" fmla="*/ 143093 h 6858000"/>
              <a:gd name="connsiteX856" fmla="*/ 5961252 w 7467600"/>
              <a:gd name="connsiteY856" fmla="*/ 114820 h 6858000"/>
              <a:gd name="connsiteX857" fmla="*/ 5944437 w 7467600"/>
              <a:gd name="connsiteY857" fmla="*/ 113829 h 6858000"/>
              <a:gd name="connsiteX858" fmla="*/ 3882765 w 7467600"/>
              <a:gd name="connsiteY858" fmla="*/ 0 h 6858000"/>
              <a:gd name="connsiteX859" fmla="*/ 3995099 w 7467600"/>
              <a:gd name="connsiteY859" fmla="*/ 0 h 6858000"/>
              <a:gd name="connsiteX860" fmla="*/ 4163818 w 7467600"/>
              <a:gd name="connsiteY860" fmla="*/ 234104 h 6858000"/>
              <a:gd name="connsiteX861" fmla="*/ 4172099 w 7467600"/>
              <a:gd name="connsiteY861" fmla="*/ 234207 h 6858000"/>
              <a:gd name="connsiteX862" fmla="*/ 4784282 w 7467600"/>
              <a:gd name="connsiteY862" fmla="*/ 276561 h 6858000"/>
              <a:gd name="connsiteX863" fmla="*/ 4801687 w 7467600"/>
              <a:gd name="connsiteY863" fmla="*/ 267764 h 6858000"/>
              <a:gd name="connsiteX864" fmla="*/ 6082788 w 7467600"/>
              <a:gd name="connsiteY864" fmla="*/ 64119 h 6858000"/>
              <a:gd name="connsiteX865" fmla="*/ 6099442 w 7467600"/>
              <a:gd name="connsiteY865" fmla="*/ 82568 h 6858000"/>
              <a:gd name="connsiteX866" fmla="*/ 4804137 w 7467600"/>
              <a:gd name="connsiteY866" fmla="*/ 320931 h 6858000"/>
              <a:gd name="connsiteX867" fmla="*/ 4227047 w 7467600"/>
              <a:gd name="connsiteY867" fmla="*/ 313415 h 6858000"/>
              <a:gd name="connsiteX868" fmla="*/ 4346041 w 7467600"/>
              <a:gd name="connsiteY868" fmla="*/ 456086 h 6858000"/>
              <a:gd name="connsiteX869" fmla="*/ 4870967 w 7467600"/>
              <a:gd name="connsiteY869" fmla="*/ 963061 h 6858000"/>
              <a:gd name="connsiteX870" fmla="*/ 4889647 w 7467600"/>
              <a:gd name="connsiteY870" fmla="*/ 957147 h 6858000"/>
              <a:gd name="connsiteX871" fmla="*/ 5422504 w 7467600"/>
              <a:gd name="connsiteY871" fmla="*/ 805191 h 6858000"/>
              <a:gd name="connsiteX872" fmla="*/ 6087656 w 7467600"/>
              <a:gd name="connsiteY872" fmla="*/ 826703 h 6858000"/>
              <a:gd name="connsiteX873" fmla="*/ 6058717 w 7467600"/>
              <a:gd name="connsiteY873" fmla="*/ 865992 h 6858000"/>
              <a:gd name="connsiteX874" fmla="*/ 4974153 w 7467600"/>
              <a:gd name="connsiteY874" fmla="*/ 1045456 h 6858000"/>
              <a:gd name="connsiteX875" fmla="*/ 5627835 w 7467600"/>
              <a:gd name="connsiteY875" fmla="*/ 1472077 h 6858000"/>
              <a:gd name="connsiteX876" fmla="*/ 5629817 w 7467600"/>
              <a:gd name="connsiteY876" fmla="*/ 1471412 h 6858000"/>
              <a:gd name="connsiteX877" fmla="*/ 5634124 w 7467600"/>
              <a:gd name="connsiteY877" fmla="*/ 1470572 h 6858000"/>
              <a:gd name="connsiteX878" fmla="*/ 5755832 w 7467600"/>
              <a:gd name="connsiteY878" fmla="*/ 1383886 h 6858000"/>
              <a:gd name="connsiteX879" fmla="*/ 6014186 w 7467600"/>
              <a:gd name="connsiteY879" fmla="*/ 1279799 h 6858000"/>
              <a:gd name="connsiteX880" fmla="*/ 6901619 w 7467600"/>
              <a:gd name="connsiteY880" fmla="*/ 1047874 h 6858000"/>
              <a:gd name="connsiteX881" fmla="*/ 6931566 w 7467600"/>
              <a:gd name="connsiteY881" fmla="*/ 1062034 h 6858000"/>
              <a:gd name="connsiteX882" fmla="*/ 5790982 w 7467600"/>
              <a:gd name="connsiteY882" fmla="*/ 1561380 h 6858000"/>
              <a:gd name="connsiteX883" fmla="*/ 6188971 w 7467600"/>
              <a:gd name="connsiteY883" fmla="*/ 1755168 h 6858000"/>
              <a:gd name="connsiteX884" fmla="*/ 6202446 w 7467600"/>
              <a:gd name="connsiteY884" fmla="*/ 1752268 h 6858000"/>
              <a:gd name="connsiteX885" fmla="*/ 7179560 w 7467600"/>
              <a:gd name="connsiteY885" fmla="*/ 1467551 h 6858000"/>
              <a:gd name="connsiteX886" fmla="*/ 7158730 w 7467600"/>
              <a:gd name="connsiteY886" fmla="*/ 1507835 h 6858000"/>
              <a:gd name="connsiteX887" fmla="*/ 6326959 w 7467600"/>
              <a:gd name="connsiteY887" fmla="*/ 1817686 h 6858000"/>
              <a:gd name="connsiteX888" fmla="*/ 6537433 w 7467600"/>
              <a:gd name="connsiteY888" fmla="*/ 1907790 h 6858000"/>
              <a:gd name="connsiteX889" fmla="*/ 6550221 w 7467600"/>
              <a:gd name="connsiteY889" fmla="*/ 1910729 h 6858000"/>
              <a:gd name="connsiteX890" fmla="*/ 6964438 w 7467600"/>
              <a:gd name="connsiteY890" fmla="*/ 2209505 h 6858000"/>
              <a:gd name="connsiteX891" fmla="*/ 7367862 w 7467600"/>
              <a:gd name="connsiteY891" fmla="*/ 2806833 h 6858000"/>
              <a:gd name="connsiteX892" fmla="*/ 7364329 w 7467600"/>
              <a:gd name="connsiteY892" fmla="*/ 2826907 h 6858000"/>
              <a:gd name="connsiteX893" fmla="*/ 7290545 w 7467600"/>
              <a:gd name="connsiteY893" fmla="*/ 2850663 h 6858000"/>
              <a:gd name="connsiteX894" fmla="*/ 6472036 w 7467600"/>
              <a:gd name="connsiteY894" fmla="*/ 1959003 h 6858000"/>
              <a:gd name="connsiteX895" fmla="*/ 5792897 w 7467600"/>
              <a:gd name="connsiteY895" fmla="*/ 1647747 h 6858000"/>
              <a:gd name="connsiteX896" fmla="*/ 5842751 w 7467600"/>
              <a:gd name="connsiteY896" fmla="*/ 1816112 h 6858000"/>
              <a:gd name="connsiteX897" fmla="*/ 5847424 w 7467600"/>
              <a:gd name="connsiteY897" fmla="*/ 1815776 h 6858000"/>
              <a:gd name="connsiteX898" fmla="*/ 6399821 w 7467600"/>
              <a:gd name="connsiteY898" fmla="*/ 2344799 h 6858000"/>
              <a:gd name="connsiteX899" fmla="*/ 6323232 w 7467600"/>
              <a:gd name="connsiteY899" fmla="*/ 2389634 h 6858000"/>
              <a:gd name="connsiteX900" fmla="*/ 5942958 w 7467600"/>
              <a:gd name="connsiteY900" fmla="*/ 2077708 h 6858000"/>
              <a:gd name="connsiteX901" fmla="*/ 5921559 w 7467600"/>
              <a:gd name="connsiteY901" fmla="*/ 2378596 h 6858000"/>
              <a:gd name="connsiteX902" fmla="*/ 5817651 w 7467600"/>
              <a:gd name="connsiteY902" fmla="*/ 3023919 h 6858000"/>
              <a:gd name="connsiteX903" fmla="*/ 5729634 w 7467600"/>
              <a:gd name="connsiteY903" fmla="*/ 3051849 h 6858000"/>
              <a:gd name="connsiteX904" fmla="*/ 5611018 w 7467600"/>
              <a:gd name="connsiteY904" fmla="*/ 2316769 h 6858000"/>
              <a:gd name="connsiteX905" fmla="*/ 5687608 w 7467600"/>
              <a:gd name="connsiteY905" fmla="*/ 2039972 h 6858000"/>
              <a:gd name="connsiteX906" fmla="*/ 5657554 w 7467600"/>
              <a:gd name="connsiteY906" fmla="*/ 1576445 h 6858000"/>
              <a:gd name="connsiteX907" fmla="*/ 5150475 w 7467600"/>
              <a:gd name="connsiteY907" fmla="*/ 1274012 h 6858000"/>
              <a:gd name="connsiteX908" fmla="*/ 5349142 w 7467600"/>
              <a:gd name="connsiteY908" fmla="*/ 2204405 h 6858000"/>
              <a:gd name="connsiteX909" fmla="*/ 5262214 w 7467600"/>
              <a:gd name="connsiteY909" fmla="*/ 2233836 h 6858000"/>
              <a:gd name="connsiteX910" fmla="*/ 4981539 w 7467600"/>
              <a:gd name="connsiteY910" fmla="*/ 1542201 h 6858000"/>
              <a:gd name="connsiteX911" fmla="*/ 4958461 w 7467600"/>
              <a:gd name="connsiteY911" fmla="*/ 1136957 h 6858000"/>
              <a:gd name="connsiteX912" fmla="*/ 4655015 w 7467600"/>
              <a:gd name="connsiteY912" fmla="*/ 891426 h 6858000"/>
              <a:gd name="connsiteX913" fmla="*/ 4348002 w 7467600"/>
              <a:gd name="connsiteY913" fmla="*/ 2205895 h 6858000"/>
              <a:gd name="connsiteX914" fmla="*/ 4262250 w 7467600"/>
              <a:gd name="connsiteY914" fmla="*/ 2219972 h 6858000"/>
              <a:gd name="connsiteX915" fmla="*/ 4550611 w 7467600"/>
              <a:gd name="connsiteY915" fmla="*/ 817540 h 6858000"/>
              <a:gd name="connsiteX916" fmla="*/ 4564418 w 7467600"/>
              <a:gd name="connsiteY916" fmla="*/ 808293 h 6858000"/>
              <a:gd name="connsiteX917" fmla="*/ 4266388 w 7467600"/>
              <a:gd name="connsiteY917" fmla="*/ 500083 h 6858000"/>
              <a:gd name="connsiteX918" fmla="*/ 4032842 w 7467600"/>
              <a:gd name="connsiteY918" fmla="*/ 211809 h 6858000"/>
              <a:gd name="connsiteX919" fmla="*/ 3882765 w 7467600"/>
              <a:gd name="connsiteY919" fmla="*/ 0 h 6858000"/>
              <a:gd name="connsiteX920" fmla="*/ 3721337 w 7467600"/>
              <a:gd name="connsiteY920" fmla="*/ 0 h 6858000"/>
              <a:gd name="connsiteX921" fmla="*/ 3797544 w 7467600"/>
              <a:gd name="connsiteY921" fmla="*/ 0 h 6858000"/>
              <a:gd name="connsiteX922" fmla="*/ 3775734 w 7467600"/>
              <a:gd name="connsiteY922" fmla="*/ 95131 h 6858000"/>
              <a:gd name="connsiteX923" fmla="*/ 3724807 w 7467600"/>
              <a:gd name="connsiteY923" fmla="*/ 272257 h 6858000"/>
              <a:gd name="connsiteX924" fmla="*/ 3726844 w 7467600"/>
              <a:gd name="connsiteY924" fmla="*/ 282988 h 6858000"/>
              <a:gd name="connsiteX925" fmla="*/ 3742664 w 7467600"/>
              <a:gd name="connsiteY925" fmla="*/ 279918 h 6858000"/>
              <a:gd name="connsiteX926" fmla="*/ 4103910 w 7467600"/>
              <a:gd name="connsiteY926" fmla="*/ 1161917 h 6858000"/>
              <a:gd name="connsiteX927" fmla="*/ 4020269 w 7467600"/>
              <a:gd name="connsiteY927" fmla="*/ 1200406 h 6858000"/>
              <a:gd name="connsiteX928" fmla="*/ 3674882 w 7467600"/>
              <a:gd name="connsiteY928" fmla="*/ 488524 h 6858000"/>
              <a:gd name="connsiteX929" fmla="*/ 3132682 w 7467600"/>
              <a:gd name="connsiteY929" fmla="*/ 1072284 h 6858000"/>
              <a:gd name="connsiteX930" fmla="*/ 2716346 w 7467600"/>
              <a:gd name="connsiteY930" fmla="*/ 1276376 h 6858000"/>
              <a:gd name="connsiteX931" fmla="*/ 2716772 w 7467600"/>
              <a:gd name="connsiteY931" fmla="*/ 1255462 h 6858000"/>
              <a:gd name="connsiteX932" fmla="*/ 3471096 w 7467600"/>
              <a:gd name="connsiteY932" fmla="*/ 437072 h 6858000"/>
              <a:gd name="connsiteX933" fmla="*/ 3639057 w 7467600"/>
              <a:gd name="connsiteY933" fmla="*/ 286334 h 6858000"/>
              <a:gd name="connsiteX934" fmla="*/ 3640309 w 7467600"/>
              <a:gd name="connsiteY934" fmla="*/ 284664 h 6858000"/>
              <a:gd name="connsiteX935" fmla="*/ 3646022 w 7467600"/>
              <a:gd name="connsiteY935" fmla="*/ 276711 h 6858000"/>
              <a:gd name="connsiteX936" fmla="*/ 3707943 w 7467600"/>
              <a:gd name="connsiteY936" fmla="*/ 65958 h 6858000"/>
              <a:gd name="connsiteX937" fmla="*/ 3721337 w 7467600"/>
              <a:gd name="connsiteY937" fmla="*/ 0 h 6858000"/>
              <a:gd name="connsiteX938" fmla="*/ 2867960 w 7467600"/>
              <a:gd name="connsiteY938" fmla="*/ 0 h 6858000"/>
              <a:gd name="connsiteX939" fmla="*/ 2926351 w 7467600"/>
              <a:gd name="connsiteY939" fmla="*/ 0 h 6858000"/>
              <a:gd name="connsiteX940" fmla="*/ 2902823 w 7467600"/>
              <a:gd name="connsiteY940" fmla="*/ 262929 h 6858000"/>
              <a:gd name="connsiteX941" fmla="*/ 2940663 w 7467600"/>
              <a:gd name="connsiteY941" fmla="*/ 140884 h 6858000"/>
              <a:gd name="connsiteX942" fmla="*/ 2947039 w 7467600"/>
              <a:gd name="connsiteY942" fmla="*/ 122524 h 6858000"/>
              <a:gd name="connsiteX943" fmla="*/ 2984316 w 7467600"/>
              <a:gd name="connsiteY943" fmla="*/ 0 h 6858000"/>
              <a:gd name="connsiteX944" fmla="*/ 3016114 w 7467600"/>
              <a:gd name="connsiteY944" fmla="*/ 0 h 6858000"/>
              <a:gd name="connsiteX945" fmla="*/ 2979949 w 7467600"/>
              <a:gd name="connsiteY945" fmla="*/ 119274 h 6858000"/>
              <a:gd name="connsiteX946" fmla="*/ 3023879 w 7467600"/>
              <a:gd name="connsiteY946" fmla="*/ 0 h 6858000"/>
              <a:gd name="connsiteX947" fmla="*/ 3105400 w 7467600"/>
              <a:gd name="connsiteY947" fmla="*/ 0 h 6858000"/>
              <a:gd name="connsiteX948" fmla="*/ 3094669 w 7467600"/>
              <a:gd name="connsiteY948" fmla="*/ 30308 h 6858000"/>
              <a:gd name="connsiteX949" fmla="*/ 2901945 w 7467600"/>
              <a:gd name="connsiteY949" fmla="*/ 466538 h 6858000"/>
              <a:gd name="connsiteX950" fmla="*/ 2815209 w 7467600"/>
              <a:gd name="connsiteY950" fmla="*/ 497361 h 6858000"/>
              <a:gd name="connsiteX951" fmla="*/ 2844845 w 7467600"/>
              <a:gd name="connsiteY951" fmla="*/ 127638 h 6858000"/>
              <a:gd name="connsiteX952" fmla="*/ 2867960 w 7467600"/>
              <a:gd name="connsiteY952" fmla="*/ 0 h 6858000"/>
              <a:gd name="connsiteX953" fmla="*/ 1057230 w 7467600"/>
              <a:gd name="connsiteY953" fmla="*/ 0 h 6858000"/>
              <a:gd name="connsiteX954" fmla="*/ 1111003 w 7467600"/>
              <a:gd name="connsiteY954" fmla="*/ 0 h 6858000"/>
              <a:gd name="connsiteX955" fmla="*/ 1125553 w 7467600"/>
              <a:gd name="connsiteY955" fmla="*/ 52588 h 6858000"/>
              <a:gd name="connsiteX956" fmla="*/ 1304276 w 7467600"/>
              <a:gd name="connsiteY956" fmla="*/ 476275 h 6858000"/>
              <a:gd name="connsiteX957" fmla="*/ 1492066 w 7467600"/>
              <a:gd name="connsiteY957" fmla="*/ 886333 h 6858000"/>
              <a:gd name="connsiteX958" fmla="*/ 1423698 w 7467600"/>
              <a:gd name="connsiteY958" fmla="*/ 710817 h 6858000"/>
              <a:gd name="connsiteX959" fmla="*/ 1357609 w 7467600"/>
              <a:gd name="connsiteY959" fmla="*/ 532892 h 6858000"/>
              <a:gd name="connsiteX960" fmla="*/ 1309550 w 7467600"/>
              <a:gd name="connsiteY960" fmla="*/ 374031 h 6858000"/>
              <a:gd name="connsiteX961" fmla="*/ 1193673 w 7467600"/>
              <a:gd name="connsiteY961" fmla="*/ 49533 h 6858000"/>
              <a:gd name="connsiteX962" fmla="*/ 1164391 w 7467600"/>
              <a:gd name="connsiteY962" fmla="*/ 0 h 6858000"/>
              <a:gd name="connsiteX963" fmla="*/ 1200666 w 7467600"/>
              <a:gd name="connsiteY963" fmla="*/ 0 h 6858000"/>
              <a:gd name="connsiteX964" fmla="*/ 1223408 w 7467600"/>
              <a:gd name="connsiteY964" fmla="*/ 38996 h 6858000"/>
              <a:gd name="connsiteX965" fmla="*/ 1339635 w 7467600"/>
              <a:gd name="connsiteY965" fmla="*/ 365517 h 6858000"/>
              <a:gd name="connsiteX966" fmla="*/ 1387469 w 7467600"/>
              <a:gd name="connsiteY966" fmla="*/ 523079 h 6858000"/>
              <a:gd name="connsiteX967" fmla="*/ 1452685 w 7467600"/>
              <a:gd name="connsiteY967" fmla="*/ 699806 h 6858000"/>
              <a:gd name="connsiteX968" fmla="*/ 1492092 w 7467600"/>
              <a:gd name="connsiteY968" fmla="*/ 800424 h 6858000"/>
              <a:gd name="connsiteX969" fmla="*/ 1455302 w 7467600"/>
              <a:gd name="connsiteY969" fmla="*/ 632913 h 6858000"/>
              <a:gd name="connsiteX970" fmla="*/ 1222336 w 7467600"/>
              <a:gd name="connsiteY970" fmla="*/ 9480 h 6858000"/>
              <a:gd name="connsiteX971" fmla="*/ 1214634 w 7467600"/>
              <a:gd name="connsiteY971" fmla="*/ 0 h 6858000"/>
              <a:gd name="connsiteX972" fmla="*/ 1289827 w 7467600"/>
              <a:gd name="connsiteY972" fmla="*/ 0 h 6858000"/>
              <a:gd name="connsiteX973" fmla="*/ 1321076 w 7467600"/>
              <a:gd name="connsiteY973" fmla="*/ 59722 h 6858000"/>
              <a:gd name="connsiteX974" fmla="*/ 1512579 w 7467600"/>
              <a:gd name="connsiteY974" fmla="*/ 626441 h 6858000"/>
              <a:gd name="connsiteX975" fmla="*/ 1506076 w 7467600"/>
              <a:gd name="connsiteY975" fmla="*/ 1089289 h 6858000"/>
              <a:gd name="connsiteX976" fmla="*/ 1486346 w 7467600"/>
              <a:gd name="connsiteY976" fmla="*/ 1079919 h 6858000"/>
              <a:gd name="connsiteX977" fmla="*/ 1070511 w 7467600"/>
              <a:gd name="connsiteY977" fmla="*/ 48609 h 6858000"/>
              <a:gd name="connsiteX978" fmla="*/ 1057230 w 7467600"/>
              <a:gd name="connsiteY978" fmla="*/ 0 h 6858000"/>
              <a:gd name="connsiteX979" fmla="*/ 43151 w 7467600"/>
              <a:gd name="connsiteY979" fmla="*/ 0 h 6858000"/>
              <a:gd name="connsiteX980" fmla="*/ 95283 w 7467600"/>
              <a:gd name="connsiteY980" fmla="*/ 0 h 6858000"/>
              <a:gd name="connsiteX981" fmla="*/ 300708 w 7467600"/>
              <a:gd name="connsiteY981" fmla="*/ 154571 h 6858000"/>
              <a:gd name="connsiteX982" fmla="*/ 530414 w 7467600"/>
              <a:gd name="connsiteY982" fmla="*/ 354673 h 6858000"/>
              <a:gd name="connsiteX983" fmla="*/ 333785 w 7467600"/>
              <a:gd name="connsiteY983" fmla="*/ 161564 h 6858000"/>
              <a:gd name="connsiteX984" fmla="*/ 147005 w 7467600"/>
              <a:gd name="connsiteY984" fmla="*/ 0 h 6858000"/>
              <a:gd name="connsiteX985" fmla="*/ 272509 w 7467600"/>
              <a:gd name="connsiteY985" fmla="*/ 0 h 6858000"/>
              <a:gd name="connsiteX986" fmla="*/ 326276 w 7467600"/>
              <a:gd name="connsiteY986" fmla="*/ 45847 h 6858000"/>
              <a:gd name="connsiteX987" fmla="*/ 823759 w 7467600"/>
              <a:gd name="connsiteY987" fmla="*/ 574145 h 6858000"/>
              <a:gd name="connsiteX988" fmla="*/ 811254 w 7467600"/>
              <a:gd name="connsiteY988" fmla="*/ 665546 h 6858000"/>
              <a:gd name="connsiteX989" fmla="*/ 154042 w 7467600"/>
              <a:gd name="connsiteY989" fmla="*/ 261522 h 6858000"/>
              <a:gd name="connsiteX990" fmla="*/ 13550 w 7467600"/>
              <a:gd name="connsiteY990" fmla="*/ 158423 h 6858000"/>
              <a:gd name="connsiteX991" fmla="*/ 0 w 7467600"/>
              <a:gd name="connsiteY991" fmla="*/ 146618 h 6858000"/>
              <a:gd name="connsiteX992" fmla="*/ 0 w 7467600"/>
              <a:gd name="connsiteY992" fmla="*/ 59161 h 6858000"/>
              <a:gd name="connsiteX993" fmla="*/ 45427 w 7467600"/>
              <a:gd name="connsiteY993" fmla="*/ 101078 h 6858000"/>
              <a:gd name="connsiteX994" fmla="*/ 630103 w 7467600"/>
              <a:gd name="connsiteY994" fmla="*/ 485885 h 6858000"/>
              <a:gd name="connsiteX995" fmla="*/ 532040 w 7467600"/>
              <a:gd name="connsiteY995" fmla="*/ 399359 h 6858000"/>
              <a:gd name="connsiteX996" fmla="*/ 517618 w 7467600"/>
              <a:gd name="connsiteY996" fmla="*/ 385726 h 6858000"/>
              <a:gd name="connsiteX997" fmla="*/ 285074 w 7467600"/>
              <a:gd name="connsiteY997" fmla="*/ 182755 h 6858000"/>
              <a:gd name="connsiteX998" fmla="*/ 43151 w 7467600"/>
              <a:gd name="connsiteY99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97634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7467600 w 7467600"/>
              <a:gd name="connsiteY141" fmla="*/ 5297634 h 6858000"/>
              <a:gd name="connsiteX142" fmla="*/ 1903353 w 7467600"/>
              <a:gd name="connsiteY142" fmla="*/ 5044827 h 6858000"/>
              <a:gd name="connsiteX143" fmla="*/ 1936931 w 7467600"/>
              <a:gd name="connsiteY143" fmla="*/ 5093954 h 6858000"/>
              <a:gd name="connsiteX144" fmla="*/ 2195868 w 7467600"/>
              <a:gd name="connsiteY144" fmla="*/ 5396574 h 6858000"/>
              <a:gd name="connsiteX145" fmla="*/ 2088852 w 7467600"/>
              <a:gd name="connsiteY145" fmla="*/ 5166123 h 6858000"/>
              <a:gd name="connsiteX146" fmla="*/ 1958241 w 7467600"/>
              <a:gd name="connsiteY146" fmla="*/ 5067955 h 6858000"/>
              <a:gd name="connsiteX147" fmla="*/ 1903353 w 7467600"/>
              <a:gd name="connsiteY147" fmla="*/ 5044827 h 6858000"/>
              <a:gd name="connsiteX148" fmla="*/ 1979378 w 7467600"/>
              <a:gd name="connsiteY148" fmla="*/ 4769504 h 6858000"/>
              <a:gd name="connsiteX149" fmla="*/ 2882120 w 7467600"/>
              <a:gd name="connsiteY149" fmla="*/ 5064547 h 6858000"/>
              <a:gd name="connsiteX150" fmla="*/ 2793103 w 7467600"/>
              <a:gd name="connsiteY150" fmla="*/ 5039699 h 6858000"/>
              <a:gd name="connsiteX151" fmla="*/ 2770041 w 7467600"/>
              <a:gd name="connsiteY151" fmla="*/ 5033634 h 6858000"/>
              <a:gd name="connsiteX152" fmla="*/ 1979378 w 7467600"/>
              <a:gd name="connsiteY152" fmla="*/ 4769504 h 6858000"/>
              <a:gd name="connsiteX153" fmla="*/ 1927410 w 7467600"/>
              <a:gd name="connsiteY153" fmla="*/ 4716164 h 6858000"/>
              <a:gd name="connsiteX154" fmla="*/ 1959587 w 7467600"/>
              <a:gd name="connsiteY154" fmla="*/ 4728849 h 6858000"/>
              <a:gd name="connsiteX155" fmla="*/ 2777707 w 7467600"/>
              <a:gd name="connsiteY155" fmla="*/ 5003991 h 6858000"/>
              <a:gd name="connsiteX156" fmla="*/ 2800768 w 7467600"/>
              <a:gd name="connsiteY156" fmla="*/ 5010056 h 6858000"/>
              <a:gd name="connsiteX157" fmla="*/ 2879408 w 7467600"/>
              <a:gd name="connsiteY157" fmla="*/ 5031590 h 6858000"/>
              <a:gd name="connsiteX158" fmla="*/ 2862295 w 7467600"/>
              <a:gd name="connsiteY158" fmla="*/ 5022958 h 6858000"/>
              <a:gd name="connsiteX159" fmla="*/ 2813343 w 7467600"/>
              <a:gd name="connsiteY159" fmla="*/ 4998369 h 6858000"/>
              <a:gd name="connsiteX160" fmla="*/ 2646245 w 7467600"/>
              <a:gd name="connsiteY160" fmla="*/ 4930999 h 6858000"/>
              <a:gd name="connsiteX161" fmla="*/ 1999243 w 7467600"/>
              <a:gd name="connsiteY161" fmla="*/ 4730524 h 6858000"/>
              <a:gd name="connsiteX162" fmla="*/ 1979527 w 7467600"/>
              <a:gd name="connsiteY162" fmla="*/ 4726651 h 6858000"/>
              <a:gd name="connsiteX163" fmla="*/ 1927410 w 7467600"/>
              <a:gd name="connsiteY163" fmla="*/ 4716164 h 6858000"/>
              <a:gd name="connsiteX164" fmla="*/ 1997014 w 7467600"/>
              <a:gd name="connsiteY164" fmla="*/ 4698007 h 6858000"/>
              <a:gd name="connsiteX165" fmla="*/ 2005458 w 7467600"/>
              <a:gd name="connsiteY165" fmla="*/ 4699540 h 6858000"/>
              <a:gd name="connsiteX166" fmla="*/ 2657186 w 7467600"/>
              <a:gd name="connsiteY166" fmla="*/ 4901687 h 6858000"/>
              <a:gd name="connsiteX167" fmla="*/ 2826662 w 7467600"/>
              <a:gd name="connsiteY167" fmla="*/ 4970362 h 6858000"/>
              <a:gd name="connsiteX168" fmla="*/ 2876100 w 7467600"/>
              <a:gd name="connsiteY168" fmla="*/ 4995397 h 6858000"/>
              <a:gd name="connsiteX169" fmla="*/ 3042600 w 7467600"/>
              <a:gd name="connsiteY169" fmla="*/ 5059532 h 6858000"/>
              <a:gd name="connsiteX170" fmla="*/ 1997014 w 7467600"/>
              <a:gd name="connsiteY170" fmla="*/ 4698007 h 6858000"/>
              <a:gd name="connsiteX171" fmla="*/ 2305292 w 7467600"/>
              <a:gd name="connsiteY171" fmla="*/ 4219492 h 6858000"/>
              <a:gd name="connsiteX172" fmla="*/ 3360922 w 7467600"/>
              <a:gd name="connsiteY172" fmla="*/ 4529373 h 6858000"/>
              <a:gd name="connsiteX173" fmla="*/ 3492420 w 7467600"/>
              <a:gd name="connsiteY173" fmla="*/ 4510145 h 6858000"/>
              <a:gd name="connsiteX174" fmla="*/ 3364086 w 7467600"/>
              <a:gd name="connsiteY174" fmla="*/ 4480340 h 6858000"/>
              <a:gd name="connsiteX175" fmla="*/ 3225818 w 7467600"/>
              <a:gd name="connsiteY175" fmla="*/ 4411822 h 6858000"/>
              <a:gd name="connsiteX176" fmla="*/ 3129696 w 7467600"/>
              <a:gd name="connsiteY176" fmla="*/ 4360704 h 6858000"/>
              <a:gd name="connsiteX177" fmla="*/ 2814545 w 7467600"/>
              <a:gd name="connsiteY177" fmla="*/ 4282955 h 6858000"/>
              <a:gd name="connsiteX178" fmla="*/ 2305292 w 7467600"/>
              <a:gd name="connsiteY178" fmla="*/ 4219492 h 6858000"/>
              <a:gd name="connsiteX179" fmla="*/ 2626982 w 7467600"/>
              <a:gd name="connsiteY179" fmla="*/ 4206450 h 6858000"/>
              <a:gd name="connsiteX180" fmla="*/ 2490617 w 7467600"/>
              <a:gd name="connsiteY180" fmla="*/ 4206951 h 6858000"/>
              <a:gd name="connsiteX181" fmla="*/ 2819869 w 7467600"/>
              <a:gd name="connsiteY181" fmla="*/ 4252936 h 6858000"/>
              <a:gd name="connsiteX182" fmla="*/ 3143018 w 7467600"/>
              <a:gd name="connsiteY182" fmla="*/ 4332698 h 6858000"/>
              <a:gd name="connsiteX183" fmla="*/ 3241520 w 7467600"/>
              <a:gd name="connsiteY183" fmla="*/ 4385112 h 6858000"/>
              <a:gd name="connsiteX184" fmla="*/ 3374575 w 7467600"/>
              <a:gd name="connsiteY184" fmla="*/ 4451517 h 6858000"/>
              <a:gd name="connsiteX185" fmla="*/ 3505221 w 7467600"/>
              <a:gd name="connsiteY185" fmla="*/ 4480757 h 6858000"/>
              <a:gd name="connsiteX186" fmla="*/ 2626982 w 7467600"/>
              <a:gd name="connsiteY186" fmla="*/ 4206450 h 6858000"/>
              <a:gd name="connsiteX187" fmla="*/ 1310106 w 7467600"/>
              <a:gd name="connsiteY187" fmla="*/ 3943217 h 6858000"/>
              <a:gd name="connsiteX188" fmla="*/ 854994 w 7467600"/>
              <a:gd name="connsiteY188" fmla="*/ 4399136 h 6858000"/>
              <a:gd name="connsiteX189" fmla="*/ 742462 w 7467600"/>
              <a:gd name="connsiteY189" fmla="*/ 4594648 h 6858000"/>
              <a:gd name="connsiteX190" fmla="*/ 820602 w 7467600"/>
              <a:gd name="connsiteY190" fmla="*/ 4485915 h 6858000"/>
              <a:gd name="connsiteX191" fmla="*/ 878295 w 7467600"/>
              <a:gd name="connsiteY191" fmla="*/ 4403594 h 6858000"/>
              <a:gd name="connsiteX192" fmla="*/ 1240607 w 7467600"/>
              <a:gd name="connsiteY192" fmla="*/ 4010401 h 6858000"/>
              <a:gd name="connsiteX193" fmla="*/ 1310106 w 7467600"/>
              <a:gd name="connsiteY193" fmla="*/ 3943217 h 6858000"/>
              <a:gd name="connsiteX194" fmla="*/ 1423113 w 7467600"/>
              <a:gd name="connsiteY194" fmla="*/ 3874565 h 6858000"/>
              <a:gd name="connsiteX195" fmla="*/ 1260565 w 7467600"/>
              <a:gd name="connsiteY195" fmla="*/ 4031982 h 6858000"/>
              <a:gd name="connsiteX196" fmla="*/ 901900 w 7467600"/>
              <a:gd name="connsiteY196" fmla="*/ 4421236 h 6858000"/>
              <a:gd name="connsiteX197" fmla="*/ 845044 w 7467600"/>
              <a:gd name="connsiteY197" fmla="*/ 4502436 h 6858000"/>
              <a:gd name="connsiteX198" fmla="*/ 685926 w 7467600"/>
              <a:gd name="connsiteY198" fmla="*/ 4703069 h 6858000"/>
              <a:gd name="connsiteX199" fmla="*/ 684248 w 7467600"/>
              <a:gd name="connsiteY199" fmla="*/ 4706721 h 6858000"/>
              <a:gd name="connsiteX200" fmla="*/ 1423113 w 7467600"/>
              <a:gd name="connsiteY200" fmla="*/ 3874565 h 6858000"/>
              <a:gd name="connsiteX201" fmla="*/ 3316479 w 7467600"/>
              <a:gd name="connsiteY201" fmla="*/ 3872136 h 6858000"/>
              <a:gd name="connsiteX202" fmla="*/ 3546806 w 7467600"/>
              <a:gd name="connsiteY202" fmla="*/ 4356139 h 6858000"/>
              <a:gd name="connsiteX203" fmla="*/ 3364433 w 7467600"/>
              <a:gd name="connsiteY203" fmla="*/ 3953121 h 6858000"/>
              <a:gd name="connsiteX204" fmla="*/ 3316479 w 7467600"/>
              <a:gd name="connsiteY204" fmla="*/ 3872136 h 6858000"/>
              <a:gd name="connsiteX205" fmla="*/ 3291335 w 7467600"/>
              <a:gd name="connsiteY205" fmla="*/ 3767420 h 6858000"/>
              <a:gd name="connsiteX206" fmla="*/ 3390805 w 7467600"/>
              <a:gd name="connsiteY206" fmla="*/ 3937163 h 6858000"/>
              <a:gd name="connsiteX207" fmla="*/ 3579062 w 7467600"/>
              <a:gd name="connsiteY207" fmla="*/ 4359040 h 6858000"/>
              <a:gd name="connsiteX208" fmla="*/ 3467355 w 7467600"/>
              <a:gd name="connsiteY208" fmla="*/ 3988130 h 6858000"/>
              <a:gd name="connsiteX209" fmla="*/ 3310753 w 7467600"/>
              <a:gd name="connsiteY209" fmla="*/ 3787140 h 6858000"/>
              <a:gd name="connsiteX210" fmla="*/ 3291335 w 7467600"/>
              <a:gd name="connsiteY210" fmla="*/ 3767420 h 6858000"/>
              <a:gd name="connsiteX211" fmla="*/ 1635889 w 7467600"/>
              <a:gd name="connsiteY211" fmla="*/ 3709494 h 6858000"/>
              <a:gd name="connsiteX212" fmla="*/ 1634800 w 7467600"/>
              <a:gd name="connsiteY212" fmla="*/ 3731111 h 6858000"/>
              <a:gd name="connsiteX213" fmla="*/ 1635889 w 7467600"/>
              <a:gd name="connsiteY213" fmla="*/ 3709494 h 6858000"/>
              <a:gd name="connsiteX214" fmla="*/ 1510397 w 7467600"/>
              <a:gd name="connsiteY214" fmla="*/ 3684705 h 6858000"/>
              <a:gd name="connsiteX215" fmla="*/ 1146550 w 7467600"/>
              <a:gd name="connsiteY215" fmla="*/ 3802012 h 6858000"/>
              <a:gd name="connsiteX216" fmla="*/ 698834 w 7467600"/>
              <a:gd name="connsiteY216" fmla="*/ 3952272 h 6858000"/>
              <a:gd name="connsiteX217" fmla="*/ 34256 w 7467600"/>
              <a:gd name="connsiteY217" fmla="*/ 4347603 h 6858000"/>
              <a:gd name="connsiteX218" fmla="*/ 527241 w 7467600"/>
              <a:gd name="connsiteY218" fmla="*/ 4065078 h 6858000"/>
              <a:gd name="connsiteX219" fmla="*/ 1510397 w 7467600"/>
              <a:gd name="connsiteY219" fmla="*/ 3684705 h 6858000"/>
              <a:gd name="connsiteX220" fmla="*/ 1313114 w 7467600"/>
              <a:gd name="connsiteY220" fmla="*/ 3655216 h 6858000"/>
              <a:gd name="connsiteX221" fmla="*/ 1109304 w 7467600"/>
              <a:gd name="connsiteY221" fmla="*/ 3669030 h 6858000"/>
              <a:gd name="connsiteX222" fmla="*/ 8129 w 7467600"/>
              <a:gd name="connsiteY222" fmla="*/ 4330519 h 6858000"/>
              <a:gd name="connsiteX223" fmla="*/ 687572 w 7467600"/>
              <a:gd name="connsiteY223" fmla="*/ 3925629 h 6858000"/>
              <a:gd name="connsiteX224" fmla="*/ 1138365 w 7467600"/>
              <a:gd name="connsiteY224" fmla="*/ 3774515 h 6858000"/>
              <a:gd name="connsiteX225" fmla="*/ 1505579 w 7467600"/>
              <a:gd name="connsiteY225" fmla="*/ 3655526 h 6858000"/>
              <a:gd name="connsiteX226" fmla="*/ 1313114 w 7467600"/>
              <a:gd name="connsiteY226" fmla="*/ 3655216 h 6858000"/>
              <a:gd name="connsiteX227" fmla="*/ 3655073 w 7467600"/>
              <a:gd name="connsiteY227" fmla="*/ 3650884 h 6858000"/>
              <a:gd name="connsiteX228" fmla="*/ 3989938 w 7467600"/>
              <a:gd name="connsiteY228" fmla="*/ 3991685 h 6858000"/>
              <a:gd name="connsiteX229" fmla="*/ 4393907 w 7467600"/>
              <a:gd name="connsiteY229" fmla="*/ 4261258 h 6858000"/>
              <a:gd name="connsiteX230" fmla="*/ 4648051 w 7467600"/>
              <a:gd name="connsiteY230" fmla="*/ 4374051 h 6858000"/>
              <a:gd name="connsiteX231" fmla="*/ 4383389 w 7467600"/>
              <a:gd name="connsiteY231" fmla="*/ 4184369 h 6858000"/>
              <a:gd name="connsiteX232" fmla="*/ 4165508 w 7467600"/>
              <a:gd name="connsiteY232" fmla="*/ 4035196 h 6858000"/>
              <a:gd name="connsiteX233" fmla="*/ 4068162 w 7467600"/>
              <a:gd name="connsiteY233" fmla="*/ 3953394 h 6858000"/>
              <a:gd name="connsiteX234" fmla="*/ 3981416 w 7467600"/>
              <a:gd name="connsiteY234" fmla="*/ 3880482 h 6858000"/>
              <a:gd name="connsiteX235" fmla="*/ 3800147 w 7467600"/>
              <a:gd name="connsiteY235" fmla="*/ 3749872 h 6858000"/>
              <a:gd name="connsiteX236" fmla="*/ 3655073 w 7467600"/>
              <a:gd name="connsiteY236" fmla="*/ 3650884 h 6858000"/>
              <a:gd name="connsiteX237" fmla="*/ 3670252 w 7467600"/>
              <a:gd name="connsiteY237" fmla="*/ 3622798 h 6858000"/>
              <a:gd name="connsiteX238" fmla="*/ 3817258 w 7467600"/>
              <a:gd name="connsiteY238" fmla="*/ 3723577 h 6858000"/>
              <a:gd name="connsiteX239" fmla="*/ 4000461 w 7467600"/>
              <a:gd name="connsiteY239" fmla="*/ 3855966 h 6858000"/>
              <a:gd name="connsiteX240" fmla="*/ 4088180 w 7467600"/>
              <a:gd name="connsiteY240" fmla="*/ 3929774 h 6858000"/>
              <a:gd name="connsiteX241" fmla="*/ 4184555 w 7467600"/>
              <a:gd name="connsiteY241" fmla="*/ 4010683 h 6858000"/>
              <a:gd name="connsiteX242" fmla="*/ 4399563 w 7467600"/>
              <a:gd name="connsiteY242" fmla="*/ 4158106 h 6858000"/>
              <a:gd name="connsiteX243" fmla="*/ 4684469 w 7467600"/>
              <a:gd name="connsiteY243" fmla="*/ 4364680 h 6858000"/>
              <a:gd name="connsiteX244" fmla="*/ 4690271 w 7467600"/>
              <a:gd name="connsiteY244" fmla="*/ 4370034 h 6858000"/>
              <a:gd name="connsiteX245" fmla="*/ 4136093 w 7467600"/>
              <a:gd name="connsiteY245" fmla="*/ 3858466 h 6858000"/>
              <a:gd name="connsiteX246" fmla="*/ 3670252 w 7467600"/>
              <a:gd name="connsiteY246" fmla="*/ 3622798 h 6858000"/>
              <a:gd name="connsiteX247" fmla="*/ 4440129 w 7467600"/>
              <a:gd name="connsiteY247" fmla="*/ 3448571 h 6858000"/>
              <a:gd name="connsiteX248" fmla="*/ 4856525 w 7467600"/>
              <a:gd name="connsiteY248" fmla="*/ 3915351 h 6858000"/>
              <a:gd name="connsiteX249" fmla="*/ 5059055 w 7467600"/>
              <a:gd name="connsiteY249" fmla="*/ 4108918 h 6858000"/>
              <a:gd name="connsiteX250" fmla="*/ 5290070 w 7467600"/>
              <a:gd name="connsiteY250" fmla="*/ 4263619 h 6858000"/>
              <a:gd name="connsiteX251" fmla="*/ 4834991 w 7467600"/>
              <a:gd name="connsiteY251" fmla="*/ 3830985 h 6858000"/>
              <a:gd name="connsiteX252" fmla="*/ 4440129 w 7467600"/>
              <a:gd name="connsiteY252" fmla="*/ 3448571 h 6858000"/>
              <a:gd name="connsiteX253" fmla="*/ 4441737 w 7467600"/>
              <a:gd name="connsiteY253" fmla="*/ 3399734 h 6858000"/>
              <a:gd name="connsiteX254" fmla="*/ 4431236 w 7467600"/>
              <a:gd name="connsiteY254" fmla="*/ 3400954 h 6858000"/>
              <a:gd name="connsiteX255" fmla="*/ 4557150 w 7467600"/>
              <a:gd name="connsiteY255" fmla="*/ 3510023 h 6858000"/>
              <a:gd name="connsiteX256" fmla="*/ 4856936 w 7467600"/>
              <a:gd name="connsiteY256" fmla="*/ 3809146 h 6858000"/>
              <a:gd name="connsiteX257" fmla="*/ 5111996 w 7467600"/>
              <a:gd name="connsiteY257" fmla="*/ 4065759 h 6858000"/>
              <a:gd name="connsiteX258" fmla="*/ 5388878 w 7467600"/>
              <a:gd name="connsiteY258" fmla="*/ 4300185 h 6858000"/>
              <a:gd name="connsiteX259" fmla="*/ 5425556 w 7467600"/>
              <a:gd name="connsiteY259" fmla="*/ 4308967 h 6858000"/>
              <a:gd name="connsiteX260" fmla="*/ 4943646 w 7467600"/>
              <a:gd name="connsiteY260" fmla="*/ 3822916 h 6858000"/>
              <a:gd name="connsiteX261" fmla="*/ 4594837 w 7467600"/>
              <a:gd name="connsiteY261" fmla="*/ 3532274 h 6858000"/>
              <a:gd name="connsiteX262" fmla="*/ 4441737 w 7467600"/>
              <a:gd name="connsiteY262" fmla="*/ 3399734 h 6858000"/>
              <a:gd name="connsiteX263" fmla="*/ 5425834 w 7467600"/>
              <a:gd name="connsiteY263" fmla="*/ 3162785 h 6858000"/>
              <a:gd name="connsiteX264" fmla="*/ 5401644 w 7467600"/>
              <a:gd name="connsiteY264" fmla="*/ 3617847 h 6858000"/>
              <a:gd name="connsiteX265" fmla="*/ 5467256 w 7467600"/>
              <a:gd name="connsiteY265" fmla="*/ 4175494 h 6858000"/>
              <a:gd name="connsiteX266" fmla="*/ 5448069 w 7467600"/>
              <a:gd name="connsiteY266" fmla="*/ 3567554 h 6858000"/>
              <a:gd name="connsiteX267" fmla="*/ 5425834 w 7467600"/>
              <a:gd name="connsiteY267" fmla="*/ 3162785 h 6858000"/>
              <a:gd name="connsiteX268" fmla="*/ 1318687 w 7467600"/>
              <a:gd name="connsiteY268" fmla="*/ 3113840 h 6858000"/>
              <a:gd name="connsiteX269" fmla="*/ 1066793 w 7467600"/>
              <a:gd name="connsiteY269" fmla="*/ 3212171 h 6858000"/>
              <a:gd name="connsiteX270" fmla="*/ 993319 w 7467600"/>
              <a:gd name="connsiteY270" fmla="*/ 3247648 h 6858000"/>
              <a:gd name="connsiteX271" fmla="*/ 853081 w 7467600"/>
              <a:gd name="connsiteY271" fmla="*/ 3312410 h 6858000"/>
              <a:gd name="connsiteX272" fmla="*/ 805957 w 7467600"/>
              <a:gd name="connsiteY272" fmla="*/ 3330443 h 6858000"/>
              <a:gd name="connsiteX273" fmla="*/ 1318687 w 7467600"/>
              <a:gd name="connsiteY273" fmla="*/ 3113840 h 6858000"/>
              <a:gd name="connsiteX274" fmla="*/ 5453702 w 7467600"/>
              <a:gd name="connsiteY274" fmla="*/ 3090882 h 6858000"/>
              <a:gd name="connsiteX275" fmla="*/ 5480135 w 7467600"/>
              <a:gd name="connsiteY275" fmla="*/ 3565802 h 6858000"/>
              <a:gd name="connsiteX276" fmla="*/ 5499023 w 7467600"/>
              <a:gd name="connsiteY276" fmla="*/ 4166310 h 6858000"/>
              <a:gd name="connsiteX277" fmla="*/ 5547022 w 7467600"/>
              <a:gd name="connsiteY277" fmla="*/ 3607838 h 6858000"/>
              <a:gd name="connsiteX278" fmla="*/ 5515964 w 7467600"/>
              <a:gd name="connsiteY278" fmla="*/ 3378541 h 6858000"/>
              <a:gd name="connsiteX279" fmla="*/ 5453702 w 7467600"/>
              <a:gd name="connsiteY279" fmla="*/ 3090882 h 6858000"/>
              <a:gd name="connsiteX280" fmla="*/ 1238695 w 7467600"/>
              <a:gd name="connsiteY280" fmla="*/ 3076820 h 6858000"/>
              <a:gd name="connsiteX281" fmla="*/ 716371 w 7467600"/>
              <a:gd name="connsiteY281" fmla="*/ 3293249 h 6858000"/>
              <a:gd name="connsiteX282" fmla="*/ 579522 w 7467600"/>
              <a:gd name="connsiteY282" fmla="*/ 3371759 h 6858000"/>
              <a:gd name="connsiteX283" fmla="*/ 600288 w 7467600"/>
              <a:gd name="connsiteY283" fmla="*/ 3365555 h 6858000"/>
              <a:gd name="connsiteX284" fmla="*/ 840692 w 7467600"/>
              <a:gd name="connsiteY284" fmla="*/ 3284921 h 6858000"/>
              <a:gd name="connsiteX285" fmla="*/ 979248 w 7467600"/>
              <a:gd name="connsiteY285" fmla="*/ 3221003 h 6858000"/>
              <a:gd name="connsiteX286" fmla="*/ 1053282 w 7467600"/>
              <a:gd name="connsiteY286" fmla="*/ 3185247 h 6858000"/>
              <a:gd name="connsiteX287" fmla="*/ 1320603 w 7467600"/>
              <a:gd name="connsiteY287" fmla="*/ 3081281 h 6858000"/>
              <a:gd name="connsiteX288" fmla="*/ 1238695 w 7467600"/>
              <a:gd name="connsiteY288" fmla="*/ 3076820 h 6858000"/>
              <a:gd name="connsiteX289" fmla="*/ 5425627 w 7467600"/>
              <a:gd name="connsiteY289" fmla="*/ 2954192 h 6858000"/>
              <a:gd name="connsiteX290" fmla="*/ 5470770 w 7467600"/>
              <a:gd name="connsiteY290" fmla="*/ 3005435 h 6858000"/>
              <a:gd name="connsiteX291" fmla="*/ 5519779 w 7467600"/>
              <a:gd name="connsiteY291" fmla="*/ 4359223 h 6858000"/>
              <a:gd name="connsiteX292" fmla="*/ 5520293 w 7467600"/>
              <a:gd name="connsiteY292" fmla="*/ 4360602 h 6858000"/>
              <a:gd name="connsiteX293" fmla="*/ 5767221 w 7467600"/>
              <a:gd name="connsiteY293" fmla="*/ 4665564 h 6858000"/>
              <a:gd name="connsiteX294" fmla="*/ 6937169 w 7467600"/>
              <a:gd name="connsiteY294" fmla="*/ 4815941 h 6858000"/>
              <a:gd name="connsiteX295" fmla="*/ 6953922 w 7467600"/>
              <a:gd name="connsiteY295" fmla="*/ 4890068 h 6858000"/>
              <a:gd name="connsiteX296" fmla="*/ 6071359 w 7467600"/>
              <a:gd name="connsiteY296" fmla="*/ 4770770 h 6858000"/>
              <a:gd name="connsiteX297" fmla="*/ 6038839 w 7467600"/>
              <a:gd name="connsiteY297" fmla="*/ 4764474 h 6858000"/>
              <a:gd name="connsiteX298" fmla="*/ 6038706 w 7467600"/>
              <a:gd name="connsiteY298" fmla="*/ 4763847 h 6858000"/>
              <a:gd name="connsiteX299" fmla="*/ 6037784 w 7467600"/>
              <a:gd name="connsiteY299" fmla="*/ 4764270 h 6858000"/>
              <a:gd name="connsiteX300" fmla="*/ 6038839 w 7467600"/>
              <a:gd name="connsiteY300" fmla="*/ 4764474 h 6858000"/>
              <a:gd name="connsiteX301" fmla="*/ 6040338 w 7467600"/>
              <a:gd name="connsiteY301" fmla="*/ 4771418 h 6858000"/>
              <a:gd name="connsiteX302" fmla="*/ 6024488 w 7467600"/>
              <a:gd name="connsiteY302" fmla="*/ 4809903 h 6858000"/>
              <a:gd name="connsiteX303" fmla="*/ 5599771 w 7467600"/>
              <a:gd name="connsiteY303" fmla="*/ 5509652 h 6858000"/>
              <a:gd name="connsiteX304" fmla="*/ 5548843 w 7467600"/>
              <a:gd name="connsiteY304" fmla="*/ 5563845 h 6858000"/>
              <a:gd name="connsiteX305" fmla="*/ 5940952 w 7467600"/>
              <a:gd name="connsiteY305" fmla="*/ 6250028 h 6858000"/>
              <a:gd name="connsiteX306" fmla="*/ 6043441 w 7467600"/>
              <a:gd name="connsiteY306" fmla="*/ 6665847 h 6858000"/>
              <a:gd name="connsiteX307" fmla="*/ 6093432 w 7467600"/>
              <a:gd name="connsiteY307" fmla="*/ 6858000 h 6858000"/>
              <a:gd name="connsiteX308" fmla="*/ 6034344 w 7467600"/>
              <a:gd name="connsiteY308" fmla="*/ 6858000 h 6858000"/>
              <a:gd name="connsiteX309" fmla="*/ 6026679 w 7467600"/>
              <a:gd name="connsiteY309" fmla="*/ 6836959 h 6858000"/>
              <a:gd name="connsiteX310" fmla="*/ 5800441 w 7467600"/>
              <a:gd name="connsiteY310" fmla="*/ 6335286 h 6858000"/>
              <a:gd name="connsiteX311" fmla="*/ 5526562 w 7467600"/>
              <a:gd name="connsiteY311" fmla="*/ 5705388 h 6858000"/>
              <a:gd name="connsiteX312" fmla="*/ 5519640 w 7467600"/>
              <a:gd name="connsiteY312" fmla="*/ 5683774 h 6858000"/>
              <a:gd name="connsiteX313" fmla="*/ 5844559 w 7467600"/>
              <a:gd name="connsiteY313" fmla="*/ 6553349 h 6858000"/>
              <a:gd name="connsiteX314" fmla="*/ 5975994 w 7467600"/>
              <a:gd name="connsiteY314" fmla="*/ 6858000 h 6858000"/>
              <a:gd name="connsiteX315" fmla="*/ 5898547 w 7467600"/>
              <a:gd name="connsiteY315" fmla="*/ 6858000 h 6858000"/>
              <a:gd name="connsiteX316" fmla="*/ 5682041 w 7467600"/>
              <a:gd name="connsiteY316" fmla="*/ 6355860 h 6858000"/>
              <a:gd name="connsiteX317" fmla="*/ 5461758 w 7467600"/>
              <a:gd name="connsiteY317" fmla="*/ 5820220 h 6858000"/>
              <a:gd name="connsiteX318" fmla="*/ 5237282 w 7467600"/>
              <a:gd name="connsiteY318" fmla="*/ 6579086 h 6858000"/>
              <a:gd name="connsiteX319" fmla="*/ 5115009 w 7467600"/>
              <a:gd name="connsiteY319" fmla="*/ 6858000 h 6858000"/>
              <a:gd name="connsiteX320" fmla="*/ 5028074 w 7467600"/>
              <a:gd name="connsiteY320" fmla="*/ 6858000 h 6858000"/>
              <a:gd name="connsiteX321" fmla="*/ 5079508 w 7467600"/>
              <a:gd name="connsiteY321" fmla="*/ 6749074 h 6858000"/>
              <a:gd name="connsiteX322" fmla="*/ 5371846 w 7467600"/>
              <a:gd name="connsiteY322" fmla="*/ 5924413 h 6858000"/>
              <a:gd name="connsiteX323" fmla="*/ 5270512 w 7467600"/>
              <a:gd name="connsiteY323" fmla="*/ 6138975 h 6858000"/>
              <a:gd name="connsiteX324" fmla="*/ 5062409 w 7467600"/>
              <a:gd name="connsiteY324" fmla="*/ 6653544 h 6858000"/>
              <a:gd name="connsiteX325" fmla="*/ 5036628 w 7467600"/>
              <a:gd name="connsiteY325" fmla="*/ 6754247 h 6858000"/>
              <a:gd name="connsiteX326" fmla="*/ 5009112 w 7467600"/>
              <a:gd name="connsiteY326" fmla="*/ 6858000 h 6858000"/>
              <a:gd name="connsiteX327" fmla="*/ 4976679 w 7467600"/>
              <a:gd name="connsiteY327" fmla="*/ 6858000 h 6858000"/>
              <a:gd name="connsiteX328" fmla="*/ 5006537 w 7467600"/>
              <a:gd name="connsiteY328" fmla="*/ 6747068 h 6858000"/>
              <a:gd name="connsiteX329" fmla="*/ 5032723 w 7467600"/>
              <a:gd name="connsiteY329" fmla="*/ 6644957 h 6858000"/>
              <a:gd name="connsiteX330" fmla="*/ 5242949 w 7467600"/>
              <a:gd name="connsiteY330" fmla="*/ 6125175 h 6858000"/>
              <a:gd name="connsiteX331" fmla="*/ 5286321 w 7467600"/>
              <a:gd name="connsiteY331" fmla="*/ 6033555 h 6858000"/>
              <a:gd name="connsiteX332" fmla="*/ 5008210 w 7467600"/>
              <a:gd name="connsiteY332" fmla="*/ 6649194 h 6858000"/>
              <a:gd name="connsiteX333" fmla="*/ 4986321 w 7467600"/>
              <a:gd name="connsiteY333" fmla="*/ 6765687 h 6858000"/>
              <a:gd name="connsiteX334" fmla="*/ 4973474 w 7467600"/>
              <a:gd name="connsiteY334" fmla="*/ 6858000 h 6858000"/>
              <a:gd name="connsiteX335" fmla="*/ 4907178 w 7467600"/>
              <a:gd name="connsiteY335" fmla="*/ 6858000 h 6858000"/>
              <a:gd name="connsiteX336" fmla="*/ 4910810 w 7467600"/>
              <a:gd name="connsiteY336" fmla="*/ 6829660 h 6858000"/>
              <a:gd name="connsiteX337" fmla="*/ 4987461 w 7467600"/>
              <a:gd name="connsiteY337" fmla="*/ 6432994 h 6858000"/>
              <a:gd name="connsiteX338" fmla="*/ 5179262 w 7467600"/>
              <a:gd name="connsiteY338" fmla="*/ 6035044 h 6858000"/>
              <a:gd name="connsiteX339" fmla="*/ 4689678 w 7467600"/>
              <a:gd name="connsiteY339" fmla="*/ 6440241 h 6858000"/>
              <a:gd name="connsiteX340" fmla="*/ 4477543 w 7467600"/>
              <a:gd name="connsiteY340" fmla="*/ 6674836 h 6858000"/>
              <a:gd name="connsiteX341" fmla="*/ 4329957 w 7467600"/>
              <a:gd name="connsiteY341" fmla="*/ 6858000 h 6858000"/>
              <a:gd name="connsiteX342" fmla="*/ 4218595 w 7467600"/>
              <a:gd name="connsiteY342" fmla="*/ 6858000 h 6858000"/>
              <a:gd name="connsiteX343" fmla="*/ 4368888 w 7467600"/>
              <a:gd name="connsiteY343" fmla="*/ 6668412 h 6858000"/>
              <a:gd name="connsiteX344" fmla="*/ 4563091 w 7467600"/>
              <a:gd name="connsiteY344" fmla="*/ 6442508 h 6858000"/>
              <a:gd name="connsiteX345" fmla="*/ 5387324 w 7467600"/>
              <a:gd name="connsiteY345" fmla="*/ 5705830 h 6858000"/>
              <a:gd name="connsiteX346" fmla="*/ 5073620 w 7467600"/>
              <a:gd name="connsiteY346" fmla="*/ 5955437 h 6858000"/>
              <a:gd name="connsiteX347" fmla="*/ 4689789 w 7467600"/>
              <a:gd name="connsiteY347" fmla="*/ 6268382 h 6858000"/>
              <a:gd name="connsiteX348" fmla="*/ 4418722 w 7467600"/>
              <a:gd name="connsiteY348" fmla="*/ 6570886 h 6858000"/>
              <a:gd name="connsiteX349" fmla="*/ 4214944 w 7467600"/>
              <a:gd name="connsiteY349" fmla="*/ 6858000 h 6858000"/>
              <a:gd name="connsiteX350" fmla="*/ 4177898 w 7467600"/>
              <a:gd name="connsiteY350" fmla="*/ 6858000 h 6858000"/>
              <a:gd name="connsiteX351" fmla="*/ 4391597 w 7467600"/>
              <a:gd name="connsiteY351" fmla="*/ 6556370 h 6858000"/>
              <a:gd name="connsiteX352" fmla="*/ 4668889 w 7467600"/>
              <a:gd name="connsiteY352" fmla="*/ 6246399 h 6858000"/>
              <a:gd name="connsiteX353" fmla="*/ 5055427 w 7467600"/>
              <a:gd name="connsiteY353" fmla="*/ 5931476 h 6858000"/>
              <a:gd name="connsiteX354" fmla="*/ 5371814 w 7467600"/>
              <a:gd name="connsiteY354" fmla="*/ 5678975 h 6858000"/>
              <a:gd name="connsiteX355" fmla="*/ 4987918 w 7467600"/>
              <a:gd name="connsiteY355" fmla="*/ 5838701 h 6858000"/>
              <a:gd name="connsiteX356" fmla="*/ 4317146 w 7467600"/>
              <a:gd name="connsiteY356" fmla="*/ 6587716 h 6858000"/>
              <a:gd name="connsiteX357" fmla="*/ 4171627 w 7467600"/>
              <a:gd name="connsiteY357" fmla="*/ 6858000 h 6858000"/>
              <a:gd name="connsiteX358" fmla="*/ 4081585 w 7467600"/>
              <a:gd name="connsiteY358" fmla="*/ 6858000 h 6858000"/>
              <a:gd name="connsiteX359" fmla="*/ 4238603 w 7467600"/>
              <a:gd name="connsiteY359" fmla="*/ 6559341 h 6858000"/>
              <a:gd name="connsiteX360" fmla="*/ 4778333 w 7467600"/>
              <a:gd name="connsiteY360" fmla="*/ 5873626 h 6858000"/>
              <a:gd name="connsiteX361" fmla="*/ 5414185 w 7467600"/>
              <a:gd name="connsiteY361" fmla="*/ 5573882 h 6858000"/>
              <a:gd name="connsiteX362" fmla="*/ 5959648 w 7467600"/>
              <a:gd name="connsiteY362" fmla="*/ 4760797 h 6858000"/>
              <a:gd name="connsiteX363" fmla="*/ 5355019 w 7467600"/>
              <a:gd name="connsiteY363" fmla="*/ 4734672 h 6858000"/>
              <a:gd name="connsiteX364" fmla="*/ 5083565 w 7467600"/>
              <a:gd name="connsiteY364" fmla="*/ 5179121 h 6858000"/>
              <a:gd name="connsiteX365" fmla="*/ 4713577 w 7467600"/>
              <a:gd name="connsiteY365" fmla="*/ 5616803 h 6858000"/>
              <a:gd name="connsiteX366" fmla="*/ 3989559 w 7467600"/>
              <a:gd name="connsiteY366" fmla="*/ 6145945 h 6858000"/>
              <a:gd name="connsiteX367" fmla="*/ 3939824 w 7467600"/>
              <a:gd name="connsiteY367" fmla="*/ 6066900 h 6858000"/>
              <a:gd name="connsiteX368" fmla="*/ 4584537 w 7467600"/>
              <a:gd name="connsiteY368" fmla="*/ 5324826 h 6858000"/>
              <a:gd name="connsiteX369" fmla="*/ 5037105 w 7467600"/>
              <a:gd name="connsiteY369" fmla="*/ 5088765 h 6858000"/>
              <a:gd name="connsiteX370" fmla="*/ 5039930 w 7467600"/>
              <a:gd name="connsiteY370" fmla="*/ 5089585 h 6858000"/>
              <a:gd name="connsiteX371" fmla="*/ 5263764 w 7467600"/>
              <a:gd name="connsiteY371" fmla="*/ 4735525 h 6858000"/>
              <a:gd name="connsiteX372" fmla="*/ 4086300 w 7467600"/>
              <a:gd name="connsiteY372" fmla="*/ 4884599 h 6858000"/>
              <a:gd name="connsiteX373" fmla="*/ 4085485 w 7467600"/>
              <a:gd name="connsiteY373" fmla="*/ 4899070 h 6858000"/>
              <a:gd name="connsiteX374" fmla="*/ 3871915 w 7467600"/>
              <a:gd name="connsiteY374" fmla="*/ 5253645 h 6858000"/>
              <a:gd name="connsiteX375" fmla="*/ 3799374 w 7467600"/>
              <a:gd name="connsiteY375" fmla="*/ 5466127 h 6858000"/>
              <a:gd name="connsiteX376" fmla="*/ 3498850 w 7467600"/>
              <a:gd name="connsiteY376" fmla="*/ 6661888 h 6858000"/>
              <a:gd name="connsiteX377" fmla="*/ 3399216 w 7467600"/>
              <a:gd name="connsiteY377" fmla="*/ 6858000 h 6858000"/>
              <a:gd name="connsiteX378" fmla="*/ 3303688 w 7467600"/>
              <a:gd name="connsiteY378" fmla="*/ 6858000 h 6858000"/>
              <a:gd name="connsiteX379" fmla="*/ 3391774 w 7467600"/>
              <a:gd name="connsiteY379" fmla="*/ 6697181 h 6858000"/>
              <a:gd name="connsiteX380" fmla="*/ 3735540 w 7467600"/>
              <a:gd name="connsiteY380" fmla="*/ 5546923 h 6858000"/>
              <a:gd name="connsiteX381" fmla="*/ 3729438 w 7467600"/>
              <a:gd name="connsiteY381" fmla="*/ 5569058 h 6858000"/>
              <a:gd name="connsiteX382" fmla="*/ 3707782 w 7467600"/>
              <a:gd name="connsiteY382" fmla="*/ 5644908 h 6858000"/>
              <a:gd name="connsiteX383" fmla="*/ 3583827 w 7467600"/>
              <a:gd name="connsiteY383" fmla="*/ 6039215 h 6858000"/>
              <a:gd name="connsiteX384" fmla="*/ 3547861 w 7467600"/>
              <a:gd name="connsiteY384" fmla="*/ 6129609 h 6858000"/>
              <a:gd name="connsiteX385" fmla="*/ 3490905 w 7467600"/>
              <a:gd name="connsiteY385" fmla="*/ 6277660 h 6858000"/>
              <a:gd name="connsiteX386" fmla="*/ 3455859 w 7467600"/>
              <a:gd name="connsiteY386" fmla="*/ 6391301 h 6858000"/>
              <a:gd name="connsiteX387" fmla="*/ 3429112 w 7467600"/>
              <a:gd name="connsiteY387" fmla="*/ 6479469 h 6858000"/>
              <a:gd name="connsiteX388" fmla="*/ 3304862 w 7467600"/>
              <a:gd name="connsiteY388" fmla="*/ 6796476 h 6858000"/>
              <a:gd name="connsiteX389" fmla="*/ 3276071 w 7467600"/>
              <a:gd name="connsiteY389" fmla="*/ 6858000 h 6858000"/>
              <a:gd name="connsiteX390" fmla="*/ 3240805 w 7467600"/>
              <a:gd name="connsiteY390" fmla="*/ 6858000 h 6858000"/>
              <a:gd name="connsiteX391" fmla="*/ 3275917 w 7467600"/>
              <a:gd name="connsiteY391" fmla="*/ 6783192 h 6858000"/>
              <a:gd name="connsiteX392" fmla="*/ 3399358 w 7467600"/>
              <a:gd name="connsiteY392" fmla="*/ 6469011 h 6858000"/>
              <a:gd name="connsiteX393" fmla="*/ 3425650 w 7467600"/>
              <a:gd name="connsiteY393" fmla="*/ 6381333 h 6858000"/>
              <a:gd name="connsiteX394" fmla="*/ 3460661 w 7467600"/>
              <a:gd name="connsiteY394" fmla="*/ 6266763 h 6858000"/>
              <a:gd name="connsiteX395" fmla="*/ 3518021 w 7467600"/>
              <a:gd name="connsiteY395" fmla="*/ 6117298 h 6858000"/>
              <a:gd name="connsiteX396" fmla="*/ 3554035 w 7467600"/>
              <a:gd name="connsiteY396" fmla="*/ 6027832 h 6858000"/>
              <a:gd name="connsiteX397" fmla="*/ 3677174 w 7467600"/>
              <a:gd name="connsiteY397" fmla="*/ 5636351 h 6858000"/>
              <a:gd name="connsiteX398" fmla="*/ 3698819 w 7467600"/>
              <a:gd name="connsiteY398" fmla="*/ 5560503 h 6858000"/>
              <a:gd name="connsiteX399" fmla="*/ 3702094 w 7467600"/>
              <a:gd name="connsiteY399" fmla="*/ 5549194 h 6858000"/>
              <a:gd name="connsiteX400" fmla="*/ 3398355 w 7467600"/>
              <a:gd name="connsiteY400" fmla="*/ 6094603 h 6858000"/>
              <a:gd name="connsiteX401" fmla="*/ 3193941 w 7467600"/>
              <a:gd name="connsiteY401" fmla="*/ 6798775 h 6858000"/>
              <a:gd name="connsiteX402" fmla="*/ 3184140 w 7467600"/>
              <a:gd name="connsiteY402" fmla="*/ 6858000 h 6858000"/>
              <a:gd name="connsiteX403" fmla="*/ 3099978 w 7467600"/>
              <a:gd name="connsiteY403" fmla="*/ 6858000 h 6858000"/>
              <a:gd name="connsiteX404" fmla="*/ 3101556 w 7467600"/>
              <a:gd name="connsiteY404" fmla="*/ 6843337 h 6858000"/>
              <a:gd name="connsiteX405" fmla="*/ 3370162 w 7467600"/>
              <a:gd name="connsiteY405" fmla="*/ 5785550 h 6858000"/>
              <a:gd name="connsiteX406" fmla="*/ 3746477 w 7467600"/>
              <a:gd name="connsiteY406" fmla="*/ 5377889 h 6858000"/>
              <a:gd name="connsiteX407" fmla="*/ 3863399 w 7467600"/>
              <a:gd name="connsiteY407" fmla="*/ 5087257 h 6858000"/>
              <a:gd name="connsiteX408" fmla="*/ 3968712 w 7467600"/>
              <a:gd name="connsiteY408" fmla="*/ 4913989 h 6858000"/>
              <a:gd name="connsiteX409" fmla="*/ 2792390 w 7467600"/>
              <a:gd name="connsiteY409" fmla="*/ 5382974 h 6858000"/>
              <a:gd name="connsiteX410" fmla="*/ 2714982 w 7467600"/>
              <a:gd name="connsiteY410" fmla="*/ 5427051 h 6858000"/>
              <a:gd name="connsiteX411" fmla="*/ 2813361 w 7467600"/>
              <a:gd name="connsiteY411" fmla="*/ 6023912 h 6858000"/>
              <a:gd name="connsiteX412" fmla="*/ 2688430 w 7467600"/>
              <a:gd name="connsiteY412" fmla="*/ 6801564 h 6858000"/>
              <a:gd name="connsiteX413" fmla="*/ 2629626 w 7467600"/>
              <a:gd name="connsiteY413" fmla="*/ 6763394 h 6858000"/>
              <a:gd name="connsiteX414" fmla="*/ 2565328 w 7467600"/>
              <a:gd name="connsiteY414" fmla="*/ 5516399 h 6858000"/>
              <a:gd name="connsiteX415" fmla="*/ 1922999 w 7467600"/>
              <a:gd name="connsiteY415" fmla="*/ 5980343 h 6858000"/>
              <a:gd name="connsiteX416" fmla="*/ 1950261 w 7467600"/>
              <a:gd name="connsiteY416" fmla="*/ 6405858 h 6858000"/>
              <a:gd name="connsiteX417" fmla="*/ 2365554 w 7467600"/>
              <a:gd name="connsiteY417" fmla="*/ 6759107 h 6858000"/>
              <a:gd name="connsiteX418" fmla="*/ 2424142 w 7467600"/>
              <a:gd name="connsiteY418" fmla="*/ 6858000 h 6858000"/>
              <a:gd name="connsiteX419" fmla="*/ 2395994 w 7467600"/>
              <a:gd name="connsiteY419" fmla="*/ 6858000 h 6858000"/>
              <a:gd name="connsiteX420" fmla="*/ 2392863 w 7467600"/>
              <a:gd name="connsiteY420" fmla="*/ 6852964 h 6858000"/>
              <a:gd name="connsiteX421" fmla="*/ 2017589 w 7467600"/>
              <a:gd name="connsiteY421" fmla="*/ 6493982 h 6858000"/>
              <a:gd name="connsiteX422" fmla="*/ 2147336 w 7467600"/>
              <a:gd name="connsiteY422" fmla="*/ 6594052 h 6858000"/>
              <a:gd name="connsiteX423" fmla="*/ 2207047 w 7467600"/>
              <a:gd name="connsiteY423" fmla="*/ 6654540 h 6858000"/>
              <a:gd name="connsiteX424" fmla="*/ 2299106 w 7467600"/>
              <a:gd name="connsiteY424" fmla="*/ 6778931 h 6858000"/>
              <a:gd name="connsiteX425" fmla="*/ 2314430 w 7467600"/>
              <a:gd name="connsiteY425" fmla="*/ 6801144 h 6858000"/>
              <a:gd name="connsiteX426" fmla="*/ 2352406 w 7467600"/>
              <a:gd name="connsiteY426" fmla="*/ 6858000 h 6858000"/>
              <a:gd name="connsiteX427" fmla="*/ 2314492 w 7467600"/>
              <a:gd name="connsiteY427" fmla="*/ 6858000 h 6858000"/>
              <a:gd name="connsiteX428" fmla="*/ 2288095 w 7467600"/>
              <a:gd name="connsiteY428" fmla="*/ 6818030 h 6858000"/>
              <a:gd name="connsiteX429" fmla="*/ 2272768 w 7467600"/>
              <a:gd name="connsiteY429" fmla="*/ 6795822 h 6858000"/>
              <a:gd name="connsiteX430" fmla="*/ 2182715 w 7467600"/>
              <a:gd name="connsiteY430" fmla="*/ 6675071 h 6858000"/>
              <a:gd name="connsiteX431" fmla="*/ 2032061 w 7467600"/>
              <a:gd name="connsiteY431" fmla="*/ 6541380 h 6858000"/>
              <a:gd name="connsiteX432" fmla="*/ 2257220 w 7467600"/>
              <a:gd name="connsiteY432" fmla="*/ 6826257 h 6858000"/>
              <a:gd name="connsiteX433" fmla="*/ 2281324 w 7467600"/>
              <a:gd name="connsiteY433" fmla="*/ 6858000 h 6858000"/>
              <a:gd name="connsiteX434" fmla="*/ 2242860 w 7467600"/>
              <a:gd name="connsiteY434" fmla="*/ 6858000 h 6858000"/>
              <a:gd name="connsiteX435" fmla="*/ 2232818 w 7467600"/>
              <a:gd name="connsiteY435" fmla="*/ 6844926 h 6858000"/>
              <a:gd name="connsiteX436" fmla="*/ 1990172 w 7467600"/>
              <a:gd name="connsiteY436" fmla="*/ 6542121 h 6858000"/>
              <a:gd name="connsiteX437" fmla="*/ 2124090 w 7467600"/>
              <a:gd name="connsiteY437" fmla="*/ 6761017 h 6858000"/>
              <a:gd name="connsiteX438" fmla="*/ 2200380 w 7467600"/>
              <a:gd name="connsiteY438" fmla="*/ 6858000 h 6858000"/>
              <a:gd name="connsiteX439" fmla="*/ 2147507 w 7467600"/>
              <a:gd name="connsiteY439" fmla="*/ 6858000 h 6858000"/>
              <a:gd name="connsiteX440" fmla="*/ 2070668 w 7467600"/>
              <a:gd name="connsiteY440" fmla="*/ 6761520 h 6858000"/>
              <a:gd name="connsiteX441" fmla="*/ 1975142 w 7467600"/>
              <a:gd name="connsiteY441" fmla="*/ 6585570 h 6858000"/>
              <a:gd name="connsiteX442" fmla="*/ 2050035 w 7467600"/>
              <a:gd name="connsiteY442" fmla="*/ 6813345 h 6858000"/>
              <a:gd name="connsiteX443" fmla="*/ 2063025 w 7467600"/>
              <a:gd name="connsiteY443" fmla="*/ 6858000 h 6858000"/>
              <a:gd name="connsiteX444" fmla="*/ 2021675 w 7467600"/>
              <a:gd name="connsiteY444" fmla="*/ 6858000 h 6858000"/>
              <a:gd name="connsiteX445" fmla="*/ 2019308 w 7467600"/>
              <a:gd name="connsiteY445" fmla="*/ 6847118 h 6858000"/>
              <a:gd name="connsiteX446" fmla="*/ 1938835 w 7467600"/>
              <a:gd name="connsiteY446" fmla="*/ 6551160 h 6858000"/>
              <a:gd name="connsiteX447" fmla="*/ 1953230 w 7467600"/>
              <a:gd name="connsiteY447" fmla="*/ 6759699 h 6858000"/>
              <a:gd name="connsiteX448" fmla="*/ 1956763 w 7467600"/>
              <a:gd name="connsiteY448" fmla="*/ 6778191 h 6858000"/>
              <a:gd name="connsiteX449" fmla="*/ 1967925 w 7467600"/>
              <a:gd name="connsiteY449" fmla="*/ 6858000 h 6858000"/>
              <a:gd name="connsiteX450" fmla="*/ 1936622 w 7467600"/>
              <a:gd name="connsiteY450" fmla="*/ 6858000 h 6858000"/>
              <a:gd name="connsiteX451" fmla="*/ 1926261 w 7467600"/>
              <a:gd name="connsiteY451" fmla="*/ 6784064 h 6858000"/>
              <a:gd name="connsiteX452" fmla="*/ 1922724 w 7467600"/>
              <a:gd name="connsiteY452" fmla="*/ 6765577 h 6858000"/>
              <a:gd name="connsiteX453" fmla="*/ 1904650 w 7467600"/>
              <a:gd name="connsiteY453" fmla="*/ 6639616 h 6858000"/>
              <a:gd name="connsiteX454" fmla="*/ 1885273 w 7467600"/>
              <a:gd name="connsiteY454" fmla="*/ 6858000 h 6858000"/>
              <a:gd name="connsiteX455" fmla="*/ 1854363 w 7467600"/>
              <a:gd name="connsiteY455" fmla="*/ 6858000 h 6858000"/>
              <a:gd name="connsiteX456" fmla="*/ 1880391 w 7467600"/>
              <a:gd name="connsiteY456" fmla="*/ 6603796 h 6858000"/>
              <a:gd name="connsiteX457" fmla="*/ 1818273 w 7467600"/>
              <a:gd name="connsiteY457" fmla="*/ 6715729 h 6858000"/>
              <a:gd name="connsiteX458" fmla="*/ 1794691 w 7467600"/>
              <a:gd name="connsiteY458" fmla="*/ 6843239 h 6858000"/>
              <a:gd name="connsiteX459" fmla="*/ 1794914 w 7467600"/>
              <a:gd name="connsiteY459" fmla="*/ 6858000 h 6858000"/>
              <a:gd name="connsiteX460" fmla="*/ 1746128 w 7467600"/>
              <a:gd name="connsiteY460" fmla="*/ 6858000 h 6858000"/>
              <a:gd name="connsiteX461" fmla="*/ 1753934 w 7467600"/>
              <a:gd name="connsiteY461" fmla="*/ 6724796 h 6858000"/>
              <a:gd name="connsiteX462" fmla="*/ 1792053 w 7467600"/>
              <a:gd name="connsiteY462" fmla="*/ 6572396 h 6858000"/>
              <a:gd name="connsiteX463" fmla="*/ 1862248 w 7467600"/>
              <a:gd name="connsiteY463" fmla="*/ 6266397 h 6858000"/>
              <a:gd name="connsiteX464" fmla="*/ 1862250 w 7467600"/>
              <a:gd name="connsiteY464" fmla="*/ 6033531 h 6858000"/>
              <a:gd name="connsiteX465" fmla="*/ 1211999 w 7467600"/>
              <a:gd name="connsiteY465" fmla="*/ 6683610 h 6858000"/>
              <a:gd name="connsiteX466" fmla="*/ 1213266 w 7467600"/>
              <a:gd name="connsiteY466" fmla="*/ 6691947 h 6858000"/>
              <a:gd name="connsiteX467" fmla="*/ 1203370 w 7467600"/>
              <a:gd name="connsiteY467" fmla="*/ 6850676 h 6858000"/>
              <a:gd name="connsiteX468" fmla="*/ 1203671 w 7467600"/>
              <a:gd name="connsiteY468" fmla="*/ 6858000 h 6858000"/>
              <a:gd name="connsiteX469" fmla="*/ 1143180 w 7467600"/>
              <a:gd name="connsiteY469" fmla="*/ 6858000 h 6858000"/>
              <a:gd name="connsiteX470" fmla="*/ 1142176 w 7467600"/>
              <a:gd name="connsiteY470" fmla="*/ 6766045 h 6858000"/>
              <a:gd name="connsiteX471" fmla="*/ 1067484 w 7467600"/>
              <a:gd name="connsiteY471" fmla="*/ 6858000 h 6858000"/>
              <a:gd name="connsiteX472" fmla="*/ 953928 w 7467600"/>
              <a:gd name="connsiteY472" fmla="*/ 6858000 h 6858000"/>
              <a:gd name="connsiteX473" fmla="*/ 959715 w 7467600"/>
              <a:gd name="connsiteY473" fmla="*/ 6850185 h 6858000"/>
              <a:gd name="connsiteX474" fmla="*/ 1483788 w 7467600"/>
              <a:gd name="connsiteY474" fmla="*/ 6259174 h 6858000"/>
              <a:gd name="connsiteX475" fmla="*/ 1100671 w 7467600"/>
              <a:gd name="connsiteY475" fmla="*/ 6252137 h 6858000"/>
              <a:gd name="connsiteX476" fmla="*/ 1090144 w 7467600"/>
              <a:gd name="connsiteY476" fmla="*/ 6256748 h 6858000"/>
              <a:gd name="connsiteX477" fmla="*/ 1095872 w 7467600"/>
              <a:gd name="connsiteY477" fmla="*/ 6271892 h 6858000"/>
              <a:gd name="connsiteX478" fmla="*/ 262785 w 7467600"/>
              <a:gd name="connsiteY478" fmla="*/ 6845450 h 6858000"/>
              <a:gd name="connsiteX479" fmla="*/ 209968 w 7467600"/>
              <a:gd name="connsiteY479" fmla="*/ 6770713 h 6858000"/>
              <a:gd name="connsiteX480" fmla="*/ 873460 w 7467600"/>
              <a:gd name="connsiteY480" fmla="*/ 6253768 h 6858000"/>
              <a:gd name="connsiteX481" fmla="*/ 192686 w 7467600"/>
              <a:gd name="connsiteY481" fmla="*/ 5849257 h 6858000"/>
              <a:gd name="connsiteX482" fmla="*/ 4696 w 7467600"/>
              <a:gd name="connsiteY482" fmla="*/ 5697668 h 6858000"/>
              <a:gd name="connsiteX483" fmla="*/ 0 w 7467600"/>
              <a:gd name="connsiteY483" fmla="*/ 5689984 h 6858000"/>
              <a:gd name="connsiteX484" fmla="*/ 0 w 7467600"/>
              <a:gd name="connsiteY484" fmla="*/ 5513472 h 6858000"/>
              <a:gd name="connsiteX485" fmla="*/ 174101 w 7467600"/>
              <a:gd name="connsiteY485" fmla="*/ 5620277 h 6858000"/>
              <a:gd name="connsiteX486" fmla="*/ 891800 w 7467600"/>
              <a:gd name="connsiteY486" fmla="*/ 6036935 h 6858000"/>
              <a:gd name="connsiteX487" fmla="*/ 1072219 w 7467600"/>
              <a:gd name="connsiteY487" fmla="*/ 6169443 h 6858000"/>
              <a:gd name="connsiteX488" fmla="*/ 1074117 w 7467600"/>
              <a:gd name="connsiteY488" fmla="*/ 6170301 h 6858000"/>
              <a:gd name="connsiteX489" fmla="*/ 1083114 w 7467600"/>
              <a:gd name="connsiteY489" fmla="*/ 6174131 h 6858000"/>
              <a:gd name="connsiteX490" fmla="*/ 1543010 w 7467600"/>
              <a:gd name="connsiteY490" fmla="*/ 6191140 h 6858000"/>
              <a:gd name="connsiteX491" fmla="*/ 1551080 w 7467600"/>
              <a:gd name="connsiteY491" fmla="*/ 6195006 h 6858000"/>
              <a:gd name="connsiteX492" fmla="*/ 2345443 w 7467600"/>
              <a:gd name="connsiteY492" fmla="*/ 5549882 h 6858000"/>
              <a:gd name="connsiteX493" fmla="*/ 1721499 w 7467600"/>
              <a:gd name="connsiteY493" fmla="*/ 5599969 h 6858000"/>
              <a:gd name="connsiteX494" fmla="*/ 767716 w 7467600"/>
              <a:gd name="connsiteY494" fmla="*/ 5472768 h 6858000"/>
              <a:gd name="connsiteX495" fmla="*/ 722147 w 7467600"/>
              <a:gd name="connsiteY495" fmla="*/ 5393091 h 6858000"/>
              <a:gd name="connsiteX496" fmla="*/ 1485552 w 7467600"/>
              <a:gd name="connsiteY496" fmla="*/ 5313202 h 6858000"/>
              <a:gd name="connsiteX497" fmla="*/ 2143004 w 7467600"/>
              <a:gd name="connsiteY497" fmla="*/ 5402420 h 6858000"/>
              <a:gd name="connsiteX498" fmla="*/ 1933391 w 7467600"/>
              <a:gd name="connsiteY498" fmla="*/ 5156971 h 6858000"/>
              <a:gd name="connsiteX499" fmla="*/ 1827118 w 7467600"/>
              <a:gd name="connsiteY499" fmla="*/ 4968410 h 6858000"/>
              <a:gd name="connsiteX500" fmla="*/ 1837349 w 7467600"/>
              <a:gd name="connsiteY500" fmla="*/ 4956357 h 6858000"/>
              <a:gd name="connsiteX501" fmla="*/ 2162835 w 7467600"/>
              <a:gd name="connsiteY501" fmla="*/ 5187853 h 6858000"/>
              <a:gd name="connsiteX502" fmla="*/ 2257167 w 7467600"/>
              <a:gd name="connsiteY502" fmla="*/ 5462123 h 6858000"/>
              <a:gd name="connsiteX503" fmla="*/ 2261598 w 7467600"/>
              <a:gd name="connsiteY503" fmla="*/ 5467998 h 6858000"/>
              <a:gd name="connsiteX504" fmla="*/ 2437177 w 7467600"/>
              <a:gd name="connsiteY504" fmla="*/ 5479608 h 6858000"/>
              <a:gd name="connsiteX505" fmla="*/ 2445247 w 7467600"/>
              <a:gd name="connsiteY505" fmla="*/ 5483476 h 6858000"/>
              <a:gd name="connsiteX506" fmla="*/ 2743626 w 7467600"/>
              <a:gd name="connsiteY506" fmla="*/ 5304819 h 6858000"/>
              <a:gd name="connsiteX507" fmla="*/ 3048102 w 7467600"/>
              <a:gd name="connsiteY507" fmla="*/ 5150595 h 6858000"/>
              <a:gd name="connsiteX508" fmla="*/ 1799414 w 7467600"/>
              <a:gd name="connsiteY508" fmla="*/ 4694732 h 6858000"/>
              <a:gd name="connsiteX509" fmla="*/ 1771735 w 7467600"/>
              <a:gd name="connsiteY509" fmla="*/ 4619929 h 6858000"/>
              <a:gd name="connsiteX510" fmla="*/ 3104273 w 7467600"/>
              <a:gd name="connsiteY510" fmla="*/ 5076159 h 6858000"/>
              <a:gd name="connsiteX511" fmla="*/ 3113245 w 7467600"/>
              <a:gd name="connsiteY511" fmla="*/ 5090705 h 6858000"/>
              <a:gd name="connsiteX512" fmla="*/ 3126294 w 7467600"/>
              <a:gd name="connsiteY512" fmla="*/ 5114400 h 6858000"/>
              <a:gd name="connsiteX513" fmla="*/ 3937433 w 7467600"/>
              <a:gd name="connsiteY513" fmla="*/ 4830473 h 6858000"/>
              <a:gd name="connsiteX514" fmla="*/ 3590475 w 7467600"/>
              <a:gd name="connsiteY514" fmla="*/ 4597974 h 6858000"/>
              <a:gd name="connsiteX515" fmla="*/ 3100264 w 7467600"/>
              <a:gd name="connsiteY515" fmla="*/ 4579845 h 6858000"/>
              <a:gd name="connsiteX516" fmla="*/ 2183576 w 7467600"/>
              <a:gd name="connsiteY516" fmla="*/ 4227150 h 6858000"/>
              <a:gd name="connsiteX517" fmla="*/ 2151029 w 7467600"/>
              <a:gd name="connsiteY517" fmla="*/ 4146947 h 6858000"/>
              <a:gd name="connsiteX518" fmla="*/ 3563434 w 7467600"/>
              <a:gd name="connsiteY518" fmla="*/ 4469115 h 6858000"/>
              <a:gd name="connsiteX519" fmla="*/ 3177952 w 7467600"/>
              <a:gd name="connsiteY519" fmla="*/ 3657386 h 6858000"/>
              <a:gd name="connsiteX520" fmla="*/ 3189263 w 7467600"/>
              <a:gd name="connsiteY520" fmla="*/ 3625726 h 6858000"/>
              <a:gd name="connsiteX521" fmla="*/ 3560912 w 7467600"/>
              <a:gd name="connsiteY521" fmla="*/ 4079863 h 6858000"/>
              <a:gd name="connsiteX522" fmla="*/ 3626636 w 7467600"/>
              <a:gd name="connsiteY522" fmla="*/ 4512230 h 6858000"/>
              <a:gd name="connsiteX523" fmla="*/ 3653088 w 7467600"/>
              <a:gd name="connsiteY523" fmla="*/ 4521417 h 6858000"/>
              <a:gd name="connsiteX524" fmla="*/ 3988128 w 7467600"/>
              <a:gd name="connsiteY524" fmla="*/ 4817267 h 6858000"/>
              <a:gd name="connsiteX525" fmla="*/ 4830582 w 7467600"/>
              <a:gd name="connsiteY525" fmla="*/ 4676000 h 6858000"/>
              <a:gd name="connsiteX526" fmla="*/ 4830100 w 7467600"/>
              <a:gd name="connsiteY526" fmla="*/ 4675554 h 6858000"/>
              <a:gd name="connsiteX527" fmla="*/ 4036318 w 7467600"/>
              <a:gd name="connsiteY527" fmla="*/ 4147013 h 6858000"/>
              <a:gd name="connsiteX528" fmla="*/ 3432098 w 7467600"/>
              <a:gd name="connsiteY528" fmla="*/ 3537312 h 6858000"/>
              <a:gd name="connsiteX529" fmla="*/ 3446761 w 7467600"/>
              <a:gd name="connsiteY529" fmla="*/ 3461278 h 6858000"/>
              <a:gd name="connsiteX530" fmla="*/ 4419733 w 7467600"/>
              <a:gd name="connsiteY530" fmla="*/ 3963555 h 6858000"/>
              <a:gd name="connsiteX531" fmla="*/ 4781371 w 7467600"/>
              <a:gd name="connsiteY531" fmla="*/ 4458604 h 6858000"/>
              <a:gd name="connsiteX532" fmla="*/ 4780440 w 7467600"/>
              <a:gd name="connsiteY532" fmla="*/ 4470290 h 6858000"/>
              <a:gd name="connsiteX533" fmla="*/ 4898954 w 7467600"/>
              <a:gd name="connsiteY533" fmla="*/ 4662092 h 6858000"/>
              <a:gd name="connsiteX534" fmla="*/ 4900699 w 7467600"/>
              <a:gd name="connsiteY534" fmla="*/ 4670867 h 6858000"/>
              <a:gd name="connsiteX535" fmla="*/ 5714511 w 7467600"/>
              <a:gd name="connsiteY535" fmla="*/ 4663483 h 6858000"/>
              <a:gd name="connsiteX536" fmla="*/ 5464793 w 7467600"/>
              <a:gd name="connsiteY536" fmla="*/ 4393556 h 6858000"/>
              <a:gd name="connsiteX537" fmla="*/ 5461897 w 7467600"/>
              <a:gd name="connsiteY537" fmla="*/ 4390879 h 6858000"/>
              <a:gd name="connsiteX538" fmla="*/ 4294126 w 7467600"/>
              <a:gd name="connsiteY538" fmla="*/ 3303048 h 6858000"/>
              <a:gd name="connsiteX539" fmla="*/ 4305321 w 7467600"/>
              <a:gd name="connsiteY539" fmla="*/ 3256953 h 6858000"/>
              <a:gd name="connsiteX540" fmla="*/ 4949299 w 7467600"/>
              <a:gd name="connsiteY540" fmla="*/ 3766336 h 6858000"/>
              <a:gd name="connsiteX541" fmla="*/ 5291452 w 7467600"/>
              <a:gd name="connsiteY541" fmla="*/ 4076801 h 6858000"/>
              <a:gd name="connsiteX542" fmla="*/ 5434998 w 7467600"/>
              <a:gd name="connsiteY542" fmla="*/ 4254100 h 6858000"/>
              <a:gd name="connsiteX543" fmla="*/ 5351015 w 7467600"/>
              <a:gd name="connsiteY543" fmla="*/ 3760989 h 6858000"/>
              <a:gd name="connsiteX544" fmla="*/ 5413780 w 7467600"/>
              <a:gd name="connsiteY544" fmla="*/ 2966265 h 6858000"/>
              <a:gd name="connsiteX545" fmla="*/ 5425627 w 7467600"/>
              <a:gd name="connsiteY545" fmla="*/ 2954192 h 6858000"/>
              <a:gd name="connsiteX546" fmla="*/ 6604735 w 7467600"/>
              <a:gd name="connsiteY546" fmla="*/ 2041381 h 6858000"/>
              <a:gd name="connsiteX547" fmla="*/ 7204487 w 7467600"/>
              <a:gd name="connsiteY547" fmla="*/ 2742112 h 6858000"/>
              <a:gd name="connsiteX548" fmla="*/ 7131592 w 7467600"/>
              <a:gd name="connsiteY548" fmla="*/ 2672096 h 6858000"/>
              <a:gd name="connsiteX549" fmla="*/ 6996344 w 7467600"/>
              <a:gd name="connsiteY549" fmla="*/ 2518310 h 6858000"/>
              <a:gd name="connsiteX550" fmla="*/ 6735495 w 7467600"/>
              <a:gd name="connsiteY550" fmla="*/ 2196890 h 6858000"/>
              <a:gd name="connsiteX551" fmla="*/ 6721901 w 7467600"/>
              <a:gd name="connsiteY551" fmla="*/ 2179274 h 6858000"/>
              <a:gd name="connsiteX552" fmla="*/ 6604735 w 7467600"/>
              <a:gd name="connsiteY552" fmla="*/ 2041381 h 6858000"/>
              <a:gd name="connsiteX553" fmla="*/ 6591670 w 7467600"/>
              <a:gd name="connsiteY553" fmla="*/ 1988277 h 6858000"/>
              <a:gd name="connsiteX554" fmla="*/ 6747349 w 7467600"/>
              <a:gd name="connsiteY554" fmla="*/ 2160069 h 6858000"/>
              <a:gd name="connsiteX555" fmla="*/ 6760943 w 7467600"/>
              <a:gd name="connsiteY555" fmla="*/ 2177686 h 6858000"/>
              <a:gd name="connsiteX556" fmla="*/ 7021065 w 7467600"/>
              <a:gd name="connsiteY556" fmla="*/ 2498102 h 6858000"/>
              <a:gd name="connsiteX557" fmla="*/ 7155223 w 7467600"/>
              <a:gd name="connsiteY557" fmla="*/ 2650386 h 6858000"/>
              <a:gd name="connsiteX558" fmla="*/ 7203167 w 7467600"/>
              <a:gd name="connsiteY558" fmla="*/ 2697288 h 6858000"/>
              <a:gd name="connsiteX559" fmla="*/ 6937703 w 7467600"/>
              <a:gd name="connsiteY559" fmla="*/ 2321981 h 6858000"/>
              <a:gd name="connsiteX560" fmla="*/ 6591670 w 7467600"/>
              <a:gd name="connsiteY560" fmla="*/ 1988277 h 6858000"/>
              <a:gd name="connsiteX561" fmla="*/ 5798671 w 7467600"/>
              <a:gd name="connsiteY561" fmla="*/ 1981601 h 6858000"/>
              <a:gd name="connsiteX562" fmla="*/ 5754709 w 7467600"/>
              <a:gd name="connsiteY562" fmla="*/ 2071454 h 6858000"/>
              <a:gd name="connsiteX563" fmla="*/ 5763044 w 7467600"/>
              <a:gd name="connsiteY563" fmla="*/ 2842206 h 6858000"/>
              <a:gd name="connsiteX564" fmla="*/ 5764974 w 7467600"/>
              <a:gd name="connsiteY564" fmla="*/ 2799609 h 6858000"/>
              <a:gd name="connsiteX565" fmla="*/ 5767665 w 7467600"/>
              <a:gd name="connsiteY565" fmla="*/ 2666409 h 6858000"/>
              <a:gd name="connsiteX566" fmla="*/ 5763055 w 7467600"/>
              <a:gd name="connsiteY566" fmla="*/ 2579705 h 6858000"/>
              <a:gd name="connsiteX567" fmla="*/ 5758079 w 7467600"/>
              <a:gd name="connsiteY567" fmla="*/ 2492508 h 6858000"/>
              <a:gd name="connsiteX568" fmla="*/ 5779325 w 7467600"/>
              <a:gd name="connsiteY568" fmla="*/ 2197069 h 6858000"/>
              <a:gd name="connsiteX569" fmla="*/ 5798671 w 7467600"/>
              <a:gd name="connsiteY569" fmla="*/ 1981601 h 6858000"/>
              <a:gd name="connsiteX570" fmla="*/ 5829202 w 7467600"/>
              <a:gd name="connsiteY570" fmla="*/ 1971679 h 6858000"/>
              <a:gd name="connsiteX571" fmla="*/ 5809558 w 7467600"/>
              <a:gd name="connsiteY571" fmla="*/ 2198043 h 6858000"/>
              <a:gd name="connsiteX572" fmla="*/ 5788653 w 7467600"/>
              <a:gd name="connsiteY572" fmla="*/ 2489430 h 6858000"/>
              <a:gd name="connsiteX573" fmla="*/ 5793439 w 7467600"/>
              <a:gd name="connsiteY573" fmla="*/ 2575235 h 6858000"/>
              <a:gd name="connsiteX574" fmla="*/ 5796837 w 7467600"/>
              <a:gd name="connsiteY574" fmla="*/ 2637633 h 6858000"/>
              <a:gd name="connsiteX575" fmla="*/ 5818614 w 7467600"/>
              <a:gd name="connsiteY575" fmla="*/ 2473055 h 6858000"/>
              <a:gd name="connsiteX576" fmla="*/ 5829202 w 7467600"/>
              <a:gd name="connsiteY576" fmla="*/ 1971679 h 6858000"/>
              <a:gd name="connsiteX577" fmla="*/ 5911389 w 7467600"/>
              <a:gd name="connsiteY577" fmla="*/ 1898371 h 6858000"/>
              <a:gd name="connsiteX578" fmla="*/ 6237627 w 7467600"/>
              <a:gd name="connsiteY578" fmla="*/ 2231921 h 6858000"/>
              <a:gd name="connsiteX579" fmla="*/ 5911389 w 7467600"/>
              <a:gd name="connsiteY579" fmla="*/ 1898371 h 6858000"/>
              <a:gd name="connsiteX580" fmla="*/ 6944437 w 7467600"/>
              <a:gd name="connsiteY580" fmla="*/ 1575402 h 6858000"/>
              <a:gd name="connsiteX581" fmla="*/ 6304730 w 7467600"/>
              <a:gd name="connsiteY581" fmla="*/ 1766654 h 6858000"/>
              <a:gd name="connsiteX582" fmla="*/ 6944437 w 7467600"/>
              <a:gd name="connsiteY582" fmla="*/ 1575402 h 6858000"/>
              <a:gd name="connsiteX583" fmla="*/ 7019523 w 7467600"/>
              <a:gd name="connsiteY583" fmla="*/ 1519450 h 6858000"/>
              <a:gd name="connsiteX584" fmla="*/ 6298091 w 7467600"/>
              <a:gd name="connsiteY584" fmla="*/ 1737122 h 6858000"/>
              <a:gd name="connsiteX585" fmla="*/ 7019523 w 7467600"/>
              <a:gd name="connsiteY585" fmla="*/ 1519450 h 6858000"/>
              <a:gd name="connsiteX586" fmla="*/ 2399523 w 7467600"/>
              <a:gd name="connsiteY586" fmla="*/ 1428234 h 6858000"/>
              <a:gd name="connsiteX587" fmla="*/ 2224982 w 7467600"/>
              <a:gd name="connsiteY587" fmla="*/ 1826201 h 6858000"/>
              <a:gd name="connsiteX588" fmla="*/ 2096099 w 7467600"/>
              <a:gd name="connsiteY588" fmla="*/ 2345900 h 6858000"/>
              <a:gd name="connsiteX589" fmla="*/ 2283317 w 7467600"/>
              <a:gd name="connsiteY589" fmla="*/ 1796925 h 6858000"/>
              <a:gd name="connsiteX590" fmla="*/ 2399523 w 7467600"/>
              <a:gd name="connsiteY590" fmla="*/ 1428234 h 6858000"/>
              <a:gd name="connsiteX591" fmla="*/ 2448558 w 7467600"/>
              <a:gd name="connsiteY591" fmla="*/ 1373435 h 6858000"/>
              <a:gd name="connsiteX592" fmla="*/ 2312521 w 7467600"/>
              <a:gd name="connsiteY592" fmla="*/ 1806140 h 6858000"/>
              <a:gd name="connsiteX593" fmla="*/ 2127533 w 7467600"/>
              <a:gd name="connsiteY593" fmla="*/ 2348380 h 6858000"/>
              <a:gd name="connsiteX594" fmla="*/ 2358080 w 7467600"/>
              <a:gd name="connsiteY594" fmla="*/ 1866134 h 6858000"/>
              <a:gd name="connsiteX595" fmla="*/ 2407436 w 7467600"/>
              <a:gd name="connsiteY595" fmla="*/ 1651070 h 6858000"/>
              <a:gd name="connsiteX596" fmla="*/ 2448558 w 7467600"/>
              <a:gd name="connsiteY596" fmla="*/ 1373435 h 6858000"/>
              <a:gd name="connsiteX597" fmla="*/ 278707 w 7467600"/>
              <a:gd name="connsiteY597" fmla="*/ 1352270 h 6858000"/>
              <a:gd name="connsiteX598" fmla="*/ 321570 w 7467600"/>
              <a:gd name="connsiteY598" fmla="*/ 1861610 h 6858000"/>
              <a:gd name="connsiteX599" fmla="*/ 294281 w 7467600"/>
              <a:gd name="connsiteY599" fmla="*/ 1440658 h 6858000"/>
              <a:gd name="connsiteX600" fmla="*/ 278707 w 7467600"/>
              <a:gd name="connsiteY600" fmla="*/ 1352270 h 6858000"/>
              <a:gd name="connsiteX601" fmla="*/ 1423821 w 7467600"/>
              <a:gd name="connsiteY601" fmla="*/ 1351958 h 6858000"/>
              <a:gd name="connsiteX602" fmla="*/ 1638521 w 7467600"/>
              <a:gd name="connsiteY602" fmla="*/ 1908470 h 6858000"/>
              <a:gd name="connsiteX603" fmla="*/ 1754199 w 7467600"/>
              <a:gd name="connsiteY603" fmla="*/ 2149284 h 6858000"/>
              <a:gd name="connsiteX604" fmla="*/ 1908359 w 7467600"/>
              <a:gd name="connsiteY604" fmla="*/ 2364988 h 6858000"/>
              <a:gd name="connsiteX605" fmla="*/ 1647661 w 7467600"/>
              <a:gd name="connsiteY605" fmla="*/ 1825945 h 6858000"/>
              <a:gd name="connsiteX606" fmla="*/ 1423821 w 7467600"/>
              <a:gd name="connsiteY606" fmla="*/ 1351958 h 6858000"/>
              <a:gd name="connsiteX607" fmla="*/ 1431890 w 7467600"/>
              <a:gd name="connsiteY607" fmla="*/ 1306475 h 6858000"/>
              <a:gd name="connsiteX608" fmla="*/ 1507597 w 7467600"/>
              <a:gd name="connsiteY608" fmla="*/ 1446132 h 6858000"/>
              <a:gd name="connsiteX609" fmla="*/ 1674586 w 7467600"/>
              <a:gd name="connsiteY609" fmla="*/ 1813832 h 6858000"/>
              <a:gd name="connsiteX610" fmla="*/ 1815950 w 7467600"/>
              <a:gd name="connsiteY610" fmla="*/ 2128564 h 6858000"/>
              <a:gd name="connsiteX611" fmla="*/ 1984242 w 7467600"/>
              <a:gd name="connsiteY611" fmla="*/ 2430829 h 6858000"/>
              <a:gd name="connsiteX612" fmla="*/ 2014023 w 7467600"/>
              <a:gd name="connsiteY612" fmla="*/ 2450995 h 6858000"/>
              <a:gd name="connsiteX613" fmla="*/ 1747337 w 7467600"/>
              <a:gd name="connsiteY613" fmla="*/ 1855264 h 6858000"/>
              <a:gd name="connsiteX614" fmla="*/ 1533749 w 7467600"/>
              <a:gd name="connsiteY614" fmla="*/ 1478656 h 6858000"/>
              <a:gd name="connsiteX615" fmla="*/ 1431890 w 7467600"/>
              <a:gd name="connsiteY615" fmla="*/ 1306475 h 6858000"/>
              <a:gd name="connsiteX616" fmla="*/ 5052692 w 7467600"/>
              <a:gd name="connsiteY616" fmla="*/ 1292994 h 6858000"/>
              <a:gd name="connsiteX617" fmla="*/ 5200661 w 7467600"/>
              <a:gd name="connsiteY617" fmla="*/ 1635186 h 6858000"/>
              <a:gd name="connsiteX618" fmla="*/ 5297138 w 7467600"/>
              <a:gd name="connsiteY618" fmla="*/ 1906351 h 6858000"/>
              <a:gd name="connsiteX619" fmla="*/ 5052692 w 7467600"/>
              <a:gd name="connsiteY619" fmla="*/ 1292994 h 6858000"/>
              <a:gd name="connsiteX620" fmla="*/ 5009948 w 7467600"/>
              <a:gd name="connsiteY620" fmla="*/ 1273619 h 6858000"/>
              <a:gd name="connsiteX621" fmla="*/ 5121777 w 7467600"/>
              <a:gd name="connsiteY621" fmla="*/ 1654213 h 6858000"/>
              <a:gd name="connsiteX622" fmla="*/ 5293545 w 7467600"/>
              <a:gd name="connsiteY622" fmla="*/ 2072247 h 6858000"/>
              <a:gd name="connsiteX623" fmla="*/ 5294042 w 7467600"/>
              <a:gd name="connsiteY623" fmla="*/ 2065019 h 6858000"/>
              <a:gd name="connsiteX624" fmla="*/ 5171936 w 7467600"/>
              <a:gd name="connsiteY624" fmla="*/ 1647613 h 6858000"/>
              <a:gd name="connsiteX625" fmla="*/ 5009948 w 7467600"/>
              <a:gd name="connsiteY625" fmla="*/ 1273619 h 6858000"/>
              <a:gd name="connsiteX626" fmla="*/ 655236 w 7467600"/>
              <a:gd name="connsiteY626" fmla="*/ 1268632 h 6858000"/>
              <a:gd name="connsiteX627" fmla="*/ 839521 w 7467600"/>
              <a:gd name="connsiteY627" fmla="*/ 1685315 h 6858000"/>
              <a:gd name="connsiteX628" fmla="*/ 1109416 w 7467600"/>
              <a:gd name="connsiteY628" fmla="*/ 2061663 h 6858000"/>
              <a:gd name="connsiteX629" fmla="*/ 1298300 w 7467600"/>
              <a:gd name="connsiteY629" fmla="*/ 2247742 h 6858000"/>
              <a:gd name="connsiteX630" fmla="*/ 1125871 w 7467600"/>
              <a:gd name="connsiteY630" fmla="*/ 1989513 h 6858000"/>
              <a:gd name="connsiteX631" fmla="*/ 981574 w 7467600"/>
              <a:gd name="connsiteY631" fmla="*/ 1783157 h 6858000"/>
              <a:gd name="connsiteX632" fmla="*/ 922198 w 7467600"/>
              <a:gd name="connsiteY632" fmla="*/ 1677437 h 6858000"/>
              <a:gd name="connsiteX633" fmla="*/ 869293 w 7467600"/>
              <a:gd name="connsiteY633" fmla="*/ 1583214 h 6858000"/>
              <a:gd name="connsiteX634" fmla="*/ 751431 w 7467600"/>
              <a:gd name="connsiteY634" fmla="*/ 1405731 h 6858000"/>
              <a:gd name="connsiteX635" fmla="*/ 655236 w 7467600"/>
              <a:gd name="connsiteY635" fmla="*/ 1268632 h 6858000"/>
              <a:gd name="connsiteX636" fmla="*/ 6516292 w 7467600"/>
              <a:gd name="connsiteY636" fmla="*/ 1263064 h 6858000"/>
              <a:gd name="connsiteX637" fmla="*/ 5736320 w 7467600"/>
              <a:gd name="connsiteY637" fmla="*/ 1501803 h 6858000"/>
              <a:gd name="connsiteX638" fmla="*/ 6516292 w 7467600"/>
              <a:gd name="connsiteY638" fmla="*/ 1263064 h 6858000"/>
              <a:gd name="connsiteX639" fmla="*/ 291466 w 7467600"/>
              <a:gd name="connsiteY639" fmla="*/ 1250369 h 6858000"/>
              <a:gd name="connsiteX640" fmla="*/ 323180 w 7467600"/>
              <a:gd name="connsiteY640" fmla="*/ 1435283 h 6858000"/>
              <a:gd name="connsiteX641" fmla="*/ 349381 w 7467600"/>
              <a:gd name="connsiteY641" fmla="*/ 1875041 h 6858000"/>
              <a:gd name="connsiteX642" fmla="*/ 374363 w 7467600"/>
              <a:gd name="connsiteY642" fmla="*/ 1506494 h 6858000"/>
              <a:gd name="connsiteX643" fmla="*/ 302168 w 7467600"/>
              <a:gd name="connsiteY643" fmla="*/ 1274495 h 6858000"/>
              <a:gd name="connsiteX644" fmla="*/ 291466 w 7467600"/>
              <a:gd name="connsiteY644" fmla="*/ 1250369 h 6858000"/>
              <a:gd name="connsiteX645" fmla="*/ 678222 w 7467600"/>
              <a:gd name="connsiteY645" fmla="*/ 1248670 h 6858000"/>
              <a:gd name="connsiteX646" fmla="*/ 775536 w 7467600"/>
              <a:gd name="connsiteY646" fmla="*/ 1388015 h 6858000"/>
              <a:gd name="connsiteX647" fmla="*/ 894529 w 7467600"/>
              <a:gd name="connsiteY647" fmla="*/ 1567739 h 6858000"/>
              <a:gd name="connsiteX648" fmla="*/ 948000 w 7467600"/>
              <a:gd name="connsiteY648" fmla="*/ 1663088 h 6858000"/>
              <a:gd name="connsiteX649" fmla="*/ 1006812 w 7467600"/>
              <a:gd name="connsiteY649" fmla="*/ 1767683 h 6858000"/>
              <a:gd name="connsiteX650" fmla="*/ 1149133 w 7467600"/>
              <a:gd name="connsiteY650" fmla="*/ 1971513 h 6858000"/>
              <a:gd name="connsiteX651" fmla="*/ 1333952 w 7467600"/>
              <a:gd name="connsiteY651" fmla="*/ 2251620 h 6858000"/>
              <a:gd name="connsiteX652" fmla="*/ 1337329 w 7467600"/>
              <a:gd name="connsiteY652" fmla="*/ 2258350 h 6858000"/>
              <a:gd name="connsiteX653" fmla="*/ 1014726 w 7467600"/>
              <a:gd name="connsiteY653" fmla="*/ 1615556 h 6858000"/>
              <a:gd name="connsiteX654" fmla="*/ 678222 w 7467600"/>
              <a:gd name="connsiteY654" fmla="*/ 1248670 h 6858000"/>
              <a:gd name="connsiteX655" fmla="*/ 6691602 w 7467600"/>
              <a:gd name="connsiteY655" fmla="*/ 1140573 h 6858000"/>
              <a:gd name="connsiteX656" fmla="*/ 6571100 w 7467600"/>
              <a:gd name="connsiteY656" fmla="*/ 1183662 h 6858000"/>
              <a:gd name="connsiteX657" fmla="*/ 6241687 w 7467600"/>
              <a:gd name="connsiteY657" fmla="*/ 1257600 h 6858000"/>
              <a:gd name="connsiteX658" fmla="*/ 5693009 w 7467600"/>
              <a:gd name="connsiteY658" fmla="*/ 1478256 h 6858000"/>
              <a:gd name="connsiteX659" fmla="*/ 6548420 w 7467600"/>
              <a:gd name="connsiteY659" fmla="*/ 1214599 h 6858000"/>
              <a:gd name="connsiteX660" fmla="*/ 6605473 w 7467600"/>
              <a:gd name="connsiteY660" fmla="*/ 1184686 h 6858000"/>
              <a:gd name="connsiteX661" fmla="*/ 6691602 w 7467600"/>
              <a:gd name="connsiteY661" fmla="*/ 1140573 h 6858000"/>
              <a:gd name="connsiteX662" fmla="*/ 4002475 w 7467600"/>
              <a:gd name="connsiteY662" fmla="*/ 1037802 h 6858000"/>
              <a:gd name="connsiteX663" fmla="*/ 4000324 w 7467600"/>
              <a:gd name="connsiteY663" fmla="*/ 1039362 h 6858000"/>
              <a:gd name="connsiteX664" fmla="*/ 4002862 w 7467600"/>
              <a:gd name="connsiteY664" fmla="*/ 1042866 h 6858000"/>
              <a:gd name="connsiteX665" fmla="*/ 4002475 w 7467600"/>
              <a:gd name="connsiteY665" fmla="*/ 1037802 h 6858000"/>
              <a:gd name="connsiteX666" fmla="*/ 506322 w 7467600"/>
              <a:gd name="connsiteY666" fmla="*/ 1020997 h 6858000"/>
              <a:gd name="connsiteX667" fmla="*/ 533068 w 7467600"/>
              <a:gd name="connsiteY667" fmla="*/ 1029409 h 6858000"/>
              <a:gd name="connsiteX668" fmla="*/ 1232525 w 7467600"/>
              <a:gd name="connsiteY668" fmla="*/ 1804675 h 6858000"/>
              <a:gd name="connsiteX669" fmla="*/ 1388858 w 7467600"/>
              <a:gd name="connsiteY669" fmla="*/ 2368011 h 6858000"/>
              <a:gd name="connsiteX670" fmla="*/ 1384098 w 7467600"/>
              <a:gd name="connsiteY670" fmla="*/ 2378125 h 6858000"/>
              <a:gd name="connsiteX671" fmla="*/ 1425393 w 7467600"/>
              <a:gd name="connsiteY671" fmla="*/ 2589124 h 6858000"/>
              <a:gd name="connsiteX672" fmla="*/ 1424001 w 7467600"/>
              <a:gd name="connsiteY672" fmla="*/ 2597541 h 6858000"/>
              <a:gd name="connsiteX673" fmla="*/ 2152729 w 7467600"/>
              <a:gd name="connsiteY673" fmla="*/ 2864487 h 6858000"/>
              <a:gd name="connsiteX674" fmla="*/ 2020609 w 7467600"/>
              <a:gd name="connsiteY674" fmla="*/ 2539671 h 6858000"/>
              <a:gd name="connsiteX675" fmla="*/ 2018920 w 7467600"/>
              <a:gd name="connsiteY675" fmla="*/ 2536309 h 6858000"/>
              <a:gd name="connsiteX676" fmla="*/ 1342441 w 7467600"/>
              <a:gd name="connsiteY676" fmla="*/ 1173017 h 6858000"/>
              <a:gd name="connsiteX677" fmla="*/ 1367925 w 7467600"/>
              <a:gd name="connsiteY677" fmla="*/ 1135648 h 6858000"/>
              <a:gd name="connsiteX678" fmla="*/ 1771401 w 7467600"/>
              <a:gd name="connsiteY678" fmla="*/ 1806673 h 6858000"/>
              <a:gd name="connsiteX679" fmla="*/ 1972385 w 7467600"/>
              <a:gd name="connsiteY679" fmla="*/ 2198735 h 6858000"/>
              <a:gd name="connsiteX680" fmla="*/ 2040892 w 7467600"/>
              <a:gd name="connsiteY680" fmla="*/ 2405205 h 6858000"/>
              <a:gd name="connsiteX681" fmla="*/ 2131689 w 7467600"/>
              <a:gd name="connsiteY681" fmla="*/ 1936926 h 6858000"/>
              <a:gd name="connsiteX682" fmla="*/ 2454820 w 7467600"/>
              <a:gd name="connsiteY682" fmla="*/ 1248808 h 6858000"/>
              <a:gd name="connsiteX683" fmla="*/ 2492512 w 7467600"/>
              <a:gd name="connsiteY683" fmla="*/ 1302920 h 6858000"/>
              <a:gd name="connsiteX684" fmla="*/ 2081216 w 7467600"/>
              <a:gd name="connsiteY684" fmla="*/ 2527513 h 6858000"/>
              <a:gd name="connsiteX685" fmla="*/ 2081211 w 7467600"/>
              <a:gd name="connsiteY685" fmla="*/ 2528916 h 6858000"/>
              <a:gd name="connsiteX686" fmla="*/ 2199067 w 7467600"/>
              <a:gd name="connsiteY686" fmla="*/ 2884061 h 6858000"/>
              <a:gd name="connsiteX687" fmla="*/ 3192586 w 7467600"/>
              <a:gd name="connsiteY687" fmla="*/ 3411496 h 6858000"/>
              <a:gd name="connsiteX688" fmla="*/ 3182620 w 7467600"/>
              <a:gd name="connsiteY688" fmla="*/ 3483279 h 6858000"/>
              <a:gd name="connsiteX689" fmla="*/ 2435119 w 7467600"/>
              <a:gd name="connsiteY689" fmla="*/ 3080173 h 6858000"/>
              <a:gd name="connsiteX690" fmla="*/ 2410152 w 7467600"/>
              <a:gd name="connsiteY690" fmla="*/ 3063751 h 6858000"/>
              <a:gd name="connsiteX691" fmla="*/ 2408099 w 7467600"/>
              <a:gd name="connsiteY691" fmla="*/ 3064403 h 6858000"/>
              <a:gd name="connsiteX692" fmla="*/ 2407218 w 7467600"/>
              <a:gd name="connsiteY692" fmla="*/ 3070324 h 6858000"/>
              <a:gd name="connsiteX693" fmla="*/ 2380138 w 7467600"/>
              <a:gd name="connsiteY693" fmla="*/ 3099341 h 6858000"/>
              <a:gd name="connsiteX694" fmla="*/ 1765923 w 7467600"/>
              <a:gd name="connsiteY694" fmla="*/ 3581043 h 6858000"/>
              <a:gd name="connsiteX695" fmla="*/ 1702258 w 7467600"/>
              <a:gd name="connsiteY695" fmla="*/ 3612286 h 6858000"/>
              <a:gd name="connsiteX696" fmla="*/ 1538370 w 7467600"/>
              <a:gd name="connsiteY696" fmla="*/ 3811804 h 6858000"/>
              <a:gd name="connsiteX697" fmla="*/ 542867 w 7467600"/>
              <a:gd name="connsiteY697" fmla="*/ 4944092 h 6858000"/>
              <a:gd name="connsiteX698" fmla="*/ 515800 w 7467600"/>
              <a:gd name="connsiteY698" fmla="*/ 4862180 h 6858000"/>
              <a:gd name="connsiteX699" fmla="*/ 909145 w 7467600"/>
              <a:gd name="connsiteY699" fmla="*/ 4199225 h 6858000"/>
              <a:gd name="connsiteX700" fmla="*/ 1214067 w 7467600"/>
              <a:gd name="connsiteY700" fmla="*/ 3908561 h 6858000"/>
              <a:gd name="connsiteX701" fmla="*/ 640967 w 7467600"/>
              <a:gd name="connsiteY701" fmla="*/ 4105601 h 6858000"/>
              <a:gd name="connsiteX702" fmla="*/ 112563 w 7467600"/>
              <a:gd name="connsiteY702" fmla="*/ 4396952 h 6858000"/>
              <a:gd name="connsiteX703" fmla="*/ 0 w 7467600"/>
              <a:gd name="connsiteY703" fmla="*/ 4466006 h 6858000"/>
              <a:gd name="connsiteX704" fmla="*/ 0 w 7467600"/>
              <a:gd name="connsiteY704" fmla="*/ 4233763 h 6858000"/>
              <a:gd name="connsiteX705" fmla="*/ 36881 w 7467600"/>
              <a:gd name="connsiteY705" fmla="*/ 4200118 h 6858000"/>
              <a:gd name="connsiteX706" fmla="*/ 910534 w 7467600"/>
              <a:gd name="connsiteY706" fmla="*/ 3629753 h 6858000"/>
              <a:gd name="connsiteX707" fmla="*/ 1578717 w 7467600"/>
              <a:gd name="connsiteY707" fmla="*/ 3575982 h 6858000"/>
              <a:gd name="connsiteX708" fmla="*/ 2338780 w 7467600"/>
              <a:gd name="connsiteY708" fmla="*/ 3033725 h 6858000"/>
              <a:gd name="connsiteX709" fmla="*/ 1807991 w 7467600"/>
              <a:gd name="connsiteY709" fmla="*/ 2807184 h 6858000"/>
              <a:gd name="connsiteX710" fmla="*/ 1416358 w 7467600"/>
              <a:gd name="connsiteY710" fmla="*/ 3112571 h 6858000"/>
              <a:gd name="connsiteX711" fmla="*/ 939066 w 7467600"/>
              <a:gd name="connsiteY711" fmla="*/ 3378798 h 6858000"/>
              <a:gd name="connsiteX712" fmla="*/ 115099 w 7467600"/>
              <a:gd name="connsiteY712" fmla="*/ 3607650 h 6858000"/>
              <a:gd name="connsiteX713" fmla="*/ 97284 w 7467600"/>
              <a:gd name="connsiteY713" fmla="*/ 3520393 h 6858000"/>
              <a:gd name="connsiteX714" fmla="*/ 922050 w 7467600"/>
              <a:gd name="connsiteY714" fmla="*/ 3074867 h 6858000"/>
              <a:gd name="connsiteX715" fmla="*/ 1405265 w 7467600"/>
              <a:gd name="connsiteY715" fmla="*/ 3016319 h 6858000"/>
              <a:gd name="connsiteX716" fmla="*/ 1407512 w 7467600"/>
              <a:gd name="connsiteY716" fmla="*/ 3018001 h 6858000"/>
              <a:gd name="connsiteX717" fmla="*/ 1726266 w 7467600"/>
              <a:gd name="connsiteY717" fmla="*/ 2777274 h 6858000"/>
              <a:gd name="connsiteX718" fmla="*/ 625390 w 7467600"/>
              <a:gd name="connsiteY718" fmla="*/ 2514541 h 6858000"/>
              <a:gd name="connsiteX719" fmla="*/ 619799 w 7467600"/>
              <a:gd name="connsiteY719" fmla="*/ 2527180 h 6858000"/>
              <a:gd name="connsiteX720" fmla="*/ 310030 w 7467600"/>
              <a:gd name="connsiteY720" fmla="*/ 2771818 h 6858000"/>
              <a:gd name="connsiteX721" fmla="*/ 173877 w 7467600"/>
              <a:gd name="connsiteY721" fmla="*/ 2937056 h 6858000"/>
              <a:gd name="connsiteX722" fmla="*/ 77889 w 7467600"/>
              <a:gd name="connsiteY722" fmla="*/ 3138440 h 6858000"/>
              <a:gd name="connsiteX723" fmla="*/ 0 w 7467600"/>
              <a:gd name="connsiteY723" fmla="*/ 3271395 h 6858000"/>
              <a:gd name="connsiteX724" fmla="*/ 0 w 7467600"/>
              <a:gd name="connsiteY724" fmla="*/ 3153002 h 6858000"/>
              <a:gd name="connsiteX725" fmla="*/ 2386 w 7467600"/>
              <a:gd name="connsiteY725" fmla="*/ 3149203 h 6858000"/>
              <a:gd name="connsiteX726" fmla="*/ 89753 w 7467600"/>
              <a:gd name="connsiteY726" fmla="*/ 2987702 h 6858000"/>
              <a:gd name="connsiteX727" fmla="*/ 76869 w 7467600"/>
              <a:gd name="connsiteY727" fmla="*/ 3005404 h 6858000"/>
              <a:gd name="connsiteX728" fmla="*/ 32049 w 7467600"/>
              <a:gd name="connsiteY728" fmla="*/ 3065814 h 6858000"/>
              <a:gd name="connsiteX729" fmla="*/ 0 w 7467600"/>
              <a:gd name="connsiteY729" fmla="*/ 3108744 h 6858000"/>
              <a:gd name="connsiteX730" fmla="*/ 0 w 7467600"/>
              <a:gd name="connsiteY730" fmla="*/ 3058059 h 6858000"/>
              <a:gd name="connsiteX731" fmla="*/ 7610 w 7467600"/>
              <a:gd name="connsiteY731" fmla="*/ 3047889 h 6858000"/>
              <a:gd name="connsiteX732" fmla="*/ 52419 w 7467600"/>
              <a:gd name="connsiteY732" fmla="*/ 2987479 h 6858000"/>
              <a:gd name="connsiteX733" fmla="*/ 59142 w 7467600"/>
              <a:gd name="connsiteY733" fmla="*/ 2978488 h 6858000"/>
              <a:gd name="connsiteX734" fmla="*/ 0 w 7467600"/>
              <a:gd name="connsiteY734" fmla="*/ 3015334 h 6858000"/>
              <a:gd name="connsiteX735" fmla="*/ 0 w 7467600"/>
              <a:gd name="connsiteY735" fmla="*/ 2914286 h 6858000"/>
              <a:gd name="connsiteX736" fmla="*/ 36383 w 7467600"/>
              <a:gd name="connsiteY736" fmla="*/ 2901128 h 6858000"/>
              <a:gd name="connsiteX737" fmla="*/ 156329 w 7467600"/>
              <a:gd name="connsiteY737" fmla="*/ 2840533 h 6858000"/>
              <a:gd name="connsiteX738" fmla="*/ 358355 w 7467600"/>
              <a:gd name="connsiteY738" fmla="*/ 2620471 h 6858000"/>
              <a:gd name="connsiteX739" fmla="*/ 510577 w 7467600"/>
              <a:gd name="connsiteY739" fmla="*/ 2501244 h 6858000"/>
              <a:gd name="connsiteX740" fmla="*/ 211967 w 7467600"/>
              <a:gd name="connsiteY740" fmla="*/ 2479171 h 6858000"/>
              <a:gd name="connsiteX741" fmla="*/ 0 w 7467600"/>
              <a:gd name="connsiteY741" fmla="*/ 2476398 h 6858000"/>
              <a:gd name="connsiteX742" fmla="*/ 0 w 7467600"/>
              <a:gd name="connsiteY742" fmla="*/ 2389189 h 6858000"/>
              <a:gd name="connsiteX743" fmla="*/ 103062 w 7467600"/>
              <a:gd name="connsiteY743" fmla="*/ 2389518 h 6858000"/>
              <a:gd name="connsiteX744" fmla="*/ 510734 w 7467600"/>
              <a:gd name="connsiteY744" fmla="*/ 2416201 h 6858000"/>
              <a:gd name="connsiteX745" fmla="*/ 279257 w 7467600"/>
              <a:gd name="connsiteY745" fmla="*/ 2092102 h 6858000"/>
              <a:gd name="connsiteX746" fmla="*/ 65265 w 7467600"/>
              <a:gd name="connsiteY746" fmla="*/ 2006049 h 6858000"/>
              <a:gd name="connsiteX747" fmla="*/ 0 w 7467600"/>
              <a:gd name="connsiteY747" fmla="*/ 1982532 h 6858000"/>
              <a:gd name="connsiteX748" fmla="*/ 0 w 7467600"/>
              <a:gd name="connsiteY748" fmla="*/ 1912789 h 6858000"/>
              <a:gd name="connsiteX749" fmla="*/ 97460 w 7467600"/>
              <a:gd name="connsiteY749" fmla="*/ 1953725 h 6858000"/>
              <a:gd name="connsiteX750" fmla="*/ 221272 w 7467600"/>
              <a:gd name="connsiteY750" fmla="*/ 1980766 h 6858000"/>
              <a:gd name="connsiteX751" fmla="*/ 116765 w 7467600"/>
              <a:gd name="connsiteY751" fmla="*/ 1911033 h 6858000"/>
              <a:gd name="connsiteX752" fmla="*/ 16405 w 7467600"/>
              <a:gd name="connsiteY752" fmla="*/ 1803412 h 6858000"/>
              <a:gd name="connsiteX753" fmla="*/ 0 w 7467600"/>
              <a:gd name="connsiteY753" fmla="*/ 1784777 h 6858000"/>
              <a:gd name="connsiteX754" fmla="*/ 0 w 7467600"/>
              <a:gd name="connsiteY754" fmla="*/ 1740082 h 6858000"/>
              <a:gd name="connsiteX755" fmla="*/ 39394 w 7467600"/>
              <a:gd name="connsiteY755" fmla="*/ 1784856 h 6858000"/>
              <a:gd name="connsiteX756" fmla="*/ 135813 w 7467600"/>
              <a:gd name="connsiteY756" fmla="*/ 1888838 h 6858000"/>
              <a:gd name="connsiteX757" fmla="*/ 242575 w 7467600"/>
              <a:gd name="connsiteY757" fmla="*/ 1958841 h 6858000"/>
              <a:gd name="connsiteX758" fmla="*/ 82197 w 7467600"/>
              <a:gd name="connsiteY758" fmla="*/ 1754826 h 6858000"/>
              <a:gd name="connsiteX759" fmla="*/ 0 w 7467600"/>
              <a:gd name="connsiteY759" fmla="*/ 1679650 h 6858000"/>
              <a:gd name="connsiteX760" fmla="*/ 0 w 7467600"/>
              <a:gd name="connsiteY760" fmla="*/ 1602463 h 6858000"/>
              <a:gd name="connsiteX761" fmla="*/ 84689 w 7467600"/>
              <a:gd name="connsiteY761" fmla="*/ 1677442 h 6858000"/>
              <a:gd name="connsiteX762" fmla="*/ 298437 w 7467600"/>
              <a:gd name="connsiteY762" fmla="*/ 1968019 h 6858000"/>
              <a:gd name="connsiteX763" fmla="*/ 227269 w 7467600"/>
              <a:gd name="connsiteY763" fmla="*/ 1114064 h 6858000"/>
              <a:gd name="connsiteX764" fmla="*/ 248003 w 7467600"/>
              <a:gd name="connsiteY764" fmla="*/ 1089613 h 6858000"/>
              <a:gd name="connsiteX765" fmla="*/ 427020 w 7467600"/>
              <a:gd name="connsiteY765" fmla="*/ 1619803 h 6858000"/>
              <a:gd name="connsiteX766" fmla="*/ 340345 w 7467600"/>
              <a:gd name="connsiteY766" fmla="*/ 2027739 h 6858000"/>
              <a:gd name="connsiteX767" fmla="*/ 360865 w 7467600"/>
              <a:gd name="connsiteY767" fmla="*/ 2044827 h 6858000"/>
              <a:gd name="connsiteX768" fmla="*/ 560414 w 7467600"/>
              <a:gd name="connsiteY768" fmla="*/ 2421457 h 6858000"/>
              <a:gd name="connsiteX769" fmla="*/ 1359703 w 7467600"/>
              <a:gd name="connsiteY769" fmla="*/ 2578554 h 6858000"/>
              <a:gd name="connsiteX770" fmla="*/ 1359422 w 7467600"/>
              <a:gd name="connsiteY770" fmla="*/ 2577994 h 6858000"/>
              <a:gd name="connsiteX771" fmla="*/ 828701 w 7467600"/>
              <a:gd name="connsiteY771" fmla="*/ 1839520 h 6858000"/>
              <a:gd name="connsiteX772" fmla="*/ 494427 w 7467600"/>
              <a:gd name="connsiteY772" fmla="*/ 1092333 h 6858000"/>
              <a:gd name="connsiteX773" fmla="*/ 506322 w 7467600"/>
              <a:gd name="connsiteY773" fmla="*/ 1020997 h 6858000"/>
              <a:gd name="connsiteX774" fmla="*/ 4570198 w 7467600"/>
              <a:gd name="connsiteY774" fmla="*/ 978081 h 6858000"/>
              <a:gd name="connsiteX775" fmla="*/ 4523691 w 7467600"/>
              <a:gd name="connsiteY775" fmla="*/ 1127776 h 6858000"/>
              <a:gd name="connsiteX776" fmla="*/ 4509875 w 7467600"/>
              <a:gd name="connsiteY776" fmla="*/ 1167552 h 6858000"/>
              <a:gd name="connsiteX777" fmla="*/ 4478168 w 7467600"/>
              <a:gd name="connsiteY777" fmla="*/ 1260735 h 6858000"/>
              <a:gd name="connsiteX778" fmla="*/ 4409309 w 7467600"/>
              <a:gd name="connsiteY778" fmla="*/ 1666996 h 6858000"/>
              <a:gd name="connsiteX779" fmla="*/ 4370031 w 7467600"/>
              <a:gd name="connsiteY779" fmla="*/ 1955666 h 6858000"/>
              <a:gd name="connsiteX780" fmla="*/ 4570198 w 7467600"/>
              <a:gd name="connsiteY780" fmla="*/ 978081 h 6858000"/>
              <a:gd name="connsiteX781" fmla="*/ 4557898 w 7467600"/>
              <a:gd name="connsiteY781" fmla="*/ 900011 h 6858000"/>
              <a:gd name="connsiteX782" fmla="*/ 4344840 w 7467600"/>
              <a:gd name="connsiteY782" fmla="*/ 1922038 h 6858000"/>
              <a:gd name="connsiteX783" fmla="*/ 4378710 w 7467600"/>
              <a:gd name="connsiteY783" fmla="*/ 1665516 h 6858000"/>
              <a:gd name="connsiteX784" fmla="*/ 4448798 w 7467600"/>
              <a:gd name="connsiteY784" fmla="*/ 1253024 h 6858000"/>
              <a:gd name="connsiteX785" fmla="*/ 4480315 w 7467600"/>
              <a:gd name="connsiteY785" fmla="*/ 1158454 h 6858000"/>
              <a:gd name="connsiteX786" fmla="*/ 4494133 w 7467600"/>
              <a:gd name="connsiteY786" fmla="*/ 1118676 h 6858000"/>
              <a:gd name="connsiteX787" fmla="*/ 4557898 w 7467600"/>
              <a:gd name="connsiteY787" fmla="*/ 900011 h 6858000"/>
              <a:gd name="connsiteX788" fmla="*/ 5870151 w 7467600"/>
              <a:gd name="connsiteY788" fmla="*/ 898890 h 6858000"/>
              <a:gd name="connsiteX789" fmla="*/ 5861335 w 7467600"/>
              <a:gd name="connsiteY789" fmla="*/ 899177 h 6858000"/>
              <a:gd name="connsiteX790" fmla="*/ 5843702 w 7467600"/>
              <a:gd name="connsiteY790" fmla="*/ 899748 h 6858000"/>
              <a:gd name="connsiteX791" fmla="*/ 5651107 w 7467600"/>
              <a:gd name="connsiteY791" fmla="*/ 920306 h 6858000"/>
              <a:gd name="connsiteX792" fmla="*/ 5459407 w 7467600"/>
              <a:gd name="connsiteY792" fmla="*/ 940975 h 6858000"/>
              <a:gd name="connsiteX793" fmla="*/ 5374846 w 7467600"/>
              <a:gd name="connsiteY793" fmla="*/ 941988 h 6858000"/>
              <a:gd name="connsiteX794" fmla="*/ 5256105 w 7467600"/>
              <a:gd name="connsiteY794" fmla="*/ 945632 h 6858000"/>
              <a:gd name="connsiteX795" fmla="*/ 5107071 w 7467600"/>
              <a:gd name="connsiteY795" fmla="*/ 969720 h 6858000"/>
              <a:gd name="connsiteX796" fmla="*/ 4998681 w 7467600"/>
              <a:gd name="connsiteY796" fmla="*/ 988771 h 6858000"/>
              <a:gd name="connsiteX797" fmla="*/ 5870151 w 7467600"/>
              <a:gd name="connsiteY797" fmla="*/ 898890 h 6858000"/>
              <a:gd name="connsiteX798" fmla="*/ 5504425 w 7467600"/>
              <a:gd name="connsiteY798" fmla="*/ 848067 h 6858000"/>
              <a:gd name="connsiteX799" fmla="*/ 4968849 w 7467600"/>
              <a:gd name="connsiteY799" fmla="*/ 962318 h 6858000"/>
              <a:gd name="connsiteX800" fmla="*/ 5104039 w 7467600"/>
              <a:gd name="connsiteY800" fmla="*/ 940634 h 6858000"/>
              <a:gd name="connsiteX801" fmla="*/ 5256311 w 7467600"/>
              <a:gd name="connsiteY801" fmla="*/ 916490 h 6858000"/>
              <a:gd name="connsiteX802" fmla="*/ 5377381 w 7467600"/>
              <a:gd name="connsiteY802" fmla="*/ 912671 h 6858000"/>
              <a:gd name="connsiteX803" fmla="*/ 5460148 w 7467600"/>
              <a:gd name="connsiteY803" fmla="*/ 911442 h 6858000"/>
              <a:gd name="connsiteX804" fmla="*/ 5648971 w 7467600"/>
              <a:gd name="connsiteY804" fmla="*/ 891331 h 6858000"/>
              <a:gd name="connsiteX805" fmla="*/ 5844807 w 7467600"/>
              <a:gd name="connsiteY805" fmla="*/ 870718 h 6858000"/>
              <a:gd name="connsiteX806" fmla="*/ 5862975 w 7467600"/>
              <a:gd name="connsiteY806" fmla="*/ 869756 h 6858000"/>
              <a:gd name="connsiteX807" fmla="*/ 5920887 w 7467600"/>
              <a:gd name="connsiteY807" fmla="*/ 865929 h 6858000"/>
              <a:gd name="connsiteX808" fmla="*/ 5504425 w 7467600"/>
              <a:gd name="connsiteY808" fmla="*/ 848067 h 6858000"/>
              <a:gd name="connsiteX809" fmla="*/ 3607114 w 7467600"/>
              <a:gd name="connsiteY809" fmla="*/ 467441 h 6858000"/>
              <a:gd name="connsiteX810" fmla="*/ 3296242 w 7467600"/>
              <a:gd name="connsiteY810" fmla="*/ 807991 h 6858000"/>
              <a:gd name="connsiteX811" fmla="*/ 3174674 w 7467600"/>
              <a:gd name="connsiteY811" fmla="*/ 919759 h 6858000"/>
              <a:gd name="connsiteX812" fmla="*/ 3042978 w 7467600"/>
              <a:gd name="connsiteY812" fmla="*/ 1054894 h 6858000"/>
              <a:gd name="connsiteX813" fmla="*/ 2968914 w 7467600"/>
              <a:gd name="connsiteY813" fmla="*/ 1133756 h 6858000"/>
              <a:gd name="connsiteX814" fmla="*/ 3103823 w 7467600"/>
              <a:gd name="connsiteY814" fmla="*/ 1026814 h 6858000"/>
              <a:gd name="connsiteX815" fmla="*/ 3607114 w 7467600"/>
              <a:gd name="connsiteY815" fmla="*/ 467441 h 6858000"/>
              <a:gd name="connsiteX816" fmla="*/ 3744487 w 7467600"/>
              <a:gd name="connsiteY816" fmla="*/ 383136 h 6858000"/>
              <a:gd name="connsiteX817" fmla="*/ 3970213 w 7467600"/>
              <a:gd name="connsiteY817" fmla="*/ 995559 h 6858000"/>
              <a:gd name="connsiteX818" fmla="*/ 3744487 w 7467600"/>
              <a:gd name="connsiteY818" fmla="*/ 383136 h 6858000"/>
              <a:gd name="connsiteX819" fmla="*/ 3624562 w 7467600"/>
              <a:gd name="connsiteY819" fmla="*/ 367041 h 6858000"/>
              <a:gd name="connsiteX820" fmla="*/ 3489712 w 7467600"/>
              <a:gd name="connsiteY820" fmla="*/ 485386 h 6858000"/>
              <a:gd name="connsiteX821" fmla="*/ 3182994 w 7467600"/>
              <a:gd name="connsiteY821" fmla="*/ 828265 h 6858000"/>
              <a:gd name="connsiteX822" fmla="*/ 2892114 w 7467600"/>
              <a:gd name="connsiteY822" fmla="*/ 1172635 h 6858000"/>
              <a:gd name="connsiteX823" fmla="*/ 3021459 w 7467600"/>
              <a:gd name="connsiteY823" fmla="*/ 1035385 h 6858000"/>
              <a:gd name="connsiteX824" fmla="*/ 3153873 w 7467600"/>
              <a:gd name="connsiteY824" fmla="*/ 898971 h 6858000"/>
              <a:gd name="connsiteX825" fmla="*/ 3276511 w 7467600"/>
              <a:gd name="connsiteY825" fmla="*/ 786423 h 6858000"/>
              <a:gd name="connsiteX826" fmla="*/ 3584154 w 7467600"/>
              <a:gd name="connsiteY826" fmla="*/ 448218 h 6858000"/>
              <a:gd name="connsiteX827" fmla="*/ 3624562 w 7467600"/>
              <a:gd name="connsiteY827" fmla="*/ 367041 h 6858000"/>
              <a:gd name="connsiteX828" fmla="*/ 3766672 w 7467600"/>
              <a:gd name="connsiteY828" fmla="*/ 359429 h 6858000"/>
              <a:gd name="connsiteX829" fmla="*/ 3996338 w 7467600"/>
              <a:gd name="connsiteY829" fmla="*/ 968237 h 6858000"/>
              <a:gd name="connsiteX830" fmla="*/ 3766672 w 7467600"/>
              <a:gd name="connsiteY830" fmla="*/ 359429 h 6858000"/>
              <a:gd name="connsiteX831" fmla="*/ 5805386 w 7467600"/>
              <a:gd name="connsiteY831" fmla="*/ 239240 h 6858000"/>
              <a:gd name="connsiteX832" fmla="*/ 5736947 w 7467600"/>
              <a:gd name="connsiteY832" fmla="*/ 261367 h 6858000"/>
              <a:gd name="connsiteX833" fmla="*/ 5427012 w 7467600"/>
              <a:gd name="connsiteY833" fmla="*/ 311272 h 6858000"/>
              <a:gd name="connsiteX834" fmla="*/ 5147818 w 7467600"/>
              <a:gd name="connsiteY834" fmla="*/ 322112 h 6858000"/>
              <a:gd name="connsiteX835" fmla="*/ 5060854 w 7467600"/>
              <a:gd name="connsiteY835" fmla="*/ 311882 h 6858000"/>
              <a:gd name="connsiteX836" fmla="*/ 4945989 w 7467600"/>
              <a:gd name="connsiteY836" fmla="*/ 300516 h 6858000"/>
              <a:gd name="connsiteX837" fmla="*/ 5410479 w 7467600"/>
              <a:gd name="connsiteY837" fmla="*/ 348434 h 6858000"/>
              <a:gd name="connsiteX838" fmla="*/ 5805386 w 7467600"/>
              <a:gd name="connsiteY838" fmla="*/ 239240 h 6858000"/>
              <a:gd name="connsiteX839" fmla="*/ 5905192 w 7467600"/>
              <a:gd name="connsiteY839" fmla="*/ 163079 h 6858000"/>
              <a:gd name="connsiteX840" fmla="*/ 5865655 w 7467600"/>
              <a:gd name="connsiteY840" fmla="*/ 171901 h 6858000"/>
              <a:gd name="connsiteX841" fmla="*/ 5259740 w 7467600"/>
              <a:gd name="connsiteY841" fmla="*/ 257013 h 6858000"/>
              <a:gd name="connsiteX842" fmla="*/ 5208466 w 7467600"/>
              <a:gd name="connsiteY842" fmla="*/ 257550 h 6858000"/>
              <a:gd name="connsiteX843" fmla="*/ 4980204 w 7467600"/>
              <a:gd name="connsiteY843" fmla="*/ 271903 h 6858000"/>
              <a:gd name="connsiteX844" fmla="*/ 5068068 w 7467600"/>
              <a:gd name="connsiteY844" fmla="*/ 282244 h 6858000"/>
              <a:gd name="connsiteX845" fmla="*/ 5153231 w 7467600"/>
              <a:gd name="connsiteY845" fmla="*/ 292240 h 6858000"/>
              <a:gd name="connsiteX846" fmla="*/ 5426491 w 7467600"/>
              <a:gd name="connsiteY846" fmla="*/ 281128 h 6858000"/>
              <a:gd name="connsiteX847" fmla="*/ 5731212 w 7467600"/>
              <a:gd name="connsiteY847" fmla="*/ 231951 h 6858000"/>
              <a:gd name="connsiteX848" fmla="*/ 5905192 w 7467600"/>
              <a:gd name="connsiteY848" fmla="*/ 163079 h 6858000"/>
              <a:gd name="connsiteX849" fmla="*/ 5944437 w 7467600"/>
              <a:gd name="connsiteY849" fmla="*/ 113829 h 6858000"/>
              <a:gd name="connsiteX850" fmla="*/ 5825032 w 7467600"/>
              <a:gd name="connsiteY850" fmla="*/ 146405 h 6858000"/>
              <a:gd name="connsiteX851" fmla="*/ 4955599 w 7467600"/>
              <a:gd name="connsiteY851" fmla="*/ 247008 h 6858000"/>
              <a:gd name="connsiteX852" fmla="*/ 5210104 w 7467600"/>
              <a:gd name="connsiteY852" fmla="*/ 228123 h 6858000"/>
              <a:gd name="connsiteX853" fmla="*/ 5261015 w 7467600"/>
              <a:gd name="connsiteY853" fmla="*/ 227087 h 6858000"/>
              <a:gd name="connsiteX854" fmla="*/ 5861181 w 7467600"/>
              <a:gd name="connsiteY854" fmla="*/ 143093 h 6858000"/>
              <a:gd name="connsiteX855" fmla="*/ 5961252 w 7467600"/>
              <a:gd name="connsiteY855" fmla="*/ 114820 h 6858000"/>
              <a:gd name="connsiteX856" fmla="*/ 5944437 w 7467600"/>
              <a:gd name="connsiteY856" fmla="*/ 113829 h 6858000"/>
              <a:gd name="connsiteX857" fmla="*/ 3882765 w 7467600"/>
              <a:gd name="connsiteY857" fmla="*/ 0 h 6858000"/>
              <a:gd name="connsiteX858" fmla="*/ 3995099 w 7467600"/>
              <a:gd name="connsiteY858" fmla="*/ 0 h 6858000"/>
              <a:gd name="connsiteX859" fmla="*/ 4163818 w 7467600"/>
              <a:gd name="connsiteY859" fmla="*/ 234104 h 6858000"/>
              <a:gd name="connsiteX860" fmla="*/ 4172099 w 7467600"/>
              <a:gd name="connsiteY860" fmla="*/ 234207 h 6858000"/>
              <a:gd name="connsiteX861" fmla="*/ 4784282 w 7467600"/>
              <a:gd name="connsiteY861" fmla="*/ 276561 h 6858000"/>
              <a:gd name="connsiteX862" fmla="*/ 4801687 w 7467600"/>
              <a:gd name="connsiteY862" fmla="*/ 267764 h 6858000"/>
              <a:gd name="connsiteX863" fmla="*/ 6082788 w 7467600"/>
              <a:gd name="connsiteY863" fmla="*/ 64119 h 6858000"/>
              <a:gd name="connsiteX864" fmla="*/ 6099442 w 7467600"/>
              <a:gd name="connsiteY864" fmla="*/ 82568 h 6858000"/>
              <a:gd name="connsiteX865" fmla="*/ 4804137 w 7467600"/>
              <a:gd name="connsiteY865" fmla="*/ 320931 h 6858000"/>
              <a:gd name="connsiteX866" fmla="*/ 4227047 w 7467600"/>
              <a:gd name="connsiteY866" fmla="*/ 313415 h 6858000"/>
              <a:gd name="connsiteX867" fmla="*/ 4346041 w 7467600"/>
              <a:gd name="connsiteY867" fmla="*/ 456086 h 6858000"/>
              <a:gd name="connsiteX868" fmla="*/ 4870967 w 7467600"/>
              <a:gd name="connsiteY868" fmla="*/ 963061 h 6858000"/>
              <a:gd name="connsiteX869" fmla="*/ 4889647 w 7467600"/>
              <a:gd name="connsiteY869" fmla="*/ 957147 h 6858000"/>
              <a:gd name="connsiteX870" fmla="*/ 5422504 w 7467600"/>
              <a:gd name="connsiteY870" fmla="*/ 805191 h 6858000"/>
              <a:gd name="connsiteX871" fmla="*/ 6087656 w 7467600"/>
              <a:gd name="connsiteY871" fmla="*/ 826703 h 6858000"/>
              <a:gd name="connsiteX872" fmla="*/ 6058717 w 7467600"/>
              <a:gd name="connsiteY872" fmla="*/ 865992 h 6858000"/>
              <a:gd name="connsiteX873" fmla="*/ 4974153 w 7467600"/>
              <a:gd name="connsiteY873" fmla="*/ 1045456 h 6858000"/>
              <a:gd name="connsiteX874" fmla="*/ 5627835 w 7467600"/>
              <a:gd name="connsiteY874" fmla="*/ 1472077 h 6858000"/>
              <a:gd name="connsiteX875" fmla="*/ 5629817 w 7467600"/>
              <a:gd name="connsiteY875" fmla="*/ 1471412 h 6858000"/>
              <a:gd name="connsiteX876" fmla="*/ 5634124 w 7467600"/>
              <a:gd name="connsiteY876" fmla="*/ 1470572 h 6858000"/>
              <a:gd name="connsiteX877" fmla="*/ 5755832 w 7467600"/>
              <a:gd name="connsiteY877" fmla="*/ 1383886 h 6858000"/>
              <a:gd name="connsiteX878" fmla="*/ 6014186 w 7467600"/>
              <a:gd name="connsiteY878" fmla="*/ 1279799 h 6858000"/>
              <a:gd name="connsiteX879" fmla="*/ 6901619 w 7467600"/>
              <a:gd name="connsiteY879" fmla="*/ 1047874 h 6858000"/>
              <a:gd name="connsiteX880" fmla="*/ 6931566 w 7467600"/>
              <a:gd name="connsiteY880" fmla="*/ 1062034 h 6858000"/>
              <a:gd name="connsiteX881" fmla="*/ 5790982 w 7467600"/>
              <a:gd name="connsiteY881" fmla="*/ 1561380 h 6858000"/>
              <a:gd name="connsiteX882" fmla="*/ 6188971 w 7467600"/>
              <a:gd name="connsiteY882" fmla="*/ 1755168 h 6858000"/>
              <a:gd name="connsiteX883" fmla="*/ 6202446 w 7467600"/>
              <a:gd name="connsiteY883" fmla="*/ 1752268 h 6858000"/>
              <a:gd name="connsiteX884" fmla="*/ 7179560 w 7467600"/>
              <a:gd name="connsiteY884" fmla="*/ 1467551 h 6858000"/>
              <a:gd name="connsiteX885" fmla="*/ 7158730 w 7467600"/>
              <a:gd name="connsiteY885" fmla="*/ 1507835 h 6858000"/>
              <a:gd name="connsiteX886" fmla="*/ 6326959 w 7467600"/>
              <a:gd name="connsiteY886" fmla="*/ 1817686 h 6858000"/>
              <a:gd name="connsiteX887" fmla="*/ 6537433 w 7467600"/>
              <a:gd name="connsiteY887" fmla="*/ 1907790 h 6858000"/>
              <a:gd name="connsiteX888" fmla="*/ 6550221 w 7467600"/>
              <a:gd name="connsiteY888" fmla="*/ 1910729 h 6858000"/>
              <a:gd name="connsiteX889" fmla="*/ 6964438 w 7467600"/>
              <a:gd name="connsiteY889" fmla="*/ 2209505 h 6858000"/>
              <a:gd name="connsiteX890" fmla="*/ 7367862 w 7467600"/>
              <a:gd name="connsiteY890" fmla="*/ 2806833 h 6858000"/>
              <a:gd name="connsiteX891" fmla="*/ 7364329 w 7467600"/>
              <a:gd name="connsiteY891" fmla="*/ 2826907 h 6858000"/>
              <a:gd name="connsiteX892" fmla="*/ 7290545 w 7467600"/>
              <a:gd name="connsiteY892" fmla="*/ 2850663 h 6858000"/>
              <a:gd name="connsiteX893" fmla="*/ 6472036 w 7467600"/>
              <a:gd name="connsiteY893" fmla="*/ 1959003 h 6858000"/>
              <a:gd name="connsiteX894" fmla="*/ 5792897 w 7467600"/>
              <a:gd name="connsiteY894" fmla="*/ 1647747 h 6858000"/>
              <a:gd name="connsiteX895" fmla="*/ 5842751 w 7467600"/>
              <a:gd name="connsiteY895" fmla="*/ 1816112 h 6858000"/>
              <a:gd name="connsiteX896" fmla="*/ 5847424 w 7467600"/>
              <a:gd name="connsiteY896" fmla="*/ 1815776 h 6858000"/>
              <a:gd name="connsiteX897" fmla="*/ 6399821 w 7467600"/>
              <a:gd name="connsiteY897" fmla="*/ 2344799 h 6858000"/>
              <a:gd name="connsiteX898" fmla="*/ 6323232 w 7467600"/>
              <a:gd name="connsiteY898" fmla="*/ 2389634 h 6858000"/>
              <a:gd name="connsiteX899" fmla="*/ 5942958 w 7467600"/>
              <a:gd name="connsiteY899" fmla="*/ 2077708 h 6858000"/>
              <a:gd name="connsiteX900" fmla="*/ 5921559 w 7467600"/>
              <a:gd name="connsiteY900" fmla="*/ 2378596 h 6858000"/>
              <a:gd name="connsiteX901" fmla="*/ 5817651 w 7467600"/>
              <a:gd name="connsiteY901" fmla="*/ 3023919 h 6858000"/>
              <a:gd name="connsiteX902" fmla="*/ 5729634 w 7467600"/>
              <a:gd name="connsiteY902" fmla="*/ 3051849 h 6858000"/>
              <a:gd name="connsiteX903" fmla="*/ 5611018 w 7467600"/>
              <a:gd name="connsiteY903" fmla="*/ 2316769 h 6858000"/>
              <a:gd name="connsiteX904" fmla="*/ 5687608 w 7467600"/>
              <a:gd name="connsiteY904" fmla="*/ 2039972 h 6858000"/>
              <a:gd name="connsiteX905" fmla="*/ 5657554 w 7467600"/>
              <a:gd name="connsiteY905" fmla="*/ 1576445 h 6858000"/>
              <a:gd name="connsiteX906" fmla="*/ 5150475 w 7467600"/>
              <a:gd name="connsiteY906" fmla="*/ 1274012 h 6858000"/>
              <a:gd name="connsiteX907" fmla="*/ 5349142 w 7467600"/>
              <a:gd name="connsiteY907" fmla="*/ 2204405 h 6858000"/>
              <a:gd name="connsiteX908" fmla="*/ 5262214 w 7467600"/>
              <a:gd name="connsiteY908" fmla="*/ 2233836 h 6858000"/>
              <a:gd name="connsiteX909" fmla="*/ 4981539 w 7467600"/>
              <a:gd name="connsiteY909" fmla="*/ 1542201 h 6858000"/>
              <a:gd name="connsiteX910" fmla="*/ 4958461 w 7467600"/>
              <a:gd name="connsiteY910" fmla="*/ 1136957 h 6858000"/>
              <a:gd name="connsiteX911" fmla="*/ 4655015 w 7467600"/>
              <a:gd name="connsiteY911" fmla="*/ 891426 h 6858000"/>
              <a:gd name="connsiteX912" fmla="*/ 4348002 w 7467600"/>
              <a:gd name="connsiteY912" fmla="*/ 2205895 h 6858000"/>
              <a:gd name="connsiteX913" fmla="*/ 4262250 w 7467600"/>
              <a:gd name="connsiteY913" fmla="*/ 2219972 h 6858000"/>
              <a:gd name="connsiteX914" fmla="*/ 4550611 w 7467600"/>
              <a:gd name="connsiteY914" fmla="*/ 817540 h 6858000"/>
              <a:gd name="connsiteX915" fmla="*/ 4564418 w 7467600"/>
              <a:gd name="connsiteY915" fmla="*/ 808293 h 6858000"/>
              <a:gd name="connsiteX916" fmla="*/ 4266388 w 7467600"/>
              <a:gd name="connsiteY916" fmla="*/ 500083 h 6858000"/>
              <a:gd name="connsiteX917" fmla="*/ 4032842 w 7467600"/>
              <a:gd name="connsiteY917" fmla="*/ 211809 h 6858000"/>
              <a:gd name="connsiteX918" fmla="*/ 3882765 w 7467600"/>
              <a:gd name="connsiteY918" fmla="*/ 0 h 6858000"/>
              <a:gd name="connsiteX919" fmla="*/ 3721337 w 7467600"/>
              <a:gd name="connsiteY919" fmla="*/ 0 h 6858000"/>
              <a:gd name="connsiteX920" fmla="*/ 3797544 w 7467600"/>
              <a:gd name="connsiteY920" fmla="*/ 0 h 6858000"/>
              <a:gd name="connsiteX921" fmla="*/ 3775734 w 7467600"/>
              <a:gd name="connsiteY921" fmla="*/ 95131 h 6858000"/>
              <a:gd name="connsiteX922" fmla="*/ 3724807 w 7467600"/>
              <a:gd name="connsiteY922" fmla="*/ 272257 h 6858000"/>
              <a:gd name="connsiteX923" fmla="*/ 3726844 w 7467600"/>
              <a:gd name="connsiteY923" fmla="*/ 282988 h 6858000"/>
              <a:gd name="connsiteX924" fmla="*/ 3742664 w 7467600"/>
              <a:gd name="connsiteY924" fmla="*/ 279918 h 6858000"/>
              <a:gd name="connsiteX925" fmla="*/ 4103910 w 7467600"/>
              <a:gd name="connsiteY925" fmla="*/ 1161917 h 6858000"/>
              <a:gd name="connsiteX926" fmla="*/ 4020269 w 7467600"/>
              <a:gd name="connsiteY926" fmla="*/ 1200406 h 6858000"/>
              <a:gd name="connsiteX927" fmla="*/ 3674882 w 7467600"/>
              <a:gd name="connsiteY927" fmla="*/ 488524 h 6858000"/>
              <a:gd name="connsiteX928" fmla="*/ 3132682 w 7467600"/>
              <a:gd name="connsiteY928" fmla="*/ 1072284 h 6858000"/>
              <a:gd name="connsiteX929" fmla="*/ 2716346 w 7467600"/>
              <a:gd name="connsiteY929" fmla="*/ 1276376 h 6858000"/>
              <a:gd name="connsiteX930" fmla="*/ 2716772 w 7467600"/>
              <a:gd name="connsiteY930" fmla="*/ 1255462 h 6858000"/>
              <a:gd name="connsiteX931" fmla="*/ 3471096 w 7467600"/>
              <a:gd name="connsiteY931" fmla="*/ 437072 h 6858000"/>
              <a:gd name="connsiteX932" fmla="*/ 3639057 w 7467600"/>
              <a:gd name="connsiteY932" fmla="*/ 286334 h 6858000"/>
              <a:gd name="connsiteX933" fmla="*/ 3640309 w 7467600"/>
              <a:gd name="connsiteY933" fmla="*/ 284664 h 6858000"/>
              <a:gd name="connsiteX934" fmla="*/ 3646022 w 7467600"/>
              <a:gd name="connsiteY934" fmla="*/ 276711 h 6858000"/>
              <a:gd name="connsiteX935" fmla="*/ 3707943 w 7467600"/>
              <a:gd name="connsiteY935" fmla="*/ 65958 h 6858000"/>
              <a:gd name="connsiteX936" fmla="*/ 3721337 w 7467600"/>
              <a:gd name="connsiteY936" fmla="*/ 0 h 6858000"/>
              <a:gd name="connsiteX937" fmla="*/ 2867960 w 7467600"/>
              <a:gd name="connsiteY937" fmla="*/ 0 h 6858000"/>
              <a:gd name="connsiteX938" fmla="*/ 2926351 w 7467600"/>
              <a:gd name="connsiteY938" fmla="*/ 0 h 6858000"/>
              <a:gd name="connsiteX939" fmla="*/ 2902823 w 7467600"/>
              <a:gd name="connsiteY939" fmla="*/ 262929 h 6858000"/>
              <a:gd name="connsiteX940" fmla="*/ 2940663 w 7467600"/>
              <a:gd name="connsiteY940" fmla="*/ 140884 h 6858000"/>
              <a:gd name="connsiteX941" fmla="*/ 2947039 w 7467600"/>
              <a:gd name="connsiteY941" fmla="*/ 122524 h 6858000"/>
              <a:gd name="connsiteX942" fmla="*/ 2984316 w 7467600"/>
              <a:gd name="connsiteY942" fmla="*/ 0 h 6858000"/>
              <a:gd name="connsiteX943" fmla="*/ 3016114 w 7467600"/>
              <a:gd name="connsiteY943" fmla="*/ 0 h 6858000"/>
              <a:gd name="connsiteX944" fmla="*/ 2979949 w 7467600"/>
              <a:gd name="connsiteY944" fmla="*/ 119274 h 6858000"/>
              <a:gd name="connsiteX945" fmla="*/ 3023879 w 7467600"/>
              <a:gd name="connsiteY945" fmla="*/ 0 h 6858000"/>
              <a:gd name="connsiteX946" fmla="*/ 3105400 w 7467600"/>
              <a:gd name="connsiteY946" fmla="*/ 0 h 6858000"/>
              <a:gd name="connsiteX947" fmla="*/ 3094669 w 7467600"/>
              <a:gd name="connsiteY947" fmla="*/ 30308 h 6858000"/>
              <a:gd name="connsiteX948" fmla="*/ 2901945 w 7467600"/>
              <a:gd name="connsiteY948" fmla="*/ 466538 h 6858000"/>
              <a:gd name="connsiteX949" fmla="*/ 2815209 w 7467600"/>
              <a:gd name="connsiteY949" fmla="*/ 497361 h 6858000"/>
              <a:gd name="connsiteX950" fmla="*/ 2844845 w 7467600"/>
              <a:gd name="connsiteY950" fmla="*/ 127638 h 6858000"/>
              <a:gd name="connsiteX951" fmla="*/ 2867960 w 7467600"/>
              <a:gd name="connsiteY951" fmla="*/ 0 h 6858000"/>
              <a:gd name="connsiteX952" fmla="*/ 1057230 w 7467600"/>
              <a:gd name="connsiteY952" fmla="*/ 0 h 6858000"/>
              <a:gd name="connsiteX953" fmla="*/ 1111003 w 7467600"/>
              <a:gd name="connsiteY953" fmla="*/ 0 h 6858000"/>
              <a:gd name="connsiteX954" fmla="*/ 1125553 w 7467600"/>
              <a:gd name="connsiteY954" fmla="*/ 52588 h 6858000"/>
              <a:gd name="connsiteX955" fmla="*/ 1304276 w 7467600"/>
              <a:gd name="connsiteY955" fmla="*/ 476275 h 6858000"/>
              <a:gd name="connsiteX956" fmla="*/ 1492066 w 7467600"/>
              <a:gd name="connsiteY956" fmla="*/ 886333 h 6858000"/>
              <a:gd name="connsiteX957" fmla="*/ 1423698 w 7467600"/>
              <a:gd name="connsiteY957" fmla="*/ 710817 h 6858000"/>
              <a:gd name="connsiteX958" fmla="*/ 1357609 w 7467600"/>
              <a:gd name="connsiteY958" fmla="*/ 532892 h 6858000"/>
              <a:gd name="connsiteX959" fmla="*/ 1309550 w 7467600"/>
              <a:gd name="connsiteY959" fmla="*/ 374031 h 6858000"/>
              <a:gd name="connsiteX960" fmla="*/ 1193673 w 7467600"/>
              <a:gd name="connsiteY960" fmla="*/ 49533 h 6858000"/>
              <a:gd name="connsiteX961" fmla="*/ 1164391 w 7467600"/>
              <a:gd name="connsiteY961" fmla="*/ 0 h 6858000"/>
              <a:gd name="connsiteX962" fmla="*/ 1200666 w 7467600"/>
              <a:gd name="connsiteY962" fmla="*/ 0 h 6858000"/>
              <a:gd name="connsiteX963" fmla="*/ 1223408 w 7467600"/>
              <a:gd name="connsiteY963" fmla="*/ 38996 h 6858000"/>
              <a:gd name="connsiteX964" fmla="*/ 1339635 w 7467600"/>
              <a:gd name="connsiteY964" fmla="*/ 365517 h 6858000"/>
              <a:gd name="connsiteX965" fmla="*/ 1387469 w 7467600"/>
              <a:gd name="connsiteY965" fmla="*/ 523079 h 6858000"/>
              <a:gd name="connsiteX966" fmla="*/ 1452685 w 7467600"/>
              <a:gd name="connsiteY966" fmla="*/ 699806 h 6858000"/>
              <a:gd name="connsiteX967" fmla="*/ 1492092 w 7467600"/>
              <a:gd name="connsiteY967" fmla="*/ 800424 h 6858000"/>
              <a:gd name="connsiteX968" fmla="*/ 1455302 w 7467600"/>
              <a:gd name="connsiteY968" fmla="*/ 632913 h 6858000"/>
              <a:gd name="connsiteX969" fmla="*/ 1222336 w 7467600"/>
              <a:gd name="connsiteY969" fmla="*/ 9480 h 6858000"/>
              <a:gd name="connsiteX970" fmla="*/ 1214634 w 7467600"/>
              <a:gd name="connsiteY970" fmla="*/ 0 h 6858000"/>
              <a:gd name="connsiteX971" fmla="*/ 1289827 w 7467600"/>
              <a:gd name="connsiteY971" fmla="*/ 0 h 6858000"/>
              <a:gd name="connsiteX972" fmla="*/ 1321076 w 7467600"/>
              <a:gd name="connsiteY972" fmla="*/ 59722 h 6858000"/>
              <a:gd name="connsiteX973" fmla="*/ 1512579 w 7467600"/>
              <a:gd name="connsiteY973" fmla="*/ 626441 h 6858000"/>
              <a:gd name="connsiteX974" fmla="*/ 1506076 w 7467600"/>
              <a:gd name="connsiteY974" fmla="*/ 1089289 h 6858000"/>
              <a:gd name="connsiteX975" fmla="*/ 1486346 w 7467600"/>
              <a:gd name="connsiteY975" fmla="*/ 1079919 h 6858000"/>
              <a:gd name="connsiteX976" fmla="*/ 1070511 w 7467600"/>
              <a:gd name="connsiteY976" fmla="*/ 48609 h 6858000"/>
              <a:gd name="connsiteX977" fmla="*/ 1057230 w 7467600"/>
              <a:gd name="connsiteY977" fmla="*/ 0 h 6858000"/>
              <a:gd name="connsiteX978" fmla="*/ 43151 w 7467600"/>
              <a:gd name="connsiteY978" fmla="*/ 0 h 6858000"/>
              <a:gd name="connsiteX979" fmla="*/ 95283 w 7467600"/>
              <a:gd name="connsiteY979" fmla="*/ 0 h 6858000"/>
              <a:gd name="connsiteX980" fmla="*/ 300708 w 7467600"/>
              <a:gd name="connsiteY980" fmla="*/ 154571 h 6858000"/>
              <a:gd name="connsiteX981" fmla="*/ 530414 w 7467600"/>
              <a:gd name="connsiteY981" fmla="*/ 354673 h 6858000"/>
              <a:gd name="connsiteX982" fmla="*/ 333785 w 7467600"/>
              <a:gd name="connsiteY982" fmla="*/ 161564 h 6858000"/>
              <a:gd name="connsiteX983" fmla="*/ 147005 w 7467600"/>
              <a:gd name="connsiteY983" fmla="*/ 0 h 6858000"/>
              <a:gd name="connsiteX984" fmla="*/ 272509 w 7467600"/>
              <a:gd name="connsiteY984" fmla="*/ 0 h 6858000"/>
              <a:gd name="connsiteX985" fmla="*/ 326276 w 7467600"/>
              <a:gd name="connsiteY985" fmla="*/ 45847 h 6858000"/>
              <a:gd name="connsiteX986" fmla="*/ 823759 w 7467600"/>
              <a:gd name="connsiteY986" fmla="*/ 574145 h 6858000"/>
              <a:gd name="connsiteX987" fmla="*/ 811254 w 7467600"/>
              <a:gd name="connsiteY987" fmla="*/ 665546 h 6858000"/>
              <a:gd name="connsiteX988" fmla="*/ 154042 w 7467600"/>
              <a:gd name="connsiteY988" fmla="*/ 261522 h 6858000"/>
              <a:gd name="connsiteX989" fmla="*/ 13550 w 7467600"/>
              <a:gd name="connsiteY989" fmla="*/ 158423 h 6858000"/>
              <a:gd name="connsiteX990" fmla="*/ 0 w 7467600"/>
              <a:gd name="connsiteY990" fmla="*/ 146618 h 6858000"/>
              <a:gd name="connsiteX991" fmla="*/ 0 w 7467600"/>
              <a:gd name="connsiteY991" fmla="*/ 59161 h 6858000"/>
              <a:gd name="connsiteX992" fmla="*/ 45427 w 7467600"/>
              <a:gd name="connsiteY992" fmla="*/ 101078 h 6858000"/>
              <a:gd name="connsiteX993" fmla="*/ 630103 w 7467600"/>
              <a:gd name="connsiteY993" fmla="*/ 485885 h 6858000"/>
              <a:gd name="connsiteX994" fmla="*/ 532040 w 7467600"/>
              <a:gd name="connsiteY994" fmla="*/ 399359 h 6858000"/>
              <a:gd name="connsiteX995" fmla="*/ 517618 w 7467600"/>
              <a:gd name="connsiteY995" fmla="*/ 385726 h 6858000"/>
              <a:gd name="connsiteX996" fmla="*/ 285074 w 7467600"/>
              <a:gd name="connsiteY996" fmla="*/ 182755 h 6858000"/>
              <a:gd name="connsiteX997" fmla="*/ 43151 w 7467600"/>
              <a:gd name="connsiteY99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53035 w 7467600"/>
              <a:gd name="connsiteY127" fmla="*/ 519731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7353035 w 7467600"/>
              <a:gd name="connsiteY140" fmla="*/ 5197318 h 6858000"/>
              <a:gd name="connsiteX141" fmla="*/ 1903353 w 7467600"/>
              <a:gd name="connsiteY141" fmla="*/ 5044827 h 6858000"/>
              <a:gd name="connsiteX142" fmla="*/ 1936931 w 7467600"/>
              <a:gd name="connsiteY142" fmla="*/ 5093954 h 6858000"/>
              <a:gd name="connsiteX143" fmla="*/ 2195868 w 7467600"/>
              <a:gd name="connsiteY143" fmla="*/ 5396574 h 6858000"/>
              <a:gd name="connsiteX144" fmla="*/ 2088852 w 7467600"/>
              <a:gd name="connsiteY144" fmla="*/ 5166123 h 6858000"/>
              <a:gd name="connsiteX145" fmla="*/ 1958241 w 7467600"/>
              <a:gd name="connsiteY145" fmla="*/ 5067955 h 6858000"/>
              <a:gd name="connsiteX146" fmla="*/ 1903353 w 7467600"/>
              <a:gd name="connsiteY146" fmla="*/ 5044827 h 6858000"/>
              <a:gd name="connsiteX147" fmla="*/ 1979378 w 7467600"/>
              <a:gd name="connsiteY147" fmla="*/ 4769504 h 6858000"/>
              <a:gd name="connsiteX148" fmla="*/ 2882120 w 7467600"/>
              <a:gd name="connsiteY148" fmla="*/ 5064547 h 6858000"/>
              <a:gd name="connsiteX149" fmla="*/ 2793103 w 7467600"/>
              <a:gd name="connsiteY149" fmla="*/ 5039699 h 6858000"/>
              <a:gd name="connsiteX150" fmla="*/ 2770041 w 7467600"/>
              <a:gd name="connsiteY150" fmla="*/ 5033634 h 6858000"/>
              <a:gd name="connsiteX151" fmla="*/ 1979378 w 7467600"/>
              <a:gd name="connsiteY151" fmla="*/ 4769504 h 6858000"/>
              <a:gd name="connsiteX152" fmla="*/ 1927410 w 7467600"/>
              <a:gd name="connsiteY152" fmla="*/ 4716164 h 6858000"/>
              <a:gd name="connsiteX153" fmla="*/ 1959587 w 7467600"/>
              <a:gd name="connsiteY153" fmla="*/ 4728849 h 6858000"/>
              <a:gd name="connsiteX154" fmla="*/ 2777707 w 7467600"/>
              <a:gd name="connsiteY154" fmla="*/ 5003991 h 6858000"/>
              <a:gd name="connsiteX155" fmla="*/ 2800768 w 7467600"/>
              <a:gd name="connsiteY155" fmla="*/ 5010056 h 6858000"/>
              <a:gd name="connsiteX156" fmla="*/ 2879408 w 7467600"/>
              <a:gd name="connsiteY156" fmla="*/ 5031590 h 6858000"/>
              <a:gd name="connsiteX157" fmla="*/ 2862295 w 7467600"/>
              <a:gd name="connsiteY157" fmla="*/ 5022958 h 6858000"/>
              <a:gd name="connsiteX158" fmla="*/ 2813343 w 7467600"/>
              <a:gd name="connsiteY158" fmla="*/ 4998369 h 6858000"/>
              <a:gd name="connsiteX159" fmla="*/ 2646245 w 7467600"/>
              <a:gd name="connsiteY159" fmla="*/ 4930999 h 6858000"/>
              <a:gd name="connsiteX160" fmla="*/ 1999243 w 7467600"/>
              <a:gd name="connsiteY160" fmla="*/ 4730524 h 6858000"/>
              <a:gd name="connsiteX161" fmla="*/ 1979527 w 7467600"/>
              <a:gd name="connsiteY161" fmla="*/ 4726651 h 6858000"/>
              <a:gd name="connsiteX162" fmla="*/ 1927410 w 7467600"/>
              <a:gd name="connsiteY162" fmla="*/ 4716164 h 6858000"/>
              <a:gd name="connsiteX163" fmla="*/ 1997014 w 7467600"/>
              <a:gd name="connsiteY163" fmla="*/ 4698007 h 6858000"/>
              <a:gd name="connsiteX164" fmla="*/ 2005458 w 7467600"/>
              <a:gd name="connsiteY164" fmla="*/ 4699540 h 6858000"/>
              <a:gd name="connsiteX165" fmla="*/ 2657186 w 7467600"/>
              <a:gd name="connsiteY165" fmla="*/ 4901687 h 6858000"/>
              <a:gd name="connsiteX166" fmla="*/ 2826662 w 7467600"/>
              <a:gd name="connsiteY166" fmla="*/ 4970362 h 6858000"/>
              <a:gd name="connsiteX167" fmla="*/ 2876100 w 7467600"/>
              <a:gd name="connsiteY167" fmla="*/ 4995397 h 6858000"/>
              <a:gd name="connsiteX168" fmla="*/ 3042600 w 7467600"/>
              <a:gd name="connsiteY168" fmla="*/ 5059532 h 6858000"/>
              <a:gd name="connsiteX169" fmla="*/ 1997014 w 7467600"/>
              <a:gd name="connsiteY169" fmla="*/ 4698007 h 6858000"/>
              <a:gd name="connsiteX170" fmla="*/ 2305292 w 7467600"/>
              <a:gd name="connsiteY170" fmla="*/ 4219492 h 6858000"/>
              <a:gd name="connsiteX171" fmla="*/ 3360922 w 7467600"/>
              <a:gd name="connsiteY171" fmla="*/ 4529373 h 6858000"/>
              <a:gd name="connsiteX172" fmla="*/ 3492420 w 7467600"/>
              <a:gd name="connsiteY172" fmla="*/ 4510145 h 6858000"/>
              <a:gd name="connsiteX173" fmla="*/ 3364086 w 7467600"/>
              <a:gd name="connsiteY173" fmla="*/ 4480340 h 6858000"/>
              <a:gd name="connsiteX174" fmla="*/ 3225818 w 7467600"/>
              <a:gd name="connsiteY174" fmla="*/ 4411822 h 6858000"/>
              <a:gd name="connsiteX175" fmla="*/ 3129696 w 7467600"/>
              <a:gd name="connsiteY175" fmla="*/ 4360704 h 6858000"/>
              <a:gd name="connsiteX176" fmla="*/ 2814545 w 7467600"/>
              <a:gd name="connsiteY176" fmla="*/ 4282955 h 6858000"/>
              <a:gd name="connsiteX177" fmla="*/ 2305292 w 7467600"/>
              <a:gd name="connsiteY177" fmla="*/ 4219492 h 6858000"/>
              <a:gd name="connsiteX178" fmla="*/ 2626982 w 7467600"/>
              <a:gd name="connsiteY178" fmla="*/ 4206450 h 6858000"/>
              <a:gd name="connsiteX179" fmla="*/ 2490617 w 7467600"/>
              <a:gd name="connsiteY179" fmla="*/ 4206951 h 6858000"/>
              <a:gd name="connsiteX180" fmla="*/ 2819869 w 7467600"/>
              <a:gd name="connsiteY180" fmla="*/ 4252936 h 6858000"/>
              <a:gd name="connsiteX181" fmla="*/ 3143018 w 7467600"/>
              <a:gd name="connsiteY181" fmla="*/ 4332698 h 6858000"/>
              <a:gd name="connsiteX182" fmla="*/ 3241520 w 7467600"/>
              <a:gd name="connsiteY182" fmla="*/ 4385112 h 6858000"/>
              <a:gd name="connsiteX183" fmla="*/ 3374575 w 7467600"/>
              <a:gd name="connsiteY183" fmla="*/ 4451517 h 6858000"/>
              <a:gd name="connsiteX184" fmla="*/ 3505221 w 7467600"/>
              <a:gd name="connsiteY184" fmla="*/ 4480757 h 6858000"/>
              <a:gd name="connsiteX185" fmla="*/ 2626982 w 7467600"/>
              <a:gd name="connsiteY185" fmla="*/ 4206450 h 6858000"/>
              <a:gd name="connsiteX186" fmla="*/ 1310106 w 7467600"/>
              <a:gd name="connsiteY186" fmla="*/ 3943217 h 6858000"/>
              <a:gd name="connsiteX187" fmla="*/ 854994 w 7467600"/>
              <a:gd name="connsiteY187" fmla="*/ 4399136 h 6858000"/>
              <a:gd name="connsiteX188" fmla="*/ 742462 w 7467600"/>
              <a:gd name="connsiteY188" fmla="*/ 4594648 h 6858000"/>
              <a:gd name="connsiteX189" fmla="*/ 820602 w 7467600"/>
              <a:gd name="connsiteY189" fmla="*/ 4485915 h 6858000"/>
              <a:gd name="connsiteX190" fmla="*/ 878295 w 7467600"/>
              <a:gd name="connsiteY190" fmla="*/ 4403594 h 6858000"/>
              <a:gd name="connsiteX191" fmla="*/ 1240607 w 7467600"/>
              <a:gd name="connsiteY191" fmla="*/ 4010401 h 6858000"/>
              <a:gd name="connsiteX192" fmla="*/ 1310106 w 7467600"/>
              <a:gd name="connsiteY192" fmla="*/ 3943217 h 6858000"/>
              <a:gd name="connsiteX193" fmla="*/ 1423113 w 7467600"/>
              <a:gd name="connsiteY193" fmla="*/ 3874565 h 6858000"/>
              <a:gd name="connsiteX194" fmla="*/ 1260565 w 7467600"/>
              <a:gd name="connsiteY194" fmla="*/ 4031982 h 6858000"/>
              <a:gd name="connsiteX195" fmla="*/ 901900 w 7467600"/>
              <a:gd name="connsiteY195" fmla="*/ 4421236 h 6858000"/>
              <a:gd name="connsiteX196" fmla="*/ 845044 w 7467600"/>
              <a:gd name="connsiteY196" fmla="*/ 4502436 h 6858000"/>
              <a:gd name="connsiteX197" fmla="*/ 685926 w 7467600"/>
              <a:gd name="connsiteY197" fmla="*/ 4703069 h 6858000"/>
              <a:gd name="connsiteX198" fmla="*/ 684248 w 7467600"/>
              <a:gd name="connsiteY198" fmla="*/ 4706721 h 6858000"/>
              <a:gd name="connsiteX199" fmla="*/ 1423113 w 7467600"/>
              <a:gd name="connsiteY199" fmla="*/ 3874565 h 6858000"/>
              <a:gd name="connsiteX200" fmla="*/ 3316479 w 7467600"/>
              <a:gd name="connsiteY200" fmla="*/ 3872136 h 6858000"/>
              <a:gd name="connsiteX201" fmla="*/ 3546806 w 7467600"/>
              <a:gd name="connsiteY201" fmla="*/ 4356139 h 6858000"/>
              <a:gd name="connsiteX202" fmla="*/ 3364433 w 7467600"/>
              <a:gd name="connsiteY202" fmla="*/ 3953121 h 6858000"/>
              <a:gd name="connsiteX203" fmla="*/ 3316479 w 7467600"/>
              <a:gd name="connsiteY203" fmla="*/ 3872136 h 6858000"/>
              <a:gd name="connsiteX204" fmla="*/ 3291335 w 7467600"/>
              <a:gd name="connsiteY204" fmla="*/ 3767420 h 6858000"/>
              <a:gd name="connsiteX205" fmla="*/ 3390805 w 7467600"/>
              <a:gd name="connsiteY205" fmla="*/ 3937163 h 6858000"/>
              <a:gd name="connsiteX206" fmla="*/ 3579062 w 7467600"/>
              <a:gd name="connsiteY206" fmla="*/ 4359040 h 6858000"/>
              <a:gd name="connsiteX207" fmla="*/ 3467355 w 7467600"/>
              <a:gd name="connsiteY207" fmla="*/ 3988130 h 6858000"/>
              <a:gd name="connsiteX208" fmla="*/ 3310753 w 7467600"/>
              <a:gd name="connsiteY208" fmla="*/ 3787140 h 6858000"/>
              <a:gd name="connsiteX209" fmla="*/ 3291335 w 7467600"/>
              <a:gd name="connsiteY209" fmla="*/ 3767420 h 6858000"/>
              <a:gd name="connsiteX210" fmla="*/ 1635889 w 7467600"/>
              <a:gd name="connsiteY210" fmla="*/ 3709494 h 6858000"/>
              <a:gd name="connsiteX211" fmla="*/ 1634800 w 7467600"/>
              <a:gd name="connsiteY211" fmla="*/ 3731111 h 6858000"/>
              <a:gd name="connsiteX212" fmla="*/ 1635889 w 7467600"/>
              <a:gd name="connsiteY212" fmla="*/ 3709494 h 6858000"/>
              <a:gd name="connsiteX213" fmla="*/ 1510397 w 7467600"/>
              <a:gd name="connsiteY213" fmla="*/ 3684705 h 6858000"/>
              <a:gd name="connsiteX214" fmla="*/ 1146550 w 7467600"/>
              <a:gd name="connsiteY214" fmla="*/ 3802012 h 6858000"/>
              <a:gd name="connsiteX215" fmla="*/ 698834 w 7467600"/>
              <a:gd name="connsiteY215" fmla="*/ 3952272 h 6858000"/>
              <a:gd name="connsiteX216" fmla="*/ 34256 w 7467600"/>
              <a:gd name="connsiteY216" fmla="*/ 4347603 h 6858000"/>
              <a:gd name="connsiteX217" fmla="*/ 527241 w 7467600"/>
              <a:gd name="connsiteY217" fmla="*/ 4065078 h 6858000"/>
              <a:gd name="connsiteX218" fmla="*/ 1510397 w 7467600"/>
              <a:gd name="connsiteY218" fmla="*/ 3684705 h 6858000"/>
              <a:gd name="connsiteX219" fmla="*/ 1313114 w 7467600"/>
              <a:gd name="connsiteY219" fmla="*/ 3655216 h 6858000"/>
              <a:gd name="connsiteX220" fmla="*/ 1109304 w 7467600"/>
              <a:gd name="connsiteY220" fmla="*/ 3669030 h 6858000"/>
              <a:gd name="connsiteX221" fmla="*/ 8129 w 7467600"/>
              <a:gd name="connsiteY221" fmla="*/ 4330519 h 6858000"/>
              <a:gd name="connsiteX222" fmla="*/ 687572 w 7467600"/>
              <a:gd name="connsiteY222" fmla="*/ 3925629 h 6858000"/>
              <a:gd name="connsiteX223" fmla="*/ 1138365 w 7467600"/>
              <a:gd name="connsiteY223" fmla="*/ 3774515 h 6858000"/>
              <a:gd name="connsiteX224" fmla="*/ 1505579 w 7467600"/>
              <a:gd name="connsiteY224" fmla="*/ 3655526 h 6858000"/>
              <a:gd name="connsiteX225" fmla="*/ 1313114 w 7467600"/>
              <a:gd name="connsiteY225" fmla="*/ 3655216 h 6858000"/>
              <a:gd name="connsiteX226" fmla="*/ 3655073 w 7467600"/>
              <a:gd name="connsiteY226" fmla="*/ 3650884 h 6858000"/>
              <a:gd name="connsiteX227" fmla="*/ 3989938 w 7467600"/>
              <a:gd name="connsiteY227" fmla="*/ 3991685 h 6858000"/>
              <a:gd name="connsiteX228" fmla="*/ 4393907 w 7467600"/>
              <a:gd name="connsiteY228" fmla="*/ 4261258 h 6858000"/>
              <a:gd name="connsiteX229" fmla="*/ 4648051 w 7467600"/>
              <a:gd name="connsiteY229" fmla="*/ 4374051 h 6858000"/>
              <a:gd name="connsiteX230" fmla="*/ 4383389 w 7467600"/>
              <a:gd name="connsiteY230" fmla="*/ 4184369 h 6858000"/>
              <a:gd name="connsiteX231" fmla="*/ 4165508 w 7467600"/>
              <a:gd name="connsiteY231" fmla="*/ 4035196 h 6858000"/>
              <a:gd name="connsiteX232" fmla="*/ 4068162 w 7467600"/>
              <a:gd name="connsiteY232" fmla="*/ 3953394 h 6858000"/>
              <a:gd name="connsiteX233" fmla="*/ 3981416 w 7467600"/>
              <a:gd name="connsiteY233" fmla="*/ 3880482 h 6858000"/>
              <a:gd name="connsiteX234" fmla="*/ 3800147 w 7467600"/>
              <a:gd name="connsiteY234" fmla="*/ 3749872 h 6858000"/>
              <a:gd name="connsiteX235" fmla="*/ 3655073 w 7467600"/>
              <a:gd name="connsiteY235" fmla="*/ 3650884 h 6858000"/>
              <a:gd name="connsiteX236" fmla="*/ 3670252 w 7467600"/>
              <a:gd name="connsiteY236" fmla="*/ 3622798 h 6858000"/>
              <a:gd name="connsiteX237" fmla="*/ 3817258 w 7467600"/>
              <a:gd name="connsiteY237" fmla="*/ 3723577 h 6858000"/>
              <a:gd name="connsiteX238" fmla="*/ 4000461 w 7467600"/>
              <a:gd name="connsiteY238" fmla="*/ 3855966 h 6858000"/>
              <a:gd name="connsiteX239" fmla="*/ 4088180 w 7467600"/>
              <a:gd name="connsiteY239" fmla="*/ 3929774 h 6858000"/>
              <a:gd name="connsiteX240" fmla="*/ 4184555 w 7467600"/>
              <a:gd name="connsiteY240" fmla="*/ 4010683 h 6858000"/>
              <a:gd name="connsiteX241" fmla="*/ 4399563 w 7467600"/>
              <a:gd name="connsiteY241" fmla="*/ 4158106 h 6858000"/>
              <a:gd name="connsiteX242" fmla="*/ 4684469 w 7467600"/>
              <a:gd name="connsiteY242" fmla="*/ 4364680 h 6858000"/>
              <a:gd name="connsiteX243" fmla="*/ 4690271 w 7467600"/>
              <a:gd name="connsiteY243" fmla="*/ 4370034 h 6858000"/>
              <a:gd name="connsiteX244" fmla="*/ 4136093 w 7467600"/>
              <a:gd name="connsiteY244" fmla="*/ 3858466 h 6858000"/>
              <a:gd name="connsiteX245" fmla="*/ 3670252 w 7467600"/>
              <a:gd name="connsiteY245" fmla="*/ 3622798 h 6858000"/>
              <a:gd name="connsiteX246" fmla="*/ 4440129 w 7467600"/>
              <a:gd name="connsiteY246" fmla="*/ 3448571 h 6858000"/>
              <a:gd name="connsiteX247" fmla="*/ 4856525 w 7467600"/>
              <a:gd name="connsiteY247" fmla="*/ 3915351 h 6858000"/>
              <a:gd name="connsiteX248" fmla="*/ 5059055 w 7467600"/>
              <a:gd name="connsiteY248" fmla="*/ 4108918 h 6858000"/>
              <a:gd name="connsiteX249" fmla="*/ 5290070 w 7467600"/>
              <a:gd name="connsiteY249" fmla="*/ 4263619 h 6858000"/>
              <a:gd name="connsiteX250" fmla="*/ 4834991 w 7467600"/>
              <a:gd name="connsiteY250" fmla="*/ 3830985 h 6858000"/>
              <a:gd name="connsiteX251" fmla="*/ 4440129 w 7467600"/>
              <a:gd name="connsiteY251" fmla="*/ 3448571 h 6858000"/>
              <a:gd name="connsiteX252" fmla="*/ 4441737 w 7467600"/>
              <a:gd name="connsiteY252" fmla="*/ 3399734 h 6858000"/>
              <a:gd name="connsiteX253" fmla="*/ 4431236 w 7467600"/>
              <a:gd name="connsiteY253" fmla="*/ 3400954 h 6858000"/>
              <a:gd name="connsiteX254" fmla="*/ 4557150 w 7467600"/>
              <a:gd name="connsiteY254" fmla="*/ 3510023 h 6858000"/>
              <a:gd name="connsiteX255" fmla="*/ 4856936 w 7467600"/>
              <a:gd name="connsiteY255" fmla="*/ 3809146 h 6858000"/>
              <a:gd name="connsiteX256" fmla="*/ 5111996 w 7467600"/>
              <a:gd name="connsiteY256" fmla="*/ 4065759 h 6858000"/>
              <a:gd name="connsiteX257" fmla="*/ 5388878 w 7467600"/>
              <a:gd name="connsiteY257" fmla="*/ 4300185 h 6858000"/>
              <a:gd name="connsiteX258" fmla="*/ 5425556 w 7467600"/>
              <a:gd name="connsiteY258" fmla="*/ 4308967 h 6858000"/>
              <a:gd name="connsiteX259" fmla="*/ 4943646 w 7467600"/>
              <a:gd name="connsiteY259" fmla="*/ 3822916 h 6858000"/>
              <a:gd name="connsiteX260" fmla="*/ 4594837 w 7467600"/>
              <a:gd name="connsiteY260" fmla="*/ 3532274 h 6858000"/>
              <a:gd name="connsiteX261" fmla="*/ 4441737 w 7467600"/>
              <a:gd name="connsiteY261" fmla="*/ 3399734 h 6858000"/>
              <a:gd name="connsiteX262" fmla="*/ 5425834 w 7467600"/>
              <a:gd name="connsiteY262" fmla="*/ 3162785 h 6858000"/>
              <a:gd name="connsiteX263" fmla="*/ 5401644 w 7467600"/>
              <a:gd name="connsiteY263" fmla="*/ 3617847 h 6858000"/>
              <a:gd name="connsiteX264" fmla="*/ 5467256 w 7467600"/>
              <a:gd name="connsiteY264" fmla="*/ 4175494 h 6858000"/>
              <a:gd name="connsiteX265" fmla="*/ 5448069 w 7467600"/>
              <a:gd name="connsiteY265" fmla="*/ 3567554 h 6858000"/>
              <a:gd name="connsiteX266" fmla="*/ 5425834 w 7467600"/>
              <a:gd name="connsiteY266" fmla="*/ 3162785 h 6858000"/>
              <a:gd name="connsiteX267" fmla="*/ 1318687 w 7467600"/>
              <a:gd name="connsiteY267" fmla="*/ 3113840 h 6858000"/>
              <a:gd name="connsiteX268" fmla="*/ 1066793 w 7467600"/>
              <a:gd name="connsiteY268" fmla="*/ 3212171 h 6858000"/>
              <a:gd name="connsiteX269" fmla="*/ 993319 w 7467600"/>
              <a:gd name="connsiteY269" fmla="*/ 3247648 h 6858000"/>
              <a:gd name="connsiteX270" fmla="*/ 853081 w 7467600"/>
              <a:gd name="connsiteY270" fmla="*/ 3312410 h 6858000"/>
              <a:gd name="connsiteX271" fmla="*/ 805957 w 7467600"/>
              <a:gd name="connsiteY271" fmla="*/ 3330443 h 6858000"/>
              <a:gd name="connsiteX272" fmla="*/ 1318687 w 7467600"/>
              <a:gd name="connsiteY272" fmla="*/ 3113840 h 6858000"/>
              <a:gd name="connsiteX273" fmla="*/ 5453702 w 7467600"/>
              <a:gd name="connsiteY273" fmla="*/ 3090882 h 6858000"/>
              <a:gd name="connsiteX274" fmla="*/ 5480135 w 7467600"/>
              <a:gd name="connsiteY274" fmla="*/ 3565802 h 6858000"/>
              <a:gd name="connsiteX275" fmla="*/ 5499023 w 7467600"/>
              <a:gd name="connsiteY275" fmla="*/ 4166310 h 6858000"/>
              <a:gd name="connsiteX276" fmla="*/ 5547022 w 7467600"/>
              <a:gd name="connsiteY276" fmla="*/ 3607838 h 6858000"/>
              <a:gd name="connsiteX277" fmla="*/ 5515964 w 7467600"/>
              <a:gd name="connsiteY277" fmla="*/ 3378541 h 6858000"/>
              <a:gd name="connsiteX278" fmla="*/ 5453702 w 7467600"/>
              <a:gd name="connsiteY278" fmla="*/ 3090882 h 6858000"/>
              <a:gd name="connsiteX279" fmla="*/ 1238695 w 7467600"/>
              <a:gd name="connsiteY279" fmla="*/ 3076820 h 6858000"/>
              <a:gd name="connsiteX280" fmla="*/ 716371 w 7467600"/>
              <a:gd name="connsiteY280" fmla="*/ 3293249 h 6858000"/>
              <a:gd name="connsiteX281" fmla="*/ 579522 w 7467600"/>
              <a:gd name="connsiteY281" fmla="*/ 3371759 h 6858000"/>
              <a:gd name="connsiteX282" fmla="*/ 600288 w 7467600"/>
              <a:gd name="connsiteY282" fmla="*/ 3365555 h 6858000"/>
              <a:gd name="connsiteX283" fmla="*/ 840692 w 7467600"/>
              <a:gd name="connsiteY283" fmla="*/ 3284921 h 6858000"/>
              <a:gd name="connsiteX284" fmla="*/ 979248 w 7467600"/>
              <a:gd name="connsiteY284" fmla="*/ 3221003 h 6858000"/>
              <a:gd name="connsiteX285" fmla="*/ 1053282 w 7467600"/>
              <a:gd name="connsiteY285" fmla="*/ 3185247 h 6858000"/>
              <a:gd name="connsiteX286" fmla="*/ 1320603 w 7467600"/>
              <a:gd name="connsiteY286" fmla="*/ 3081281 h 6858000"/>
              <a:gd name="connsiteX287" fmla="*/ 1238695 w 7467600"/>
              <a:gd name="connsiteY287" fmla="*/ 3076820 h 6858000"/>
              <a:gd name="connsiteX288" fmla="*/ 5425627 w 7467600"/>
              <a:gd name="connsiteY288" fmla="*/ 2954192 h 6858000"/>
              <a:gd name="connsiteX289" fmla="*/ 5470770 w 7467600"/>
              <a:gd name="connsiteY289" fmla="*/ 3005435 h 6858000"/>
              <a:gd name="connsiteX290" fmla="*/ 5519779 w 7467600"/>
              <a:gd name="connsiteY290" fmla="*/ 4359223 h 6858000"/>
              <a:gd name="connsiteX291" fmla="*/ 5520293 w 7467600"/>
              <a:gd name="connsiteY291" fmla="*/ 4360602 h 6858000"/>
              <a:gd name="connsiteX292" fmla="*/ 5767221 w 7467600"/>
              <a:gd name="connsiteY292" fmla="*/ 4665564 h 6858000"/>
              <a:gd name="connsiteX293" fmla="*/ 6937169 w 7467600"/>
              <a:gd name="connsiteY293" fmla="*/ 4815941 h 6858000"/>
              <a:gd name="connsiteX294" fmla="*/ 6953922 w 7467600"/>
              <a:gd name="connsiteY294" fmla="*/ 4890068 h 6858000"/>
              <a:gd name="connsiteX295" fmla="*/ 6071359 w 7467600"/>
              <a:gd name="connsiteY295" fmla="*/ 4770770 h 6858000"/>
              <a:gd name="connsiteX296" fmla="*/ 6038839 w 7467600"/>
              <a:gd name="connsiteY296" fmla="*/ 4764474 h 6858000"/>
              <a:gd name="connsiteX297" fmla="*/ 6038706 w 7467600"/>
              <a:gd name="connsiteY297" fmla="*/ 4763847 h 6858000"/>
              <a:gd name="connsiteX298" fmla="*/ 6037784 w 7467600"/>
              <a:gd name="connsiteY298" fmla="*/ 4764270 h 6858000"/>
              <a:gd name="connsiteX299" fmla="*/ 6038839 w 7467600"/>
              <a:gd name="connsiteY299" fmla="*/ 4764474 h 6858000"/>
              <a:gd name="connsiteX300" fmla="*/ 6040338 w 7467600"/>
              <a:gd name="connsiteY300" fmla="*/ 4771418 h 6858000"/>
              <a:gd name="connsiteX301" fmla="*/ 6024488 w 7467600"/>
              <a:gd name="connsiteY301" fmla="*/ 4809903 h 6858000"/>
              <a:gd name="connsiteX302" fmla="*/ 5599771 w 7467600"/>
              <a:gd name="connsiteY302" fmla="*/ 5509652 h 6858000"/>
              <a:gd name="connsiteX303" fmla="*/ 5548843 w 7467600"/>
              <a:gd name="connsiteY303" fmla="*/ 5563845 h 6858000"/>
              <a:gd name="connsiteX304" fmla="*/ 5940952 w 7467600"/>
              <a:gd name="connsiteY304" fmla="*/ 6250028 h 6858000"/>
              <a:gd name="connsiteX305" fmla="*/ 6043441 w 7467600"/>
              <a:gd name="connsiteY305" fmla="*/ 6665847 h 6858000"/>
              <a:gd name="connsiteX306" fmla="*/ 6093432 w 7467600"/>
              <a:gd name="connsiteY306" fmla="*/ 6858000 h 6858000"/>
              <a:gd name="connsiteX307" fmla="*/ 6034344 w 7467600"/>
              <a:gd name="connsiteY307" fmla="*/ 6858000 h 6858000"/>
              <a:gd name="connsiteX308" fmla="*/ 6026679 w 7467600"/>
              <a:gd name="connsiteY308" fmla="*/ 6836959 h 6858000"/>
              <a:gd name="connsiteX309" fmla="*/ 5800441 w 7467600"/>
              <a:gd name="connsiteY309" fmla="*/ 6335286 h 6858000"/>
              <a:gd name="connsiteX310" fmla="*/ 5526562 w 7467600"/>
              <a:gd name="connsiteY310" fmla="*/ 5705388 h 6858000"/>
              <a:gd name="connsiteX311" fmla="*/ 5519640 w 7467600"/>
              <a:gd name="connsiteY311" fmla="*/ 5683774 h 6858000"/>
              <a:gd name="connsiteX312" fmla="*/ 5844559 w 7467600"/>
              <a:gd name="connsiteY312" fmla="*/ 6553349 h 6858000"/>
              <a:gd name="connsiteX313" fmla="*/ 5975994 w 7467600"/>
              <a:gd name="connsiteY313" fmla="*/ 6858000 h 6858000"/>
              <a:gd name="connsiteX314" fmla="*/ 5898547 w 7467600"/>
              <a:gd name="connsiteY314" fmla="*/ 6858000 h 6858000"/>
              <a:gd name="connsiteX315" fmla="*/ 5682041 w 7467600"/>
              <a:gd name="connsiteY315" fmla="*/ 6355860 h 6858000"/>
              <a:gd name="connsiteX316" fmla="*/ 5461758 w 7467600"/>
              <a:gd name="connsiteY316" fmla="*/ 5820220 h 6858000"/>
              <a:gd name="connsiteX317" fmla="*/ 5237282 w 7467600"/>
              <a:gd name="connsiteY317" fmla="*/ 6579086 h 6858000"/>
              <a:gd name="connsiteX318" fmla="*/ 5115009 w 7467600"/>
              <a:gd name="connsiteY318" fmla="*/ 6858000 h 6858000"/>
              <a:gd name="connsiteX319" fmla="*/ 5028074 w 7467600"/>
              <a:gd name="connsiteY319" fmla="*/ 6858000 h 6858000"/>
              <a:gd name="connsiteX320" fmla="*/ 5079508 w 7467600"/>
              <a:gd name="connsiteY320" fmla="*/ 6749074 h 6858000"/>
              <a:gd name="connsiteX321" fmla="*/ 5371846 w 7467600"/>
              <a:gd name="connsiteY321" fmla="*/ 5924413 h 6858000"/>
              <a:gd name="connsiteX322" fmla="*/ 5270512 w 7467600"/>
              <a:gd name="connsiteY322" fmla="*/ 6138975 h 6858000"/>
              <a:gd name="connsiteX323" fmla="*/ 5062409 w 7467600"/>
              <a:gd name="connsiteY323" fmla="*/ 6653544 h 6858000"/>
              <a:gd name="connsiteX324" fmla="*/ 5036628 w 7467600"/>
              <a:gd name="connsiteY324" fmla="*/ 6754247 h 6858000"/>
              <a:gd name="connsiteX325" fmla="*/ 5009112 w 7467600"/>
              <a:gd name="connsiteY325" fmla="*/ 6858000 h 6858000"/>
              <a:gd name="connsiteX326" fmla="*/ 4976679 w 7467600"/>
              <a:gd name="connsiteY326" fmla="*/ 6858000 h 6858000"/>
              <a:gd name="connsiteX327" fmla="*/ 5006537 w 7467600"/>
              <a:gd name="connsiteY327" fmla="*/ 6747068 h 6858000"/>
              <a:gd name="connsiteX328" fmla="*/ 5032723 w 7467600"/>
              <a:gd name="connsiteY328" fmla="*/ 6644957 h 6858000"/>
              <a:gd name="connsiteX329" fmla="*/ 5242949 w 7467600"/>
              <a:gd name="connsiteY329" fmla="*/ 6125175 h 6858000"/>
              <a:gd name="connsiteX330" fmla="*/ 5286321 w 7467600"/>
              <a:gd name="connsiteY330" fmla="*/ 6033555 h 6858000"/>
              <a:gd name="connsiteX331" fmla="*/ 5008210 w 7467600"/>
              <a:gd name="connsiteY331" fmla="*/ 6649194 h 6858000"/>
              <a:gd name="connsiteX332" fmla="*/ 4986321 w 7467600"/>
              <a:gd name="connsiteY332" fmla="*/ 6765687 h 6858000"/>
              <a:gd name="connsiteX333" fmla="*/ 4973474 w 7467600"/>
              <a:gd name="connsiteY333" fmla="*/ 6858000 h 6858000"/>
              <a:gd name="connsiteX334" fmla="*/ 4907178 w 7467600"/>
              <a:gd name="connsiteY334" fmla="*/ 6858000 h 6858000"/>
              <a:gd name="connsiteX335" fmla="*/ 4910810 w 7467600"/>
              <a:gd name="connsiteY335" fmla="*/ 6829660 h 6858000"/>
              <a:gd name="connsiteX336" fmla="*/ 4987461 w 7467600"/>
              <a:gd name="connsiteY336" fmla="*/ 6432994 h 6858000"/>
              <a:gd name="connsiteX337" fmla="*/ 5179262 w 7467600"/>
              <a:gd name="connsiteY337" fmla="*/ 6035044 h 6858000"/>
              <a:gd name="connsiteX338" fmla="*/ 4689678 w 7467600"/>
              <a:gd name="connsiteY338" fmla="*/ 6440241 h 6858000"/>
              <a:gd name="connsiteX339" fmla="*/ 4477543 w 7467600"/>
              <a:gd name="connsiteY339" fmla="*/ 6674836 h 6858000"/>
              <a:gd name="connsiteX340" fmla="*/ 4329957 w 7467600"/>
              <a:gd name="connsiteY340" fmla="*/ 6858000 h 6858000"/>
              <a:gd name="connsiteX341" fmla="*/ 4218595 w 7467600"/>
              <a:gd name="connsiteY341" fmla="*/ 6858000 h 6858000"/>
              <a:gd name="connsiteX342" fmla="*/ 4368888 w 7467600"/>
              <a:gd name="connsiteY342" fmla="*/ 6668412 h 6858000"/>
              <a:gd name="connsiteX343" fmla="*/ 4563091 w 7467600"/>
              <a:gd name="connsiteY343" fmla="*/ 6442508 h 6858000"/>
              <a:gd name="connsiteX344" fmla="*/ 5387324 w 7467600"/>
              <a:gd name="connsiteY344" fmla="*/ 5705830 h 6858000"/>
              <a:gd name="connsiteX345" fmla="*/ 5073620 w 7467600"/>
              <a:gd name="connsiteY345" fmla="*/ 5955437 h 6858000"/>
              <a:gd name="connsiteX346" fmla="*/ 4689789 w 7467600"/>
              <a:gd name="connsiteY346" fmla="*/ 6268382 h 6858000"/>
              <a:gd name="connsiteX347" fmla="*/ 4418722 w 7467600"/>
              <a:gd name="connsiteY347" fmla="*/ 6570886 h 6858000"/>
              <a:gd name="connsiteX348" fmla="*/ 4214944 w 7467600"/>
              <a:gd name="connsiteY348" fmla="*/ 6858000 h 6858000"/>
              <a:gd name="connsiteX349" fmla="*/ 4177898 w 7467600"/>
              <a:gd name="connsiteY349" fmla="*/ 6858000 h 6858000"/>
              <a:gd name="connsiteX350" fmla="*/ 4391597 w 7467600"/>
              <a:gd name="connsiteY350" fmla="*/ 6556370 h 6858000"/>
              <a:gd name="connsiteX351" fmla="*/ 4668889 w 7467600"/>
              <a:gd name="connsiteY351" fmla="*/ 6246399 h 6858000"/>
              <a:gd name="connsiteX352" fmla="*/ 5055427 w 7467600"/>
              <a:gd name="connsiteY352" fmla="*/ 5931476 h 6858000"/>
              <a:gd name="connsiteX353" fmla="*/ 5371814 w 7467600"/>
              <a:gd name="connsiteY353" fmla="*/ 5678975 h 6858000"/>
              <a:gd name="connsiteX354" fmla="*/ 4987918 w 7467600"/>
              <a:gd name="connsiteY354" fmla="*/ 5838701 h 6858000"/>
              <a:gd name="connsiteX355" fmla="*/ 4317146 w 7467600"/>
              <a:gd name="connsiteY355" fmla="*/ 6587716 h 6858000"/>
              <a:gd name="connsiteX356" fmla="*/ 4171627 w 7467600"/>
              <a:gd name="connsiteY356" fmla="*/ 6858000 h 6858000"/>
              <a:gd name="connsiteX357" fmla="*/ 4081585 w 7467600"/>
              <a:gd name="connsiteY357" fmla="*/ 6858000 h 6858000"/>
              <a:gd name="connsiteX358" fmla="*/ 4238603 w 7467600"/>
              <a:gd name="connsiteY358" fmla="*/ 6559341 h 6858000"/>
              <a:gd name="connsiteX359" fmla="*/ 4778333 w 7467600"/>
              <a:gd name="connsiteY359" fmla="*/ 5873626 h 6858000"/>
              <a:gd name="connsiteX360" fmla="*/ 5414185 w 7467600"/>
              <a:gd name="connsiteY360" fmla="*/ 5573882 h 6858000"/>
              <a:gd name="connsiteX361" fmla="*/ 5959648 w 7467600"/>
              <a:gd name="connsiteY361" fmla="*/ 4760797 h 6858000"/>
              <a:gd name="connsiteX362" fmla="*/ 5355019 w 7467600"/>
              <a:gd name="connsiteY362" fmla="*/ 4734672 h 6858000"/>
              <a:gd name="connsiteX363" fmla="*/ 5083565 w 7467600"/>
              <a:gd name="connsiteY363" fmla="*/ 5179121 h 6858000"/>
              <a:gd name="connsiteX364" fmla="*/ 4713577 w 7467600"/>
              <a:gd name="connsiteY364" fmla="*/ 5616803 h 6858000"/>
              <a:gd name="connsiteX365" fmla="*/ 3989559 w 7467600"/>
              <a:gd name="connsiteY365" fmla="*/ 6145945 h 6858000"/>
              <a:gd name="connsiteX366" fmla="*/ 3939824 w 7467600"/>
              <a:gd name="connsiteY366" fmla="*/ 6066900 h 6858000"/>
              <a:gd name="connsiteX367" fmla="*/ 4584537 w 7467600"/>
              <a:gd name="connsiteY367" fmla="*/ 5324826 h 6858000"/>
              <a:gd name="connsiteX368" fmla="*/ 5037105 w 7467600"/>
              <a:gd name="connsiteY368" fmla="*/ 5088765 h 6858000"/>
              <a:gd name="connsiteX369" fmla="*/ 5039930 w 7467600"/>
              <a:gd name="connsiteY369" fmla="*/ 5089585 h 6858000"/>
              <a:gd name="connsiteX370" fmla="*/ 5263764 w 7467600"/>
              <a:gd name="connsiteY370" fmla="*/ 4735525 h 6858000"/>
              <a:gd name="connsiteX371" fmla="*/ 4086300 w 7467600"/>
              <a:gd name="connsiteY371" fmla="*/ 4884599 h 6858000"/>
              <a:gd name="connsiteX372" fmla="*/ 4085485 w 7467600"/>
              <a:gd name="connsiteY372" fmla="*/ 4899070 h 6858000"/>
              <a:gd name="connsiteX373" fmla="*/ 3871915 w 7467600"/>
              <a:gd name="connsiteY373" fmla="*/ 5253645 h 6858000"/>
              <a:gd name="connsiteX374" fmla="*/ 3799374 w 7467600"/>
              <a:gd name="connsiteY374" fmla="*/ 5466127 h 6858000"/>
              <a:gd name="connsiteX375" fmla="*/ 3498850 w 7467600"/>
              <a:gd name="connsiteY375" fmla="*/ 6661888 h 6858000"/>
              <a:gd name="connsiteX376" fmla="*/ 3399216 w 7467600"/>
              <a:gd name="connsiteY376" fmla="*/ 6858000 h 6858000"/>
              <a:gd name="connsiteX377" fmla="*/ 3303688 w 7467600"/>
              <a:gd name="connsiteY377" fmla="*/ 6858000 h 6858000"/>
              <a:gd name="connsiteX378" fmla="*/ 3391774 w 7467600"/>
              <a:gd name="connsiteY378" fmla="*/ 6697181 h 6858000"/>
              <a:gd name="connsiteX379" fmla="*/ 3735540 w 7467600"/>
              <a:gd name="connsiteY379" fmla="*/ 5546923 h 6858000"/>
              <a:gd name="connsiteX380" fmla="*/ 3729438 w 7467600"/>
              <a:gd name="connsiteY380" fmla="*/ 5569058 h 6858000"/>
              <a:gd name="connsiteX381" fmla="*/ 3707782 w 7467600"/>
              <a:gd name="connsiteY381" fmla="*/ 5644908 h 6858000"/>
              <a:gd name="connsiteX382" fmla="*/ 3583827 w 7467600"/>
              <a:gd name="connsiteY382" fmla="*/ 6039215 h 6858000"/>
              <a:gd name="connsiteX383" fmla="*/ 3547861 w 7467600"/>
              <a:gd name="connsiteY383" fmla="*/ 6129609 h 6858000"/>
              <a:gd name="connsiteX384" fmla="*/ 3490905 w 7467600"/>
              <a:gd name="connsiteY384" fmla="*/ 6277660 h 6858000"/>
              <a:gd name="connsiteX385" fmla="*/ 3455859 w 7467600"/>
              <a:gd name="connsiteY385" fmla="*/ 6391301 h 6858000"/>
              <a:gd name="connsiteX386" fmla="*/ 3429112 w 7467600"/>
              <a:gd name="connsiteY386" fmla="*/ 6479469 h 6858000"/>
              <a:gd name="connsiteX387" fmla="*/ 3304862 w 7467600"/>
              <a:gd name="connsiteY387" fmla="*/ 6796476 h 6858000"/>
              <a:gd name="connsiteX388" fmla="*/ 3276071 w 7467600"/>
              <a:gd name="connsiteY388" fmla="*/ 6858000 h 6858000"/>
              <a:gd name="connsiteX389" fmla="*/ 3240805 w 7467600"/>
              <a:gd name="connsiteY389" fmla="*/ 6858000 h 6858000"/>
              <a:gd name="connsiteX390" fmla="*/ 3275917 w 7467600"/>
              <a:gd name="connsiteY390" fmla="*/ 6783192 h 6858000"/>
              <a:gd name="connsiteX391" fmla="*/ 3399358 w 7467600"/>
              <a:gd name="connsiteY391" fmla="*/ 6469011 h 6858000"/>
              <a:gd name="connsiteX392" fmla="*/ 3425650 w 7467600"/>
              <a:gd name="connsiteY392" fmla="*/ 6381333 h 6858000"/>
              <a:gd name="connsiteX393" fmla="*/ 3460661 w 7467600"/>
              <a:gd name="connsiteY393" fmla="*/ 6266763 h 6858000"/>
              <a:gd name="connsiteX394" fmla="*/ 3518021 w 7467600"/>
              <a:gd name="connsiteY394" fmla="*/ 6117298 h 6858000"/>
              <a:gd name="connsiteX395" fmla="*/ 3554035 w 7467600"/>
              <a:gd name="connsiteY395" fmla="*/ 6027832 h 6858000"/>
              <a:gd name="connsiteX396" fmla="*/ 3677174 w 7467600"/>
              <a:gd name="connsiteY396" fmla="*/ 5636351 h 6858000"/>
              <a:gd name="connsiteX397" fmla="*/ 3698819 w 7467600"/>
              <a:gd name="connsiteY397" fmla="*/ 5560503 h 6858000"/>
              <a:gd name="connsiteX398" fmla="*/ 3702094 w 7467600"/>
              <a:gd name="connsiteY398" fmla="*/ 5549194 h 6858000"/>
              <a:gd name="connsiteX399" fmla="*/ 3398355 w 7467600"/>
              <a:gd name="connsiteY399" fmla="*/ 6094603 h 6858000"/>
              <a:gd name="connsiteX400" fmla="*/ 3193941 w 7467600"/>
              <a:gd name="connsiteY400" fmla="*/ 6798775 h 6858000"/>
              <a:gd name="connsiteX401" fmla="*/ 3184140 w 7467600"/>
              <a:gd name="connsiteY401" fmla="*/ 6858000 h 6858000"/>
              <a:gd name="connsiteX402" fmla="*/ 3099978 w 7467600"/>
              <a:gd name="connsiteY402" fmla="*/ 6858000 h 6858000"/>
              <a:gd name="connsiteX403" fmla="*/ 3101556 w 7467600"/>
              <a:gd name="connsiteY403" fmla="*/ 6843337 h 6858000"/>
              <a:gd name="connsiteX404" fmla="*/ 3370162 w 7467600"/>
              <a:gd name="connsiteY404" fmla="*/ 5785550 h 6858000"/>
              <a:gd name="connsiteX405" fmla="*/ 3746477 w 7467600"/>
              <a:gd name="connsiteY405" fmla="*/ 5377889 h 6858000"/>
              <a:gd name="connsiteX406" fmla="*/ 3863399 w 7467600"/>
              <a:gd name="connsiteY406" fmla="*/ 5087257 h 6858000"/>
              <a:gd name="connsiteX407" fmla="*/ 3968712 w 7467600"/>
              <a:gd name="connsiteY407" fmla="*/ 4913989 h 6858000"/>
              <a:gd name="connsiteX408" fmla="*/ 2792390 w 7467600"/>
              <a:gd name="connsiteY408" fmla="*/ 5382974 h 6858000"/>
              <a:gd name="connsiteX409" fmla="*/ 2714982 w 7467600"/>
              <a:gd name="connsiteY409" fmla="*/ 5427051 h 6858000"/>
              <a:gd name="connsiteX410" fmla="*/ 2813361 w 7467600"/>
              <a:gd name="connsiteY410" fmla="*/ 6023912 h 6858000"/>
              <a:gd name="connsiteX411" fmla="*/ 2688430 w 7467600"/>
              <a:gd name="connsiteY411" fmla="*/ 6801564 h 6858000"/>
              <a:gd name="connsiteX412" fmla="*/ 2629626 w 7467600"/>
              <a:gd name="connsiteY412" fmla="*/ 6763394 h 6858000"/>
              <a:gd name="connsiteX413" fmla="*/ 2565328 w 7467600"/>
              <a:gd name="connsiteY413" fmla="*/ 5516399 h 6858000"/>
              <a:gd name="connsiteX414" fmla="*/ 1922999 w 7467600"/>
              <a:gd name="connsiteY414" fmla="*/ 5980343 h 6858000"/>
              <a:gd name="connsiteX415" fmla="*/ 1950261 w 7467600"/>
              <a:gd name="connsiteY415" fmla="*/ 6405858 h 6858000"/>
              <a:gd name="connsiteX416" fmla="*/ 2365554 w 7467600"/>
              <a:gd name="connsiteY416" fmla="*/ 6759107 h 6858000"/>
              <a:gd name="connsiteX417" fmla="*/ 2424142 w 7467600"/>
              <a:gd name="connsiteY417" fmla="*/ 6858000 h 6858000"/>
              <a:gd name="connsiteX418" fmla="*/ 2395994 w 7467600"/>
              <a:gd name="connsiteY418" fmla="*/ 6858000 h 6858000"/>
              <a:gd name="connsiteX419" fmla="*/ 2392863 w 7467600"/>
              <a:gd name="connsiteY419" fmla="*/ 6852964 h 6858000"/>
              <a:gd name="connsiteX420" fmla="*/ 2017589 w 7467600"/>
              <a:gd name="connsiteY420" fmla="*/ 6493982 h 6858000"/>
              <a:gd name="connsiteX421" fmla="*/ 2147336 w 7467600"/>
              <a:gd name="connsiteY421" fmla="*/ 6594052 h 6858000"/>
              <a:gd name="connsiteX422" fmla="*/ 2207047 w 7467600"/>
              <a:gd name="connsiteY422" fmla="*/ 6654540 h 6858000"/>
              <a:gd name="connsiteX423" fmla="*/ 2299106 w 7467600"/>
              <a:gd name="connsiteY423" fmla="*/ 6778931 h 6858000"/>
              <a:gd name="connsiteX424" fmla="*/ 2314430 w 7467600"/>
              <a:gd name="connsiteY424" fmla="*/ 6801144 h 6858000"/>
              <a:gd name="connsiteX425" fmla="*/ 2352406 w 7467600"/>
              <a:gd name="connsiteY425" fmla="*/ 6858000 h 6858000"/>
              <a:gd name="connsiteX426" fmla="*/ 2314492 w 7467600"/>
              <a:gd name="connsiteY426" fmla="*/ 6858000 h 6858000"/>
              <a:gd name="connsiteX427" fmla="*/ 2288095 w 7467600"/>
              <a:gd name="connsiteY427" fmla="*/ 6818030 h 6858000"/>
              <a:gd name="connsiteX428" fmla="*/ 2272768 w 7467600"/>
              <a:gd name="connsiteY428" fmla="*/ 6795822 h 6858000"/>
              <a:gd name="connsiteX429" fmla="*/ 2182715 w 7467600"/>
              <a:gd name="connsiteY429" fmla="*/ 6675071 h 6858000"/>
              <a:gd name="connsiteX430" fmla="*/ 2032061 w 7467600"/>
              <a:gd name="connsiteY430" fmla="*/ 6541380 h 6858000"/>
              <a:gd name="connsiteX431" fmla="*/ 2257220 w 7467600"/>
              <a:gd name="connsiteY431" fmla="*/ 6826257 h 6858000"/>
              <a:gd name="connsiteX432" fmla="*/ 2281324 w 7467600"/>
              <a:gd name="connsiteY432" fmla="*/ 6858000 h 6858000"/>
              <a:gd name="connsiteX433" fmla="*/ 2242860 w 7467600"/>
              <a:gd name="connsiteY433" fmla="*/ 6858000 h 6858000"/>
              <a:gd name="connsiteX434" fmla="*/ 2232818 w 7467600"/>
              <a:gd name="connsiteY434" fmla="*/ 6844926 h 6858000"/>
              <a:gd name="connsiteX435" fmla="*/ 1990172 w 7467600"/>
              <a:gd name="connsiteY435" fmla="*/ 6542121 h 6858000"/>
              <a:gd name="connsiteX436" fmla="*/ 2124090 w 7467600"/>
              <a:gd name="connsiteY436" fmla="*/ 6761017 h 6858000"/>
              <a:gd name="connsiteX437" fmla="*/ 2200380 w 7467600"/>
              <a:gd name="connsiteY437" fmla="*/ 6858000 h 6858000"/>
              <a:gd name="connsiteX438" fmla="*/ 2147507 w 7467600"/>
              <a:gd name="connsiteY438" fmla="*/ 6858000 h 6858000"/>
              <a:gd name="connsiteX439" fmla="*/ 2070668 w 7467600"/>
              <a:gd name="connsiteY439" fmla="*/ 6761520 h 6858000"/>
              <a:gd name="connsiteX440" fmla="*/ 1975142 w 7467600"/>
              <a:gd name="connsiteY440" fmla="*/ 6585570 h 6858000"/>
              <a:gd name="connsiteX441" fmla="*/ 2050035 w 7467600"/>
              <a:gd name="connsiteY441" fmla="*/ 6813345 h 6858000"/>
              <a:gd name="connsiteX442" fmla="*/ 2063025 w 7467600"/>
              <a:gd name="connsiteY442" fmla="*/ 6858000 h 6858000"/>
              <a:gd name="connsiteX443" fmla="*/ 2021675 w 7467600"/>
              <a:gd name="connsiteY443" fmla="*/ 6858000 h 6858000"/>
              <a:gd name="connsiteX444" fmla="*/ 2019308 w 7467600"/>
              <a:gd name="connsiteY444" fmla="*/ 6847118 h 6858000"/>
              <a:gd name="connsiteX445" fmla="*/ 1938835 w 7467600"/>
              <a:gd name="connsiteY445" fmla="*/ 6551160 h 6858000"/>
              <a:gd name="connsiteX446" fmla="*/ 1953230 w 7467600"/>
              <a:gd name="connsiteY446" fmla="*/ 6759699 h 6858000"/>
              <a:gd name="connsiteX447" fmla="*/ 1956763 w 7467600"/>
              <a:gd name="connsiteY447" fmla="*/ 6778191 h 6858000"/>
              <a:gd name="connsiteX448" fmla="*/ 1967925 w 7467600"/>
              <a:gd name="connsiteY448" fmla="*/ 6858000 h 6858000"/>
              <a:gd name="connsiteX449" fmla="*/ 1936622 w 7467600"/>
              <a:gd name="connsiteY449" fmla="*/ 6858000 h 6858000"/>
              <a:gd name="connsiteX450" fmla="*/ 1926261 w 7467600"/>
              <a:gd name="connsiteY450" fmla="*/ 6784064 h 6858000"/>
              <a:gd name="connsiteX451" fmla="*/ 1922724 w 7467600"/>
              <a:gd name="connsiteY451" fmla="*/ 6765577 h 6858000"/>
              <a:gd name="connsiteX452" fmla="*/ 1904650 w 7467600"/>
              <a:gd name="connsiteY452" fmla="*/ 6639616 h 6858000"/>
              <a:gd name="connsiteX453" fmla="*/ 1885273 w 7467600"/>
              <a:gd name="connsiteY453" fmla="*/ 6858000 h 6858000"/>
              <a:gd name="connsiteX454" fmla="*/ 1854363 w 7467600"/>
              <a:gd name="connsiteY454" fmla="*/ 6858000 h 6858000"/>
              <a:gd name="connsiteX455" fmla="*/ 1880391 w 7467600"/>
              <a:gd name="connsiteY455" fmla="*/ 6603796 h 6858000"/>
              <a:gd name="connsiteX456" fmla="*/ 1818273 w 7467600"/>
              <a:gd name="connsiteY456" fmla="*/ 6715729 h 6858000"/>
              <a:gd name="connsiteX457" fmla="*/ 1794691 w 7467600"/>
              <a:gd name="connsiteY457" fmla="*/ 6843239 h 6858000"/>
              <a:gd name="connsiteX458" fmla="*/ 1794914 w 7467600"/>
              <a:gd name="connsiteY458" fmla="*/ 6858000 h 6858000"/>
              <a:gd name="connsiteX459" fmla="*/ 1746128 w 7467600"/>
              <a:gd name="connsiteY459" fmla="*/ 6858000 h 6858000"/>
              <a:gd name="connsiteX460" fmla="*/ 1753934 w 7467600"/>
              <a:gd name="connsiteY460" fmla="*/ 6724796 h 6858000"/>
              <a:gd name="connsiteX461" fmla="*/ 1792053 w 7467600"/>
              <a:gd name="connsiteY461" fmla="*/ 6572396 h 6858000"/>
              <a:gd name="connsiteX462" fmla="*/ 1862248 w 7467600"/>
              <a:gd name="connsiteY462" fmla="*/ 6266397 h 6858000"/>
              <a:gd name="connsiteX463" fmla="*/ 1862250 w 7467600"/>
              <a:gd name="connsiteY463" fmla="*/ 6033531 h 6858000"/>
              <a:gd name="connsiteX464" fmla="*/ 1211999 w 7467600"/>
              <a:gd name="connsiteY464" fmla="*/ 6683610 h 6858000"/>
              <a:gd name="connsiteX465" fmla="*/ 1213266 w 7467600"/>
              <a:gd name="connsiteY465" fmla="*/ 6691947 h 6858000"/>
              <a:gd name="connsiteX466" fmla="*/ 1203370 w 7467600"/>
              <a:gd name="connsiteY466" fmla="*/ 6850676 h 6858000"/>
              <a:gd name="connsiteX467" fmla="*/ 1203671 w 7467600"/>
              <a:gd name="connsiteY467" fmla="*/ 6858000 h 6858000"/>
              <a:gd name="connsiteX468" fmla="*/ 1143180 w 7467600"/>
              <a:gd name="connsiteY468" fmla="*/ 6858000 h 6858000"/>
              <a:gd name="connsiteX469" fmla="*/ 1142176 w 7467600"/>
              <a:gd name="connsiteY469" fmla="*/ 6766045 h 6858000"/>
              <a:gd name="connsiteX470" fmla="*/ 1067484 w 7467600"/>
              <a:gd name="connsiteY470" fmla="*/ 6858000 h 6858000"/>
              <a:gd name="connsiteX471" fmla="*/ 953928 w 7467600"/>
              <a:gd name="connsiteY471" fmla="*/ 6858000 h 6858000"/>
              <a:gd name="connsiteX472" fmla="*/ 959715 w 7467600"/>
              <a:gd name="connsiteY472" fmla="*/ 6850185 h 6858000"/>
              <a:gd name="connsiteX473" fmla="*/ 1483788 w 7467600"/>
              <a:gd name="connsiteY473" fmla="*/ 6259174 h 6858000"/>
              <a:gd name="connsiteX474" fmla="*/ 1100671 w 7467600"/>
              <a:gd name="connsiteY474" fmla="*/ 6252137 h 6858000"/>
              <a:gd name="connsiteX475" fmla="*/ 1090144 w 7467600"/>
              <a:gd name="connsiteY475" fmla="*/ 6256748 h 6858000"/>
              <a:gd name="connsiteX476" fmla="*/ 1095872 w 7467600"/>
              <a:gd name="connsiteY476" fmla="*/ 6271892 h 6858000"/>
              <a:gd name="connsiteX477" fmla="*/ 262785 w 7467600"/>
              <a:gd name="connsiteY477" fmla="*/ 6845450 h 6858000"/>
              <a:gd name="connsiteX478" fmla="*/ 209968 w 7467600"/>
              <a:gd name="connsiteY478" fmla="*/ 6770713 h 6858000"/>
              <a:gd name="connsiteX479" fmla="*/ 873460 w 7467600"/>
              <a:gd name="connsiteY479" fmla="*/ 6253768 h 6858000"/>
              <a:gd name="connsiteX480" fmla="*/ 192686 w 7467600"/>
              <a:gd name="connsiteY480" fmla="*/ 5849257 h 6858000"/>
              <a:gd name="connsiteX481" fmla="*/ 4696 w 7467600"/>
              <a:gd name="connsiteY481" fmla="*/ 5697668 h 6858000"/>
              <a:gd name="connsiteX482" fmla="*/ 0 w 7467600"/>
              <a:gd name="connsiteY482" fmla="*/ 5689984 h 6858000"/>
              <a:gd name="connsiteX483" fmla="*/ 0 w 7467600"/>
              <a:gd name="connsiteY483" fmla="*/ 5513472 h 6858000"/>
              <a:gd name="connsiteX484" fmla="*/ 174101 w 7467600"/>
              <a:gd name="connsiteY484" fmla="*/ 5620277 h 6858000"/>
              <a:gd name="connsiteX485" fmla="*/ 891800 w 7467600"/>
              <a:gd name="connsiteY485" fmla="*/ 6036935 h 6858000"/>
              <a:gd name="connsiteX486" fmla="*/ 1072219 w 7467600"/>
              <a:gd name="connsiteY486" fmla="*/ 6169443 h 6858000"/>
              <a:gd name="connsiteX487" fmla="*/ 1074117 w 7467600"/>
              <a:gd name="connsiteY487" fmla="*/ 6170301 h 6858000"/>
              <a:gd name="connsiteX488" fmla="*/ 1083114 w 7467600"/>
              <a:gd name="connsiteY488" fmla="*/ 6174131 h 6858000"/>
              <a:gd name="connsiteX489" fmla="*/ 1543010 w 7467600"/>
              <a:gd name="connsiteY489" fmla="*/ 6191140 h 6858000"/>
              <a:gd name="connsiteX490" fmla="*/ 1551080 w 7467600"/>
              <a:gd name="connsiteY490" fmla="*/ 6195006 h 6858000"/>
              <a:gd name="connsiteX491" fmla="*/ 2345443 w 7467600"/>
              <a:gd name="connsiteY491" fmla="*/ 5549882 h 6858000"/>
              <a:gd name="connsiteX492" fmla="*/ 1721499 w 7467600"/>
              <a:gd name="connsiteY492" fmla="*/ 5599969 h 6858000"/>
              <a:gd name="connsiteX493" fmla="*/ 767716 w 7467600"/>
              <a:gd name="connsiteY493" fmla="*/ 5472768 h 6858000"/>
              <a:gd name="connsiteX494" fmla="*/ 722147 w 7467600"/>
              <a:gd name="connsiteY494" fmla="*/ 5393091 h 6858000"/>
              <a:gd name="connsiteX495" fmla="*/ 1485552 w 7467600"/>
              <a:gd name="connsiteY495" fmla="*/ 5313202 h 6858000"/>
              <a:gd name="connsiteX496" fmla="*/ 2143004 w 7467600"/>
              <a:gd name="connsiteY496" fmla="*/ 5402420 h 6858000"/>
              <a:gd name="connsiteX497" fmla="*/ 1933391 w 7467600"/>
              <a:gd name="connsiteY497" fmla="*/ 5156971 h 6858000"/>
              <a:gd name="connsiteX498" fmla="*/ 1827118 w 7467600"/>
              <a:gd name="connsiteY498" fmla="*/ 4968410 h 6858000"/>
              <a:gd name="connsiteX499" fmla="*/ 1837349 w 7467600"/>
              <a:gd name="connsiteY499" fmla="*/ 4956357 h 6858000"/>
              <a:gd name="connsiteX500" fmla="*/ 2162835 w 7467600"/>
              <a:gd name="connsiteY500" fmla="*/ 5187853 h 6858000"/>
              <a:gd name="connsiteX501" fmla="*/ 2257167 w 7467600"/>
              <a:gd name="connsiteY501" fmla="*/ 5462123 h 6858000"/>
              <a:gd name="connsiteX502" fmla="*/ 2261598 w 7467600"/>
              <a:gd name="connsiteY502" fmla="*/ 5467998 h 6858000"/>
              <a:gd name="connsiteX503" fmla="*/ 2437177 w 7467600"/>
              <a:gd name="connsiteY503" fmla="*/ 5479608 h 6858000"/>
              <a:gd name="connsiteX504" fmla="*/ 2445247 w 7467600"/>
              <a:gd name="connsiteY504" fmla="*/ 5483476 h 6858000"/>
              <a:gd name="connsiteX505" fmla="*/ 2743626 w 7467600"/>
              <a:gd name="connsiteY505" fmla="*/ 5304819 h 6858000"/>
              <a:gd name="connsiteX506" fmla="*/ 3048102 w 7467600"/>
              <a:gd name="connsiteY506" fmla="*/ 5150595 h 6858000"/>
              <a:gd name="connsiteX507" fmla="*/ 1799414 w 7467600"/>
              <a:gd name="connsiteY507" fmla="*/ 4694732 h 6858000"/>
              <a:gd name="connsiteX508" fmla="*/ 1771735 w 7467600"/>
              <a:gd name="connsiteY508" fmla="*/ 4619929 h 6858000"/>
              <a:gd name="connsiteX509" fmla="*/ 3104273 w 7467600"/>
              <a:gd name="connsiteY509" fmla="*/ 5076159 h 6858000"/>
              <a:gd name="connsiteX510" fmla="*/ 3113245 w 7467600"/>
              <a:gd name="connsiteY510" fmla="*/ 5090705 h 6858000"/>
              <a:gd name="connsiteX511" fmla="*/ 3126294 w 7467600"/>
              <a:gd name="connsiteY511" fmla="*/ 5114400 h 6858000"/>
              <a:gd name="connsiteX512" fmla="*/ 3937433 w 7467600"/>
              <a:gd name="connsiteY512" fmla="*/ 4830473 h 6858000"/>
              <a:gd name="connsiteX513" fmla="*/ 3590475 w 7467600"/>
              <a:gd name="connsiteY513" fmla="*/ 4597974 h 6858000"/>
              <a:gd name="connsiteX514" fmla="*/ 3100264 w 7467600"/>
              <a:gd name="connsiteY514" fmla="*/ 4579845 h 6858000"/>
              <a:gd name="connsiteX515" fmla="*/ 2183576 w 7467600"/>
              <a:gd name="connsiteY515" fmla="*/ 4227150 h 6858000"/>
              <a:gd name="connsiteX516" fmla="*/ 2151029 w 7467600"/>
              <a:gd name="connsiteY516" fmla="*/ 4146947 h 6858000"/>
              <a:gd name="connsiteX517" fmla="*/ 3563434 w 7467600"/>
              <a:gd name="connsiteY517" fmla="*/ 4469115 h 6858000"/>
              <a:gd name="connsiteX518" fmla="*/ 3177952 w 7467600"/>
              <a:gd name="connsiteY518" fmla="*/ 3657386 h 6858000"/>
              <a:gd name="connsiteX519" fmla="*/ 3189263 w 7467600"/>
              <a:gd name="connsiteY519" fmla="*/ 3625726 h 6858000"/>
              <a:gd name="connsiteX520" fmla="*/ 3560912 w 7467600"/>
              <a:gd name="connsiteY520" fmla="*/ 4079863 h 6858000"/>
              <a:gd name="connsiteX521" fmla="*/ 3626636 w 7467600"/>
              <a:gd name="connsiteY521" fmla="*/ 4512230 h 6858000"/>
              <a:gd name="connsiteX522" fmla="*/ 3653088 w 7467600"/>
              <a:gd name="connsiteY522" fmla="*/ 4521417 h 6858000"/>
              <a:gd name="connsiteX523" fmla="*/ 3988128 w 7467600"/>
              <a:gd name="connsiteY523" fmla="*/ 4817267 h 6858000"/>
              <a:gd name="connsiteX524" fmla="*/ 4830582 w 7467600"/>
              <a:gd name="connsiteY524" fmla="*/ 4676000 h 6858000"/>
              <a:gd name="connsiteX525" fmla="*/ 4830100 w 7467600"/>
              <a:gd name="connsiteY525" fmla="*/ 4675554 h 6858000"/>
              <a:gd name="connsiteX526" fmla="*/ 4036318 w 7467600"/>
              <a:gd name="connsiteY526" fmla="*/ 4147013 h 6858000"/>
              <a:gd name="connsiteX527" fmla="*/ 3432098 w 7467600"/>
              <a:gd name="connsiteY527" fmla="*/ 3537312 h 6858000"/>
              <a:gd name="connsiteX528" fmla="*/ 3446761 w 7467600"/>
              <a:gd name="connsiteY528" fmla="*/ 3461278 h 6858000"/>
              <a:gd name="connsiteX529" fmla="*/ 4419733 w 7467600"/>
              <a:gd name="connsiteY529" fmla="*/ 3963555 h 6858000"/>
              <a:gd name="connsiteX530" fmla="*/ 4781371 w 7467600"/>
              <a:gd name="connsiteY530" fmla="*/ 4458604 h 6858000"/>
              <a:gd name="connsiteX531" fmla="*/ 4780440 w 7467600"/>
              <a:gd name="connsiteY531" fmla="*/ 4470290 h 6858000"/>
              <a:gd name="connsiteX532" fmla="*/ 4898954 w 7467600"/>
              <a:gd name="connsiteY532" fmla="*/ 4662092 h 6858000"/>
              <a:gd name="connsiteX533" fmla="*/ 4900699 w 7467600"/>
              <a:gd name="connsiteY533" fmla="*/ 4670867 h 6858000"/>
              <a:gd name="connsiteX534" fmla="*/ 5714511 w 7467600"/>
              <a:gd name="connsiteY534" fmla="*/ 4663483 h 6858000"/>
              <a:gd name="connsiteX535" fmla="*/ 5464793 w 7467600"/>
              <a:gd name="connsiteY535" fmla="*/ 4393556 h 6858000"/>
              <a:gd name="connsiteX536" fmla="*/ 5461897 w 7467600"/>
              <a:gd name="connsiteY536" fmla="*/ 4390879 h 6858000"/>
              <a:gd name="connsiteX537" fmla="*/ 4294126 w 7467600"/>
              <a:gd name="connsiteY537" fmla="*/ 3303048 h 6858000"/>
              <a:gd name="connsiteX538" fmla="*/ 4305321 w 7467600"/>
              <a:gd name="connsiteY538" fmla="*/ 3256953 h 6858000"/>
              <a:gd name="connsiteX539" fmla="*/ 4949299 w 7467600"/>
              <a:gd name="connsiteY539" fmla="*/ 3766336 h 6858000"/>
              <a:gd name="connsiteX540" fmla="*/ 5291452 w 7467600"/>
              <a:gd name="connsiteY540" fmla="*/ 4076801 h 6858000"/>
              <a:gd name="connsiteX541" fmla="*/ 5434998 w 7467600"/>
              <a:gd name="connsiteY541" fmla="*/ 4254100 h 6858000"/>
              <a:gd name="connsiteX542" fmla="*/ 5351015 w 7467600"/>
              <a:gd name="connsiteY542" fmla="*/ 3760989 h 6858000"/>
              <a:gd name="connsiteX543" fmla="*/ 5413780 w 7467600"/>
              <a:gd name="connsiteY543" fmla="*/ 2966265 h 6858000"/>
              <a:gd name="connsiteX544" fmla="*/ 5425627 w 7467600"/>
              <a:gd name="connsiteY544" fmla="*/ 2954192 h 6858000"/>
              <a:gd name="connsiteX545" fmla="*/ 6604735 w 7467600"/>
              <a:gd name="connsiteY545" fmla="*/ 2041381 h 6858000"/>
              <a:gd name="connsiteX546" fmla="*/ 7204487 w 7467600"/>
              <a:gd name="connsiteY546" fmla="*/ 2742112 h 6858000"/>
              <a:gd name="connsiteX547" fmla="*/ 7131592 w 7467600"/>
              <a:gd name="connsiteY547" fmla="*/ 2672096 h 6858000"/>
              <a:gd name="connsiteX548" fmla="*/ 6996344 w 7467600"/>
              <a:gd name="connsiteY548" fmla="*/ 2518310 h 6858000"/>
              <a:gd name="connsiteX549" fmla="*/ 6735495 w 7467600"/>
              <a:gd name="connsiteY549" fmla="*/ 2196890 h 6858000"/>
              <a:gd name="connsiteX550" fmla="*/ 6721901 w 7467600"/>
              <a:gd name="connsiteY550" fmla="*/ 2179274 h 6858000"/>
              <a:gd name="connsiteX551" fmla="*/ 6604735 w 7467600"/>
              <a:gd name="connsiteY551" fmla="*/ 2041381 h 6858000"/>
              <a:gd name="connsiteX552" fmla="*/ 6591670 w 7467600"/>
              <a:gd name="connsiteY552" fmla="*/ 1988277 h 6858000"/>
              <a:gd name="connsiteX553" fmla="*/ 6747349 w 7467600"/>
              <a:gd name="connsiteY553" fmla="*/ 2160069 h 6858000"/>
              <a:gd name="connsiteX554" fmla="*/ 6760943 w 7467600"/>
              <a:gd name="connsiteY554" fmla="*/ 2177686 h 6858000"/>
              <a:gd name="connsiteX555" fmla="*/ 7021065 w 7467600"/>
              <a:gd name="connsiteY555" fmla="*/ 2498102 h 6858000"/>
              <a:gd name="connsiteX556" fmla="*/ 7155223 w 7467600"/>
              <a:gd name="connsiteY556" fmla="*/ 2650386 h 6858000"/>
              <a:gd name="connsiteX557" fmla="*/ 7203167 w 7467600"/>
              <a:gd name="connsiteY557" fmla="*/ 2697288 h 6858000"/>
              <a:gd name="connsiteX558" fmla="*/ 6937703 w 7467600"/>
              <a:gd name="connsiteY558" fmla="*/ 2321981 h 6858000"/>
              <a:gd name="connsiteX559" fmla="*/ 6591670 w 7467600"/>
              <a:gd name="connsiteY559" fmla="*/ 1988277 h 6858000"/>
              <a:gd name="connsiteX560" fmla="*/ 5798671 w 7467600"/>
              <a:gd name="connsiteY560" fmla="*/ 1981601 h 6858000"/>
              <a:gd name="connsiteX561" fmla="*/ 5754709 w 7467600"/>
              <a:gd name="connsiteY561" fmla="*/ 2071454 h 6858000"/>
              <a:gd name="connsiteX562" fmla="*/ 5763044 w 7467600"/>
              <a:gd name="connsiteY562" fmla="*/ 2842206 h 6858000"/>
              <a:gd name="connsiteX563" fmla="*/ 5764974 w 7467600"/>
              <a:gd name="connsiteY563" fmla="*/ 2799609 h 6858000"/>
              <a:gd name="connsiteX564" fmla="*/ 5767665 w 7467600"/>
              <a:gd name="connsiteY564" fmla="*/ 2666409 h 6858000"/>
              <a:gd name="connsiteX565" fmla="*/ 5763055 w 7467600"/>
              <a:gd name="connsiteY565" fmla="*/ 2579705 h 6858000"/>
              <a:gd name="connsiteX566" fmla="*/ 5758079 w 7467600"/>
              <a:gd name="connsiteY566" fmla="*/ 2492508 h 6858000"/>
              <a:gd name="connsiteX567" fmla="*/ 5779325 w 7467600"/>
              <a:gd name="connsiteY567" fmla="*/ 2197069 h 6858000"/>
              <a:gd name="connsiteX568" fmla="*/ 5798671 w 7467600"/>
              <a:gd name="connsiteY568" fmla="*/ 1981601 h 6858000"/>
              <a:gd name="connsiteX569" fmla="*/ 5829202 w 7467600"/>
              <a:gd name="connsiteY569" fmla="*/ 1971679 h 6858000"/>
              <a:gd name="connsiteX570" fmla="*/ 5809558 w 7467600"/>
              <a:gd name="connsiteY570" fmla="*/ 2198043 h 6858000"/>
              <a:gd name="connsiteX571" fmla="*/ 5788653 w 7467600"/>
              <a:gd name="connsiteY571" fmla="*/ 2489430 h 6858000"/>
              <a:gd name="connsiteX572" fmla="*/ 5793439 w 7467600"/>
              <a:gd name="connsiteY572" fmla="*/ 2575235 h 6858000"/>
              <a:gd name="connsiteX573" fmla="*/ 5796837 w 7467600"/>
              <a:gd name="connsiteY573" fmla="*/ 2637633 h 6858000"/>
              <a:gd name="connsiteX574" fmla="*/ 5818614 w 7467600"/>
              <a:gd name="connsiteY574" fmla="*/ 2473055 h 6858000"/>
              <a:gd name="connsiteX575" fmla="*/ 5829202 w 7467600"/>
              <a:gd name="connsiteY575" fmla="*/ 1971679 h 6858000"/>
              <a:gd name="connsiteX576" fmla="*/ 5911389 w 7467600"/>
              <a:gd name="connsiteY576" fmla="*/ 1898371 h 6858000"/>
              <a:gd name="connsiteX577" fmla="*/ 6237627 w 7467600"/>
              <a:gd name="connsiteY577" fmla="*/ 2231921 h 6858000"/>
              <a:gd name="connsiteX578" fmla="*/ 5911389 w 7467600"/>
              <a:gd name="connsiteY578" fmla="*/ 1898371 h 6858000"/>
              <a:gd name="connsiteX579" fmla="*/ 6944437 w 7467600"/>
              <a:gd name="connsiteY579" fmla="*/ 1575402 h 6858000"/>
              <a:gd name="connsiteX580" fmla="*/ 6304730 w 7467600"/>
              <a:gd name="connsiteY580" fmla="*/ 1766654 h 6858000"/>
              <a:gd name="connsiteX581" fmla="*/ 6944437 w 7467600"/>
              <a:gd name="connsiteY581" fmla="*/ 1575402 h 6858000"/>
              <a:gd name="connsiteX582" fmla="*/ 7019523 w 7467600"/>
              <a:gd name="connsiteY582" fmla="*/ 1519450 h 6858000"/>
              <a:gd name="connsiteX583" fmla="*/ 6298091 w 7467600"/>
              <a:gd name="connsiteY583" fmla="*/ 1737122 h 6858000"/>
              <a:gd name="connsiteX584" fmla="*/ 7019523 w 7467600"/>
              <a:gd name="connsiteY584" fmla="*/ 1519450 h 6858000"/>
              <a:gd name="connsiteX585" fmla="*/ 2399523 w 7467600"/>
              <a:gd name="connsiteY585" fmla="*/ 1428234 h 6858000"/>
              <a:gd name="connsiteX586" fmla="*/ 2224982 w 7467600"/>
              <a:gd name="connsiteY586" fmla="*/ 1826201 h 6858000"/>
              <a:gd name="connsiteX587" fmla="*/ 2096099 w 7467600"/>
              <a:gd name="connsiteY587" fmla="*/ 2345900 h 6858000"/>
              <a:gd name="connsiteX588" fmla="*/ 2283317 w 7467600"/>
              <a:gd name="connsiteY588" fmla="*/ 1796925 h 6858000"/>
              <a:gd name="connsiteX589" fmla="*/ 2399523 w 7467600"/>
              <a:gd name="connsiteY589" fmla="*/ 1428234 h 6858000"/>
              <a:gd name="connsiteX590" fmla="*/ 2448558 w 7467600"/>
              <a:gd name="connsiteY590" fmla="*/ 1373435 h 6858000"/>
              <a:gd name="connsiteX591" fmla="*/ 2312521 w 7467600"/>
              <a:gd name="connsiteY591" fmla="*/ 1806140 h 6858000"/>
              <a:gd name="connsiteX592" fmla="*/ 2127533 w 7467600"/>
              <a:gd name="connsiteY592" fmla="*/ 2348380 h 6858000"/>
              <a:gd name="connsiteX593" fmla="*/ 2358080 w 7467600"/>
              <a:gd name="connsiteY593" fmla="*/ 1866134 h 6858000"/>
              <a:gd name="connsiteX594" fmla="*/ 2407436 w 7467600"/>
              <a:gd name="connsiteY594" fmla="*/ 1651070 h 6858000"/>
              <a:gd name="connsiteX595" fmla="*/ 2448558 w 7467600"/>
              <a:gd name="connsiteY595" fmla="*/ 1373435 h 6858000"/>
              <a:gd name="connsiteX596" fmla="*/ 278707 w 7467600"/>
              <a:gd name="connsiteY596" fmla="*/ 1352270 h 6858000"/>
              <a:gd name="connsiteX597" fmla="*/ 321570 w 7467600"/>
              <a:gd name="connsiteY597" fmla="*/ 1861610 h 6858000"/>
              <a:gd name="connsiteX598" fmla="*/ 294281 w 7467600"/>
              <a:gd name="connsiteY598" fmla="*/ 1440658 h 6858000"/>
              <a:gd name="connsiteX599" fmla="*/ 278707 w 7467600"/>
              <a:gd name="connsiteY599" fmla="*/ 1352270 h 6858000"/>
              <a:gd name="connsiteX600" fmla="*/ 1423821 w 7467600"/>
              <a:gd name="connsiteY600" fmla="*/ 1351958 h 6858000"/>
              <a:gd name="connsiteX601" fmla="*/ 1638521 w 7467600"/>
              <a:gd name="connsiteY601" fmla="*/ 1908470 h 6858000"/>
              <a:gd name="connsiteX602" fmla="*/ 1754199 w 7467600"/>
              <a:gd name="connsiteY602" fmla="*/ 2149284 h 6858000"/>
              <a:gd name="connsiteX603" fmla="*/ 1908359 w 7467600"/>
              <a:gd name="connsiteY603" fmla="*/ 2364988 h 6858000"/>
              <a:gd name="connsiteX604" fmla="*/ 1647661 w 7467600"/>
              <a:gd name="connsiteY604" fmla="*/ 1825945 h 6858000"/>
              <a:gd name="connsiteX605" fmla="*/ 1423821 w 7467600"/>
              <a:gd name="connsiteY605" fmla="*/ 1351958 h 6858000"/>
              <a:gd name="connsiteX606" fmla="*/ 1431890 w 7467600"/>
              <a:gd name="connsiteY606" fmla="*/ 1306475 h 6858000"/>
              <a:gd name="connsiteX607" fmla="*/ 1507597 w 7467600"/>
              <a:gd name="connsiteY607" fmla="*/ 1446132 h 6858000"/>
              <a:gd name="connsiteX608" fmla="*/ 1674586 w 7467600"/>
              <a:gd name="connsiteY608" fmla="*/ 1813832 h 6858000"/>
              <a:gd name="connsiteX609" fmla="*/ 1815950 w 7467600"/>
              <a:gd name="connsiteY609" fmla="*/ 2128564 h 6858000"/>
              <a:gd name="connsiteX610" fmla="*/ 1984242 w 7467600"/>
              <a:gd name="connsiteY610" fmla="*/ 2430829 h 6858000"/>
              <a:gd name="connsiteX611" fmla="*/ 2014023 w 7467600"/>
              <a:gd name="connsiteY611" fmla="*/ 2450995 h 6858000"/>
              <a:gd name="connsiteX612" fmla="*/ 1747337 w 7467600"/>
              <a:gd name="connsiteY612" fmla="*/ 1855264 h 6858000"/>
              <a:gd name="connsiteX613" fmla="*/ 1533749 w 7467600"/>
              <a:gd name="connsiteY613" fmla="*/ 1478656 h 6858000"/>
              <a:gd name="connsiteX614" fmla="*/ 1431890 w 7467600"/>
              <a:gd name="connsiteY614" fmla="*/ 1306475 h 6858000"/>
              <a:gd name="connsiteX615" fmla="*/ 5052692 w 7467600"/>
              <a:gd name="connsiteY615" fmla="*/ 1292994 h 6858000"/>
              <a:gd name="connsiteX616" fmla="*/ 5200661 w 7467600"/>
              <a:gd name="connsiteY616" fmla="*/ 1635186 h 6858000"/>
              <a:gd name="connsiteX617" fmla="*/ 5297138 w 7467600"/>
              <a:gd name="connsiteY617" fmla="*/ 1906351 h 6858000"/>
              <a:gd name="connsiteX618" fmla="*/ 5052692 w 7467600"/>
              <a:gd name="connsiteY618" fmla="*/ 1292994 h 6858000"/>
              <a:gd name="connsiteX619" fmla="*/ 5009948 w 7467600"/>
              <a:gd name="connsiteY619" fmla="*/ 1273619 h 6858000"/>
              <a:gd name="connsiteX620" fmla="*/ 5121777 w 7467600"/>
              <a:gd name="connsiteY620" fmla="*/ 1654213 h 6858000"/>
              <a:gd name="connsiteX621" fmla="*/ 5293545 w 7467600"/>
              <a:gd name="connsiteY621" fmla="*/ 2072247 h 6858000"/>
              <a:gd name="connsiteX622" fmla="*/ 5294042 w 7467600"/>
              <a:gd name="connsiteY622" fmla="*/ 2065019 h 6858000"/>
              <a:gd name="connsiteX623" fmla="*/ 5171936 w 7467600"/>
              <a:gd name="connsiteY623" fmla="*/ 1647613 h 6858000"/>
              <a:gd name="connsiteX624" fmla="*/ 5009948 w 7467600"/>
              <a:gd name="connsiteY624" fmla="*/ 1273619 h 6858000"/>
              <a:gd name="connsiteX625" fmla="*/ 655236 w 7467600"/>
              <a:gd name="connsiteY625" fmla="*/ 1268632 h 6858000"/>
              <a:gd name="connsiteX626" fmla="*/ 839521 w 7467600"/>
              <a:gd name="connsiteY626" fmla="*/ 1685315 h 6858000"/>
              <a:gd name="connsiteX627" fmla="*/ 1109416 w 7467600"/>
              <a:gd name="connsiteY627" fmla="*/ 2061663 h 6858000"/>
              <a:gd name="connsiteX628" fmla="*/ 1298300 w 7467600"/>
              <a:gd name="connsiteY628" fmla="*/ 2247742 h 6858000"/>
              <a:gd name="connsiteX629" fmla="*/ 1125871 w 7467600"/>
              <a:gd name="connsiteY629" fmla="*/ 1989513 h 6858000"/>
              <a:gd name="connsiteX630" fmla="*/ 981574 w 7467600"/>
              <a:gd name="connsiteY630" fmla="*/ 1783157 h 6858000"/>
              <a:gd name="connsiteX631" fmla="*/ 922198 w 7467600"/>
              <a:gd name="connsiteY631" fmla="*/ 1677437 h 6858000"/>
              <a:gd name="connsiteX632" fmla="*/ 869293 w 7467600"/>
              <a:gd name="connsiteY632" fmla="*/ 1583214 h 6858000"/>
              <a:gd name="connsiteX633" fmla="*/ 751431 w 7467600"/>
              <a:gd name="connsiteY633" fmla="*/ 1405731 h 6858000"/>
              <a:gd name="connsiteX634" fmla="*/ 655236 w 7467600"/>
              <a:gd name="connsiteY634" fmla="*/ 1268632 h 6858000"/>
              <a:gd name="connsiteX635" fmla="*/ 6516292 w 7467600"/>
              <a:gd name="connsiteY635" fmla="*/ 1263064 h 6858000"/>
              <a:gd name="connsiteX636" fmla="*/ 5736320 w 7467600"/>
              <a:gd name="connsiteY636" fmla="*/ 1501803 h 6858000"/>
              <a:gd name="connsiteX637" fmla="*/ 6516292 w 7467600"/>
              <a:gd name="connsiteY637" fmla="*/ 1263064 h 6858000"/>
              <a:gd name="connsiteX638" fmla="*/ 291466 w 7467600"/>
              <a:gd name="connsiteY638" fmla="*/ 1250369 h 6858000"/>
              <a:gd name="connsiteX639" fmla="*/ 323180 w 7467600"/>
              <a:gd name="connsiteY639" fmla="*/ 1435283 h 6858000"/>
              <a:gd name="connsiteX640" fmla="*/ 349381 w 7467600"/>
              <a:gd name="connsiteY640" fmla="*/ 1875041 h 6858000"/>
              <a:gd name="connsiteX641" fmla="*/ 374363 w 7467600"/>
              <a:gd name="connsiteY641" fmla="*/ 1506494 h 6858000"/>
              <a:gd name="connsiteX642" fmla="*/ 302168 w 7467600"/>
              <a:gd name="connsiteY642" fmla="*/ 1274495 h 6858000"/>
              <a:gd name="connsiteX643" fmla="*/ 291466 w 7467600"/>
              <a:gd name="connsiteY643" fmla="*/ 1250369 h 6858000"/>
              <a:gd name="connsiteX644" fmla="*/ 678222 w 7467600"/>
              <a:gd name="connsiteY644" fmla="*/ 1248670 h 6858000"/>
              <a:gd name="connsiteX645" fmla="*/ 775536 w 7467600"/>
              <a:gd name="connsiteY645" fmla="*/ 1388015 h 6858000"/>
              <a:gd name="connsiteX646" fmla="*/ 894529 w 7467600"/>
              <a:gd name="connsiteY646" fmla="*/ 1567739 h 6858000"/>
              <a:gd name="connsiteX647" fmla="*/ 948000 w 7467600"/>
              <a:gd name="connsiteY647" fmla="*/ 1663088 h 6858000"/>
              <a:gd name="connsiteX648" fmla="*/ 1006812 w 7467600"/>
              <a:gd name="connsiteY648" fmla="*/ 1767683 h 6858000"/>
              <a:gd name="connsiteX649" fmla="*/ 1149133 w 7467600"/>
              <a:gd name="connsiteY649" fmla="*/ 1971513 h 6858000"/>
              <a:gd name="connsiteX650" fmla="*/ 1333952 w 7467600"/>
              <a:gd name="connsiteY650" fmla="*/ 2251620 h 6858000"/>
              <a:gd name="connsiteX651" fmla="*/ 1337329 w 7467600"/>
              <a:gd name="connsiteY651" fmla="*/ 2258350 h 6858000"/>
              <a:gd name="connsiteX652" fmla="*/ 1014726 w 7467600"/>
              <a:gd name="connsiteY652" fmla="*/ 1615556 h 6858000"/>
              <a:gd name="connsiteX653" fmla="*/ 678222 w 7467600"/>
              <a:gd name="connsiteY653" fmla="*/ 1248670 h 6858000"/>
              <a:gd name="connsiteX654" fmla="*/ 6691602 w 7467600"/>
              <a:gd name="connsiteY654" fmla="*/ 1140573 h 6858000"/>
              <a:gd name="connsiteX655" fmla="*/ 6571100 w 7467600"/>
              <a:gd name="connsiteY655" fmla="*/ 1183662 h 6858000"/>
              <a:gd name="connsiteX656" fmla="*/ 6241687 w 7467600"/>
              <a:gd name="connsiteY656" fmla="*/ 1257600 h 6858000"/>
              <a:gd name="connsiteX657" fmla="*/ 5693009 w 7467600"/>
              <a:gd name="connsiteY657" fmla="*/ 1478256 h 6858000"/>
              <a:gd name="connsiteX658" fmla="*/ 6548420 w 7467600"/>
              <a:gd name="connsiteY658" fmla="*/ 1214599 h 6858000"/>
              <a:gd name="connsiteX659" fmla="*/ 6605473 w 7467600"/>
              <a:gd name="connsiteY659" fmla="*/ 1184686 h 6858000"/>
              <a:gd name="connsiteX660" fmla="*/ 6691602 w 7467600"/>
              <a:gd name="connsiteY660" fmla="*/ 1140573 h 6858000"/>
              <a:gd name="connsiteX661" fmla="*/ 4002475 w 7467600"/>
              <a:gd name="connsiteY661" fmla="*/ 1037802 h 6858000"/>
              <a:gd name="connsiteX662" fmla="*/ 4000324 w 7467600"/>
              <a:gd name="connsiteY662" fmla="*/ 1039362 h 6858000"/>
              <a:gd name="connsiteX663" fmla="*/ 4002862 w 7467600"/>
              <a:gd name="connsiteY663" fmla="*/ 1042866 h 6858000"/>
              <a:gd name="connsiteX664" fmla="*/ 4002475 w 7467600"/>
              <a:gd name="connsiteY664" fmla="*/ 1037802 h 6858000"/>
              <a:gd name="connsiteX665" fmla="*/ 506322 w 7467600"/>
              <a:gd name="connsiteY665" fmla="*/ 1020997 h 6858000"/>
              <a:gd name="connsiteX666" fmla="*/ 533068 w 7467600"/>
              <a:gd name="connsiteY666" fmla="*/ 1029409 h 6858000"/>
              <a:gd name="connsiteX667" fmla="*/ 1232525 w 7467600"/>
              <a:gd name="connsiteY667" fmla="*/ 1804675 h 6858000"/>
              <a:gd name="connsiteX668" fmla="*/ 1388858 w 7467600"/>
              <a:gd name="connsiteY668" fmla="*/ 2368011 h 6858000"/>
              <a:gd name="connsiteX669" fmla="*/ 1384098 w 7467600"/>
              <a:gd name="connsiteY669" fmla="*/ 2378125 h 6858000"/>
              <a:gd name="connsiteX670" fmla="*/ 1425393 w 7467600"/>
              <a:gd name="connsiteY670" fmla="*/ 2589124 h 6858000"/>
              <a:gd name="connsiteX671" fmla="*/ 1424001 w 7467600"/>
              <a:gd name="connsiteY671" fmla="*/ 2597541 h 6858000"/>
              <a:gd name="connsiteX672" fmla="*/ 2152729 w 7467600"/>
              <a:gd name="connsiteY672" fmla="*/ 2864487 h 6858000"/>
              <a:gd name="connsiteX673" fmla="*/ 2020609 w 7467600"/>
              <a:gd name="connsiteY673" fmla="*/ 2539671 h 6858000"/>
              <a:gd name="connsiteX674" fmla="*/ 2018920 w 7467600"/>
              <a:gd name="connsiteY674" fmla="*/ 2536309 h 6858000"/>
              <a:gd name="connsiteX675" fmla="*/ 1342441 w 7467600"/>
              <a:gd name="connsiteY675" fmla="*/ 1173017 h 6858000"/>
              <a:gd name="connsiteX676" fmla="*/ 1367925 w 7467600"/>
              <a:gd name="connsiteY676" fmla="*/ 1135648 h 6858000"/>
              <a:gd name="connsiteX677" fmla="*/ 1771401 w 7467600"/>
              <a:gd name="connsiteY677" fmla="*/ 1806673 h 6858000"/>
              <a:gd name="connsiteX678" fmla="*/ 1972385 w 7467600"/>
              <a:gd name="connsiteY678" fmla="*/ 2198735 h 6858000"/>
              <a:gd name="connsiteX679" fmla="*/ 2040892 w 7467600"/>
              <a:gd name="connsiteY679" fmla="*/ 2405205 h 6858000"/>
              <a:gd name="connsiteX680" fmla="*/ 2131689 w 7467600"/>
              <a:gd name="connsiteY680" fmla="*/ 1936926 h 6858000"/>
              <a:gd name="connsiteX681" fmla="*/ 2454820 w 7467600"/>
              <a:gd name="connsiteY681" fmla="*/ 1248808 h 6858000"/>
              <a:gd name="connsiteX682" fmla="*/ 2492512 w 7467600"/>
              <a:gd name="connsiteY682" fmla="*/ 1302920 h 6858000"/>
              <a:gd name="connsiteX683" fmla="*/ 2081216 w 7467600"/>
              <a:gd name="connsiteY683" fmla="*/ 2527513 h 6858000"/>
              <a:gd name="connsiteX684" fmla="*/ 2081211 w 7467600"/>
              <a:gd name="connsiteY684" fmla="*/ 2528916 h 6858000"/>
              <a:gd name="connsiteX685" fmla="*/ 2199067 w 7467600"/>
              <a:gd name="connsiteY685" fmla="*/ 2884061 h 6858000"/>
              <a:gd name="connsiteX686" fmla="*/ 3192586 w 7467600"/>
              <a:gd name="connsiteY686" fmla="*/ 3411496 h 6858000"/>
              <a:gd name="connsiteX687" fmla="*/ 3182620 w 7467600"/>
              <a:gd name="connsiteY687" fmla="*/ 3483279 h 6858000"/>
              <a:gd name="connsiteX688" fmla="*/ 2435119 w 7467600"/>
              <a:gd name="connsiteY688" fmla="*/ 3080173 h 6858000"/>
              <a:gd name="connsiteX689" fmla="*/ 2410152 w 7467600"/>
              <a:gd name="connsiteY689" fmla="*/ 3063751 h 6858000"/>
              <a:gd name="connsiteX690" fmla="*/ 2408099 w 7467600"/>
              <a:gd name="connsiteY690" fmla="*/ 3064403 h 6858000"/>
              <a:gd name="connsiteX691" fmla="*/ 2407218 w 7467600"/>
              <a:gd name="connsiteY691" fmla="*/ 3070324 h 6858000"/>
              <a:gd name="connsiteX692" fmla="*/ 2380138 w 7467600"/>
              <a:gd name="connsiteY692" fmla="*/ 3099341 h 6858000"/>
              <a:gd name="connsiteX693" fmla="*/ 1765923 w 7467600"/>
              <a:gd name="connsiteY693" fmla="*/ 3581043 h 6858000"/>
              <a:gd name="connsiteX694" fmla="*/ 1702258 w 7467600"/>
              <a:gd name="connsiteY694" fmla="*/ 3612286 h 6858000"/>
              <a:gd name="connsiteX695" fmla="*/ 1538370 w 7467600"/>
              <a:gd name="connsiteY695" fmla="*/ 3811804 h 6858000"/>
              <a:gd name="connsiteX696" fmla="*/ 542867 w 7467600"/>
              <a:gd name="connsiteY696" fmla="*/ 4944092 h 6858000"/>
              <a:gd name="connsiteX697" fmla="*/ 515800 w 7467600"/>
              <a:gd name="connsiteY697" fmla="*/ 4862180 h 6858000"/>
              <a:gd name="connsiteX698" fmla="*/ 909145 w 7467600"/>
              <a:gd name="connsiteY698" fmla="*/ 4199225 h 6858000"/>
              <a:gd name="connsiteX699" fmla="*/ 1214067 w 7467600"/>
              <a:gd name="connsiteY699" fmla="*/ 3908561 h 6858000"/>
              <a:gd name="connsiteX700" fmla="*/ 640967 w 7467600"/>
              <a:gd name="connsiteY700" fmla="*/ 4105601 h 6858000"/>
              <a:gd name="connsiteX701" fmla="*/ 112563 w 7467600"/>
              <a:gd name="connsiteY701" fmla="*/ 4396952 h 6858000"/>
              <a:gd name="connsiteX702" fmla="*/ 0 w 7467600"/>
              <a:gd name="connsiteY702" fmla="*/ 4466006 h 6858000"/>
              <a:gd name="connsiteX703" fmla="*/ 0 w 7467600"/>
              <a:gd name="connsiteY703" fmla="*/ 4233763 h 6858000"/>
              <a:gd name="connsiteX704" fmla="*/ 36881 w 7467600"/>
              <a:gd name="connsiteY704" fmla="*/ 4200118 h 6858000"/>
              <a:gd name="connsiteX705" fmla="*/ 910534 w 7467600"/>
              <a:gd name="connsiteY705" fmla="*/ 3629753 h 6858000"/>
              <a:gd name="connsiteX706" fmla="*/ 1578717 w 7467600"/>
              <a:gd name="connsiteY706" fmla="*/ 3575982 h 6858000"/>
              <a:gd name="connsiteX707" fmla="*/ 2338780 w 7467600"/>
              <a:gd name="connsiteY707" fmla="*/ 3033725 h 6858000"/>
              <a:gd name="connsiteX708" fmla="*/ 1807991 w 7467600"/>
              <a:gd name="connsiteY708" fmla="*/ 2807184 h 6858000"/>
              <a:gd name="connsiteX709" fmla="*/ 1416358 w 7467600"/>
              <a:gd name="connsiteY709" fmla="*/ 3112571 h 6858000"/>
              <a:gd name="connsiteX710" fmla="*/ 939066 w 7467600"/>
              <a:gd name="connsiteY710" fmla="*/ 3378798 h 6858000"/>
              <a:gd name="connsiteX711" fmla="*/ 115099 w 7467600"/>
              <a:gd name="connsiteY711" fmla="*/ 3607650 h 6858000"/>
              <a:gd name="connsiteX712" fmla="*/ 97284 w 7467600"/>
              <a:gd name="connsiteY712" fmla="*/ 3520393 h 6858000"/>
              <a:gd name="connsiteX713" fmla="*/ 922050 w 7467600"/>
              <a:gd name="connsiteY713" fmla="*/ 3074867 h 6858000"/>
              <a:gd name="connsiteX714" fmla="*/ 1405265 w 7467600"/>
              <a:gd name="connsiteY714" fmla="*/ 3016319 h 6858000"/>
              <a:gd name="connsiteX715" fmla="*/ 1407512 w 7467600"/>
              <a:gd name="connsiteY715" fmla="*/ 3018001 h 6858000"/>
              <a:gd name="connsiteX716" fmla="*/ 1726266 w 7467600"/>
              <a:gd name="connsiteY716" fmla="*/ 2777274 h 6858000"/>
              <a:gd name="connsiteX717" fmla="*/ 625390 w 7467600"/>
              <a:gd name="connsiteY717" fmla="*/ 2514541 h 6858000"/>
              <a:gd name="connsiteX718" fmla="*/ 619799 w 7467600"/>
              <a:gd name="connsiteY718" fmla="*/ 2527180 h 6858000"/>
              <a:gd name="connsiteX719" fmla="*/ 310030 w 7467600"/>
              <a:gd name="connsiteY719" fmla="*/ 2771818 h 6858000"/>
              <a:gd name="connsiteX720" fmla="*/ 173877 w 7467600"/>
              <a:gd name="connsiteY720" fmla="*/ 2937056 h 6858000"/>
              <a:gd name="connsiteX721" fmla="*/ 77889 w 7467600"/>
              <a:gd name="connsiteY721" fmla="*/ 3138440 h 6858000"/>
              <a:gd name="connsiteX722" fmla="*/ 0 w 7467600"/>
              <a:gd name="connsiteY722" fmla="*/ 3271395 h 6858000"/>
              <a:gd name="connsiteX723" fmla="*/ 0 w 7467600"/>
              <a:gd name="connsiteY723" fmla="*/ 3153002 h 6858000"/>
              <a:gd name="connsiteX724" fmla="*/ 2386 w 7467600"/>
              <a:gd name="connsiteY724" fmla="*/ 3149203 h 6858000"/>
              <a:gd name="connsiteX725" fmla="*/ 89753 w 7467600"/>
              <a:gd name="connsiteY725" fmla="*/ 2987702 h 6858000"/>
              <a:gd name="connsiteX726" fmla="*/ 76869 w 7467600"/>
              <a:gd name="connsiteY726" fmla="*/ 3005404 h 6858000"/>
              <a:gd name="connsiteX727" fmla="*/ 32049 w 7467600"/>
              <a:gd name="connsiteY727" fmla="*/ 3065814 h 6858000"/>
              <a:gd name="connsiteX728" fmla="*/ 0 w 7467600"/>
              <a:gd name="connsiteY728" fmla="*/ 3108744 h 6858000"/>
              <a:gd name="connsiteX729" fmla="*/ 0 w 7467600"/>
              <a:gd name="connsiteY729" fmla="*/ 3058059 h 6858000"/>
              <a:gd name="connsiteX730" fmla="*/ 7610 w 7467600"/>
              <a:gd name="connsiteY730" fmla="*/ 3047889 h 6858000"/>
              <a:gd name="connsiteX731" fmla="*/ 52419 w 7467600"/>
              <a:gd name="connsiteY731" fmla="*/ 2987479 h 6858000"/>
              <a:gd name="connsiteX732" fmla="*/ 59142 w 7467600"/>
              <a:gd name="connsiteY732" fmla="*/ 2978488 h 6858000"/>
              <a:gd name="connsiteX733" fmla="*/ 0 w 7467600"/>
              <a:gd name="connsiteY733" fmla="*/ 3015334 h 6858000"/>
              <a:gd name="connsiteX734" fmla="*/ 0 w 7467600"/>
              <a:gd name="connsiteY734" fmla="*/ 2914286 h 6858000"/>
              <a:gd name="connsiteX735" fmla="*/ 36383 w 7467600"/>
              <a:gd name="connsiteY735" fmla="*/ 2901128 h 6858000"/>
              <a:gd name="connsiteX736" fmla="*/ 156329 w 7467600"/>
              <a:gd name="connsiteY736" fmla="*/ 2840533 h 6858000"/>
              <a:gd name="connsiteX737" fmla="*/ 358355 w 7467600"/>
              <a:gd name="connsiteY737" fmla="*/ 2620471 h 6858000"/>
              <a:gd name="connsiteX738" fmla="*/ 510577 w 7467600"/>
              <a:gd name="connsiteY738" fmla="*/ 2501244 h 6858000"/>
              <a:gd name="connsiteX739" fmla="*/ 211967 w 7467600"/>
              <a:gd name="connsiteY739" fmla="*/ 2479171 h 6858000"/>
              <a:gd name="connsiteX740" fmla="*/ 0 w 7467600"/>
              <a:gd name="connsiteY740" fmla="*/ 2476398 h 6858000"/>
              <a:gd name="connsiteX741" fmla="*/ 0 w 7467600"/>
              <a:gd name="connsiteY741" fmla="*/ 2389189 h 6858000"/>
              <a:gd name="connsiteX742" fmla="*/ 103062 w 7467600"/>
              <a:gd name="connsiteY742" fmla="*/ 2389518 h 6858000"/>
              <a:gd name="connsiteX743" fmla="*/ 510734 w 7467600"/>
              <a:gd name="connsiteY743" fmla="*/ 2416201 h 6858000"/>
              <a:gd name="connsiteX744" fmla="*/ 279257 w 7467600"/>
              <a:gd name="connsiteY744" fmla="*/ 2092102 h 6858000"/>
              <a:gd name="connsiteX745" fmla="*/ 65265 w 7467600"/>
              <a:gd name="connsiteY745" fmla="*/ 2006049 h 6858000"/>
              <a:gd name="connsiteX746" fmla="*/ 0 w 7467600"/>
              <a:gd name="connsiteY746" fmla="*/ 1982532 h 6858000"/>
              <a:gd name="connsiteX747" fmla="*/ 0 w 7467600"/>
              <a:gd name="connsiteY747" fmla="*/ 1912789 h 6858000"/>
              <a:gd name="connsiteX748" fmla="*/ 97460 w 7467600"/>
              <a:gd name="connsiteY748" fmla="*/ 1953725 h 6858000"/>
              <a:gd name="connsiteX749" fmla="*/ 221272 w 7467600"/>
              <a:gd name="connsiteY749" fmla="*/ 1980766 h 6858000"/>
              <a:gd name="connsiteX750" fmla="*/ 116765 w 7467600"/>
              <a:gd name="connsiteY750" fmla="*/ 1911033 h 6858000"/>
              <a:gd name="connsiteX751" fmla="*/ 16405 w 7467600"/>
              <a:gd name="connsiteY751" fmla="*/ 1803412 h 6858000"/>
              <a:gd name="connsiteX752" fmla="*/ 0 w 7467600"/>
              <a:gd name="connsiteY752" fmla="*/ 1784777 h 6858000"/>
              <a:gd name="connsiteX753" fmla="*/ 0 w 7467600"/>
              <a:gd name="connsiteY753" fmla="*/ 1740082 h 6858000"/>
              <a:gd name="connsiteX754" fmla="*/ 39394 w 7467600"/>
              <a:gd name="connsiteY754" fmla="*/ 1784856 h 6858000"/>
              <a:gd name="connsiteX755" fmla="*/ 135813 w 7467600"/>
              <a:gd name="connsiteY755" fmla="*/ 1888838 h 6858000"/>
              <a:gd name="connsiteX756" fmla="*/ 242575 w 7467600"/>
              <a:gd name="connsiteY756" fmla="*/ 1958841 h 6858000"/>
              <a:gd name="connsiteX757" fmla="*/ 82197 w 7467600"/>
              <a:gd name="connsiteY757" fmla="*/ 1754826 h 6858000"/>
              <a:gd name="connsiteX758" fmla="*/ 0 w 7467600"/>
              <a:gd name="connsiteY758" fmla="*/ 1679650 h 6858000"/>
              <a:gd name="connsiteX759" fmla="*/ 0 w 7467600"/>
              <a:gd name="connsiteY759" fmla="*/ 1602463 h 6858000"/>
              <a:gd name="connsiteX760" fmla="*/ 84689 w 7467600"/>
              <a:gd name="connsiteY760" fmla="*/ 1677442 h 6858000"/>
              <a:gd name="connsiteX761" fmla="*/ 298437 w 7467600"/>
              <a:gd name="connsiteY761" fmla="*/ 1968019 h 6858000"/>
              <a:gd name="connsiteX762" fmla="*/ 227269 w 7467600"/>
              <a:gd name="connsiteY762" fmla="*/ 1114064 h 6858000"/>
              <a:gd name="connsiteX763" fmla="*/ 248003 w 7467600"/>
              <a:gd name="connsiteY763" fmla="*/ 1089613 h 6858000"/>
              <a:gd name="connsiteX764" fmla="*/ 427020 w 7467600"/>
              <a:gd name="connsiteY764" fmla="*/ 1619803 h 6858000"/>
              <a:gd name="connsiteX765" fmla="*/ 340345 w 7467600"/>
              <a:gd name="connsiteY765" fmla="*/ 2027739 h 6858000"/>
              <a:gd name="connsiteX766" fmla="*/ 360865 w 7467600"/>
              <a:gd name="connsiteY766" fmla="*/ 2044827 h 6858000"/>
              <a:gd name="connsiteX767" fmla="*/ 560414 w 7467600"/>
              <a:gd name="connsiteY767" fmla="*/ 2421457 h 6858000"/>
              <a:gd name="connsiteX768" fmla="*/ 1359703 w 7467600"/>
              <a:gd name="connsiteY768" fmla="*/ 2578554 h 6858000"/>
              <a:gd name="connsiteX769" fmla="*/ 1359422 w 7467600"/>
              <a:gd name="connsiteY769" fmla="*/ 2577994 h 6858000"/>
              <a:gd name="connsiteX770" fmla="*/ 828701 w 7467600"/>
              <a:gd name="connsiteY770" fmla="*/ 1839520 h 6858000"/>
              <a:gd name="connsiteX771" fmla="*/ 494427 w 7467600"/>
              <a:gd name="connsiteY771" fmla="*/ 1092333 h 6858000"/>
              <a:gd name="connsiteX772" fmla="*/ 506322 w 7467600"/>
              <a:gd name="connsiteY772" fmla="*/ 1020997 h 6858000"/>
              <a:gd name="connsiteX773" fmla="*/ 4570198 w 7467600"/>
              <a:gd name="connsiteY773" fmla="*/ 978081 h 6858000"/>
              <a:gd name="connsiteX774" fmla="*/ 4523691 w 7467600"/>
              <a:gd name="connsiteY774" fmla="*/ 1127776 h 6858000"/>
              <a:gd name="connsiteX775" fmla="*/ 4509875 w 7467600"/>
              <a:gd name="connsiteY775" fmla="*/ 1167552 h 6858000"/>
              <a:gd name="connsiteX776" fmla="*/ 4478168 w 7467600"/>
              <a:gd name="connsiteY776" fmla="*/ 1260735 h 6858000"/>
              <a:gd name="connsiteX777" fmla="*/ 4409309 w 7467600"/>
              <a:gd name="connsiteY777" fmla="*/ 1666996 h 6858000"/>
              <a:gd name="connsiteX778" fmla="*/ 4370031 w 7467600"/>
              <a:gd name="connsiteY778" fmla="*/ 1955666 h 6858000"/>
              <a:gd name="connsiteX779" fmla="*/ 4570198 w 7467600"/>
              <a:gd name="connsiteY779" fmla="*/ 978081 h 6858000"/>
              <a:gd name="connsiteX780" fmla="*/ 4557898 w 7467600"/>
              <a:gd name="connsiteY780" fmla="*/ 900011 h 6858000"/>
              <a:gd name="connsiteX781" fmla="*/ 4344840 w 7467600"/>
              <a:gd name="connsiteY781" fmla="*/ 1922038 h 6858000"/>
              <a:gd name="connsiteX782" fmla="*/ 4378710 w 7467600"/>
              <a:gd name="connsiteY782" fmla="*/ 1665516 h 6858000"/>
              <a:gd name="connsiteX783" fmla="*/ 4448798 w 7467600"/>
              <a:gd name="connsiteY783" fmla="*/ 1253024 h 6858000"/>
              <a:gd name="connsiteX784" fmla="*/ 4480315 w 7467600"/>
              <a:gd name="connsiteY784" fmla="*/ 1158454 h 6858000"/>
              <a:gd name="connsiteX785" fmla="*/ 4494133 w 7467600"/>
              <a:gd name="connsiteY785" fmla="*/ 1118676 h 6858000"/>
              <a:gd name="connsiteX786" fmla="*/ 4557898 w 7467600"/>
              <a:gd name="connsiteY786" fmla="*/ 900011 h 6858000"/>
              <a:gd name="connsiteX787" fmla="*/ 5870151 w 7467600"/>
              <a:gd name="connsiteY787" fmla="*/ 898890 h 6858000"/>
              <a:gd name="connsiteX788" fmla="*/ 5861335 w 7467600"/>
              <a:gd name="connsiteY788" fmla="*/ 899177 h 6858000"/>
              <a:gd name="connsiteX789" fmla="*/ 5843702 w 7467600"/>
              <a:gd name="connsiteY789" fmla="*/ 899748 h 6858000"/>
              <a:gd name="connsiteX790" fmla="*/ 5651107 w 7467600"/>
              <a:gd name="connsiteY790" fmla="*/ 920306 h 6858000"/>
              <a:gd name="connsiteX791" fmla="*/ 5459407 w 7467600"/>
              <a:gd name="connsiteY791" fmla="*/ 940975 h 6858000"/>
              <a:gd name="connsiteX792" fmla="*/ 5374846 w 7467600"/>
              <a:gd name="connsiteY792" fmla="*/ 941988 h 6858000"/>
              <a:gd name="connsiteX793" fmla="*/ 5256105 w 7467600"/>
              <a:gd name="connsiteY793" fmla="*/ 945632 h 6858000"/>
              <a:gd name="connsiteX794" fmla="*/ 5107071 w 7467600"/>
              <a:gd name="connsiteY794" fmla="*/ 969720 h 6858000"/>
              <a:gd name="connsiteX795" fmla="*/ 4998681 w 7467600"/>
              <a:gd name="connsiteY795" fmla="*/ 988771 h 6858000"/>
              <a:gd name="connsiteX796" fmla="*/ 5870151 w 7467600"/>
              <a:gd name="connsiteY796" fmla="*/ 898890 h 6858000"/>
              <a:gd name="connsiteX797" fmla="*/ 5504425 w 7467600"/>
              <a:gd name="connsiteY797" fmla="*/ 848067 h 6858000"/>
              <a:gd name="connsiteX798" fmla="*/ 4968849 w 7467600"/>
              <a:gd name="connsiteY798" fmla="*/ 962318 h 6858000"/>
              <a:gd name="connsiteX799" fmla="*/ 5104039 w 7467600"/>
              <a:gd name="connsiteY799" fmla="*/ 940634 h 6858000"/>
              <a:gd name="connsiteX800" fmla="*/ 5256311 w 7467600"/>
              <a:gd name="connsiteY800" fmla="*/ 916490 h 6858000"/>
              <a:gd name="connsiteX801" fmla="*/ 5377381 w 7467600"/>
              <a:gd name="connsiteY801" fmla="*/ 912671 h 6858000"/>
              <a:gd name="connsiteX802" fmla="*/ 5460148 w 7467600"/>
              <a:gd name="connsiteY802" fmla="*/ 911442 h 6858000"/>
              <a:gd name="connsiteX803" fmla="*/ 5648971 w 7467600"/>
              <a:gd name="connsiteY803" fmla="*/ 891331 h 6858000"/>
              <a:gd name="connsiteX804" fmla="*/ 5844807 w 7467600"/>
              <a:gd name="connsiteY804" fmla="*/ 870718 h 6858000"/>
              <a:gd name="connsiteX805" fmla="*/ 5862975 w 7467600"/>
              <a:gd name="connsiteY805" fmla="*/ 869756 h 6858000"/>
              <a:gd name="connsiteX806" fmla="*/ 5920887 w 7467600"/>
              <a:gd name="connsiteY806" fmla="*/ 865929 h 6858000"/>
              <a:gd name="connsiteX807" fmla="*/ 5504425 w 7467600"/>
              <a:gd name="connsiteY807" fmla="*/ 848067 h 6858000"/>
              <a:gd name="connsiteX808" fmla="*/ 3607114 w 7467600"/>
              <a:gd name="connsiteY808" fmla="*/ 467441 h 6858000"/>
              <a:gd name="connsiteX809" fmla="*/ 3296242 w 7467600"/>
              <a:gd name="connsiteY809" fmla="*/ 807991 h 6858000"/>
              <a:gd name="connsiteX810" fmla="*/ 3174674 w 7467600"/>
              <a:gd name="connsiteY810" fmla="*/ 919759 h 6858000"/>
              <a:gd name="connsiteX811" fmla="*/ 3042978 w 7467600"/>
              <a:gd name="connsiteY811" fmla="*/ 1054894 h 6858000"/>
              <a:gd name="connsiteX812" fmla="*/ 2968914 w 7467600"/>
              <a:gd name="connsiteY812" fmla="*/ 1133756 h 6858000"/>
              <a:gd name="connsiteX813" fmla="*/ 3103823 w 7467600"/>
              <a:gd name="connsiteY813" fmla="*/ 1026814 h 6858000"/>
              <a:gd name="connsiteX814" fmla="*/ 3607114 w 7467600"/>
              <a:gd name="connsiteY814" fmla="*/ 467441 h 6858000"/>
              <a:gd name="connsiteX815" fmla="*/ 3744487 w 7467600"/>
              <a:gd name="connsiteY815" fmla="*/ 383136 h 6858000"/>
              <a:gd name="connsiteX816" fmla="*/ 3970213 w 7467600"/>
              <a:gd name="connsiteY816" fmla="*/ 995559 h 6858000"/>
              <a:gd name="connsiteX817" fmla="*/ 3744487 w 7467600"/>
              <a:gd name="connsiteY817" fmla="*/ 383136 h 6858000"/>
              <a:gd name="connsiteX818" fmla="*/ 3624562 w 7467600"/>
              <a:gd name="connsiteY818" fmla="*/ 367041 h 6858000"/>
              <a:gd name="connsiteX819" fmla="*/ 3489712 w 7467600"/>
              <a:gd name="connsiteY819" fmla="*/ 485386 h 6858000"/>
              <a:gd name="connsiteX820" fmla="*/ 3182994 w 7467600"/>
              <a:gd name="connsiteY820" fmla="*/ 828265 h 6858000"/>
              <a:gd name="connsiteX821" fmla="*/ 2892114 w 7467600"/>
              <a:gd name="connsiteY821" fmla="*/ 1172635 h 6858000"/>
              <a:gd name="connsiteX822" fmla="*/ 3021459 w 7467600"/>
              <a:gd name="connsiteY822" fmla="*/ 1035385 h 6858000"/>
              <a:gd name="connsiteX823" fmla="*/ 3153873 w 7467600"/>
              <a:gd name="connsiteY823" fmla="*/ 898971 h 6858000"/>
              <a:gd name="connsiteX824" fmla="*/ 3276511 w 7467600"/>
              <a:gd name="connsiteY824" fmla="*/ 786423 h 6858000"/>
              <a:gd name="connsiteX825" fmla="*/ 3584154 w 7467600"/>
              <a:gd name="connsiteY825" fmla="*/ 448218 h 6858000"/>
              <a:gd name="connsiteX826" fmla="*/ 3624562 w 7467600"/>
              <a:gd name="connsiteY826" fmla="*/ 367041 h 6858000"/>
              <a:gd name="connsiteX827" fmla="*/ 3766672 w 7467600"/>
              <a:gd name="connsiteY827" fmla="*/ 359429 h 6858000"/>
              <a:gd name="connsiteX828" fmla="*/ 3996338 w 7467600"/>
              <a:gd name="connsiteY828" fmla="*/ 968237 h 6858000"/>
              <a:gd name="connsiteX829" fmla="*/ 3766672 w 7467600"/>
              <a:gd name="connsiteY829" fmla="*/ 359429 h 6858000"/>
              <a:gd name="connsiteX830" fmla="*/ 5805386 w 7467600"/>
              <a:gd name="connsiteY830" fmla="*/ 239240 h 6858000"/>
              <a:gd name="connsiteX831" fmla="*/ 5736947 w 7467600"/>
              <a:gd name="connsiteY831" fmla="*/ 261367 h 6858000"/>
              <a:gd name="connsiteX832" fmla="*/ 5427012 w 7467600"/>
              <a:gd name="connsiteY832" fmla="*/ 311272 h 6858000"/>
              <a:gd name="connsiteX833" fmla="*/ 5147818 w 7467600"/>
              <a:gd name="connsiteY833" fmla="*/ 322112 h 6858000"/>
              <a:gd name="connsiteX834" fmla="*/ 5060854 w 7467600"/>
              <a:gd name="connsiteY834" fmla="*/ 311882 h 6858000"/>
              <a:gd name="connsiteX835" fmla="*/ 4945989 w 7467600"/>
              <a:gd name="connsiteY835" fmla="*/ 300516 h 6858000"/>
              <a:gd name="connsiteX836" fmla="*/ 5410479 w 7467600"/>
              <a:gd name="connsiteY836" fmla="*/ 348434 h 6858000"/>
              <a:gd name="connsiteX837" fmla="*/ 5805386 w 7467600"/>
              <a:gd name="connsiteY837" fmla="*/ 239240 h 6858000"/>
              <a:gd name="connsiteX838" fmla="*/ 5905192 w 7467600"/>
              <a:gd name="connsiteY838" fmla="*/ 163079 h 6858000"/>
              <a:gd name="connsiteX839" fmla="*/ 5865655 w 7467600"/>
              <a:gd name="connsiteY839" fmla="*/ 171901 h 6858000"/>
              <a:gd name="connsiteX840" fmla="*/ 5259740 w 7467600"/>
              <a:gd name="connsiteY840" fmla="*/ 257013 h 6858000"/>
              <a:gd name="connsiteX841" fmla="*/ 5208466 w 7467600"/>
              <a:gd name="connsiteY841" fmla="*/ 257550 h 6858000"/>
              <a:gd name="connsiteX842" fmla="*/ 4980204 w 7467600"/>
              <a:gd name="connsiteY842" fmla="*/ 271903 h 6858000"/>
              <a:gd name="connsiteX843" fmla="*/ 5068068 w 7467600"/>
              <a:gd name="connsiteY843" fmla="*/ 282244 h 6858000"/>
              <a:gd name="connsiteX844" fmla="*/ 5153231 w 7467600"/>
              <a:gd name="connsiteY844" fmla="*/ 292240 h 6858000"/>
              <a:gd name="connsiteX845" fmla="*/ 5426491 w 7467600"/>
              <a:gd name="connsiteY845" fmla="*/ 281128 h 6858000"/>
              <a:gd name="connsiteX846" fmla="*/ 5731212 w 7467600"/>
              <a:gd name="connsiteY846" fmla="*/ 231951 h 6858000"/>
              <a:gd name="connsiteX847" fmla="*/ 5905192 w 7467600"/>
              <a:gd name="connsiteY847" fmla="*/ 163079 h 6858000"/>
              <a:gd name="connsiteX848" fmla="*/ 5944437 w 7467600"/>
              <a:gd name="connsiteY848" fmla="*/ 113829 h 6858000"/>
              <a:gd name="connsiteX849" fmla="*/ 5825032 w 7467600"/>
              <a:gd name="connsiteY849" fmla="*/ 146405 h 6858000"/>
              <a:gd name="connsiteX850" fmla="*/ 4955599 w 7467600"/>
              <a:gd name="connsiteY850" fmla="*/ 247008 h 6858000"/>
              <a:gd name="connsiteX851" fmla="*/ 5210104 w 7467600"/>
              <a:gd name="connsiteY851" fmla="*/ 228123 h 6858000"/>
              <a:gd name="connsiteX852" fmla="*/ 5261015 w 7467600"/>
              <a:gd name="connsiteY852" fmla="*/ 227087 h 6858000"/>
              <a:gd name="connsiteX853" fmla="*/ 5861181 w 7467600"/>
              <a:gd name="connsiteY853" fmla="*/ 143093 h 6858000"/>
              <a:gd name="connsiteX854" fmla="*/ 5961252 w 7467600"/>
              <a:gd name="connsiteY854" fmla="*/ 114820 h 6858000"/>
              <a:gd name="connsiteX855" fmla="*/ 5944437 w 7467600"/>
              <a:gd name="connsiteY855" fmla="*/ 113829 h 6858000"/>
              <a:gd name="connsiteX856" fmla="*/ 3882765 w 7467600"/>
              <a:gd name="connsiteY856" fmla="*/ 0 h 6858000"/>
              <a:gd name="connsiteX857" fmla="*/ 3995099 w 7467600"/>
              <a:gd name="connsiteY857" fmla="*/ 0 h 6858000"/>
              <a:gd name="connsiteX858" fmla="*/ 4163818 w 7467600"/>
              <a:gd name="connsiteY858" fmla="*/ 234104 h 6858000"/>
              <a:gd name="connsiteX859" fmla="*/ 4172099 w 7467600"/>
              <a:gd name="connsiteY859" fmla="*/ 234207 h 6858000"/>
              <a:gd name="connsiteX860" fmla="*/ 4784282 w 7467600"/>
              <a:gd name="connsiteY860" fmla="*/ 276561 h 6858000"/>
              <a:gd name="connsiteX861" fmla="*/ 4801687 w 7467600"/>
              <a:gd name="connsiteY861" fmla="*/ 267764 h 6858000"/>
              <a:gd name="connsiteX862" fmla="*/ 6082788 w 7467600"/>
              <a:gd name="connsiteY862" fmla="*/ 64119 h 6858000"/>
              <a:gd name="connsiteX863" fmla="*/ 6099442 w 7467600"/>
              <a:gd name="connsiteY863" fmla="*/ 82568 h 6858000"/>
              <a:gd name="connsiteX864" fmla="*/ 4804137 w 7467600"/>
              <a:gd name="connsiteY864" fmla="*/ 320931 h 6858000"/>
              <a:gd name="connsiteX865" fmla="*/ 4227047 w 7467600"/>
              <a:gd name="connsiteY865" fmla="*/ 313415 h 6858000"/>
              <a:gd name="connsiteX866" fmla="*/ 4346041 w 7467600"/>
              <a:gd name="connsiteY866" fmla="*/ 456086 h 6858000"/>
              <a:gd name="connsiteX867" fmla="*/ 4870967 w 7467600"/>
              <a:gd name="connsiteY867" fmla="*/ 963061 h 6858000"/>
              <a:gd name="connsiteX868" fmla="*/ 4889647 w 7467600"/>
              <a:gd name="connsiteY868" fmla="*/ 957147 h 6858000"/>
              <a:gd name="connsiteX869" fmla="*/ 5422504 w 7467600"/>
              <a:gd name="connsiteY869" fmla="*/ 805191 h 6858000"/>
              <a:gd name="connsiteX870" fmla="*/ 6087656 w 7467600"/>
              <a:gd name="connsiteY870" fmla="*/ 826703 h 6858000"/>
              <a:gd name="connsiteX871" fmla="*/ 6058717 w 7467600"/>
              <a:gd name="connsiteY871" fmla="*/ 865992 h 6858000"/>
              <a:gd name="connsiteX872" fmla="*/ 4974153 w 7467600"/>
              <a:gd name="connsiteY872" fmla="*/ 1045456 h 6858000"/>
              <a:gd name="connsiteX873" fmla="*/ 5627835 w 7467600"/>
              <a:gd name="connsiteY873" fmla="*/ 1472077 h 6858000"/>
              <a:gd name="connsiteX874" fmla="*/ 5629817 w 7467600"/>
              <a:gd name="connsiteY874" fmla="*/ 1471412 h 6858000"/>
              <a:gd name="connsiteX875" fmla="*/ 5634124 w 7467600"/>
              <a:gd name="connsiteY875" fmla="*/ 1470572 h 6858000"/>
              <a:gd name="connsiteX876" fmla="*/ 5755832 w 7467600"/>
              <a:gd name="connsiteY876" fmla="*/ 1383886 h 6858000"/>
              <a:gd name="connsiteX877" fmla="*/ 6014186 w 7467600"/>
              <a:gd name="connsiteY877" fmla="*/ 1279799 h 6858000"/>
              <a:gd name="connsiteX878" fmla="*/ 6901619 w 7467600"/>
              <a:gd name="connsiteY878" fmla="*/ 1047874 h 6858000"/>
              <a:gd name="connsiteX879" fmla="*/ 6931566 w 7467600"/>
              <a:gd name="connsiteY879" fmla="*/ 1062034 h 6858000"/>
              <a:gd name="connsiteX880" fmla="*/ 5790982 w 7467600"/>
              <a:gd name="connsiteY880" fmla="*/ 1561380 h 6858000"/>
              <a:gd name="connsiteX881" fmla="*/ 6188971 w 7467600"/>
              <a:gd name="connsiteY881" fmla="*/ 1755168 h 6858000"/>
              <a:gd name="connsiteX882" fmla="*/ 6202446 w 7467600"/>
              <a:gd name="connsiteY882" fmla="*/ 1752268 h 6858000"/>
              <a:gd name="connsiteX883" fmla="*/ 7179560 w 7467600"/>
              <a:gd name="connsiteY883" fmla="*/ 1467551 h 6858000"/>
              <a:gd name="connsiteX884" fmla="*/ 7158730 w 7467600"/>
              <a:gd name="connsiteY884" fmla="*/ 1507835 h 6858000"/>
              <a:gd name="connsiteX885" fmla="*/ 6326959 w 7467600"/>
              <a:gd name="connsiteY885" fmla="*/ 1817686 h 6858000"/>
              <a:gd name="connsiteX886" fmla="*/ 6537433 w 7467600"/>
              <a:gd name="connsiteY886" fmla="*/ 1907790 h 6858000"/>
              <a:gd name="connsiteX887" fmla="*/ 6550221 w 7467600"/>
              <a:gd name="connsiteY887" fmla="*/ 1910729 h 6858000"/>
              <a:gd name="connsiteX888" fmla="*/ 6964438 w 7467600"/>
              <a:gd name="connsiteY888" fmla="*/ 2209505 h 6858000"/>
              <a:gd name="connsiteX889" fmla="*/ 7367862 w 7467600"/>
              <a:gd name="connsiteY889" fmla="*/ 2806833 h 6858000"/>
              <a:gd name="connsiteX890" fmla="*/ 7364329 w 7467600"/>
              <a:gd name="connsiteY890" fmla="*/ 2826907 h 6858000"/>
              <a:gd name="connsiteX891" fmla="*/ 7290545 w 7467600"/>
              <a:gd name="connsiteY891" fmla="*/ 2850663 h 6858000"/>
              <a:gd name="connsiteX892" fmla="*/ 6472036 w 7467600"/>
              <a:gd name="connsiteY892" fmla="*/ 1959003 h 6858000"/>
              <a:gd name="connsiteX893" fmla="*/ 5792897 w 7467600"/>
              <a:gd name="connsiteY893" fmla="*/ 1647747 h 6858000"/>
              <a:gd name="connsiteX894" fmla="*/ 5842751 w 7467600"/>
              <a:gd name="connsiteY894" fmla="*/ 1816112 h 6858000"/>
              <a:gd name="connsiteX895" fmla="*/ 5847424 w 7467600"/>
              <a:gd name="connsiteY895" fmla="*/ 1815776 h 6858000"/>
              <a:gd name="connsiteX896" fmla="*/ 6399821 w 7467600"/>
              <a:gd name="connsiteY896" fmla="*/ 2344799 h 6858000"/>
              <a:gd name="connsiteX897" fmla="*/ 6323232 w 7467600"/>
              <a:gd name="connsiteY897" fmla="*/ 2389634 h 6858000"/>
              <a:gd name="connsiteX898" fmla="*/ 5942958 w 7467600"/>
              <a:gd name="connsiteY898" fmla="*/ 2077708 h 6858000"/>
              <a:gd name="connsiteX899" fmla="*/ 5921559 w 7467600"/>
              <a:gd name="connsiteY899" fmla="*/ 2378596 h 6858000"/>
              <a:gd name="connsiteX900" fmla="*/ 5817651 w 7467600"/>
              <a:gd name="connsiteY900" fmla="*/ 3023919 h 6858000"/>
              <a:gd name="connsiteX901" fmla="*/ 5729634 w 7467600"/>
              <a:gd name="connsiteY901" fmla="*/ 3051849 h 6858000"/>
              <a:gd name="connsiteX902" fmla="*/ 5611018 w 7467600"/>
              <a:gd name="connsiteY902" fmla="*/ 2316769 h 6858000"/>
              <a:gd name="connsiteX903" fmla="*/ 5687608 w 7467600"/>
              <a:gd name="connsiteY903" fmla="*/ 2039972 h 6858000"/>
              <a:gd name="connsiteX904" fmla="*/ 5657554 w 7467600"/>
              <a:gd name="connsiteY904" fmla="*/ 1576445 h 6858000"/>
              <a:gd name="connsiteX905" fmla="*/ 5150475 w 7467600"/>
              <a:gd name="connsiteY905" fmla="*/ 1274012 h 6858000"/>
              <a:gd name="connsiteX906" fmla="*/ 5349142 w 7467600"/>
              <a:gd name="connsiteY906" fmla="*/ 2204405 h 6858000"/>
              <a:gd name="connsiteX907" fmla="*/ 5262214 w 7467600"/>
              <a:gd name="connsiteY907" fmla="*/ 2233836 h 6858000"/>
              <a:gd name="connsiteX908" fmla="*/ 4981539 w 7467600"/>
              <a:gd name="connsiteY908" fmla="*/ 1542201 h 6858000"/>
              <a:gd name="connsiteX909" fmla="*/ 4958461 w 7467600"/>
              <a:gd name="connsiteY909" fmla="*/ 1136957 h 6858000"/>
              <a:gd name="connsiteX910" fmla="*/ 4655015 w 7467600"/>
              <a:gd name="connsiteY910" fmla="*/ 891426 h 6858000"/>
              <a:gd name="connsiteX911" fmla="*/ 4348002 w 7467600"/>
              <a:gd name="connsiteY911" fmla="*/ 2205895 h 6858000"/>
              <a:gd name="connsiteX912" fmla="*/ 4262250 w 7467600"/>
              <a:gd name="connsiteY912" fmla="*/ 2219972 h 6858000"/>
              <a:gd name="connsiteX913" fmla="*/ 4550611 w 7467600"/>
              <a:gd name="connsiteY913" fmla="*/ 817540 h 6858000"/>
              <a:gd name="connsiteX914" fmla="*/ 4564418 w 7467600"/>
              <a:gd name="connsiteY914" fmla="*/ 808293 h 6858000"/>
              <a:gd name="connsiteX915" fmla="*/ 4266388 w 7467600"/>
              <a:gd name="connsiteY915" fmla="*/ 500083 h 6858000"/>
              <a:gd name="connsiteX916" fmla="*/ 4032842 w 7467600"/>
              <a:gd name="connsiteY916" fmla="*/ 211809 h 6858000"/>
              <a:gd name="connsiteX917" fmla="*/ 3882765 w 7467600"/>
              <a:gd name="connsiteY917" fmla="*/ 0 h 6858000"/>
              <a:gd name="connsiteX918" fmla="*/ 3721337 w 7467600"/>
              <a:gd name="connsiteY918" fmla="*/ 0 h 6858000"/>
              <a:gd name="connsiteX919" fmla="*/ 3797544 w 7467600"/>
              <a:gd name="connsiteY919" fmla="*/ 0 h 6858000"/>
              <a:gd name="connsiteX920" fmla="*/ 3775734 w 7467600"/>
              <a:gd name="connsiteY920" fmla="*/ 95131 h 6858000"/>
              <a:gd name="connsiteX921" fmla="*/ 3724807 w 7467600"/>
              <a:gd name="connsiteY921" fmla="*/ 272257 h 6858000"/>
              <a:gd name="connsiteX922" fmla="*/ 3726844 w 7467600"/>
              <a:gd name="connsiteY922" fmla="*/ 282988 h 6858000"/>
              <a:gd name="connsiteX923" fmla="*/ 3742664 w 7467600"/>
              <a:gd name="connsiteY923" fmla="*/ 279918 h 6858000"/>
              <a:gd name="connsiteX924" fmla="*/ 4103910 w 7467600"/>
              <a:gd name="connsiteY924" fmla="*/ 1161917 h 6858000"/>
              <a:gd name="connsiteX925" fmla="*/ 4020269 w 7467600"/>
              <a:gd name="connsiteY925" fmla="*/ 1200406 h 6858000"/>
              <a:gd name="connsiteX926" fmla="*/ 3674882 w 7467600"/>
              <a:gd name="connsiteY926" fmla="*/ 488524 h 6858000"/>
              <a:gd name="connsiteX927" fmla="*/ 3132682 w 7467600"/>
              <a:gd name="connsiteY927" fmla="*/ 1072284 h 6858000"/>
              <a:gd name="connsiteX928" fmla="*/ 2716346 w 7467600"/>
              <a:gd name="connsiteY928" fmla="*/ 1276376 h 6858000"/>
              <a:gd name="connsiteX929" fmla="*/ 2716772 w 7467600"/>
              <a:gd name="connsiteY929" fmla="*/ 1255462 h 6858000"/>
              <a:gd name="connsiteX930" fmla="*/ 3471096 w 7467600"/>
              <a:gd name="connsiteY930" fmla="*/ 437072 h 6858000"/>
              <a:gd name="connsiteX931" fmla="*/ 3639057 w 7467600"/>
              <a:gd name="connsiteY931" fmla="*/ 286334 h 6858000"/>
              <a:gd name="connsiteX932" fmla="*/ 3640309 w 7467600"/>
              <a:gd name="connsiteY932" fmla="*/ 284664 h 6858000"/>
              <a:gd name="connsiteX933" fmla="*/ 3646022 w 7467600"/>
              <a:gd name="connsiteY933" fmla="*/ 276711 h 6858000"/>
              <a:gd name="connsiteX934" fmla="*/ 3707943 w 7467600"/>
              <a:gd name="connsiteY934" fmla="*/ 65958 h 6858000"/>
              <a:gd name="connsiteX935" fmla="*/ 3721337 w 7467600"/>
              <a:gd name="connsiteY935" fmla="*/ 0 h 6858000"/>
              <a:gd name="connsiteX936" fmla="*/ 2867960 w 7467600"/>
              <a:gd name="connsiteY936" fmla="*/ 0 h 6858000"/>
              <a:gd name="connsiteX937" fmla="*/ 2926351 w 7467600"/>
              <a:gd name="connsiteY937" fmla="*/ 0 h 6858000"/>
              <a:gd name="connsiteX938" fmla="*/ 2902823 w 7467600"/>
              <a:gd name="connsiteY938" fmla="*/ 262929 h 6858000"/>
              <a:gd name="connsiteX939" fmla="*/ 2940663 w 7467600"/>
              <a:gd name="connsiteY939" fmla="*/ 140884 h 6858000"/>
              <a:gd name="connsiteX940" fmla="*/ 2947039 w 7467600"/>
              <a:gd name="connsiteY940" fmla="*/ 122524 h 6858000"/>
              <a:gd name="connsiteX941" fmla="*/ 2984316 w 7467600"/>
              <a:gd name="connsiteY941" fmla="*/ 0 h 6858000"/>
              <a:gd name="connsiteX942" fmla="*/ 3016114 w 7467600"/>
              <a:gd name="connsiteY942" fmla="*/ 0 h 6858000"/>
              <a:gd name="connsiteX943" fmla="*/ 2979949 w 7467600"/>
              <a:gd name="connsiteY943" fmla="*/ 119274 h 6858000"/>
              <a:gd name="connsiteX944" fmla="*/ 3023879 w 7467600"/>
              <a:gd name="connsiteY944" fmla="*/ 0 h 6858000"/>
              <a:gd name="connsiteX945" fmla="*/ 3105400 w 7467600"/>
              <a:gd name="connsiteY945" fmla="*/ 0 h 6858000"/>
              <a:gd name="connsiteX946" fmla="*/ 3094669 w 7467600"/>
              <a:gd name="connsiteY946" fmla="*/ 30308 h 6858000"/>
              <a:gd name="connsiteX947" fmla="*/ 2901945 w 7467600"/>
              <a:gd name="connsiteY947" fmla="*/ 466538 h 6858000"/>
              <a:gd name="connsiteX948" fmla="*/ 2815209 w 7467600"/>
              <a:gd name="connsiteY948" fmla="*/ 497361 h 6858000"/>
              <a:gd name="connsiteX949" fmla="*/ 2844845 w 7467600"/>
              <a:gd name="connsiteY949" fmla="*/ 127638 h 6858000"/>
              <a:gd name="connsiteX950" fmla="*/ 2867960 w 7467600"/>
              <a:gd name="connsiteY950" fmla="*/ 0 h 6858000"/>
              <a:gd name="connsiteX951" fmla="*/ 1057230 w 7467600"/>
              <a:gd name="connsiteY951" fmla="*/ 0 h 6858000"/>
              <a:gd name="connsiteX952" fmla="*/ 1111003 w 7467600"/>
              <a:gd name="connsiteY952" fmla="*/ 0 h 6858000"/>
              <a:gd name="connsiteX953" fmla="*/ 1125553 w 7467600"/>
              <a:gd name="connsiteY953" fmla="*/ 52588 h 6858000"/>
              <a:gd name="connsiteX954" fmla="*/ 1304276 w 7467600"/>
              <a:gd name="connsiteY954" fmla="*/ 476275 h 6858000"/>
              <a:gd name="connsiteX955" fmla="*/ 1492066 w 7467600"/>
              <a:gd name="connsiteY955" fmla="*/ 886333 h 6858000"/>
              <a:gd name="connsiteX956" fmla="*/ 1423698 w 7467600"/>
              <a:gd name="connsiteY956" fmla="*/ 710817 h 6858000"/>
              <a:gd name="connsiteX957" fmla="*/ 1357609 w 7467600"/>
              <a:gd name="connsiteY957" fmla="*/ 532892 h 6858000"/>
              <a:gd name="connsiteX958" fmla="*/ 1309550 w 7467600"/>
              <a:gd name="connsiteY958" fmla="*/ 374031 h 6858000"/>
              <a:gd name="connsiteX959" fmla="*/ 1193673 w 7467600"/>
              <a:gd name="connsiteY959" fmla="*/ 49533 h 6858000"/>
              <a:gd name="connsiteX960" fmla="*/ 1164391 w 7467600"/>
              <a:gd name="connsiteY960" fmla="*/ 0 h 6858000"/>
              <a:gd name="connsiteX961" fmla="*/ 1200666 w 7467600"/>
              <a:gd name="connsiteY961" fmla="*/ 0 h 6858000"/>
              <a:gd name="connsiteX962" fmla="*/ 1223408 w 7467600"/>
              <a:gd name="connsiteY962" fmla="*/ 38996 h 6858000"/>
              <a:gd name="connsiteX963" fmla="*/ 1339635 w 7467600"/>
              <a:gd name="connsiteY963" fmla="*/ 365517 h 6858000"/>
              <a:gd name="connsiteX964" fmla="*/ 1387469 w 7467600"/>
              <a:gd name="connsiteY964" fmla="*/ 523079 h 6858000"/>
              <a:gd name="connsiteX965" fmla="*/ 1452685 w 7467600"/>
              <a:gd name="connsiteY965" fmla="*/ 699806 h 6858000"/>
              <a:gd name="connsiteX966" fmla="*/ 1492092 w 7467600"/>
              <a:gd name="connsiteY966" fmla="*/ 800424 h 6858000"/>
              <a:gd name="connsiteX967" fmla="*/ 1455302 w 7467600"/>
              <a:gd name="connsiteY967" fmla="*/ 632913 h 6858000"/>
              <a:gd name="connsiteX968" fmla="*/ 1222336 w 7467600"/>
              <a:gd name="connsiteY968" fmla="*/ 9480 h 6858000"/>
              <a:gd name="connsiteX969" fmla="*/ 1214634 w 7467600"/>
              <a:gd name="connsiteY969" fmla="*/ 0 h 6858000"/>
              <a:gd name="connsiteX970" fmla="*/ 1289827 w 7467600"/>
              <a:gd name="connsiteY970" fmla="*/ 0 h 6858000"/>
              <a:gd name="connsiteX971" fmla="*/ 1321076 w 7467600"/>
              <a:gd name="connsiteY971" fmla="*/ 59722 h 6858000"/>
              <a:gd name="connsiteX972" fmla="*/ 1512579 w 7467600"/>
              <a:gd name="connsiteY972" fmla="*/ 626441 h 6858000"/>
              <a:gd name="connsiteX973" fmla="*/ 1506076 w 7467600"/>
              <a:gd name="connsiteY973" fmla="*/ 1089289 h 6858000"/>
              <a:gd name="connsiteX974" fmla="*/ 1486346 w 7467600"/>
              <a:gd name="connsiteY974" fmla="*/ 1079919 h 6858000"/>
              <a:gd name="connsiteX975" fmla="*/ 1070511 w 7467600"/>
              <a:gd name="connsiteY975" fmla="*/ 48609 h 6858000"/>
              <a:gd name="connsiteX976" fmla="*/ 1057230 w 7467600"/>
              <a:gd name="connsiteY976" fmla="*/ 0 h 6858000"/>
              <a:gd name="connsiteX977" fmla="*/ 43151 w 7467600"/>
              <a:gd name="connsiteY977" fmla="*/ 0 h 6858000"/>
              <a:gd name="connsiteX978" fmla="*/ 95283 w 7467600"/>
              <a:gd name="connsiteY978" fmla="*/ 0 h 6858000"/>
              <a:gd name="connsiteX979" fmla="*/ 300708 w 7467600"/>
              <a:gd name="connsiteY979" fmla="*/ 154571 h 6858000"/>
              <a:gd name="connsiteX980" fmla="*/ 530414 w 7467600"/>
              <a:gd name="connsiteY980" fmla="*/ 354673 h 6858000"/>
              <a:gd name="connsiteX981" fmla="*/ 333785 w 7467600"/>
              <a:gd name="connsiteY981" fmla="*/ 161564 h 6858000"/>
              <a:gd name="connsiteX982" fmla="*/ 147005 w 7467600"/>
              <a:gd name="connsiteY982" fmla="*/ 0 h 6858000"/>
              <a:gd name="connsiteX983" fmla="*/ 272509 w 7467600"/>
              <a:gd name="connsiteY983" fmla="*/ 0 h 6858000"/>
              <a:gd name="connsiteX984" fmla="*/ 326276 w 7467600"/>
              <a:gd name="connsiteY984" fmla="*/ 45847 h 6858000"/>
              <a:gd name="connsiteX985" fmla="*/ 823759 w 7467600"/>
              <a:gd name="connsiteY985" fmla="*/ 574145 h 6858000"/>
              <a:gd name="connsiteX986" fmla="*/ 811254 w 7467600"/>
              <a:gd name="connsiteY986" fmla="*/ 665546 h 6858000"/>
              <a:gd name="connsiteX987" fmla="*/ 154042 w 7467600"/>
              <a:gd name="connsiteY987" fmla="*/ 261522 h 6858000"/>
              <a:gd name="connsiteX988" fmla="*/ 13550 w 7467600"/>
              <a:gd name="connsiteY988" fmla="*/ 158423 h 6858000"/>
              <a:gd name="connsiteX989" fmla="*/ 0 w 7467600"/>
              <a:gd name="connsiteY989" fmla="*/ 146618 h 6858000"/>
              <a:gd name="connsiteX990" fmla="*/ 0 w 7467600"/>
              <a:gd name="connsiteY990" fmla="*/ 59161 h 6858000"/>
              <a:gd name="connsiteX991" fmla="*/ 45427 w 7467600"/>
              <a:gd name="connsiteY991" fmla="*/ 101078 h 6858000"/>
              <a:gd name="connsiteX992" fmla="*/ 630103 w 7467600"/>
              <a:gd name="connsiteY992" fmla="*/ 485885 h 6858000"/>
              <a:gd name="connsiteX993" fmla="*/ 532040 w 7467600"/>
              <a:gd name="connsiteY993" fmla="*/ 399359 h 6858000"/>
              <a:gd name="connsiteX994" fmla="*/ 517618 w 7467600"/>
              <a:gd name="connsiteY994" fmla="*/ 385726 h 6858000"/>
              <a:gd name="connsiteX995" fmla="*/ 285074 w 7467600"/>
              <a:gd name="connsiteY995" fmla="*/ 182755 h 6858000"/>
              <a:gd name="connsiteX996" fmla="*/ 43151 w 7467600"/>
              <a:gd name="connsiteY99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27465 w 7467600"/>
              <a:gd name="connsiteY127" fmla="*/ 5174181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7327465 w 7467600"/>
              <a:gd name="connsiteY139" fmla="*/ 5174181 h 6858000"/>
              <a:gd name="connsiteX140" fmla="*/ 1903353 w 7467600"/>
              <a:gd name="connsiteY140" fmla="*/ 5044827 h 6858000"/>
              <a:gd name="connsiteX141" fmla="*/ 1936931 w 7467600"/>
              <a:gd name="connsiteY141" fmla="*/ 5093954 h 6858000"/>
              <a:gd name="connsiteX142" fmla="*/ 2195868 w 7467600"/>
              <a:gd name="connsiteY142" fmla="*/ 5396574 h 6858000"/>
              <a:gd name="connsiteX143" fmla="*/ 2088852 w 7467600"/>
              <a:gd name="connsiteY143" fmla="*/ 5166123 h 6858000"/>
              <a:gd name="connsiteX144" fmla="*/ 1958241 w 7467600"/>
              <a:gd name="connsiteY144" fmla="*/ 5067955 h 6858000"/>
              <a:gd name="connsiteX145" fmla="*/ 1903353 w 7467600"/>
              <a:gd name="connsiteY145" fmla="*/ 5044827 h 6858000"/>
              <a:gd name="connsiteX146" fmla="*/ 1979378 w 7467600"/>
              <a:gd name="connsiteY146" fmla="*/ 4769504 h 6858000"/>
              <a:gd name="connsiteX147" fmla="*/ 2882120 w 7467600"/>
              <a:gd name="connsiteY147" fmla="*/ 5064547 h 6858000"/>
              <a:gd name="connsiteX148" fmla="*/ 2793103 w 7467600"/>
              <a:gd name="connsiteY148" fmla="*/ 5039699 h 6858000"/>
              <a:gd name="connsiteX149" fmla="*/ 2770041 w 7467600"/>
              <a:gd name="connsiteY149" fmla="*/ 5033634 h 6858000"/>
              <a:gd name="connsiteX150" fmla="*/ 1979378 w 7467600"/>
              <a:gd name="connsiteY150" fmla="*/ 4769504 h 6858000"/>
              <a:gd name="connsiteX151" fmla="*/ 1927410 w 7467600"/>
              <a:gd name="connsiteY151" fmla="*/ 4716164 h 6858000"/>
              <a:gd name="connsiteX152" fmla="*/ 1959587 w 7467600"/>
              <a:gd name="connsiteY152" fmla="*/ 4728849 h 6858000"/>
              <a:gd name="connsiteX153" fmla="*/ 2777707 w 7467600"/>
              <a:gd name="connsiteY153" fmla="*/ 5003991 h 6858000"/>
              <a:gd name="connsiteX154" fmla="*/ 2800768 w 7467600"/>
              <a:gd name="connsiteY154" fmla="*/ 5010056 h 6858000"/>
              <a:gd name="connsiteX155" fmla="*/ 2879408 w 7467600"/>
              <a:gd name="connsiteY155" fmla="*/ 5031590 h 6858000"/>
              <a:gd name="connsiteX156" fmla="*/ 2862295 w 7467600"/>
              <a:gd name="connsiteY156" fmla="*/ 5022958 h 6858000"/>
              <a:gd name="connsiteX157" fmla="*/ 2813343 w 7467600"/>
              <a:gd name="connsiteY157" fmla="*/ 4998369 h 6858000"/>
              <a:gd name="connsiteX158" fmla="*/ 2646245 w 7467600"/>
              <a:gd name="connsiteY158" fmla="*/ 4930999 h 6858000"/>
              <a:gd name="connsiteX159" fmla="*/ 1999243 w 7467600"/>
              <a:gd name="connsiteY159" fmla="*/ 4730524 h 6858000"/>
              <a:gd name="connsiteX160" fmla="*/ 1979527 w 7467600"/>
              <a:gd name="connsiteY160" fmla="*/ 4726651 h 6858000"/>
              <a:gd name="connsiteX161" fmla="*/ 1927410 w 7467600"/>
              <a:gd name="connsiteY161" fmla="*/ 4716164 h 6858000"/>
              <a:gd name="connsiteX162" fmla="*/ 1997014 w 7467600"/>
              <a:gd name="connsiteY162" fmla="*/ 4698007 h 6858000"/>
              <a:gd name="connsiteX163" fmla="*/ 2005458 w 7467600"/>
              <a:gd name="connsiteY163" fmla="*/ 4699540 h 6858000"/>
              <a:gd name="connsiteX164" fmla="*/ 2657186 w 7467600"/>
              <a:gd name="connsiteY164" fmla="*/ 4901687 h 6858000"/>
              <a:gd name="connsiteX165" fmla="*/ 2826662 w 7467600"/>
              <a:gd name="connsiteY165" fmla="*/ 4970362 h 6858000"/>
              <a:gd name="connsiteX166" fmla="*/ 2876100 w 7467600"/>
              <a:gd name="connsiteY166" fmla="*/ 4995397 h 6858000"/>
              <a:gd name="connsiteX167" fmla="*/ 3042600 w 7467600"/>
              <a:gd name="connsiteY167" fmla="*/ 5059532 h 6858000"/>
              <a:gd name="connsiteX168" fmla="*/ 1997014 w 7467600"/>
              <a:gd name="connsiteY168" fmla="*/ 4698007 h 6858000"/>
              <a:gd name="connsiteX169" fmla="*/ 2305292 w 7467600"/>
              <a:gd name="connsiteY169" fmla="*/ 4219492 h 6858000"/>
              <a:gd name="connsiteX170" fmla="*/ 3360922 w 7467600"/>
              <a:gd name="connsiteY170" fmla="*/ 4529373 h 6858000"/>
              <a:gd name="connsiteX171" fmla="*/ 3492420 w 7467600"/>
              <a:gd name="connsiteY171" fmla="*/ 4510145 h 6858000"/>
              <a:gd name="connsiteX172" fmla="*/ 3364086 w 7467600"/>
              <a:gd name="connsiteY172" fmla="*/ 4480340 h 6858000"/>
              <a:gd name="connsiteX173" fmla="*/ 3225818 w 7467600"/>
              <a:gd name="connsiteY173" fmla="*/ 4411822 h 6858000"/>
              <a:gd name="connsiteX174" fmla="*/ 3129696 w 7467600"/>
              <a:gd name="connsiteY174" fmla="*/ 4360704 h 6858000"/>
              <a:gd name="connsiteX175" fmla="*/ 2814545 w 7467600"/>
              <a:gd name="connsiteY175" fmla="*/ 4282955 h 6858000"/>
              <a:gd name="connsiteX176" fmla="*/ 2305292 w 7467600"/>
              <a:gd name="connsiteY176" fmla="*/ 4219492 h 6858000"/>
              <a:gd name="connsiteX177" fmla="*/ 2626982 w 7467600"/>
              <a:gd name="connsiteY177" fmla="*/ 4206450 h 6858000"/>
              <a:gd name="connsiteX178" fmla="*/ 2490617 w 7467600"/>
              <a:gd name="connsiteY178" fmla="*/ 4206951 h 6858000"/>
              <a:gd name="connsiteX179" fmla="*/ 2819869 w 7467600"/>
              <a:gd name="connsiteY179" fmla="*/ 4252936 h 6858000"/>
              <a:gd name="connsiteX180" fmla="*/ 3143018 w 7467600"/>
              <a:gd name="connsiteY180" fmla="*/ 4332698 h 6858000"/>
              <a:gd name="connsiteX181" fmla="*/ 3241520 w 7467600"/>
              <a:gd name="connsiteY181" fmla="*/ 4385112 h 6858000"/>
              <a:gd name="connsiteX182" fmla="*/ 3374575 w 7467600"/>
              <a:gd name="connsiteY182" fmla="*/ 4451517 h 6858000"/>
              <a:gd name="connsiteX183" fmla="*/ 3505221 w 7467600"/>
              <a:gd name="connsiteY183" fmla="*/ 4480757 h 6858000"/>
              <a:gd name="connsiteX184" fmla="*/ 2626982 w 7467600"/>
              <a:gd name="connsiteY184" fmla="*/ 4206450 h 6858000"/>
              <a:gd name="connsiteX185" fmla="*/ 1310106 w 7467600"/>
              <a:gd name="connsiteY185" fmla="*/ 3943217 h 6858000"/>
              <a:gd name="connsiteX186" fmla="*/ 854994 w 7467600"/>
              <a:gd name="connsiteY186" fmla="*/ 4399136 h 6858000"/>
              <a:gd name="connsiteX187" fmla="*/ 742462 w 7467600"/>
              <a:gd name="connsiteY187" fmla="*/ 4594648 h 6858000"/>
              <a:gd name="connsiteX188" fmla="*/ 820602 w 7467600"/>
              <a:gd name="connsiteY188" fmla="*/ 4485915 h 6858000"/>
              <a:gd name="connsiteX189" fmla="*/ 878295 w 7467600"/>
              <a:gd name="connsiteY189" fmla="*/ 4403594 h 6858000"/>
              <a:gd name="connsiteX190" fmla="*/ 1240607 w 7467600"/>
              <a:gd name="connsiteY190" fmla="*/ 4010401 h 6858000"/>
              <a:gd name="connsiteX191" fmla="*/ 1310106 w 7467600"/>
              <a:gd name="connsiteY191" fmla="*/ 3943217 h 6858000"/>
              <a:gd name="connsiteX192" fmla="*/ 1423113 w 7467600"/>
              <a:gd name="connsiteY192" fmla="*/ 3874565 h 6858000"/>
              <a:gd name="connsiteX193" fmla="*/ 1260565 w 7467600"/>
              <a:gd name="connsiteY193" fmla="*/ 4031982 h 6858000"/>
              <a:gd name="connsiteX194" fmla="*/ 901900 w 7467600"/>
              <a:gd name="connsiteY194" fmla="*/ 4421236 h 6858000"/>
              <a:gd name="connsiteX195" fmla="*/ 845044 w 7467600"/>
              <a:gd name="connsiteY195" fmla="*/ 4502436 h 6858000"/>
              <a:gd name="connsiteX196" fmla="*/ 685926 w 7467600"/>
              <a:gd name="connsiteY196" fmla="*/ 4703069 h 6858000"/>
              <a:gd name="connsiteX197" fmla="*/ 684248 w 7467600"/>
              <a:gd name="connsiteY197" fmla="*/ 4706721 h 6858000"/>
              <a:gd name="connsiteX198" fmla="*/ 1423113 w 7467600"/>
              <a:gd name="connsiteY198" fmla="*/ 3874565 h 6858000"/>
              <a:gd name="connsiteX199" fmla="*/ 3316479 w 7467600"/>
              <a:gd name="connsiteY199" fmla="*/ 3872136 h 6858000"/>
              <a:gd name="connsiteX200" fmla="*/ 3546806 w 7467600"/>
              <a:gd name="connsiteY200" fmla="*/ 4356139 h 6858000"/>
              <a:gd name="connsiteX201" fmla="*/ 3364433 w 7467600"/>
              <a:gd name="connsiteY201" fmla="*/ 3953121 h 6858000"/>
              <a:gd name="connsiteX202" fmla="*/ 3316479 w 7467600"/>
              <a:gd name="connsiteY202" fmla="*/ 3872136 h 6858000"/>
              <a:gd name="connsiteX203" fmla="*/ 3291335 w 7467600"/>
              <a:gd name="connsiteY203" fmla="*/ 3767420 h 6858000"/>
              <a:gd name="connsiteX204" fmla="*/ 3390805 w 7467600"/>
              <a:gd name="connsiteY204" fmla="*/ 3937163 h 6858000"/>
              <a:gd name="connsiteX205" fmla="*/ 3579062 w 7467600"/>
              <a:gd name="connsiteY205" fmla="*/ 4359040 h 6858000"/>
              <a:gd name="connsiteX206" fmla="*/ 3467355 w 7467600"/>
              <a:gd name="connsiteY206" fmla="*/ 3988130 h 6858000"/>
              <a:gd name="connsiteX207" fmla="*/ 3310753 w 7467600"/>
              <a:gd name="connsiteY207" fmla="*/ 3787140 h 6858000"/>
              <a:gd name="connsiteX208" fmla="*/ 3291335 w 7467600"/>
              <a:gd name="connsiteY208" fmla="*/ 3767420 h 6858000"/>
              <a:gd name="connsiteX209" fmla="*/ 1635889 w 7467600"/>
              <a:gd name="connsiteY209" fmla="*/ 3709494 h 6858000"/>
              <a:gd name="connsiteX210" fmla="*/ 1634800 w 7467600"/>
              <a:gd name="connsiteY210" fmla="*/ 3731111 h 6858000"/>
              <a:gd name="connsiteX211" fmla="*/ 1635889 w 7467600"/>
              <a:gd name="connsiteY211" fmla="*/ 3709494 h 6858000"/>
              <a:gd name="connsiteX212" fmla="*/ 1510397 w 7467600"/>
              <a:gd name="connsiteY212" fmla="*/ 3684705 h 6858000"/>
              <a:gd name="connsiteX213" fmla="*/ 1146550 w 7467600"/>
              <a:gd name="connsiteY213" fmla="*/ 3802012 h 6858000"/>
              <a:gd name="connsiteX214" fmla="*/ 698834 w 7467600"/>
              <a:gd name="connsiteY214" fmla="*/ 3952272 h 6858000"/>
              <a:gd name="connsiteX215" fmla="*/ 34256 w 7467600"/>
              <a:gd name="connsiteY215" fmla="*/ 4347603 h 6858000"/>
              <a:gd name="connsiteX216" fmla="*/ 527241 w 7467600"/>
              <a:gd name="connsiteY216" fmla="*/ 4065078 h 6858000"/>
              <a:gd name="connsiteX217" fmla="*/ 1510397 w 7467600"/>
              <a:gd name="connsiteY217" fmla="*/ 3684705 h 6858000"/>
              <a:gd name="connsiteX218" fmla="*/ 1313114 w 7467600"/>
              <a:gd name="connsiteY218" fmla="*/ 3655216 h 6858000"/>
              <a:gd name="connsiteX219" fmla="*/ 1109304 w 7467600"/>
              <a:gd name="connsiteY219" fmla="*/ 3669030 h 6858000"/>
              <a:gd name="connsiteX220" fmla="*/ 8129 w 7467600"/>
              <a:gd name="connsiteY220" fmla="*/ 4330519 h 6858000"/>
              <a:gd name="connsiteX221" fmla="*/ 687572 w 7467600"/>
              <a:gd name="connsiteY221" fmla="*/ 3925629 h 6858000"/>
              <a:gd name="connsiteX222" fmla="*/ 1138365 w 7467600"/>
              <a:gd name="connsiteY222" fmla="*/ 3774515 h 6858000"/>
              <a:gd name="connsiteX223" fmla="*/ 1505579 w 7467600"/>
              <a:gd name="connsiteY223" fmla="*/ 3655526 h 6858000"/>
              <a:gd name="connsiteX224" fmla="*/ 1313114 w 7467600"/>
              <a:gd name="connsiteY224" fmla="*/ 3655216 h 6858000"/>
              <a:gd name="connsiteX225" fmla="*/ 3655073 w 7467600"/>
              <a:gd name="connsiteY225" fmla="*/ 3650884 h 6858000"/>
              <a:gd name="connsiteX226" fmla="*/ 3989938 w 7467600"/>
              <a:gd name="connsiteY226" fmla="*/ 3991685 h 6858000"/>
              <a:gd name="connsiteX227" fmla="*/ 4393907 w 7467600"/>
              <a:gd name="connsiteY227" fmla="*/ 4261258 h 6858000"/>
              <a:gd name="connsiteX228" fmla="*/ 4648051 w 7467600"/>
              <a:gd name="connsiteY228" fmla="*/ 4374051 h 6858000"/>
              <a:gd name="connsiteX229" fmla="*/ 4383389 w 7467600"/>
              <a:gd name="connsiteY229" fmla="*/ 4184369 h 6858000"/>
              <a:gd name="connsiteX230" fmla="*/ 4165508 w 7467600"/>
              <a:gd name="connsiteY230" fmla="*/ 4035196 h 6858000"/>
              <a:gd name="connsiteX231" fmla="*/ 4068162 w 7467600"/>
              <a:gd name="connsiteY231" fmla="*/ 3953394 h 6858000"/>
              <a:gd name="connsiteX232" fmla="*/ 3981416 w 7467600"/>
              <a:gd name="connsiteY232" fmla="*/ 3880482 h 6858000"/>
              <a:gd name="connsiteX233" fmla="*/ 3800147 w 7467600"/>
              <a:gd name="connsiteY233" fmla="*/ 3749872 h 6858000"/>
              <a:gd name="connsiteX234" fmla="*/ 3655073 w 7467600"/>
              <a:gd name="connsiteY234" fmla="*/ 3650884 h 6858000"/>
              <a:gd name="connsiteX235" fmla="*/ 3670252 w 7467600"/>
              <a:gd name="connsiteY235" fmla="*/ 3622798 h 6858000"/>
              <a:gd name="connsiteX236" fmla="*/ 3817258 w 7467600"/>
              <a:gd name="connsiteY236" fmla="*/ 3723577 h 6858000"/>
              <a:gd name="connsiteX237" fmla="*/ 4000461 w 7467600"/>
              <a:gd name="connsiteY237" fmla="*/ 3855966 h 6858000"/>
              <a:gd name="connsiteX238" fmla="*/ 4088180 w 7467600"/>
              <a:gd name="connsiteY238" fmla="*/ 3929774 h 6858000"/>
              <a:gd name="connsiteX239" fmla="*/ 4184555 w 7467600"/>
              <a:gd name="connsiteY239" fmla="*/ 4010683 h 6858000"/>
              <a:gd name="connsiteX240" fmla="*/ 4399563 w 7467600"/>
              <a:gd name="connsiteY240" fmla="*/ 4158106 h 6858000"/>
              <a:gd name="connsiteX241" fmla="*/ 4684469 w 7467600"/>
              <a:gd name="connsiteY241" fmla="*/ 4364680 h 6858000"/>
              <a:gd name="connsiteX242" fmla="*/ 4690271 w 7467600"/>
              <a:gd name="connsiteY242" fmla="*/ 4370034 h 6858000"/>
              <a:gd name="connsiteX243" fmla="*/ 4136093 w 7467600"/>
              <a:gd name="connsiteY243" fmla="*/ 3858466 h 6858000"/>
              <a:gd name="connsiteX244" fmla="*/ 3670252 w 7467600"/>
              <a:gd name="connsiteY244" fmla="*/ 3622798 h 6858000"/>
              <a:gd name="connsiteX245" fmla="*/ 4440129 w 7467600"/>
              <a:gd name="connsiteY245" fmla="*/ 3448571 h 6858000"/>
              <a:gd name="connsiteX246" fmla="*/ 4856525 w 7467600"/>
              <a:gd name="connsiteY246" fmla="*/ 3915351 h 6858000"/>
              <a:gd name="connsiteX247" fmla="*/ 5059055 w 7467600"/>
              <a:gd name="connsiteY247" fmla="*/ 4108918 h 6858000"/>
              <a:gd name="connsiteX248" fmla="*/ 5290070 w 7467600"/>
              <a:gd name="connsiteY248" fmla="*/ 4263619 h 6858000"/>
              <a:gd name="connsiteX249" fmla="*/ 4834991 w 7467600"/>
              <a:gd name="connsiteY249" fmla="*/ 3830985 h 6858000"/>
              <a:gd name="connsiteX250" fmla="*/ 4440129 w 7467600"/>
              <a:gd name="connsiteY250" fmla="*/ 3448571 h 6858000"/>
              <a:gd name="connsiteX251" fmla="*/ 4441737 w 7467600"/>
              <a:gd name="connsiteY251" fmla="*/ 3399734 h 6858000"/>
              <a:gd name="connsiteX252" fmla="*/ 4431236 w 7467600"/>
              <a:gd name="connsiteY252" fmla="*/ 3400954 h 6858000"/>
              <a:gd name="connsiteX253" fmla="*/ 4557150 w 7467600"/>
              <a:gd name="connsiteY253" fmla="*/ 3510023 h 6858000"/>
              <a:gd name="connsiteX254" fmla="*/ 4856936 w 7467600"/>
              <a:gd name="connsiteY254" fmla="*/ 3809146 h 6858000"/>
              <a:gd name="connsiteX255" fmla="*/ 5111996 w 7467600"/>
              <a:gd name="connsiteY255" fmla="*/ 4065759 h 6858000"/>
              <a:gd name="connsiteX256" fmla="*/ 5388878 w 7467600"/>
              <a:gd name="connsiteY256" fmla="*/ 4300185 h 6858000"/>
              <a:gd name="connsiteX257" fmla="*/ 5425556 w 7467600"/>
              <a:gd name="connsiteY257" fmla="*/ 4308967 h 6858000"/>
              <a:gd name="connsiteX258" fmla="*/ 4943646 w 7467600"/>
              <a:gd name="connsiteY258" fmla="*/ 3822916 h 6858000"/>
              <a:gd name="connsiteX259" fmla="*/ 4594837 w 7467600"/>
              <a:gd name="connsiteY259" fmla="*/ 3532274 h 6858000"/>
              <a:gd name="connsiteX260" fmla="*/ 4441737 w 7467600"/>
              <a:gd name="connsiteY260" fmla="*/ 3399734 h 6858000"/>
              <a:gd name="connsiteX261" fmla="*/ 5425834 w 7467600"/>
              <a:gd name="connsiteY261" fmla="*/ 3162785 h 6858000"/>
              <a:gd name="connsiteX262" fmla="*/ 5401644 w 7467600"/>
              <a:gd name="connsiteY262" fmla="*/ 3617847 h 6858000"/>
              <a:gd name="connsiteX263" fmla="*/ 5467256 w 7467600"/>
              <a:gd name="connsiteY263" fmla="*/ 4175494 h 6858000"/>
              <a:gd name="connsiteX264" fmla="*/ 5448069 w 7467600"/>
              <a:gd name="connsiteY264" fmla="*/ 3567554 h 6858000"/>
              <a:gd name="connsiteX265" fmla="*/ 5425834 w 7467600"/>
              <a:gd name="connsiteY265" fmla="*/ 3162785 h 6858000"/>
              <a:gd name="connsiteX266" fmla="*/ 1318687 w 7467600"/>
              <a:gd name="connsiteY266" fmla="*/ 3113840 h 6858000"/>
              <a:gd name="connsiteX267" fmla="*/ 1066793 w 7467600"/>
              <a:gd name="connsiteY267" fmla="*/ 3212171 h 6858000"/>
              <a:gd name="connsiteX268" fmla="*/ 993319 w 7467600"/>
              <a:gd name="connsiteY268" fmla="*/ 3247648 h 6858000"/>
              <a:gd name="connsiteX269" fmla="*/ 853081 w 7467600"/>
              <a:gd name="connsiteY269" fmla="*/ 3312410 h 6858000"/>
              <a:gd name="connsiteX270" fmla="*/ 805957 w 7467600"/>
              <a:gd name="connsiteY270" fmla="*/ 3330443 h 6858000"/>
              <a:gd name="connsiteX271" fmla="*/ 1318687 w 7467600"/>
              <a:gd name="connsiteY271" fmla="*/ 3113840 h 6858000"/>
              <a:gd name="connsiteX272" fmla="*/ 5453702 w 7467600"/>
              <a:gd name="connsiteY272" fmla="*/ 3090882 h 6858000"/>
              <a:gd name="connsiteX273" fmla="*/ 5480135 w 7467600"/>
              <a:gd name="connsiteY273" fmla="*/ 3565802 h 6858000"/>
              <a:gd name="connsiteX274" fmla="*/ 5499023 w 7467600"/>
              <a:gd name="connsiteY274" fmla="*/ 4166310 h 6858000"/>
              <a:gd name="connsiteX275" fmla="*/ 5547022 w 7467600"/>
              <a:gd name="connsiteY275" fmla="*/ 3607838 h 6858000"/>
              <a:gd name="connsiteX276" fmla="*/ 5515964 w 7467600"/>
              <a:gd name="connsiteY276" fmla="*/ 3378541 h 6858000"/>
              <a:gd name="connsiteX277" fmla="*/ 5453702 w 7467600"/>
              <a:gd name="connsiteY277" fmla="*/ 3090882 h 6858000"/>
              <a:gd name="connsiteX278" fmla="*/ 1238695 w 7467600"/>
              <a:gd name="connsiteY278" fmla="*/ 3076820 h 6858000"/>
              <a:gd name="connsiteX279" fmla="*/ 716371 w 7467600"/>
              <a:gd name="connsiteY279" fmla="*/ 3293249 h 6858000"/>
              <a:gd name="connsiteX280" fmla="*/ 579522 w 7467600"/>
              <a:gd name="connsiteY280" fmla="*/ 3371759 h 6858000"/>
              <a:gd name="connsiteX281" fmla="*/ 600288 w 7467600"/>
              <a:gd name="connsiteY281" fmla="*/ 3365555 h 6858000"/>
              <a:gd name="connsiteX282" fmla="*/ 840692 w 7467600"/>
              <a:gd name="connsiteY282" fmla="*/ 3284921 h 6858000"/>
              <a:gd name="connsiteX283" fmla="*/ 979248 w 7467600"/>
              <a:gd name="connsiteY283" fmla="*/ 3221003 h 6858000"/>
              <a:gd name="connsiteX284" fmla="*/ 1053282 w 7467600"/>
              <a:gd name="connsiteY284" fmla="*/ 3185247 h 6858000"/>
              <a:gd name="connsiteX285" fmla="*/ 1320603 w 7467600"/>
              <a:gd name="connsiteY285" fmla="*/ 3081281 h 6858000"/>
              <a:gd name="connsiteX286" fmla="*/ 1238695 w 7467600"/>
              <a:gd name="connsiteY286" fmla="*/ 3076820 h 6858000"/>
              <a:gd name="connsiteX287" fmla="*/ 5425627 w 7467600"/>
              <a:gd name="connsiteY287" fmla="*/ 2954192 h 6858000"/>
              <a:gd name="connsiteX288" fmla="*/ 5470770 w 7467600"/>
              <a:gd name="connsiteY288" fmla="*/ 3005435 h 6858000"/>
              <a:gd name="connsiteX289" fmla="*/ 5519779 w 7467600"/>
              <a:gd name="connsiteY289" fmla="*/ 4359223 h 6858000"/>
              <a:gd name="connsiteX290" fmla="*/ 5520293 w 7467600"/>
              <a:gd name="connsiteY290" fmla="*/ 4360602 h 6858000"/>
              <a:gd name="connsiteX291" fmla="*/ 5767221 w 7467600"/>
              <a:gd name="connsiteY291" fmla="*/ 4665564 h 6858000"/>
              <a:gd name="connsiteX292" fmla="*/ 6937169 w 7467600"/>
              <a:gd name="connsiteY292" fmla="*/ 4815941 h 6858000"/>
              <a:gd name="connsiteX293" fmla="*/ 6953922 w 7467600"/>
              <a:gd name="connsiteY293" fmla="*/ 4890068 h 6858000"/>
              <a:gd name="connsiteX294" fmla="*/ 6071359 w 7467600"/>
              <a:gd name="connsiteY294" fmla="*/ 4770770 h 6858000"/>
              <a:gd name="connsiteX295" fmla="*/ 6038839 w 7467600"/>
              <a:gd name="connsiteY295" fmla="*/ 4764474 h 6858000"/>
              <a:gd name="connsiteX296" fmla="*/ 6038706 w 7467600"/>
              <a:gd name="connsiteY296" fmla="*/ 4763847 h 6858000"/>
              <a:gd name="connsiteX297" fmla="*/ 6037784 w 7467600"/>
              <a:gd name="connsiteY297" fmla="*/ 4764270 h 6858000"/>
              <a:gd name="connsiteX298" fmla="*/ 6038839 w 7467600"/>
              <a:gd name="connsiteY298" fmla="*/ 4764474 h 6858000"/>
              <a:gd name="connsiteX299" fmla="*/ 6040338 w 7467600"/>
              <a:gd name="connsiteY299" fmla="*/ 4771418 h 6858000"/>
              <a:gd name="connsiteX300" fmla="*/ 6024488 w 7467600"/>
              <a:gd name="connsiteY300" fmla="*/ 4809903 h 6858000"/>
              <a:gd name="connsiteX301" fmla="*/ 5599771 w 7467600"/>
              <a:gd name="connsiteY301" fmla="*/ 5509652 h 6858000"/>
              <a:gd name="connsiteX302" fmla="*/ 5548843 w 7467600"/>
              <a:gd name="connsiteY302" fmla="*/ 5563845 h 6858000"/>
              <a:gd name="connsiteX303" fmla="*/ 5940952 w 7467600"/>
              <a:gd name="connsiteY303" fmla="*/ 6250028 h 6858000"/>
              <a:gd name="connsiteX304" fmla="*/ 6043441 w 7467600"/>
              <a:gd name="connsiteY304" fmla="*/ 6665847 h 6858000"/>
              <a:gd name="connsiteX305" fmla="*/ 6093432 w 7467600"/>
              <a:gd name="connsiteY305" fmla="*/ 6858000 h 6858000"/>
              <a:gd name="connsiteX306" fmla="*/ 6034344 w 7467600"/>
              <a:gd name="connsiteY306" fmla="*/ 6858000 h 6858000"/>
              <a:gd name="connsiteX307" fmla="*/ 6026679 w 7467600"/>
              <a:gd name="connsiteY307" fmla="*/ 6836959 h 6858000"/>
              <a:gd name="connsiteX308" fmla="*/ 5800441 w 7467600"/>
              <a:gd name="connsiteY308" fmla="*/ 6335286 h 6858000"/>
              <a:gd name="connsiteX309" fmla="*/ 5526562 w 7467600"/>
              <a:gd name="connsiteY309" fmla="*/ 5705388 h 6858000"/>
              <a:gd name="connsiteX310" fmla="*/ 5519640 w 7467600"/>
              <a:gd name="connsiteY310" fmla="*/ 5683774 h 6858000"/>
              <a:gd name="connsiteX311" fmla="*/ 5844559 w 7467600"/>
              <a:gd name="connsiteY311" fmla="*/ 6553349 h 6858000"/>
              <a:gd name="connsiteX312" fmla="*/ 5975994 w 7467600"/>
              <a:gd name="connsiteY312" fmla="*/ 6858000 h 6858000"/>
              <a:gd name="connsiteX313" fmla="*/ 5898547 w 7467600"/>
              <a:gd name="connsiteY313" fmla="*/ 6858000 h 6858000"/>
              <a:gd name="connsiteX314" fmla="*/ 5682041 w 7467600"/>
              <a:gd name="connsiteY314" fmla="*/ 6355860 h 6858000"/>
              <a:gd name="connsiteX315" fmla="*/ 5461758 w 7467600"/>
              <a:gd name="connsiteY315" fmla="*/ 5820220 h 6858000"/>
              <a:gd name="connsiteX316" fmla="*/ 5237282 w 7467600"/>
              <a:gd name="connsiteY316" fmla="*/ 6579086 h 6858000"/>
              <a:gd name="connsiteX317" fmla="*/ 5115009 w 7467600"/>
              <a:gd name="connsiteY317" fmla="*/ 6858000 h 6858000"/>
              <a:gd name="connsiteX318" fmla="*/ 5028074 w 7467600"/>
              <a:gd name="connsiteY318" fmla="*/ 6858000 h 6858000"/>
              <a:gd name="connsiteX319" fmla="*/ 5079508 w 7467600"/>
              <a:gd name="connsiteY319" fmla="*/ 6749074 h 6858000"/>
              <a:gd name="connsiteX320" fmla="*/ 5371846 w 7467600"/>
              <a:gd name="connsiteY320" fmla="*/ 5924413 h 6858000"/>
              <a:gd name="connsiteX321" fmla="*/ 5270512 w 7467600"/>
              <a:gd name="connsiteY321" fmla="*/ 6138975 h 6858000"/>
              <a:gd name="connsiteX322" fmla="*/ 5062409 w 7467600"/>
              <a:gd name="connsiteY322" fmla="*/ 6653544 h 6858000"/>
              <a:gd name="connsiteX323" fmla="*/ 5036628 w 7467600"/>
              <a:gd name="connsiteY323" fmla="*/ 6754247 h 6858000"/>
              <a:gd name="connsiteX324" fmla="*/ 5009112 w 7467600"/>
              <a:gd name="connsiteY324" fmla="*/ 6858000 h 6858000"/>
              <a:gd name="connsiteX325" fmla="*/ 4976679 w 7467600"/>
              <a:gd name="connsiteY325" fmla="*/ 6858000 h 6858000"/>
              <a:gd name="connsiteX326" fmla="*/ 5006537 w 7467600"/>
              <a:gd name="connsiteY326" fmla="*/ 6747068 h 6858000"/>
              <a:gd name="connsiteX327" fmla="*/ 5032723 w 7467600"/>
              <a:gd name="connsiteY327" fmla="*/ 6644957 h 6858000"/>
              <a:gd name="connsiteX328" fmla="*/ 5242949 w 7467600"/>
              <a:gd name="connsiteY328" fmla="*/ 6125175 h 6858000"/>
              <a:gd name="connsiteX329" fmla="*/ 5286321 w 7467600"/>
              <a:gd name="connsiteY329" fmla="*/ 6033555 h 6858000"/>
              <a:gd name="connsiteX330" fmla="*/ 5008210 w 7467600"/>
              <a:gd name="connsiteY330" fmla="*/ 6649194 h 6858000"/>
              <a:gd name="connsiteX331" fmla="*/ 4986321 w 7467600"/>
              <a:gd name="connsiteY331" fmla="*/ 6765687 h 6858000"/>
              <a:gd name="connsiteX332" fmla="*/ 4973474 w 7467600"/>
              <a:gd name="connsiteY332" fmla="*/ 6858000 h 6858000"/>
              <a:gd name="connsiteX333" fmla="*/ 4907178 w 7467600"/>
              <a:gd name="connsiteY333" fmla="*/ 6858000 h 6858000"/>
              <a:gd name="connsiteX334" fmla="*/ 4910810 w 7467600"/>
              <a:gd name="connsiteY334" fmla="*/ 6829660 h 6858000"/>
              <a:gd name="connsiteX335" fmla="*/ 4987461 w 7467600"/>
              <a:gd name="connsiteY335" fmla="*/ 6432994 h 6858000"/>
              <a:gd name="connsiteX336" fmla="*/ 5179262 w 7467600"/>
              <a:gd name="connsiteY336" fmla="*/ 6035044 h 6858000"/>
              <a:gd name="connsiteX337" fmla="*/ 4689678 w 7467600"/>
              <a:gd name="connsiteY337" fmla="*/ 6440241 h 6858000"/>
              <a:gd name="connsiteX338" fmla="*/ 4477543 w 7467600"/>
              <a:gd name="connsiteY338" fmla="*/ 6674836 h 6858000"/>
              <a:gd name="connsiteX339" fmla="*/ 4329957 w 7467600"/>
              <a:gd name="connsiteY339" fmla="*/ 6858000 h 6858000"/>
              <a:gd name="connsiteX340" fmla="*/ 4218595 w 7467600"/>
              <a:gd name="connsiteY340" fmla="*/ 6858000 h 6858000"/>
              <a:gd name="connsiteX341" fmla="*/ 4368888 w 7467600"/>
              <a:gd name="connsiteY341" fmla="*/ 6668412 h 6858000"/>
              <a:gd name="connsiteX342" fmla="*/ 4563091 w 7467600"/>
              <a:gd name="connsiteY342" fmla="*/ 6442508 h 6858000"/>
              <a:gd name="connsiteX343" fmla="*/ 5387324 w 7467600"/>
              <a:gd name="connsiteY343" fmla="*/ 5705830 h 6858000"/>
              <a:gd name="connsiteX344" fmla="*/ 5073620 w 7467600"/>
              <a:gd name="connsiteY344" fmla="*/ 5955437 h 6858000"/>
              <a:gd name="connsiteX345" fmla="*/ 4689789 w 7467600"/>
              <a:gd name="connsiteY345" fmla="*/ 6268382 h 6858000"/>
              <a:gd name="connsiteX346" fmla="*/ 4418722 w 7467600"/>
              <a:gd name="connsiteY346" fmla="*/ 6570886 h 6858000"/>
              <a:gd name="connsiteX347" fmla="*/ 4214944 w 7467600"/>
              <a:gd name="connsiteY347" fmla="*/ 6858000 h 6858000"/>
              <a:gd name="connsiteX348" fmla="*/ 4177898 w 7467600"/>
              <a:gd name="connsiteY348" fmla="*/ 6858000 h 6858000"/>
              <a:gd name="connsiteX349" fmla="*/ 4391597 w 7467600"/>
              <a:gd name="connsiteY349" fmla="*/ 6556370 h 6858000"/>
              <a:gd name="connsiteX350" fmla="*/ 4668889 w 7467600"/>
              <a:gd name="connsiteY350" fmla="*/ 6246399 h 6858000"/>
              <a:gd name="connsiteX351" fmla="*/ 5055427 w 7467600"/>
              <a:gd name="connsiteY351" fmla="*/ 5931476 h 6858000"/>
              <a:gd name="connsiteX352" fmla="*/ 5371814 w 7467600"/>
              <a:gd name="connsiteY352" fmla="*/ 5678975 h 6858000"/>
              <a:gd name="connsiteX353" fmla="*/ 4987918 w 7467600"/>
              <a:gd name="connsiteY353" fmla="*/ 5838701 h 6858000"/>
              <a:gd name="connsiteX354" fmla="*/ 4317146 w 7467600"/>
              <a:gd name="connsiteY354" fmla="*/ 6587716 h 6858000"/>
              <a:gd name="connsiteX355" fmla="*/ 4171627 w 7467600"/>
              <a:gd name="connsiteY355" fmla="*/ 6858000 h 6858000"/>
              <a:gd name="connsiteX356" fmla="*/ 4081585 w 7467600"/>
              <a:gd name="connsiteY356" fmla="*/ 6858000 h 6858000"/>
              <a:gd name="connsiteX357" fmla="*/ 4238603 w 7467600"/>
              <a:gd name="connsiteY357" fmla="*/ 6559341 h 6858000"/>
              <a:gd name="connsiteX358" fmla="*/ 4778333 w 7467600"/>
              <a:gd name="connsiteY358" fmla="*/ 5873626 h 6858000"/>
              <a:gd name="connsiteX359" fmla="*/ 5414185 w 7467600"/>
              <a:gd name="connsiteY359" fmla="*/ 5573882 h 6858000"/>
              <a:gd name="connsiteX360" fmla="*/ 5959648 w 7467600"/>
              <a:gd name="connsiteY360" fmla="*/ 4760797 h 6858000"/>
              <a:gd name="connsiteX361" fmla="*/ 5355019 w 7467600"/>
              <a:gd name="connsiteY361" fmla="*/ 4734672 h 6858000"/>
              <a:gd name="connsiteX362" fmla="*/ 5083565 w 7467600"/>
              <a:gd name="connsiteY362" fmla="*/ 5179121 h 6858000"/>
              <a:gd name="connsiteX363" fmla="*/ 4713577 w 7467600"/>
              <a:gd name="connsiteY363" fmla="*/ 5616803 h 6858000"/>
              <a:gd name="connsiteX364" fmla="*/ 3989559 w 7467600"/>
              <a:gd name="connsiteY364" fmla="*/ 6145945 h 6858000"/>
              <a:gd name="connsiteX365" fmla="*/ 3939824 w 7467600"/>
              <a:gd name="connsiteY365" fmla="*/ 6066900 h 6858000"/>
              <a:gd name="connsiteX366" fmla="*/ 4584537 w 7467600"/>
              <a:gd name="connsiteY366" fmla="*/ 5324826 h 6858000"/>
              <a:gd name="connsiteX367" fmla="*/ 5037105 w 7467600"/>
              <a:gd name="connsiteY367" fmla="*/ 5088765 h 6858000"/>
              <a:gd name="connsiteX368" fmla="*/ 5039930 w 7467600"/>
              <a:gd name="connsiteY368" fmla="*/ 5089585 h 6858000"/>
              <a:gd name="connsiteX369" fmla="*/ 5263764 w 7467600"/>
              <a:gd name="connsiteY369" fmla="*/ 4735525 h 6858000"/>
              <a:gd name="connsiteX370" fmla="*/ 4086300 w 7467600"/>
              <a:gd name="connsiteY370" fmla="*/ 4884599 h 6858000"/>
              <a:gd name="connsiteX371" fmla="*/ 4085485 w 7467600"/>
              <a:gd name="connsiteY371" fmla="*/ 4899070 h 6858000"/>
              <a:gd name="connsiteX372" fmla="*/ 3871915 w 7467600"/>
              <a:gd name="connsiteY372" fmla="*/ 5253645 h 6858000"/>
              <a:gd name="connsiteX373" fmla="*/ 3799374 w 7467600"/>
              <a:gd name="connsiteY373" fmla="*/ 5466127 h 6858000"/>
              <a:gd name="connsiteX374" fmla="*/ 3498850 w 7467600"/>
              <a:gd name="connsiteY374" fmla="*/ 6661888 h 6858000"/>
              <a:gd name="connsiteX375" fmla="*/ 3399216 w 7467600"/>
              <a:gd name="connsiteY375" fmla="*/ 6858000 h 6858000"/>
              <a:gd name="connsiteX376" fmla="*/ 3303688 w 7467600"/>
              <a:gd name="connsiteY376" fmla="*/ 6858000 h 6858000"/>
              <a:gd name="connsiteX377" fmla="*/ 3391774 w 7467600"/>
              <a:gd name="connsiteY377" fmla="*/ 6697181 h 6858000"/>
              <a:gd name="connsiteX378" fmla="*/ 3735540 w 7467600"/>
              <a:gd name="connsiteY378" fmla="*/ 5546923 h 6858000"/>
              <a:gd name="connsiteX379" fmla="*/ 3729438 w 7467600"/>
              <a:gd name="connsiteY379" fmla="*/ 5569058 h 6858000"/>
              <a:gd name="connsiteX380" fmla="*/ 3707782 w 7467600"/>
              <a:gd name="connsiteY380" fmla="*/ 5644908 h 6858000"/>
              <a:gd name="connsiteX381" fmla="*/ 3583827 w 7467600"/>
              <a:gd name="connsiteY381" fmla="*/ 6039215 h 6858000"/>
              <a:gd name="connsiteX382" fmla="*/ 3547861 w 7467600"/>
              <a:gd name="connsiteY382" fmla="*/ 6129609 h 6858000"/>
              <a:gd name="connsiteX383" fmla="*/ 3490905 w 7467600"/>
              <a:gd name="connsiteY383" fmla="*/ 6277660 h 6858000"/>
              <a:gd name="connsiteX384" fmla="*/ 3455859 w 7467600"/>
              <a:gd name="connsiteY384" fmla="*/ 6391301 h 6858000"/>
              <a:gd name="connsiteX385" fmla="*/ 3429112 w 7467600"/>
              <a:gd name="connsiteY385" fmla="*/ 6479469 h 6858000"/>
              <a:gd name="connsiteX386" fmla="*/ 3304862 w 7467600"/>
              <a:gd name="connsiteY386" fmla="*/ 6796476 h 6858000"/>
              <a:gd name="connsiteX387" fmla="*/ 3276071 w 7467600"/>
              <a:gd name="connsiteY387" fmla="*/ 6858000 h 6858000"/>
              <a:gd name="connsiteX388" fmla="*/ 3240805 w 7467600"/>
              <a:gd name="connsiteY388" fmla="*/ 6858000 h 6858000"/>
              <a:gd name="connsiteX389" fmla="*/ 3275917 w 7467600"/>
              <a:gd name="connsiteY389" fmla="*/ 6783192 h 6858000"/>
              <a:gd name="connsiteX390" fmla="*/ 3399358 w 7467600"/>
              <a:gd name="connsiteY390" fmla="*/ 6469011 h 6858000"/>
              <a:gd name="connsiteX391" fmla="*/ 3425650 w 7467600"/>
              <a:gd name="connsiteY391" fmla="*/ 6381333 h 6858000"/>
              <a:gd name="connsiteX392" fmla="*/ 3460661 w 7467600"/>
              <a:gd name="connsiteY392" fmla="*/ 6266763 h 6858000"/>
              <a:gd name="connsiteX393" fmla="*/ 3518021 w 7467600"/>
              <a:gd name="connsiteY393" fmla="*/ 6117298 h 6858000"/>
              <a:gd name="connsiteX394" fmla="*/ 3554035 w 7467600"/>
              <a:gd name="connsiteY394" fmla="*/ 6027832 h 6858000"/>
              <a:gd name="connsiteX395" fmla="*/ 3677174 w 7467600"/>
              <a:gd name="connsiteY395" fmla="*/ 5636351 h 6858000"/>
              <a:gd name="connsiteX396" fmla="*/ 3698819 w 7467600"/>
              <a:gd name="connsiteY396" fmla="*/ 5560503 h 6858000"/>
              <a:gd name="connsiteX397" fmla="*/ 3702094 w 7467600"/>
              <a:gd name="connsiteY397" fmla="*/ 5549194 h 6858000"/>
              <a:gd name="connsiteX398" fmla="*/ 3398355 w 7467600"/>
              <a:gd name="connsiteY398" fmla="*/ 6094603 h 6858000"/>
              <a:gd name="connsiteX399" fmla="*/ 3193941 w 7467600"/>
              <a:gd name="connsiteY399" fmla="*/ 6798775 h 6858000"/>
              <a:gd name="connsiteX400" fmla="*/ 3184140 w 7467600"/>
              <a:gd name="connsiteY400" fmla="*/ 6858000 h 6858000"/>
              <a:gd name="connsiteX401" fmla="*/ 3099978 w 7467600"/>
              <a:gd name="connsiteY401" fmla="*/ 6858000 h 6858000"/>
              <a:gd name="connsiteX402" fmla="*/ 3101556 w 7467600"/>
              <a:gd name="connsiteY402" fmla="*/ 6843337 h 6858000"/>
              <a:gd name="connsiteX403" fmla="*/ 3370162 w 7467600"/>
              <a:gd name="connsiteY403" fmla="*/ 5785550 h 6858000"/>
              <a:gd name="connsiteX404" fmla="*/ 3746477 w 7467600"/>
              <a:gd name="connsiteY404" fmla="*/ 5377889 h 6858000"/>
              <a:gd name="connsiteX405" fmla="*/ 3863399 w 7467600"/>
              <a:gd name="connsiteY405" fmla="*/ 5087257 h 6858000"/>
              <a:gd name="connsiteX406" fmla="*/ 3968712 w 7467600"/>
              <a:gd name="connsiteY406" fmla="*/ 4913989 h 6858000"/>
              <a:gd name="connsiteX407" fmla="*/ 2792390 w 7467600"/>
              <a:gd name="connsiteY407" fmla="*/ 5382974 h 6858000"/>
              <a:gd name="connsiteX408" fmla="*/ 2714982 w 7467600"/>
              <a:gd name="connsiteY408" fmla="*/ 5427051 h 6858000"/>
              <a:gd name="connsiteX409" fmla="*/ 2813361 w 7467600"/>
              <a:gd name="connsiteY409" fmla="*/ 6023912 h 6858000"/>
              <a:gd name="connsiteX410" fmla="*/ 2688430 w 7467600"/>
              <a:gd name="connsiteY410" fmla="*/ 6801564 h 6858000"/>
              <a:gd name="connsiteX411" fmla="*/ 2629626 w 7467600"/>
              <a:gd name="connsiteY411" fmla="*/ 6763394 h 6858000"/>
              <a:gd name="connsiteX412" fmla="*/ 2565328 w 7467600"/>
              <a:gd name="connsiteY412" fmla="*/ 5516399 h 6858000"/>
              <a:gd name="connsiteX413" fmla="*/ 1922999 w 7467600"/>
              <a:gd name="connsiteY413" fmla="*/ 5980343 h 6858000"/>
              <a:gd name="connsiteX414" fmla="*/ 1950261 w 7467600"/>
              <a:gd name="connsiteY414" fmla="*/ 6405858 h 6858000"/>
              <a:gd name="connsiteX415" fmla="*/ 2365554 w 7467600"/>
              <a:gd name="connsiteY415" fmla="*/ 6759107 h 6858000"/>
              <a:gd name="connsiteX416" fmla="*/ 2424142 w 7467600"/>
              <a:gd name="connsiteY416" fmla="*/ 6858000 h 6858000"/>
              <a:gd name="connsiteX417" fmla="*/ 2395994 w 7467600"/>
              <a:gd name="connsiteY417" fmla="*/ 6858000 h 6858000"/>
              <a:gd name="connsiteX418" fmla="*/ 2392863 w 7467600"/>
              <a:gd name="connsiteY418" fmla="*/ 6852964 h 6858000"/>
              <a:gd name="connsiteX419" fmla="*/ 2017589 w 7467600"/>
              <a:gd name="connsiteY419" fmla="*/ 6493982 h 6858000"/>
              <a:gd name="connsiteX420" fmla="*/ 2147336 w 7467600"/>
              <a:gd name="connsiteY420" fmla="*/ 6594052 h 6858000"/>
              <a:gd name="connsiteX421" fmla="*/ 2207047 w 7467600"/>
              <a:gd name="connsiteY421" fmla="*/ 6654540 h 6858000"/>
              <a:gd name="connsiteX422" fmla="*/ 2299106 w 7467600"/>
              <a:gd name="connsiteY422" fmla="*/ 6778931 h 6858000"/>
              <a:gd name="connsiteX423" fmla="*/ 2314430 w 7467600"/>
              <a:gd name="connsiteY423" fmla="*/ 6801144 h 6858000"/>
              <a:gd name="connsiteX424" fmla="*/ 2352406 w 7467600"/>
              <a:gd name="connsiteY424" fmla="*/ 6858000 h 6858000"/>
              <a:gd name="connsiteX425" fmla="*/ 2314492 w 7467600"/>
              <a:gd name="connsiteY425" fmla="*/ 6858000 h 6858000"/>
              <a:gd name="connsiteX426" fmla="*/ 2288095 w 7467600"/>
              <a:gd name="connsiteY426" fmla="*/ 6818030 h 6858000"/>
              <a:gd name="connsiteX427" fmla="*/ 2272768 w 7467600"/>
              <a:gd name="connsiteY427" fmla="*/ 6795822 h 6858000"/>
              <a:gd name="connsiteX428" fmla="*/ 2182715 w 7467600"/>
              <a:gd name="connsiteY428" fmla="*/ 6675071 h 6858000"/>
              <a:gd name="connsiteX429" fmla="*/ 2032061 w 7467600"/>
              <a:gd name="connsiteY429" fmla="*/ 6541380 h 6858000"/>
              <a:gd name="connsiteX430" fmla="*/ 2257220 w 7467600"/>
              <a:gd name="connsiteY430" fmla="*/ 6826257 h 6858000"/>
              <a:gd name="connsiteX431" fmla="*/ 2281324 w 7467600"/>
              <a:gd name="connsiteY431" fmla="*/ 6858000 h 6858000"/>
              <a:gd name="connsiteX432" fmla="*/ 2242860 w 7467600"/>
              <a:gd name="connsiteY432" fmla="*/ 6858000 h 6858000"/>
              <a:gd name="connsiteX433" fmla="*/ 2232818 w 7467600"/>
              <a:gd name="connsiteY433" fmla="*/ 6844926 h 6858000"/>
              <a:gd name="connsiteX434" fmla="*/ 1990172 w 7467600"/>
              <a:gd name="connsiteY434" fmla="*/ 6542121 h 6858000"/>
              <a:gd name="connsiteX435" fmla="*/ 2124090 w 7467600"/>
              <a:gd name="connsiteY435" fmla="*/ 6761017 h 6858000"/>
              <a:gd name="connsiteX436" fmla="*/ 2200380 w 7467600"/>
              <a:gd name="connsiteY436" fmla="*/ 6858000 h 6858000"/>
              <a:gd name="connsiteX437" fmla="*/ 2147507 w 7467600"/>
              <a:gd name="connsiteY437" fmla="*/ 6858000 h 6858000"/>
              <a:gd name="connsiteX438" fmla="*/ 2070668 w 7467600"/>
              <a:gd name="connsiteY438" fmla="*/ 6761520 h 6858000"/>
              <a:gd name="connsiteX439" fmla="*/ 1975142 w 7467600"/>
              <a:gd name="connsiteY439" fmla="*/ 6585570 h 6858000"/>
              <a:gd name="connsiteX440" fmla="*/ 2050035 w 7467600"/>
              <a:gd name="connsiteY440" fmla="*/ 6813345 h 6858000"/>
              <a:gd name="connsiteX441" fmla="*/ 2063025 w 7467600"/>
              <a:gd name="connsiteY441" fmla="*/ 6858000 h 6858000"/>
              <a:gd name="connsiteX442" fmla="*/ 2021675 w 7467600"/>
              <a:gd name="connsiteY442" fmla="*/ 6858000 h 6858000"/>
              <a:gd name="connsiteX443" fmla="*/ 2019308 w 7467600"/>
              <a:gd name="connsiteY443" fmla="*/ 6847118 h 6858000"/>
              <a:gd name="connsiteX444" fmla="*/ 1938835 w 7467600"/>
              <a:gd name="connsiteY444" fmla="*/ 6551160 h 6858000"/>
              <a:gd name="connsiteX445" fmla="*/ 1953230 w 7467600"/>
              <a:gd name="connsiteY445" fmla="*/ 6759699 h 6858000"/>
              <a:gd name="connsiteX446" fmla="*/ 1956763 w 7467600"/>
              <a:gd name="connsiteY446" fmla="*/ 6778191 h 6858000"/>
              <a:gd name="connsiteX447" fmla="*/ 1967925 w 7467600"/>
              <a:gd name="connsiteY447" fmla="*/ 6858000 h 6858000"/>
              <a:gd name="connsiteX448" fmla="*/ 1936622 w 7467600"/>
              <a:gd name="connsiteY448" fmla="*/ 6858000 h 6858000"/>
              <a:gd name="connsiteX449" fmla="*/ 1926261 w 7467600"/>
              <a:gd name="connsiteY449" fmla="*/ 6784064 h 6858000"/>
              <a:gd name="connsiteX450" fmla="*/ 1922724 w 7467600"/>
              <a:gd name="connsiteY450" fmla="*/ 6765577 h 6858000"/>
              <a:gd name="connsiteX451" fmla="*/ 1904650 w 7467600"/>
              <a:gd name="connsiteY451" fmla="*/ 6639616 h 6858000"/>
              <a:gd name="connsiteX452" fmla="*/ 1885273 w 7467600"/>
              <a:gd name="connsiteY452" fmla="*/ 6858000 h 6858000"/>
              <a:gd name="connsiteX453" fmla="*/ 1854363 w 7467600"/>
              <a:gd name="connsiteY453" fmla="*/ 6858000 h 6858000"/>
              <a:gd name="connsiteX454" fmla="*/ 1880391 w 7467600"/>
              <a:gd name="connsiteY454" fmla="*/ 6603796 h 6858000"/>
              <a:gd name="connsiteX455" fmla="*/ 1818273 w 7467600"/>
              <a:gd name="connsiteY455" fmla="*/ 6715729 h 6858000"/>
              <a:gd name="connsiteX456" fmla="*/ 1794691 w 7467600"/>
              <a:gd name="connsiteY456" fmla="*/ 6843239 h 6858000"/>
              <a:gd name="connsiteX457" fmla="*/ 1794914 w 7467600"/>
              <a:gd name="connsiteY457" fmla="*/ 6858000 h 6858000"/>
              <a:gd name="connsiteX458" fmla="*/ 1746128 w 7467600"/>
              <a:gd name="connsiteY458" fmla="*/ 6858000 h 6858000"/>
              <a:gd name="connsiteX459" fmla="*/ 1753934 w 7467600"/>
              <a:gd name="connsiteY459" fmla="*/ 6724796 h 6858000"/>
              <a:gd name="connsiteX460" fmla="*/ 1792053 w 7467600"/>
              <a:gd name="connsiteY460" fmla="*/ 6572396 h 6858000"/>
              <a:gd name="connsiteX461" fmla="*/ 1862248 w 7467600"/>
              <a:gd name="connsiteY461" fmla="*/ 6266397 h 6858000"/>
              <a:gd name="connsiteX462" fmla="*/ 1862250 w 7467600"/>
              <a:gd name="connsiteY462" fmla="*/ 6033531 h 6858000"/>
              <a:gd name="connsiteX463" fmla="*/ 1211999 w 7467600"/>
              <a:gd name="connsiteY463" fmla="*/ 6683610 h 6858000"/>
              <a:gd name="connsiteX464" fmla="*/ 1213266 w 7467600"/>
              <a:gd name="connsiteY464" fmla="*/ 6691947 h 6858000"/>
              <a:gd name="connsiteX465" fmla="*/ 1203370 w 7467600"/>
              <a:gd name="connsiteY465" fmla="*/ 6850676 h 6858000"/>
              <a:gd name="connsiteX466" fmla="*/ 1203671 w 7467600"/>
              <a:gd name="connsiteY466" fmla="*/ 6858000 h 6858000"/>
              <a:gd name="connsiteX467" fmla="*/ 1143180 w 7467600"/>
              <a:gd name="connsiteY467" fmla="*/ 6858000 h 6858000"/>
              <a:gd name="connsiteX468" fmla="*/ 1142176 w 7467600"/>
              <a:gd name="connsiteY468" fmla="*/ 6766045 h 6858000"/>
              <a:gd name="connsiteX469" fmla="*/ 1067484 w 7467600"/>
              <a:gd name="connsiteY469" fmla="*/ 6858000 h 6858000"/>
              <a:gd name="connsiteX470" fmla="*/ 953928 w 7467600"/>
              <a:gd name="connsiteY470" fmla="*/ 6858000 h 6858000"/>
              <a:gd name="connsiteX471" fmla="*/ 959715 w 7467600"/>
              <a:gd name="connsiteY471" fmla="*/ 6850185 h 6858000"/>
              <a:gd name="connsiteX472" fmla="*/ 1483788 w 7467600"/>
              <a:gd name="connsiteY472" fmla="*/ 6259174 h 6858000"/>
              <a:gd name="connsiteX473" fmla="*/ 1100671 w 7467600"/>
              <a:gd name="connsiteY473" fmla="*/ 6252137 h 6858000"/>
              <a:gd name="connsiteX474" fmla="*/ 1090144 w 7467600"/>
              <a:gd name="connsiteY474" fmla="*/ 6256748 h 6858000"/>
              <a:gd name="connsiteX475" fmla="*/ 1095872 w 7467600"/>
              <a:gd name="connsiteY475" fmla="*/ 6271892 h 6858000"/>
              <a:gd name="connsiteX476" fmla="*/ 262785 w 7467600"/>
              <a:gd name="connsiteY476" fmla="*/ 6845450 h 6858000"/>
              <a:gd name="connsiteX477" fmla="*/ 209968 w 7467600"/>
              <a:gd name="connsiteY477" fmla="*/ 6770713 h 6858000"/>
              <a:gd name="connsiteX478" fmla="*/ 873460 w 7467600"/>
              <a:gd name="connsiteY478" fmla="*/ 6253768 h 6858000"/>
              <a:gd name="connsiteX479" fmla="*/ 192686 w 7467600"/>
              <a:gd name="connsiteY479" fmla="*/ 5849257 h 6858000"/>
              <a:gd name="connsiteX480" fmla="*/ 4696 w 7467600"/>
              <a:gd name="connsiteY480" fmla="*/ 5697668 h 6858000"/>
              <a:gd name="connsiteX481" fmla="*/ 0 w 7467600"/>
              <a:gd name="connsiteY481" fmla="*/ 5689984 h 6858000"/>
              <a:gd name="connsiteX482" fmla="*/ 0 w 7467600"/>
              <a:gd name="connsiteY482" fmla="*/ 5513472 h 6858000"/>
              <a:gd name="connsiteX483" fmla="*/ 174101 w 7467600"/>
              <a:gd name="connsiteY483" fmla="*/ 5620277 h 6858000"/>
              <a:gd name="connsiteX484" fmla="*/ 891800 w 7467600"/>
              <a:gd name="connsiteY484" fmla="*/ 6036935 h 6858000"/>
              <a:gd name="connsiteX485" fmla="*/ 1072219 w 7467600"/>
              <a:gd name="connsiteY485" fmla="*/ 6169443 h 6858000"/>
              <a:gd name="connsiteX486" fmla="*/ 1074117 w 7467600"/>
              <a:gd name="connsiteY486" fmla="*/ 6170301 h 6858000"/>
              <a:gd name="connsiteX487" fmla="*/ 1083114 w 7467600"/>
              <a:gd name="connsiteY487" fmla="*/ 6174131 h 6858000"/>
              <a:gd name="connsiteX488" fmla="*/ 1543010 w 7467600"/>
              <a:gd name="connsiteY488" fmla="*/ 6191140 h 6858000"/>
              <a:gd name="connsiteX489" fmla="*/ 1551080 w 7467600"/>
              <a:gd name="connsiteY489" fmla="*/ 6195006 h 6858000"/>
              <a:gd name="connsiteX490" fmla="*/ 2345443 w 7467600"/>
              <a:gd name="connsiteY490" fmla="*/ 5549882 h 6858000"/>
              <a:gd name="connsiteX491" fmla="*/ 1721499 w 7467600"/>
              <a:gd name="connsiteY491" fmla="*/ 5599969 h 6858000"/>
              <a:gd name="connsiteX492" fmla="*/ 767716 w 7467600"/>
              <a:gd name="connsiteY492" fmla="*/ 5472768 h 6858000"/>
              <a:gd name="connsiteX493" fmla="*/ 722147 w 7467600"/>
              <a:gd name="connsiteY493" fmla="*/ 5393091 h 6858000"/>
              <a:gd name="connsiteX494" fmla="*/ 1485552 w 7467600"/>
              <a:gd name="connsiteY494" fmla="*/ 5313202 h 6858000"/>
              <a:gd name="connsiteX495" fmla="*/ 2143004 w 7467600"/>
              <a:gd name="connsiteY495" fmla="*/ 5402420 h 6858000"/>
              <a:gd name="connsiteX496" fmla="*/ 1933391 w 7467600"/>
              <a:gd name="connsiteY496" fmla="*/ 5156971 h 6858000"/>
              <a:gd name="connsiteX497" fmla="*/ 1827118 w 7467600"/>
              <a:gd name="connsiteY497" fmla="*/ 4968410 h 6858000"/>
              <a:gd name="connsiteX498" fmla="*/ 1837349 w 7467600"/>
              <a:gd name="connsiteY498" fmla="*/ 4956357 h 6858000"/>
              <a:gd name="connsiteX499" fmla="*/ 2162835 w 7467600"/>
              <a:gd name="connsiteY499" fmla="*/ 5187853 h 6858000"/>
              <a:gd name="connsiteX500" fmla="*/ 2257167 w 7467600"/>
              <a:gd name="connsiteY500" fmla="*/ 5462123 h 6858000"/>
              <a:gd name="connsiteX501" fmla="*/ 2261598 w 7467600"/>
              <a:gd name="connsiteY501" fmla="*/ 5467998 h 6858000"/>
              <a:gd name="connsiteX502" fmla="*/ 2437177 w 7467600"/>
              <a:gd name="connsiteY502" fmla="*/ 5479608 h 6858000"/>
              <a:gd name="connsiteX503" fmla="*/ 2445247 w 7467600"/>
              <a:gd name="connsiteY503" fmla="*/ 5483476 h 6858000"/>
              <a:gd name="connsiteX504" fmla="*/ 2743626 w 7467600"/>
              <a:gd name="connsiteY504" fmla="*/ 5304819 h 6858000"/>
              <a:gd name="connsiteX505" fmla="*/ 3048102 w 7467600"/>
              <a:gd name="connsiteY505" fmla="*/ 5150595 h 6858000"/>
              <a:gd name="connsiteX506" fmla="*/ 1799414 w 7467600"/>
              <a:gd name="connsiteY506" fmla="*/ 4694732 h 6858000"/>
              <a:gd name="connsiteX507" fmla="*/ 1771735 w 7467600"/>
              <a:gd name="connsiteY507" fmla="*/ 4619929 h 6858000"/>
              <a:gd name="connsiteX508" fmla="*/ 3104273 w 7467600"/>
              <a:gd name="connsiteY508" fmla="*/ 5076159 h 6858000"/>
              <a:gd name="connsiteX509" fmla="*/ 3113245 w 7467600"/>
              <a:gd name="connsiteY509" fmla="*/ 5090705 h 6858000"/>
              <a:gd name="connsiteX510" fmla="*/ 3126294 w 7467600"/>
              <a:gd name="connsiteY510" fmla="*/ 5114400 h 6858000"/>
              <a:gd name="connsiteX511" fmla="*/ 3937433 w 7467600"/>
              <a:gd name="connsiteY511" fmla="*/ 4830473 h 6858000"/>
              <a:gd name="connsiteX512" fmla="*/ 3590475 w 7467600"/>
              <a:gd name="connsiteY512" fmla="*/ 4597974 h 6858000"/>
              <a:gd name="connsiteX513" fmla="*/ 3100264 w 7467600"/>
              <a:gd name="connsiteY513" fmla="*/ 4579845 h 6858000"/>
              <a:gd name="connsiteX514" fmla="*/ 2183576 w 7467600"/>
              <a:gd name="connsiteY514" fmla="*/ 4227150 h 6858000"/>
              <a:gd name="connsiteX515" fmla="*/ 2151029 w 7467600"/>
              <a:gd name="connsiteY515" fmla="*/ 4146947 h 6858000"/>
              <a:gd name="connsiteX516" fmla="*/ 3563434 w 7467600"/>
              <a:gd name="connsiteY516" fmla="*/ 4469115 h 6858000"/>
              <a:gd name="connsiteX517" fmla="*/ 3177952 w 7467600"/>
              <a:gd name="connsiteY517" fmla="*/ 3657386 h 6858000"/>
              <a:gd name="connsiteX518" fmla="*/ 3189263 w 7467600"/>
              <a:gd name="connsiteY518" fmla="*/ 3625726 h 6858000"/>
              <a:gd name="connsiteX519" fmla="*/ 3560912 w 7467600"/>
              <a:gd name="connsiteY519" fmla="*/ 4079863 h 6858000"/>
              <a:gd name="connsiteX520" fmla="*/ 3626636 w 7467600"/>
              <a:gd name="connsiteY520" fmla="*/ 4512230 h 6858000"/>
              <a:gd name="connsiteX521" fmla="*/ 3653088 w 7467600"/>
              <a:gd name="connsiteY521" fmla="*/ 4521417 h 6858000"/>
              <a:gd name="connsiteX522" fmla="*/ 3988128 w 7467600"/>
              <a:gd name="connsiteY522" fmla="*/ 4817267 h 6858000"/>
              <a:gd name="connsiteX523" fmla="*/ 4830582 w 7467600"/>
              <a:gd name="connsiteY523" fmla="*/ 4676000 h 6858000"/>
              <a:gd name="connsiteX524" fmla="*/ 4830100 w 7467600"/>
              <a:gd name="connsiteY524" fmla="*/ 4675554 h 6858000"/>
              <a:gd name="connsiteX525" fmla="*/ 4036318 w 7467600"/>
              <a:gd name="connsiteY525" fmla="*/ 4147013 h 6858000"/>
              <a:gd name="connsiteX526" fmla="*/ 3432098 w 7467600"/>
              <a:gd name="connsiteY526" fmla="*/ 3537312 h 6858000"/>
              <a:gd name="connsiteX527" fmla="*/ 3446761 w 7467600"/>
              <a:gd name="connsiteY527" fmla="*/ 3461278 h 6858000"/>
              <a:gd name="connsiteX528" fmla="*/ 4419733 w 7467600"/>
              <a:gd name="connsiteY528" fmla="*/ 3963555 h 6858000"/>
              <a:gd name="connsiteX529" fmla="*/ 4781371 w 7467600"/>
              <a:gd name="connsiteY529" fmla="*/ 4458604 h 6858000"/>
              <a:gd name="connsiteX530" fmla="*/ 4780440 w 7467600"/>
              <a:gd name="connsiteY530" fmla="*/ 4470290 h 6858000"/>
              <a:gd name="connsiteX531" fmla="*/ 4898954 w 7467600"/>
              <a:gd name="connsiteY531" fmla="*/ 4662092 h 6858000"/>
              <a:gd name="connsiteX532" fmla="*/ 4900699 w 7467600"/>
              <a:gd name="connsiteY532" fmla="*/ 4670867 h 6858000"/>
              <a:gd name="connsiteX533" fmla="*/ 5714511 w 7467600"/>
              <a:gd name="connsiteY533" fmla="*/ 4663483 h 6858000"/>
              <a:gd name="connsiteX534" fmla="*/ 5464793 w 7467600"/>
              <a:gd name="connsiteY534" fmla="*/ 4393556 h 6858000"/>
              <a:gd name="connsiteX535" fmla="*/ 5461897 w 7467600"/>
              <a:gd name="connsiteY535" fmla="*/ 4390879 h 6858000"/>
              <a:gd name="connsiteX536" fmla="*/ 4294126 w 7467600"/>
              <a:gd name="connsiteY536" fmla="*/ 3303048 h 6858000"/>
              <a:gd name="connsiteX537" fmla="*/ 4305321 w 7467600"/>
              <a:gd name="connsiteY537" fmla="*/ 3256953 h 6858000"/>
              <a:gd name="connsiteX538" fmla="*/ 4949299 w 7467600"/>
              <a:gd name="connsiteY538" fmla="*/ 3766336 h 6858000"/>
              <a:gd name="connsiteX539" fmla="*/ 5291452 w 7467600"/>
              <a:gd name="connsiteY539" fmla="*/ 4076801 h 6858000"/>
              <a:gd name="connsiteX540" fmla="*/ 5434998 w 7467600"/>
              <a:gd name="connsiteY540" fmla="*/ 4254100 h 6858000"/>
              <a:gd name="connsiteX541" fmla="*/ 5351015 w 7467600"/>
              <a:gd name="connsiteY541" fmla="*/ 3760989 h 6858000"/>
              <a:gd name="connsiteX542" fmla="*/ 5413780 w 7467600"/>
              <a:gd name="connsiteY542" fmla="*/ 2966265 h 6858000"/>
              <a:gd name="connsiteX543" fmla="*/ 5425627 w 7467600"/>
              <a:gd name="connsiteY543" fmla="*/ 2954192 h 6858000"/>
              <a:gd name="connsiteX544" fmla="*/ 6604735 w 7467600"/>
              <a:gd name="connsiteY544" fmla="*/ 2041381 h 6858000"/>
              <a:gd name="connsiteX545" fmla="*/ 7204487 w 7467600"/>
              <a:gd name="connsiteY545" fmla="*/ 2742112 h 6858000"/>
              <a:gd name="connsiteX546" fmla="*/ 7131592 w 7467600"/>
              <a:gd name="connsiteY546" fmla="*/ 2672096 h 6858000"/>
              <a:gd name="connsiteX547" fmla="*/ 6996344 w 7467600"/>
              <a:gd name="connsiteY547" fmla="*/ 2518310 h 6858000"/>
              <a:gd name="connsiteX548" fmla="*/ 6735495 w 7467600"/>
              <a:gd name="connsiteY548" fmla="*/ 2196890 h 6858000"/>
              <a:gd name="connsiteX549" fmla="*/ 6721901 w 7467600"/>
              <a:gd name="connsiteY549" fmla="*/ 2179274 h 6858000"/>
              <a:gd name="connsiteX550" fmla="*/ 6604735 w 7467600"/>
              <a:gd name="connsiteY550" fmla="*/ 2041381 h 6858000"/>
              <a:gd name="connsiteX551" fmla="*/ 6591670 w 7467600"/>
              <a:gd name="connsiteY551" fmla="*/ 1988277 h 6858000"/>
              <a:gd name="connsiteX552" fmla="*/ 6747349 w 7467600"/>
              <a:gd name="connsiteY552" fmla="*/ 2160069 h 6858000"/>
              <a:gd name="connsiteX553" fmla="*/ 6760943 w 7467600"/>
              <a:gd name="connsiteY553" fmla="*/ 2177686 h 6858000"/>
              <a:gd name="connsiteX554" fmla="*/ 7021065 w 7467600"/>
              <a:gd name="connsiteY554" fmla="*/ 2498102 h 6858000"/>
              <a:gd name="connsiteX555" fmla="*/ 7155223 w 7467600"/>
              <a:gd name="connsiteY555" fmla="*/ 2650386 h 6858000"/>
              <a:gd name="connsiteX556" fmla="*/ 7203167 w 7467600"/>
              <a:gd name="connsiteY556" fmla="*/ 2697288 h 6858000"/>
              <a:gd name="connsiteX557" fmla="*/ 6937703 w 7467600"/>
              <a:gd name="connsiteY557" fmla="*/ 2321981 h 6858000"/>
              <a:gd name="connsiteX558" fmla="*/ 6591670 w 7467600"/>
              <a:gd name="connsiteY558" fmla="*/ 1988277 h 6858000"/>
              <a:gd name="connsiteX559" fmla="*/ 5798671 w 7467600"/>
              <a:gd name="connsiteY559" fmla="*/ 1981601 h 6858000"/>
              <a:gd name="connsiteX560" fmla="*/ 5754709 w 7467600"/>
              <a:gd name="connsiteY560" fmla="*/ 2071454 h 6858000"/>
              <a:gd name="connsiteX561" fmla="*/ 5763044 w 7467600"/>
              <a:gd name="connsiteY561" fmla="*/ 2842206 h 6858000"/>
              <a:gd name="connsiteX562" fmla="*/ 5764974 w 7467600"/>
              <a:gd name="connsiteY562" fmla="*/ 2799609 h 6858000"/>
              <a:gd name="connsiteX563" fmla="*/ 5767665 w 7467600"/>
              <a:gd name="connsiteY563" fmla="*/ 2666409 h 6858000"/>
              <a:gd name="connsiteX564" fmla="*/ 5763055 w 7467600"/>
              <a:gd name="connsiteY564" fmla="*/ 2579705 h 6858000"/>
              <a:gd name="connsiteX565" fmla="*/ 5758079 w 7467600"/>
              <a:gd name="connsiteY565" fmla="*/ 2492508 h 6858000"/>
              <a:gd name="connsiteX566" fmla="*/ 5779325 w 7467600"/>
              <a:gd name="connsiteY566" fmla="*/ 2197069 h 6858000"/>
              <a:gd name="connsiteX567" fmla="*/ 5798671 w 7467600"/>
              <a:gd name="connsiteY567" fmla="*/ 1981601 h 6858000"/>
              <a:gd name="connsiteX568" fmla="*/ 5829202 w 7467600"/>
              <a:gd name="connsiteY568" fmla="*/ 1971679 h 6858000"/>
              <a:gd name="connsiteX569" fmla="*/ 5809558 w 7467600"/>
              <a:gd name="connsiteY569" fmla="*/ 2198043 h 6858000"/>
              <a:gd name="connsiteX570" fmla="*/ 5788653 w 7467600"/>
              <a:gd name="connsiteY570" fmla="*/ 2489430 h 6858000"/>
              <a:gd name="connsiteX571" fmla="*/ 5793439 w 7467600"/>
              <a:gd name="connsiteY571" fmla="*/ 2575235 h 6858000"/>
              <a:gd name="connsiteX572" fmla="*/ 5796837 w 7467600"/>
              <a:gd name="connsiteY572" fmla="*/ 2637633 h 6858000"/>
              <a:gd name="connsiteX573" fmla="*/ 5818614 w 7467600"/>
              <a:gd name="connsiteY573" fmla="*/ 2473055 h 6858000"/>
              <a:gd name="connsiteX574" fmla="*/ 5829202 w 7467600"/>
              <a:gd name="connsiteY574" fmla="*/ 1971679 h 6858000"/>
              <a:gd name="connsiteX575" fmla="*/ 5911389 w 7467600"/>
              <a:gd name="connsiteY575" fmla="*/ 1898371 h 6858000"/>
              <a:gd name="connsiteX576" fmla="*/ 6237627 w 7467600"/>
              <a:gd name="connsiteY576" fmla="*/ 2231921 h 6858000"/>
              <a:gd name="connsiteX577" fmla="*/ 5911389 w 7467600"/>
              <a:gd name="connsiteY577" fmla="*/ 1898371 h 6858000"/>
              <a:gd name="connsiteX578" fmla="*/ 6944437 w 7467600"/>
              <a:gd name="connsiteY578" fmla="*/ 1575402 h 6858000"/>
              <a:gd name="connsiteX579" fmla="*/ 6304730 w 7467600"/>
              <a:gd name="connsiteY579" fmla="*/ 1766654 h 6858000"/>
              <a:gd name="connsiteX580" fmla="*/ 6944437 w 7467600"/>
              <a:gd name="connsiteY580" fmla="*/ 1575402 h 6858000"/>
              <a:gd name="connsiteX581" fmla="*/ 7019523 w 7467600"/>
              <a:gd name="connsiteY581" fmla="*/ 1519450 h 6858000"/>
              <a:gd name="connsiteX582" fmla="*/ 6298091 w 7467600"/>
              <a:gd name="connsiteY582" fmla="*/ 1737122 h 6858000"/>
              <a:gd name="connsiteX583" fmla="*/ 7019523 w 7467600"/>
              <a:gd name="connsiteY583" fmla="*/ 1519450 h 6858000"/>
              <a:gd name="connsiteX584" fmla="*/ 2399523 w 7467600"/>
              <a:gd name="connsiteY584" fmla="*/ 1428234 h 6858000"/>
              <a:gd name="connsiteX585" fmla="*/ 2224982 w 7467600"/>
              <a:gd name="connsiteY585" fmla="*/ 1826201 h 6858000"/>
              <a:gd name="connsiteX586" fmla="*/ 2096099 w 7467600"/>
              <a:gd name="connsiteY586" fmla="*/ 2345900 h 6858000"/>
              <a:gd name="connsiteX587" fmla="*/ 2283317 w 7467600"/>
              <a:gd name="connsiteY587" fmla="*/ 1796925 h 6858000"/>
              <a:gd name="connsiteX588" fmla="*/ 2399523 w 7467600"/>
              <a:gd name="connsiteY588" fmla="*/ 1428234 h 6858000"/>
              <a:gd name="connsiteX589" fmla="*/ 2448558 w 7467600"/>
              <a:gd name="connsiteY589" fmla="*/ 1373435 h 6858000"/>
              <a:gd name="connsiteX590" fmla="*/ 2312521 w 7467600"/>
              <a:gd name="connsiteY590" fmla="*/ 1806140 h 6858000"/>
              <a:gd name="connsiteX591" fmla="*/ 2127533 w 7467600"/>
              <a:gd name="connsiteY591" fmla="*/ 2348380 h 6858000"/>
              <a:gd name="connsiteX592" fmla="*/ 2358080 w 7467600"/>
              <a:gd name="connsiteY592" fmla="*/ 1866134 h 6858000"/>
              <a:gd name="connsiteX593" fmla="*/ 2407436 w 7467600"/>
              <a:gd name="connsiteY593" fmla="*/ 1651070 h 6858000"/>
              <a:gd name="connsiteX594" fmla="*/ 2448558 w 7467600"/>
              <a:gd name="connsiteY594" fmla="*/ 1373435 h 6858000"/>
              <a:gd name="connsiteX595" fmla="*/ 278707 w 7467600"/>
              <a:gd name="connsiteY595" fmla="*/ 1352270 h 6858000"/>
              <a:gd name="connsiteX596" fmla="*/ 321570 w 7467600"/>
              <a:gd name="connsiteY596" fmla="*/ 1861610 h 6858000"/>
              <a:gd name="connsiteX597" fmla="*/ 294281 w 7467600"/>
              <a:gd name="connsiteY597" fmla="*/ 1440658 h 6858000"/>
              <a:gd name="connsiteX598" fmla="*/ 278707 w 7467600"/>
              <a:gd name="connsiteY598" fmla="*/ 1352270 h 6858000"/>
              <a:gd name="connsiteX599" fmla="*/ 1423821 w 7467600"/>
              <a:gd name="connsiteY599" fmla="*/ 1351958 h 6858000"/>
              <a:gd name="connsiteX600" fmla="*/ 1638521 w 7467600"/>
              <a:gd name="connsiteY600" fmla="*/ 1908470 h 6858000"/>
              <a:gd name="connsiteX601" fmla="*/ 1754199 w 7467600"/>
              <a:gd name="connsiteY601" fmla="*/ 2149284 h 6858000"/>
              <a:gd name="connsiteX602" fmla="*/ 1908359 w 7467600"/>
              <a:gd name="connsiteY602" fmla="*/ 2364988 h 6858000"/>
              <a:gd name="connsiteX603" fmla="*/ 1647661 w 7467600"/>
              <a:gd name="connsiteY603" fmla="*/ 1825945 h 6858000"/>
              <a:gd name="connsiteX604" fmla="*/ 1423821 w 7467600"/>
              <a:gd name="connsiteY604" fmla="*/ 1351958 h 6858000"/>
              <a:gd name="connsiteX605" fmla="*/ 1431890 w 7467600"/>
              <a:gd name="connsiteY605" fmla="*/ 1306475 h 6858000"/>
              <a:gd name="connsiteX606" fmla="*/ 1507597 w 7467600"/>
              <a:gd name="connsiteY606" fmla="*/ 1446132 h 6858000"/>
              <a:gd name="connsiteX607" fmla="*/ 1674586 w 7467600"/>
              <a:gd name="connsiteY607" fmla="*/ 1813832 h 6858000"/>
              <a:gd name="connsiteX608" fmla="*/ 1815950 w 7467600"/>
              <a:gd name="connsiteY608" fmla="*/ 2128564 h 6858000"/>
              <a:gd name="connsiteX609" fmla="*/ 1984242 w 7467600"/>
              <a:gd name="connsiteY609" fmla="*/ 2430829 h 6858000"/>
              <a:gd name="connsiteX610" fmla="*/ 2014023 w 7467600"/>
              <a:gd name="connsiteY610" fmla="*/ 2450995 h 6858000"/>
              <a:gd name="connsiteX611" fmla="*/ 1747337 w 7467600"/>
              <a:gd name="connsiteY611" fmla="*/ 1855264 h 6858000"/>
              <a:gd name="connsiteX612" fmla="*/ 1533749 w 7467600"/>
              <a:gd name="connsiteY612" fmla="*/ 1478656 h 6858000"/>
              <a:gd name="connsiteX613" fmla="*/ 1431890 w 7467600"/>
              <a:gd name="connsiteY613" fmla="*/ 1306475 h 6858000"/>
              <a:gd name="connsiteX614" fmla="*/ 5052692 w 7467600"/>
              <a:gd name="connsiteY614" fmla="*/ 1292994 h 6858000"/>
              <a:gd name="connsiteX615" fmla="*/ 5200661 w 7467600"/>
              <a:gd name="connsiteY615" fmla="*/ 1635186 h 6858000"/>
              <a:gd name="connsiteX616" fmla="*/ 5297138 w 7467600"/>
              <a:gd name="connsiteY616" fmla="*/ 1906351 h 6858000"/>
              <a:gd name="connsiteX617" fmla="*/ 5052692 w 7467600"/>
              <a:gd name="connsiteY617" fmla="*/ 1292994 h 6858000"/>
              <a:gd name="connsiteX618" fmla="*/ 5009948 w 7467600"/>
              <a:gd name="connsiteY618" fmla="*/ 1273619 h 6858000"/>
              <a:gd name="connsiteX619" fmla="*/ 5121777 w 7467600"/>
              <a:gd name="connsiteY619" fmla="*/ 1654213 h 6858000"/>
              <a:gd name="connsiteX620" fmla="*/ 5293545 w 7467600"/>
              <a:gd name="connsiteY620" fmla="*/ 2072247 h 6858000"/>
              <a:gd name="connsiteX621" fmla="*/ 5294042 w 7467600"/>
              <a:gd name="connsiteY621" fmla="*/ 2065019 h 6858000"/>
              <a:gd name="connsiteX622" fmla="*/ 5171936 w 7467600"/>
              <a:gd name="connsiteY622" fmla="*/ 1647613 h 6858000"/>
              <a:gd name="connsiteX623" fmla="*/ 5009948 w 7467600"/>
              <a:gd name="connsiteY623" fmla="*/ 1273619 h 6858000"/>
              <a:gd name="connsiteX624" fmla="*/ 655236 w 7467600"/>
              <a:gd name="connsiteY624" fmla="*/ 1268632 h 6858000"/>
              <a:gd name="connsiteX625" fmla="*/ 839521 w 7467600"/>
              <a:gd name="connsiteY625" fmla="*/ 1685315 h 6858000"/>
              <a:gd name="connsiteX626" fmla="*/ 1109416 w 7467600"/>
              <a:gd name="connsiteY626" fmla="*/ 2061663 h 6858000"/>
              <a:gd name="connsiteX627" fmla="*/ 1298300 w 7467600"/>
              <a:gd name="connsiteY627" fmla="*/ 2247742 h 6858000"/>
              <a:gd name="connsiteX628" fmla="*/ 1125871 w 7467600"/>
              <a:gd name="connsiteY628" fmla="*/ 1989513 h 6858000"/>
              <a:gd name="connsiteX629" fmla="*/ 981574 w 7467600"/>
              <a:gd name="connsiteY629" fmla="*/ 1783157 h 6858000"/>
              <a:gd name="connsiteX630" fmla="*/ 922198 w 7467600"/>
              <a:gd name="connsiteY630" fmla="*/ 1677437 h 6858000"/>
              <a:gd name="connsiteX631" fmla="*/ 869293 w 7467600"/>
              <a:gd name="connsiteY631" fmla="*/ 1583214 h 6858000"/>
              <a:gd name="connsiteX632" fmla="*/ 751431 w 7467600"/>
              <a:gd name="connsiteY632" fmla="*/ 1405731 h 6858000"/>
              <a:gd name="connsiteX633" fmla="*/ 655236 w 7467600"/>
              <a:gd name="connsiteY633" fmla="*/ 1268632 h 6858000"/>
              <a:gd name="connsiteX634" fmla="*/ 6516292 w 7467600"/>
              <a:gd name="connsiteY634" fmla="*/ 1263064 h 6858000"/>
              <a:gd name="connsiteX635" fmla="*/ 5736320 w 7467600"/>
              <a:gd name="connsiteY635" fmla="*/ 1501803 h 6858000"/>
              <a:gd name="connsiteX636" fmla="*/ 6516292 w 7467600"/>
              <a:gd name="connsiteY636" fmla="*/ 1263064 h 6858000"/>
              <a:gd name="connsiteX637" fmla="*/ 291466 w 7467600"/>
              <a:gd name="connsiteY637" fmla="*/ 1250369 h 6858000"/>
              <a:gd name="connsiteX638" fmla="*/ 323180 w 7467600"/>
              <a:gd name="connsiteY638" fmla="*/ 1435283 h 6858000"/>
              <a:gd name="connsiteX639" fmla="*/ 349381 w 7467600"/>
              <a:gd name="connsiteY639" fmla="*/ 1875041 h 6858000"/>
              <a:gd name="connsiteX640" fmla="*/ 374363 w 7467600"/>
              <a:gd name="connsiteY640" fmla="*/ 1506494 h 6858000"/>
              <a:gd name="connsiteX641" fmla="*/ 302168 w 7467600"/>
              <a:gd name="connsiteY641" fmla="*/ 1274495 h 6858000"/>
              <a:gd name="connsiteX642" fmla="*/ 291466 w 7467600"/>
              <a:gd name="connsiteY642" fmla="*/ 1250369 h 6858000"/>
              <a:gd name="connsiteX643" fmla="*/ 678222 w 7467600"/>
              <a:gd name="connsiteY643" fmla="*/ 1248670 h 6858000"/>
              <a:gd name="connsiteX644" fmla="*/ 775536 w 7467600"/>
              <a:gd name="connsiteY644" fmla="*/ 1388015 h 6858000"/>
              <a:gd name="connsiteX645" fmla="*/ 894529 w 7467600"/>
              <a:gd name="connsiteY645" fmla="*/ 1567739 h 6858000"/>
              <a:gd name="connsiteX646" fmla="*/ 948000 w 7467600"/>
              <a:gd name="connsiteY646" fmla="*/ 1663088 h 6858000"/>
              <a:gd name="connsiteX647" fmla="*/ 1006812 w 7467600"/>
              <a:gd name="connsiteY647" fmla="*/ 1767683 h 6858000"/>
              <a:gd name="connsiteX648" fmla="*/ 1149133 w 7467600"/>
              <a:gd name="connsiteY648" fmla="*/ 1971513 h 6858000"/>
              <a:gd name="connsiteX649" fmla="*/ 1333952 w 7467600"/>
              <a:gd name="connsiteY649" fmla="*/ 2251620 h 6858000"/>
              <a:gd name="connsiteX650" fmla="*/ 1337329 w 7467600"/>
              <a:gd name="connsiteY650" fmla="*/ 2258350 h 6858000"/>
              <a:gd name="connsiteX651" fmla="*/ 1014726 w 7467600"/>
              <a:gd name="connsiteY651" fmla="*/ 1615556 h 6858000"/>
              <a:gd name="connsiteX652" fmla="*/ 678222 w 7467600"/>
              <a:gd name="connsiteY652" fmla="*/ 1248670 h 6858000"/>
              <a:gd name="connsiteX653" fmla="*/ 6691602 w 7467600"/>
              <a:gd name="connsiteY653" fmla="*/ 1140573 h 6858000"/>
              <a:gd name="connsiteX654" fmla="*/ 6571100 w 7467600"/>
              <a:gd name="connsiteY654" fmla="*/ 1183662 h 6858000"/>
              <a:gd name="connsiteX655" fmla="*/ 6241687 w 7467600"/>
              <a:gd name="connsiteY655" fmla="*/ 1257600 h 6858000"/>
              <a:gd name="connsiteX656" fmla="*/ 5693009 w 7467600"/>
              <a:gd name="connsiteY656" fmla="*/ 1478256 h 6858000"/>
              <a:gd name="connsiteX657" fmla="*/ 6548420 w 7467600"/>
              <a:gd name="connsiteY657" fmla="*/ 1214599 h 6858000"/>
              <a:gd name="connsiteX658" fmla="*/ 6605473 w 7467600"/>
              <a:gd name="connsiteY658" fmla="*/ 1184686 h 6858000"/>
              <a:gd name="connsiteX659" fmla="*/ 6691602 w 7467600"/>
              <a:gd name="connsiteY659" fmla="*/ 1140573 h 6858000"/>
              <a:gd name="connsiteX660" fmla="*/ 4002475 w 7467600"/>
              <a:gd name="connsiteY660" fmla="*/ 1037802 h 6858000"/>
              <a:gd name="connsiteX661" fmla="*/ 4000324 w 7467600"/>
              <a:gd name="connsiteY661" fmla="*/ 1039362 h 6858000"/>
              <a:gd name="connsiteX662" fmla="*/ 4002862 w 7467600"/>
              <a:gd name="connsiteY662" fmla="*/ 1042866 h 6858000"/>
              <a:gd name="connsiteX663" fmla="*/ 4002475 w 7467600"/>
              <a:gd name="connsiteY663" fmla="*/ 1037802 h 6858000"/>
              <a:gd name="connsiteX664" fmla="*/ 506322 w 7467600"/>
              <a:gd name="connsiteY664" fmla="*/ 1020997 h 6858000"/>
              <a:gd name="connsiteX665" fmla="*/ 533068 w 7467600"/>
              <a:gd name="connsiteY665" fmla="*/ 1029409 h 6858000"/>
              <a:gd name="connsiteX666" fmla="*/ 1232525 w 7467600"/>
              <a:gd name="connsiteY666" fmla="*/ 1804675 h 6858000"/>
              <a:gd name="connsiteX667" fmla="*/ 1388858 w 7467600"/>
              <a:gd name="connsiteY667" fmla="*/ 2368011 h 6858000"/>
              <a:gd name="connsiteX668" fmla="*/ 1384098 w 7467600"/>
              <a:gd name="connsiteY668" fmla="*/ 2378125 h 6858000"/>
              <a:gd name="connsiteX669" fmla="*/ 1425393 w 7467600"/>
              <a:gd name="connsiteY669" fmla="*/ 2589124 h 6858000"/>
              <a:gd name="connsiteX670" fmla="*/ 1424001 w 7467600"/>
              <a:gd name="connsiteY670" fmla="*/ 2597541 h 6858000"/>
              <a:gd name="connsiteX671" fmla="*/ 2152729 w 7467600"/>
              <a:gd name="connsiteY671" fmla="*/ 2864487 h 6858000"/>
              <a:gd name="connsiteX672" fmla="*/ 2020609 w 7467600"/>
              <a:gd name="connsiteY672" fmla="*/ 2539671 h 6858000"/>
              <a:gd name="connsiteX673" fmla="*/ 2018920 w 7467600"/>
              <a:gd name="connsiteY673" fmla="*/ 2536309 h 6858000"/>
              <a:gd name="connsiteX674" fmla="*/ 1342441 w 7467600"/>
              <a:gd name="connsiteY674" fmla="*/ 1173017 h 6858000"/>
              <a:gd name="connsiteX675" fmla="*/ 1367925 w 7467600"/>
              <a:gd name="connsiteY675" fmla="*/ 1135648 h 6858000"/>
              <a:gd name="connsiteX676" fmla="*/ 1771401 w 7467600"/>
              <a:gd name="connsiteY676" fmla="*/ 1806673 h 6858000"/>
              <a:gd name="connsiteX677" fmla="*/ 1972385 w 7467600"/>
              <a:gd name="connsiteY677" fmla="*/ 2198735 h 6858000"/>
              <a:gd name="connsiteX678" fmla="*/ 2040892 w 7467600"/>
              <a:gd name="connsiteY678" fmla="*/ 2405205 h 6858000"/>
              <a:gd name="connsiteX679" fmla="*/ 2131689 w 7467600"/>
              <a:gd name="connsiteY679" fmla="*/ 1936926 h 6858000"/>
              <a:gd name="connsiteX680" fmla="*/ 2454820 w 7467600"/>
              <a:gd name="connsiteY680" fmla="*/ 1248808 h 6858000"/>
              <a:gd name="connsiteX681" fmla="*/ 2492512 w 7467600"/>
              <a:gd name="connsiteY681" fmla="*/ 1302920 h 6858000"/>
              <a:gd name="connsiteX682" fmla="*/ 2081216 w 7467600"/>
              <a:gd name="connsiteY682" fmla="*/ 2527513 h 6858000"/>
              <a:gd name="connsiteX683" fmla="*/ 2081211 w 7467600"/>
              <a:gd name="connsiteY683" fmla="*/ 2528916 h 6858000"/>
              <a:gd name="connsiteX684" fmla="*/ 2199067 w 7467600"/>
              <a:gd name="connsiteY684" fmla="*/ 2884061 h 6858000"/>
              <a:gd name="connsiteX685" fmla="*/ 3192586 w 7467600"/>
              <a:gd name="connsiteY685" fmla="*/ 3411496 h 6858000"/>
              <a:gd name="connsiteX686" fmla="*/ 3182620 w 7467600"/>
              <a:gd name="connsiteY686" fmla="*/ 3483279 h 6858000"/>
              <a:gd name="connsiteX687" fmla="*/ 2435119 w 7467600"/>
              <a:gd name="connsiteY687" fmla="*/ 3080173 h 6858000"/>
              <a:gd name="connsiteX688" fmla="*/ 2410152 w 7467600"/>
              <a:gd name="connsiteY688" fmla="*/ 3063751 h 6858000"/>
              <a:gd name="connsiteX689" fmla="*/ 2408099 w 7467600"/>
              <a:gd name="connsiteY689" fmla="*/ 3064403 h 6858000"/>
              <a:gd name="connsiteX690" fmla="*/ 2407218 w 7467600"/>
              <a:gd name="connsiteY690" fmla="*/ 3070324 h 6858000"/>
              <a:gd name="connsiteX691" fmla="*/ 2380138 w 7467600"/>
              <a:gd name="connsiteY691" fmla="*/ 3099341 h 6858000"/>
              <a:gd name="connsiteX692" fmla="*/ 1765923 w 7467600"/>
              <a:gd name="connsiteY692" fmla="*/ 3581043 h 6858000"/>
              <a:gd name="connsiteX693" fmla="*/ 1702258 w 7467600"/>
              <a:gd name="connsiteY693" fmla="*/ 3612286 h 6858000"/>
              <a:gd name="connsiteX694" fmla="*/ 1538370 w 7467600"/>
              <a:gd name="connsiteY694" fmla="*/ 3811804 h 6858000"/>
              <a:gd name="connsiteX695" fmla="*/ 542867 w 7467600"/>
              <a:gd name="connsiteY695" fmla="*/ 4944092 h 6858000"/>
              <a:gd name="connsiteX696" fmla="*/ 515800 w 7467600"/>
              <a:gd name="connsiteY696" fmla="*/ 4862180 h 6858000"/>
              <a:gd name="connsiteX697" fmla="*/ 909145 w 7467600"/>
              <a:gd name="connsiteY697" fmla="*/ 4199225 h 6858000"/>
              <a:gd name="connsiteX698" fmla="*/ 1214067 w 7467600"/>
              <a:gd name="connsiteY698" fmla="*/ 3908561 h 6858000"/>
              <a:gd name="connsiteX699" fmla="*/ 640967 w 7467600"/>
              <a:gd name="connsiteY699" fmla="*/ 4105601 h 6858000"/>
              <a:gd name="connsiteX700" fmla="*/ 112563 w 7467600"/>
              <a:gd name="connsiteY700" fmla="*/ 4396952 h 6858000"/>
              <a:gd name="connsiteX701" fmla="*/ 0 w 7467600"/>
              <a:gd name="connsiteY701" fmla="*/ 4466006 h 6858000"/>
              <a:gd name="connsiteX702" fmla="*/ 0 w 7467600"/>
              <a:gd name="connsiteY702" fmla="*/ 4233763 h 6858000"/>
              <a:gd name="connsiteX703" fmla="*/ 36881 w 7467600"/>
              <a:gd name="connsiteY703" fmla="*/ 4200118 h 6858000"/>
              <a:gd name="connsiteX704" fmla="*/ 910534 w 7467600"/>
              <a:gd name="connsiteY704" fmla="*/ 3629753 h 6858000"/>
              <a:gd name="connsiteX705" fmla="*/ 1578717 w 7467600"/>
              <a:gd name="connsiteY705" fmla="*/ 3575982 h 6858000"/>
              <a:gd name="connsiteX706" fmla="*/ 2338780 w 7467600"/>
              <a:gd name="connsiteY706" fmla="*/ 3033725 h 6858000"/>
              <a:gd name="connsiteX707" fmla="*/ 1807991 w 7467600"/>
              <a:gd name="connsiteY707" fmla="*/ 2807184 h 6858000"/>
              <a:gd name="connsiteX708" fmla="*/ 1416358 w 7467600"/>
              <a:gd name="connsiteY708" fmla="*/ 3112571 h 6858000"/>
              <a:gd name="connsiteX709" fmla="*/ 939066 w 7467600"/>
              <a:gd name="connsiteY709" fmla="*/ 3378798 h 6858000"/>
              <a:gd name="connsiteX710" fmla="*/ 115099 w 7467600"/>
              <a:gd name="connsiteY710" fmla="*/ 3607650 h 6858000"/>
              <a:gd name="connsiteX711" fmla="*/ 97284 w 7467600"/>
              <a:gd name="connsiteY711" fmla="*/ 3520393 h 6858000"/>
              <a:gd name="connsiteX712" fmla="*/ 922050 w 7467600"/>
              <a:gd name="connsiteY712" fmla="*/ 3074867 h 6858000"/>
              <a:gd name="connsiteX713" fmla="*/ 1405265 w 7467600"/>
              <a:gd name="connsiteY713" fmla="*/ 3016319 h 6858000"/>
              <a:gd name="connsiteX714" fmla="*/ 1407512 w 7467600"/>
              <a:gd name="connsiteY714" fmla="*/ 3018001 h 6858000"/>
              <a:gd name="connsiteX715" fmla="*/ 1726266 w 7467600"/>
              <a:gd name="connsiteY715" fmla="*/ 2777274 h 6858000"/>
              <a:gd name="connsiteX716" fmla="*/ 625390 w 7467600"/>
              <a:gd name="connsiteY716" fmla="*/ 2514541 h 6858000"/>
              <a:gd name="connsiteX717" fmla="*/ 619799 w 7467600"/>
              <a:gd name="connsiteY717" fmla="*/ 2527180 h 6858000"/>
              <a:gd name="connsiteX718" fmla="*/ 310030 w 7467600"/>
              <a:gd name="connsiteY718" fmla="*/ 2771818 h 6858000"/>
              <a:gd name="connsiteX719" fmla="*/ 173877 w 7467600"/>
              <a:gd name="connsiteY719" fmla="*/ 2937056 h 6858000"/>
              <a:gd name="connsiteX720" fmla="*/ 77889 w 7467600"/>
              <a:gd name="connsiteY720" fmla="*/ 3138440 h 6858000"/>
              <a:gd name="connsiteX721" fmla="*/ 0 w 7467600"/>
              <a:gd name="connsiteY721" fmla="*/ 3271395 h 6858000"/>
              <a:gd name="connsiteX722" fmla="*/ 0 w 7467600"/>
              <a:gd name="connsiteY722" fmla="*/ 3153002 h 6858000"/>
              <a:gd name="connsiteX723" fmla="*/ 2386 w 7467600"/>
              <a:gd name="connsiteY723" fmla="*/ 3149203 h 6858000"/>
              <a:gd name="connsiteX724" fmla="*/ 89753 w 7467600"/>
              <a:gd name="connsiteY724" fmla="*/ 2987702 h 6858000"/>
              <a:gd name="connsiteX725" fmla="*/ 76869 w 7467600"/>
              <a:gd name="connsiteY725" fmla="*/ 3005404 h 6858000"/>
              <a:gd name="connsiteX726" fmla="*/ 32049 w 7467600"/>
              <a:gd name="connsiteY726" fmla="*/ 3065814 h 6858000"/>
              <a:gd name="connsiteX727" fmla="*/ 0 w 7467600"/>
              <a:gd name="connsiteY727" fmla="*/ 3108744 h 6858000"/>
              <a:gd name="connsiteX728" fmla="*/ 0 w 7467600"/>
              <a:gd name="connsiteY728" fmla="*/ 3058059 h 6858000"/>
              <a:gd name="connsiteX729" fmla="*/ 7610 w 7467600"/>
              <a:gd name="connsiteY729" fmla="*/ 3047889 h 6858000"/>
              <a:gd name="connsiteX730" fmla="*/ 52419 w 7467600"/>
              <a:gd name="connsiteY730" fmla="*/ 2987479 h 6858000"/>
              <a:gd name="connsiteX731" fmla="*/ 59142 w 7467600"/>
              <a:gd name="connsiteY731" fmla="*/ 2978488 h 6858000"/>
              <a:gd name="connsiteX732" fmla="*/ 0 w 7467600"/>
              <a:gd name="connsiteY732" fmla="*/ 3015334 h 6858000"/>
              <a:gd name="connsiteX733" fmla="*/ 0 w 7467600"/>
              <a:gd name="connsiteY733" fmla="*/ 2914286 h 6858000"/>
              <a:gd name="connsiteX734" fmla="*/ 36383 w 7467600"/>
              <a:gd name="connsiteY734" fmla="*/ 2901128 h 6858000"/>
              <a:gd name="connsiteX735" fmla="*/ 156329 w 7467600"/>
              <a:gd name="connsiteY735" fmla="*/ 2840533 h 6858000"/>
              <a:gd name="connsiteX736" fmla="*/ 358355 w 7467600"/>
              <a:gd name="connsiteY736" fmla="*/ 2620471 h 6858000"/>
              <a:gd name="connsiteX737" fmla="*/ 510577 w 7467600"/>
              <a:gd name="connsiteY737" fmla="*/ 2501244 h 6858000"/>
              <a:gd name="connsiteX738" fmla="*/ 211967 w 7467600"/>
              <a:gd name="connsiteY738" fmla="*/ 2479171 h 6858000"/>
              <a:gd name="connsiteX739" fmla="*/ 0 w 7467600"/>
              <a:gd name="connsiteY739" fmla="*/ 2476398 h 6858000"/>
              <a:gd name="connsiteX740" fmla="*/ 0 w 7467600"/>
              <a:gd name="connsiteY740" fmla="*/ 2389189 h 6858000"/>
              <a:gd name="connsiteX741" fmla="*/ 103062 w 7467600"/>
              <a:gd name="connsiteY741" fmla="*/ 2389518 h 6858000"/>
              <a:gd name="connsiteX742" fmla="*/ 510734 w 7467600"/>
              <a:gd name="connsiteY742" fmla="*/ 2416201 h 6858000"/>
              <a:gd name="connsiteX743" fmla="*/ 279257 w 7467600"/>
              <a:gd name="connsiteY743" fmla="*/ 2092102 h 6858000"/>
              <a:gd name="connsiteX744" fmla="*/ 65265 w 7467600"/>
              <a:gd name="connsiteY744" fmla="*/ 2006049 h 6858000"/>
              <a:gd name="connsiteX745" fmla="*/ 0 w 7467600"/>
              <a:gd name="connsiteY745" fmla="*/ 1982532 h 6858000"/>
              <a:gd name="connsiteX746" fmla="*/ 0 w 7467600"/>
              <a:gd name="connsiteY746" fmla="*/ 1912789 h 6858000"/>
              <a:gd name="connsiteX747" fmla="*/ 97460 w 7467600"/>
              <a:gd name="connsiteY747" fmla="*/ 1953725 h 6858000"/>
              <a:gd name="connsiteX748" fmla="*/ 221272 w 7467600"/>
              <a:gd name="connsiteY748" fmla="*/ 1980766 h 6858000"/>
              <a:gd name="connsiteX749" fmla="*/ 116765 w 7467600"/>
              <a:gd name="connsiteY749" fmla="*/ 1911033 h 6858000"/>
              <a:gd name="connsiteX750" fmla="*/ 16405 w 7467600"/>
              <a:gd name="connsiteY750" fmla="*/ 1803412 h 6858000"/>
              <a:gd name="connsiteX751" fmla="*/ 0 w 7467600"/>
              <a:gd name="connsiteY751" fmla="*/ 1784777 h 6858000"/>
              <a:gd name="connsiteX752" fmla="*/ 0 w 7467600"/>
              <a:gd name="connsiteY752" fmla="*/ 1740082 h 6858000"/>
              <a:gd name="connsiteX753" fmla="*/ 39394 w 7467600"/>
              <a:gd name="connsiteY753" fmla="*/ 1784856 h 6858000"/>
              <a:gd name="connsiteX754" fmla="*/ 135813 w 7467600"/>
              <a:gd name="connsiteY754" fmla="*/ 1888838 h 6858000"/>
              <a:gd name="connsiteX755" fmla="*/ 242575 w 7467600"/>
              <a:gd name="connsiteY755" fmla="*/ 1958841 h 6858000"/>
              <a:gd name="connsiteX756" fmla="*/ 82197 w 7467600"/>
              <a:gd name="connsiteY756" fmla="*/ 1754826 h 6858000"/>
              <a:gd name="connsiteX757" fmla="*/ 0 w 7467600"/>
              <a:gd name="connsiteY757" fmla="*/ 1679650 h 6858000"/>
              <a:gd name="connsiteX758" fmla="*/ 0 w 7467600"/>
              <a:gd name="connsiteY758" fmla="*/ 1602463 h 6858000"/>
              <a:gd name="connsiteX759" fmla="*/ 84689 w 7467600"/>
              <a:gd name="connsiteY759" fmla="*/ 1677442 h 6858000"/>
              <a:gd name="connsiteX760" fmla="*/ 298437 w 7467600"/>
              <a:gd name="connsiteY760" fmla="*/ 1968019 h 6858000"/>
              <a:gd name="connsiteX761" fmla="*/ 227269 w 7467600"/>
              <a:gd name="connsiteY761" fmla="*/ 1114064 h 6858000"/>
              <a:gd name="connsiteX762" fmla="*/ 248003 w 7467600"/>
              <a:gd name="connsiteY762" fmla="*/ 1089613 h 6858000"/>
              <a:gd name="connsiteX763" fmla="*/ 427020 w 7467600"/>
              <a:gd name="connsiteY763" fmla="*/ 1619803 h 6858000"/>
              <a:gd name="connsiteX764" fmla="*/ 340345 w 7467600"/>
              <a:gd name="connsiteY764" fmla="*/ 2027739 h 6858000"/>
              <a:gd name="connsiteX765" fmla="*/ 360865 w 7467600"/>
              <a:gd name="connsiteY765" fmla="*/ 2044827 h 6858000"/>
              <a:gd name="connsiteX766" fmla="*/ 560414 w 7467600"/>
              <a:gd name="connsiteY766" fmla="*/ 2421457 h 6858000"/>
              <a:gd name="connsiteX767" fmla="*/ 1359703 w 7467600"/>
              <a:gd name="connsiteY767" fmla="*/ 2578554 h 6858000"/>
              <a:gd name="connsiteX768" fmla="*/ 1359422 w 7467600"/>
              <a:gd name="connsiteY768" fmla="*/ 2577994 h 6858000"/>
              <a:gd name="connsiteX769" fmla="*/ 828701 w 7467600"/>
              <a:gd name="connsiteY769" fmla="*/ 1839520 h 6858000"/>
              <a:gd name="connsiteX770" fmla="*/ 494427 w 7467600"/>
              <a:gd name="connsiteY770" fmla="*/ 1092333 h 6858000"/>
              <a:gd name="connsiteX771" fmla="*/ 506322 w 7467600"/>
              <a:gd name="connsiteY771" fmla="*/ 1020997 h 6858000"/>
              <a:gd name="connsiteX772" fmla="*/ 4570198 w 7467600"/>
              <a:gd name="connsiteY772" fmla="*/ 978081 h 6858000"/>
              <a:gd name="connsiteX773" fmla="*/ 4523691 w 7467600"/>
              <a:gd name="connsiteY773" fmla="*/ 1127776 h 6858000"/>
              <a:gd name="connsiteX774" fmla="*/ 4509875 w 7467600"/>
              <a:gd name="connsiteY774" fmla="*/ 1167552 h 6858000"/>
              <a:gd name="connsiteX775" fmla="*/ 4478168 w 7467600"/>
              <a:gd name="connsiteY775" fmla="*/ 1260735 h 6858000"/>
              <a:gd name="connsiteX776" fmla="*/ 4409309 w 7467600"/>
              <a:gd name="connsiteY776" fmla="*/ 1666996 h 6858000"/>
              <a:gd name="connsiteX777" fmla="*/ 4370031 w 7467600"/>
              <a:gd name="connsiteY777" fmla="*/ 1955666 h 6858000"/>
              <a:gd name="connsiteX778" fmla="*/ 4570198 w 7467600"/>
              <a:gd name="connsiteY778" fmla="*/ 978081 h 6858000"/>
              <a:gd name="connsiteX779" fmla="*/ 4557898 w 7467600"/>
              <a:gd name="connsiteY779" fmla="*/ 900011 h 6858000"/>
              <a:gd name="connsiteX780" fmla="*/ 4344840 w 7467600"/>
              <a:gd name="connsiteY780" fmla="*/ 1922038 h 6858000"/>
              <a:gd name="connsiteX781" fmla="*/ 4378710 w 7467600"/>
              <a:gd name="connsiteY781" fmla="*/ 1665516 h 6858000"/>
              <a:gd name="connsiteX782" fmla="*/ 4448798 w 7467600"/>
              <a:gd name="connsiteY782" fmla="*/ 1253024 h 6858000"/>
              <a:gd name="connsiteX783" fmla="*/ 4480315 w 7467600"/>
              <a:gd name="connsiteY783" fmla="*/ 1158454 h 6858000"/>
              <a:gd name="connsiteX784" fmla="*/ 4494133 w 7467600"/>
              <a:gd name="connsiteY784" fmla="*/ 1118676 h 6858000"/>
              <a:gd name="connsiteX785" fmla="*/ 4557898 w 7467600"/>
              <a:gd name="connsiteY785" fmla="*/ 900011 h 6858000"/>
              <a:gd name="connsiteX786" fmla="*/ 5870151 w 7467600"/>
              <a:gd name="connsiteY786" fmla="*/ 898890 h 6858000"/>
              <a:gd name="connsiteX787" fmla="*/ 5861335 w 7467600"/>
              <a:gd name="connsiteY787" fmla="*/ 899177 h 6858000"/>
              <a:gd name="connsiteX788" fmla="*/ 5843702 w 7467600"/>
              <a:gd name="connsiteY788" fmla="*/ 899748 h 6858000"/>
              <a:gd name="connsiteX789" fmla="*/ 5651107 w 7467600"/>
              <a:gd name="connsiteY789" fmla="*/ 920306 h 6858000"/>
              <a:gd name="connsiteX790" fmla="*/ 5459407 w 7467600"/>
              <a:gd name="connsiteY790" fmla="*/ 940975 h 6858000"/>
              <a:gd name="connsiteX791" fmla="*/ 5374846 w 7467600"/>
              <a:gd name="connsiteY791" fmla="*/ 941988 h 6858000"/>
              <a:gd name="connsiteX792" fmla="*/ 5256105 w 7467600"/>
              <a:gd name="connsiteY792" fmla="*/ 945632 h 6858000"/>
              <a:gd name="connsiteX793" fmla="*/ 5107071 w 7467600"/>
              <a:gd name="connsiteY793" fmla="*/ 969720 h 6858000"/>
              <a:gd name="connsiteX794" fmla="*/ 4998681 w 7467600"/>
              <a:gd name="connsiteY794" fmla="*/ 988771 h 6858000"/>
              <a:gd name="connsiteX795" fmla="*/ 5870151 w 7467600"/>
              <a:gd name="connsiteY795" fmla="*/ 898890 h 6858000"/>
              <a:gd name="connsiteX796" fmla="*/ 5504425 w 7467600"/>
              <a:gd name="connsiteY796" fmla="*/ 848067 h 6858000"/>
              <a:gd name="connsiteX797" fmla="*/ 4968849 w 7467600"/>
              <a:gd name="connsiteY797" fmla="*/ 962318 h 6858000"/>
              <a:gd name="connsiteX798" fmla="*/ 5104039 w 7467600"/>
              <a:gd name="connsiteY798" fmla="*/ 940634 h 6858000"/>
              <a:gd name="connsiteX799" fmla="*/ 5256311 w 7467600"/>
              <a:gd name="connsiteY799" fmla="*/ 916490 h 6858000"/>
              <a:gd name="connsiteX800" fmla="*/ 5377381 w 7467600"/>
              <a:gd name="connsiteY800" fmla="*/ 912671 h 6858000"/>
              <a:gd name="connsiteX801" fmla="*/ 5460148 w 7467600"/>
              <a:gd name="connsiteY801" fmla="*/ 911442 h 6858000"/>
              <a:gd name="connsiteX802" fmla="*/ 5648971 w 7467600"/>
              <a:gd name="connsiteY802" fmla="*/ 891331 h 6858000"/>
              <a:gd name="connsiteX803" fmla="*/ 5844807 w 7467600"/>
              <a:gd name="connsiteY803" fmla="*/ 870718 h 6858000"/>
              <a:gd name="connsiteX804" fmla="*/ 5862975 w 7467600"/>
              <a:gd name="connsiteY804" fmla="*/ 869756 h 6858000"/>
              <a:gd name="connsiteX805" fmla="*/ 5920887 w 7467600"/>
              <a:gd name="connsiteY805" fmla="*/ 865929 h 6858000"/>
              <a:gd name="connsiteX806" fmla="*/ 5504425 w 7467600"/>
              <a:gd name="connsiteY806" fmla="*/ 848067 h 6858000"/>
              <a:gd name="connsiteX807" fmla="*/ 3607114 w 7467600"/>
              <a:gd name="connsiteY807" fmla="*/ 467441 h 6858000"/>
              <a:gd name="connsiteX808" fmla="*/ 3296242 w 7467600"/>
              <a:gd name="connsiteY808" fmla="*/ 807991 h 6858000"/>
              <a:gd name="connsiteX809" fmla="*/ 3174674 w 7467600"/>
              <a:gd name="connsiteY809" fmla="*/ 919759 h 6858000"/>
              <a:gd name="connsiteX810" fmla="*/ 3042978 w 7467600"/>
              <a:gd name="connsiteY810" fmla="*/ 1054894 h 6858000"/>
              <a:gd name="connsiteX811" fmla="*/ 2968914 w 7467600"/>
              <a:gd name="connsiteY811" fmla="*/ 1133756 h 6858000"/>
              <a:gd name="connsiteX812" fmla="*/ 3103823 w 7467600"/>
              <a:gd name="connsiteY812" fmla="*/ 1026814 h 6858000"/>
              <a:gd name="connsiteX813" fmla="*/ 3607114 w 7467600"/>
              <a:gd name="connsiteY813" fmla="*/ 467441 h 6858000"/>
              <a:gd name="connsiteX814" fmla="*/ 3744487 w 7467600"/>
              <a:gd name="connsiteY814" fmla="*/ 383136 h 6858000"/>
              <a:gd name="connsiteX815" fmla="*/ 3970213 w 7467600"/>
              <a:gd name="connsiteY815" fmla="*/ 995559 h 6858000"/>
              <a:gd name="connsiteX816" fmla="*/ 3744487 w 7467600"/>
              <a:gd name="connsiteY816" fmla="*/ 383136 h 6858000"/>
              <a:gd name="connsiteX817" fmla="*/ 3624562 w 7467600"/>
              <a:gd name="connsiteY817" fmla="*/ 367041 h 6858000"/>
              <a:gd name="connsiteX818" fmla="*/ 3489712 w 7467600"/>
              <a:gd name="connsiteY818" fmla="*/ 485386 h 6858000"/>
              <a:gd name="connsiteX819" fmla="*/ 3182994 w 7467600"/>
              <a:gd name="connsiteY819" fmla="*/ 828265 h 6858000"/>
              <a:gd name="connsiteX820" fmla="*/ 2892114 w 7467600"/>
              <a:gd name="connsiteY820" fmla="*/ 1172635 h 6858000"/>
              <a:gd name="connsiteX821" fmla="*/ 3021459 w 7467600"/>
              <a:gd name="connsiteY821" fmla="*/ 1035385 h 6858000"/>
              <a:gd name="connsiteX822" fmla="*/ 3153873 w 7467600"/>
              <a:gd name="connsiteY822" fmla="*/ 898971 h 6858000"/>
              <a:gd name="connsiteX823" fmla="*/ 3276511 w 7467600"/>
              <a:gd name="connsiteY823" fmla="*/ 786423 h 6858000"/>
              <a:gd name="connsiteX824" fmla="*/ 3584154 w 7467600"/>
              <a:gd name="connsiteY824" fmla="*/ 448218 h 6858000"/>
              <a:gd name="connsiteX825" fmla="*/ 3624562 w 7467600"/>
              <a:gd name="connsiteY825" fmla="*/ 367041 h 6858000"/>
              <a:gd name="connsiteX826" fmla="*/ 3766672 w 7467600"/>
              <a:gd name="connsiteY826" fmla="*/ 359429 h 6858000"/>
              <a:gd name="connsiteX827" fmla="*/ 3996338 w 7467600"/>
              <a:gd name="connsiteY827" fmla="*/ 968237 h 6858000"/>
              <a:gd name="connsiteX828" fmla="*/ 3766672 w 7467600"/>
              <a:gd name="connsiteY828" fmla="*/ 359429 h 6858000"/>
              <a:gd name="connsiteX829" fmla="*/ 5805386 w 7467600"/>
              <a:gd name="connsiteY829" fmla="*/ 239240 h 6858000"/>
              <a:gd name="connsiteX830" fmla="*/ 5736947 w 7467600"/>
              <a:gd name="connsiteY830" fmla="*/ 261367 h 6858000"/>
              <a:gd name="connsiteX831" fmla="*/ 5427012 w 7467600"/>
              <a:gd name="connsiteY831" fmla="*/ 311272 h 6858000"/>
              <a:gd name="connsiteX832" fmla="*/ 5147818 w 7467600"/>
              <a:gd name="connsiteY832" fmla="*/ 322112 h 6858000"/>
              <a:gd name="connsiteX833" fmla="*/ 5060854 w 7467600"/>
              <a:gd name="connsiteY833" fmla="*/ 311882 h 6858000"/>
              <a:gd name="connsiteX834" fmla="*/ 4945989 w 7467600"/>
              <a:gd name="connsiteY834" fmla="*/ 300516 h 6858000"/>
              <a:gd name="connsiteX835" fmla="*/ 5410479 w 7467600"/>
              <a:gd name="connsiteY835" fmla="*/ 348434 h 6858000"/>
              <a:gd name="connsiteX836" fmla="*/ 5805386 w 7467600"/>
              <a:gd name="connsiteY836" fmla="*/ 239240 h 6858000"/>
              <a:gd name="connsiteX837" fmla="*/ 5905192 w 7467600"/>
              <a:gd name="connsiteY837" fmla="*/ 163079 h 6858000"/>
              <a:gd name="connsiteX838" fmla="*/ 5865655 w 7467600"/>
              <a:gd name="connsiteY838" fmla="*/ 171901 h 6858000"/>
              <a:gd name="connsiteX839" fmla="*/ 5259740 w 7467600"/>
              <a:gd name="connsiteY839" fmla="*/ 257013 h 6858000"/>
              <a:gd name="connsiteX840" fmla="*/ 5208466 w 7467600"/>
              <a:gd name="connsiteY840" fmla="*/ 257550 h 6858000"/>
              <a:gd name="connsiteX841" fmla="*/ 4980204 w 7467600"/>
              <a:gd name="connsiteY841" fmla="*/ 271903 h 6858000"/>
              <a:gd name="connsiteX842" fmla="*/ 5068068 w 7467600"/>
              <a:gd name="connsiteY842" fmla="*/ 282244 h 6858000"/>
              <a:gd name="connsiteX843" fmla="*/ 5153231 w 7467600"/>
              <a:gd name="connsiteY843" fmla="*/ 292240 h 6858000"/>
              <a:gd name="connsiteX844" fmla="*/ 5426491 w 7467600"/>
              <a:gd name="connsiteY844" fmla="*/ 281128 h 6858000"/>
              <a:gd name="connsiteX845" fmla="*/ 5731212 w 7467600"/>
              <a:gd name="connsiteY845" fmla="*/ 231951 h 6858000"/>
              <a:gd name="connsiteX846" fmla="*/ 5905192 w 7467600"/>
              <a:gd name="connsiteY846" fmla="*/ 163079 h 6858000"/>
              <a:gd name="connsiteX847" fmla="*/ 5944437 w 7467600"/>
              <a:gd name="connsiteY847" fmla="*/ 113829 h 6858000"/>
              <a:gd name="connsiteX848" fmla="*/ 5825032 w 7467600"/>
              <a:gd name="connsiteY848" fmla="*/ 146405 h 6858000"/>
              <a:gd name="connsiteX849" fmla="*/ 4955599 w 7467600"/>
              <a:gd name="connsiteY849" fmla="*/ 247008 h 6858000"/>
              <a:gd name="connsiteX850" fmla="*/ 5210104 w 7467600"/>
              <a:gd name="connsiteY850" fmla="*/ 228123 h 6858000"/>
              <a:gd name="connsiteX851" fmla="*/ 5261015 w 7467600"/>
              <a:gd name="connsiteY851" fmla="*/ 227087 h 6858000"/>
              <a:gd name="connsiteX852" fmla="*/ 5861181 w 7467600"/>
              <a:gd name="connsiteY852" fmla="*/ 143093 h 6858000"/>
              <a:gd name="connsiteX853" fmla="*/ 5961252 w 7467600"/>
              <a:gd name="connsiteY853" fmla="*/ 114820 h 6858000"/>
              <a:gd name="connsiteX854" fmla="*/ 5944437 w 7467600"/>
              <a:gd name="connsiteY854" fmla="*/ 113829 h 6858000"/>
              <a:gd name="connsiteX855" fmla="*/ 3882765 w 7467600"/>
              <a:gd name="connsiteY855" fmla="*/ 0 h 6858000"/>
              <a:gd name="connsiteX856" fmla="*/ 3995099 w 7467600"/>
              <a:gd name="connsiteY856" fmla="*/ 0 h 6858000"/>
              <a:gd name="connsiteX857" fmla="*/ 4163818 w 7467600"/>
              <a:gd name="connsiteY857" fmla="*/ 234104 h 6858000"/>
              <a:gd name="connsiteX858" fmla="*/ 4172099 w 7467600"/>
              <a:gd name="connsiteY858" fmla="*/ 234207 h 6858000"/>
              <a:gd name="connsiteX859" fmla="*/ 4784282 w 7467600"/>
              <a:gd name="connsiteY859" fmla="*/ 276561 h 6858000"/>
              <a:gd name="connsiteX860" fmla="*/ 4801687 w 7467600"/>
              <a:gd name="connsiteY860" fmla="*/ 267764 h 6858000"/>
              <a:gd name="connsiteX861" fmla="*/ 6082788 w 7467600"/>
              <a:gd name="connsiteY861" fmla="*/ 64119 h 6858000"/>
              <a:gd name="connsiteX862" fmla="*/ 6099442 w 7467600"/>
              <a:gd name="connsiteY862" fmla="*/ 82568 h 6858000"/>
              <a:gd name="connsiteX863" fmla="*/ 4804137 w 7467600"/>
              <a:gd name="connsiteY863" fmla="*/ 320931 h 6858000"/>
              <a:gd name="connsiteX864" fmla="*/ 4227047 w 7467600"/>
              <a:gd name="connsiteY864" fmla="*/ 313415 h 6858000"/>
              <a:gd name="connsiteX865" fmla="*/ 4346041 w 7467600"/>
              <a:gd name="connsiteY865" fmla="*/ 456086 h 6858000"/>
              <a:gd name="connsiteX866" fmla="*/ 4870967 w 7467600"/>
              <a:gd name="connsiteY866" fmla="*/ 963061 h 6858000"/>
              <a:gd name="connsiteX867" fmla="*/ 4889647 w 7467600"/>
              <a:gd name="connsiteY867" fmla="*/ 957147 h 6858000"/>
              <a:gd name="connsiteX868" fmla="*/ 5422504 w 7467600"/>
              <a:gd name="connsiteY868" fmla="*/ 805191 h 6858000"/>
              <a:gd name="connsiteX869" fmla="*/ 6087656 w 7467600"/>
              <a:gd name="connsiteY869" fmla="*/ 826703 h 6858000"/>
              <a:gd name="connsiteX870" fmla="*/ 6058717 w 7467600"/>
              <a:gd name="connsiteY870" fmla="*/ 865992 h 6858000"/>
              <a:gd name="connsiteX871" fmla="*/ 4974153 w 7467600"/>
              <a:gd name="connsiteY871" fmla="*/ 1045456 h 6858000"/>
              <a:gd name="connsiteX872" fmla="*/ 5627835 w 7467600"/>
              <a:gd name="connsiteY872" fmla="*/ 1472077 h 6858000"/>
              <a:gd name="connsiteX873" fmla="*/ 5629817 w 7467600"/>
              <a:gd name="connsiteY873" fmla="*/ 1471412 h 6858000"/>
              <a:gd name="connsiteX874" fmla="*/ 5634124 w 7467600"/>
              <a:gd name="connsiteY874" fmla="*/ 1470572 h 6858000"/>
              <a:gd name="connsiteX875" fmla="*/ 5755832 w 7467600"/>
              <a:gd name="connsiteY875" fmla="*/ 1383886 h 6858000"/>
              <a:gd name="connsiteX876" fmla="*/ 6014186 w 7467600"/>
              <a:gd name="connsiteY876" fmla="*/ 1279799 h 6858000"/>
              <a:gd name="connsiteX877" fmla="*/ 6901619 w 7467600"/>
              <a:gd name="connsiteY877" fmla="*/ 1047874 h 6858000"/>
              <a:gd name="connsiteX878" fmla="*/ 6931566 w 7467600"/>
              <a:gd name="connsiteY878" fmla="*/ 1062034 h 6858000"/>
              <a:gd name="connsiteX879" fmla="*/ 5790982 w 7467600"/>
              <a:gd name="connsiteY879" fmla="*/ 1561380 h 6858000"/>
              <a:gd name="connsiteX880" fmla="*/ 6188971 w 7467600"/>
              <a:gd name="connsiteY880" fmla="*/ 1755168 h 6858000"/>
              <a:gd name="connsiteX881" fmla="*/ 6202446 w 7467600"/>
              <a:gd name="connsiteY881" fmla="*/ 1752268 h 6858000"/>
              <a:gd name="connsiteX882" fmla="*/ 7179560 w 7467600"/>
              <a:gd name="connsiteY882" fmla="*/ 1467551 h 6858000"/>
              <a:gd name="connsiteX883" fmla="*/ 7158730 w 7467600"/>
              <a:gd name="connsiteY883" fmla="*/ 1507835 h 6858000"/>
              <a:gd name="connsiteX884" fmla="*/ 6326959 w 7467600"/>
              <a:gd name="connsiteY884" fmla="*/ 1817686 h 6858000"/>
              <a:gd name="connsiteX885" fmla="*/ 6537433 w 7467600"/>
              <a:gd name="connsiteY885" fmla="*/ 1907790 h 6858000"/>
              <a:gd name="connsiteX886" fmla="*/ 6550221 w 7467600"/>
              <a:gd name="connsiteY886" fmla="*/ 1910729 h 6858000"/>
              <a:gd name="connsiteX887" fmla="*/ 6964438 w 7467600"/>
              <a:gd name="connsiteY887" fmla="*/ 2209505 h 6858000"/>
              <a:gd name="connsiteX888" fmla="*/ 7367862 w 7467600"/>
              <a:gd name="connsiteY888" fmla="*/ 2806833 h 6858000"/>
              <a:gd name="connsiteX889" fmla="*/ 7364329 w 7467600"/>
              <a:gd name="connsiteY889" fmla="*/ 2826907 h 6858000"/>
              <a:gd name="connsiteX890" fmla="*/ 7290545 w 7467600"/>
              <a:gd name="connsiteY890" fmla="*/ 2850663 h 6858000"/>
              <a:gd name="connsiteX891" fmla="*/ 6472036 w 7467600"/>
              <a:gd name="connsiteY891" fmla="*/ 1959003 h 6858000"/>
              <a:gd name="connsiteX892" fmla="*/ 5792897 w 7467600"/>
              <a:gd name="connsiteY892" fmla="*/ 1647747 h 6858000"/>
              <a:gd name="connsiteX893" fmla="*/ 5842751 w 7467600"/>
              <a:gd name="connsiteY893" fmla="*/ 1816112 h 6858000"/>
              <a:gd name="connsiteX894" fmla="*/ 5847424 w 7467600"/>
              <a:gd name="connsiteY894" fmla="*/ 1815776 h 6858000"/>
              <a:gd name="connsiteX895" fmla="*/ 6399821 w 7467600"/>
              <a:gd name="connsiteY895" fmla="*/ 2344799 h 6858000"/>
              <a:gd name="connsiteX896" fmla="*/ 6323232 w 7467600"/>
              <a:gd name="connsiteY896" fmla="*/ 2389634 h 6858000"/>
              <a:gd name="connsiteX897" fmla="*/ 5942958 w 7467600"/>
              <a:gd name="connsiteY897" fmla="*/ 2077708 h 6858000"/>
              <a:gd name="connsiteX898" fmla="*/ 5921559 w 7467600"/>
              <a:gd name="connsiteY898" fmla="*/ 2378596 h 6858000"/>
              <a:gd name="connsiteX899" fmla="*/ 5817651 w 7467600"/>
              <a:gd name="connsiteY899" fmla="*/ 3023919 h 6858000"/>
              <a:gd name="connsiteX900" fmla="*/ 5729634 w 7467600"/>
              <a:gd name="connsiteY900" fmla="*/ 3051849 h 6858000"/>
              <a:gd name="connsiteX901" fmla="*/ 5611018 w 7467600"/>
              <a:gd name="connsiteY901" fmla="*/ 2316769 h 6858000"/>
              <a:gd name="connsiteX902" fmla="*/ 5687608 w 7467600"/>
              <a:gd name="connsiteY902" fmla="*/ 2039972 h 6858000"/>
              <a:gd name="connsiteX903" fmla="*/ 5657554 w 7467600"/>
              <a:gd name="connsiteY903" fmla="*/ 1576445 h 6858000"/>
              <a:gd name="connsiteX904" fmla="*/ 5150475 w 7467600"/>
              <a:gd name="connsiteY904" fmla="*/ 1274012 h 6858000"/>
              <a:gd name="connsiteX905" fmla="*/ 5349142 w 7467600"/>
              <a:gd name="connsiteY905" fmla="*/ 2204405 h 6858000"/>
              <a:gd name="connsiteX906" fmla="*/ 5262214 w 7467600"/>
              <a:gd name="connsiteY906" fmla="*/ 2233836 h 6858000"/>
              <a:gd name="connsiteX907" fmla="*/ 4981539 w 7467600"/>
              <a:gd name="connsiteY907" fmla="*/ 1542201 h 6858000"/>
              <a:gd name="connsiteX908" fmla="*/ 4958461 w 7467600"/>
              <a:gd name="connsiteY908" fmla="*/ 1136957 h 6858000"/>
              <a:gd name="connsiteX909" fmla="*/ 4655015 w 7467600"/>
              <a:gd name="connsiteY909" fmla="*/ 891426 h 6858000"/>
              <a:gd name="connsiteX910" fmla="*/ 4348002 w 7467600"/>
              <a:gd name="connsiteY910" fmla="*/ 2205895 h 6858000"/>
              <a:gd name="connsiteX911" fmla="*/ 4262250 w 7467600"/>
              <a:gd name="connsiteY911" fmla="*/ 2219972 h 6858000"/>
              <a:gd name="connsiteX912" fmla="*/ 4550611 w 7467600"/>
              <a:gd name="connsiteY912" fmla="*/ 817540 h 6858000"/>
              <a:gd name="connsiteX913" fmla="*/ 4564418 w 7467600"/>
              <a:gd name="connsiteY913" fmla="*/ 808293 h 6858000"/>
              <a:gd name="connsiteX914" fmla="*/ 4266388 w 7467600"/>
              <a:gd name="connsiteY914" fmla="*/ 500083 h 6858000"/>
              <a:gd name="connsiteX915" fmla="*/ 4032842 w 7467600"/>
              <a:gd name="connsiteY915" fmla="*/ 211809 h 6858000"/>
              <a:gd name="connsiteX916" fmla="*/ 3882765 w 7467600"/>
              <a:gd name="connsiteY916" fmla="*/ 0 h 6858000"/>
              <a:gd name="connsiteX917" fmla="*/ 3721337 w 7467600"/>
              <a:gd name="connsiteY917" fmla="*/ 0 h 6858000"/>
              <a:gd name="connsiteX918" fmla="*/ 3797544 w 7467600"/>
              <a:gd name="connsiteY918" fmla="*/ 0 h 6858000"/>
              <a:gd name="connsiteX919" fmla="*/ 3775734 w 7467600"/>
              <a:gd name="connsiteY919" fmla="*/ 95131 h 6858000"/>
              <a:gd name="connsiteX920" fmla="*/ 3724807 w 7467600"/>
              <a:gd name="connsiteY920" fmla="*/ 272257 h 6858000"/>
              <a:gd name="connsiteX921" fmla="*/ 3726844 w 7467600"/>
              <a:gd name="connsiteY921" fmla="*/ 282988 h 6858000"/>
              <a:gd name="connsiteX922" fmla="*/ 3742664 w 7467600"/>
              <a:gd name="connsiteY922" fmla="*/ 279918 h 6858000"/>
              <a:gd name="connsiteX923" fmla="*/ 4103910 w 7467600"/>
              <a:gd name="connsiteY923" fmla="*/ 1161917 h 6858000"/>
              <a:gd name="connsiteX924" fmla="*/ 4020269 w 7467600"/>
              <a:gd name="connsiteY924" fmla="*/ 1200406 h 6858000"/>
              <a:gd name="connsiteX925" fmla="*/ 3674882 w 7467600"/>
              <a:gd name="connsiteY925" fmla="*/ 488524 h 6858000"/>
              <a:gd name="connsiteX926" fmla="*/ 3132682 w 7467600"/>
              <a:gd name="connsiteY926" fmla="*/ 1072284 h 6858000"/>
              <a:gd name="connsiteX927" fmla="*/ 2716346 w 7467600"/>
              <a:gd name="connsiteY927" fmla="*/ 1276376 h 6858000"/>
              <a:gd name="connsiteX928" fmla="*/ 2716772 w 7467600"/>
              <a:gd name="connsiteY928" fmla="*/ 1255462 h 6858000"/>
              <a:gd name="connsiteX929" fmla="*/ 3471096 w 7467600"/>
              <a:gd name="connsiteY929" fmla="*/ 437072 h 6858000"/>
              <a:gd name="connsiteX930" fmla="*/ 3639057 w 7467600"/>
              <a:gd name="connsiteY930" fmla="*/ 286334 h 6858000"/>
              <a:gd name="connsiteX931" fmla="*/ 3640309 w 7467600"/>
              <a:gd name="connsiteY931" fmla="*/ 284664 h 6858000"/>
              <a:gd name="connsiteX932" fmla="*/ 3646022 w 7467600"/>
              <a:gd name="connsiteY932" fmla="*/ 276711 h 6858000"/>
              <a:gd name="connsiteX933" fmla="*/ 3707943 w 7467600"/>
              <a:gd name="connsiteY933" fmla="*/ 65958 h 6858000"/>
              <a:gd name="connsiteX934" fmla="*/ 3721337 w 7467600"/>
              <a:gd name="connsiteY934" fmla="*/ 0 h 6858000"/>
              <a:gd name="connsiteX935" fmla="*/ 2867960 w 7467600"/>
              <a:gd name="connsiteY935" fmla="*/ 0 h 6858000"/>
              <a:gd name="connsiteX936" fmla="*/ 2926351 w 7467600"/>
              <a:gd name="connsiteY936" fmla="*/ 0 h 6858000"/>
              <a:gd name="connsiteX937" fmla="*/ 2902823 w 7467600"/>
              <a:gd name="connsiteY937" fmla="*/ 262929 h 6858000"/>
              <a:gd name="connsiteX938" fmla="*/ 2940663 w 7467600"/>
              <a:gd name="connsiteY938" fmla="*/ 140884 h 6858000"/>
              <a:gd name="connsiteX939" fmla="*/ 2947039 w 7467600"/>
              <a:gd name="connsiteY939" fmla="*/ 122524 h 6858000"/>
              <a:gd name="connsiteX940" fmla="*/ 2984316 w 7467600"/>
              <a:gd name="connsiteY940" fmla="*/ 0 h 6858000"/>
              <a:gd name="connsiteX941" fmla="*/ 3016114 w 7467600"/>
              <a:gd name="connsiteY941" fmla="*/ 0 h 6858000"/>
              <a:gd name="connsiteX942" fmla="*/ 2979949 w 7467600"/>
              <a:gd name="connsiteY942" fmla="*/ 119274 h 6858000"/>
              <a:gd name="connsiteX943" fmla="*/ 3023879 w 7467600"/>
              <a:gd name="connsiteY943" fmla="*/ 0 h 6858000"/>
              <a:gd name="connsiteX944" fmla="*/ 3105400 w 7467600"/>
              <a:gd name="connsiteY944" fmla="*/ 0 h 6858000"/>
              <a:gd name="connsiteX945" fmla="*/ 3094669 w 7467600"/>
              <a:gd name="connsiteY945" fmla="*/ 30308 h 6858000"/>
              <a:gd name="connsiteX946" fmla="*/ 2901945 w 7467600"/>
              <a:gd name="connsiteY946" fmla="*/ 466538 h 6858000"/>
              <a:gd name="connsiteX947" fmla="*/ 2815209 w 7467600"/>
              <a:gd name="connsiteY947" fmla="*/ 497361 h 6858000"/>
              <a:gd name="connsiteX948" fmla="*/ 2844845 w 7467600"/>
              <a:gd name="connsiteY948" fmla="*/ 127638 h 6858000"/>
              <a:gd name="connsiteX949" fmla="*/ 2867960 w 7467600"/>
              <a:gd name="connsiteY949" fmla="*/ 0 h 6858000"/>
              <a:gd name="connsiteX950" fmla="*/ 1057230 w 7467600"/>
              <a:gd name="connsiteY950" fmla="*/ 0 h 6858000"/>
              <a:gd name="connsiteX951" fmla="*/ 1111003 w 7467600"/>
              <a:gd name="connsiteY951" fmla="*/ 0 h 6858000"/>
              <a:gd name="connsiteX952" fmla="*/ 1125553 w 7467600"/>
              <a:gd name="connsiteY952" fmla="*/ 52588 h 6858000"/>
              <a:gd name="connsiteX953" fmla="*/ 1304276 w 7467600"/>
              <a:gd name="connsiteY953" fmla="*/ 476275 h 6858000"/>
              <a:gd name="connsiteX954" fmla="*/ 1492066 w 7467600"/>
              <a:gd name="connsiteY954" fmla="*/ 886333 h 6858000"/>
              <a:gd name="connsiteX955" fmla="*/ 1423698 w 7467600"/>
              <a:gd name="connsiteY955" fmla="*/ 710817 h 6858000"/>
              <a:gd name="connsiteX956" fmla="*/ 1357609 w 7467600"/>
              <a:gd name="connsiteY956" fmla="*/ 532892 h 6858000"/>
              <a:gd name="connsiteX957" fmla="*/ 1309550 w 7467600"/>
              <a:gd name="connsiteY957" fmla="*/ 374031 h 6858000"/>
              <a:gd name="connsiteX958" fmla="*/ 1193673 w 7467600"/>
              <a:gd name="connsiteY958" fmla="*/ 49533 h 6858000"/>
              <a:gd name="connsiteX959" fmla="*/ 1164391 w 7467600"/>
              <a:gd name="connsiteY959" fmla="*/ 0 h 6858000"/>
              <a:gd name="connsiteX960" fmla="*/ 1200666 w 7467600"/>
              <a:gd name="connsiteY960" fmla="*/ 0 h 6858000"/>
              <a:gd name="connsiteX961" fmla="*/ 1223408 w 7467600"/>
              <a:gd name="connsiteY961" fmla="*/ 38996 h 6858000"/>
              <a:gd name="connsiteX962" fmla="*/ 1339635 w 7467600"/>
              <a:gd name="connsiteY962" fmla="*/ 365517 h 6858000"/>
              <a:gd name="connsiteX963" fmla="*/ 1387469 w 7467600"/>
              <a:gd name="connsiteY963" fmla="*/ 523079 h 6858000"/>
              <a:gd name="connsiteX964" fmla="*/ 1452685 w 7467600"/>
              <a:gd name="connsiteY964" fmla="*/ 699806 h 6858000"/>
              <a:gd name="connsiteX965" fmla="*/ 1492092 w 7467600"/>
              <a:gd name="connsiteY965" fmla="*/ 800424 h 6858000"/>
              <a:gd name="connsiteX966" fmla="*/ 1455302 w 7467600"/>
              <a:gd name="connsiteY966" fmla="*/ 632913 h 6858000"/>
              <a:gd name="connsiteX967" fmla="*/ 1222336 w 7467600"/>
              <a:gd name="connsiteY967" fmla="*/ 9480 h 6858000"/>
              <a:gd name="connsiteX968" fmla="*/ 1214634 w 7467600"/>
              <a:gd name="connsiteY968" fmla="*/ 0 h 6858000"/>
              <a:gd name="connsiteX969" fmla="*/ 1289827 w 7467600"/>
              <a:gd name="connsiteY969" fmla="*/ 0 h 6858000"/>
              <a:gd name="connsiteX970" fmla="*/ 1321076 w 7467600"/>
              <a:gd name="connsiteY970" fmla="*/ 59722 h 6858000"/>
              <a:gd name="connsiteX971" fmla="*/ 1512579 w 7467600"/>
              <a:gd name="connsiteY971" fmla="*/ 626441 h 6858000"/>
              <a:gd name="connsiteX972" fmla="*/ 1506076 w 7467600"/>
              <a:gd name="connsiteY972" fmla="*/ 1089289 h 6858000"/>
              <a:gd name="connsiteX973" fmla="*/ 1486346 w 7467600"/>
              <a:gd name="connsiteY973" fmla="*/ 1079919 h 6858000"/>
              <a:gd name="connsiteX974" fmla="*/ 1070511 w 7467600"/>
              <a:gd name="connsiteY974" fmla="*/ 48609 h 6858000"/>
              <a:gd name="connsiteX975" fmla="*/ 1057230 w 7467600"/>
              <a:gd name="connsiteY975" fmla="*/ 0 h 6858000"/>
              <a:gd name="connsiteX976" fmla="*/ 43151 w 7467600"/>
              <a:gd name="connsiteY976" fmla="*/ 0 h 6858000"/>
              <a:gd name="connsiteX977" fmla="*/ 95283 w 7467600"/>
              <a:gd name="connsiteY977" fmla="*/ 0 h 6858000"/>
              <a:gd name="connsiteX978" fmla="*/ 300708 w 7467600"/>
              <a:gd name="connsiteY978" fmla="*/ 154571 h 6858000"/>
              <a:gd name="connsiteX979" fmla="*/ 530414 w 7467600"/>
              <a:gd name="connsiteY979" fmla="*/ 354673 h 6858000"/>
              <a:gd name="connsiteX980" fmla="*/ 333785 w 7467600"/>
              <a:gd name="connsiteY980" fmla="*/ 161564 h 6858000"/>
              <a:gd name="connsiteX981" fmla="*/ 147005 w 7467600"/>
              <a:gd name="connsiteY981" fmla="*/ 0 h 6858000"/>
              <a:gd name="connsiteX982" fmla="*/ 272509 w 7467600"/>
              <a:gd name="connsiteY982" fmla="*/ 0 h 6858000"/>
              <a:gd name="connsiteX983" fmla="*/ 326276 w 7467600"/>
              <a:gd name="connsiteY983" fmla="*/ 45847 h 6858000"/>
              <a:gd name="connsiteX984" fmla="*/ 823759 w 7467600"/>
              <a:gd name="connsiteY984" fmla="*/ 574145 h 6858000"/>
              <a:gd name="connsiteX985" fmla="*/ 811254 w 7467600"/>
              <a:gd name="connsiteY985" fmla="*/ 665546 h 6858000"/>
              <a:gd name="connsiteX986" fmla="*/ 154042 w 7467600"/>
              <a:gd name="connsiteY986" fmla="*/ 261522 h 6858000"/>
              <a:gd name="connsiteX987" fmla="*/ 13550 w 7467600"/>
              <a:gd name="connsiteY987" fmla="*/ 158423 h 6858000"/>
              <a:gd name="connsiteX988" fmla="*/ 0 w 7467600"/>
              <a:gd name="connsiteY988" fmla="*/ 146618 h 6858000"/>
              <a:gd name="connsiteX989" fmla="*/ 0 w 7467600"/>
              <a:gd name="connsiteY989" fmla="*/ 59161 h 6858000"/>
              <a:gd name="connsiteX990" fmla="*/ 45427 w 7467600"/>
              <a:gd name="connsiteY990" fmla="*/ 101078 h 6858000"/>
              <a:gd name="connsiteX991" fmla="*/ 630103 w 7467600"/>
              <a:gd name="connsiteY991" fmla="*/ 485885 h 6858000"/>
              <a:gd name="connsiteX992" fmla="*/ 532040 w 7467600"/>
              <a:gd name="connsiteY992" fmla="*/ 399359 h 6858000"/>
              <a:gd name="connsiteX993" fmla="*/ 517618 w 7467600"/>
              <a:gd name="connsiteY993" fmla="*/ 385726 h 6858000"/>
              <a:gd name="connsiteX994" fmla="*/ 285074 w 7467600"/>
              <a:gd name="connsiteY994" fmla="*/ 182755 h 6858000"/>
              <a:gd name="connsiteX995" fmla="*/ 43151 w 7467600"/>
              <a:gd name="connsiteY99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41225 h 6858000"/>
              <a:gd name="connsiteX138" fmla="*/ 7467600 w 7467600"/>
              <a:gd name="connsiteY138" fmla="*/ 5277736 h 6858000"/>
              <a:gd name="connsiteX139" fmla="*/ 1903353 w 7467600"/>
              <a:gd name="connsiteY139" fmla="*/ 5044827 h 6858000"/>
              <a:gd name="connsiteX140" fmla="*/ 1936931 w 7467600"/>
              <a:gd name="connsiteY140" fmla="*/ 5093954 h 6858000"/>
              <a:gd name="connsiteX141" fmla="*/ 2195868 w 7467600"/>
              <a:gd name="connsiteY141" fmla="*/ 5396574 h 6858000"/>
              <a:gd name="connsiteX142" fmla="*/ 2088852 w 7467600"/>
              <a:gd name="connsiteY142" fmla="*/ 5166123 h 6858000"/>
              <a:gd name="connsiteX143" fmla="*/ 1958241 w 7467600"/>
              <a:gd name="connsiteY143" fmla="*/ 5067955 h 6858000"/>
              <a:gd name="connsiteX144" fmla="*/ 1903353 w 7467600"/>
              <a:gd name="connsiteY144" fmla="*/ 5044827 h 6858000"/>
              <a:gd name="connsiteX145" fmla="*/ 1979378 w 7467600"/>
              <a:gd name="connsiteY145" fmla="*/ 4769504 h 6858000"/>
              <a:gd name="connsiteX146" fmla="*/ 2882120 w 7467600"/>
              <a:gd name="connsiteY146" fmla="*/ 5064547 h 6858000"/>
              <a:gd name="connsiteX147" fmla="*/ 2793103 w 7467600"/>
              <a:gd name="connsiteY147" fmla="*/ 5039699 h 6858000"/>
              <a:gd name="connsiteX148" fmla="*/ 2770041 w 7467600"/>
              <a:gd name="connsiteY148" fmla="*/ 5033634 h 6858000"/>
              <a:gd name="connsiteX149" fmla="*/ 1979378 w 7467600"/>
              <a:gd name="connsiteY149" fmla="*/ 4769504 h 6858000"/>
              <a:gd name="connsiteX150" fmla="*/ 1927410 w 7467600"/>
              <a:gd name="connsiteY150" fmla="*/ 4716164 h 6858000"/>
              <a:gd name="connsiteX151" fmla="*/ 1959587 w 7467600"/>
              <a:gd name="connsiteY151" fmla="*/ 4728849 h 6858000"/>
              <a:gd name="connsiteX152" fmla="*/ 2777707 w 7467600"/>
              <a:gd name="connsiteY152" fmla="*/ 5003991 h 6858000"/>
              <a:gd name="connsiteX153" fmla="*/ 2800768 w 7467600"/>
              <a:gd name="connsiteY153" fmla="*/ 5010056 h 6858000"/>
              <a:gd name="connsiteX154" fmla="*/ 2879408 w 7467600"/>
              <a:gd name="connsiteY154" fmla="*/ 5031590 h 6858000"/>
              <a:gd name="connsiteX155" fmla="*/ 2862295 w 7467600"/>
              <a:gd name="connsiteY155" fmla="*/ 5022958 h 6858000"/>
              <a:gd name="connsiteX156" fmla="*/ 2813343 w 7467600"/>
              <a:gd name="connsiteY156" fmla="*/ 4998369 h 6858000"/>
              <a:gd name="connsiteX157" fmla="*/ 2646245 w 7467600"/>
              <a:gd name="connsiteY157" fmla="*/ 4930999 h 6858000"/>
              <a:gd name="connsiteX158" fmla="*/ 1999243 w 7467600"/>
              <a:gd name="connsiteY158" fmla="*/ 4730524 h 6858000"/>
              <a:gd name="connsiteX159" fmla="*/ 1979527 w 7467600"/>
              <a:gd name="connsiteY159" fmla="*/ 4726651 h 6858000"/>
              <a:gd name="connsiteX160" fmla="*/ 1927410 w 7467600"/>
              <a:gd name="connsiteY160" fmla="*/ 4716164 h 6858000"/>
              <a:gd name="connsiteX161" fmla="*/ 1997014 w 7467600"/>
              <a:gd name="connsiteY161" fmla="*/ 4698007 h 6858000"/>
              <a:gd name="connsiteX162" fmla="*/ 2005458 w 7467600"/>
              <a:gd name="connsiteY162" fmla="*/ 4699540 h 6858000"/>
              <a:gd name="connsiteX163" fmla="*/ 2657186 w 7467600"/>
              <a:gd name="connsiteY163" fmla="*/ 4901687 h 6858000"/>
              <a:gd name="connsiteX164" fmla="*/ 2826662 w 7467600"/>
              <a:gd name="connsiteY164" fmla="*/ 4970362 h 6858000"/>
              <a:gd name="connsiteX165" fmla="*/ 2876100 w 7467600"/>
              <a:gd name="connsiteY165" fmla="*/ 4995397 h 6858000"/>
              <a:gd name="connsiteX166" fmla="*/ 3042600 w 7467600"/>
              <a:gd name="connsiteY166" fmla="*/ 5059532 h 6858000"/>
              <a:gd name="connsiteX167" fmla="*/ 1997014 w 7467600"/>
              <a:gd name="connsiteY167" fmla="*/ 4698007 h 6858000"/>
              <a:gd name="connsiteX168" fmla="*/ 2305292 w 7467600"/>
              <a:gd name="connsiteY168" fmla="*/ 4219492 h 6858000"/>
              <a:gd name="connsiteX169" fmla="*/ 3360922 w 7467600"/>
              <a:gd name="connsiteY169" fmla="*/ 4529373 h 6858000"/>
              <a:gd name="connsiteX170" fmla="*/ 3492420 w 7467600"/>
              <a:gd name="connsiteY170" fmla="*/ 4510145 h 6858000"/>
              <a:gd name="connsiteX171" fmla="*/ 3364086 w 7467600"/>
              <a:gd name="connsiteY171" fmla="*/ 4480340 h 6858000"/>
              <a:gd name="connsiteX172" fmla="*/ 3225818 w 7467600"/>
              <a:gd name="connsiteY172" fmla="*/ 4411822 h 6858000"/>
              <a:gd name="connsiteX173" fmla="*/ 3129696 w 7467600"/>
              <a:gd name="connsiteY173" fmla="*/ 4360704 h 6858000"/>
              <a:gd name="connsiteX174" fmla="*/ 2814545 w 7467600"/>
              <a:gd name="connsiteY174" fmla="*/ 4282955 h 6858000"/>
              <a:gd name="connsiteX175" fmla="*/ 2305292 w 7467600"/>
              <a:gd name="connsiteY175" fmla="*/ 4219492 h 6858000"/>
              <a:gd name="connsiteX176" fmla="*/ 2626982 w 7467600"/>
              <a:gd name="connsiteY176" fmla="*/ 4206450 h 6858000"/>
              <a:gd name="connsiteX177" fmla="*/ 2490617 w 7467600"/>
              <a:gd name="connsiteY177" fmla="*/ 4206951 h 6858000"/>
              <a:gd name="connsiteX178" fmla="*/ 2819869 w 7467600"/>
              <a:gd name="connsiteY178" fmla="*/ 4252936 h 6858000"/>
              <a:gd name="connsiteX179" fmla="*/ 3143018 w 7467600"/>
              <a:gd name="connsiteY179" fmla="*/ 4332698 h 6858000"/>
              <a:gd name="connsiteX180" fmla="*/ 3241520 w 7467600"/>
              <a:gd name="connsiteY180" fmla="*/ 4385112 h 6858000"/>
              <a:gd name="connsiteX181" fmla="*/ 3374575 w 7467600"/>
              <a:gd name="connsiteY181" fmla="*/ 4451517 h 6858000"/>
              <a:gd name="connsiteX182" fmla="*/ 3505221 w 7467600"/>
              <a:gd name="connsiteY182" fmla="*/ 4480757 h 6858000"/>
              <a:gd name="connsiteX183" fmla="*/ 2626982 w 7467600"/>
              <a:gd name="connsiteY183" fmla="*/ 4206450 h 6858000"/>
              <a:gd name="connsiteX184" fmla="*/ 1310106 w 7467600"/>
              <a:gd name="connsiteY184" fmla="*/ 3943217 h 6858000"/>
              <a:gd name="connsiteX185" fmla="*/ 854994 w 7467600"/>
              <a:gd name="connsiteY185" fmla="*/ 4399136 h 6858000"/>
              <a:gd name="connsiteX186" fmla="*/ 742462 w 7467600"/>
              <a:gd name="connsiteY186" fmla="*/ 4594648 h 6858000"/>
              <a:gd name="connsiteX187" fmla="*/ 820602 w 7467600"/>
              <a:gd name="connsiteY187" fmla="*/ 4485915 h 6858000"/>
              <a:gd name="connsiteX188" fmla="*/ 878295 w 7467600"/>
              <a:gd name="connsiteY188" fmla="*/ 4403594 h 6858000"/>
              <a:gd name="connsiteX189" fmla="*/ 1240607 w 7467600"/>
              <a:gd name="connsiteY189" fmla="*/ 4010401 h 6858000"/>
              <a:gd name="connsiteX190" fmla="*/ 1310106 w 7467600"/>
              <a:gd name="connsiteY190" fmla="*/ 3943217 h 6858000"/>
              <a:gd name="connsiteX191" fmla="*/ 1423113 w 7467600"/>
              <a:gd name="connsiteY191" fmla="*/ 3874565 h 6858000"/>
              <a:gd name="connsiteX192" fmla="*/ 1260565 w 7467600"/>
              <a:gd name="connsiteY192" fmla="*/ 4031982 h 6858000"/>
              <a:gd name="connsiteX193" fmla="*/ 901900 w 7467600"/>
              <a:gd name="connsiteY193" fmla="*/ 4421236 h 6858000"/>
              <a:gd name="connsiteX194" fmla="*/ 845044 w 7467600"/>
              <a:gd name="connsiteY194" fmla="*/ 4502436 h 6858000"/>
              <a:gd name="connsiteX195" fmla="*/ 685926 w 7467600"/>
              <a:gd name="connsiteY195" fmla="*/ 4703069 h 6858000"/>
              <a:gd name="connsiteX196" fmla="*/ 684248 w 7467600"/>
              <a:gd name="connsiteY196" fmla="*/ 4706721 h 6858000"/>
              <a:gd name="connsiteX197" fmla="*/ 1423113 w 7467600"/>
              <a:gd name="connsiteY197" fmla="*/ 3874565 h 6858000"/>
              <a:gd name="connsiteX198" fmla="*/ 3316479 w 7467600"/>
              <a:gd name="connsiteY198" fmla="*/ 3872136 h 6858000"/>
              <a:gd name="connsiteX199" fmla="*/ 3546806 w 7467600"/>
              <a:gd name="connsiteY199" fmla="*/ 4356139 h 6858000"/>
              <a:gd name="connsiteX200" fmla="*/ 3364433 w 7467600"/>
              <a:gd name="connsiteY200" fmla="*/ 3953121 h 6858000"/>
              <a:gd name="connsiteX201" fmla="*/ 3316479 w 7467600"/>
              <a:gd name="connsiteY201" fmla="*/ 3872136 h 6858000"/>
              <a:gd name="connsiteX202" fmla="*/ 3291335 w 7467600"/>
              <a:gd name="connsiteY202" fmla="*/ 3767420 h 6858000"/>
              <a:gd name="connsiteX203" fmla="*/ 3390805 w 7467600"/>
              <a:gd name="connsiteY203" fmla="*/ 3937163 h 6858000"/>
              <a:gd name="connsiteX204" fmla="*/ 3579062 w 7467600"/>
              <a:gd name="connsiteY204" fmla="*/ 4359040 h 6858000"/>
              <a:gd name="connsiteX205" fmla="*/ 3467355 w 7467600"/>
              <a:gd name="connsiteY205" fmla="*/ 3988130 h 6858000"/>
              <a:gd name="connsiteX206" fmla="*/ 3310753 w 7467600"/>
              <a:gd name="connsiteY206" fmla="*/ 3787140 h 6858000"/>
              <a:gd name="connsiteX207" fmla="*/ 3291335 w 7467600"/>
              <a:gd name="connsiteY207" fmla="*/ 3767420 h 6858000"/>
              <a:gd name="connsiteX208" fmla="*/ 1635889 w 7467600"/>
              <a:gd name="connsiteY208" fmla="*/ 3709494 h 6858000"/>
              <a:gd name="connsiteX209" fmla="*/ 1634800 w 7467600"/>
              <a:gd name="connsiteY209" fmla="*/ 3731111 h 6858000"/>
              <a:gd name="connsiteX210" fmla="*/ 1635889 w 7467600"/>
              <a:gd name="connsiteY210" fmla="*/ 3709494 h 6858000"/>
              <a:gd name="connsiteX211" fmla="*/ 1510397 w 7467600"/>
              <a:gd name="connsiteY211" fmla="*/ 3684705 h 6858000"/>
              <a:gd name="connsiteX212" fmla="*/ 1146550 w 7467600"/>
              <a:gd name="connsiteY212" fmla="*/ 3802012 h 6858000"/>
              <a:gd name="connsiteX213" fmla="*/ 698834 w 7467600"/>
              <a:gd name="connsiteY213" fmla="*/ 3952272 h 6858000"/>
              <a:gd name="connsiteX214" fmla="*/ 34256 w 7467600"/>
              <a:gd name="connsiteY214" fmla="*/ 4347603 h 6858000"/>
              <a:gd name="connsiteX215" fmla="*/ 527241 w 7467600"/>
              <a:gd name="connsiteY215" fmla="*/ 4065078 h 6858000"/>
              <a:gd name="connsiteX216" fmla="*/ 1510397 w 7467600"/>
              <a:gd name="connsiteY216" fmla="*/ 3684705 h 6858000"/>
              <a:gd name="connsiteX217" fmla="*/ 1313114 w 7467600"/>
              <a:gd name="connsiteY217" fmla="*/ 3655216 h 6858000"/>
              <a:gd name="connsiteX218" fmla="*/ 1109304 w 7467600"/>
              <a:gd name="connsiteY218" fmla="*/ 3669030 h 6858000"/>
              <a:gd name="connsiteX219" fmla="*/ 8129 w 7467600"/>
              <a:gd name="connsiteY219" fmla="*/ 4330519 h 6858000"/>
              <a:gd name="connsiteX220" fmla="*/ 687572 w 7467600"/>
              <a:gd name="connsiteY220" fmla="*/ 3925629 h 6858000"/>
              <a:gd name="connsiteX221" fmla="*/ 1138365 w 7467600"/>
              <a:gd name="connsiteY221" fmla="*/ 3774515 h 6858000"/>
              <a:gd name="connsiteX222" fmla="*/ 1505579 w 7467600"/>
              <a:gd name="connsiteY222" fmla="*/ 3655526 h 6858000"/>
              <a:gd name="connsiteX223" fmla="*/ 1313114 w 7467600"/>
              <a:gd name="connsiteY223" fmla="*/ 3655216 h 6858000"/>
              <a:gd name="connsiteX224" fmla="*/ 3655073 w 7467600"/>
              <a:gd name="connsiteY224" fmla="*/ 3650884 h 6858000"/>
              <a:gd name="connsiteX225" fmla="*/ 3989938 w 7467600"/>
              <a:gd name="connsiteY225" fmla="*/ 3991685 h 6858000"/>
              <a:gd name="connsiteX226" fmla="*/ 4393907 w 7467600"/>
              <a:gd name="connsiteY226" fmla="*/ 4261258 h 6858000"/>
              <a:gd name="connsiteX227" fmla="*/ 4648051 w 7467600"/>
              <a:gd name="connsiteY227" fmla="*/ 4374051 h 6858000"/>
              <a:gd name="connsiteX228" fmla="*/ 4383389 w 7467600"/>
              <a:gd name="connsiteY228" fmla="*/ 4184369 h 6858000"/>
              <a:gd name="connsiteX229" fmla="*/ 4165508 w 7467600"/>
              <a:gd name="connsiteY229" fmla="*/ 4035196 h 6858000"/>
              <a:gd name="connsiteX230" fmla="*/ 4068162 w 7467600"/>
              <a:gd name="connsiteY230" fmla="*/ 3953394 h 6858000"/>
              <a:gd name="connsiteX231" fmla="*/ 3981416 w 7467600"/>
              <a:gd name="connsiteY231" fmla="*/ 3880482 h 6858000"/>
              <a:gd name="connsiteX232" fmla="*/ 3800147 w 7467600"/>
              <a:gd name="connsiteY232" fmla="*/ 3749872 h 6858000"/>
              <a:gd name="connsiteX233" fmla="*/ 3655073 w 7467600"/>
              <a:gd name="connsiteY233" fmla="*/ 3650884 h 6858000"/>
              <a:gd name="connsiteX234" fmla="*/ 3670252 w 7467600"/>
              <a:gd name="connsiteY234" fmla="*/ 3622798 h 6858000"/>
              <a:gd name="connsiteX235" fmla="*/ 3817258 w 7467600"/>
              <a:gd name="connsiteY235" fmla="*/ 3723577 h 6858000"/>
              <a:gd name="connsiteX236" fmla="*/ 4000461 w 7467600"/>
              <a:gd name="connsiteY236" fmla="*/ 3855966 h 6858000"/>
              <a:gd name="connsiteX237" fmla="*/ 4088180 w 7467600"/>
              <a:gd name="connsiteY237" fmla="*/ 3929774 h 6858000"/>
              <a:gd name="connsiteX238" fmla="*/ 4184555 w 7467600"/>
              <a:gd name="connsiteY238" fmla="*/ 4010683 h 6858000"/>
              <a:gd name="connsiteX239" fmla="*/ 4399563 w 7467600"/>
              <a:gd name="connsiteY239" fmla="*/ 4158106 h 6858000"/>
              <a:gd name="connsiteX240" fmla="*/ 4684469 w 7467600"/>
              <a:gd name="connsiteY240" fmla="*/ 4364680 h 6858000"/>
              <a:gd name="connsiteX241" fmla="*/ 4690271 w 7467600"/>
              <a:gd name="connsiteY241" fmla="*/ 4370034 h 6858000"/>
              <a:gd name="connsiteX242" fmla="*/ 4136093 w 7467600"/>
              <a:gd name="connsiteY242" fmla="*/ 3858466 h 6858000"/>
              <a:gd name="connsiteX243" fmla="*/ 3670252 w 7467600"/>
              <a:gd name="connsiteY243" fmla="*/ 3622798 h 6858000"/>
              <a:gd name="connsiteX244" fmla="*/ 4440129 w 7467600"/>
              <a:gd name="connsiteY244" fmla="*/ 3448571 h 6858000"/>
              <a:gd name="connsiteX245" fmla="*/ 4856525 w 7467600"/>
              <a:gd name="connsiteY245" fmla="*/ 3915351 h 6858000"/>
              <a:gd name="connsiteX246" fmla="*/ 5059055 w 7467600"/>
              <a:gd name="connsiteY246" fmla="*/ 4108918 h 6858000"/>
              <a:gd name="connsiteX247" fmla="*/ 5290070 w 7467600"/>
              <a:gd name="connsiteY247" fmla="*/ 4263619 h 6858000"/>
              <a:gd name="connsiteX248" fmla="*/ 4834991 w 7467600"/>
              <a:gd name="connsiteY248" fmla="*/ 3830985 h 6858000"/>
              <a:gd name="connsiteX249" fmla="*/ 4440129 w 7467600"/>
              <a:gd name="connsiteY249" fmla="*/ 3448571 h 6858000"/>
              <a:gd name="connsiteX250" fmla="*/ 4441737 w 7467600"/>
              <a:gd name="connsiteY250" fmla="*/ 3399734 h 6858000"/>
              <a:gd name="connsiteX251" fmla="*/ 4431236 w 7467600"/>
              <a:gd name="connsiteY251" fmla="*/ 3400954 h 6858000"/>
              <a:gd name="connsiteX252" fmla="*/ 4557150 w 7467600"/>
              <a:gd name="connsiteY252" fmla="*/ 3510023 h 6858000"/>
              <a:gd name="connsiteX253" fmla="*/ 4856936 w 7467600"/>
              <a:gd name="connsiteY253" fmla="*/ 3809146 h 6858000"/>
              <a:gd name="connsiteX254" fmla="*/ 5111996 w 7467600"/>
              <a:gd name="connsiteY254" fmla="*/ 4065759 h 6858000"/>
              <a:gd name="connsiteX255" fmla="*/ 5388878 w 7467600"/>
              <a:gd name="connsiteY255" fmla="*/ 4300185 h 6858000"/>
              <a:gd name="connsiteX256" fmla="*/ 5425556 w 7467600"/>
              <a:gd name="connsiteY256" fmla="*/ 4308967 h 6858000"/>
              <a:gd name="connsiteX257" fmla="*/ 4943646 w 7467600"/>
              <a:gd name="connsiteY257" fmla="*/ 3822916 h 6858000"/>
              <a:gd name="connsiteX258" fmla="*/ 4594837 w 7467600"/>
              <a:gd name="connsiteY258" fmla="*/ 3532274 h 6858000"/>
              <a:gd name="connsiteX259" fmla="*/ 4441737 w 7467600"/>
              <a:gd name="connsiteY259" fmla="*/ 3399734 h 6858000"/>
              <a:gd name="connsiteX260" fmla="*/ 5425834 w 7467600"/>
              <a:gd name="connsiteY260" fmla="*/ 3162785 h 6858000"/>
              <a:gd name="connsiteX261" fmla="*/ 5401644 w 7467600"/>
              <a:gd name="connsiteY261" fmla="*/ 3617847 h 6858000"/>
              <a:gd name="connsiteX262" fmla="*/ 5467256 w 7467600"/>
              <a:gd name="connsiteY262" fmla="*/ 4175494 h 6858000"/>
              <a:gd name="connsiteX263" fmla="*/ 5448069 w 7467600"/>
              <a:gd name="connsiteY263" fmla="*/ 3567554 h 6858000"/>
              <a:gd name="connsiteX264" fmla="*/ 5425834 w 7467600"/>
              <a:gd name="connsiteY264" fmla="*/ 3162785 h 6858000"/>
              <a:gd name="connsiteX265" fmla="*/ 1318687 w 7467600"/>
              <a:gd name="connsiteY265" fmla="*/ 3113840 h 6858000"/>
              <a:gd name="connsiteX266" fmla="*/ 1066793 w 7467600"/>
              <a:gd name="connsiteY266" fmla="*/ 3212171 h 6858000"/>
              <a:gd name="connsiteX267" fmla="*/ 993319 w 7467600"/>
              <a:gd name="connsiteY267" fmla="*/ 3247648 h 6858000"/>
              <a:gd name="connsiteX268" fmla="*/ 853081 w 7467600"/>
              <a:gd name="connsiteY268" fmla="*/ 3312410 h 6858000"/>
              <a:gd name="connsiteX269" fmla="*/ 805957 w 7467600"/>
              <a:gd name="connsiteY269" fmla="*/ 3330443 h 6858000"/>
              <a:gd name="connsiteX270" fmla="*/ 1318687 w 7467600"/>
              <a:gd name="connsiteY270" fmla="*/ 3113840 h 6858000"/>
              <a:gd name="connsiteX271" fmla="*/ 5453702 w 7467600"/>
              <a:gd name="connsiteY271" fmla="*/ 3090882 h 6858000"/>
              <a:gd name="connsiteX272" fmla="*/ 5480135 w 7467600"/>
              <a:gd name="connsiteY272" fmla="*/ 3565802 h 6858000"/>
              <a:gd name="connsiteX273" fmla="*/ 5499023 w 7467600"/>
              <a:gd name="connsiteY273" fmla="*/ 4166310 h 6858000"/>
              <a:gd name="connsiteX274" fmla="*/ 5547022 w 7467600"/>
              <a:gd name="connsiteY274" fmla="*/ 3607838 h 6858000"/>
              <a:gd name="connsiteX275" fmla="*/ 5515964 w 7467600"/>
              <a:gd name="connsiteY275" fmla="*/ 3378541 h 6858000"/>
              <a:gd name="connsiteX276" fmla="*/ 5453702 w 7467600"/>
              <a:gd name="connsiteY276" fmla="*/ 3090882 h 6858000"/>
              <a:gd name="connsiteX277" fmla="*/ 1238695 w 7467600"/>
              <a:gd name="connsiteY277" fmla="*/ 3076820 h 6858000"/>
              <a:gd name="connsiteX278" fmla="*/ 716371 w 7467600"/>
              <a:gd name="connsiteY278" fmla="*/ 3293249 h 6858000"/>
              <a:gd name="connsiteX279" fmla="*/ 579522 w 7467600"/>
              <a:gd name="connsiteY279" fmla="*/ 3371759 h 6858000"/>
              <a:gd name="connsiteX280" fmla="*/ 600288 w 7467600"/>
              <a:gd name="connsiteY280" fmla="*/ 3365555 h 6858000"/>
              <a:gd name="connsiteX281" fmla="*/ 840692 w 7467600"/>
              <a:gd name="connsiteY281" fmla="*/ 3284921 h 6858000"/>
              <a:gd name="connsiteX282" fmla="*/ 979248 w 7467600"/>
              <a:gd name="connsiteY282" fmla="*/ 3221003 h 6858000"/>
              <a:gd name="connsiteX283" fmla="*/ 1053282 w 7467600"/>
              <a:gd name="connsiteY283" fmla="*/ 3185247 h 6858000"/>
              <a:gd name="connsiteX284" fmla="*/ 1320603 w 7467600"/>
              <a:gd name="connsiteY284" fmla="*/ 3081281 h 6858000"/>
              <a:gd name="connsiteX285" fmla="*/ 1238695 w 7467600"/>
              <a:gd name="connsiteY285" fmla="*/ 3076820 h 6858000"/>
              <a:gd name="connsiteX286" fmla="*/ 5425627 w 7467600"/>
              <a:gd name="connsiteY286" fmla="*/ 2954192 h 6858000"/>
              <a:gd name="connsiteX287" fmla="*/ 5470770 w 7467600"/>
              <a:gd name="connsiteY287" fmla="*/ 3005435 h 6858000"/>
              <a:gd name="connsiteX288" fmla="*/ 5519779 w 7467600"/>
              <a:gd name="connsiteY288" fmla="*/ 4359223 h 6858000"/>
              <a:gd name="connsiteX289" fmla="*/ 5520293 w 7467600"/>
              <a:gd name="connsiteY289" fmla="*/ 4360602 h 6858000"/>
              <a:gd name="connsiteX290" fmla="*/ 5767221 w 7467600"/>
              <a:gd name="connsiteY290" fmla="*/ 4665564 h 6858000"/>
              <a:gd name="connsiteX291" fmla="*/ 6937169 w 7467600"/>
              <a:gd name="connsiteY291" fmla="*/ 4815941 h 6858000"/>
              <a:gd name="connsiteX292" fmla="*/ 6953922 w 7467600"/>
              <a:gd name="connsiteY292" fmla="*/ 4890068 h 6858000"/>
              <a:gd name="connsiteX293" fmla="*/ 6071359 w 7467600"/>
              <a:gd name="connsiteY293" fmla="*/ 4770770 h 6858000"/>
              <a:gd name="connsiteX294" fmla="*/ 6038839 w 7467600"/>
              <a:gd name="connsiteY294" fmla="*/ 4764474 h 6858000"/>
              <a:gd name="connsiteX295" fmla="*/ 6038706 w 7467600"/>
              <a:gd name="connsiteY295" fmla="*/ 4763847 h 6858000"/>
              <a:gd name="connsiteX296" fmla="*/ 6037784 w 7467600"/>
              <a:gd name="connsiteY296" fmla="*/ 4764270 h 6858000"/>
              <a:gd name="connsiteX297" fmla="*/ 6038839 w 7467600"/>
              <a:gd name="connsiteY297" fmla="*/ 4764474 h 6858000"/>
              <a:gd name="connsiteX298" fmla="*/ 6040338 w 7467600"/>
              <a:gd name="connsiteY298" fmla="*/ 4771418 h 6858000"/>
              <a:gd name="connsiteX299" fmla="*/ 6024488 w 7467600"/>
              <a:gd name="connsiteY299" fmla="*/ 4809903 h 6858000"/>
              <a:gd name="connsiteX300" fmla="*/ 5599771 w 7467600"/>
              <a:gd name="connsiteY300" fmla="*/ 5509652 h 6858000"/>
              <a:gd name="connsiteX301" fmla="*/ 5548843 w 7467600"/>
              <a:gd name="connsiteY301" fmla="*/ 5563845 h 6858000"/>
              <a:gd name="connsiteX302" fmla="*/ 5940952 w 7467600"/>
              <a:gd name="connsiteY302" fmla="*/ 6250028 h 6858000"/>
              <a:gd name="connsiteX303" fmla="*/ 6043441 w 7467600"/>
              <a:gd name="connsiteY303" fmla="*/ 6665847 h 6858000"/>
              <a:gd name="connsiteX304" fmla="*/ 6093432 w 7467600"/>
              <a:gd name="connsiteY304" fmla="*/ 6858000 h 6858000"/>
              <a:gd name="connsiteX305" fmla="*/ 6034344 w 7467600"/>
              <a:gd name="connsiteY305" fmla="*/ 6858000 h 6858000"/>
              <a:gd name="connsiteX306" fmla="*/ 6026679 w 7467600"/>
              <a:gd name="connsiteY306" fmla="*/ 6836959 h 6858000"/>
              <a:gd name="connsiteX307" fmla="*/ 5800441 w 7467600"/>
              <a:gd name="connsiteY307" fmla="*/ 6335286 h 6858000"/>
              <a:gd name="connsiteX308" fmla="*/ 5526562 w 7467600"/>
              <a:gd name="connsiteY308" fmla="*/ 5705388 h 6858000"/>
              <a:gd name="connsiteX309" fmla="*/ 5519640 w 7467600"/>
              <a:gd name="connsiteY309" fmla="*/ 5683774 h 6858000"/>
              <a:gd name="connsiteX310" fmla="*/ 5844559 w 7467600"/>
              <a:gd name="connsiteY310" fmla="*/ 6553349 h 6858000"/>
              <a:gd name="connsiteX311" fmla="*/ 5975994 w 7467600"/>
              <a:gd name="connsiteY311" fmla="*/ 6858000 h 6858000"/>
              <a:gd name="connsiteX312" fmla="*/ 5898547 w 7467600"/>
              <a:gd name="connsiteY312" fmla="*/ 6858000 h 6858000"/>
              <a:gd name="connsiteX313" fmla="*/ 5682041 w 7467600"/>
              <a:gd name="connsiteY313" fmla="*/ 6355860 h 6858000"/>
              <a:gd name="connsiteX314" fmla="*/ 5461758 w 7467600"/>
              <a:gd name="connsiteY314" fmla="*/ 5820220 h 6858000"/>
              <a:gd name="connsiteX315" fmla="*/ 5237282 w 7467600"/>
              <a:gd name="connsiteY315" fmla="*/ 6579086 h 6858000"/>
              <a:gd name="connsiteX316" fmla="*/ 5115009 w 7467600"/>
              <a:gd name="connsiteY316" fmla="*/ 6858000 h 6858000"/>
              <a:gd name="connsiteX317" fmla="*/ 5028074 w 7467600"/>
              <a:gd name="connsiteY317" fmla="*/ 6858000 h 6858000"/>
              <a:gd name="connsiteX318" fmla="*/ 5079508 w 7467600"/>
              <a:gd name="connsiteY318" fmla="*/ 6749074 h 6858000"/>
              <a:gd name="connsiteX319" fmla="*/ 5371846 w 7467600"/>
              <a:gd name="connsiteY319" fmla="*/ 5924413 h 6858000"/>
              <a:gd name="connsiteX320" fmla="*/ 5270512 w 7467600"/>
              <a:gd name="connsiteY320" fmla="*/ 6138975 h 6858000"/>
              <a:gd name="connsiteX321" fmla="*/ 5062409 w 7467600"/>
              <a:gd name="connsiteY321" fmla="*/ 6653544 h 6858000"/>
              <a:gd name="connsiteX322" fmla="*/ 5036628 w 7467600"/>
              <a:gd name="connsiteY322" fmla="*/ 6754247 h 6858000"/>
              <a:gd name="connsiteX323" fmla="*/ 5009112 w 7467600"/>
              <a:gd name="connsiteY323" fmla="*/ 6858000 h 6858000"/>
              <a:gd name="connsiteX324" fmla="*/ 4976679 w 7467600"/>
              <a:gd name="connsiteY324" fmla="*/ 6858000 h 6858000"/>
              <a:gd name="connsiteX325" fmla="*/ 5006537 w 7467600"/>
              <a:gd name="connsiteY325" fmla="*/ 6747068 h 6858000"/>
              <a:gd name="connsiteX326" fmla="*/ 5032723 w 7467600"/>
              <a:gd name="connsiteY326" fmla="*/ 6644957 h 6858000"/>
              <a:gd name="connsiteX327" fmla="*/ 5242949 w 7467600"/>
              <a:gd name="connsiteY327" fmla="*/ 6125175 h 6858000"/>
              <a:gd name="connsiteX328" fmla="*/ 5286321 w 7467600"/>
              <a:gd name="connsiteY328" fmla="*/ 6033555 h 6858000"/>
              <a:gd name="connsiteX329" fmla="*/ 5008210 w 7467600"/>
              <a:gd name="connsiteY329" fmla="*/ 6649194 h 6858000"/>
              <a:gd name="connsiteX330" fmla="*/ 4986321 w 7467600"/>
              <a:gd name="connsiteY330" fmla="*/ 6765687 h 6858000"/>
              <a:gd name="connsiteX331" fmla="*/ 4973474 w 7467600"/>
              <a:gd name="connsiteY331" fmla="*/ 6858000 h 6858000"/>
              <a:gd name="connsiteX332" fmla="*/ 4907178 w 7467600"/>
              <a:gd name="connsiteY332" fmla="*/ 6858000 h 6858000"/>
              <a:gd name="connsiteX333" fmla="*/ 4910810 w 7467600"/>
              <a:gd name="connsiteY333" fmla="*/ 6829660 h 6858000"/>
              <a:gd name="connsiteX334" fmla="*/ 4987461 w 7467600"/>
              <a:gd name="connsiteY334" fmla="*/ 6432994 h 6858000"/>
              <a:gd name="connsiteX335" fmla="*/ 5179262 w 7467600"/>
              <a:gd name="connsiteY335" fmla="*/ 6035044 h 6858000"/>
              <a:gd name="connsiteX336" fmla="*/ 4689678 w 7467600"/>
              <a:gd name="connsiteY336" fmla="*/ 6440241 h 6858000"/>
              <a:gd name="connsiteX337" fmla="*/ 4477543 w 7467600"/>
              <a:gd name="connsiteY337" fmla="*/ 6674836 h 6858000"/>
              <a:gd name="connsiteX338" fmla="*/ 4329957 w 7467600"/>
              <a:gd name="connsiteY338" fmla="*/ 6858000 h 6858000"/>
              <a:gd name="connsiteX339" fmla="*/ 4218595 w 7467600"/>
              <a:gd name="connsiteY339" fmla="*/ 6858000 h 6858000"/>
              <a:gd name="connsiteX340" fmla="*/ 4368888 w 7467600"/>
              <a:gd name="connsiteY340" fmla="*/ 6668412 h 6858000"/>
              <a:gd name="connsiteX341" fmla="*/ 4563091 w 7467600"/>
              <a:gd name="connsiteY341" fmla="*/ 6442508 h 6858000"/>
              <a:gd name="connsiteX342" fmla="*/ 5387324 w 7467600"/>
              <a:gd name="connsiteY342" fmla="*/ 5705830 h 6858000"/>
              <a:gd name="connsiteX343" fmla="*/ 5073620 w 7467600"/>
              <a:gd name="connsiteY343" fmla="*/ 5955437 h 6858000"/>
              <a:gd name="connsiteX344" fmla="*/ 4689789 w 7467600"/>
              <a:gd name="connsiteY344" fmla="*/ 6268382 h 6858000"/>
              <a:gd name="connsiteX345" fmla="*/ 4418722 w 7467600"/>
              <a:gd name="connsiteY345" fmla="*/ 6570886 h 6858000"/>
              <a:gd name="connsiteX346" fmla="*/ 4214944 w 7467600"/>
              <a:gd name="connsiteY346" fmla="*/ 6858000 h 6858000"/>
              <a:gd name="connsiteX347" fmla="*/ 4177898 w 7467600"/>
              <a:gd name="connsiteY347" fmla="*/ 6858000 h 6858000"/>
              <a:gd name="connsiteX348" fmla="*/ 4391597 w 7467600"/>
              <a:gd name="connsiteY348" fmla="*/ 6556370 h 6858000"/>
              <a:gd name="connsiteX349" fmla="*/ 4668889 w 7467600"/>
              <a:gd name="connsiteY349" fmla="*/ 6246399 h 6858000"/>
              <a:gd name="connsiteX350" fmla="*/ 5055427 w 7467600"/>
              <a:gd name="connsiteY350" fmla="*/ 5931476 h 6858000"/>
              <a:gd name="connsiteX351" fmla="*/ 5371814 w 7467600"/>
              <a:gd name="connsiteY351" fmla="*/ 5678975 h 6858000"/>
              <a:gd name="connsiteX352" fmla="*/ 4987918 w 7467600"/>
              <a:gd name="connsiteY352" fmla="*/ 5838701 h 6858000"/>
              <a:gd name="connsiteX353" fmla="*/ 4317146 w 7467600"/>
              <a:gd name="connsiteY353" fmla="*/ 6587716 h 6858000"/>
              <a:gd name="connsiteX354" fmla="*/ 4171627 w 7467600"/>
              <a:gd name="connsiteY354" fmla="*/ 6858000 h 6858000"/>
              <a:gd name="connsiteX355" fmla="*/ 4081585 w 7467600"/>
              <a:gd name="connsiteY355" fmla="*/ 6858000 h 6858000"/>
              <a:gd name="connsiteX356" fmla="*/ 4238603 w 7467600"/>
              <a:gd name="connsiteY356" fmla="*/ 6559341 h 6858000"/>
              <a:gd name="connsiteX357" fmla="*/ 4778333 w 7467600"/>
              <a:gd name="connsiteY357" fmla="*/ 5873626 h 6858000"/>
              <a:gd name="connsiteX358" fmla="*/ 5414185 w 7467600"/>
              <a:gd name="connsiteY358" fmla="*/ 5573882 h 6858000"/>
              <a:gd name="connsiteX359" fmla="*/ 5959648 w 7467600"/>
              <a:gd name="connsiteY359" fmla="*/ 4760797 h 6858000"/>
              <a:gd name="connsiteX360" fmla="*/ 5355019 w 7467600"/>
              <a:gd name="connsiteY360" fmla="*/ 4734672 h 6858000"/>
              <a:gd name="connsiteX361" fmla="*/ 5083565 w 7467600"/>
              <a:gd name="connsiteY361" fmla="*/ 5179121 h 6858000"/>
              <a:gd name="connsiteX362" fmla="*/ 4713577 w 7467600"/>
              <a:gd name="connsiteY362" fmla="*/ 5616803 h 6858000"/>
              <a:gd name="connsiteX363" fmla="*/ 3989559 w 7467600"/>
              <a:gd name="connsiteY363" fmla="*/ 6145945 h 6858000"/>
              <a:gd name="connsiteX364" fmla="*/ 3939824 w 7467600"/>
              <a:gd name="connsiteY364" fmla="*/ 6066900 h 6858000"/>
              <a:gd name="connsiteX365" fmla="*/ 4584537 w 7467600"/>
              <a:gd name="connsiteY365" fmla="*/ 5324826 h 6858000"/>
              <a:gd name="connsiteX366" fmla="*/ 5037105 w 7467600"/>
              <a:gd name="connsiteY366" fmla="*/ 5088765 h 6858000"/>
              <a:gd name="connsiteX367" fmla="*/ 5039930 w 7467600"/>
              <a:gd name="connsiteY367" fmla="*/ 5089585 h 6858000"/>
              <a:gd name="connsiteX368" fmla="*/ 5263764 w 7467600"/>
              <a:gd name="connsiteY368" fmla="*/ 4735525 h 6858000"/>
              <a:gd name="connsiteX369" fmla="*/ 4086300 w 7467600"/>
              <a:gd name="connsiteY369" fmla="*/ 4884599 h 6858000"/>
              <a:gd name="connsiteX370" fmla="*/ 4085485 w 7467600"/>
              <a:gd name="connsiteY370" fmla="*/ 4899070 h 6858000"/>
              <a:gd name="connsiteX371" fmla="*/ 3871915 w 7467600"/>
              <a:gd name="connsiteY371" fmla="*/ 5253645 h 6858000"/>
              <a:gd name="connsiteX372" fmla="*/ 3799374 w 7467600"/>
              <a:gd name="connsiteY372" fmla="*/ 5466127 h 6858000"/>
              <a:gd name="connsiteX373" fmla="*/ 3498850 w 7467600"/>
              <a:gd name="connsiteY373" fmla="*/ 6661888 h 6858000"/>
              <a:gd name="connsiteX374" fmla="*/ 3399216 w 7467600"/>
              <a:gd name="connsiteY374" fmla="*/ 6858000 h 6858000"/>
              <a:gd name="connsiteX375" fmla="*/ 3303688 w 7467600"/>
              <a:gd name="connsiteY375" fmla="*/ 6858000 h 6858000"/>
              <a:gd name="connsiteX376" fmla="*/ 3391774 w 7467600"/>
              <a:gd name="connsiteY376" fmla="*/ 6697181 h 6858000"/>
              <a:gd name="connsiteX377" fmla="*/ 3735540 w 7467600"/>
              <a:gd name="connsiteY377" fmla="*/ 5546923 h 6858000"/>
              <a:gd name="connsiteX378" fmla="*/ 3729438 w 7467600"/>
              <a:gd name="connsiteY378" fmla="*/ 5569058 h 6858000"/>
              <a:gd name="connsiteX379" fmla="*/ 3707782 w 7467600"/>
              <a:gd name="connsiteY379" fmla="*/ 5644908 h 6858000"/>
              <a:gd name="connsiteX380" fmla="*/ 3583827 w 7467600"/>
              <a:gd name="connsiteY380" fmla="*/ 6039215 h 6858000"/>
              <a:gd name="connsiteX381" fmla="*/ 3547861 w 7467600"/>
              <a:gd name="connsiteY381" fmla="*/ 6129609 h 6858000"/>
              <a:gd name="connsiteX382" fmla="*/ 3490905 w 7467600"/>
              <a:gd name="connsiteY382" fmla="*/ 6277660 h 6858000"/>
              <a:gd name="connsiteX383" fmla="*/ 3455859 w 7467600"/>
              <a:gd name="connsiteY383" fmla="*/ 6391301 h 6858000"/>
              <a:gd name="connsiteX384" fmla="*/ 3429112 w 7467600"/>
              <a:gd name="connsiteY384" fmla="*/ 6479469 h 6858000"/>
              <a:gd name="connsiteX385" fmla="*/ 3304862 w 7467600"/>
              <a:gd name="connsiteY385" fmla="*/ 6796476 h 6858000"/>
              <a:gd name="connsiteX386" fmla="*/ 3276071 w 7467600"/>
              <a:gd name="connsiteY386" fmla="*/ 6858000 h 6858000"/>
              <a:gd name="connsiteX387" fmla="*/ 3240805 w 7467600"/>
              <a:gd name="connsiteY387" fmla="*/ 6858000 h 6858000"/>
              <a:gd name="connsiteX388" fmla="*/ 3275917 w 7467600"/>
              <a:gd name="connsiteY388" fmla="*/ 6783192 h 6858000"/>
              <a:gd name="connsiteX389" fmla="*/ 3399358 w 7467600"/>
              <a:gd name="connsiteY389" fmla="*/ 6469011 h 6858000"/>
              <a:gd name="connsiteX390" fmla="*/ 3425650 w 7467600"/>
              <a:gd name="connsiteY390" fmla="*/ 6381333 h 6858000"/>
              <a:gd name="connsiteX391" fmla="*/ 3460661 w 7467600"/>
              <a:gd name="connsiteY391" fmla="*/ 6266763 h 6858000"/>
              <a:gd name="connsiteX392" fmla="*/ 3518021 w 7467600"/>
              <a:gd name="connsiteY392" fmla="*/ 6117298 h 6858000"/>
              <a:gd name="connsiteX393" fmla="*/ 3554035 w 7467600"/>
              <a:gd name="connsiteY393" fmla="*/ 6027832 h 6858000"/>
              <a:gd name="connsiteX394" fmla="*/ 3677174 w 7467600"/>
              <a:gd name="connsiteY394" fmla="*/ 5636351 h 6858000"/>
              <a:gd name="connsiteX395" fmla="*/ 3698819 w 7467600"/>
              <a:gd name="connsiteY395" fmla="*/ 5560503 h 6858000"/>
              <a:gd name="connsiteX396" fmla="*/ 3702094 w 7467600"/>
              <a:gd name="connsiteY396" fmla="*/ 5549194 h 6858000"/>
              <a:gd name="connsiteX397" fmla="*/ 3398355 w 7467600"/>
              <a:gd name="connsiteY397" fmla="*/ 6094603 h 6858000"/>
              <a:gd name="connsiteX398" fmla="*/ 3193941 w 7467600"/>
              <a:gd name="connsiteY398" fmla="*/ 6798775 h 6858000"/>
              <a:gd name="connsiteX399" fmla="*/ 3184140 w 7467600"/>
              <a:gd name="connsiteY399" fmla="*/ 6858000 h 6858000"/>
              <a:gd name="connsiteX400" fmla="*/ 3099978 w 7467600"/>
              <a:gd name="connsiteY400" fmla="*/ 6858000 h 6858000"/>
              <a:gd name="connsiteX401" fmla="*/ 3101556 w 7467600"/>
              <a:gd name="connsiteY401" fmla="*/ 6843337 h 6858000"/>
              <a:gd name="connsiteX402" fmla="*/ 3370162 w 7467600"/>
              <a:gd name="connsiteY402" fmla="*/ 5785550 h 6858000"/>
              <a:gd name="connsiteX403" fmla="*/ 3746477 w 7467600"/>
              <a:gd name="connsiteY403" fmla="*/ 5377889 h 6858000"/>
              <a:gd name="connsiteX404" fmla="*/ 3863399 w 7467600"/>
              <a:gd name="connsiteY404" fmla="*/ 5087257 h 6858000"/>
              <a:gd name="connsiteX405" fmla="*/ 3968712 w 7467600"/>
              <a:gd name="connsiteY405" fmla="*/ 4913989 h 6858000"/>
              <a:gd name="connsiteX406" fmla="*/ 2792390 w 7467600"/>
              <a:gd name="connsiteY406" fmla="*/ 5382974 h 6858000"/>
              <a:gd name="connsiteX407" fmla="*/ 2714982 w 7467600"/>
              <a:gd name="connsiteY407" fmla="*/ 5427051 h 6858000"/>
              <a:gd name="connsiteX408" fmla="*/ 2813361 w 7467600"/>
              <a:gd name="connsiteY408" fmla="*/ 6023912 h 6858000"/>
              <a:gd name="connsiteX409" fmla="*/ 2688430 w 7467600"/>
              <a:gd name="connsiteY409" fmla="*/ 6801564 h 6858000"/>
              <a:gd name="connsiteX410" fmla="*/ 2629626 w 7467600"/>
              <a:gd name="connsiteY410" fmla="*/ 6763394 h 6858000"/>
              <a:gd name="connsiteX411" fmla="*/ 2565328 w 7467600"/>
              <a:gd name="connsiteY411" fmla="*/ 5516399 h 6858000"/>
              <a:gd name="connsiteX412" fmla="*/ 1922999 w 7467600"/>
              <a:gd name="connsiteY412" fmla="*/ 5980343 h 6858000"/>
              <a:gd name="connsiteX413" fmla="*/ 1950261 w 7467600"/>
              <a:gd name="connsiteY413" fmla="*/ 6405858 h 6858000"/>
              <a:gd name="connsiteX414" fmla="*/ 2365554 w 7467600"/>
              <a:gd name="connsiteY414" fmla="*/ 6759107 h 6858000"/>
              <a:gd name="connsiteX415" fmla="*/ 2424142 w 7467600"/>
              <a:gd name="connsiteY415" fmla="*/ 6858000 h 6858000"/>
              <a:gd name="connsiteX416" fmla="*/ 2395994 w 7467600"/>
              <a:gd name="connsiteY416" fmla="*/ 6858000 h 6858000"/>
              <a:gd name="connsiteX417" fmla="*/ 2392863 w 7467600"/>
              <a:gd name="connsiteY417" fmla="*/ 6852964 h 6858000"/>
              <a:gd name="connsiteX418" fmla="*/ 2017589 w 7467600"/>
              <a:gd name="connsiteY418" fmla="*/ 6493982 h 6858000"/>
              <a:gd name="connsiteX419" fmla="*/ 2147336 w 7467600"/>
              <a:gd name="connsiteY419" fmla="*/ 6594052 h 6858000"/>
              <a:gd name="connsiteX420" fmla="*/ 2207047 w 7467600"/>
              <a:gd name="connsiteY420" fmla="*/ 6654540 h 6858000"/>
              <a:gd name="connsiteX421" fmla="*/ 2299106 w 7467600"/>
              <a:gd name="connsiteY421" fmla="*/ 6778931 h 6858000"/>
              <a:gd name="connsiteX422" fmla="*/ 2314430 w 7467600"/>
              <a:gd name="connsiteY422" fmla="*/ 6801144 h 6858000"/>
              <a:gd name="connsiteX423" fmla="*/ 2352406 w 7467600"/>
              <a:gd name="connsiteY423" fmla="*/ 6858000 h 6858000"/>
              <a:gd name="connsiteX424" fmla="*/ 2314492 w 7467600"/>
              <a:gd name="connsiteY424" fmla="*/ 6858000 h 6858000"/>
              <a:gd name="connsiteX425" fmla="*/ 2288095 w 7467600"/>
              <a:gd name="connsiteY425" fmla="*/ 6818030 h 6858000"/>
              <a:gd name="connsiteX426" fmla="*/ 2272768 w 7467600"/>
              <a:gd name="connsiteY426" fmla="*/ 6795822 h 6858000"/>
              <a:gd name="connsiteX427" fmla="*/ 2182715 w 7467600"/>
              <a:gd name="connsiteY427" fmla="*/ 6675071 h 6858000"/>
              <a:gd name="connsiteX428" fmla="*/ 2032061 w 7467600"/>
              <a:gd name="connsiteY428" fmla="*/ 6541380 h 6858000"/>
              <a:gd name="connsiteX429" fmla="*/ 2257220 w 7467600"/>
              <a:gd name="connsiteY429" fmla="*/ 6826257 h 6858000"/>
              <a:gd name="connsiteX430" fmla="*/ 2281324 w 7467600"/>
              <a:gd name="connsiteY430" fmla="*/ 6858000 h 6858000"/>
              <a:gd name="connsiteX431" fmla="*/ 2242860 w 7467600"/>
              <a:gd name="connsiteY431" fmla="*/ 6858000 h 6858000"/>
              <a:gd name="connsiteX432" fmla="*/ 2232818 w 7467600"/>
              <a:gd name="connsiteY432" fmla="*/ 6844926 h 6858000"/>
              <a:gd name="connsiteX433" fmla="*/ 1990172 w 7467600"/>
              <a:gd name="connsiteY433" fmla="*/ 6542121 h 6858000"/>
              <a:gd name="connsiteX434" fmla="*/ 2124090 w 7467600"/>
              <a:gd name="connsiteY434" fmla="*/ 6761017 h 6858000"/>
              <a:gd name="connsiteX435" fmla="*/ 2200380 w 7467600"/>
              <a:gd name="connsiteY435" fmla="*/ 6858000 h 6858000"/>
              <a:gd name="connsiteX436" fmla="*/ 2147507 w 7467600"/>
              <a:gd name="connsiteY436" fmla="*/ 6858000 h 6858000"/>
              <a:gd name="connsiteX437" fmla="*/ 2070668 w 7467600"/>
              <a:gd name="connsiteY437" fmla="*/ 6761520 h 6858000"/>
              <a:gd name="connsiteX438" fmla="*/ 1975142 w 7467600"/>
              <a:gd name="connsiteY438" fmla="*/ 6585570 h 6858000"/>
              <a:gd name="connsiteX439" fmla="*/ 2050035 w 7467600"/>
              <a:gd name="connsiteY439" fmla="*/ 6813345 h 6858000"/>
              <a:gd name="connsiteX440" fmla="*/ 2063025 w 7467600"/>
              <a:gd name="connsiteY440" fmla="*/ 6858000 h 6858000"/>
              <a:gd name="connsiteX441" fmla="*/ 2021675 w 7467600"/>
              <a:gd name="connsiteY441" fmla="*/ 6858000 h 6858000"/>
              <a:gd name="connsiteX442" fmla="*/ 2019308 w 7467600"/>
              <a:gd name="connsiteY442" fmla="*/ 6847118 h 6858000"/>
              <a:gd name="connsiteX443" fmla="*/ 1938835 w 7467600"/>
              <a:gd name="connsiteY443" fmla="*/ 6551160 h 6858000"/>
              <a:gd name="connsiteX444" fmla="*/ 1953230 w 7467600"/>
              <a:gd name="connsiteY444" fmla="*/ 6759699 h 6858000"/>
              <a:gd name="connsiteX445" fmla="*/ 1956763 w 7467600"/>
              <a:gd name="connsiteY445" fmla="*/ 6778191 h 6858000"/>
              <a:gd name="connsiteX446" fmla="*/ 1967925 w 7467600"/>
              <a:gd name="connsiteY446" fmla="*/ 6858000 h 6858000"/>
              <a:gd name="connsiteX447" fmla="*/ 1936622 w 7467600"/>
              <a:gd name="connsiteY447" fmla="*/ 6858000 h 6858000"/>
              <a:gd name="connsiteX448" fmla="*/ 1926261 w 7467600"/>
              <a:gd name="connsiteY448" fmla="*/ 6784064 h 6858000"/>
              <a:gd name="connsiteX449" fmla="*/ 1922724 w 7467600"/>
              <a:gd name="connsiteY449" fmla="*/ 6765577 h 6858000"/>
              <a:gd name="connsiteX450" fmla="*/ 1904650 w 7467600"/>
              <a:gd name="connsiteY450" fmla="*/ 6639616 h 6858000"/>
              <a:gd name="connsiteX451" fmla="*/ 1885273 w 7467600"/>
              <a:gd name="connsiteY451" fmla="*/ 6858000 h 6858000"/>
              <a:gd name="connsiteX452" fmla="*/ 1854363 w 7467600"/>
              <a:gd name="connsiteY452" fmla="*/ 6858000 h 6858000"/>
              <a:gd name="connsiteX453" fmla="*/ 1880391 w 7467600"/>
              <a:gd name="connsiteY453" fmla="*/ 6603796 h 6858000"/>
              <a:gd name="connsiteX454" fmla="*/ 1818273 w 7467600"/>
              <a:gd name="connsiteY454" fmla="*/ 6715729 h 6858000"/>
              <a:gd name="connsiteX455" fmla="*/ 1794691 w 7467600"/>
              <a:gd name="connsiteY455" fmla="*/ 6843239 h 6858000"/>
              <a:gd name="connsiteX456" fmla="*/ 1794914 w 7467600"/>
              <a:gd name="connsiteY456" fmla="*/ 6858000 h 6858000"/>
              <a:gd name="connsiteX457" fmla="*/ 1746128 w 7467600"/>
              <a:gd name="connsiteY457" fmla="*/ 6858000 h 6858000"/>
              <a:gd name="connsiteX458" fmla="*/ 1753934 w 7467600"/>
              <a:gd name="connsiteY458" fmla="*/ 6724796 h 6858000"/>
              <a:gd name="connsiteX459" fmla="*/ 1792053 w 7467600"/>
              <a:gd name="connsiteY459" fmla="*/ 6572396 h 6858000"/>
              <a:gd name="connsiteX460" fmla="*/ 1862248 w 7467600"/>
              <a:gd name="connsiteY460" fmla="*/ 6266397 h 6858000"/>
              <a:gd name="connsiteX461" fmla="*/ 1862250 w 7467600"/>
              <a:gd name="connsiteY461" fmla="*/ 6033531 h 6858000"/>
              <a:gd name="connsiteX462" fmla="*/ 1211999 w 7467600"/>
              <a:gd name="connsiteY462" fmla="*/ 6683610 h 6858000"/>
              <a:gd name="connsiteX463" fmla="*/ 1213266 w 7467600"/>
              <a:gd name="connsiteY463" fmla="*/ 6691947 h 6858000"/>
              <a:gd name="connsiteX464" fmla="*/ 1203370 w 7467600"/>
              <a:gd name="connsiteY464" fmla="*/ 6850676 h 6858000"/>
              <a:gd name="connsiteX465" fmla="*/ 1203671 w 7467600"/>
              <a:gd name="connsiteY465" fmla="*/ 6858000 h 6858000"/>
              <a:gd name="connsiteX466" fmla="*/ 1143180 w 7467600"/>
              <a:gd name="connsiteY466" fmla="*/ 6858000 h 6858000"/>
              <a:gd name="connsiteX467" fmla="*/ 1142176 w 7467600"/>
              <a:gd name="connsiteY467" fmla="*/ 6766045 h 6858000"/>
              <a:gd name="connsiteX468" fmla="*/ 1067484 w 7467600"/>
              <a:gd name="connsiteY468" fmla="*/ 6858000 h 6858000"/>
              <a:gd name="connsiteX469" fmla="*/ 953928 w 7467600"/>
              <a:gd name="connsiteY469" fmla="*/ 6858000 h 6858000"/>
              <a:gd name="connsiteX470" fmla="*/ 959715 w 7467600"/>
              <a:gd name="connsiteY470" fmla="*/ 6850185 h 6858000"/>
              <a:gd name="connsiteX471" fmla="*/ 1483788 w 7467600"/>
              <a:gd name="connsiteY471" fmla="*/ 6259174 h 6858000"/>
              <a:gd name="connsiteX472" fmla="*/ 1100671 w 7467600"/>
              <a:gd name="connsiteY472" fmla="*/ 6252137 h 6858000"/>
              <a:gd name="connsiteX473" fmla="*/ 1090144 w 7467600"/>
              <a:gd name="connsiteY473" fmla="*/ 6256748 h 6858000"/>
              <a:gd name="connsiteX474" fmla="*/ 1095872 w 7467600"/>
              <a:gd name="connsiteY474" fmla="*/ 6271892 h 6858000"/>
              <a:gd name="connsiteX475" fmla="*/ 262785 w 7467600"/>
              <a:gd name="connsiteY475" fmla="*/ 6845450 h 6858000"/>
              <a:gd name="connsiteX476" fmla="*/ 209968 w 7467600"/>
              <a:gd name="connsiteY476" fmla="*/ 6770713 h 6858000"/>
              <a:gd name="connsiteX477" fmla="*/ 873460 w 7467600"/>
              <a:gd name="connsiteY477" fmla="*/ 6253768 h 6858000"/>
              <a:gd name="connsiteX478" fmla="*/ 192686 w 7467600"/>
              <a:gd name="connsiteY478" fmla="*/ 5849257 h 6858000"/>
              <a:gd name="connsiteX479" fmla="*/ 4696 w 7467600"/>
              <a:gd name="connsiteY479" fmla="*/ 5697668 h 6858000"/>
              <a:gd name="connsiteX480" fmla="*/ 0 w 7467600"/>
              <a:gd name="connsiteY480" fmla="*/ 5689984 h 6858000"/>
              <a:gd name="connsiteX481" fmla="*/ 0 w 7467600"/>
              <a:gd name="connsiteY481" fmla="*/ 5513472 h 6858000"/>
              <a:gd name="connsiteX482" fmla="*/ 174101 w 7467600"/>
              <a:gd name="connsiteY482" fmla="*/ 5620277 h 6858000"/>
              <a:gd name="connsiteX483" fmla="*/ 891800 w 7467600"/>
              <a:gd name="connsiteY483" fmla="*/ 6036935 h 6858000"/>
              <a:gd name="connsiteX484" fmla="*/ 1072219 w 7467600"/>
              <a:gd name="connsiteY484" fmla="*/ 6169443 h 6858000"/>
              <a:gd name="connsiteX485" fmla="*/ 1074117 w 7467600"/>
              <a:gd name="connsiteY485" fmla="*/ 6170301 h 6858000"/>
              <a:gd name="connsiteX486" fmla="*/ 1083114 w 7467600"/>
              <a:gd name="connsiteY486" fmla="*/ 6174131 h 6858000"/>
              <a:gd name="connsiteX487" fmla="*/ 1543010 w 7467600"/>
              <a:gd name="connsiteY487" fmla="*/ 6191140 h 6858000"/>
              <a:gd name="connsiteX488" fmla="*/ 1551080 w 7467600"/>
              <a:gd name="connsiteY488" fmla="*/ 6195006 h 6858000"/>
              <a:gd name="connsiteX489" fmla="*/ 2345443 w 7467600"/>
              <a:gd name="connsiteY489" fmla="*/ 5549882 h 6858000"/>
              <a:gd name="connsiteX490" fmla="*/ 1721499 w 7467600"/>
              <a:gd name="connsiteY490" fmla="*/ 5599969 h 6858000"/>
              <a:gd name="connsiteX491" fmla="*/ 767716 w 7467600"/>
              <a:gd name="connsiteY491" fmla="*/ 5472768 h 6858000"/>
              <a:gd name="connsiteX492" fmla="*/ 722147 w 7467600"/>
              <a:gd name="connsiteY492" fmla="*/ 5393091 h 6858000"/>
              <a:gd name="connsiteX493" fmla="*/ 1485552 w 7467600"/>
              <a:gd name="connsiteY493" fmla="*/ 5313202 h 6858000"/>
              <a:gd name="connsiteX494" fmla="*/ 2143004 w 7467600"/>
              <a:gd name="connsiteY494" fmla="*/ 5402420 h 6858000"/>
              <a:gd name="connsiteX495" fmla="*/ 1933391 w 7467600"/>
              <a:gd name="connsiteY495" fmla="*/ 5156971 h 6858000"/>
              <a:gd name="connsiteX496" fmla="*/ 1827118 w 7467600"/>
              <a:gd name="connsiteY496" fmla="*/ 4968410 h 6858000"/>
              <a:gd name="connsiteX497" fmla="*/ 1837349 w 7467600"/>
              <a:gd name="connsiteY497" fmla="*/ 4956357 h 6858000"/>
              <a:gd name="connsiteX498" fmla="*/ 2162835 w 7467600"/>
              <a:gd name="connsiteY498" fmla="*/ 5187853 h 6858000"/>
              <a:gd name="connsiteX499" fmla="*/ 2257167 w 7467600"/>
              <a:gd name="connsiteY499" fmla="*/ 5462123 h 6858000"/>
              <a:gd name="connsiteX500" fmla="*/ 2261598 w 7467600"/>
              <a:gd name="connsiteY500" fmla="*/ 5467998 h 6858000"/>
              <a:gd name="connsiteX501" fmla="*/ 2437177 w 7467600"/>
              <a:gd name="connsiteY501" fmla="*/ 5479608 h 6858000"/>
              <a:gd name="connsiteX502" fmla="*/ 2445247 w 7467600"/>
              <a:gd name="connsiteY502" fmla="*/ 5483476 h 6858000"/>
              <a:gd name="connsiteX503" fmla="*/ 2743626 w 7467600"/>
              <a:gd name="connsiteY503" fmla="*/ 5304819 h 6858000"/>
              <a:gd name="connsiteX504" fmla="*/ 3048102 w 7467600"/>
              <a:gd name="connsiteY504" fmla="*/ 5150595 h 6858000"/>
              <a:gd name="connsiteX505" fmla="*/ 1799414 w 7467600"/>
              <a:gd name="connsiteY505" fmla="*/ 4694732 h 6858000"/>
              <a:gd name="connsiteX506" fmla="*/ 1771735 w 7467600"/>
              <a:gd name="connsiteY506" fmla="*/ 4619929 h 6858000"/>
              <a:gd name="connsiteX507" fmla="*/ 3104273 w 7467600"/>
              <a:gd name="connsiteY507" fmla="*/ 5076159 h 6858000"/>
              <a:gd name="connsiteX508" fmla="*/ 3113245 w 7467600"/>
              <a:gd name="connsiteY508" fmla="*/ 5090705 h 6858000"/>
              <a:gd name="connsiteX509" fmla="*/ 3126294 w 7467600"/>
              <a:gd name="connsiteY509" fmla="*/ 5114400 h 6858000"/>
              <a:gd name="connsiteX510" fmla="*/ 3937433 w 7467600"/>
              <a:gd name="connsiteY510" fmla="*/ 4830473 h 6858000"/>
              <a:gd name="connsiteX511" fmla="*/ 3590475 w 7467600"/>
              <a:gd name="connsiteY511" fmla="*/ 4597974 h 6858000"/>
              <a:gd name="connsiteX512" fmla="*/ 3100264 w 7467600"/>
              <a:gd name="connsiteY512" fmla="*/ 4579845 h 6858000"/>
              <a:gd name="connsiteX513" fmla="*/ 2183576 w 7467600"/>
              <a:gd name="connsiteY513" fmla="*/ 4227150 h 6858000"/>
              <a:gd name="connsiteX514" fmla="*/ 2151029 w 7467600"/>
              <a:gd name="connsiteY514" fmla="*/ 4146947 h 6858000"/>
              <a:gd name="connsiteX515" fmla="*/ 3563434 w 7467600"/>
              <a:gd name="connsiteY515" fmla="*/ 4469115 h 6858000"/>
              <a:gd name="connsiteX516" fmla="*/ 3177952 w 7467600"/>
              <a:gd name="connsiteY516" fmla="*/ 3657386 h 6858000"/>
              <a:gd name="connsiteX517" fmla="*/ 3189263 w 7467600"/>
              <a:gd name="connsiteY517" fmla="*/ 3625726 h 6858000"/>
              <a:gd name="connsiteX518" fmla="*/ 3560912 w 7467600"/>
              <a:gd name="connsiteY518" fmla="*/ 4079863 h 6858000"/>
              <a:gd name="connsiteX519" fmla="*/ 3626636 w 7467600"/>
              <a:gd name="connsiteY519" fmla="*/ 4512230 h 6858000"/>
              <a:gd name="connsiteX520" fmla="*/ 3653088 w 7467600"/>
              <a:gd name="connsiteY520" fmla="*/ 4521417 h 6858000"/>
              <a:gd name="connsiteX521" fmla="*/ 3988128 w 7467600"/>
              <a:gd name="connsiteY521" fmla="*/ 4817267 h 6858000"/>
              <a:gd name="connsiteX522" fmla="*/ 4830582 w 7467600"/>
              <a:gd name="connsiteY522" fmla="*/ 4676000 h 6858000"/>
              <a:gd name="connsiteX523" fmla="*/ 4830100 w 7467600"/>
              <a:gd name="connsiteY523" fmla="*/ 4675554 h 6858000"/>
              <a:gd name="connsiteX524" fmla="*/ 4036318 w 7467600"/>
              <a:gd name="connsiteY524" fmla="*/ 4147013 h 6858000"/>
              <a:gd name="connsiteX525" fmla="*/ 3432098 w 7467600"/>
              <a:gd name="connsiteY525" fmla="*/ 3537312 h 6858000"/>
              <a:gd name="connsiteX526" fmla="*/ 3446761 w 7467600"/>
              <a:gd name="connsiteY526" fmla="*/ 3461278 h 6858000"/>
              <a:gd name="connsiteX527" fmla="*/ 4419733 w 7467600"/>
              <a:gd name="connsiteY527" fmla="*/ 3963555 h 6858000"/>
              <a:gd name="connsiteX528" fmla="*/ 4781371 w 7467600"/>
              <a:gd name="connsiteY528" fmla="*/ 4458604 h 6858000"/>
              <a:gd name="connsiteX529" fmla="*/ 4780440 w 7467600"/>
              <a:gd name="connsiteY529" fmla="*/ 4470290 h 6858000"/>
              <a:gd name="connsiteX530" fmla="*/ 4898954 w 7467600"/>
              <a:gd name="connsiteY530" fmla="*/ 4662092 h 6858000"/>
              <a:gd name="connsiteX531" fmla="*/ 4900699 w 7467600"/>
              <a:gd name="connsiteY531" fmla="*/ 4670867 h 6858000"/>
              <a:gd name="connsiteX532" fmla="*/ 5714511 w 7467600"/>
              <a:gd name="connsiteY532" fmla="*/ 4663483 h 6858000"/>
              <a:gd name="connsiteX533" fmla="*/ 5464793 w 7467600"/>
              <a:gd name="connsiteY533" fmla="*/ 4393556 h 6858000"/>
              <a:gd name="connsiteX534" fmla="*/ 5461897 w 7467600"/>
              <a:gd name="connsiteY534" fmla="*/ 4390879 h 6858000"/>
              <a:gd name="connsiteX535" fmla="*/ 4294126 w 7467600"/>
              <a:gd name="connsiteY535" fmla="*/ 3303048 h 6858000"/>
              <a:gd name="connsiteX536" fmla="*/ 4305321 w 7467600"/>
              <a:gd name="connsiteY536" fmla="*/ 3256953 h 6858000"/>
              <a:gd name="connsiteX537" fmla="*/ 4949299 w 7467600"/>
              <a:gd name="connsiteY537" fmla="*/ 3766336 h 6858000"/>
              <a:gd name="connsiteX538" fmla="*/ 5291452 w 7467600"/>
              <a:gd name="connsiteY538" fmla="*/ 4076801 h 6858000"/>
              <a:gd name="connsiteX539" fmla="*/ 5434998 w 7467600"/>
              <a:gd name="connsiteY539" fmla="*/ 4254100 h 6858000"/>
              <a:gd name="connsiteX540" fmla="*/ 5351015 w 7467600"/>
              <a:gd name="connsiteY540" fmla="*/ 3760989 h 6858000"/>
              <a:gd name="connsiteX541" fmla="*/ 5413780 w 7467600"/>
              <a:gd name="connsiteY541" fmla="*/ 2966265 h 6858000"/>
              <a:gd name="connsiteX542" fmla="*/ 5425627 w 7467600"/>
              <a:gd name="connsiteY542" fmla="*/ 2954192 h 6858000"/>
              <a:gd name="connsiteX543" fmla="*/ 6604735 w 7467600"/>
              <a:gd name="connsiteY543" fmla="*/ 2041381 h 6858000"/>
              <a:gd name="connsiteX544" fmla="*/ 7204487 w 7467600"/>
              <a:gd name="connsiteY544" fmla="*/ 2742112 h 6858000"/>
              <a:gd name="connsiteX545" fmla="*/ 7131592 w 7467600"/>
              <a:gd name="connsiteY545" fmla="*/ 2672096 h 6858000"/>
              <a:gd name="connsiteX546" fmla="*/ 6996344 w 7467600"/>
              <a:gd name="connsiteY546" fmla="*/ 2518310 h 6858000"/>
              <a:gd name="connsiteX547" fmla="*/ 6735495 w 7467600"/>
              <a:gd name="connsiteY547" fmla="*/ 2196890 h 6858000"/>
              <a:gd name="connsiteX548" fmla="*/ 6721901 w 7467600"/>
              <a:gd name="connsiteY548" fmla="*/ 2179274 h 6858000"/>
              <a:gd name="connsiteX549" fmla="*/ 6604735 w 7467600"/>
              <a:gd name="connsiteY549" fmla="*/ 2041381 h 6858000"/>
              <a:gd name="connsiteX550" fmla="*/ 6591670 w 7467600"/>
              <a:gd name="connsiteY550" fmla="*/ 1988277 h 6858000"/>
              <a:gd name="connsiteX551" fmla="*/ 6747349 w 7467600"/>
              <a:gd name="connsiteY551" fmla="*/ 2160069 h 6858000"/>
              <a:gd name="connsiteX552" fmla="*/ 6760943 w 7467600"/>
              <a:gd name="connsiteY552" fmla="*/ 2177686 h 6858000"/>
              <a:gd name="connsiteX553" fmla="*/ 7021065 w 7467600"/>
              <a:gd name="connsiteY553" fmla="*/ 2498102 h 6858000"/>
              <a:gd name="connsiteX554" fmla="*/ 7155223 w 7467600"/>
              <a:gd name="connsiteY554" fmla="*/ 2650386 h 6858000"/>
              <a:gd name="connsiteX555" fmla="*/ 7203167 w 7467600"/>
              <a:gd name="connsiteY555" fmla="*/ 2697288 h 6858000"/>
              <a:gd name="connsiteX556" fmla="*/ 6937703 w 7467600"/>
              <a:gd name="connsiteY556" fmla="*/ 2321981 h 6858000"/>
              <a:gd name="connsiteX557" fmla="*/ 6591670 w 7467600"/>
              <a:gd name="connsiteY557" fmla="*/ 1988277 h 6858000"/>
              <a:gd name="connsiteX558" fmla="*/ 5798671 w 7467600"/>
              <a:gd name="connsiteY558" fmla="*/ 1981601 h 6858000"/>
              <a:gd name="connsiteX559" fmla="*/ 5754709 w 7467600"/>
              <a:gd name="connsiteY559" fmla="*/ 2071454 h 6858000"/>
              <a:gd name="connsiteX560" fmla="*/ 5763044 w 7467600"/>
              <a:gd name="connsiteY560" fmla="*/ 2842206 h 6858000"/>
              <a:gd name="connsiteX561" fmla="*/ 5764974 w 7467600"/>
              <a:gd name="connsiteY561" fmla="*/ 2799609 h 6858000"/>
              <a:gd name="connsiteX562" fmla="*/ 5767665 w 7467600"/>
              <a:gd name="connsiteY562" fmla="*/ 2666409 h 6858000"/>
              <a:gd name="connsiteX563" fmla="*/ 5763055 w 7467600"/>
              <a:gd name="connsiteY563" fmla="*/ 2579705 h 6858000"/>
              <a:gd name="connsiteX564" fmla="*/ 5758079 w 7467600"/>
              <a:gd name="connsiteY564" fmla="*/ 2492508 h 6858000"/>
              <a:gd name="connsiteX565" fmla="*/ 5779325 w 7467600"/>
              <a:gd name="connsiteY565" fmla="*/ 2197069 h 6858000"/>
              <a:gd name="connsiteX566" fmla="*/ 5798671 w 7467600"/>
              <a:gd name="connsiteY566" fmla="*/ 1981601 h 6858000"/>
              <a:gd name="connsiteX567" fmla="*/ 5829202 w 7467600"/>
              <a:gd name="connsiteY567" fmla="*/ 1971679 h 6858000"/>
              <a:gd name="connsiteX568" fmla="*/ 5809558 w 7467600"/>
              <a:gd name="connsiteY568" fmla="*/ 2198043 h 6858000"/>
              <a:gd name="connsiteX569" fmla="*/ 5788653 w 7467600"/>
              <a:gd name="connsiteY569" fmla="*/ 2489430 h 6858000"/>
              <a:gd name="connsiteX570" fmla="*/ 5793439 w 7467600"/>
              <a:gd name="connsiteY570" fmla="*/ 2575235 h 6858000"/>
              <a:gd name="connsiteX571" fmla="*/ 5796837 w 7467600"/>
              <a:gd name="connsiteY571" fmla="*/ 2637633 h 6858000"/>
              <a:gd name="connsiteX572" fmla="*/ 5818614 w 7467600"/>
              <a:gd name="connsiteY572" fmla="*/ 2473055 h 6858000"/>
              <a:gd name="connsiteX573" fmla="*/ 5829202 w 7467600"/>
              <a:gd name="connsiteY573" fmla="*/ 1971679 h 6858000"/>
              <a:gd name="connsiteX574" fmla="*/ 5911389 w 7467600"/>
              <a:gd name="connsiteY574" fmla="*/ 1898371 h 6858000"/>
              <a:gd name="connsiteX575" fmla="*/ 6237627 w 7467600"/>
              <a:gd name="connsiteY575" fmla="*/ 2231921 h 6858000"/>
              <a:gd name="connsiteX576" fmla="*/ 5911389 w 7467600"/>
              <a:gd name="connsiteY576" fmla="*/ 1898371 h 6858000"/>
              <a:gd name="connsiteX577" fmla="*/ 6944437 w 7467600"/>
              <a:gd name="connsiteY577" fmla="*/ 1575402 h 6858000"/>
              <a:gd name="connsiteX578" fmla="*/ 6304730 w 7467600"/>
              <a:gd name="connsiteY578" fmla="*/ 1766654 h 6858000"/>
              <a:gd name="connsiteX579" fmla="*/ 6944437 w 7467600"/>
              <a:gd name="connsiteY579" fmla="*/ 1575402 h 6858000"/>
              <a:gd name="connsiteX580" fmla="*/ 7019523 w 7467600"/>
              <a:gd name="connsiteY580" fmla="*/ 1519450 h 6858000"/>
              <a:gd name="connsiteX581" fmla="*/ 6298091 w 7467600"/>
              <a:gd name="connsiteY581" fmla="*/ 1737122 h 6858000"/>
              <a:gd name="connsiteX582" fmla="*/ 7019523 w 7467600"/>
              <a:gd name="connsiteY582" fmla="*/ 1519450 h 6858000"/>
              <a:gd name="connsiteX583" fmla="*/ 2399523 w 7467600"/>
              <a:gd name="connsiteY583" fmla="*/ 1428234 h 6858000"/>
              <a:gd name="connsiteX584" fmla="*/ 2224982 w 7467600"/>
              <a:gd name="connsiteY584" fmla="*/ 1826201 h 6858000"/>
              <a:gd name="connsiteX585" fmla="*/ 2096099 w 7467600"/>
              <a:gd name="connsiteY585" fmla="*/ 2345900 h 6858000"/>
              <a:gd name="connsiteX586" fmla="*/ 2283317 w 7467600"/>
              <a:gd name="connsiteY586" fmla="*/ 1796925 h 6858000"/>
              <a:gd name="connsiteX587" fmla="*/ 2399523 w 7467600"/>
              <a:gd name="connsiteY587" fmla="*/ 1428234 h 6858000"/>
              <a:gd name="connsiteX588" fmla="*/ 2448558 w 7467600"/>
              <a:gd name="connsiteY588" fmla="*/ 1373435 h 6858000"/>
              <a:gd name="connsiteX589" fmla="*/ 2312521 w 7467600"/>
              <a:gd name="connsiteY589" fmla="*/ 1806140 h 6858000"/>
              <a:gd name="connsiteX590" fmla="*/ 2127533 w 7467600"/>
              <a:gd name="connsiteY590" fmla="*/ 2348380 h 6858000"/>
              <a:gd name="connsiteX591" fmla="*/ 2358080 w 7467600"/>
              <a:gd name="connsiteY591" fmla="*/ 1866134 h 6858000"/>
              <a:gd name="connsiteX592" fmla="*/ 2407436 w 7467600"/>
              <a:gd name="connsiteY592" fmla="*/ 1651070 h 6858000"/>
              <a:gd name="connsiteX593" fmla="*/ 2448558 w 7467600"/>
              <a:gd name="connsiteY593" fmla="*/ 1373435 h 6858000"/>
              <a:gd name="connsiteX594" fmla="*/ 278707 w 7467600"/>
              <a:gd name="connsiteY594" fmla="*/ 1352270 h 6858000"/>
              <a:gd name="connsiteX595" fmla="*/ 321570 w 7467600"/>
              <a:gd name="connsiteY595" fmla="*/ 1861610 h 6858000"/>
              <a:gd name="connsiteX596" fmla="*/ 294281 w 7467600"/>
              <a:gd name="connsiteY596" fmla="*/ 1440658 h 6858000"/>
              <a:gd name="connsiteX597" fmla="*/ 278707 w 7467600"/>
              <a:gd name="connsiteY597" fmla="*/ 1352270 h 6858000"/>
              <a:gd name="connsiteX598" fmla="*/ 1423821 w 7467600"/>
              <a:gd name="connsiteY598" fmla="*/ 1351958 h 6858000"/>
              <a:gd name="connsiteX599" fmla="*/ 1638521 w 7467600"/>
              <a:gd name="connsiteY599" fmla="*/ 1908470 h 6858000"/>
              <a:gd name="connsiteX600" fmla="*/ 1754199 w 7467600"/>
              <a:gd name="connsiteY600" fmla="*/ 2149284 h 6858000"/>
              <a:gd name="connsiteX601" fmla="*/ 1908359 w 7467600"/>
              <a:gd name="connsiteY601" fmla="*/ 2364988 h 6858000"/>
              <a:gd name="connsiteX602" fmla="*/ 1647661 w 7467600"/>
              <a:gd name="connsiteY602" fmla="*/ 1825945 h 6858000"/>
              <a:gd name="connsiteX603" fmla="*/ 1423821 w 7467600"/>
              <a:gd name="connsiteY603" fmla="*/ 1351958 h 6858000"/>
              <a:gd name="connsiteX604" fmla="*/ 1431890 w 7467600"/>
              <a:gd name="connsiteY604" fmla="*/ 1306475 h 6858000"/>
              <a:gd name="connsiteX605" fmla="*/ 1507597 w 7467600"/>
              <a:gd name="connsiteY605" fmla="*/ 1446132 h 6858000"/>
              <a:gd name="connsiteX606" fmla="*/ 1674586 w 7467600"/>
              <a:gd name="connsiteY606" fmla="*/ 1813832 h 6858000"/>
              <a:gd name="connsiteX607" fmla="*/ 1815950 w 7467600"/>
              <a:gd name="connsiteY607" fmla="*/ 2128564 h 6858000"/>
              <a:gd name="connsiteX608" fmla="*/ 1984242 w 7467600"/>
              <a:gd name="connsiteY608" fmla="*/ 2430829 h 6858000"/>
              <a:gd name="connsiteX609" fmla="*/ 2014023 w 7467600"/>
              <a:gd name="connsiteY609" fmla="*/ 2450995 h 6858000"/>
              <a:gd name="connsiteX610" fmla="*/ 1747337 w 7467600"/>
              <a:gd name="connsiteY610" fmla="*/ 1855264 h 6858000"/>
              <a:gd name="connsiteX611" fmla="*/ 1533749 w 7467600"/>
              <a:gd name="connsiteY611" fmla="*/ 1478656 h 6858000"/>
              <a:gd name="connsiteX612" fmla="*/ 1431890 w 7467600"/>
              <a:gd name="connsiteY612" fmla="*/ 1306475 h 6858000"/>
              <a:gd name="connsiteX613" fmla="*/ 5052692 w 7467600"/>
              <a:gd name="connsiteY613" fmla="*/ 1292994 h 6858000"/>
              <a:gd name="connsiteX614" fmla="*/ 5200661 w 7467600"/>
              <a:gd name="connsiteY614" fmla="*/ 1635186 h 6858000"/>
              <a:gd name="connsiteX615" fmla="*/ 5297138 w 7467600"/>
              <a:gd name="connsiteY615" fmla="*/ 1906351 h 6858000"/>
              <a:gd name="connsiteX616" fmla="*/ 5052692 w 7467600"/>
              <a:gd name="connsiteY616" fmla="*/ 1292994 h 6858000"/>
              <a:gd name="connsiteX617" fmla="*/ 5009948 w 7467600"/>
              <a:gd name="connsiteY617" fmla="*/ 1273619 h 6858000"/>
              <a:gd name="connsiteX618" fmla="*/ 5121777 w 7467600"/>
              <a:gd name="connsiteY618" fmla="*/ 1654213 h 6858000"/>
              <a:gd name="connsiteX619" fmla="*/ 5293545 w 7467600"/>
              <a:gd name="connsiteY619" fmla="*/ 2072247 h 6858000"/>
              <a:gd name="connsiteX620" fmla="*/ 5294042 w 7467600"/>
              <a:gd name="connsiteY620" fmla="*/ 2065019 h 6858000"/>
              <a:gd name="connsiteX621" fmla="*/ 5171936 w 7467600"/>
              <a:gd name="connsiteY621" fmla="*/ 1647613 h 6858000"/>
              <a:gd name="connsiteX622" fmla="*/ 5009948 w 7467600"/>
              <a:gd name="connsiteY622" fmla="*/ 1273619 h 6858000"/>
              <a:gd name="connsiteX623" fmla="*/ 655236 w 7467600"/>
              <a:gd name="connsiteY623" fmla="*/ 1268632 h 6858000"/>
              <a:gd name="connsiteX624" fmla="*/ 839521 w 7467600"/>
              <a:gd name="connsiteY624" fmla="*/ 1685315 h 6858000"/>
              <a:gd name="connsiteX625" fmla="*/ 1109416 w 7467600"/>
              <a:gd name="connsiteY625" fmla="*/ 2061663 h 6858000"/>
              <a:gd name="connsiteX626" fmla="*/ 1298300 w 7467600"/>
              <a:gd name="connsiteY626" fmla="*/ 2247742 h 6858000"/>
              <a:gd name="connsiteX627" fmla="*/ 1125871 w 7467600"/>
              <a:gd name="connsiteY627" fmla="*/ 1989513 h 6858000"/>
              <a:gd name="connsiteX628" fmla="*/ 981574 w 7467600"/>
              <a:gd name="connsiteY628" fmla="*/ 1783157 h 6858000"/>
              <a:gd name="connsiteX629" fmla="*/ 922198 w 7467600"/>
              <a:gd name="connsiteY629" fmla="*/ 1677437 h 6858000"/>
              <a:gd name="connsiteX630" fmla="*/ 869293 w 7467600"/>
              <a:gd name="connsiteY630" fmla="*/ 1583214 h 6858000"/>
              <a:gd name="connsiteX631" fmla="*/ 751431 w 7467600"/>
              <a:gd name="connsiteY631" fmla="*/ 1405731 h 6858000"/>
              <a:gd name="connsiteX632" fmla="*/ 655236 w 7467600"/>
              <a:gd name="connsiteY632" fmla="*/ 1268632 h 6858000"/>
              <a:gd name="connsiteX633" fmla="*/ 6516292 w 7467600"/>
              <a:gd name="connsiteY633" fmla="*/ 1263064 h 6858000"/>
              <a:gd name="connsiteX634" fmla="*/ 5736320 w 7467600"/>
              <a:gd name="connsiteY634" fmla="*/ 1501803 h 6858000"/>
              <a:gd name="connsiteX635" fmla="*/ 6516292 w 7467600"/>
              <a:gd name="connsiteY635" fmla="*/ 1263064 h 6858000"/>
              <a:gd name="connsiteX636" fmla="*/ 291466 w 7467600"/>
              <a:gd name="connsiteY636" fmla="*/ 1250369 h 6858000"/>
              <a:gd name="connsiteX637" fmla="*/ 323180 w 7467600"/>
              <a:gd name="connsiteY637" fmla="*/ 1435283 h 6858000"/>
              <a:gd name="connsiteX638" fmla="*/ 349381 w 7467600"/>
              <a:gd name="connsiteY638" fmla="*/ 1875041 h 6858000"/>
              <a:gd name="connsiteX639" fmla="*/ 374363 w 7467600"/>
              <a:gd name="connsiteY639" fmla="*/ 1506494 h 6858000"/>
              <a:gd name="connsiteX640" fmla="*/ 302168 w 7467600"/>
              <a:gd name="connsiteY640" fmla="*/ 1274495 h 6858000"/>
              <a:gd name="connsiteX641" fmla="*/ 291466 w 7467600"/>
              <a:gd name="connsiteY641" fmla="*/ 1250369 h 6858000"/>
              <a:gd name="connsiteX642" fmla="*/ 678222 w 7467600"/>
              <a:gd name="connsiteY642" fmla="*/ 1248670 h 6858000"/>
              <a:gd name="connsiteX643" fmla="*/ 775536 w 7467600"/>
              <a:gd name="connsiteY643" fmla="*/ 1388015 h 6858000"/>
              <a:gd name="connsiteX644" fmla="*/ 894529 w 7467600"/>
              <a:gd name="connsiteY644" fmla="*/ 1567739 h 6858000"/>
              <a:gd name="connsiteX645" fmla="*/ 948000 w 7467600"/>
              <a:gd name="connsiteY645" fmla="*/ 1663088 h 6858000"/>
              <a:gd name="connsiteX646" fmla="*/ 1006812 w 7467600"/>
              <a:gd name="connsiteY646" fmla="*/ 1767683 h 6858000"/>
              <a:gd name="connsiteX647" fmla="*/ 1149133 w 7467600"/>
              <a:gd name="connsiteY647" fmla="*/ 1971513 h 6858000"/>
              <a:gd name="connsiteX648" fmla="*/ 1333952 w 7467600"/>
              <a:gd name="connsiteY648" fmla="*/ 2251620 h 6858000"/>
              <a:gd name="connsiteX649" fmla="*/ 1337329 w 7467600"/>
              <a:gd name="connsiteY649" fmla="*/ 2258350 h 6858000"/>
              <a:gd name="connsiteX650" fmla="*/ 1014726 w 7467600"/>
              <a:gd name="connsiteY650" fmla="*/ 1615556 h 6858000"/>
              <a:gd name="connsiteX651" fmla="*/ 678222 w 7467600"/>
              <a:gd name="connsiteY651" fmla="*/ 1248670 h 6858000"/>
              <a:gd name="connsiteX652" fmla="*/ 6691602 w 7467600"/>
              <a:gd name="connsiteY652" fmla="*/ 1140573 h 6858000"/>
              <a:gd name="connsiteX653" fmla="*/ 6571100 w 7467600"/>
              <a:gd name="connsiteY653" fmla="*/ 1183662 h 6858000"/>
              <a:gd name="connsiteX654" fmla="*/ 6241687 w 7467600"/>
              <a:gd name="connsiteY654" fmla="*/ 1257600 h 6858000"/>
              <a:gd name="connsiteX655" fmla="*/ 5693009 w 7467600"/>
              <a:gd name="connsiteY655" fmla="*/ 1478256 h 6858000"/>
              <a:gd name="connsiteX656" fmla="*/ 6548420 w 7467600"/>
              <a:gd name="connsiteY656" fmla="*/ 1214599 h 6858000"/>
              <a:gd name="connsiteX657" fmla="*/ 6605473 w 7467600"/>
              <a:gd name="connsiteY657" fmla="*/ 1184686 h 6858000"/>
              <a:gd name="connsiteX658" fmla="*/ 6691602 w 7467600"/>
              <a:gd name="connsiteY658" fmla="*/ 1140573 h 6858000"/>
              <a:gd name="connsiteX659" fmla="*/ 4002475 w 7467600"/>
              <a:gd name="connsiteY659" fmla="*/ 1037802 h 6858000"/>
              <a:gd name="connsiteX660" fmla="*/ 4000324 w 7467600"/>
              <a:gd name="connsiteY660" fmla="*/ 1039362 h 6858000"/>
              <a:gd name="connsiteX661" fmla="*/ 4002862 w 7467600"/>
              <a:gd name="connsiteY661" fmla="*/ 1042866 h 6858000"/>
              <a:gd name="connsiteX662" fmla="*/ 4002475 w 7467600"/>
              <a:gd name="connsiteY662" fmla="*/ 1037802 h 6858000"/>
              <a:gd name="connsiteX663" fmla="*/ 506322 w 7467600"/>
              <a:gd name="connsiteY663" fmla="*/ 1020997 h 6858000"/>
              <a:gd name="connsiteX664" fmla="*/ 533068 w 7467600"/>
              <a:gd name="connsiteY664" fmla="*/ 1029409 h 6858000"/>
              <a:gd name="connsiteX665" fmla="*/ 1232525 w 7467600"/>
              <a:gd name="connsiteY665" fmla="*/ 1804675 h 6858000"/>
              <a:gd name="connsiteX666" fmla="*/ 1388858 w 7467600"/>
              <a:gd name="connsiteY666" fmla="*/ 2368011 h 6858000"/>
              <a:gd name="connsiteX667" fmla="*/ 1384098 w 7467600"/>
              <a:gd name="connsiteY667" fmla="*/ 2378125 h 6858000"/>
              <a:gd name="connsiteX668" fmla="*/ 1425393 w 7467600"/>
              <a:gd name="connsiteY668" fmla="*/ 2589124 h 6858000"/>
              <a:gd name="connsiteX669" fmla="*/ 1424001 w 7467600"/>
              <a:gd name="connsiteY669" fmla="*/ 2597541 h 6858000"/>
              <a:gd name="connsiteX670" fmla="*/ 2152729 w 7467600"/>
              <a:gd name="connsiteY670" fmla="*/ 2864487 h 6858000"/>
              <a:gd name="connsiteX671" fmla="*/ 2020609 w 7467600"/>
              <a:gd name="connsiteY671" fmla="*/ 2539671 h 6858000"/>
              <a:gd name="connsiteX672" fmla="*/ 2018920 w 7467600"/>
              <a:gd name="connsiteY672" fmla="*/ 2536309 h 6858000"/>
              <a:gd name="connsiteX673" fmla="*/ 1342441 w 7467600"/>
              <a:gd name="connsiteY673" fmla="*/ 1173017 h 6858000"/>
              <a:gd name="connsiteX674" fmla="*/ 1367925 w 7467600"/>
              <a:gd name="connsiteY674" fmla="*/ 1135648 h 6858000"/>
              <a:gd name="connsiteX675" fmla="*/ 1771401 w 7467600"/>
              <a:gd name="connsiteY675" fmla="*/ 1806673 h 6858000"/>
              <a:gd name="connsiteX676" fmla="*/ 1972385 w 7467600"/>
              <a:gd name="connsiteY676" fmla="*/ 2198735 h 6858000"/>
              <a:gd name="connsiteX677" fmla="*/ 2040892 w 7467600"/>
              <a:gd name="connsiteY677" fmla="*/ 2405205 h 6858000"/>
              <a:gd name="connsiteX678" fmla="*/ 2131689 w 7467600"/>
              <a:gd name="connsiteY678" fmla="*/ 1936926 h 6858000"/>
              <a:gd name="connsiteX679" fmla="*/ 2454820 w 7467600"/>
              <a:gd name="connsiteY679" fmla="*/ 1248808 h 6858000"/>
              <a:gd name="connsiteX680" fmla="*/ 2492512 w 7467600"/>
              <a:gd name="connsiteY680" fmla="*/ 1302920 h 6858000"/>
              <a:gd name="connsiteX681" fmla="*/ 2081216 w 7467600"/>
              <a:gd name="connsiteY681" fmla="*/ 2527513 h 6858000"/>
              <a:gd name="connsiteX682" fmla="*/ 2081211 w 7467600"/>
              <a:gd name="connsiteY682" fmla="*/ 2528916 h 6858000"/>
              <a:gd name="connsiteX683" fmla="*/ 2199067 w 7467600"/>
              <a:gd name="connsiteY683" fmla="*/ 2884061 h 6858000"/>
              <a:gd name="connsiteX684" fmla="*/ 3192586 w 7467600"/>
              <a:gd name="connsiteY684" fmla="*/ 3411496 h 6858000"/>
              <a:gd name="connsiteX685" fmla="*/ 3182620 w 7467600"/>
              <a:gd name="connsiteY685" fmla="*/ 3483279 h 6858000"/>
              <a:gd name="connsiteX686" fmla="*/ 2435119 w 7467600"/>
              <a:gd name="connsiteY686" fmla="*/ 3080173 h 6858000"/>
              <a:gd name="connsiteX687" fmla="*/ 2410152 w 7467600"/>
              <a:gd name="connsiteY687" fmla="*/ 3063751 h 6858000"/>
              <a:gd name="connsiteX688" fmla="*/ 2408099 w 7467600"/>
              <a:gd name="connsiteY688" fmla="*/ 3064403 h 6858000"/>
              <a:gd name="connsiteX689" fmla="*/ 2407218 w 7467600"/>
              <a:gd name="connsiteY689" fmla="*/ 3070324 h 6858000"/>
              <a:gd name="connsiteX690" fmla="*/ 2380138 w 7467600"/>
              <a:gd name="connsiteY690" fmla="*/ 3099341 h 6858000"/>
              <a:gd name="connsiteX691" fmla="*/ 1765923 w 7467600"/>
              <a:gd name="connsiteY691" fmla="*/ 3581043 h 6858000"/>
              <a:gd name="connsiteX692" fmla="*/ 1702258 w 7467600"/>
              <a:gd name="connsiteY692" fmla="*/ 3612286 h 6858000"/>
              <a:gd name="connsiteX693" fmla="*/ 1538370 w 7467600"/>
              <a:gd name="connsiteY693" fmla="*/ 3811804 h 6858000"/>
              <a:gd name="connsiteX694" fmla="*/ 542867 w 7467600"/>
              <a:gd name="connsiteY694" fmla="*/ 4944092 h 6858000"/>
              <a:gd name="connsiteX695" fmla="*/ 515800 w 7467600"/>
              <a:gd name="connsiteY695" fmla="*/ 4862180 h 6858000"/>
              <a:gd name="connsiteX696" fmla="*/ 909145 w 7467600"/>
              <a:gd name="connsiteY696" fmla="*/ 4199225 h 6858000"/>
              <a:gd name="connsiteX697" fmla="*/ 1214067 w 7467600"/>
              <a:gd name="connsiteY697" fmla="*/ 3908561 h 6858000"/>
              <a:gd name="connsiteX698" fmla="*/ 640967 w 7467600"/>
              <a:gd name="connsiteY698" fmla="*/ 4105601 h 6858000"/>
              <a:gd name="connsiteX699" fmla="*/ 112563 w 7467600"/>
              <a:gd name="connsiteY699" fmla="*/ 4396952 h 6858000"/>
              <a:gd name="connsiteX700" fmla="*/ 0 w 7467600"/>
              <a:gd name="connsiteY700" fmla="*/ 4466006 h 6858000"/>
              <a:gd name="connsiteX701" fmla="*/ 0 w 7467600"/>
              <a:gd name="connsiteY701" fmla="*/ 4233763 h 6858000"/>
              <a:gd name="connsiteX702" fmla="*/ 36881 w 7467600"/>
              <a:gd name="connsiteY702" fmla="*/ 4200118 h 6858000"/>
              <a:gd name="connsiteX703" fmla="*/ 910534 w 7467600"/>
              <a:gd name="connsiteY703" fmla="*/ 3629753 h 6858000"/>
              <a:gd name="connsiteX704" fmla="*/ 1578717 w 7467600"/>
              <a:gd name="connsiteY704" fmla="*/ 3575982 h 6858000"/>
              <a:gd name="connsiteX705" fmla="*/ 2338780 w 7467600"/>
              <a:gd name="connsiteY705" fmla="*/ 3033725 h 6858000"/>
              <a:gd name="connsiteX706" fmla="*/ 1807991 w 7467600"/>
              <a:gd name="connsiteY706" fmla="*/ 2807184 h 6858000"/>
              <a:gd name="connsiteX707" fmla="*/ 1416358 w 7467600"/>
              <a:gd name="connsiteY707" fmla="*/ 3112571 h 6858000"/>
              <a:gd name="connsiteX708" fmla="*/ 939066 w 7467600"/>
              <a:gd name="connsiteY708" fmla="*/ 3378798 h 6858000"/>
              <a:gd name="connsiteX709" fmla="*/ 115099 w 7467600"/>
              <a:gd name="connsiteY709" fmla="*/ 3607650 h 6858000"/>
              <a:gd name="connsiteX710" fmla="*/ 97284 w 7467600"/>
              <a:gd name="connsiteY710" fmla="*/ 3520393 h 6858000"/>
              <a:gd name="connsiteX711" fmla="*/ 922050 w 7467600"/>
              <a:gd name="connsiteY711" fmla="*/ 3074867 h 6858000"/>
              <a:gd name="connsiteX712" fmla="*/ 1405265 w 7467600"/>
              <a:gd name="connsiteY712" fmla="*/ 3016319 h 6858000"/>
              <a:gd name="connsiteX713" fmla="*/ 1407512 w 7467600"/>
              <a:gd name="connsiteY713" fmla="*/ 3018001 h 6858000"/>
              <a:gd name="connsiteX714" fmla="*/ 1726266 w 7467600"/>
              <a:gd name="connsiteY714" fmla="*/ 2777274 h 6858000"/>
              <a:gd name="connsiteX715" fmla="*/ 625390 w 7467600"/>
              <a:gd name="connsiteY715" fmla="*/ 2514541 h 6858000"/>
              <a:gd name="connsiteX716" fmla="*/ 619799 w 7467600"/>
              <a:gd name="connsiteY716" fmla="*/ 2527180 h 6858000"/>
              <a:gd name="connsiteX717" fmla="*/ 310030 w 7467600"/>
              <a:gd name="connsiteY717" fmla="*/ 2771818 h 6858000"/>
              <a:gd name="connsiteX718" fmla="*/ 173877 w 7467600"/>
              <a:gd name="connsiteY718" fmla="*/ 2937056 h 6858000"/>
              <a:gd name="connsiteX719" fmla="*/ 77889 w 7467600"/>
              <a:gd name="connsiteY719" fmla="*/ 3138440 h 6858000"/>
              <a:gd name="connsiteX720" fmla="*/ 0 w 7467600"/>
              <a:gd name="connsiteY720" fmla="*/ 3271395 h 6858000"/>
              <a:gd name="connsiteX721" fmla="*/ 0 w 7467600"/>
              <a:gd name="connsiteY721" fmla="*/ 3153002 h 6858000"/>
              <a:gd name="connsiteX722" fmla="*/ 2386 w 7467600"/>
              <a:gd name="connsiteY722" fmla="*/ 3149203 h 6858000"/>
              <a:gd name="connsiteX723" fmla="*/ 89753 w 7467600"/>
              <a:gd name="connsiteY723" fmla="*/ 2987702 h 6858000"/>
              <a:gd name="connsiteX724" fmla="*/ 76869 w 7467600"/>
              <a:gd name="connsiteY724" fmla="*/ 3005404 h 6858000"/>
              <a:gd name="connsiteX725" fmla="*/ 32049 w 7467600"/>
              <a:gd name="connsiteY725" fmla="*/ 3065814 h 6858000"/>
              <a:gd name="connsiteX726" fmla="*/ 0 w 7467600"/>
              <a:gd name="connsiteY726" fmla="*/ 3108744 h 6858000"/>
              <a:gd name="connsiteX727" fmla="*/ 0 w 7467600"/>
              <a:gd name="connsiteY727" fmla="*/ 3058059 h 6858000"/>
              <a:gd name="connsiteX728" fmla="*/ 7610 w 7467600"/>
              <a:gd name="connsiteY728" fmla="*/ 3047889 h 6858000"/>
              <a:gd name="connsiteX729" fmla="*/ 52419 w 7467600"/>
              <a:gd name="connsiteY729" fmla="*/ 2987479 h 6858000"/>
              <a:gd name="connsiteX730" fmla="*/ 59142 w 7467600"/>
              <a:gd name="connsiteY730" fmla="*/ 2978488 h 6858000"/>
              <a:gd name="connsiteX731" fmla="*/ 0 w 7467600"/>
              <a:gd name="connsiteY731" fmla="*/ 3015334 h 6858000"/>
              <a:gd name="connsiteX732" fmla="*/ 0 w 7467600"/>
              <a:gd name="connsiteY732" fmla="*/ 2914286 h 6858000"/>
              <a:gd name="connsiteX733" fmla="*/ 36383 w 7467600"/>
              <a:gd name="connsiteY733" fmla="*/ 2901128 h 6858000"/>
              <a:gd name="connsiteX734" fmla="*/ 156329 w 7467600"/>
              <a:gd name="connsiteY734" fmla="*/ 2840533 h 6858000"/>
              <a:gd name="connsiteX735" fmla="*/ 358355 w 7467600"/>
              <a:gd name="connsiteY735" fmla="*/ 2620471 h 6858000"/>
              <a:gd name="connsiteX736" fmla="*/ 510577 w 7467600"/>
              <a:gd name="connsiteY736" fmla="*/ 2501244 h 6858000"/>
              <a:gd name="connsiteX737" fmla="*/ 211967 w 7467600"/>
              <a:gd name="connsiteY737" fmla="*/ 2479171 h 6858000"/>
              <a:gd name="connsiteX738" fmla="*/ 0 w 7467600"/>
              <a:gd name="connsiteY738" fmla="*/ 2476398 h 6858000"/>
              <a:gd name="connsiteX739" fmla="*/ 0 w 7467600"/>
              <a:gd name="connsiteY739" fmla="*/ 2389189 h 6858000"/>
              <a:gd name="connsiteX740" fmla="*/ 103062 w 7467600"/>
              <a:gd name="connsiteY740" fmla="*/ 2389518 h 6858000"/>
              <a:gd name="connsiteX741" fmla="*/ 510734 w 7467600"/>
              <a:gd name="connsiteY741" fmla="*/ 2416201 h 6858000"/>
              <a:gd name="connsiteX742" fmla="*/ 279257 w 7467600"/>
              <a:gd name="connsiteY742" fmla="*/ 2092102 h 6858000"/>
              <a:gd name="connsiteX743" fmla="*/ 65265 w 7467600"/>
              <a:gd name="connsiteY743" fmla="*/ 2006049 h 6858000"/>
              <a:gd name="connsiteX744" fmla="*/ 0 w 7467600"/>
              <a:gd name="connsiteY744" fmla="*/ 1982532 h 6858000"/>
              <a:gd name="connsiteX745" fmla="*/ 0 w 7467600"/>
              <a:gd name="connsiteY745" fmla="*/ 1912789 h 6858000"/>
              <a:gd name="connsiteX746" fmla="*/ 97460 w 7467600"/>
              <a:gd name="connsiteY746" fmla="*/ 1953725 h 6858000"/>
              <a:gd name="connsiteX747" fmla="*/ 221272 w 7467600"/>
              <a:gd name="connsiteY747" fmla="*/ 1980766 h 6858000"/>
              <a:gd name="connsiteX748" fmla="*/ 116765 w 7467600"/>
              <a:gd name="connsiteY748" fmla="*/ 1911033 h 6858000"/>
              <a:gd name="connsiteX749" fmla="*/ 16405 w 7467600"/>
              <a:gd name="connsiteY749" fmla="*/ 1803412 h 6858000"/>
              <a:gd name="connsiteX750" fmla="*/ 0 w 7467600"/>
              <a:gd name="connsiteY750" fmla="*/ 1784777 h 6858000"/>
              <a:gd name="connsiteX751" fmla="*/ 0 w 7467600"/>
              <a:gd name="connsiteY751" fmla="*/ 1740082 h 6858000"/>
              <a:gd name="connsiteX752" fmla="*/ 39394 w 7467600"/>
              <a:gd name="connsiteY752" fmla="*/ 1784856 h 6858000"/>
              <a:gd name="connsiteX753" fmla="*/ 135813 w 7467600"/>
              <a:gd name="connsiteY753" fmla="*/ 1888838 h 6858000"/>
              <a:gd name="connsiteX754" fmla="*/ 242575 w 7467600"/>
              <a:gd name="connsiteY754" fmla="*/ 1958841 h 6858000"/>
              <a:gd name="connsiteX755" fmla="*/ 82197 w 7467600"/>
              <a:gd name="connsiteY755" fmla="*/ 1754826 h 6858000"/>
              <a:gd name="connsiteX756" fmla="*/ 0 w 7467600"/>
              <a:gd name="connsiteY756" fmla="*/ 1679650 h 6858000"/>
              <a:gd name="connsiteX757" fmla="*/ 0 w 7467600"/>
              <a:gd name="connsiteY757" fmla="*/ 1602463 h 6858000"/>
              <a:gd name="connsiteX758" fmla="*/ 84689 w 7467600"/>
              <a:gd name="connsiteY758" fmla="*/ 1677442 h 6858000"/>
              <a:gd name="connsiteX759" fmla="*/ 298437 w 7467600"/>
              <a:gd name="connsiteY759" fmla="*/ 1968019 h 6858000"/>
              <a:gd name="connsiteX760" fmla="*/ 227269 w 7467600"/>
              <a:gd name="connsiteY760" fmla="*/ 1114064 h 6858000"/>
              <a:gd name="connsiteX761" fmla="*/ 248003 w 7467600"/>
              <a:gd name="connsiteY761" fmla="*/ 1089613 h 6858000"/>
              <a:gd name="connsiteX762" fmla="*/ 427020 w 7467600"/>
              <a:gd name="connsiteY762" fmla="*/ 1619803 h 6858000"/>
              <a:gd name="connsiteX763" fmla="*/ 340345 w 7467600"/>
              <a:gd name="connsiteY763" fmla="*/ 2027739 h 6858000"/>
              <a:gd name="connsiteX764" fmla="*/ 360865 w 7467600"/>
              <a:gd name="connsiteY764" fmla="*/ 2044827 h 6858000"/>
              <a:gd name="connsiteX765" fmla="*/ 560414 w 7467600"/>
              <a:gd name="connsiteY765" fmla="*/ 2421457 h 6858000"/>
              <a:gd name="connsiteX766" fmla="*/ 1359703 w 7467600"/>
              <a:gd name="connsiteY766" fmla="*/ 2578554 h 6858000"/>
              <a:gd name="connsiteX767" fmla="*/ 1359422 w 7467600"/>
              <a:gd name="connsiteY767" fmla="*/ 2577994 h 6858000"/>
              <a:gd name="connsiteX768" fmla="*/ 828701 w 7467600"/>
              <a:gd name="connsiteY768" fmla="*/ 1839520 h 6858000"/>
              <a:gd name="connsiteX769" fmla="*/ 494427 w 7467600"/>
              <a:gd name="connsiteY769" fmla="*/ 1092333 h 6858000"/>
              <a:gd name="connsiteX770" fmla="*/ 506322 w 7467600"/>
              <a:gd name="connsiteY770" fmla="*/ 1020997 h 6858000"/>
              <a:gd name="connsiteX771" fmla="*/ 4570198 w 7467600"/>
              <a:gd name="connsiteY771" fmla="*/ 978081 h 6858000"/>
              <a:gd name="connsiteX772" fmla="*/ 4523691 w 7467600"/>
              <a:gd name="connsiteY772" fmla="*/ 1127776 h 6858000"/>
              <a:gd name="connsiteX773" fmla="*/ 4509875 w 7467600"/>
              <a:gd name="connsiteY773" fmla="*/ 1167552 h 6858000"/>
              <a:gd name="connsiteX774" fmla="*/ 4478168 w 7467600"/>
              <a:gd name="connsiteY774" fmla="*/ 1260735 h 6858000"/>
              <a:gd name="connsiteX775" fmla="*/ 4409309 w 7467600"/>
              <a:gd name="connsiteY775" fmla="*/ 1666996 h 6858000"/>
              <a:gd name="connsiteX776" fmla="*/ 4370031 w 7467600"/>
              <a:gd name="connsiteY776" fmla="*/ 1955666 h 6858000"/>
              <a:gd name="connsiteX777" fmla="*/ 4570198 w 7467600"/>
              <a:gd name="connsiteY777" fmla="*/ 978081 h 6858000"/>
              <a:gd name="connsiteX778" fmla="*/ 4557898 w 7467600"/>
              <a:gd name="connsiteY778" fmla="*/ 900011 h 6858000"/>
              <a:gd name="connsiteX779" fmla="*/ 4344840 w 7467600"/>
              <a:gd name="connsiteY779" fmla="*/ 1922038 h 6858000"/>
              <a:gd name="connsiteX780" fmla="*/ 4378710 w 7467600"/>
              <a:gd name="connsiteY780" fmla="*/ 1665516 h 6858000"/>
              <a:gd name="connsiteX781" fmla="*/ 4448798 w 7467600"/>
              <a:gd name="connsiteY781" fmla="*/ 1253024 h 6858000"/>
              <a:gd name="connsiteX782" fmla="*/ 4480315 w 7467600"/>
              <a:gd name="connsiteY782" fmla="*/ 1158454 h 6858000"/>
              <a:gd name="connsiteX783" fmla="*/ 4494133 w 7467600"/>
              <a:gd name="connsiteY783" fmla="*/ 1118676 h 6858000"/>
              <a:gd name="connsiteX784" fmla="*/ 4557898 w 7467600"/>
              <a:gd name="connsiteY784" fmla="*/ 900011 h 6858000"/>
              <a:gd name="connsiteX785" fmla="*/ 5870151 w 7467600"/>
              <a:gd name="connsiteY785" fmla="*/ 898890 h 6858000"/>
              <a:gd name="connsiteX786" fmla="*/ 5861335 w 7467600"/>
              <a:gd name="connsiteY786" fmla="*/ 899177 h 6858000"/>
              <a:gd name="connsiteX787" fmla="*/ 5843702 w 7467600"/>
              <a:gd name="connsiteY787" fmla="*/ 899748 h 6858000"/>
              <a:gd name="connsiteX788" fmla="*/ 5651107 w 7467600"/>
              <a:gd name="connsiteY788" fmla="*/ 920306 h 6858000"/>
              <a:gd name="connsiteX789" fmla="*/ 5459407 w 7467600"/>
              <a:gd name="connsiteY789" fmla="*/ 940975 h 6858000"/>
              <a:gd name="connsiteX790" fmla="*/ 5374846 w 7467600"/>
              <a:gd name="connsiteY790" fmla="*/ 941988 h 6858000"/>
              <a:gd name="connsiteX791" fmla="*/ 5256105 w 7467600"/>
              <a:gd name="connsiteY791" fmla="*/ 945632 h 6858000"/>
              <a:gd name="connsiteX792" fmla="*/ 5107071 w 7467600"/>
              <a:gd name="connsiteY792" fmla="*/ 969720 h 6858000"/>
              <a:gd name="connsiteX793" fmla="*/ 4998681 w 7467600"/>
              <a:gd name="connsiteY793" fmla="*/ 988771 h 6858000"/>
              <a:gd name="connsiteX794" fmla="*/ 5870151 w 7467600"/>
              <a:gd name="connsiteY794" fmla="*/ 898890 h 6858000"/>
              <a:gd name="connsiteX795" fmla="*/ 5504425 w 7467600"/>
              <a:gd name="connsiteY795" fmla="*/ 848067 h 6858000"/>
              <a:gd name="connsiteX796" fmla="*/ 4968849 w 7467600"/>
              <a:gd name="connsiteY796" fmla="*/ 962318 h 6858000"/>
              <a:gd name="connsiteX797" fmla="*/ 5104039 w 7467600"/>
              <a:gd name="connsiteY797" fmla="*/ 940634 h 6858000"/>
              <a:gd name="connsiteX798" fmla="*/ 5256311 w 7467600"/>
              <a:gd name="connsiteY798" fmla="*/ 916490 h 6858000"/>
              <a:gd name="connsiteX799" fmla="*/ 5377381 w 7467600"/>
              <a:gd name="connsiteY799" fmla="*/ 912671 h 6858000"/>
              <a:gd name="connsiteX800" fmla="*/ 5460148 w 7467600"/>
              <a:gd name="connsiteY800" fmla="*/ 911442 h 6858000"/>
              <a:gd name="connsiteX801" fmla="*/ 5648971 w 7467600"/>
              <a:gd name="connsiteY801" fmla="*/ 891331 h 6858000"/>
              <a:gd name="connsiteX802" fmla="*/ 5844807 w 7467600"/>
              <a:gd name="connsiteY802" fmla="*/ 870718 h 6858000"/>
              <a:gd name="connsiteX803" fmla="*/ 5862975 w 7467600"/>
              <a:gd name="connsiteY803" fmla="*/ 869756 h 6858000"/>
              <a:gd name="connsiteX804" fmla="*/ 5920887 w 7467600"/>
              <a:gd name="connsiteY804" fmla="*/ 865929 h 6858000"/>
              <a:gd name="connsiteX805" fmla="*/ 5504425 w 7467600"/>
              <a:gd name="connsiteY805" fmla="*/ 848067 h 6858000"/>
              <a:gd name="connsiteX806" fmla="*/ 3607114 w 7467600"/>
              <a:gd name="connsiteY806" fmla="*/ 467441 h 6858000"/>
              <a:gd name="connsiteX807" fmla="*/ 3296242 w 7467600"/>
              <a:gd name="connsiteY807" fmla="*/ 807991 h 6858000"/>
              <a:gd name="connsiteX808" fmla="*/ 3174674 w 7467600"/>
              <a:gd name="connsiteY808" fmla="*/ 919759 h 6858000"/>
              <a:gd name="connsiteX809" fmla="*/ 3042978 w 7467600"/>
              <a:gd name="connsiteY809" fmla="*/ 1054894 h 6858000"/>
              <a:gd name="connsiteX810" fmla="*/ 2968914 w 7467600"/>
              <a:gd name="connsiteY810" fmla="*/ 1133756 h 6858000"/>
              <a:gd name="connsiteX811" fmla="*/ 3103823 w 7467600"/>
              <a:gd name="connsiteY811" fmla="*/ 1026814 h 6858000"/>
              <a:gd name="connsiteX812" fmla="*/ 3607114 w 7467600"/>
              <a:gd name="connsiteY812" fmla="*/ 467441 h 6858000"/>
              <a:gd name="connsiteX813" fmla="*/ 3744487 w 7467600"/>
              <a:gd name="connsiteY813" fmla="*/ 383136 h 6858000"/>
              <a:gd name="connsiteX814" fmla="*/ 3970213 w 7467600"/>
              <a:gd name="connsiteY814" fmla="*/ 995559 h 6858000"/>
              <a:gd name="connsiteX815" fmla="*/ 3744487 w 7467600"/>
              <a:gd name="connsiteY815" fmla="*/ 383136 h 6858000"/>
              <a:gd name="connsiteX816" fmla="*/ 3624562 w 7467600"/>
              <a:gd name="connsiteY816" fmla="*/ 367041 h 6858000"/>
              <a:gd name="connsiteX817" fmla="*/ 3489712 w 7467600"/>
              <a:gd name="connsiteY817" fmla="*/ 485386 h 6858000"/>
              <a:gd name="connsiteX818" fmla="*/ 3182994 w 7467600"/>
              <a:gd name="connsiteY818" fmla="*/ 828265 h 6858000"/>
              <a:gd name="connsiteX819" fmla="*/ 2892114 w 7467600"/>
              <a:gd name="connsiteY819" fmla="*/ 1172635 h 6858000"/>
              <a:gd name="connsiteX820" fmla="*/ 3021459 w 7467600"/>
              <a:gd name="connsiteY820" fmla="*/ 1035385 h 6858000"/>
              <a:gd name="connsiteX821" fmla="*/ 3153873 w 7467600"/>
              <a:gd name="connsiteY821" fmla="*/ 898971 h 6858000"/>
              <a:gd name="connsiteX822" fmla="*/ 3276511 w 7467600"/>
              <a:gd name="connsiteY822" fmla="*/ 786423 h 6858000"/>
              <a:gd name="connsiteX823" fmla="*/ 3584154 w 7467600"/>
              <a:gd name="connsiteY823" fmla="*/ 448218 h 6858000"/>
              <a:gd name="connsiteX824" fmla="*/ 3624562 w 7467600"/>
              <a:gd name="connsiteY824" fmla="*/ 367041 h 6858000"/>
              <a:gd name="connsiteX825" fmla="*/ 3766672 w 7467600"/>
              <a:gd name="connsiteY825" fmla="*/ 359429 h 6858000"/>
              <a:gd name="connsiteX826" fmla="*/ 3996338 w 7467600"/>
              <a:gd name="connsiteY826" fmla="*/ 968237 h 6858000"/>
              <a:gd name="connsiteX827" fmla="*/ 3766672 w 7467600"/>
              <a:gd name="connsiteY827" fmla="*/ 359429 h 6858000"/>
              <a:gd name="connsiteX828" fmla="*/ 5805386 w 7467600"/>
              <a:gd name="connsiteY828" fmla="*/ 239240 h 6858000"/>
              <a:gd name="connsiteX829" fmla="*/ 5736947 w 7467600"/>
              <a:gd name="connsiteY829" fmla="*/ 261367 h 6858000"/>
              <a:gd name="connsiteX830" fmla="*/ 5427012 w 7467600"/>
              <a:gd name="connsiteY830" fmla="*/ 311272 h 6858000"/>
              <a:gd name="connsiteX831" fmla="*/ 5147818 w 7467600"/>
              <a:gd name="connsiteY831" fmla="*/ 322112 h 6858000"/>
              <a:gd name="connsiteX832" fmla="*/ 5060854 w 7467600"/>
              <a:gd name="connsiteY832" fmla="*/ 311882 h 6858000"/>
              <a:gd name="connsiteX833" fmla="*/ 4945989 w 7467600"/>
              <a:gd name="connsiteY833" fmla="*/ 300516 h 6858000"/>
              <a:gd name="connsiteX834" fmla="*/ 5410479 w 7467600"/>
              <a:gd name="connsiteY834" fmla="*/ 348434 h 6858000"/>
              <a:gd name="connsiteX835" fmla="*/ 5805386 w 7467600"/>
              <a:gd name="connsiteY835" fmla="*/ 239240 h 6858000"/>
              <a:gd name="connsiteX836" fmla="*/ 5905192 w 7467600"/>
              <a:gd name="connsiteY836" fmla="*/ 163079 h 6858000"/>
              <a:gd name="connsiteX837" fmla="*/ 5865655 w 7467600"/>
              <a:gd name="connsiteY837" fmla="*/ 171901 h 6858000"/>
              <a:gd name="connsiteX838" fmla="*/ 5259740 w 7467600"/>
              <a:gd name="connsiteY838" fmla="*/ 257013 h 6858000"/>
              <a:gd name="connsiteX839" fmla="*/ 5208466 w 7467600"/>
              <a:gd name="connsiteY839" fmla="*/ 257550 h 6858000"/>
              <a:gd name="connsiteX840" fmla="*/ 4980204 w 7467600"/>
              <a:gd name="connsiteY840" fmla="*/ 271903 h 6858000"/>
              <a:gd name="connsiteX841" fmla="*/ 5068068 w 7467600"/>
              <a:gd name="connsiteY841" fmla="*/ 282244 h 6858000"/>
              <a:gd name="connsiteX842" fmla="*/ 5153231 w 7467600"/>
              <a:gd name="connsiteY842" fmla="*/ 292240 h 6858000"/>
              <a:gd name="connsiteX843" fmla="*/ 5426491 w 7467600"/>
              <a:gd name="connsiteY843" fmla="*/ 281128 h 6858000"/>
              <a:gd name="connsiteX844" fmla="*/ 5731212 w 7467600"/>
              <a:gd name="connsiteY844" fmla="*/ 231951 h 6858000"/>
              <a:gd name="connsiteX845" fmla="*/ 5905192 w 7467600"/>
              <a:gd name="connsiteY845" fmla="*/ 163079 h 6858000"/>
              <a:gd name="connsiteX846" fmla="*/ 5944437 w 7467600"/>
              <a:gd name="connsiteY846" fmla="*/ 113829 h 6858000"/>
              <a:gd name="connsiteX847" fmla="*/ 5825032 w 7467600"/>
              <a:gd name="connsiteY847" fmla="*/ 146405 h 6858000"/>
              <a:gd name="connsiteX848" fmla="*/ 4955599 w 7467600"/>
              <a:gd name="connsiteY848" fmla="*/ 247008 h 6858000"/>
              <a:gd name="connsiteX849" fmla="*/ 5210104 w 7467600"/>
              <a:gd name="connsiteY849" fmla="*/ 228123 h 6858000"/>
              <a:gd name="connsiteX850" fmla="*/ 5261015 w 7467600"/>
              <a:gd name="connsiteY850" fmla="*/ 227087 h 6858000"/>
              <a:gd name="connsiteX851" fmla="*/ 5861181 w 7467600"/>
              <a:gd name="connsiteY851" fmla="*/ 143093 h 6858000"/>
              <a:gd name="connsiteX852" fmla="*/ 5961252 w 7467600"/>
              <a:gd name="connsiteY852" fmla="*/ 114820 h 6858000"/>
              <a:gd name="connsiteX853" fmla="*/ 5944437 w 7467600"/>
              <a:gd name="connsiteY853" fmla="*/ 113829 h 6858000"/>
              <a:gd name="connsiteX854" fmla="*/ 3882765 w 7467600"/>
              <a:gd name="connsiteY854" fmla="*/ 0 h 6858000"/>
              <a:gd name="connsiteX855" fmla="*/ 3995099 w 7467600"/>
              <a:gd name="connsiteY855" fmla="*/ 0 h 6858000"/>
              <a:gd name="connsiteX856" fmla="*/ 4163818 w 7467600"/>
              <a:gd name="connsiteY856" fmla="*/ 234104 h 6858000"/>
              <a:gd name="connsiteX857" fmla="*/ 4172099 w 7467600"/>
              <a:gd name="connsiteY857" fmla="*/ 234207 h 6858000"/>
              <a:gd name="connsiteX858" fmla="*/ 4784282 w 7467600"/>
              <a:gd name="connsiteY858" fmla="*/ 276561 h 6858000"/>
              <a:gd name="connsiteX859" fmla="*/ 4801687 w 7467600"/>
              <a:gd name="connsiteY859" fmla="*/ 267764 h 6858000"/>
              <a:gd name="connsiteX860" fmla="*/ 6082788 w 7467600"/>
              <a:gd name="connsiteY860" fmla="*/ 64119 h 6858000"/>
              <a:gd name="connsiteX861" fmla="*/ 6099442 w 7467600"/>
              <a:gd name="connsiteY861" fmla="*/ 82568 h 6858000"/>
              <a:gd name="connsiteX862" fmla="*/ 4804137 w 7467600"/>
              <a:gd name="connsiteY862" fmla="*/ 320931 h 6858000"/>
              <a:gd name="connsiteX863" fmla="*/ 4227047 w 7467600"/>
              <a:gd name="connsiteY863" fmla="*/ 313415 h 6858000"/>
              <a:gd name="connsiteX864" fmla="*/ 4346041 w 7467600"/>
              <a:gd name="connsiteY864" fmla="*/ 456086 h 6858000"/>
              <a:gd name="connsiteX865" fmla="*/ 4870967 w 7467600"/>
              <a:gd name="connsiteY865" fmla="*/ 963061 h 6858000"/>
              <a:gd name="connsiteX866" fmla="*/ 4889647 w 7467600"/>
              <a:gd name="connsiteY866" fmla="*/ 957147 h 6858000"/>
              <a:gd name="connsiteX867" fmla="*/ 5422504 w 7467600"/>
              <a:gd name="connsiteY867" fmla="*/ 805191 h 6858000"/>
              <a:gd name="connsiteX868" fmla="*/ 6087656 w 7467600"/>
              <a:gd name="connsiteY868" fmla="*/ 826703 h 6858000"/>
              <a:gd name="connsiteX869" fmla="*/ 6058717 w 7467600"/>
              <a:gd name="connsiteY869" fmla="*/ 865992 h 6858000"/>
              <a:gd name="connsiteX870" fmla="*/ 4974153 w 7467600"/>
              <a:gd name="connsiteY870" fmla="*/ 1045456 h 6858000"/>
              <a:gd name="connsiteX871" fmla="*/ 5627835 w 7467600"/>
              <a:gd name="connsiteY871" fmla="*/ 1472077 h 6858000"/>
              <a:gd name="connsiteX872" fmla="*/ 5629817 w 7467600"/>
              <a:gd name="connsiteY872" fmla="*/ 1471412 h 6858000"/>
              <a:gd name="connsiteX873" fmla="*/ 5634124 w 7467600"/>
              <a:gd name="connsiteY873" fmla="*/ 1470572 h 6858000"/>
              <a:gd name="connsiteX874" fmla="*/ 5755832 w 7467600"/>
              <a:gd name="connsiteY874" fmla="*/ 1383886 h 6858000"/>
              <a:gd name="connsiteX875" fmla="*/ 6014186 w 7467600"/>
              <a:gd name="connsiteY875" fmla="*/ 1279799 h 6858000"/>
              <a:gd name="connsiteX876" fmla="*/ 6901619 w 7467600"/>
              <a:gd name="connsiteY876" fmla="*/ 1047874 h 6858000"/>
              <a:gd name="connsiteX877" fmla="*/ 6931566 w 7467600"/>
              <a:gd name="connsiteY877" fmla="*/ 1062034 h 6858000"/>
              <a:gd name="connsiteX878" fmla="*/ 5790982 w 7467600"/>
              <a:gd name="connsiteY878" fmla="*/ 1561380 h 6858000"/>
              <a:gd name="connsiteX879" fmla="*/ 6188971 w 7467600"/>
              <a:gd name="connsiteY879" fmla="*/ 1755168 h 6858000"/>
              <a:gd name="connsiteX880" fmla="*/ 6202446 w 7467600"/>
              <a:gd name="connsiteY880" fmla="*/ 1752268 h 6858000"/>
              <a:gd name="connsiteX881" fmla="*/ 7179560 w 7467600"/>
              <a:gd name="connsiteY881" fmla="*/ 1467551 h 6858000"/>
              <a:gd name="connsiteX882" fmla="*/ 7158730 w 7467600"/>
              <a:gd name="connsiteY882" fmla="*/ 1507835 h 6858000"/>
              <a:gd name="connsiteX883" fmla="*/ 6326959 w 7467600"/>
              <a:gd name="connsiteY883" fmla="*/ 1817686 h 6858000"/>
              <a:gd name="connsiteX884" fmla="*/ 6537433 w 7467600"/>
              <a:gd name="connsiteY884" fmla="*/ 1907790 h 6858000"/>
              <a:gd name="connsiteX885" fmla="*/ 6550221 w 7467600"/>
              <a:gd name="connsiteY885" fmla="*/ 1910729 h 6858000"/>
              <a:gd name="connsiteX886" fmla="*/ 6964438 w 7467600"/>
              <a:gd name="connsiteY886" fmla="*/ 2209505 h 6858000"/>
              <a:gd name="connsiteX887" fmla="*/ 7367862 w 7467600"/>
              <a:gd name="connsiteY887" fmla="*/ 2806833 h 6858000"/>
              <a:gd name="connsiteX888" fmla="*/ 7364329 w 7467600"/>
              <a:gd name="connsiteY888" fmla="*/ 2826907 h 6858000"/>
              <a:gd name="connsiteX889" fmla="*/ 7290545 w 7467600"/>
              <a:gd name="connsiteY889" fmla="*/ 2850663 h 6858000"/>
              <a:gd name="connsiteX890" fmla="*/ 6472036 w 7467600"/>
              <a:gd name="connsiteY890" fmla="*/ 1959003 h 6858000"/>
              <a:gd name="connsiteX891" fmla="*/ 5792897 w 7467600"/>
              <a:gd name="connsiteY891" fmla="*/ 1647747 h 6858000"/>
              <a:gd name="connsiteX892" fmla="*/ 5842751 w 7467600"/>
              <a:gd name="connsiteY892" fmla="*/ 1816112 h 6858000"/>
              <a:gd name="connsiteX893" fmla="*/ 5847424 w 7467600"/>
              <a:gd name="connsiteY893" fmla="*/ 1815776 h 6858000"/>
              <a:gd name="connsiteX894" fmla="*/ 6399821 w 7467600"/>
              <a:gd name="connsiteY894" fmla="*/ 2344799 h 6858000"/>
              <a:gd name="connsiteX895" fmla="*/ 6323232 w 7467600"/>
              <a:gd name="connsiteY895" fmla="*/ 2389634 h 6858000"/>
              <a:gd name="connsiteX896" fmla="*/ 5942958 w 7467600"/>
              <a:gd name="connsiteY896" fmla="*/ 2077708 h 6858000"/>
              <a:gd name="connsiteX897" fmla="*/ 5921559 w 7467600"/>
              <a:gd name="connsiteY897" fmla="*/ 2378596 h 6858000"/>
              <a:gd name="connsiteX898" fmla="*/ 5817651 w 7467600"/>
              <a:gd name="connsiteY898" fmla="*/ 3023919 h 6858000"/>
              <a:gd name="connsiteX899" fmla="*/ 5729634 w 7467600"/>
              <a:gd name="connsiteY899" fmla="*/ 3051849 h 6858000"/>
              <a:gd name="connsiteX900" fmla="*/ 5611018 w 7467600"/>
              <a:gd name="connsiteY900" fmla="*/ 2316769 h 6858000"/>
              <a:gd name="connsiteX901" fmla="*/ 5687608 w 7467600"/>
              <a:gd name="connsiteY901" fmla="*/ 2039972 h 6858000"/>
              <a:gd name="connsiteX902" fmla="*/ 5657554 w 7467600"/>
              <a:gd name="connsiteY902" fmla="*/ 1576445 h 6858000"/>
              <a:gd name="connsiteX903" fmla="*/ 5150475 w 7467600"/>
              <a:gd name="connsiteY903" fmla="*/ 1274012 h 6858000"/>
              <a:gd name="connsiteX904" fmla="*/ 5349142 w 7467600"/>
              <a:gd name="connsiteY904" fmla="*/ 2204405 h 6858000"/>
              <a:gd name="connsiteX905" fmla="*/ 5262214 w 7467600"/>
              <a:gd name="connsiteY905" fmla="*/ 2233836 h 6858000"/>
              <a:gd name="connsiteX906" fmla="*/ 4981539 w 7467600"/>
              <a:gd name="connsiteY906" fmla="*/ 1542201 h 6858000"/>
              <a:gd name="connsiteX907" fmla="*/ 4958461 w 7467600"/>
              <a:gd name="connsiteY907" fmla="*/ 1136957 h 6858000"/>
              <a:gd name="connsiteX908" fmla="*/ 4655015 w 7467600"/>
              <a:gd name="connsiteY908" fmla="*/ 891426 h 6858000"/>
              <a:gd name="connsiteX909" fmla="*/ 4348002 w 7467600"/>
              <a:gd name="connsiteY909" fmla="*/ 2205895 h 6858000"/>
              <a:gd name="connsiteX910" fmla="*/ 4262250 w 7467600"/>
              <a:gd name="connsiteY910" fmla="*/ 2219972 h 6858000"/>
              <a:gd name="connsiteX911" fmla="*/ 4550611 w 7467600"/>
              <a:gd name="connsiteY911" fmla="*/ 817540 h 6858000"/>
              <a:gd name="connsiteX912" fmla="*/ 4564418 w 7467600"/>
              <a:gd name="connsiteY912" fmla="*/ 808293 h 6858000"/>
              <a:gd name="connsiteX913" fmla="*/ 4266388 w 7467600"/>
              <a:gd name="connsiteY913" fmla="*/ 500083 h 6858000"/>
              <a:gd name="connsiteX914" fmla="*/ 4032842 w 7467600"/>
              <a:gd name="connsiteY914" fmla="*/ 211809 h 6858000"/>
              <a:gd name="connsiteX915" fmla="*/ 3882765 w 7467600"/>
              <a:gd name="connsiteY915" fmla="*/ 0 h 6858000"/>
              <a:gd name="connsiteX916" fmla="*/ 3721337 w 7467600"/>
              <a:gd name="connsiteY916" fmla="*/ 0 h 6858000"/>
              <a:gd name="connsiteX917" fmla="*/ 3797544 w 7467600"/>
              <a:gd name="connsiteY917" fmla="*/ 0 h 6858000"/>
              <a:gd name="connsiteX918" fmla="*/ 3775734 w 7467600"/>
              <a:gd name="connsiteY918" fmla="*/ 95131 h 6858000"/>
              <a:gd name="connsiteX919" fmla="*/ 3724807 w 7467600"/>
              <a:gd name="connsiteY919" fmla="*/ 272257 h 6858000"/>
              <a:gd name="connsiteX920" fmla="*/ 3726844 w 7467600"/>
              <a:gd name="connsiteY920" fmla="*/ 282988 h 6858000"/>
              <a:gd name="connsiteX921" fmla="*/ 3742664 w 7467600"/>
              <a:gd name="connsiteY921" fmla="*/ 279918 h 6858000"/>
              <a:gd name="connsiteX922" fmla="*/ 4103910 w 7467600"/>
              <a:gd name="connsiteY922" fmla="*/ 1161917 h 6858000"/>
              <a:gd name="connsiteX923" fmla="*/ 4020269 w 7467600"/>
              <a:gd name="connsiteY923" fmla="*/ 1200406 h 6858000"/>
              <a:gd name="connsiteX924" fmla="*/ 3674882 w 7467600"/>
              <a:gd name="connsiteY924" fmla="*/ 488524 h 6858000"/>
              <a:gd name="connsiteX925" fmla="*/ 3132682 w 7467600"/>
              <a:gd name="connsiteY925" fmla="*/ 1072284 h 6858000"/>
              <a:gd name="connsiteX926" fmla="*/ 2716346 w 7467600"/>
              <a:gd name="connsiteY926" fmla="*/ 1276376 h 6858000"/>
              <a:gd name="connsiteX927" fmla="*/ 2716772 w 7467600"/>
              <a:gd name="connsiteY927" fmla="*/ 1255462 h 6858000"/>
              <a:gd name="connsiteX928" fmla="*/ 3471096 w 7467600"/>
              <a:gd name="connsiteY928" fmla="*/ 437072 h 6858000"/>
              <a:gd name="connsiteX929" fmla="*/ 3639057 w 7467600"/>
              <a:gd name="connsiteY929" fmla="*/ 286334 h 6858000"/>
              <a:gd name="connsiteX930" fmla="*/ 3640309 w 7467600"/>
              <a:gd name="connsiteY930" fmla="*/ 284664 h 6858000"/>
              <a:gd name="connsiteX931" fmla="*/ 3646022 w 7467600"/>
              <a:gd name="connsiteY931" fmla="*/ 276711 h 6858000"/>
              <a:gd name="connsiteX932" fmla="*/ 3707943 w 7467600"/>
              <a:gd name="connsiteY932" fmla="*/ 65958 h 6858000"/>
              <a:gd name="connsiteX933" fmla="*/ 3721337 w 7467600"/>
              <a:gd name="connsiteY933" fmla="*/ 0 h 6858000"/>
              <a:gd name="connsiteX934" fmla="*/ 2867960 w 7467600"/>
              <a:gd name="connsiteY934" fmla="*/ 0 h 6858000"/>
              <a:gd name="connsiteX935" fmla="*/ 2926351 w 7467600"/>
              <a:gd name="connsiteY935" fmla="*/ 0 h 6858000"/>
              <a:gd name="connsiteX936" fmla="*/ 2902823 w 7467600"/>
              <a:gd name="connsiteY936" fmla="*/ 262929 h 6858000"/>
              <a:gd name="connsiteX937" fmla="*/ 2940663 w 7467600"/>
              <a:gd name="connsiteY937" fmla="*/ 140884 h 6858000"/>
              <a:gd name="connsiteX938" fmla="*/ 2947039 w 7467600"/>
              <a:gd name="connsiteY938" fmla="*/ 122524 h 6858000"/>
              <a:gd name="connsiteX939" fmla="*/ 2984316 w 7467600"/>
              <a:gd name="connsiteY939" fmla="*/ 0 h 6858000"/>
              <a:gd name="connsiteX940" fmla="*/ 3016114 w 7467600"/>
              <a:gd name="connsiteY940" fmla="*/ 0 h 6858000"/>
              <a:gd name="connsiteX941" fmla="*/ 2979949 w 7467600"/>
              <a:gd name="connsiteY941" fmla="*/ 119274 h 6858000"/>
              <a:gd name="connsiteX942" fmla="*/ 3023879 w 7467600"/>
              <a:gd name="connsiteY942" fmla="*/ 0 h 6858000"/>
              <a:gd name="connsiteX943" fmla="*/ 3105400 w 7467600"/>
              <a:gd name="connsiteY943" fmla="*/ 0 h 6858000"/>
              <a:gd name="connsiteX944" fmla="*/ 3094669 w 7467600"/>
              <a:gd name="connsiteY944" fmla="*/ 30308 h 6858000"/>
              <a:gd name="connsiteX945" fmla="*/ 2901945 w 7467600"/>
              <a:gd name="connsiteY945" fmla="*/ 466538 h 6858000"/>
              <a:gd name="connsiteX946" fmla="*/ 2815209 w 7467600"/>
              <a:gd name="connsiteY946" fmla="*/ 497361 h 6858000"/>
              <a:gd name="connsiteX947" fmla="*/ 2844845 w 7467600"/>
              <a:gd name="connsiteY947" fmla="*/ 127638 h 6858000"/>
              <a:gd name="connsiteX948" fmla="*/ 2867960 w 7467600"/>
              <a:gd name="connsiteY948" fmla="*/ 0 h 6858000"/>
              <a:gd name="connsiteX949" fmla="*/ 1057230 w 7467600"/>
              <a:gd name="connsiteY949" fmla="*/ 0 h 6858000"/>
              <a:gd name="connsiteX950" fmla="*/ 1111003 w 7467600"/>
              <a:gd name="connsiteY950" fmla="*/ 0 h 6858000"/>
              <a:gd name="connsiteX951" fmla="*/ 1125553 w 7467600"/>
              <a:gd name="connsiteY951" fmla="*/ 52588 h 6858000"/>
              <a:gd name="connsiteX952" fmla="*/ 1304276 w 7467600"/>
              <a:gd name="connsiteY952" fmla="*/ 476275 h 6858000"/>
              <a:gd name="connsiteX953" fmla="*/ 1492066 w 7467600"/>
              <a:gd name="connsiteY953" fmla="*/ 886333 h 6858000"/>
              <a:gd name="connsiteX954" fmla="*/ 1423698 w 7467600"/>
              <a:gd name="connsiteY954" fmla="*/ 710817 h 6858000"/>
              <a:gd name="connsiteX955" fmla="*/ 1357609 w 7467600"/>
              <a:gd name="connsiteY955" fmla="*/ 532892 h 6858000"/>
              <a:gd name="connsiteX956" fmla="*/ 1309550 w 7467600"/>
              <a:gd name="connsiteY956" fmla="*/ 374031 h 6858000"/>
              <a:gd name="connsiteX957" fmla="*/ 1193673 w 7467600"/>
              <a:gd name="connsiteY957" fmla="*/ 49533 h 6858000"/>
              <a:gd name="connsiteX958" fmla="*/ 1164391 w 7467600"/>
              <a:gd name="connsiteY958" fmla="*/ 0 h 6858000"/>
              <a:gd name="connsiteX959" fmla="*/ 1200666 w 7467600"/>
              <a:gd name="connsiteY959" fmla="*/ 0 h 6858000"/>
              <a:gd name="connsiteX960" fmla="*/ 1223408 w 7467600"/>
              <a:gd name="connsiteY960" fmla="*/ 38996 h 6858000"/>
              <a:gd name="connsiteX961" fmla="*/ 1339635 w 7467600"/>
              <a:gd name="connsiteY961" fmla="*/ 365517 h 6858000"/>
              <a:gd name="connsiteX962" fmla="*/ 1387469 w 7467600"/>
              <a:gd name="connsiteY962" fmla="*/ 523079 h 6858000"/>
              <a:gd name="connsiteX963" fmla="*/ 1452685 w 7467600"/>
              <a:gd name="connsiteY963" fmla="*/ 699806 h 6858000"/>
              <a:gd name="connsiteX964" fmla="*/ 1492092 w 7467600"/>
              <a:gd name="connsiteY964" fmla="*/ 800424 h 6858000"/>
              <a:gd name="connsiteX965" fmla="*/ 1455302 w 7467600"/>
              <a:gd name="connsiteY965" fmla="*/ 632913 h 6858000"/>
              <a:gd name="connsiteX966" fmla="*/ 1222336 w 7467600"/>
              <a:gd name="connsiteY966" fmla="*/ 9480 h 6858000"/>
              <a:gd name="connsiteX967" fmla="*/ 1214634 w 7467600"/>
              <a:gd name="connsiteY967" fmla="*/ 0 h 6858000"/>
              <a:gd name="connsiteX968" fmla="*/ 1289827 w 7467600"/>
              <a:gd name="connsiteY968" fmla="*/ 0 h 6858000"/>
              <a:gd name="connsiteX969" fmla="*/ 1321076 w 7467600"/>
              <a:gd name="connsiteY969" fmla="*/ 59722 h 6858000"/>
              <a:gd name="connsiteX970" fmla="*/ 1512579 w 7467600"/>
              <a:gd name="connsiteY970" fmla="*/ 626441 h 6858000"/>
              <a:gd name="connsiteX971" fmla="*/ 1506076 w 7467600"/>
              <a:gd name="connsiteY971" fmla="*/ 1089289 h 6858000"/>
              <a:gd name="connsiteX972" fmla="*/ 1486346 w 7467600"/>
              <a:gd name="connsiteY972" fmla="*/ 1079919 h 6858000"/>
              <a:gd name="connsiteX973" fmla="*/ 1070511 w 7467600"/>
              <a:gd name="connsiteY973" fmla="*/ 48609 h 6858000"/>
              <a:gd name="connsiteX974" fmla="*/ 1057230 w 7467600"/>
              <a:gd name="connsiteY974" fmla="*/ 0 h 6858000"/>
              <a:gd name="connsiteX975" fmla="*/ 43151 w 7467600"/>
              <a:gd name="connsiteY975" fmla="*/ 0 h 6858000"/>
              <a:gd name="connsiteX976" fmla="*/ 95283 w 7467600"/>
              <a:gd name="connsiteY976" fmla="*/ 0 h 6858000"/>
              <a:gd name="connsiteX977" fmla="*/ 300708 w 7467600"/>
              <a:gd name="connsiteY977" fmla="*/ 154571 h 6858000"/>
              <a:gd name="connsiteX978" fmla="*/ 530414 w 7467600"/>
              <a:gd name="connsiteY978" fmla="*/ 354673 h 6858000"/>
              <a:gd name="connsiteX979" fmla="*/ 333785 w 7467600"/>
              <a:gd name="connsiteY979" fmla="*/ 161564 h 6858000"/>
              <a:gd name="connsiteX980" fmla="*/ 147005 w 7467600"/>
              <a:gd name="connsiteY980" fmla="*/ 0 h 6858000"/>
              <a:gd name="connsiteX981" fmla="*/ 272509 w 7467600"/>
              <a:gd name="connsiteY981" fmla="*/ 0 h 6858000"/>
              <a:gd name="connsiteX982" fmla="*/ 326276 w 7467600"/>
              <a:gd name="connsiteY982" fmla="*/ 45847 h 6858000"/>
              <a:gd name="connsiteX983" fmla="*/ 823759 w 7467600"/>
              <a:gd name="connsiteY983" fmla="*/ 574145 h 6858000"/>
              <a:gd name="connsiteX984" fmla="*/ 811254 w 7467600"/>
              <a:gd name="connsiteY984" fmla="*/ 665546 h 6858000"/>
              <a:gd name="connsiteX985" fmla="*/ 154042 w 7467600"/>
              <a:gd name="connsiteY985" fmla="*/ 261522 h 6858000"/>
              <a:gd name="connsiteX986" fmla="*/ 13550 w 7467600"/>
              <a:gd name="connsiteY986" fmla="*/ 158423 h 6858000"/>
              <a:gd name="connsiteX987" fmla="*/ 0 w 7467600"/>
              <a:gd name="connsiteY987" fmla="*/ 146618 h 6858000"/>
              <a:gd name="connsiteX988" fmla="*/ 0 w 7467600"/>
              <a:gd name="connsiteY988" fmla="*/ 59161 h 6858000"/>
              <a:gd name="connsiteX989" fmla="*/ 45427 w 7467600"/>
              <a:gd name="connsiteY989" fmla="*/ 101078 h 6858000"/>
              <a:gd name="connsiteX990" fmla="*/ 630103 w 7467600"/>
              <a:gd name="connsiteY990" fmla="*/ 485885 h 6858000"/>
              <a:gd name="connsiteX991" fmla="*/ 532040 w 7467600"/>
              <a:gd name="connsiteY991" fmla="*/ 399359 h 6858000"/>
              <a:gd name="connsiteX992" fmla="*/ 517618 w 7467600"/>
              <a:gd name="connsiteY992" fmla="*/ 385726 h 6858000"/>
              <a:gd name="connsiteX993" fmla="*/ 285074 w 7467600"/>
              <a:gd name="connsiteY993" fmla="*/ 182755 h 6858000"/>
              <a:gd name="connsiteX994" fmla="*/ 43151 w 7467600"/>
              <a:gd name="connsiteY99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467600 w 7467600"/>
              <a:gd name="connsiteY127" fmla="*/ 527773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7467600 w 7467600"/>
              <a:gd name="connsiteY137" fmla="*/ 5277736 h 6858000"/>
              <a:gd name="connsiteX138" fmla="*/ 1903353 w 7467600"/>
              <a:gd name="connsiteY138" fmla="*/ 5044827 h 6858000"/>
              <a:gd name="connsiteX139" fmla="*/ 1936931 w 7467600"/>
              <a:gd name="connsiteY139" fmla="*/ 5093954 h 6858000"/>
              <a:gd name="connsiteX140" fmla="*/ 2195868 w 7467600"/>
              <a:gd name="connsiteY140" fmla="*/ 5396574 h 6858000"/>
              <a:gd name="connsiteX141" fmla="*/ 2088852 w 7467600"/>
              <a:gd name="connsiteY141" fmla="*/ 5166123 h 6858000"/>
              <a:gd name="connsiteX142" fmla="*/ 1958241 w 7467600"/>
              <a:gd name="connsiteY142" fmla="*/ 5067955 h 6858000"/>
              <a:gd name="connsiteX143" fmla="*/ 1903353 w 7467600"/>
              <a:gd name="connsiteY143" fmla="*/ 5044827 h 6858000"/>
              <a:gd name="connsiteX144" fmla="*/ 1979378 w 7467600"/>
              <a:gd name="connsiteY144" fmla="*/ 4769504 h 6858000"/>
              <a:gd name="connsiteX145" fmla="*/ 2882120 w 7467600"/>
              <a:gd name="connsiteY145" fmla="*/ 5064547 h 6858000"/>
              <a:gd name="connsiteX146" fmla="*/ 2793103 w 7467600"/>
              <a:gd name="connsiteY146" fmla="*/ 5039699 h 6858000"/>
              <a:gd name="connsiteX147" fmla="*/ 2770041 w 7467600"/>
              <a:gd name="connsiteY147" fmla="*/ 5033634 h 6858000"/>
              <a:gd name="connsiteX148" fmla="*/ 1979378 w 7467600"/>
              <a:gd name="connsiteY148" fmla="*/ 4769504 h 6858000"/>
              <a:gd name="connsiteX149" fmla="*/ 1927410 w 7467600"/>
              <a:gd name="connsiteY149" fmla="*/ 4716164 h 6858000"/>
              <a:gd name="connsiteX150" fmla="*/ 1959587 w 7467600"/>
              <a:gd name="connsiteY150" fmla="*/ 4728849 h 6858000"/>
              <a:gd name="connsiteX151" fmla="*/ 2777707 w 7467600"/>
              <a:gd name="connsiteY151" fmla="*/ 5003991 h 6858000"/>
              <a:gd name="connsiteX152" fmla="*/ 2800768 w 7467600"/>
              <a:gd name="connsiteY152" fmla="*/ 5010056 h 6858000"/>
              <a:gd name="connsiteX153" fmla="*/ 2879408 w 7467600"/>
              <a:gd name="connsiteY153" fmla="*/ 5031590 h 6858000"/>
              <a:gd name="connsiteX154" fmla="*/ 2862295 w 7467600"/>
              <a:gd name="connsiteY154" fmla="*/ 5022958 h 6858000"/>
              <a:gd name="connsiteX155" fmla="*/ 2813343 w 7467600"/>
              <a:gd name="connsiteY155" fmla="*/ 4998369 h 6858000"/>
              <a:gd name="connsiteX156" fmla="*/ 2646245 w 7467600"/>
              <a:gd name="connsiteY156" fmla="*/ 4930999 h 6858000"/>
              <a:gd name="connsiteX157" fmla="*/ 1999243 w 7467600"/>
              <a:gd name="connsiteY157" fmla="*/ 4730524 h 6858000"/>
              <a:gd name="connsiteX158" fmla="*/ 1979527 w 7467600"/>
              <a:gd name="connsiteY158" fmla="*/ 4726651 h 6858000"/>
              <a:gd name="connsiteX159" fmla="*/ 1927410 w 7467600"/>
              <a:gd name="connsiteY159" fmla="*/ 4716164 h 6858000"/>
              <a:gd name="connsiteX160" fmla="*/ 1997014 w 7467600"/>
              <a:gd name="connsiteY160" fmla="*/ 4698007 h 6858000"/>
              <a:gd name="connsiteX161" fmla="*/ 2005458 w 7467600"/>
              <a:gd name="connsiteY161" fmla="*/ 4699540 h 6858000"/>
              <a:gd name="connsiteX162" fmla="*/ 2657186 w 7467600"/>
              <a:gd name="connsiteY162" fmla="*/ 4901687 h 6858000"/>
              <a:gd name="connsiteX163" fmla="*/ 2826662 w 7467600"/>
              <a:gd name="connsiteY163" fmla="*/ 4970362 h 6858000"/>
              <a:gd name="connsiteX164" fmla="*/ 2876100 w 7467600"/>
              <a:gd name="connsiteY164" fmla="*/ 4995397 h 6858000"/>
              <a:gd name="connsiteX165" fmla="*/ 3042600 w 7467600"/>
              <a:gd name="connsiteY165" fmla="*/ 5059532 h 6858000"/>
              <a:gd name="connsiteX166" fmla="*/ 1997014 w 7467600"/>
              <a:gd name="connsiteY166" fmla="*/ 4698007 h 6858000"/>
              <a:gd name="connsiteX167" fmla="*/ 2305292 w 7467600"/>
              <a:gd name="connsiteY167" fmla="*/ 4219492 h 6858000"/>
              <a:gd name="connsiteX168" fmla="*/ 3360922 w 7467600"/>
              <a:gd name="connsiteY168" fmla="*/ 4529373 h 6858000"/>
              <a:gd name="connsiteX169" fmla="*/ 3492420 w 7467600"/>
              <a:gd name="connsiteY169" fmla="*/ 4510145 h 6858000"/>
              <a:gd name="connsiteX170" fmla="*/ 3364086 w 7467600"/>
              <a:gd name="connsiteY170" fmla="*/ 4480340 h 6858000"/>
              <a:gd name="connsiteX171" fmla="*/ 3225818 w 7467600"/>
              <a:gd name="connsiteY171" fmla="*/ 4411822 h 6858000"/>
              <a:gd name="connsiteX172" fmla="*/ 3129696 w 7467600"/>
              <a:gd name="connsiteY172" fmla="*/ 4360704 h 6858000"/>
              <a:gd name="connsiteX173" fmla="*/ 2814545 w 7467600"/>
              <a:gd name="connsiteY173" fmla="*/ 4282955 h 6858000"/>
              <a:gd name="connsiteX174" fmla="*/ 2305292 w 7467600"/>
              <a:gd name="connsiteY174" fmla="*/ 4219492 h 6858000"/>
              <a:gd name="connsiteX175" fmla="*/ 2626982 w 7467600"/>
              <a:gd name="connsiteY175" fmla="*/ 4206450 h 6858000"/>
              <a:gd name="connsiteX176" fmla="*/ 2490617 w 7467600"/>
              <a:gd name="connsiteY176" fmla="*/ 4206951 h 6858000"/>
              <a:gd name="connsiteX177" fmla="*/ 2819869 w 7467600"/>
              <a:gd name="connsiteY177" fmla="*/ 4252936 h 6858000"/>
              <a:gd name="connsiteX178" fmla="*/ 3143018 w 7467600"/>
              <a:gd name="connsiteY178" fmla="*/ 4332698 h 6858000"/>
              <a:gd name="connsiteX179" fmla="*/ 3241520 w 7467600"/>
              <a:gd name="connsiteY179" fmla="*/ 4385112 h 6858000"/>
              <a:gd name="connsiteX180" fmla="*/ 3374575 w 7467600"/>
              <a:gd name="connsiteY180" fmla="*/ 4451517 h 6858000"/>
              <a:gd name="connsiteX181" fmla="*/ 3505221 w 7467600"/>
              <a:gd name="connsiteY181" fmla="*/ 4480757 h 6858000"/>
              <a:gd name="connsiteX182" fmla="*/ 2626982 w 7467600"/>
              <a:gd name="connsiteY182" fmla="*/ 4206450 h 6858000"/>
              <a:gd name="connsiteX183" fmla="*/ 1310106 w 7467600"/>
              <a:gd name="connsiteY183" fmla="*/ 3943217 h 6858000"/>
              <a:gd name="connsiteX184" fmla="*/ 854994 w 7467600"/>
              <a:gd name="connsiteY184" fmla="*/ 4399136 h 6858000"/>
              <a:gd name="connsiteX185" fmla="*/ 742462 w 7467600"/>
              <a:gd name="connsiteY185" fmla="*/ 4594648 h 6858000"/>
              <a:gd name="connsiteX186" fmla="*/ 820602 w 7467600"/>
              <a:gd name="connsiteY186" fmla="*/ 4485915 h 6858000"/>
              <a:gd name="connsiteX187" fmla="*/ 878295 w 7467600"/>
              <a:gd name="connsiteY187" fmla="*/ 4403594 h 6858000"/>
              <a:gd name="connsiteX188" fmla="*/ 1240607 w 7467600"/>
              <a:gd name="connsiteY188" fmla="*/ 4010401 h 6858000"/>
              <a:gd name="connsiteX189" fmla="*/ 1310106 w 7467600"/>
              <a:gd name="connsiteY189" fmla="*/ 3943217 h 6858000"/>
              <a:gd name="connsiteX190" fmla="*/ 1423113 w 7467600"/>
              <a:gd name="connsiteY190" fmla="*/ 3874565 h 6858000"/>
              <a:gd name="connsiteX191" fmla="*/ 1260565 w 7467600"/>
              <a:gd name="connsiteY191" fmla="*/ 4031982 h 6858000"/>
              <a:gd name="connsiteX192" fmla="*/ 901900 w 7467600"/>
              <a:gd name="connsiteY192" fmla="*/ 4421236 h 6858000"/>
              <a:gd name="connsiteX193" fmla="*/ 845044 w 7467600"/>
              <a:gd name="connsiteY193" fmla="*/ 4502436 h 6858000"/>
              <a:gd name="connsiteX194" fmla="*/ 685926 w 7467600"/>
              <a:gd name="connsiteY194" fmla="*/ 4703069 h 6858000"/>
              <a:gd name="connsiteX195" fmla="*/ 684248 w 7467600"/>
              <a:gd name="connsiteY195" fmla="*/ 4706721 h 6858000"/>
              <a:gd name="connsiteX196" fmla="*/ 1423113 w 7467600"/>
              <a:gd name="connsiteY196" fmla="*/ 3874565 h 6858000"/>
              <a:gd name="connsiteX197" fmla="*/ 3316479 w 7467600"/>
              <a:gd name="connsiteY197" fmla="*/ 3872136 h 6858000"/>
              <a:gd name="connsiteX198" fmla="*/ 3546806 w 7467600"/>
              <a:gd name="connsiteY198" fmla="*/ 4356139 h 6858000"/>
              <a:gd name="connsiteX199" fmla="*/ 3364433 w 7467600"/>
              <a:gd name="connsiteY199" fmla="*/ 3953121 h 6858000"/>
              <a:gd name="connsiteX200" fmla="*/ 3316479 w 7467600"/>
              <a:gd name="connsiteY200" fmla="*/ 3872136 h 6858000"/>
              <a:gd name="connsiteX201" fmla="*/ 3291335 w 7467600"/>
              <a:gd name="connsiteY201" fmla="*/ 3767420 h 6858000"/>
              <a:gd name="connsiteX202" fmla="*/ 3390805 w 7467600"/>
              <a:gd name="connsiteY202" fmla="*/ 3937163 h 6858000"/>
              <a:gd name="connsiteX203" fmla="*/ 3579062 w 7467600"/>
              <a:gd name="connsiteY203" fmla="*/ 4359040 h 6858000"/>
              <a:gd name="connsiteX204" fmla="*/ 3467355 w 7467600"/>
              <a:gd name="connsiteY204" fmla="*/ 3988130 h 6858000"/>
              <a:gd name="connsiteX205" fmla="*/ 3310753 w 7467600"/>
              <a:gd name="connsiteY205" fmla="*/ 3787140 h 6858000"/>
              <a:gd name="connsiteX206" fmla="*/ 3291335 w 7467600"/>
              <a:gd name="connsiteY206" fmla="*/ 3767420 h 6858000"/>
              <a:gd name="connsiteX207" fmla="*/ 1635889 w 7467600"/>
              <a:gd name="connsiteY207" fmla="*/ 3709494 h 6858000"/>
              <a:gd name="connsiteX208" fmla="*/ 1634800 w 7467600"/>
              <a:gd name="connsiteY208" fmla="*/ 3731111 h 6858000"/>
              <a:gd name="connsiteX209" fmla="*/ 1635889 w 7467600"/>
              <a:gd name="connsiteY209" fmla="*/ 3709494 h 6858000"/>
              <a:gd name="connsiteX210" fmla="*/ 1510397 w 7467600"/>
              <a:gd name="connsiteY210" fmla="*/ 3684705 h 6858000"/>
              <a:gd name="connsiteX211" fmla="*/ 1146550 w 7467600"/>
              <a:gd name="connsiteY211" fmla="*/ 3802012 h 6858000"/>
              <a:gd name="connsiteX212" fmla="*/ 698834 w 7467600"/>
              <a:gd name="connsiteY212" fmla="*/ 3952272 h 6858000"/>
              <a:gd name="connsiteX213" fmla="*/ 34256 w 7467600"/>
              <a:gd name="connsiteY213" fmla="*/ 4347603 h 6858000"/>
              <a:gd name="connsiteX214" fmla="*/ 527241 w 7467600"/>
              <a:gd name="connsiteY214" fmla="*/ 4065078 h 6858000"/>
              <a:gd name="connsiteX215" fmla="*/ 1510397 w 7467600"/>
              <a:gd name="connsiteY215" fmla="*/ 3684705 h 6858000"/>
              <a:gd name="connsiteX216" fmla="*/ 1313114 w 7467600"/>
              <a:gd name="connsiteY216" fmla="*/ 3655216 h 6858000"/>
              <a:gd name="connsiteX217" fmla="*/ 1109304 w 7467600"/>
              <a:gd name="connsiteY217" fmla="*/ 3669030 h 6858000"/>
              <a:gd name="connsiteX218" fmla="*/ 8129 w 7467600"/>
              <a:gd name="connsiteY218" fmla="*/ 4330519 h 6858000"/>
              <a:gd name="connsiteX219" fmla="*/ 687572 w 7467600"/>
              <a:gd name="connsiteY219" fmla="*/ 3925629 h 6858000"/>
              <a:gd name="connsiteX220" fmla="*/ 1138365 w 7467600"/>
              <a:gd name="connsiteY220" fmla="*/ 3774515 h 6858000"/>
              <a:gd name="connsiteX221" fmla="*/ 1505579 w 7467600"/>
              <a:gd name="connsiteY221" fmla="*/ 3655526 h 6858000"/>
              <a:gd name="connsiteX222" fmla="*/ 1313114 w 7467600"/>
              <a:gd name="connsiteY222" fmla="*/ 3655216 h 6858000"/>
              <a:gd name="connsiteX223" fmla="*/ 3655073 w 7467600"/>
              <a:gd name="connsiteY223" fmla="*/ 3650884 h 6858000"/>
              <a:gd name="connsiteX224" fmla="*/ 3989938 w 7467600"/>
              <a:gd name="connsiteY224" fmla="*/ 3991685 h 6858000"/>
              <a:gd name="connsiteX225" fmla="*/ 4393907 w 7467600"/>
              <a:gd name="connsiteY225" fmla="*/ 4261258 h 6858000"/>
              <a:gd name="connsiteX226" fmla="*/ 4648051 w 7467600"/>
              <a:gd name="connsiteY226" fmla="*/ 4374051 h 6858000"/>
              <a:gd name="connsiteX227" fmla="*/ 4383389 w 7467600"/>
              <a:gd name="connsiteY227" fmla="*/ 4184369 h 6858000"/>
              <a:gd name="connsiteX228" fmla="*/ 4165508 w 7467600"/>
              <a:gd name="connsiteY228" fmla="*/ 4035196 h 6858000"/>
              <a:gd name="connsiteX229" fmla="*/ 4068162 w 7467600"/>
              <a:gd name="connsiteY229" fmla="*/ 3953394 h 6858000"/>
              <a:gd name="connsiteX230" fmla="*/ 3981416 w 7467600"/>
              <a:gd name="connsiteY230" fmla="*/ 3880482 h 6858000"/>
              <a:gd name="connsiteX231" fmla="*/ 3800147 w 7467600"/>
              <a:gd name="connsiteY231" fmla="*/ 3749872 h 6858000"/>
              <a:gd name="connsiteX232" fmla="*/ 3655073 w 7467600"/>
              <a:gd name="connsiteY232" fmla="*/ 3650884 h 6858000"/>
              <a:gd name="connsiteX233" fmla="*/ 3670252 w 7467600"/>
              <a:gd name="connsiteY233" fmla="*/ 3622798 h 6858000"/>
              <a:gd name="connsiteX234" fmla="*/ 3817258 w 7467600"/>
              <a:gd name="connsiteY234" fmla="*/ 3723577 h 6858000"/>
              <a:gd name="connsiteX235" fmla="*/ 4000461 w 7467600"/>
              <a:gd name="connsiteY235" fmla="*/ 3855966 h 6858000"/>
              <a:gd name="connsiteX236" fmla="*/ 4088180 w 7467600"/>
              <a:gd name="connsiteY236" fmla="*/ 3929774 h 6858000"/>
              <a:gd name="connsiteX237" fmla="*/ 4184555 w 7467600"/>
              <a:gd name="connsiteY237" fmla="*/ 4010683 h 6858000"/>
              <a:gd name="connsiteX238" fmla="*/ 4399563 w 7467600"/>
              <a:gd name="connsiteY238" fmla="*/ 4158106 h 6858000"/>
              <a:gd name="connsiteX239" fmla="*/ 4684469 w 7467600"/>
              <a:gd name="connsiteY239" fmla="*/ 4364680 h 6858000"/>
              <a:gd name="connsiteX240" fmla="*/ 4690271 w 7467600"/>
              <a:gd name="connsiteY240" fmla="*/ 4370034 h 6858000"/>
              <a:gd name="connsiteX241" fmla="*/ 4136093 w 7467600"/>
              <a:gd name="connsiteY241" fmla="*/ 3858466 h 6858000"/>
              <a:gd name="connsiteX242" fmla="*/ 3670252 w 7467600"/>
              <a:gd name="connsiteY242" fmla="*/ 3622798 h 6858000"/>
              <a:gd name="connsiteX243" fmla="*/ 4440129 w 7467600"/>
              <a:gd name="connsiteY243" fmla="*/ 3448571 h 6858000"/>
              <a:gd name="connsiteX244" fmla="*/ 4856525 w 7467600"/>
              <a:gd name="connsiteY244" fmla="*/ 3915351 h 6858000"/>
              <a:gd name="connsiteX245" fmla="*/ 5059055 w 7467600"/>
              <a:gd name="connsiteY245" fmla="*/ 4108918 h 6858000"/>
              <a:gd name="connsiteX246" fmla="*/ 5290070 w 7467600"/>
              <a:gd name="connsiteY246" fmla="*/ 4263619 h 6858000"/>
              <a:gd name="connsiteX247" fmla="*/ 4834991 w 7467600"/>
              <a:gd name="connsiteY247" fmla="*/ 3830985 h 6858000"/>
              <a:gd name="connsiteX248" fmla="*/ 4440129 w 7467600"/>
              <a:gd name="connsiteY248" fmla="*/ 3448571 h 6858000"/>
              <a:gd name="connsiteX249" fmla="*/ 4441737 w 7467600"/>
              <a:gd name="connsiteY249" fmla="*/ 3399734 h 6858000"/>
              <a:gd name="connsiteX250" fmla="*/ 4431236 w 7467600"/>
              <a:gd name="connsiteY250" fmla="*/ 3400954 h 6858000"/>
              <a:gd name="connsiteX251" fmla="*/ 4557150 w 7467600"/>
              <a:gd name="connsiteY251" fmla="*/ 3510023 h 6858000"/>
              <a:gd name="connsiteX252" fmla="*/ 4856936 w 7467600"/>
              <a:gd name="connsiteY252" fmla="*/ 3809146 h 6858000"/>
              <a:gd name="connsiteX253" fmla="*/ 5111996 w 7467600"/>
              <a:gd name="connsiteY253" fmla="*/ 4065759 h 6858000"/>
              <a:gd name="connsiteX254" fmla="*/ 5388878 w 7467600"/>
              <a:gd name="connsiteY254" fmla="*/ 4300185 h 6858000"/>
              <a:gd name="connsiteX255" fmla="*/ 5425556 w 7467600"/>
              <a:gd name="connsiteY255" fmla="*/ 4308967 h 6858000"/>
              <a:gd name="connsiteX256" fmla="*/ 4943646 w 7467600"/>
              <a:gd name="connsiteY256" fmla="*/ 3822916 h 6858000"/>
              <a:gd name="connsiteX257" fmla="*/ 4594837 w 7467600"/>
              <a:gd name="connsiteY257" fmla="*/ 3532274 h 6858000"/>
              <a:gd name="connsiteX258" fmla="*/ 4441737 w 7467600"/>
              <a:gd name="connsiteY258" fmla="*/ 3399734 h 6858000"/>
              <a:gd name="connsiteX259" fmla="*/ 5425834 w 7467600"/>
              <a:gd name="connsiteY259" fmla="*/ 3162785 h 6858000"/>
              <a:gd name="connsiteX260" fmla="*/ 5401644 w 7467600"/>
              <a:gd name="connsiteY260" fmla="*/ 3617847 h 6858000"/>
              <a:gd name="connsiteX261" fmla="*/ 5467256 w 7467600"/>
              <a:gd name="connsiteY261" fmla="*/ 4175494 h 6858000"/>
              <a:gd name="connsiteX262" fmla="*/ 5448069 w 7467600"/>
              <a:gd name="connsiteY262" fmla="*/ 3567554 h 6858000"/>
              <a:gd name="connsiteX263" fmla="*/ 5425834 w 7467600"/>
              <a:gd name="connsiteY263" fmla="*/ 3162785 h 6858000"/>
              <a:gd name="connsiteX264" fmla="*/ 1318687 w 7467600"/>
              <a:gd name="connsiteY264" fmla="*/ 3113840 h 6858000"/>
              <a:gd name="connsiteX265" fmla="*/ 1066793 w 7467600"/>
              <a:gd name="connsiteY265" fmla="*/ 3212171 h 6858000"/>
              <a:gd name="connsiteX266" fmla="*/ 993319 w 7467600"/>
              <a:gd name="connsiteY266" fmla="*/ 3247648 h 6858000"/>
              <a:gd name="connsiteX267" fmla="*/ 853081 w 7467600"/>
              <a:gd name="connsiteY267" fmla="*/ 3312410 h 6858000"/>
              <a:gd name="connsiteX268" fmla="*/ 805957 w 7467600"/>
              <a:gd name="connsiteY268" fmla="*/ 3330443 h 6858000"/>
              <a:gd name="connsiteX269" fmla="*/ 1318687 w 7467600"/>
              <a:gd name="connsiteY269" fmla="*/ 3113840 h 6858000"/>
              <a:gd name="connsiteX270" fmla="*/ 5453702 w 7467600"/>
              <a:gd name="connsiteY270" fmla="*/ 3090882 h 6858000"/>
              <a:gd name="connsiteX271" fmla="*/ 5480135 w 7467600"/>
              <a:gd name="connsiteY271" fmla="*/ 3565802 h 6858000"/>
              <a:gd name="connsiteX272" fmla="*/ 5499023 w 7467600"/>
              <a:gd name="connsiteY272" fmla="*/ 4166310 h 6858000"/>
              <a:gd name="connsiteX273" fmla="*/ 5547022 w 7467600"/>
              <a:gd name="connsiteY273" fmla="*/ 3607838 h 6858000"/>
              <a:gd name="connsiteX274" fmla="*/ 5515964 w 7467600"/>
              <a:gd name="connsiteY274" fmla="*/ 3378541 h 6858000"/>
              <a:gd name="connsiteX275" fmla="*/ 5453702 w 7467600"/>
              <a:gd name="connsiteY275" fmla="*/ 3090882 h 6858000"/>
              <a:gd name="connsiteX276" fmla="*/ 1238695 w 7467600"/>
              <a:gd name="connsiteY276" fmla="*/ 3076820 h 6858000"/>
              <a:gd name="connsiteX277" fmla="*/ 716371 w 7467600"/>
              <a:gd name="connsiteY277" fmla="*/ 3293249 h 6858000"/>
              <a:gd name="connsiteX278" fmla="*/ 579522 w 7467600"/>
              <a:gd name="connsiteY278" fmla="*/ 3371759 h 6858000"/>
              <a:gd name="connsiteX279" fmla="*/ 600288 w 7467600"/>
              <a:gd name="connsiteY279" fmla="*/ 3365555 h 6858000"/>
              <a:gd name="connsiteX280" fmla="*/ 840692 w 7467600"/>
              <a:gd name="connsiteY280" fmla="*/ 3284921 h 6858000"/>
              <a:gd name="connsiteX281" fmla="*/ 979248 w 7467600"/>
              <a:gd name="connsiteY281" fmla="*/ 3221003 h 6858000"/>
              <a:gd name="connsiteX282" fmla="*/ 1053282 w 7467600"/>
              <a:gd name="connsiteY282" fmla="*/ 3185247 h 6858000"/>
              <a:gd name="connsiteX283" fmla="*/ 1320603 w 7467600"/>
              <a:gd name="connsiteY283" fmla="*/ 3081281 h 6858000"/>
              <a:gd name="connsiteX284" fmla="*/ 1238695 w 7467600"/>
              <a:gd name="connsiteY284" fmla="*/ 3076820 h 6858000"/>
              <a:gd name="connsiteX285" fmla="*/ 5425627 w 7467600"/>
              <a:gd name="connsiteY285" fmla="*/ 2954192 h 6858000"/>
              <a:gd name="connsiteX286" fmla="*/ 5470770 w 7467600"/>
              <a:gd name="connsiteY286" fmla="*/ 3005435 h 6858000"/>
              <a:gd name="connsiteX287" fmla="*/ 5519779 w 7467600"/>
              <a:gd name="connsiteY287" fmla="*/ 4359223 h 6858000"/>
              <a:gd name="connsiteX288" fmla="*/ 5520293 w 7467600"/>
              <a:gd name="connsiteY288" fmla="*/ 4360602 h 6858000"/>
              <a:gd name="connsiteX289" fmla="*/ 5767221 w 7467600"/>
              <a:gd name="connsiteY289" fmla="*/ 4665564 h 6858000"/>
              <a:gd name="connsiteX290" fmla="*/ 6937169 w 7467600"/>
              <a:gd name="connsiteY290" fmla="*/ 4815941 h 6858000"/>
              <a:gd name="connsiteX291" fmla="*/ 6953922 w 7467600"/>
              <a:gd name="connsiteY291" fmla="*/ 4890068 h 6858000"/>
              <a:gd name="connsiteX292" fmla="*/ 6071359 w 7467600"/>
              <a:gd name="connsiteY292" fmla="*/ 4770770 h 6858000"/>
              <a:gd name="connsiteX293" fmla="*/ 6038839 w 7467600"/>
              <a:gd name="connsiteY293" fmla="*/ 4764474 h 6858000"/>
              <a:gd name="connsiteX294" fmla="*/ 6038706 w 7467600"/>
              <a:gd name="connsiteY294" fmla="*/ 4763847 h 6858000"/>
              <a:gd name="connsiteX295" fmla="*/ 6037784 w 7467600"/>
              <a:gd name="connsiteY295" fmla="*/ 4764270 h 6858000"/>
              <a:gd name="connsiteX296" fmla="*/ 6038839 w 7467600"/>
              <a:gd name="connsiteY296" fmla="*/ 4764474 h 6858000"/>
              <a:gd name="connsiteX297" fmla="*/ 6040338 w 7467600"/>
              <a:gd name="connsiteY297" fmla="*/ 4771418 h 6858000"/>
              <a:gd name="connsiteX298" fmla="*/ 6024488 w 7467600"/>
              <a:gd name="connsiteY298" fmla="*/ 4809903 h 6858000"/>
              <a:gd name="connsiteX299" fmla="*/ 5599771 w 7467600"/>
              <a:gd name="connsiteY299" fmla="*/ 5509652 h 6858000"/>
              <a:gd name="connsiteX300" fmla="*/ 5548843 w 7467600"/>
              <a:gd name="connsiteY300" fmla="*/ 5563845 h 6858000"/>
              <a:gd name="connsiteX301" fmla="*/ 5940952 w 7467600"/>
              <a:gd name="connsiteY301" fmla="*/ 6250028 h 6858000"/>
              <a:gd name="connsiteX302" fmla="*/ 6043441 w 7467600"/>
              <a:gd name="connsiteY302" fmla="*/ 6665847 h 6858000"/>
              <a:gd name="connsiteX303" fmla="*/ 6093432 w 7467600"/>
              <a:gd name="connsiteY303" fmla="*/ 6858000 h 6858000"/>
              <a:gd name="connsiteX304" fmla="*/ 6034344 w 7467600"/>
              <a:gd name="connsiteY304" fmla="*/ 6858000 h 6858000"/>
              <a:gd name="connsiteX305" fmla="*/ 6026679 w 7467600"/>
              <a:gd name="connsiteY305" fmla="*/ 6836959 h 6858000"/>
              <a:gd name="connsiteX306" fmla="*/ 5800441 w 7467600"/>
              <a:gd name="connsiteY306" fmla="*/ 6335286 h 6858000"/>
              <a:gd name="connsiteX307" fmla="*/ 5526562 w 7467600"/>
              <a:gd name="connsiteY307" fmla="*/ 5705388 h 6858000"/>
              <a:gd name="connsiteX308" fmla="*/ 5519640 w 7467600"/>
              <a:gd name="connsiteY308" fmla="*/ 5683774 h 6858000"/>
              <a:gd name="connsiteX309" fmla="*/ 5844559 w 7467600"/>
              <a:gd name="connsiteY309" fmla="*/ 6553349 h 6858000"/>
              <a:gd name="connsiteX310" fmla="*/ 5975994 w 7467600"/>
              <a:gd name="connsiteY310" fmla="*/ 6858000 h 6858000"/>
              <a:gd name="connsiteX311" fmla="*/ 5898547 w 7467600"/>
              <a:gd name="connsiteY311" fmla="*/ 6858000 h 6858000"/>
              <a:gd name="connsiteX312" fmla="*/ 5682041 w 7467600"/>
              <a:gd name="connsiteY312" fmla="*/ 6355860 h 6858000"/>
              <a:gd name="connsiteX313" fmla="*/ 5461758 w 7467600"/>
              <a:gd name="connsiteY313" fmla="*/ 5820220 h 6858000"/>
              <a:gd name="connsiteX314" fmla="*/ 5237282 w 7467600"/>
              <a:gd name="connsiteY314" fmla="*/ 6579086 h 6858000"/>
              <a:gd name="connsiteX315" fmla="*/ 5115009 w 7467600"/>
              <a:gd name="connsiteY315" fmla="*/ 6858000 h 6858000"/>
              <a:gd name="connsiteX316" fmla="*/ 5028074 w 7467600"/>
              <a:gd name="connsiteY316" fmla="*/ 6858000 h 6858000"/>
              <a:gd name="connsiteX317" fmla="*/ 5079508 w 7467600"/>
              <a:gd name="connsiteY317" fmla="*/ 6749074 h 6858000"/>
              <a:gd name="connsiteX318" fmla="*/ 5371846 w 7467600"/>
              <a:gd name="connsiteY318" fmla="*/ 5924413 h 6858000"/>
              <a:gd name="connsiteX319" fmla="*/ 5270512 w 7467600"/>
              <a:gd name="connsiteY319" fmla="*/ 6138975 h 6858000"/>
              <a:gd name="connsiteX320" fmla="*/ 5062409 w 7467600"/>
              <a:gd name="connsiteY320" fmla="*/ 6653544 h 6858000"/>
              <a:gd name="connsiteX321" fmla="*/ 5036628 w 7467600"/>
              <a:gd name="connsiteY321" fmla="*/ 6754247 h 6858000"/>
              <a:gd name="connsiteX322" fmla="*/ 5009112 w 7467600"/>
              <a:gd name="connsiteY322" fmla="*/ 6858000 h 6858000"/>
              <a:gd name="connsiteX323" fmla="*/ 4976679 w 7467600"/>
              <a:gd name="connsiteY323" fmla="*/ 6858000 h 6858000"/>
              <a:gd name="connsiteX324" fmla="*/ 5006537 w 7467600"/>
              <a:gd name="connsiteY324" fmla="*/ 6747068 h 6858000"/>
              <a:gd name="connsiteX325" fmla="*/ 5032723 w 7467600"/>
              <a:gd name="connsiteY325" fmla="*/ 6644957 h 6858000"/>
              <a:gd name="connsiteX326" fmla="*/ 5242949 w 7467600"/>
              <a:gd name="connsiteY326" fmla="*/ 6125175 h 6858000"/>
              <a:gd name="connsiteX327" fmla="*/ 5286321 w 7467600"/>
              <a:gd name="connsiteY327" fmla="*/ 6033555 h 6858000"/>
              <a:gd name="connsiteX328" fmla="*/ 5008210 w 7467600"/>
              <a:gd name="connsiteY328" fmla="*/ 6649194 h 6858000"/>
              <a:gd name="connsiteX329" fmla="*/ 4986321 w 7467600"/>
              <a:gd name="connsiteY329" fmla="*/ 6765687 h 6858000"/>
              <a:gd name="connsiteX330" fmla="*/ 4973474 w 7467600"/>
              <a:gd name="connsiteY330" fmla="*/ 6858000 h 6858000"/>
              <a:gd name="connsiteX331" fmla="*/ 4907178 w 7467600"/>
              <a:gd name="connsiteY331" fmla="*/ 6858000 h 6858000"/>
              <a:gd name="connsiteX332" fmla="*/ 4910810 w 7467600"/>
              <a:gd name="connsiteY332" fmla="*/ 6829660 h 6858000"/>
              <a:gd name="connsiteX333" fmla="*/ 4987461 w 7467600"/>
              <a:gd name="connsiteY333" fmla="*/ 6432994 h 6858000"/>
              <a:gd name="connsiteX334" fmla="*/ 5179262 w 7467600"/>
              <a:gd name="connsiteY334" fmla="*/ 6035044 h 6858000"/>
              <a:gd name="connsiteX335" fmla="*/ 4689678 w 7467600"/>
              <a:gd name="connsiteY335" fmla="*/ 6440241 h 6858000"/>
              <a:gd name="connsiteX336" fmla="*/ 4477543 w 7467600"/>
              <a:gd name="connsiteY336" fmla="*/ 6674836 h 6858000"/>
              <a:gd name="connsiteX337" fmla="*/ 4329957 w 7467600"/>
              <a:gd name="connsiteY337" fmla="*/ 6858000 h 6858000"/>
              <a:gd name="connsiteX338" fmla="*/ 4218595 w 7467600"/>
              <a:gd name="connsiteY338" fmla="*/ 6858000 h 6858000"/>
              <a:gd name="connsiteX339" fmla="*/ 4368888 w 7467600"/>
              <a:gd name="connsiteY339" fmla="*/ 6668412 h 6858000"/>
              <a:gd name="connsiteX340" fmla="*/ 4563091 w 7467600"/>
              <a:gd name="connsiteY340" fmla="*/ 6442508 h 6858000"/>
              <a:gd name="connsiteX341" fmla="*/ 5387324 w 7467600"/>
              <a:gd name="connsiteY341" fmla="*/ 5705830 h 6858000"/>
              <a:gd name="connsiteX342" fmla="*/ 5073620 w 7467600"/>
              <a:gd name="connsiteY342" fmla="*/ 5955437 h 6858000"/>
              <a:gd name="connsiteX343" fmla="*/ 4689789 w 7467600"/>
              <a:gd name="connsiteY343" fmla="*/ 6268382 h 6858000"/>
              <a:gd name="connsiteX344" fmla="*/ 4418722 w 7467600"/>
              <a:gd name="connsiteY344" fmla="*/ 6570886 h 6858000"/>
              <a:gd name="connsiteX345" fmla="*/ 4214944 w 7467600"/>
              <a:gd name="connsiteY345" fmla="*/ 6858000 h 6858000"/>
              <a:gd name="connsiteX346" fmla="*/ 4177898 w 7467600"/>
              <a:gd name="connsiteY346" fmla="*/ 6858000 h 6858000"/>
              <a:gd name="connsiteX347" fmla="*/ 4391597 w 7467600"/>
              <a:gd name="connsiteY347" fmla="*/ 6556370 h 6858000"/>
              <a:gd name="connsiteX348" fmla="*/ 4668889 w 7467600"/>
              <a:gd name="connsiteY348" fmla="*/ 6246399 h 6858000"/>
              <a:gd name="connsiteX349" fmla="*/ 5055427 w 7467600"/>
              <a:gd name="connsiteY349" fmla="*/ 5931476 h 6858000"/>
              <a:gd name="connsiteX350" fmla="*/ 5371814 w 7467600"/>
              <a:gd name="connsiteY350" fmla="*/ 5678975 h 6858000"/>
              <a:gd name="connsiteX351" fmla="*/ 4987918 w 7467600"/>
              <a:gd name="connsiteY351" fmla="*/ 5838701 h 6858000"/>
              <a:gd name="connsiteX352" fmla="*/ 4317146 w 7467600"/>
              <a:gd name="connsiteY352" fmla="*/ 6587716 h 6858000"/>
              <a:gd name="connsiteX353" fmla="*/ 4171627 w 7467600"/>
              <a:gd name="connsiteY353" fmla="*/ 6858000 h 6858000"/>
              <a:gd name="connsiteX354" fmla="*/ 4081585 w 7467600"/>
              <a:gd name="connsiteY354" fmla="*/ 6858000 h 6858000"/>
              <a:gd name="connsiteX355" fmla="*/ 4238603 w 7467600"/>
              <a:gd name="connsiteY355" fmla="*/ 6559341 h 6858000"/>
              <a:gd name="connsiteX356" fmla="*/ 4778333 w 7467600"/>
              <a:gd name="connsiteY356" fmla="*/ 5873626 h 6858000"/>
              <a:gd name="connsiteX357" fmla="*/ 5414185 w 7467600"/>
              <a:gd name="connsiteY357" fmla="*/ 5573882 h 6858000"/>
              <a:gd name="connsiteX358" fmla="*/ 5959648 w 7467600"/>
              <a:gd name="connsiteY358" fmla="*/ 4760797 h 6858000"/>
              <a:gd name="connsiteX359" fmla="*/ 5355019 w 7467600"/>
              <a:gd name="connsiteY359" fmla="*/ 4734672 h 6858000"/>
              <a:gd name="connsiteX360" fmla="*/ 5083565 w 7467600"/>
              <a:gd name="connsiteY360" fmla="*/ 5179121 h 6858000"/>
              <a:gd name="connsiteX361" fmla="*/ 4713577 w 7467600"/>
              <a:gd name="connsiteY361" fmla="*/ 5616803 h 6858000"/>
              <a:gd name="connsiteX362" fmla="*/ 3989559 w 7467600"/>
              <a:gd name="connsiteY362" fmla="*/ 6145945 h 6858000"/>
              <a:gd name="connsiteX363" fmla="*/ 3939824 w 7467600"/>
              <a:gd name="connsiteY363" fmla="*/ 6066900 h 6858000"/>
              <a:gd name="connsiteX364" fmla="*/ 4584537 w 7467600"/>
              <a:gd name="connsiteY364" fmla="*/ 5324826 h 6858000"/>
              <a:gd name="connsiteX365" fmla="*/ 5037105 w 7467600"/>
              <a:gd name="connsiteY365" fmla="*/ 5088765 h 6858000"/>
              <a:gd name="connsiteX366" fmla="*/ 5039930 w 7467600"/>
              <a:gd name="connsiteY366" fmla="*/ 5089585 h 6858000"/>
              <a:gd name="connsiteX367" fmla="*/ 5263764 w 7467600"/>
              <a:gd name="connsiteY367" fmla="*/ 4735525 h 6858000"/>
              <a:gd name="connsiteX368" fmla="*/ 4086300 w 7467600"/>
              <a:gd name="connsiteY368" fmla="*/ 4884599 h 6858000"/>
              <a:gd name="connsiteX369" fmla="*/ 4085485 w 7467600"/>
              <a:gd name="connsiteY369" fmla="*/ 4899070 h 6858000"/>
              <a:gd name="connsiteX370" fmla="*/ 3871915 w 7467600"/>
              <a:gd name="connsiteY370" fmla="*/ 5253645 h 6858000"/>
              <a:gd name="connsiteX371" fmla="*/ 3799374 w 7467600"/>
              <a:gd name="connsiteY371" fmla="*/ 5466127 h 6858000"/>
              <a:gd name="connsiteX372" fmla="*/ 3498850 w 7467600"/>
              <a:gd name="connsiteY372" fmla="*/ 6661888 h 6858000"/>
              <a:gd name="connsiteX373" fmla="*/ 3399216 w 7467600"/>
              <a:gd name="connsiteY373" fmla="*/ 6858000 h 6858000"/>
              <a:gd name="connsiteX374" fmla="*/ 3303688 w 7467600"/>
              <a:gd name="connsiteY374" fmla="*/ 6858000 h 6858000"/>
              <a:gd name="connsiteX375" fmla="*/ 3391774 w 7467600"/>
              <a:gd name="connsiteY375" fmla="*/ 6697181 h 6858000"/>
              <a:gd name="connsiteX376" fmla="*/ 3735540 w 7467600"/>
              <a:gd name="connsiteY376" fmla="*/ 5546923 h 6858000"/>
              <a:gd name="connsiteX377" fmla="*/ 3729438 w 7467600"/>
              <a:gd name="connsiteY377" fmla="*/ 5569058 h 6858000"/>
              <a:gd name="connsiteX378" fmla="*/ 3707782 w 7467600"/>
              <a:gd name="connsiteY378" fmla="*/ 5644908 h 6858000"/>
              <a:gd name="connsiteX379" fmla="*/ 3583827 w 7467600"/>
              <a:gd name="connsiteY379" fmla="*/ 6039215 h 6858000"/>
              <a:gd name="connsiteX380" fmla="*/ 3547861 w 7467600"/>
              <a:gd name="connsiteY380" fmla="*/ 6129609 h 6858000"/>
              <a:gd name="connsiteX381" fmla="*/ 3490905 w 7467600"/>
              <a:gd name="connsiteY381" fmla="*/ 6277660 h 6858000"/>
              <a:gd name="connsiteX382" fmla="*/ 3455859 w 7467600"/>
              <a:gd name="connsiteY382" fmla="*/ 6391301 h 6858000"/>
              <a:gd name="connsiteX383" fmla="*/ 3429112 w 7467600"/>
              <a:gd name="connsiteY383" fmla="*/ 6479469 h 6858000"/>
              <a:gd name="connsiteX384" fmla="*/ 3304862 w 7467600"/>
              <a:gd name="connsiteY384" fmla="*/ 6796476 h 6858000"/>
              <a:gd name="connsiteX385" fmla="*/ 3276071 w 7467600"/>
              <a:gd name="connsiteY385" fmla="*/ 6858000 h 6858000"/>
              <a:gd name="connsiteX386" fmla="*/ 3240805 w 7467600"/>
              <a:gd name="connsiteY386" fmla="*/ 6858000 h 6858000"/>
              <a:gd name="connsiteX387" fmla="*/ 3275917 w 7467600"/>
              <a:gd name="connsiteY387" fmla="*/ 6783192 h 6858000"/>
              <a:gd name="connsiteX388" fmla="*/ 3399358 w 7467600"/>
              <a:gd name="connsiteY388" fmla="*/ 6469011 h 6858000"/>
              <a:gd name="connsiteX389" fmla="*/ 3425650 w 7467600"/>
              <a:gd name="connsiteY389" fmla="*/ 6381333 h 6858000"/>
              <a:gd name="connsiteX390" fmla="*/ 3460661 w 7467600"/>
              <a:gd name="connsiteY390" fmla="*/ 6266763 h 6858000"/>
              <a:gd name="connsiteX391" fmla="*/ 3518021 w 7467600"/>
              <a:gd name="connsiteY391" fmla="*/ 6117298 h 6858000"/>
              <a:gd name="connsiteX392" fmla="*/ 3554035 w 7467600"/>
              <a:gd name="connsiteY392" fmla="*/ 6027832 h 6858000"/>
              <a:gd name="connsiteX393" fmla="*/ 3677174 w 7467600"/>
              <a:gd name="connsiteY393" fmla="*/ 5636351 h 6858000"/>
              <a:gd name="connsiteX394" fmla="*/ 3698819 w 7467600"/>
              <a:gd name="connsiteY394" fmla="*/ 5560503 h 6858000"/>
              <a:gd name="connsiteX395" fmla="*/ 3702094 w 7467600"/>
              <a:gd name="connsiteY395" fmla="*/ 5549194 h 6858000"/>
              <a:gd name="connsiteX396" fmla="*/ 3398355 w 7467600"/>
              <a:gd name="connsiteY396" fmla="*/ 6094603 h 6858000"/>
              <a:gd name="connsiteX397" fmla="*/ 3193941 w 7467600"/>
              <a:gd name="connsiteY397" fmla="*/ 6798775 h 6858000"/>
              <a:gd name="connsiteX398" fmla="*/ 3184140 w 7467600"/>
              <a:gd name="connsiteY398" fmla="*/ 6858000 h 6858000"/>
              <a:gd name="connsiteX399" fmla="*/ 3099978 w 7467600"/>
              <a:gd name="connsiteY399" fmla="*/ 6858000 h 6858000"/>
              <a:gd name="connsiteX400" fmla="*/ 3101556 w 7467600"/>
              <a:gd name="connsiteY400" fmla="*/ 6843337 h 6858000"/>
              <a:gd name="connsiteX401" fmla="*/ 3370162 w 7467600"/>
              <a:gd name="connsiteY401" fmla="*/ 5785550 h 6858000"/>
              <a:gd name="connsiteX402" fmla="*/ 3746477 w 7467600"/>
              <a:gd name="connsiteY402" fmla="*/ 5377889 h 6858000"/>
              <a:gd name="connsiteX403" fmla="*/ 3863399 w 7467600"/>
              <a:gd name="connsiteY403" fmla="*/ 5087257 h 6858000"/>
              <a:gd name="connsiteX404" fmla="*/ 3968712 w 7467600"/>
              <a:gd name="connsiteY404" fmla="*/ 4913989 h 6858000"/>
              <a:gd name="connsiteX405" fmla="*/ 2792390 w 7467600"/>
              <a:gd name="connsiteY405" fmla="*/ 5382974 h 6858000"/>
              <a:gd name="connsiteX406" fmla="*/ 2714982 w 7467600"/>
              <a:gd name="connsiteY406" fmla="*/ 5427051 h 6858000"/>
              <a:gd name="connsiteX407" fmla="*/ 2813361 w 7467600"/>
              <a:gd name="connsiteY407" fmla="*/ 6023912 h 6858000"/>
              <a:gd name="connsiteX408" fmla="*/ 2688430 w 7467600"/>
              <a:gd name="connsiteY408" fmla="*/ 6801564 h 6858000"/>
              <a:gd name="connsiteX409" fmla="*/ 2629626 w 7467600"/>
              <a:gd name="connsiteY409" fmla="*/ 6763394 h 6858000"/>
              <a:gd name="connsiteX410" fmla="*/ 2565328 w 7467600"/>
              <a:gd name="connsiteY410" fmla="*/ 5516399 h 6858000"/>
              <a:gd name="connsiteX411" fmla="*/ 1922999 w 7467600"/>
              <a:gd name="connsiteY411" fmla="*/ 5980343 h 6858000"/>
              <a:gd name="connsiteX412" fmla="*/ 1950261 w 7467600"/>
              <a:gd name="connsiteY412" fmla="*/ 6405858 h 6858000"/>
              <a:gd name="connsiteX413" fmla="*/ 2365554 w 7467600"/>
              <a:gd name="connsiteY413" fmla="*/ 6759107 h 6858000"/>
              <a:gd name="connsiteX414" fmla="*/ 2424142 w 7467600"/>
              <a:gd name="connsiteY414" fmla="*/ 6858000 h 6858000"/>
              <a:gd name="connsiteX415" fmla="*/ 2395994 w 7467600"/>
              <a:gd name="connsiteY415" fmla="*/ 6858000 h 6858000"/>
              <a:gd name="connsiteX416" fmla="*/ 2392863 w 7467600"/>
              <a:gd name="connsiteY416" fmla="*/ 6852964 h 6858000"/>
              <a:gd name="connsiteX417" fmla="*/ 2017589 w 7467600"/>
              <a:gd name="connsiteY417" fmla="*/ 6493982 h 6858000"/>
              <a:gd name="connsiteX418" fmla="*/ 2147336 w 7467600"/>
              <a:gd name="connsiteY418" fmla="*/ 6594052 h 6858000"/>
              <a:gd name="connsiteX419" fmla="*/ 2207047 w 7467600"/>
              <a:gd name="connsiteY419" fmla="*/ 6654540 h 6858000"/>
              <a:gd name="connsiteX420" fmla="*/ 2299106 w 7467600"/>
              <a:gd name="connsiteY420" fmla="*/ 6778931 h 6858000"/>
              <a:gd name="connsiteX421" fmla="*/ 2314430 w 7467600"/>
              <a:gd name="connsiteY421" fmla="*/ 6801144 h 6858000"/>
              <a:gd name="connsiteX422" fmla="*/ 2352406 w 7467600"/>
              <a:gd name="connsiteY422" fmla="*/ 6858000 h 6858000"/>
              <a:gd name="connsiteX423" fmla="*/ 2314492 w 7467600"/>
              <a:gd name="connsiteY423" fmla="*/ 6858000 h 6858000"/>
              <a:gd name="connsiteX424" fmla="*/ 2288095 w 7467600"/>
              <a:gd name="connsiteY424" fmla="*/ 6818030 h 6858000"/>
              <a:gd name="connsiteX425" fmla="*/ 2272768 w 7467600"/>
              <a:gd name="connsiteY425" fmla="*/ 6795822 h 6858000"/>
              <a:gd name="connsiteX426" fmla="*/ 2182715 w 7467600"/>
              <a:gd name="connsiteY426" fmla="*/ 6675071 h 6858000"/>
              <a:gd name="connsiteX427" fmla="*/ 2032061 w 7467600"/>
              <a:gd name="connsiteY427" fmla="*/ 6541380 h 6858000"/>
              <a:gd name="connsiteX428" fmla="*/ 2257220 w 7467600"/>
              <a:gd name="connsiteY428" fmla="*/ 6826257 h 6858000"/>
              <a:gd name="connsiteX429" fmla="*/ 2281324 w 7467600"/>
              <a:gd name="connsiteY429" fmla="*/ 6858000 h 6858000"/>
              <a:gd name="connsiteX430" fmla="*/ 2242860 w 7467600"/>
              <a:gd name="connsiteY430" fmla="*/ 6858000 h 6858000"/>
              <a:gd name="connsiteX431" fmla="*/ 2232818 w 7467600"/>
              <a:gd name="connsiteY431" fmla="*/ 6844926 h 6858000"/>
              <a:gd name="connsiteX432" fmla="*/ 1990172 w 7467600"/>
              <a:gd name="connsiteY432" fmla="*/ 6542121 h 6858000"/>
              <a:gd name="connsiteX433" fmla="*/ 2124090 w 7467600"/>
              <a:gd name="connsiteY433" fmla="*/ 6761017 h 6858000"/>
              <a:gd name="connsiteX434" fmla="*/ 2200380 w 7467600"/>
              <a:gd name="connsiteY434" fmla="*/ 6858000 h 6858000"/>
              <a:gd name="connsiteX435" fmla="*/ 2147507 w 7467600"/>
              <a:gd name="connsiteY435" fmla="*/ 6858000 h 6858000"/>
              <a:gd name="connsiteX436" fmla="*/ 2070668 w 7467600"/>
              <a:gd name="connsiteY436" fmla="*/ 6761520 h 6858000"/>
              <a:gd name="connsiteX437" fmla="*/ 1975142 w 7467600"/>
              <a:gd name="connsiteY437" fmla="*/ 6585570 h 6858000"/>
              <a:gd name="connsiteX438" fmla="*/ 2050035 w 7467600"/>
              <a:gd name="connsiteY438" fmla="*/ 6813345 h 6858000"/>
              <a:gd name="connsiteX439" fmla="*/ 2063025 w 7467600"/>
              <a:gd name="connsiteY439" fmla="*/ 6858000 h 6858000"/>
              <a:gd name="connsiteX440" fmla="*/ 2021675 w 7467600"/>
              <a:gd name="connsiteY440" fmla="*/ 6858000 h 6858000"/>
              <a:gd name="connsiteX441" fmla="*/ 2019308 w 7467600"/>
              <a:gd name="connsiteY441" fmla="*/ 6847118 h 6858000"/>
              <a:gd name="connsiteX442" fmla="*/ 1938835 w 7467600"/>
              <a:gd name="connsiteY442" fmla="*/ 6551160 h 6858000"/>
              <a:gd name="connsiteX443" fmla="*/ 1953230 w 7467600"/>
              <a:gd name="connsiteY443" fmla="*/ 6759699 h 6858000"/>
              <a:gd name="connsiteX444" fmla="*/ 1956763 w 7467600"/>
              <a:gd name="connsiteY444" fmla="*/ 6778191 h 6858000"/>
              <a:gd name="connsiteX445" fmla="*/ 1967925 w 7467600"/>
              <a:gd name="connsiteY445" fmla="*/ 6858000 h 6858000"/>
              <a:gd name="connsiteX446" fmla="*/ 1936622 w 7467600"/>
              <a:gd name="connsiteY446" fmla="*/ 6858000 h 6858000"/>
              <a:gd name="connsiteX447" fmla="*/ 1926261 w 7467600"/>
              <a:gd name="connsiteY447" fmla="*/ 6784064 h 6858000"/>
              <a:gd name="connsiteX448" fmla="*/ 1922724 w 7467600"/>
              <a:gd name="connsiteY448" fmla="*/ 6765577 h 6858000"/>
              <a:gd name="connsiteX449" fmla="*/ 1904650 w 7467600"/>
              <a:gd name="connsiteY449" fmla="*/ 6639616 h 6858000"/>
              <a:gd name="connsiteX450" fmla="*/ 1885273 w 7467600"/>
              <a:gd name="connsiteY450" fmla="*/ 6858000 h 6858000"/>
              <a:gd name="connsiteX451" fmla="*/ 1854363 w 7467600"/>
              <a:gd name="connsiteY451" fmla="*/ 6858000 h 6858000"/>
              <a:gd name="connsiteX452" fmla="*/ 1880391 w 7467600"/>
              <a:gd name="connsiteY452" fmla="*/ 6603796 h 6858000"/>
              <a:gd name="connsiteX453" fmla="*/ 1818273 w 7467600"/>
              <a:gd name="connsiteY453" fmla="*/ 6715729 h 6858000"/>
              <a:gd name="connsiteX454" fmla="*/ 1794691 w 7467600"/>
              <a:gd name="connsiteY454" fmla="*/ 6843239 h 6858000"/>
              <a:gd name="connsiteX455" fmla="*/ 1794914 w 7467600"/>
              <a:gd name="connsiteY455" fmla="*/ 6858000 h 6858000"/>
              <a:gd name="connsiteX456" fmla="*/ 1746128 w 7467600"/>
              <a:gd name="connsiteY456" fmla="*/ 6858000 h 6858000"/>
              <a:gd name="connsiteX457" fmla="*/ 1753934 w 7467600"/>
              <a:gd name="connsiteY457" fmla="*/ 6724796 h 6858000"/>
              <a:gd name="connsiteX458" fmla="*/ 1792053 w 7467600"/>
              <a:gd name="connsiteY458" fmla="*/ 6572396 h 6858000"/>
              <a:gd name="connsiteX459" fmla="*/ 1862248 w 7467600"/>
              <a:gd name="connsiteY459" fmla="*/ 6266397 h 6858000"/>
              <a:gd name="connsiteX460" fmla="*/ 1862250 w 7467600"/>
              <a:gd name="connsiteY460" fmla="*/ 6033531 h 6858000"/>
              <a:gd name="connsiteX461" fmla="*/ 1211999 w 7467600"/>
              <a:gd name="connsiteY461" fmla="*/ 6683610 h 6858000"/>
              <a:gd name="connsiteX462" fmla="*/ 1213266 w 7467600"/>
              <a:gd name="connsiteY462" fmla="*/ 6691947 h 6858000"/>
              <a:gd name="connsiteX463" fmla="*/ 1203370 w 7467600"/>
              <a:gd name="connsiteY463" fmla="*/ 6850676 h 6858000"/>
              <a:gd name="connsiteX464" fmla="*/ 1203671 w 7467600"/>
              <a:gd name="connsiteY464" fmla="*/ 6858000 h 6858000"/>
              <a:gd name="connsiteX465" fmla="*/ 1143180 w 7467600"/>
              <a:gd name="connsiteY465" fmla="*/ 6858000 h 6858000"/>
              <a:gd name="connsiteX466" fmla="*/ 1142176 w 7467600"/>
              <a:gd name="connsiteY466" fmla="*/ 6766045 h 6858000"/>
              <a:gd name="connsiteX467" fmla="*/ 1067484 w 7467600"/>
              <a:gd name="connsiteY467" fmla="*/ 6858000 h 6858000"/>
              <a:gd name="connsiteX468" fmla="*/ 953928 w 7467600"/>
              <a:gd name="connsiteY468" fmla="*/ 6858000 h 6858000"/>
              <a:gd name="connsiteX469" fmla="*/ 959715 w 7467600"/>
              <a:gd name="connsiteY469" fmla="*/ 6850185 h 6858000"/>
              <a:gd name="connsiteX470" fmla="*/ 1483788 w 7467600"/>
              <a:gd name="connsiteY470" fmla="*/ 6259174 h 6858000"/>
              <a:gd name="connsiteX471" fmla="*/ 1100671 w 7467600"/>
              <a:gd name="connsiteY471" fmla="*/ 6252137 h 6858000"/>
              <a:gd name="connsiteX472" fmla="*/ 1090144 w 7467600"/>
              <a:gd name="connsiteY472" fmla="*/ 6256748 h 6858000"/>
              <a:gd name="connsiteX473" fmla="*/ 1095872 w 7467600"/>
              <a:gd name="connsiteY473" fmla="*/ 6271892 h 6858000"/>
              <a:gd name="connsiteX474" fmla="*/ 262785 w 7467600"/>
              <a:gd name="connsiteY474" fmla="*/ 6845450 h 6858000"/>
              <a:gd name="connsiteX475" fmla="*/ 209968 w 7467600"/>
              <a:gd name="connsiteY475" fmla="*/ 6770713 h 6858000"/>
              <a:gd name="connsiteX476" fmla="*/ 873460 w 7467600"/>
              <a:gd name="connsiteY476" fmla="*/ 6253768 h 6858000"/>
              <a:gd name="connsiteX477" fmla="*/ 192686 w 7467600"/>
              <a:gd name="connsiteY477" fmla="*/ 5849257 h 6858000"/>
              <a:gd name="connsiteX478" fmla="*/ 4696 w 7467600"/>
              <a:gd name="connsiteY478" fmla="*/ 5697668 h 6858000"/>
              <a:gd name="connsiteX479" fmla="*/ 0 w 7467600"/>
              <a:gd name="connsiteY479" fmla="*/ 5689984 h 6858000"/>
              <a:gd name="connsiteX480" fmla="*/ 0 w 7467600"/>
              <a:gd name="connsiteY480" fmla="*/ 5513472 h 6858000"/>
              <a:gd name="connsiteX481" fmla="*/ 174101 w 7467600"/>
              <a:gd name="connsiteY481" fmla="*/ 5620277 h 6858000"/>
              <a:gd name="connsiteX482" fmla="*/ 891800 w 7467600"/>
              <a:gd name="connsiteY482" fmla="*/ 6036935 h 6858000"/>
              <a:gd name="connsiteX483" fmla="*/ 1072219 w 7467600"/>
              <a:gd name="connsiteY483" fmla="*/ 6169443 h 6858000"/>
              <a:gd name="connsiteX484" fmla="*/ 1074117 w 7467600"/>
              <a:gd name="connsiteY484" fmla="*/ 6170301 h 6858000"/>
              <a:gd name="connsiteX485" fmla="*/ 1083114 w 7467600"/>
              <a:gd name="connsiteY485" fmla="*/ 6174131 h 6858000"/>
              <a:gd name="connsiteX486" fmla="*/ 1543010 w 7467600"/>
              <a:gd name="connsiteY486" fmla="*/ 6191140 h 6858000"/>
              <a:gd name="connsiteX487" fmla="*/ 1551080 w 7467600"/>
              <a:gd name="connsiteY487" fmla="*/ 6195006 h 6858000"/>
              <a:gd name="connsiteX488" fmla="*/ 2345443 w 7467600"/>
              <a:gd name="connsiteY488" fmla="*/ 5549882 h 6858000"/>
              <a:gd name="connsiteX489" fmla="*/ 1721499 w 7467600"/>
              <a:gd name="connsiteY489" fmla="*/ 5599969 h 6858000"/>
              <a:gd name="connsiteX490" fmla="*/ 767716 w 7467600"/>
              <a:gd name="connsiteY490" fmla="*/ 5472768 h 6858000"/>
              <a:gd name="connsiteX491" fmla="*/ 722147 w 7467600"/>
              <a:gd name="connsiteY491" fmla="*/ 5393091 h 6858000"/>
              <a:gd name="connsiteX492" fmla="*/ 1485552 w 7467600"/>
              <a:gd name="connsiteY492" fmla="*/ 5313202 h 6858000"/>
              <a:gd name="connsiteX493" fmla="*/ 2143004 w 7467600"/>
              <a:gd name="connsiteY493" fmla="*/ 5402420 h 6858000"/>
              <a:gd name="connsiteX494" fmla="*/ 1933391 w 7467600"/>
              <a:gd name="connsiteY494" fmla="*/ 5156971 h 6858000"/>
              <a:gd name="connsiteX495" fmla="*/ 1827118 w 7467600"/>
              <a:gd name="connsiteY495" fmla="*/ 4968410 h 6858000"/>
              <a:gd name="connsiteX496" fmla="*/ 1837349 w 7467600"/>
              <a:gd name="connsiteY496" fmla="*/ 4956357 h 6858000"/>
              <a:gd name="connsiteX497" fmla="*/ 2162835 w 7467600"/>
              <a:gd name="connsiteY497" fmla="*/ 5187853 h 6858000"/>
              <a:gd name="connsiteX498" fmla="*/ 2257167 w 7467600"/>
              <a:gd name="connsiteY498" fmla="*/ 5462123 h 6858000"/>
              <a:gd name="connsiteX499" fmla="*/ 2261598 w 7467600"/>
              <a:gd name="connsiteY499" fmla="*/ 5467998 h 6858000"/>
              <a:gd name="connsiteX500" fmla="*/ 2437177 w 7467600"/>
              <a:gd name="connsiteY500" fmla="*/ 5479608 h 6858000"/>
              <a:gd name="connsiteX501" fmla="*/ 2445247 w 7467600"/>
              <a:gd name="connsiteY501" fmla="*/ 5483476 h 6858000"/>
              <a:gd name="connsiteX502" fmla="*/ 2743626 w 7467600"/>
              <a:gd name="connsiteY502" fmla="*/ 5304819 h 6858000"/>
              <a:gd name="connsiteX503" fmla="*/ 3048102 w 7467600"/>
              <a:gd name="connsiteY503" fmla="*/ 5150595 h 6858000"/>
              <a:gd name="connsiteX504" fmla="*/ 1799414 w 7467600"/>
              <a:gd name="connsiteY504" fmla="*/ 4694732 h 6858000"/>
              <a:gd name="connsiteX505" fmla="*/ 1771735 w 7467600"/>
              <a:gd name="connsiteY505" fmla="*/ 4619929 h 6858000"/>
              <a:gd name="connsiteX506" fmla="*/ 3104273 w 7467600"/>
              <a:gd name="connsiteY506" fmla="*/ 5076159 h 6858000"/>
              <a:gd name="connsiteX507" fmla="*/ 3113245 w 7467600"/>
              <a:gd name="connsiteY507" fmla="*/ 5090705 h 6858000"/>
              <a:gd name="connsiteX508" fmla="*/ 3126294 w 7467600"/>
              <a:gd name="connsiteY508" fmla="*/ 5114400 h 6858000"/>
              <a:gd name="connsiteX509" fmla="*/ 3937433 w 7467600"/>
              <a:gd name="connsiteY509" fmla="*/ 4830473 h 6858000"/>
              <a:gd name="connsiteX510" fmla="*/ 3590475 w 7467600"/>
              <a:gd name="connsiteY510" fmla="*/ 4597974 h 6858000"/>
              <a:gd name="connsiteX511" fmla="*/ 3100264 w 7467600"/>
              <a:gd name="connsiteY511" fmla="*/ 4579845 h 6858000"/>
              <a:gd name="connsiteX512" fmla="*/ 2183576 w 7467600"/>
              <a:gd name="connsiteY512" fmla="*/ 4227150 h 6858000"/>
              <a:gd name="connsiteX513" fmla="*/ 2151029 w 7467600"/>
              <a:gd name="connsiteY513" fmla="*/ 4146947 h 6858000"/>
              <a:gd name="connsiteX514" fmla="*/ 3563434 w 7467600"/>
              <a:gd name="connsiteY514" fmla="*/ 4469115 h 6858000"/>
              <a:gd name="connsiteX515" fmla="*/ 3177952 w 7467600"/>
              <a:gd name="connsiteY515" fmla="*/ 3657386 h 6858000"/>
              <a:gd name="connsiteX516" fmla="*/ 3189263 w 7467600"/>
              <a:gd name="connsiteY516" fmla="*/ 3625726 h 6858000"/>
              <a:gd name="connsiteX517" fmla="*/ 3560912 w 7467600"/>
              <a:gd name="connsiteY517" fmla="*/ 4079863 h 6858000"/>
              <a:gd name="connsiteX518" fmla="*/ 3626636 w 7467600"/>
              <a:gd name="connsiteY518" fmla="*/ 4512230 h 6858000"/>
              <a:gd name="connsiteX519" fmla="*/ 3653088 w 7467600"/>
              <a:gd name="connsiteY519" fmla="*/ 4521417 h 6858000"/>
              <a:gd name="connsiteX520" fmla="*/ 3988128 w 7467600"/>
              <a:gd name="connsiteY520" fmla="*/ 4817267 h 6858000"/>
              <a:gd name="connsiteX521" fmla="*/ 4830582 w 7467600"/>
              <a:gd name="connsiteY521" fmla="*/ 4676000 h 6858000"/>
              <a:gd name="connsiteX522" fmla="*/ 4830100 w 7467600"/>
              <a:gd name="connsiteY522" fmla="*/ 4675554 h 6858000"/>
              <a:gd name="connsiteX523" fmla="*/ 4036318 w 7467600"/>
              <a:gd name="connsiteY523" fmla="*/ 4147013 h 6858000"/>
              <a:gd name="connsiteX524" fmla="*/ 3432098 w 7467600"/>
              <a:gd name="connsiteY524" fmla="*/ 3537312 h 6858000"/>
              <a:gd name="connsiteX525" fmla="*/ 3446761 w 7467600"/>
              <a:gd name="connsiteY525" fmla="*/ 3461278 h 6858000"/>
              <a:gd name="connsiteX526" fmla="*/ 4419733 w 7467600"/>
              <a:gd name="connsiteY526" fmla="*/ 3963555 h 6858000"/>
              <a:gd name="connsiteX527" fmla="*/ 4781371 w 7467600"/>
              <a:gd name="connsiteY527" fmla="*/ 4458604 h 6858000"/>
              <a:gd name="connsiteX528" fmla="*/ 4780440 w 7467600"/>
              <a:gd name="connsiteY528" fmla="*/ 4470290 h 6858000"/>
              <a:gd name="connsiteX529" fmla="*/ 4898954 w 7467600"/>
              <a:gd name="connsiteY529" fmla="*/ 4662092 h 6858000"/>
              <a:gd name="connsiteX530" fmla="*/ 4900699 w 7467600"/>
              <a:gd name="connsiteY530" fmla="*/ 4670867 h 6858000"/>
              <a:gd name="connsiteX531" fmla="*/ 5714511 w 7467600"/>
              <a:gd name="connsiteY531" fmla="*/ 4663483 h 6858000"/>
              <a:gd name="connsiteX532" fmla="*/ 5464793 w 7467600"/>
              <a:gd name="connsiteY532" fmla="*/ 4393556 h 6858000"/>
              <a:gd name="connsiteX533" fmla="*/ 5461897 w 7467600"/>
              <a:gd name="connsiteY533" fmla="*/ 4390879 h 6858000"/>
              <a:gd name="connsiteX534" fmla="*/ 4294126 w 7467600"/>
              <a:gd name="connsiteY534" fmla="*/ 3303048 h 6858000"/>
              <a:gd name="connsiteX535" fmla="*/ 4305321 w 7467600"/>
              <a:gd name="connsiteY535" fmla="*/ 3256953 h 6858000"/>
              <a:gd name="connsiteX536" fmla="*/ 4949299 w 7467600"/>
              <a:gd name="connsiteY536" fmla="*/ 3766336 h 6858000"/>
              <a:gd name="connsiteX537" fmla="*/ 5291452 w 7467600"/>
              <a:gd name="connsiteY537" fmla="*/ 4076801 h 6858000"/>
              <a:gd name="connsiteX538" fmla="*/ 5434998 w 7467600"/>
              <a:gd name="connsiteY538" fmla="*/ 4254100 h 6858000"/>
              <a:gd name="connsiteX539" fmla="*/ 5351015 w 7467600"/>
              <a:gd name="connsiteY539" fmla="*/ 3760989 h 6858000"/>
              <a:gd name="connsiteX540" fmla="*/ 5413780 w 7467600"/>
              <a:gd name="connsiteY540" fmla="*/ 2966265 h 6858000"/>
              <a:gd name="connsiteX541" fmla="*/ 5425627 w 7467600"/>
              <a:gd name="connsiteY541" fmla="*/ 2954192 h 6858000"/>
              <a:gd name="connsiteX542" fmla="*/ 6604735 w 7467600"/>
              <a:gd name="connsiteY542" fmla="*/ 2041381 h 6858000"/>
              <a:gd name="connsiteX543" fmla="*/ 7204487 w 7467600"/>
              <a:gd name="connsiteY543" fmla="*/ 2742112 h 6858000"/>
              <a:gd name="connsiteX544" fmla="*/ 7131592 w 7467600"/>
              <a:gd name="connsiteY544" fmla="*/ 2672096 h 6858000"/>
              <a:gd name="connsiteX545" fmla="*/ 6996344 w 7467600"/>
              <a:gd name="connsiteY545" fmla="*/ 2518310 h 6858000"/>
              <a:gd name="connsiteX546" fmla="*/ 6735495 w 7467600"/>
              <a:gd name="connsiteY546" fmla="*/ 2196890 h 6858000"/>
              <a:gd name="connsiteX547" fmla="*/ 6721901 w 7467600"/>
              <a:gd name="connsiteY547" fmla="*/ 2179274 h 6858000"/>
              <a:gd name="connsiteX548" fmla="*/ 6604735 w 7467600"/>
              <a:gd name="connsiteY548" fmla="*/ 2041381 h 6858000"/>
              <a:gd name="connsiteX549" fmla="*/ 6591670 w 7467600"/>
              <a:gd name="connsiteY549" fmla="*/ 1988277 h 6858000"/>
              <a:gd name="connsiteX550" fmla="*/ 6747349 w 7467600"/>
              <a:gd name="connsiteY550" fmla="*/ 2160069 h 6858000"/>
              <a:gd name="connsiteX551" fmla="*/ 6760943 w 7467600"/>
              <a:gd name="connsiteY551" fmla="*/ 2177686 h 6858000"/>
              <a:gd name="connsiteX552" fmla="*/ 7021065 w 7467600"/>
              <a:gd name="connsiteY552" fmla="*/ 2498102 h 6858000"/>
              <a:gd name="connsiteX553" fmla="*/ 7155223 w 7467600"/>
              <a:gd name="connsiteY553" fmla="*/ 2650386 h 6858000"/>
              <a:gd name="connsiteX554" fmla="*/ 7203167 w 7467600"/>
              <a:gd name="connsiteY554" fmla="*/ 2697288 h 6858000"/>
              <a:gd name="connsiteX555" fmla="*/ 6937703 w 7467600"/>
              <a:gd name="connsiteY555" fmla="*/ 2321981 h 6858000"/>
              <a:gd name="connsiteX556" fmla="*/ 6591670 w 7467600"/>
              <a:gd name="connsiteY556" fmla="*/ 1988277 h 6858000"/>
              <a:gd name="connsiteX557" fmla="*/ 5798671 w 7467600"/>
              <a:gd name="connsiteY557" fmla="*/ 1981601 h 6858000"/>
              <a:gd name="connsiteX558" fmla="*/ 5754709 w 7467600"/>
              <a:gd name="connsiteY558" fmla="*/ 2071454 h 6858000"/>
              <a:gd name="connsiteX559" fmla="*/ 5763044 w 7467600"/>
              <a:gd name="connsiteY559" fmla="*/ 2842206 h 6858000"/>
              <a:gd name="connsiteX560" fmla="*/ 5764974 w 7467600"/>
              <a:gd name="connsiteY560" fmla="*/ 2799609 h 6858000"/>
              <a:gd name="connsiteX561" fmla="*/ 5767665 w 7467600"/>
              <a:gd name="connsiteY561" fmla="*/ 2666409 h 6858000"/>
              <a:gd name="connsiteX562" fmla="*/ 5763055 w 7467600"/>
              <a:gd name="connsiteY562" fmla="*/ 2579705 h 6858000"/>
              <a:gd name="connsiteX563" fmla="*/ 5758079 w 7467600"/>
              <a:gd name="connsiteY563" fmla="*/ 2492508 h 6858000"/>
              <a:gd name="connsiteX564" fmla="*/ 5779325 w 7467600"/>
              <a:gd name="connsiteY564" fmla="*/ 2197069 h 6858000"/>
              <a:gd name="connsiteX565" fmla="*/ 5798671 w 7467600"/>
              <a:gd name="connsiteY565" fmla="*/ 1981601 h 6858000"/>
              <a:gd name="connsiteX566" fmla="*/ 5829202 w 7467600"/>
              <a:gd name="connsiteY566" fmla="*/ 1971679 h 6858000"/>
              <a:gd name="connsiteX567" fmla="*/ 5809558 w 7467600"/>
              <a:gd name="connsiteY567" fmla="*/ 2198043 h 6858000"/>
              <a:gd name="connsiteX568" fmla="*/ 5788653 w 7467600"/>
              <a:gd name="connsiteY568" fmla="*/ 2489430 h 6858000"/>
              <a:gd name="connsiteX569" fmla="*/ 5793439 w 7467600"/>
              <a:gd name="connsiteY569" fmla="*/ 2575235 h 6858000"/>
              <a:gd name="connsiteX570" fmla="*/ 5796837 w 7467600"/>
              <a:gd name="connsiteY570" fmla="*/ 2637633 h 6858000"/>
              <a:gd name="connsiteX571" fmla="*/ 5818614 w 7467600"/>
              <a:gd name="connsiteY571" fmla="*/ 2473055 h 6858000"/>
              <a:gd name="connsiteX572" fmla="*/ 5829202 w 7467600"/>
              <a:gd name="connsiteY572" fmla="*/ 1971679 h 6858000"/>
              <a:gd name="connsiteX573" fmla="*/ 5911389 w 7467600"/>
              <a:gd name="connsiteY573" fmla="*/ 1898371 h 6858000"/>
              <a:gd name="connsiteX574" fmla="*/ 6237627 w 7467600"/>
              <a:gd name="connsiteY574" fmla="*/ 2231921 h 6858000"/>
              <a:gd name="connsiteX575" fmla="*/ 5911389 w 7467600"/>
              <a:gd name="connsiteY575" fmla="*/ 1898371 h 6858000"/>
              <a:gd name="connsiteX576" fmla="*/ 6944437 w 7467600"/>
              <a:gd name="connsiteY576" fmla="*/ 1575402 h 6858000"/>
              <a:gd name="connsiteX577" fmla="*/ 6304730 w 7467600"/>
              <a:gd name="connsiteY577" fmla="*/ 1766654 h 6858000"/>
              <a:gd name="connsiteX578" fmla="*/ 6944437 w 7467600"/>
              <a:gd name="connsiteY578" fmla="*/ 1575402 h 6858000"/>
              <a:gd name="connsiteX579" fmla="*/ 7019523 w 7467600"/>
              <a:gd name="connsiteY579" fmla="*/ 1519450 h 6858000"/>
              <a:gd name="connsiteX580" fmla="*/ 6298091 w 7467600"/>
              <a:gd name="connsiteY580" fmla="*/ 1737122 h 6858000"/>
              <a:gd name="connsiteX581" fmla="*/ 7019523 w 7467600"/>
              <a:gd name="connsiteY581" fmla="*/ 1519450 h 6858000"/>
              <a:gd name="connsiteX582" fmla="*/ 2399523 w 7467600"/>
              <a:gd name="connsiteY582" fmla="*/ 1428234 h 6858000"/>
              <a:gd name="connsiteX583" fmla="*/ 2224982 w 7467600"/>
              <a:gd name="connsiteY583" fmla="*/ 1826201 h 6858000"/>
              <a:gd name="connsiteX584" fmla="*/ 2096099 w 7467600"/>
              <a:gd name="connsiteY584" fmla="*/ 2345900 h 6858000"/>
              <a:gd name="connsiteX585" fmla="*/ 2283317 w 7467600"/>
              <a:gd name="connsiteY585" fmla="*/ 1796925 h 6858000"/>
              <a:gd name="connsiteX586" fmla="*/ 2399523 w 7467600"/>
              <a:gd name="connsiteY586" fmla="*/ 1428234 h 6858000"/>
              <a:gd name="connsiteX587" fmla="*/ 2448558 w 7467600"/>
              <a:gd name="connsiteY587" fmla="*/ 1373435 h 6858000"/>
              <a:gd name="connsiteX588" fmla="*/ 2312521 w 7467600"/>
              <a:gd name="connsiteY588" fmla="*/ 1806140 h 6858000"/>
              <a:gd name="connsiteX589" fmla="*/ 2127533 w 7467600"/>
              <a:gd name="connsiteY589" fmla="*/ 2348380 h 6858000"/>
              <a:gd name="connsiteX590" fmla="*/ 2358080 w 7467600"/>
              <a:gd name="connsiteY590" fmla="*/ 1866134 h 6858000"/>
              <a:gd name="connsiteX591" fmla="*/ 2407436 w 7467600"/>
              <a:gd name="connsiteY591" fmla="*/ 1651070 h 6858000"/>
              <a:gd name="connsiteX592" fmla="*/ 2448558 w 7467600"/>
              <a:gd name="connsiteY592" fmla="*/ 1373435 h 6858000"/>
              <a:gd name="connsiteX593" fmla="*/ 278707 w 7467600"/>
              <a:gd name="connsiteY593" fmla="*/ 1352270 h 6858000"/>
              <a:gd name="connsiteX594" fmla="*/ 321570 w 7467600"/>
              <a:gd name="connsiteY594" fmla="*/ 1861610 h 6858000"/>
              <a:gd name="connsiteX595" fmla="*/ 294281 w 7467600"/>
              <a:gd name="connsiteY595" fmla="*/ 1440658 h 6858000"/>
              <a:gd name="connsiteX596" fmla="*/ 278707 w 7467600"/>
              <a:gd name="connsiteY596" fmla="*/ 1352270 h 6858000"/>
              <a:gd name="connsiteX597" fmla="*/ 1423821 w 7467600"/>
              <a:gd name="connsiteY597" fmla="*/ 1351958 h 6858000"/>
              <a:gd name="connsiteX598" fmla="*/ 1638521 w 7467600"/>
              <a:gd name="connsiteY598" fmla="*/ 1908470 h 6858000"/>
              <a:gd name="connsiteX599" fmla="*/ 1754199 w 7467600"/>
              <a:gd name="connsiteY599" fmla="*/ 2149284 h 6858000"/>
              <a:gd name="connsiteX600" fmla="*/ 1908359 w 7467600"/>
              <a:gd name="connsiteY600" fmla="*/ 2364988 h 6858000"/>
              <a:gd name="connsiteX601" fmla="*/ 1647661 w 7467600"/>
              <a:gd name="connsiteY601" fmla="*/ 1825945 h 6858000"/>
              <a:gd name="connsiteX602" fmla="*/ 1423821 w 7467600"/>
              <a:gd name="connsiteY602" fmla="*/ 1351958 h 6858000"/>
              <a:gd name="connsiteX603" fmla="*/ 1431890 w 7467600"/>
              <a:gd name="connsiteY603" fmla="*/ 1306475 h 6858000"/>
              <a:gd name="connsiteX604" fmla="*/ 1507597 w 7467600"/>
              <a:gd name="connsiteY604" fmla="*/ 1446132 h 6858000"/>
              <a:gd name="connsiteX605" fmla="*/ 1674586 w 7467600"/>
              <a:gd name="connsiteY605" fmla="*/ 1813832 h 6858000"/>
              <a:gd name="connsiteX606" fmla="*/ 1815950 w 7467600"/>
              <a:gd name="connsiteY606" fmla="*/ 2128564 h 6858000"/>
              <a:gd name="connsiteX607" fmla="*/ 1984242 w 7467600"/>
              <a:gd name="connsiteY607" fmla="*/ 2430829 h 6858000"/>
              <a:gd name="connsiteX608" fmla="*/ 2014023 w 7467600"/>
              <a:gd name="connsiteY608" fmla="*/ 2450995 h 6858000"/>
              <a:gd name="connsiteX609" fmla="*/ 1747337 w 7467600"/>
              <a:gd name="connsiteY609" fmla="*/ 1855264 h 6858000"/>
              <a:gd name="connsiteX610" fmla="*/ 1533749 w 7467600"/>
              <a:gd name="connsiteY610" fmla="*/ 1478656 h 6858000"/>
              <a:gd name="connsiteX611" fmla="*/ 1431890 w 7467600"/>
              <a:gd name="connsiteY611" fmla="*/ 1306475 h 6858000"/>
              <a:gd name="connsiteX612" fmla="*/ 5052692 w 7467600"/>
              <a:gd name="connsiteY612" fmla="*/ 1292994 h 6858000"/>
              <a:gd name="connsiteX613" fmla="*/ 5200661 w 7467600"/>
              <a:gd name="connsiteY613" fmla="*/ 1635186 h 6858000"/>
              <a:gd name="connsiteX614" fmla="*/ 5297138 w 7467600"/>
              <a:gd name="connsiteY614" fmla="*/ 1906351 h 6858000"/>
              <a:gd name="connsiteX615" fmla="*/ 5052692 w 7467600"/>
              <a:gd name="connsiteY615" fmla="*/ 1292994 h 6858000"/>
              <a:gd name="connsiteX616" fmla="*/ 5009948 w 7467600"/>
              <a:gd name="connsiteY616" fmla="*/ 1273619 h 6858000"/>
              <a:gd name="connsiteX617" fmla="*/ 5121777 w 7467600"/>
              <a:gd name="connsiteY617" fmla="*/ 1654213 h 6858000"/>
              <a:gd name="connsiteX618" fmla="*/ 5293545 w 7467600"/>
              <a:gd name="connsiteY618" fmla="*/ 2072247 h 6858000"/>
              <a:gd name="connsiteX619" fmla="*/ 5294042 w 7467600"/>
              <a:gd name="connsiteY619" fmla="*/ 2065019 h 6858000"/>
              <a:gd name="connsiteX620" fmla="*/ 5171936 w 7467600"/>
              <a:gd name="connsiteY620" fmla="*/ 1647613 h 6858000"/>
              <a:gd name="connsiteX621" fmla="*/ 5009948 w 7467600"/>
              <a:gd name="connsiteY621" fmla="*/ 1273619 h 6858000"/>
              <a:gd name="connsiteX622" fmla="*/ 655236 w 7467600"/>
              <a:gd name="connsiteY622" fmla="*/ 1268632 h 6858000"/>
              <a:gd name="connsiteX623" fmla="*/ 839521 w 7467600"/>
              <a:gd name="connsiteY623" fmla="*/ 1685315 h 6858000"/>
              <a:gd name="connsiteX624" fmla="*/ 1109416 w 7467600"/>
              <a:gd name="connsiteY624" fmla="*/ 2061663 h 6858000"/>
              <a:gd name="connsiteX625" fmla="*/ 1298300 w 7467600"/>
              <a:gd name="connsiteY625" fmla="*/ 2247742 h 6858000"/>
              <a:gd name="connsiteX626" fmla="*/ 1125871 w 7467600"/>
              <a:gd name="connsiteY626" fmla="*/ 1989513 h 6858000"/>
              <a:gd name="connsiteX627" fmla="*/ 981574 w 7467600"/>
              <a:gd name="connsiteY627" fmla="*/ 1783157 h 6858000"/>
              <a:gd name="connsiteX628" fmla="*/ 922198 w 7467600"/>
              <a:gd name="connsiteY628" fmla="*/ 1677437 h 6858000"/>
              <a:gd name="connsiteX629" fmla="*/ 869293 w 7467600"/>
              <a:gd name="connsiteY629" fmla="*/ 1583214 h 6858000"/>
              <a:gd name="connsiteX630" fmla="*/ 751431 w 7467600"/>
              <a:gd name="connsiteY630" fmla="*/ 1405731 h 6858000"/>
              <a:gd name="connsiteX631" fmla="*/ 655236 w 7467600"/>
              <a:gd name="connsiteY631" fmla="*/ 1268632 h 6858000"/>
              <a:gd name="connsiteX632" fmla="*/ 6516292 w 7467600"/>
              <a:gd name="connsiteY632" fmla="*/ 1263064 h 6858000"/>
              <a:gd name="connsiteX633" fmla="*/ 5736320 w 7467600"/>
              <a:gd name="connsiteY633" fmla="*/ 1501803 h 6858000"/>
              <a:gd name="connsiteX634" fmla="*/ 6516292 w 7467600"/>
              <a:gd name="connsiteY634" fmla="*/ 1263064 h 6858000"/>
              <a:gd name="connsiteX635" fmla="*/ 291466 w 7467600"/>
              <a:gd name="connsiteY635" fmla="*/ 1250369 h 6858000"/>
              <a:gd name="connsiteX636" fmla="*/ 323180 w 7467600"/>
              <a:gd name="connsiteY636" fmla="*/ 1435283 h 6858000"/>
              <a:gd name="connsiteX637" fmla="*/ 349381 w 7467600"/>
              <a:gd name="connsiteY637" fmla="*/ 1875041 h 6858000"/>
              <a:gd name="connsiteX638" fmla="*/ 374363 w 7467600"/>
              <a:gd name="connsiteY638" fmla="*/ 1506494 h 6858000"/>
              <a:gd name="connsiteX639" fmla="*/ 302168 w 7467600"/>
              <a:gd name="connsiteY639" fmla="*/ 1274495 h 6858000"/>
              <a:gd name="connsiteX640" fmla="*/ 291466 w 7467600"/>
              <a:gd name="connsiteY640" fmla="*/ 1250369 h 6858000"/>
              <a:gd name="connsiteX641" fmla="*/ 678222 w 7467600"/>
              <a:gd name="connsiteY641" fmla="*/ 1248670 h 6858000"/>
              <a:gd name="connsiteX642" fmla="*/ 775536 w 7467600"/>
              <a:gd name="connsiteY642" fmla="*/ 1388015 h 6858000"/>
              <a:gd name="connsiteX643" fmla="*/ 894529 w 7467600"/>
              <a:gd name="connsiteY643" fmla="*/ 1567739 h 6858000"/>
              <a:gd name="connsiteX644" fmla="*/ 948000 w 7467600"/>
              <a:gd name="connsiteY644" fmla="*/ 1663088 h 6858000"/>
              <a:gd name="connsiteX645" fmla="*/ 1006812 w 7467600"/>
              <a:gd name="connsiteY645" fmla="*/ 1767683 h 6858000"/>
              <a:gd name="connsiteX646" fmla="*/ 1149133 w 7467600"/>
              <a:gd name="connsiteY646" fmla="*/ 1971513 h 6858000"/>
              <a:gd name="connsiteX647" fmla="*/ 1333952 w 7467600"/>
              <a:gd name="connsiteY647" fmla="*/ 2251620 h 6858000"/>
              <a:gd name="connsiteX648" fmla="*/ 1337329 w 7467600"/>
              <a:gd name="connsiteY648" fmla="*/ 2258350 h 6858000"/>
              <a:gd name="connsiteX649" fmla="*/ 1014726 w 7467600"/>
              <a:gd name="connsiteY649" fmla="*/ 1615556 h 6858000"/>
              <a:gd name="connsiteX650" fmla="*/ 678222 w 7467600"/>
              <a:gd name="connsiteY650" fmla="*/ 1248670 h 6858000"/>
              <a:gd name="connsiteX651" fmla="*/ 6691602 w 7467600"/>
              <a:gd name="connsiteY651" fmla="*/ 1140573 h 6858000"/>
              <a:gd name="connsiteX652" fmla="*/ 6571100 w 7467600"/>
              <a:gd name="connsiteY652" fmla="*/ 1183662 h 6858000"/>
              <a:gd name="connsiteX653" fmla="*/ 6241687 w 7467600"/>
              <a:gd name="connsiteY653" fmla="*/ 1257600 h 6858000"/>
              <a:gd name="connsiteX654" fmla="*/ 5693009 w 7467600"/>
              <a:gd name="connsiteY654" fmla="*/ 1478256 h 6858000"/>
              <a:gd name="connsiteX655" fmla="*/ 6548420 w 7467600"/>
              <a:gd name="connsiteY655" fmla="*/ 1214599 h 6858000"/>
              <a:gd name="connsiteX656" fmla="*/ 6605473 w 7467600"/>
              <a:gd name="connsiteY656" fmla="*/ 1184686 h 6858000"/>
              <a:gd name="connsiteX657" fmla="*/ 6691602 w 7467600"/>
              <a:gd name="connsiteY657" fmla="*/ 1140573 h 6858000"/>
              <a:gd name="connsiteX658" fmla="*/ 4002475 w 7467600"/>
              <a:gd name="connsiteY658" fmla="*/ 1037802 h 6858000"/>
              <a:gd name="connsiteX659" fmla="*/ 4000324 w 7467600"/>
              <a:gd name="connsiteY659" fmla="*/ 1039362 h 6858000"/>
              <a:gd name="connsiteX660" fmla="*/ 4002862 w 7467600"/>
              <a:gd name="connsiteY660" fmla="*/ 1042866 h 6858000"/>
              <a:gd name="connsiteX661" fmla="*/ 4002475 w 7467600"/>
              <a:gd name="connsiteY661" fmla="*/ 1037802 h 6858000"/>
              <a:gd name="connsiteX662" fmla="*/ 506322 w 7467600"/>
              <a:gd name="connsiteY662" fmla="*/ 1020997 h 6858000"/>
              <a:gd name="connsiteX663" fmla="*/ 533068 w 7467600"/>
              <a:gd name="connsiteY663" fmla="*/ 1029409 h 6858000"/>
              <a:gd name="connsiteX664" fmla="*/ 1232525 w 7467600"/>
              <a:gd name="connsiteY664" fmla="*/ 1804675 h 6858000"/>
              <a:gd name="connsiteX665" fmla="*/ 1388858 w 7467600"/>
              <a:gd name="connsiteY665" fmla="*/ 2368011 h 6858000"/>
              <a:gd name="connsiteX666" fmla="*/ 1384098 w 7467600"/>
              <a:gd name="connsiteY666" fmla="*/ 2378125 h 6858000"/>
              <a:gd name="connsiteX667" fmla="*/ 1425393 w 7467600"/>
              <a:gd name="connsiteY667" fmla="*/ 2589124 h 6858000"/>
              <a:gd name="connsiteX668" fmla="*/ 1424001 w 7467600"/>
              <a:gd name="connsiteY668" fmla="*/ 2597541 h 6858000"/>
              <a:gd name="connsiteX669" fmla="*/ 2152729 w 7467600"/>
              <a:gd name="connsiteY669" fmla="*/ 2864487 h 6858000"/>
              <a:gd name="connsiteX670" fmla="*/ 2020609 w 7467600"/>
              <a:gd name="connsiteY670" fmla="*/ 2539671 h 6858000"/>
              <a:gd name="connsiteX671" fmla="*/ 2018920 w 7467600"/>
              <a:gd name="connsiteY671" fmla="*/ 2536309 h 6858000"/>
              <a:gd name="connsiteX672" fmla="*/ 1342441 w 7467600"/>
              <a:gd name="connsiteY672" fmla="*/ 1173017 h 6858000"/>
              <a:gd name="connsiteX673" fmla="*/ 1367925 w 7467600"/>
              <a:gd name="connsiteY673" fmla="*/ 1135648 h 6858000"/>
              <a:gd name="connsiteX674" fmla="*/ 1771401 w 7467600"/>
              <a:gd name="connsiteY674" fmla="*/ 1806673 h 6858000"/>
              <a:gd name="connsiteX675" fmla="*/ 1972385 w 7467600"/>
              <a:gd name="connsiteY675" fmla="*/ 2198735 h 6858000"/>
              <a:gd name="connsiteX676" fmla="*/ 2040892 w 7467600"/>
              <a:gd name="connsiteY676" fmla="*/ 2405205 h 6858000"/>
              <a:gd name="connsiteX677" fmla="*/ 2131689 w 7467600"/>
              <a:gd name="connsiteY677" fmla="*/ 1936926 h 6858000"/>
              <a:gd name="connsiteX678" fmla="*/ 2454820 w 7467600"/>
              <a:gd name="connsiteY678" fmla="*/ 1248808 h 6858000"/>
              <a:gd name="connsiteX679" fmla="*/ 2492512 w 7467600"/>
              <a:gd name="connsiteY679" fmla="*/ 1302920 h 6858000"/>
              <a:gd name="connsiteX680" fmla="*/ 2081216 w 7467600"/>
              <a:gd name="connsiteY680" fmla="*/ 2527513 h 6858000"/>
              <a:gd name="connsiteX681" fmla="*/ 2081211 w 7467600"/>
              <a:gd name="connsiteY681" fmla="*/ 2528916 h 6858000"/>
              <a:gd name="connsiteX682" fmla="*/ 2199067 w 7467600"/>
              <a:gd name="connsiteY682" fmla="*/ 2884061 h 6858000"/>
              <a:gd name="connsiteX683" fmla="*/ 3192586 w 7467600"/>
              <a:gd name="connsiteY683" fmla="*/ 3411496 h 6858000"/>
              <a:gd name="connsiteX684" fmla="*/ 3182620 w 7467600"/>
              <a:gd name="connsiteY684" fmla="*/ 3483279 h 6858000"/>
              <a:gd name="connsiteX685" fmla="*/ 2435119 w 7467600"/>
              <a:gd name="connsiteY685" fmla="*/ 3080173 h 6858000"/>
              <a:gd name="connsiteX686" fmla="*/ 2410152 w 7467600"/>
              <a:gd name="connsiteY686" fmla="*/ 3063751 h 6858000"/>
              <a:gd name="connsiteX687" fmla="*/ 2408099 w 7467600"/>
              <a:gd name="connsiteY687" fmla="*/ 3064403 h 6858000"/>
              <a:gd name="connsiteX688" fmla="*/ 2407218 w 7467600"/>
              <a:gd name="connsiteY688" fmla="*/ 3070324 h 6858000"/>
              <a:gd name="connsiteX689" fmla="*/ 2380138 w 7467600"/>
              <a:gd name="connsiteY689" fmla="*/ 3099341 h 6858000"/>
              <a:gd name="connsiteX690" fmla="*/ 1765923 w 7467600"/>
              <a:gd name="connsiteY690" fmla="*/ 3581043 h 6858000"/>
              <a:gd name="connsiteX691" fmla="*/ 1702258 w 7467600"/>
              <a:gd name="connsiteY691" fmla="*/ 3612286 h 6858000"/>
              <a:gd name="connsiteX692" fmla="*/ 1538370 w 7467600"/>
              <a:gd name="connsiteY692" fmla="*/ 3811804 h 6858000"/>
              <a:gd name="connsiteX693" fmla="*/ 542867 w 7467600"/>
              <a:gd name="connsiteY693" fmla="*/ 4944092 h 6858000"/>
              <a:gd name="connsiteX694" fmla="*/ 515800 w 7467600"/>
              <a:gd name="connsiteY694" fmla="*/ 4862180 h 6858000"/>
              <a:gd name="connsiteX695" fmla="*/ 909145 w 7467600"/>
              <a:gd name="connsiteY695" fmla="*/ 4199225 h 6858000"/>
              <a:gd name="connsiteX696" fmla="*/ 1214067 w 7467600"/>
              <a:gd name="connsiteY696" fmla="*/ 3908561 h 6858000"/>
              <a:gd name="connsiteX697" fmla="*/ 640967 w 7467600"/>
              <a:gd name="connsiteY697" fmla="*/ 4105601 h 6858000"/>
              <a:gd name="connsiteX698" fmla="*/ 112563 w 7467600"/>
              <a:gd name="connsiteY698" fmla="*/ 4396952 h 6858000"/>
              <a:gd name="connsiteX699" fmla="*/ 0 w 7467600"/>
              <a:gd name="connsiteY699" fmla="*/ 4466006 h 6858000"/>
              <a:gd name="connsiteX700" fmla="*/ 0 w 7467600"/>
              <a:gd name="connsiteY700" fmla="*/ 4233763 h 6858000"/>
              <a:gd name="connsiteX701" fmla="*/ 36881 w 7467600"/>
              <a:gd name="connsiteY701" fmla="*/ 4200118 h 6858000"/>
              <a:gd name="connsiteX702" fmla="*/ 910534 w 7467600"/>
              <a:gd name="connsiteY702" fmla="*/ 3629753 h 6858000"/>
              <a:gd name="connsiteX703" fmla="*/ 1578717 w 7467600"/>
              <a:gd name="connsiteY703" fmla="*/ 3575982 h 6858000"/>
              <a:gd name="connsiteX704" fmla="*/ 2338780 w 7467600"/>
              <a:gd name="connsiteY704" fmla="*/ 3033725 h 6858000"/>
              <a:gd name="connsiteX705" fmla="*/ 1807991 w 7467600"/>
              <a:gd name="connsiteY705" fmla="*/ 2807184 h 6858000"/>
              <a:gd name="connsiteX706" fmla="*/ 1416358 w 7467600"/>
              <a:gd name="connsiteY706" fmla="*/ 3112571 h 6858000"/>
              <a:gd name="connsiteX707" fmla="*/ 939066 w 7467600"/>
              <a:gd name="connsiteY707" fmla="*/ 3378798 h 6858000"/>
              <a:gd name="connsiteX708" fmla="*/ 115099 w 7467600"/>
              <a:gd name="connsiteY708" fmla="*/ 3607650 h 6858000"/>
              <a:gd name="connsiteX709" fmla="*/ 97284 w 7467600"/>
              <a:gd name="connsiteY709" fmla="*/ 3520393 h 6858000"/>
              <a:gd name="connsiteX710" fmla="*/ 922050 w 7467600"/>
              <a:gd name="connsiteY710" fmla="*/ 3074867 h 6858000"/>
              <a:gd name="connsiteX711" fmla="*/ 1405265 w 7467600"/>
              <a:gd name="connsiteY711" fmla="*/ 3016319 h 6858000"/>
              <a:gd name="connsiteX712" fmla="*/ 1407512 w 7467600"/>
              <a:gd name="connsiteY712" fmla="*/ 3018001 h 6858000"/>
              <a:gd name="connsiteX713" fmla="*/ 1726266 w 7467600"/>
              <a:gd name="connsiteY713" fmla="*/ 2777274 h 6858000"/>
              <a:gd name="connsiteX714" fmla="*/ 625390 w 7467600"/>
              <a:gd name="connsiteY714" fmla="*/ 2514541 h 6858000"/>
              <a:gd name="connsiteX715" fmla="*/ 619799 w 7467600"/>
              <a:gd name="connsiteY715" fmla="*/ 2527180 h 6858000"/>
              <a:gd name="connsiteX716" fmla="*/ 310030 w 7467600"/>
              <a:gd name="connsiteY716" fmla="*/ 2771818 h 6858000"/>
              <a:gd name="connsiteX717" fmla="*/ 173877 w 7467600"/>
              <a:gd name="connsiteY717" fmla="*/ 2937056 h 6858000"/>
              <a:gd name="connsiteX718" fmla="*/ 77889 w 7467600"/>
              <a:gd name="connsiteY718" fmla="*/ 3138440 h 6858000"/>
              <a:gd name="connsiteX719" fmla="*/ 0 w 7467600"/>
              <a:gd name="connsiteY719" fmla="*/ 3271395 h 6858000"/>
              <a:gd name="connsiteX720" fmla="*/ 0 w 7467600"/>
              <a:gd name="connsiteY720" fmla="*/ 3153002 h 6858000"/>
              <a:gd name="connsiteX721" fmla="*/ 2386 w 7467600"/>
              <a:gd name="connsiteY721" fmla="*/ 3149203 h 6858000"/>
              <a:gd name="connsiteX722" fmla="*/ 89753 w 7467600"/>
              <a:gd name="connsiteY722" fmla="*/ 2987702 h 6858000"/>
              <a:gd name="connsiteX723" fmla="*/ 76869 w 7467600"/>
              <a:gd name="connsiteY723" fmla="*/ 3005404 h 6858000"/>
              <a:gd name="connsiteX724" fmla="*/ 32049 w 7467600"/>
              <a:gd name="connsiteY724" fmla="*/ 3065814 h 6858000"/>
              <a:gd name="connsiteX725" fmla="*/ 0 w 7467600"/>
              <a:gd name="connsiteY725" fmla="*/ 3108744 h 6858000"/>
              <a:gd name="connsiteX726" fmla="*/ 0 w 7467600"/>
              <a:gd name="connsiteY726" fmla="*/ 3058059 h 6858000"/>
              <a:gd name="connsiteX727" fmla="*/ 7610 w 7467600"/>
              <a:gd name="connsiteY727" fmla="*/ 3047889 h 6858000"/>
              <a:gd name="connsiteX728" fmla="*/ 52419 w 7467600"/>
              <a:gd name="connsiteY728" fmla="*/ 2987479 h 6858000"/>
              <a:gd name="connsiteX729" fmla="*/ 59142 w 7467600"/>
              <a:gd name="connsiteY729" fmla="*/ 2978488 h 6858000"/>
              <a:gd name="connsiteX730" fmla="*/ 0 w 7467600"/>
              <a:gd name="connsiteY730" fmla="*/ 3015334 h 6858000"/>
              <a:gd name="connsiteX731" fmla="*/ 0 w 7467600"/>
              <a:gd name="connsiteY731" fmla="*/ 2914286 h 6858000"/>
              <a:gd name="connsiteX732" fmla="*/ 36383 w 7467600"/>
              <a:gd name="connsiteY732" fmla="*/ 2901128 h 6858000"/>
              <a:gd name="connsiteX733" fmla="*/ 156329 w 7467600"/>
              <a:gd name="connsiteY733" fmla="*/ 2840533 h 6858000"/>
              <a:gd name="connsiteX734" fmla="*/ 358355 w 7467600"/>
              <a:gd name="connsiteY734" fmla="*/ 2620471 h 6858000"/>
              <a:gd name="connsiteX735" fmla="*/ 510577 w 7467600"/>
              <a:gd name="connsiteY735" fmla="*/ 2501244 h 6858000"/>
              <a:gd name="connsiteX736" fmla="*/ 211967 w 7467600"/>
              <a:gd name="connsiteY736" fmla="*/ 2479171 h 6858000"/>
              <a:gd name="connsiteX737" fmla="*/ 0 w 7467600"/>
              <a:gd name="connsiteY737" fmla="*/ 2476398 h 6858000"/>
              <a:gd name="connsiteX738" fmla="*/ 0 w 7467600"/>
              <a:gd name="connsiteY738" fmla="*/ 2389189 h 6858000"/>
              <a:gd name="connsiteX739" fmla="*/ 103062 w 7467600"/>
              <a:gd name="connsiteY739" fmla="*/ 2389518 h 6858000"/>
              <a:gd name="connsiteX740" fmla="*/ 510734 w 7467600"/>
              <a:gd name="connsiteY740" fmla="*/ 2416201 h 6858000"/>
              <a:gd name="connsiteX741" fmla="*/ 279257 w 7467600"/>
              <a:gd name="connsiteY741" fmla="*/ 2092102 h 6858000"/>
              <a:gd name="connsiteX742" fmla="*/ 65265 w 7467600"/>
              <a:gd name="connsiteY742" fmla="*/ 2006049 h 6858000"/>
              <a:gd name="connsiteX743" fmla="*/ 0 w 7467600"/>
              <a:gd name="connsiteY743" fmla="*/ 1982532 h 6858000"/>
              <a:gd name="connsiteX744" fmla="*/ 0 w 7467600"/>
              <a:gd name="connsiteY744" fmla="*/ 1912789 h 6858000"/>
              <a:gd name="connsiteX745" fmla="*/ 97460 w 7467600"/>
              <a:gd name="connsiteY745" fmla="*/ 1953725 h 6858000"/>
              <a:gd name="connsiteX746" fmla="*/ 221272 w 7467600"/>
              <a:gd name="connsiteY746" fmla="*/ 1980766 h 6858000"/>
              <a:gd name="connsiteX747" fmla="*/ 116765 w 7467600"/>
              <a:gd name="connsiteY747" fmla="*/ 1911033 h 6858000"/>
              <a:gd name="connsiteX748" fmla="*/ 16405 w 7467600"/>
              <a:gd name="connsiteY748" fmla="*/ 1803412 h 6858000"/>
              <a:gd name="connsiteX749" fmla="*/ 0 w 7467600"/>
              <a:gd name="connsiteY749" fmla="*/ 1784777 h 6858000"/>
              <a:gd name="connsiteX750" fmla="*/ 0 w 7467600"/>
              <a:gd name="connsiteY750" fmla="*/ 1740082 h 6858000"/>
              <a:gd name="connsiteX751" fmla="*/ 39394 w 7467600"/>
              <a:gd name="connsiteY751" fmla="*/ 1784856 h 6858000"/>
              <a:gd name="connsiteX752" fmla="*/ 135813 w 7467600"/>
              <a:gd name="connsiteY752" fmla="*/ 1888838 h 6858000"/>
              <a:gd name="connsiteX753" fmla="*/ 242575 w 7467600"/>
              <a:gd name="connsiteY753" fmla="*/ 1958841 h 6858000"/>
              <a:gd name="connsiteX754" fmla="*/ 82197 w 7467600"/>
              <a:gd name="connsiteY754" fmla="*/ 1754826 h 6858000"/>
              <a:gd name="connsiteX755" fmla="*/ 0 w 7467600"/>
              <a:gd name="connsiteY755" fmla="*/ 1679650 h 6858000"/>
              <a:gd name="connsiteX756" fmla="*/ 0 w 7467600"/>
              <a:gd name="connsiteY756" fmla="*/ 1602463 h 6858000"/>
              <a:gd name="connsiteX757" fmla="*/ 84689 w 7467600"/>
              <a:gd name="connsiteY757" fmla="*/ 1677442 h 6858000"/>
              <a:gd name="connsiteX758" fmla="*/ 298437 w 7467600"/>
              <a:gd name="connsiteY758" fmla="*/ 1968019 h 6858000"/>
              <a:gd name="connsiteX759" fmla="*/ 227269 w 7467600"/>
              <a:gd name="connsiteY759" fmla="*/ 1114064 h 6858000"/>
              <a:gd name="connsiteX760" fmla="*/ 248003 w 7467600"/>
              <a:gd name="connsiteY760" fmla="*/ 1089613 h 6858000"/>
              <a:gd name="connsiteX761" fmla="*/ 427020 w 7467600"/>
              <a:gd name="connsiteY761" fmla="*/ 1619803 h 6858000"/>
              <a:gd name="connsiteX762" fmla="*/ 340345 w 7467600"/>
              <a:gd name="connsiteY762" fmla="*/ 2027739 h 6858000"/>
              <a:gd name="connsiteX763" fmla="*/ 360865 w 7467600"/>
              <a:gd name="connsiteY763" fmla="*/ 2044827 h 6858000"/>
              <a:gd name="connsiteX764" fmla="*/ 560414 w 7467600"/>
              <a:gd name="connsiteY764" fmla="*/ 2421457 h 6858000"/>
              <a:gd name="connsiteX765" fmla="*/ 1359703 w 7467600"/>
              <a:gd name="connsiteY765" fmla="*/ 2578554 h 6858000"/>
              <a:gd name="connsiteX766" fmla="*/ 1359422 w 7467600"/>
              <a:gd name="connsiteY766" fmla="*/ 2577994 h 6858000"/>
              <a:gd name="connsiteX767" fmla="*/ 828701 w 7467600"/>
              <a:gd name="connsiteY767" fmla="*/ 1839520 h 6858000"/>
              <a:gd name="connsiteX768" fmla="*/ 494427 w 7467600"/>
              <a:gd name="connsiteY768" fmla="*/ 1092333 h 6858000"/>
              <a:gd name="connsiteX769" fmla="*/ 506322 w 7467600"/>
              <a:gd name="connsiteY769" fmla="*/ 1020997 h 6858000"/>
              <a:gd name="connsiteX770" fmla="*/ 4570198 w 7467600"/>
              <a:gd name="connsiteY770" fmla="*/ 978081 h 6858000"/>
              <a:gd name="connsiteX771" fmla="*/ 4523691 w 7467600"/>
              <a:gd name="connsiteY771" fmla="*/ 1127776 h 6858000"/>
              <a:gd name="connsiteX772" fmla="*/ 4509875 w 7467600"/>
              <a:gd name="connsiteY772" fmla="*/ 1167552 h 6858000"/>
              <a:gd name="connsiteX773" fmla="*/ 4478168 w 7467600"/>
              <a:gd name="connsiteY773" fmla="*/ 1260735 h 6858000"/>
              <a:gd name="connsiteX774" fmla="*/ 4409309 w 7467600"/>
              <a:gd name="connsiteY774" fmla="*/ 1666996 h 6858000"/>
              <a:gd name="connsiteX775" fmla="*/ 4370031 w 7467600"/>
              <a:gd name="connsiteY775" fmla="*/ 1955666 h 6858000"/>
              <a:gd name="connsiteX776" fmla="*/ 4570198 w 7467600"/>
              <a:gd name="connsiteY776" fmla="*/ 978081 h 6858000"/>
              <a:gd name="connsiteX777" fmla="*/ 4557898 w 7467600"/>
              <a:gd name="connsiteY777" fmla="*/ 900011 h 6858000"/>
              <a:gd name="connsiteX778" fmla="*/ 4344840 w 7467600"/>
              <a:gd name="connsiteY778" fmla="*/ 1922038 h 6858000"/>
              <a:gd name="connsiteX779" fmla="*/ 4378710 w 7467600"/>
              <a:gd name="connsiteY779" fmla="*/ 1665516 h 6858000"/>
              <a:gd name="connsiteX780" fmla="*/ 4448798 w 7467600"/>
              <a:gd name="connsiteY780" fmla="*/ 1253024 h 6858000"/>
              <a:gd name="connsiteX781" fmla="*/ 4480315 w 7467600"/>
              <a:gd name="connsiteY781" fmla="*/ 1158454 h 6858000"/>
              <a:gd name="connsiteX782" fmla="*/ 4494133 w 7467600"/>
              <a:gd name="connsiteY782" fmla="*/ 1118676 h 6858000"/>
              <a:gd name="connsiteX783" fmla="*/ 4557898 w 7467600"/>
              <a:gd name="connsiteY783" fmla="*/ 900011 h 6858000"/>
              <a:gd name="connsiteX784" fmla="*/ 5870151 w 7467600"/>
              <a:gd name="connsiteY784" fmla="*/ 898890 h 6858000"/>
              <a:gd name="connsiteX785" fmla="*/ 5861335 w 7467600"/>
              <a:gd name="connsiteY785" fmla="*/ 899177 h 6858000"/>
              <a:gd name="connsiteX786" fmla="*/ 5843702 w 7467600"/>
              <a:gd name="connsiteY786" fmla="*/ 899748 h 6858000"/>
              <a:gd name="connsiteX787" fmla="*/ 5651107 w 7467600"/>
              <a:gd name="connsiteY787" fmla="*/ 920306 h 6858000"/>
              <a:gd name="connsiteX788" fmla="*/ 5459407 w 7467600"/>
              <a:gd name="connsiteY788" fmla="*/ 940975 h 6858000"/>
              <a:gd name="connsiteX789" fmla="*/ 5374846 w 7467600"/>
              <a:gd name="connsiteY789" fmla="*/ 941988 h 6858000"/>
              <a:gd name="connsiteX790" fmla="*/ 5256105 w 7467600"/>
              <a:gd name="connsiteY790" fmla="*/ 945632 h 6858000"/>
              <a:gd name="connsiteX791" fmla="*/ 5107071 w 7467600"/>
              <a:gd name="connsiteY791" fmla="*/ 969720 h 6858000"/>
              <a:gd name="connsiteX792" fmla="*/ 4998681 w 7467600"/>
              <a:gd name="connsiteY792" fmla="*/ 988771 h 6858000"/>
              <a:gd name="connsiteX793" fmla="*/ 5870151 w 7467600"/>
              <a:gd name="connsiteY793" fmla="*/ 898890 h 6858000"/>
              <a:gd name="connsiteX794" fmla="*/ 5504425 w 7467600"/>
              <a:gd name="connsiteY794" fmla="*/ 848067 h 6858000"/>
              <a:gd name="connsiteX795" fmla="*/ 4968849 w 7467600"/>
              <a:gd name="connsiteY795" fmla="*/ 962318 h 6858000"/>
              <a:gd name="connsiteX796" fmla="*/ 5104039 w 7467600"/>
              <a:gd name="connsiteY796" fmla="*/ 940634 h 6858000"/>
              <a:gd name="connsiteX797" fmla="*/ 5256311 w 7467600"/>
              <a:gd name="connsiteY797" fmla="*/ 916490 h 6858000"/>
              <a:gd name="connsiteX798" fmla="*/ 5377381 w 7467600"/>
              <a:gd name="connsiteY798" fmla="*/ 912671 h 6858000"/>
              <a:gd name="connsiteX799" fmla="*/ 5460148 w 7467600"/>
              <a:gd name="connsiteY799" fmla="*/ 911442 h 6858000"/>
              <a:gd name="connsiteX800" fmla="*/ 5648971 w 7467600"/>
              <a:gd name="connsiteY800" fmla="*/ 891331 h 6858000"/>
              <a:gd name="connsiteX801" fmla="*/ 5844807 w 7467600"/>
              <a:gd name="connsiteY801" fmla="*/ 870718 h 6858000"/>
              <a:gd name="connsiteX802" fmla="*/ 5862975 w 7467600"/>
              <a:gd name="connsiteY802" fmla="*/ 869756 h 6858000"/>
              <a:gd name="connsiteX803" fmla="*/ 5920887 w 7467600"/>
              <a:gd name="connsiteY803" fmla="*/ 865929 h 6858000"/>
              <a:gd name="connsiteX804" fmla="*/ 5504425 w 7467600"/>
              <a:gd name="connsiteY804" fmla="*/ 848067 h 6858000"/>
              <a:gd name="connsiteX805" fmla="*/ 3607114 w 7467600"/>
              <a:gd name="connsiteY805" fmla="*/ 467441 h 6858000"/>
              <a:gd name="connsiteX806" fmla="*/ 3296242 w 7467600"/>
              <a:gd name="connsiteY806" fmla="*/ 807991 h 6858000"/>
              <a:gd name="connsiteX807" fmla="*/ 3174674 w 7467600"/>
              <a:gd name="connsiteY807" fmla="*/ 919759 h 6858000"/>
              <a:gd name="connsiteX808" fmla="*/ 3042978 w 7467600"/>
              <a:gd name="connsiteY808" fmla="*/ 1054894 h 6858000"/>
              <a:gd name="connsiteX809" fmla="*/ 2968914 w 7467600"/>
              <a:gd name="connsiteY809" fmla="*/ 1133756 h 6858000"/>
              <a:gd name="connsiteX810" fmla="*/ 3103823 w 7467600"/>
              <a:gd name="connsiteY810" fmla="*/ 1026814 h 6858000"/>
              <a:gd name="connsiteX811" fmla="*/ 3607114 w 7467600"/>
              <a:gd name="connsiteY811" fmla="*/ 467441 h 6858000"/>
              <a:gd name="connsiteX812" fmla="*/ 3744487 w 7467600"/>
              <a:gd name="connsiteY812" fmla="*/ 383136 h 6858000"/>
              <a:gd name="connsiteX813" fmla="*/ 3970213 w 7467600"/>
              <a:gd name="connsiteY813" fmla="*/ 995559 h 6858000"/>
              <a:gd name="connsiteX814" fmla="*/ 3744487 w 7467600"/>
              <a:gd name="connsiteY814" fmla="*/ 383136 h 6858000"/>
              <a:gd name="connsiteX815" fmla="*/ 3624562 w 7467600"/>
              <a:gd name="connsiteY815" fmla="*/ 367041 h 6858000"/>
              <a:gd name="connsiteX816" fmla="*/ 3489712 w 7467600"/>
              <a:gd name="connsiteY816" fmla="*/ 485386 h 6858000"/>
              <a:gd name="connsiteX817" fmla="*/ 3182994 w 7467600"/>
              <a:gd name="connsiteY817" fmla="*/ 828265 h 6858000"/>
              <a:gd name="connsiteX818" fmla="*/ 2892114 w 7467600"/>
              <a:gd name="connsiteY818" fmla="*/ 1172635 h 6858000"/>
              <a:gd name="connsiteX819" fmla="*/ 3021459 w 7467600"/>
              <a:gd name="connsiteY819" fmla="*/ 1035385 h 6858000"/>
              <a:gd name="connsiteX820" fmla="*/ 3153873 w 7467600"/>
              <a:gd name="connsiteY820" fmla="*/ 898971 h 6858000"/>
              <a:gd name="connsiteX821" fmla="*/ 3276511 w 7467600"/>
              <a:gd name="connsiteY821" fmla="*/ 786423 h 6858000"/>
              <a:gd name="connsiteX822" fmla="*/ 3584154 w 7467600"/>
              <a:gd name="connsiteY822" fmla="*/ 448218 h 6858000"/>
              <a:gd name="connsiteX823" fmla="*/ 3624562 w 7467600"/>
              <a:gd name="connsiteY823" fmla="*/ 367041 h 6858000"/>
              <a:gd name="connsiteX824" fmla="*/ 3766672 w 7467600"/>
              <a:gd name="connsiteY824" fmla="*/ 359429 h 6858000"/>
              <a:gd name="connsiteX825" fmla="*/ 3996338 w 7467600"/>
              <a:gd name="connsiteY825" fmla="*/ 968237 h 6858000"/>
              <a:gd name="connsiteX826" fmla="*/ 3766672 w 7467600"/>
              <a:gd name="connsiteY826" fmla="*/ 359429 h 6858000"/>
              <a:gd name="connsiteX827" fmla="*/ 5805386 w 7467600"/>
              <a:gd name="connsiteY827" fmla="*/ 239240 h 6858000"/>
              <a:gd name="connsiteX828" fmla="*/ 5736947 w 7467600"/>
              <a:gd name="connsiteY828" fmla="*/ 261367 h 6858000"/>
              <a:gd name="connsiteX829" fmla="*/ 5427012 w 7467600"/>
              <a:gd name="connsiteY829" fmla="*/ 311272 h 6858000"/>
              <a:gd name="connsiteX830" fmla="*/ 5147818 w 7467600"/>
              <a:gd name="connsiteY830" fmla="*/ 322112 h 6858000"/>
              <a:gd name="connsiteX831" fmla="*/ 5060854 w 7467600"/>
              <a:gd name="connsiteY831" fmla="*/ 311882 h 6858000"/>
              <a:gd name="connsiteX832" fmla="*/ 4945989 w 7467600"/>
              <a:gd name="connsiteY832" fmla="*/ 300516 h 6858000"/>
              <a:gd name="connsiteX833" fmla="*/ 5410479 w 7467600"/>
              <a:gd name="connsiteY833" fmla="*/ 348434 h 6858000"/>
              <a:gd name="connsiteX834" fmla="*/ 5805386 w 7467600"/>
              <a:gd name="connsiteY834" fmla="*/ 239240 h 6858000"/>
              <a:gd name="connsiteX835" fmla="*/ 5905192 w 7467600"/>
              <a:gd name="connsiteY835" fmla="*/ 163079 h 6858000"/>
              <a:gd name="connsiteX836" fmla="*/ 5865655 w 7467600"/>
              <a:gd name="connsiteY836" fmla="*/ 171901 h 6858000"/>
              <a:gd name="connsiteX837" fmla="*/ 5259740 w 7467600"/>
              <a:gd name="connsiteY837" fmla="*/ 257013 h 6858000"/>
              <a:gd name="connsiteX838" fmla="*/ 5208466 w 7467600"/>
              <a:gd name="connsiteY838" fmla="*/ 257550 h 6858000"/>
              <a:gd name="connsiteX839" fmla="*/ 4980204 w 7467600"/>
              <a:gd name="connsiteY839" fmla="*/ 271903 h 6858000"/>
              <a:gd name="connsiteX840" fmla="*/ 5068068 w 7467600"/>
              <a:gd name="connsiteY840" fmla="*/ 282244 h 6858000"/>
              <a:gd name="connsiteX841" fmla="*/ 5153231 w 7467600"/>
              <a:gd name="connsiteY841" fmla="*/ 292240 h 6858000"/>
              <a:gd name="connsiteX842" fmla="*/ 5426491 w 7467600"/>
              <a:gd name="connsiteY842" fmla="*/ 281128 h 6858000"/>
              <a:gd name="connsiteX843" fmla="*/ 5731212 w 7467600"/>
              <a:gd name="connsiteY843" fmla="*/ 231951 h 6858000"/>
              <a:gd name="connsiteX844" fmla="*/ 5905192 w 7467600"/>
              <a:gd name="connsiteY844" fmla="*/ 163079 h 6858000"/>
              <a:gd name="connsiteX845" fmla="*/ 5944437 w 7467600"/>
              <a:gd name="connsiteY845" fmla="*/ 113829 h 6858000"/>
              <a:gd name="connsiteX846" fmla="*/ 5825032 w 7467600"/>
              <a:gd name="connsiteY846" fmla="*/ 146405 h 6858000"/>
              <a:gd name="connsiteX847" fmla="*/ 4955599 w 7467600"/>
              <a:gd name="connsiteY847" fmla="*/ 247008 h 6858000"/>
              <a:gd name="connsiteX848" fmla="*/ 5210104 w 7467600"/>
              <a:gd name="connsiteY848" fmla="*/ 228123 h 6858000"/>
              <a:gd name="connsiteX849" fmla="*/ 5261015 w 7467600"/>
              <a:gd name="connsiteY849" fmla="*/ 227087 h 6858000"/>
              <a:gd name="connsiteX850" fmla="*/ 5861181 w 7467600"/>
              <a:gd name="connsiteY850" fmla="*/ 143093 h 6858000"/>
              <a:gd name="connsiteX851" fmla="*/ 5961252 w 7467600"/>
              <a:gd name="connsiteY851" fmla="*/ 114820 h 6858000"/>
              <a:gd name="connsiteX852" fmla="*/ 5944437 w 7467600"/>
              <a:gd name="connsiteY852" fmla="*/ 113829 h 6858000"/>
              <a:gd name="connsiteX853" fmla="*/ 3882765 w 7467600"/>
              <a:gd name="connsiteY853" fmla="*/ 0 h 6858000"/>
              <a:gd name="connsiteX854" fmla="*/ 3995099 w 7467600"/>
              <a:gd name="connsiteY854" fmla="*/ 0 h 6858000"/>
              <a:gd name="connsiteX855" fmla="*/ 4163818 w 7467600"/>
              <a:gd name="connsiteY855" fmla="*/ 234104 h 6858000"/>
              <a:gd name="connsiteX856" fmla="*/ 4172099 w 7467600"/>
              <a:gd name="connsiteY856" fmla="*/ 234207 h 6858000"/>
              <a:gd name="connsiteX857" fmla="*/ 4784282 w 7467600"/>
              <a:gd name="connsiteY857" fmla="*/ 276561 h 6858000"/>
              <a:gd name="connsiteX858" fmla="*/ 4801687 w 7467600"/>
              <a:gd name="connsiteY858" fmla="*/ 267764 h 6858000"/>
              <a:gd name="connsiteX859" fmla="*/ 6082788 w 7467600"/>
              <a:gd name="connsiteY859" fmla="*/ 64119 h 6858000"/>
              <a:gd name="connsiteX860" fmla="*/ 6099442 w 7467600"/>
              <a:gd name="connsiteY860" fmla="*/ 82568 h 6858000"/>
              <a:gd name="connsiteX861" fmla="*/ 4804137 w 7467600"/>
              <a:gd name="connsiteY861" fmla="*/ 320931 h 6858000"/>
              <a:gd name="connsiteX862" fmla="*/ 4227047 w 7467600"/>
              <a:gd name="connsiteY862" fmla="*/ 313415 h 6858000"/>
              <a:gd name="connsiteX863" fmla="*/ 4346041 w 7467600"/>
              <a:gd name="connsiteY863" fmla="*/ 456086 h 6858000"/>
              <a:gd name="connsiteX864" fmla="*/ 4870967 w 7467600"/>
              <a:gd name="connsiteY864" fmla="*/ 963061 h 6858000"/>
              <a:gd name="connsiteX865" fmla="*/ 4889647 w 7467600"/>
              <a:gd name="connsiteY865" fmla="*/ 957147 h 6858000"/>
              <a:gd name="connsiteX866" fmla="*/ 5422504 w 7467600"/>
              <a:gd name="connsiteY866" fmla="*/ 805191 h 6858000"/>
              <a:gd name="connsiteX867" fmla="*/ 6087656 w 7467600"/>
              <a:gd name="connsiteY867" fmla="*/ 826703 h 6858000"/>
              <a:gd name="connsiteX868" fmla="*/ 6058717 w 7467600"/>
              <a:gd name="connsiteY868" fmla="*/ 865992 h 6858000"/>
              <a:gd name="connsiteX869" fmla="*/ 4974153 w 7467600"/>
              <a:gd name="connsiteY869" fmla="*/ 1045456 h 6858000"/>
              <a:gd name="connsiteX870" fmla="*/ 5627835 w 7467600"/>
              <a:gd name="connsiteY870" fmla="*/ 1472077 h 6858000"/>
              <a:gd name="connsiteX871" fmla="*/ 5629817 w 7467600"/>
              <a:gd name="connsiteY871" fmla="*/ 1471412 h 6858000"/>
              <a:gd name="connsiteX872" fmla="*/ 5634124 w 7467600"/>
              <a:gd name="connsiteY872" fmla="*/ 1470572 h 6858000"/>
              <a:gd name="connsiteX873" fmla="*/ 5755832 w 7467600"/>
              <a:gd name="connsiteY873" fmla="*/ 1383886 h 6858000"/>
              <a:gd name="connsiteX874" fmla="*/ 6014186 w 7467600"/>
              <a:gd name="connsiteY874" fmla="*/ 1279799 h 6858000"/>
              <a:gd name="connsiteX875" fmla="*/ 6901619 w 7467600"/>
              <a:gd name="connsiteY875" fmla="*/ 1047874 h 6858000"/>
              <a:gd name="connsiteX876" fmla="*/ 6931566 w 7467600"/>
              <a:gd name="connsiteY876" fmla="*/ 1062034 h 6858000"/>
              <a:gd name="connsiteX877" fmla="*/ 5790982 w 7467600"/>
              <a:gd name="connsiteY877" fmla="*/ 1561380 h 6858000"/>
              <a:gd name="connsiteX878" fmla="*/ 6188971 w 7467600"/>
              <a:gd name="connsiteY878" fmla="*/ 1755168 h 6858000"/>
              <a:gd name="connsiteX879" fmla="*/ 6202446 w 7467600"/>
              <a:gd name="connsiteY879" fmla="*/ 1752268 h 6858000"/>
              <a:gd name="connsiteX880" fmla="*/ 7179560 w 7467600"/>
              <a:gd name="connsiteY880" fmla="*/ 1467551 h 6858000"/>
              <a:gd name="connsiteX881" fmla="*/ 7158730 w 7467600"/>
              <a:gd name="connsiteY881" fmla="*/ 1507835 h 6858000"/>
              <a:gd name="connsiteX882" fmla="*/ 6326959 w 7467600"/>
              <a:gd name="connsiteY882" fmla="*/ 1817686 h 6858000"/>
              <a:gd name="connsiteX883" fmla="*/ 6537433 w 7467600"/>
              <a:gd name="connsiteY883" fmla="*/ 1907790 h 6858000"/>
              <a:gd name="connsiteX884" fmla="*/ 6550221 w 7467600"/>
              <a:gd name="connsiteY884" fmla="*/ 1910729 h 6858000"/>
              <a:gd name="connsiteX885" fmla="*/ 6964438 w 7467600"/>
              <a:gd name="connsiteY885" fmla="*/ 2209505 h 6858000"/>
              <a:gd name="connsiteX886" fmla="*/ 7367862 w 7467600"/>
              <a:gd name="connsiteY886" fmla="*/ 2806833 h 6858000"/>
              <a:gd name="connsiteX887" fmla="*/ 7364329 w 7467600"/>
              <a:gd name="connsiteY887" fmla="*/ 2826907 h 6858000"/>
              <a:gd name="connsiteX888" fmla="*/ 7290545 w 7467600"/>
              <a:gd name="connsiteY888" fmla="*/ 2850663 h 6858000"/>
              <a:gd name="connsiteX889" fmla="*/ 6472036 w 7467600"/>
              <a:gd name="connsiteY889" fmla="*/ 1959003 h 6858000"/>
              <a:gd name="connsiteX890" fmla="*/ 5792897 w 7467600"/>
              <a:gd name="connsiteY890" fmla="*/ 1647747 h 6858000"/>
              <a:gd name="connsiteX891" fmla="*/ 5842751 w 7467600"/>
              <a:gd name="connsiteY891" fmla="*/ 1816112 h 6858000"/>
              <a:gd name="connsiteX892" fmla="*/ 5847424 w 7467600"/>
              <a:gd name="connsiteY892" fmla="*/ 1815776 h 6858000"/>
              <a:gd name="connsiteX893" fmla="*/ 6399821 w 7467600"/>
              <a:gd name="connsiteY893" fmla="*/ 2344799 h 6858000"/>
              <a:gd name="connsiteX894" fmla="*/ 6323232 w 7467600"/>
              <a:gd name="connsiteY894" fmla="*/ 2389634 h 6858000"/>
              <a:gd name="connsiteX895" fmla="*/ 5942958 w 7467600"/>
              <a:gd name="connsiteY895" fmla="*/ 2077708 h 6858000"/>
              <a:gd name="connsiteX896" fmla="*/ 5921559 w 7467600"/>
              <a:gd name="connsiteY896" fmla="*/ 2378596 h 6858000"/>
              <a:gd name="connsiteX897" fmla="*/ 5817651 w 7467600"/>
              <a:gd name="connsiteY897" fmla="*/ 3023919 h 6858000"/>
              <a:gd name="connsiteX898" fmla="*/ 5729634 w 7467600"/>
              <a:gd name="connsiteY898" fmla="*/ 3051849 h 6858000"/>
              <a:gd name="connsiteX899" fmla="*/ 5611018 w 7467600"/>
              <a:gd name="connsiteY899" fmla="*/ 2316769 h 6858000"/>
              <a:gd name="connsiteX900" fmla="*/ 5687608 w 7467600"/>
              <a:gd name="connsiteY900" fmla="*/ 2039972 h 6858000"/>
              <a:gd name="connsiteX901" fmla="*/ 5657554 w 7467600"/>
              <a:gd name="connsiteY901" fmla="*/ 1576445 h 6858000"/>
              <a:gd name="connsiteX902" fmla="*/ 5150475 w 7467600"/>
              <a:gd name="connsiteY902" fmla="*/ 1274012 h 6858000"/>
              <a:gd name="connsiteX903" fmla="*/ 5349142 w 7467600"/>
              <a:gd name="connsiteY903" fmla="*/ 2204405 h 6858000"/>
              <a:gd name="connsiteX904" fmla="*/ 5262214 w 7467600"/>
              <a:gd name="connsiteY904" fmla="*/ 2233836 h 6858000"/>
              <a:gd name="connsiteX905" fmla="*/ 4981539 w 7467600"/>
              <a:gd name="connsiteY905" fmla="*/ 1542201 h 6858000"/>
              <a:gd name="connsiteX906" fmla="*/ 4958461 w 7467600"/>
              <a:gd name="connsiteY906" fmla="*/ 1136957 h 6858000"/>
              <a:gd name="connsiteX907" fmla="*/ 4655015 w 7467600"/>
              <a:gd name="connsiteY907" fmla="*/ 891426 h 6858000"/>
              <a:gd name="connsiteX908" fmla="*/ 4348002 w 7467600"/>
              <a:gd name="connsiteY908" fmla="*/ 2205895 h 6858000"/>
              <a:gd name="connsiteX909" fmla="*/ 4262250 w 7467600"/>
              <a:gd name="connsiteY909" fmla="*/ 2219972 h 6858000"/>
              <a:gd name="connsiteX910" fmla="*/ 4550611 w 7467600"/>
              <a:gd name="connsiteY910" fmla="*/ 817540 h 6858000"/>
              <a:gd name="connsiteX911" fmla="*/ 4564418 w 7467600"/>
              <a:gd name="connsiteY911" fmla="*/ 808293 h 6858000"/>
              <a:gd name="connsiteX912" fmla="*/ 4266388 w 7467600"/>
              <a:gd name="connsiteY912" fmla="*/ 500083 h 6858000"/>
              <a:gd name="connsiteX913" fmla="*/ 4032842 w 7467600"/>
              <a:gd name="connsiteY913" fmla="*/ 211809 h 6858000"/>
              <a:gd name="connsiteX914" fmla="*/ 3882765 w 7467600"/>
              <a:gd name="connsiteY914" fmla="*/ 0 h 6858000"/>
              <a:gd name="connsiteX915" fmla="*/ 3721337 w 7467600"/>
              <a:gd name="connsiteY915" fmla="*/ 0 h 6858000"/>
              <a:gd name="connsiteX916" fmla="*/ 3797544 w 7467600"/>
              <a:gd name="connsiteY916" fmla="*/ 0 h 6858000"/>
              <a:gd name="connsiteX917" fmla="*/ 3775734 w 7467600"/>
              <a:gd name="connsiteY917" fmla="*/ 95131 h 6858000"/>
              <a:gd name="connsiteX918" fmla="*/ 3724807 w 7467600"/>
              <a:gd name="connsiteY918" fmla="*/ 272257 h 6858000"/>
              <a:gd name="connsiteX919" fmla="*/ 3726844 w 7467600"/>
              <a:gd name="connsiteY919" fmla="*/ 282988 h 6858000"/>
              <a:gd name="connsiteX920" fmla="*/ 3742664 w 7467600"/>
              <a:gd name="connsiteY920" fmla="*/ 279918 h 6858000"/>
              <a:gd name="connsiteX921" fmla="*/ 4103910 w 7467600"/>
              <a:gd name="connsiteY921" fmla="*/ 1161917 h 6858000"/>
              <a:gd name="connsiteX922" fmla="*/ 4020269 w 7467600"/>
              <a:gd name="connsiteY922" fmla="*/ 1200406 h 6858000"/>
              <a:gd name="connsiteX923" fmla="*/ 3674882 w 7467600"/>
              <a:gd name="connsiteY923" fmla="*/ 488524 h 6858000"/>
              <a:gd name="connsiteX924" fmla="*/ 3132682 w 7467600"/>
              <a:gd name="connsiteY924" fmla="*/ 1072284 h 6858000"/>
              <a:gd name="connsiteX925" fmla="*/ 2716346 w 7467600"/>
              <a:gd name="connsiteY925" fmla="*/ 1276376 h 6858000"/>
              <a:gd name="connsiteX926" fmla="*/ 2716772 w 7467600"/>
              <a:gd name="connsiteY926" fmla="*/ 1255462 h 6858000"/>
              <a:gd name="connsiteX927" fmla="*/ 3471096 w 7467600"/>
              <a:gd name="connsiteY927" fmla="*/ 437072 h 6858000"/>
              <a:gd name="connsiteX928" fmla="*/ 3639057 w 7467600"/>
              <a:gd name="connsiteY928" fmla="*/ 286334 h 6858000"/>
              <a:gd name="connsiteX929" fmla="*/ 3640309 w 7467600"/>
              <a:gd name="connsiteY929" fmla="*/ 284664 h 6858000"/>
              <a:gd name="connsiteX930" fmla="*/ 3646022 w 7467600"/>
              <a:gd name="connsiteY930" fmla="*/ 276711 h 6858000"/>
              <a:gd name="connsiteX931" fmla="*/ 3707943 w 7467600"/>
              <a:gd name="connsiteY931" fmla="*/ 65958 h 6858000"/>
              <a:gd name="connsiteX932" fmla="*/ 3721337 w 7467600"/>
              <a:gd name="connsiteY932" fmla="*/ 0 h 6858000"/>
              <a:gd name="connsiteX933" fmla="*/ 2867960 w 7467600"/>
              <a:gd name="connsiteY933" fmla="*/ 0 h 6858000"/>
              <a:gd name="connsiteX934" fmla="*/ 2926351 w 7467600"/>
              <a:gd name="connsiteY934" fmla="*/ 0 h 6858000"/>
              <a:gd name="connsiteX935" fmla="*/ 2902823 w 7467600"/>
              <a:gd name="connsiteY935" fmla="*/ 262929 h 6858000"/>
              <a:gd name="connsiteX936" fmla="*/ 2940663 w 7467600"/>
              <a:gd name="connsiteY936" fmla="*/ 140884 h 6858000"/>
              <a:gd name="connsiteX937" fmla="*/ 2947039 w 7467600"/>
              <a:gd name="connsiteY937" fmla="*/ 122524 h 6858000"/>
              <a:gd name="connsiteX938" fmla="*/ 2984316 w 7467600"/>
              <a:gd name="connsiteY938" fmla="*/ 0 h 6858000"/>
              <a:gd name="connsiteX939" fmla="*/ 3016114 w 7467600"/>
              <a:gd name="connsiteY939" fmla="*/ 0 h 6858000"/>
              <a:gd name="connsiteX940" fmla="*/ 2979949 w 7467600"/>
              <a:gd name="connsiteY940" fmla="*/ 119274 h 6858000"/>
              <a:gd name="connsiteX941" fmla="*/ 3023879 w 7467600"/>
              <a:gd name="connsiteY941" fmla="*/ 0 h 6858000"/>
              <a:gd name="connsiteX942" fmla="*/ 3105400 w 7467600"/>
              <a:gd name="connsiteY942" fmla="*/ 0 h 6858000"/>
              <a:gd name="connsiteX943" fmla="*/ 3094669 w 7467600"/>
              <a:gd name="connsiteY943" fmla="*/ 30308 h 6858000"/>
              <a:gd name="connsiteX944" fmla="*/ 2901945 w 7467600"/>
              <a:gd name="connsiteY944" fmla="*/ 466538 h 6858000"/>
              <a:gd name="connsiteX945" fmla="*/ 2815209 w 7467600"/>
              <a:gd name="connsiteY945" fmla="*/ 497361 h 6858000"/>
              <a:gd name="connsiteX946" fmla="*/ 2844845 w 7467600"/>
              <a:gd name="connsiteY946" fmla="*/ 127638 h 6858000"/>
              <a:gd name="connsiteX947" fmla="*/ 2867960 w 7467600"/>
              <a:gd name="connsiteY947" fmla="*/ 0 h 6858000"/>
              <a:gd name="connsiteX948" fmla="*/ 1057230 w 7467600"/>
              <a:gd name="connsiteY948" fmla="*/ 0 h 6858000"/>
              <a:gd name="connsiteX949" fmla="*/ 1111003 w 7467600"/>
              <a:gd name="connsiteY949" fmla="*/ 0 h 6858000"/>
              <a:gd name="connsiteX950" fmla="*/ 1125553 w 7467600"/>
              <a:gd name="connsiteY950" fmla="*/ 52588 h 6858000"/>
              <a:gd name="connsiteX951" fmla="*/ 1304276 w 7467600"/>
              <a:gd name="connsiteY951" fmla="*/ 476275 h 6858000"/>
              <a:gd name="connsiteX952" fmla="*/ 1492066 w 7467600"/>
              <a:gd name="connsiteY952" fmla="*/ 886333 h 6858000"/>
              <a:gd name="connsiteX953" fmla="*/ 1423698 w 7467600"/>
              <a:gd name="connsiteY953" fmla="*/ 710817 h 6858000"/>
              <a:gd name="connsiteX954" fmla="*/ 1357609 w 7467600"/>
              <a:gd name="connsiteY954" fmla="*/ 532892 h 6858000"/>
              <a:gd name="connsiteX955" fmla="*/ 1309550 w 7467600"/>
              <a:gd name="connsiteY955" fmla="*/ 374031 h 6858000"/>
              <a:gd name="connsiteX956" fmla="*/ 1193673 w 7467600"/>
              <a:gd name="connsiteY956" fmla="*/ 49533 h 6858000"/>
              <a:gd name="connsiteX957" fmla="*/ 1164391 w 7467600"/>
              <a:gd name="connsiteY957" fmla="*/ 0 h 6858000"/>
              <a:gd name="connsiteX958" fmla="*/ 1200666 w 7467600"/>
              <a:gd name="connsiteY958" fmla="*/ 0 h 6858000"/>
              <a:gd name="connsiteX959" fmla="*/ 1223408 w 7467600"/>
              <a:gd name="connsiteY959" fmla="*/ 38996 h 6858000"/>
              <a:gd name="connsiteX960" fmla="*/ 1339635 w 7467600"/>
              <a:gd name="connsiteY960" fmla="*/ 365517 h 6858000"/>
              <a:gd name="connsiteX961" fmla="*/ 1387469 w 7467600"/>
              <a:gd name="connsiteY961" fmla="*/ 523079 h 6858000"/>
              <a:gd name="connsiteX962" fmla="*/ 1452685 w 7467600"/>
              <a:gd name="connsiteY962" fmla="*/ 699806 h 6858000"/>
              <a:gd name="connsiteX963" fmla="*/ 1492092 w 7467600"/>
              <a:gd name="connsiteY963" fmla="*/ 800424 h 6858000"/>
              <a:gd name="connsiteX964" fmla="*/ 1455302 w 7467600"/>
              <a:gd name="connsiteY964" fmla="*/ 632913 h 6858000"/>
              <a:gd name="connsiteX965" fmla="*/ 1222336 w 7467600"/>
              <a:gd name="connsiteY965" fmla="*/ 9480 h 6858000"/>
              <a:gd name="connsiteX966" fmla="*/ 1214634 w 7467600"/>
              <a:gd name="connsiteY966" fmla="*/ 0 h 6858000"/>
              <a:gd name="connsiteX967" fmla="*/ 1289827 w 7467600"/>
              <a:gd name="connsiteY967" fmla="*/ 0 h 6858000"/>
              <a:gd name="connsiteX968" fmla="*/ 1321076 w 7467600"/>
              <a:gd name="connsiteY968" fmla="*/ 59722 h 6858000"/>
              <a:gd name="connsiteX969" fmla="*/ 1512579 w 7467600"/>
              <a:gd name="connsiteY969" fmla="*/ 626441 h 6858000"/>
              <a:gd name="connsiteX970" fmla="*/ 1506076 w 7467600"/>
              <a:gd name="connsiteY970" fmla="*/ 1089289 h 6858000"/>
              <a:gd name="connsiteX971" fmla="*/ 1486346 w 7467600"/>
              <a:gd name="connsiteY971" fmla="*/ 1079919 h 6858000"/>
              <a:gd name="connsiteX972" fmla="*/ 1070511 w 7467600"/>
              <a:gd name="connsiteY972" fmla="*/ 48609 h 6858000"/>
              <a:gd name="connsiteX973" fmla="*/ 1057230 w 7467600"/>
              <a:gd name="connsiteY973" fmla="*/ 0 h 6858000"/>
              <a:gd name="connsiteX974" fmla="*/ 43151 w 7467600"/>
              <a:gd name="connsiteY974" fmla="*/ 0 h 6858000"/>
              <a:gd name="connsiteX975" fmla="*/ 95283 w 7467600"/>
              <a:gd name="connsiteY975" fmla="*/ 0 h 6858000"/>
              <a:gd name="connsiteX976" fmla="*/ 300708 w 7467600"/>
              <a:gd name="connsiteY976" fmla="*/ 154571 h 6858000"/>
              <a:gd name="connsiteX977" fmla="*/ 530414 w 7467600"/>
              <a:gd name="connsiteY977" fmla="*/ 354673 h 6858000"/>
              <a:gd name="connsiteX978" fmla="*/ 333785 w 7467600"/>
              <a:gd name="connsiteY978" fmla="*/ 161564 h 6858000"/>
              <a:gd name="connsiteX979" fmla="*/ 147005 w 7467600"/>
              <a:gd name="connsiteY979" fmla="*/ 0 h 6858000"/>
              <a:gd name="connsiteX980" fmla="*/ 272509 w 7467600"/>
              <a:gd name="connsiteY980" fmla="*/ 0 h 6858000"/>
              <a:gd name="connsiteX981" fmla="*/ 326276 w 7467600"/>
              <a:gd name="connsiteY981" fmla="*/ 45847 h 6858000"/>
              <a:gd name="connsiteX982" fmla="*/ 823759 w 7467600"/>
              <a:gd name="connsiteY982" fmla="*/ 574145 h 6858000"/>
              <a:gd name="connsiteX983" fmla="*/ 811254 w 7467600"/>
              <a:gd name="connsiteY983" fmla="*/ 665546 h 6858000"/>
              <a:gd name="connsiteX984" fmla="*/ 154042 w 7467600"/>
              <a:gd name="connsiteY984" fmla="*/ 261522 h 6858000"/>
              <a:gd name="connsiteX985" fmla="*/ 13550 w 7467600"/>
              <a:gd name="connsiteY985" fmla="*/ 158423 h 6858000"/>
              <a:gd name="connsiteX986" fmla="*/ 0 w 7467600"/>
              <a:gd name="connsiteY986" fmla="*/ 146618 h 6858000"/>
              <a:gd name="connsiteX987" fmla="*/ 0 w 7467600"/>
              <a:gd name="connsiteY987" fmla="*/ 59161 h 6858000"/>
              <a:gd name="connsiteX988" fmla="*/ 45427 w 7467600"/>
              <a:gd name="connsiteY988" fmla="*/ 101078 h 6858000"/>
              <a:gd name="connsiteX989" fmla="*/ 630103 w 7467600"/>
              <a:gd name="connsiteY989" fmla="*/ 485885 h 6858000"/>
              <a:gd name="connsiteX990" fmla="*/ 532040 w 7467600"/>
              <a:gd name="connsiteY990" fmla="*/ 399359 h 6858000"/>
              <a:gd name="connsiteX991" fmla="*/ 517618 w 7467600"/>
              <a:gd name="connsiteY991" fmla="*/ 385726 h 6858000"/>
              <a:gd name="connsiteX992" fmla="*/ 285074 w 7467600"/>
              <a:gd name="connsiteY992" fmla="*/ 182755 h 6858000"/>
              <a:gd name="connsiteX993" fmla="*/ 43151 w 7467600"/>
              <a:gd name="connsiteY99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43603 w 7467600"/>
              <a:gd name="connsiteY127" fmla="*/ 5149746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7343603 w 7467600"/>
              <a:gd name="connsiteY136" fmla="*/ 5149746 h 6858000"/>
              <a:gd name="connsiteX137" fmla="*/ 1903353 w 7467600"/>
              <a:gd name="connsiteY137" fmla="*/ 5044827 h 6858000"/>
              <a:gd name="connsiteX138" fmla="*/ 1936931 w 7467600"/>
              <a:gd name="connsiteY138" fmla="*/ 5093954 h 6858000"/>
              <a:gd name="connsiteX139" fmla="*/ 2195868 w 7467600"/>
              <a:gd name="connsiteY139" fmla="*/ 5396574 h 6858000"/>
              <a:gd name="connsiteX140" fmla="*/ 2088852 w 7467600"/>
              <a:gd name="connsiteY140" fmla="*/ 5166123 h 6858000"/>
              <a:gd name="connsiteX141" fmla="*/ 1958241 w 7467600"/>
              <a:gd name="connsiteY141" fmla="*/ 5067955 h 6858000"/>
              <a:gd name="connsiteX142" fmla="*/ 1903353 w 7467600"/>
              <a:gd name="connsiteY142" fmla="*/ 5044827 h 6858000"/>
              <a:gd name="connsiteX143" fmla="*/ 1979378 w 7467600"/>
              <a:gd name="connsiteY143" fmla="*/ 4769504 h 6858000"/>
              <a:gd name="connsiteX144" fmla="*/ 2882120 w 7467600"/>
              <a:gd name="connsiteY144" fmla="*/ 5064547 h 6858000"/>
              <a:gd name="connsiteX145" fmla="*/ 2793103 w 7467600"/>
              <a:gd name="connsiteY145" fmla="*/ 5039699 h 6858000"/>
              <a:gd name="connsiteX146" fmla="*/ 2770041 w 7467600"/>
              <a:gd name="connsiteY146" fmla="*/ 5033634 h 6858000"/>
              <a:gd name="connsiteX147" fmla="*/ 1979378 w 7467600"/>
              <a:gd name="connsiteY147" fmla="*/ 4769504 h 6858000"/>
              <a:gd name="connsiteX148" fmla="*/ 1927410 w 7467600"/>
              <a:gd name="connsiteY148" fmla="*/ 4716164 h 6858000"/>
              <a:gd name="connsiteX149" fmla="*/ 1959587 w 7467600"/>
              <a:gd name="connsiteY149" fmla="*/ 4728849 h 6858000"/>
              <a:gd name="connsiteX150" fmla="*/ 2777707 w 7467600"/>
              <a:gd name="connsiteY150" fmla="*/ 5003991 h 6858000"/>
              <a:gd name="connsiteX151" fmla="*/ 2800768 w 7467600"/>
              <a:gd name="connsiteY151" fmla="*/ 5010056 h 6858000"/>
              <a:gd name="connsiteX152" fmla="*/ 2879408 w 7467600"/>
              <a:gd name="connsiteY152" fmla="*/ 5031590 h 6858000"/>
              <a:gd name="connsiteX153" fmla="*/ 2862295 w 7467600"/>
              <a:gd name="connsiteY153" fmla="*/ 5022958 h 6858000"/>
              <a:gd name="connsiteX154" fmla="*/ 2813343 w 7467600"/>
              <a:gd name="connsiteY154" fmla="*/ 4998369 h 6858000"/>
              <a:gd name="connsiteX155" fmla="*/ 2646245 w 7467600"/>
              <a:gd name="connsiteY155" fmla="*/ 4930999 h 6858000"/>
              <a:gd name="connsiteX156" fmla="*/ 1999243 w 7467600"/>
              <a:gd name="connsiteY156" fmla="*/ 4730524 h 6858000"/>
              <a:gd name="connsiteX157" fmla="*/ 1979527 w 7467600"/>
              <a:gd name="connsiteY157" fmla="*/ 4726651 h 6858000"/>
              <a:gd name="connsiteX158" fmla="*/ 1927410 w 7467600"/>
              <a:gd name="connsiteY158" fmla="*/ 4716164 h 6858000"/>
              <a:gd name="connsiteX159" fmla="*/ 1997014 w 7467600"/>
              <a:gd name="connsiteY159" fmla="*/ 4698007 h 6858000"/>
              <a:gd name="connsiteX160" fmla="*/ 2005458 w 7467600"/>
              <a:gd name="connsiteY160" fmla="*/ 4699540 h 6858000"/>
              <a:gd name="connsiteX161" fmla="*/ 2657186 w 7467600"/>
              <a:gd name="connsiteY161" fmla="*/ 4901687 h 6858000"/>
              <a:gd name="connsiteX162" fmla="*/ 2826662 w 7467600"/>
              <a:gd name="connsiteY162" fmla="*/ 4970362 h 6858000"/>
              <a:gd name="connsiteX163" fmla="*/ 2876100 w 7467600"/>
              <a:gd name="connsiteY163" fmla="*/ 4995397 h 6858000"/>
              <a:gd name="connsiteX164" fmla="*/ 3042600 w 7467600"/>
              <a:gd name="connsiteY164" fmla="*/ 5059532 h 6858000"/>
              <a:gd name="connsiteX165" fmla="*/ 1997014 w 7467600"/>
              <a:gd name="connsiteY165" fmla="*/ 4698007 h 6858000"/>
              <a:gd name="connsiteX166" fmla="*/ 2305292 w 7467600"/>
              <a:gd name="connsiteY166" fmla="*/ 4219492 h 6858000"/>
              <a:gd name="connsiteX167" fmla="*/ 3360922 w 7467600"/>
              <a:gd name="connsiteY167" fmla="*/ 4529373 h 6858000"/>
              <a:gd name="connsiteX168" fmla="*/ 3492420 w 7467600"/>
              <a:gd name="connsiteY168" fmla="*/ 4510145 h 6858000"/>
              <a:gd name="connsiteX169" fmla="*/ 3364086 w 7467600"/>
              <a:gd name="connsiteY169" fmla="*/ 4480340 h 6858000"/>
              <a:gd name="connsiteX170" fmla="*/ 3225818 w 7467600"/>
              <a:gd name="connsiteY170" fmla="*/ 4411822 h 6858000"/>
              <a:gd name="connsiteX171" fmla="*/ 3129696 w 7467600"/>
              <a:gd name="connsiteY171" fmla="*/ 4360704 h 6858000"/>
              <a:gd name="connsiteX172" fmla="*/ 2814545 w 7467600"/>
              <a:gd name="connsiteY172" fmla="*/ 4282955 h 6858000"/>
              <a:gd name="connsiteX173" fmla="*/ 2305292 w 7467600"/>
              <a:gd name="connsiteY173" fmla="*/ 4219492 h 6858000"/>
              <a:gd name="connsiteX174" fmla="*/ 2626982 w 7467600"/>
              <a:gd name="connsiteY174" fmla="*/ 4206450 h 6858000"/>
              <a:gd name="connsiteX175" fmla="*/ 2490617 w 7467600"/>
              <a:gd name="connsiteY175" fmla="*/ 4206951 h 6858000"/>
              <a:gd name="connsiteX176" fmla="*/ 2819869 w 7467600"/>
              <a:gd name="connsiteY176" fmla="*/ 4252936 h 6858000"/>
              <a:gd name="connsiteX177" fmla="*/ 3143018 w 7467600"/>
              <a:gd name="connsiteY177" fmla="*/ 4332698 h 6858000"/>
              <a:gd name="connsiteX178" fmla="*/ 3241520 w 7467600"/>
              <a:gd name="connsiteY178" fmla="*/ 4385112 h 6858000"/>
              <a:gd name="connsiteX179" fmla="*/ 3374575 w 7467600"/>
              <a:gd name="connsiteY179" fmla="*/ 4451517 h 6858000"/>
              <a:gd name="connsiteX180" fmla="*/ 3505221 w 7467600"/>
              <a:gd name="connsiteY180" fmla="*/ 4480757 h 6858000"/>
              <a:gd name="connsiteX181" fmla="*/ 2626982 w 7467600"/>
              <a:gd name="connsiteY181" fmla="*/ 4206450 h 6858000"/>
              <a:gd name="connsiteX182" fmla="*/ 1310106 w 7467600"/>
              <a:gd name="connsiteY182" fmla="*/ 3943217 h 6858000"/>
              <a:gd name="connsiteX183" fmla="*/ 854994 w 7467600"/>
              <a:gd name="connsiteY183" fmla="*/ 4399136 h 6858000"/>
              <a:gd name="connsiteX184" fmla="*/ 742462 w 7467600"/>
              <a:gd name="connsiteY184" fmla="*/ 4594648 h 6858000"/>
              <a:gd name="connsiteX185" fmla="*/ 820602 w 7467600"/>
              <a:gd name="connsiteY185" fmla="*/ 4485915 h 6858000"/>
              <a:gd name="connsiteX186" fmla="*/ 878295 w 7467600"/>
              <a:gd name="connsiteY186" fmla="*/ 4403594 h 6858000"/>
              <a:gd name="connsiteX187" fmla="*/ 1240607 w 7467600"/>
              <a:gd name="connsiteY187" fmla="*/ 4010401 h 6858000"/>
              <a:gd name="connsiteX188" fmla="*/ 1310106 w 7467600"/>
              <a:gd name="connsiteY188" fmla="*/ 3943217 h 6858000"/>
              <a:gd name="connsiteX189" fmla="*/ 1423113 w 7467600"/>
              <a:gd name="connsiteY189" fmla="*/ 3874565 h 6858000"/>
              <a:gd name="connsiteX190" fmla="*/ 1260565 w 7467600"/>
              <a:gd name="connsiteY190" fmla="*/ 4031982 h 6858000"/>
              <a:gd name="connsiteX191" fmla="*/ 901900 w 7467600"/>
              <a:gd name="connsiteY191" fmla="*/ 4421236 h 6858000"/>
              <a:gd name="connsiteX192" fmla="*/ 845044 w 7467600"/>
              <a:gd name="connsiteY192" fmla="*/ 4502436 h 6858000"/>
              <a:gd name="connsiteX193" fmla="*/ 685926 w 7467600"/>
              <a:gd name="connsiteY193" fmla="*/ 4703069 h 6858000"/>
              <a:gd name="connsiteX194" fmla="*/ 684248 w 7467600"/>
              <a:gd name="connsiteY194" fmla="*/ 4706721 h 6858000"/>
              <a:gd name="connsiteX195" fmla="*/ 1423113 w 7467600"/>
              <a:gd name="connsiteY195" fmla="*/ 3874565 h 6858000"/>
              <a:gd name="connsiteX196" fmla="*/ 3316479 w 7467600"/>
              <a:gd name="connsiteY196" fmla="*/ 3872136 h 6858000"/>
              <a:gd name="connsiteX197" fmla="*/ 3546806 w 7467600"/>
              <a:gd name="connsiteY197" fmla="*/ 4356139 h 6858000"/>
              <a:gd name="connsiteX198" fmla="*/ 3364433 w 7467600"/>
              <a:gd name="connsiteY198" fmla="*/ 3953121 h 6858000"/>
              <a:gd name="connsiteX199" fmla="*/ 3316479 w 7467600"/>
              <a:gd name="connsiteY199" fmla="*/ 3872136 h 6858000"/>
              <a:gd name="connsiteX200" fmla="*/ 3291335 w 7467600"/>
              <a:gd name="connsiteY200" fmla="*/ 3767420 h 6858000"/>
              <a:gd name="connsiteX201" fmla="*/ 3390805 w 7467600"/>
              <a:gd name="connsiteY201" fmla="*/ 3937163 h 6858000"/>
              <a:gd name="connsiteX202" fmla="*/ 3579062 w 7467600"/>
              <a:gd name="connsiteY202" fmla="*/ 4359040 h 6858000"/>
              <a:gd name="connsiteX203" fmla="*/ 3467355 w 7467600"/>
              <a:gd name="connsiteY203" fmla="*/ 3988130 h 6858000"/>
              <a:gd name="connsiteX204" fmla="*/ 3310753 w 7467600"/>
              <a:gd name="connsiteY204" fmla="*/ 3787140 h 6858000"/>
              <a:gd name="connsiteX205" fmla="*/ 3291335 w 7467600"/>
              <a:gd name="connsiteY205" fmla="*/ 3767420 h 6858000"/>
              <a:gd name="connsiteX206" fmla="*/ 1635889 w 7467600"/>
              <a:gd name="connsiteY206" fmla="*/ 3709494 h 6858000"/>
              <a:gd name="connsiteX207" fmla="*/ 1634800 w 7467600"/>
              <a:gd name="connsiteY207" fmla="*/ 3731111 h 6858000"/>
              <a:gd name="connsiteX208" fmla="*/ 1635889 w 7467600"/>
              <a:gd name="connsiteY208" fmla="*/ 3709494 h 6858000"/>
              <a:gd name="connsiteX209" fmla="*/ 1510397 w 7467600"/>
              <a:gd name="connsiteY209" fmla="*/ 3684705 h 6858000"/>
              <a:gd name="connsiteX210" fmla="*/ 1146550 w 7467600"/>
              <a:gd name="connsiteY210" fmla="*/ 3802012 h 6858000"/>
              <a:gd name="connsiteX211" fmla="*/ 698834 w 7467600"/>
              <a:gd name="connsiteY211" fmla="*/ 3952272 h 6858000"/>
              <a:gd name="connsiteX212" fmla="*/ 34256 w 7467600"/>
              <a:gd name="connsiteY212" fmla="*/ 4347603 h 6858000"/>
              <a:gd name="connsiteX213" fmla="*/ 527241 w 7467600"/>
              <a:gd name="connsiteY213" fmla="*/ 4065078 h 6858000"/>
              <a:gd name="connsiteX214" fmla="*/ 1510397 w 7467600"/>
              <a:gd name="connsiteY214" fmla="*/ 3684705 h 6858000"/>
              <a:gd name="connsiteX215" fmla="*/ 1313114 w 7467600"/>
              <a:gd name="connsiteY215" fmla="*/ 3655216 h 6858000"/>
              <a:gd name="connsiteX216" fmla="*/ 1109304 w 7467600"/>
              <a:gd name="connsiteY216" fmla="*/ 3669030 h 6858000"/>
              <a:gd name="connsiteX217" fmla="*/ 8129 w 7467600"/>
              <a:gd name="connsiteY217" fmla="*/ 4330519 h 6858000"/>
              <a:gd name="connsiteX218" fmla="*/ 687572 w 7467600"/>
              <a:gd name="connsiteY218" fmla="*/ 3925629 h 6858000"/>
              <a:gd name="connsiteX219" fmla="*/ 1138365 w 7467600"/>
              <a:gd name="connsiteY219" fmla="*/ 3774515 h 6858000"/>
              <a:gd name="connsiteX220" fmla="*/ 1505579 w 7467600"/>
              <a:gd name="connsiteY220" fmla="*/ 3655526 h 6858000"/>
              <a:gd name="connsiteX221" fmla="*/ 1313114 w 7467600"/>
              <a:gd name="connsiteY221" fmla="*/ 3655216 h 6858000"/>
              <a:gd name="connsiteX222" fmla="*/ 3655073 w 7467600"/>
              <a:gd name="connsiteY222" fmla="*/ 3650884 h 6858000"/>
              <a:gd name="connsiteX223" fmla="*/ 3989938 w 7467600"/>
              <a:gd name="connsiteY223" fmla="*/ 3991685 h 6858000"/>
              <a:gd name="connsiteX224" fmla="*/ 4393907 w 7467600"/>
              <a:gd name="connsiteY224" fmla="*/ 4261258 h 6858000"/>
              <a:gd name="connsiteX225" fmla="*/ 4648051 w 7467600"/>
              <a:gd name="connsiteY225" fmla="*/ 4374051 h 6858000"/>
              <a:gd name="connsiteX226" fmla="*/ 4383389 w 7467600"/>
              <a:gd name="connsiteY226" fmla="*/ 4184369 h 6858000"/>
              <a:gd name="connsiteX227" fmla="*/ 4165508 w 7467600"/>
              <a:gd name="connsiteY227" fmla="*/ 4035196 h 6858000"/>
              <a:gd name="connsiteX228" fmla="*/ 4068162 w 7467600"/>
              <a:gd name="connsiteY228" fmla="*/ 3953394 h 6858000"/>
              <a:gd name="connsiteX229" fmla="*/ 3981416 w 7467600"/>
              <a:gd name="connsiteY229" fmla="*/ 3880482 h 6858000"/>
              <a:gd name="connsiteX230" fmla="*/ 3800147 w 7467600"/>
              <a:gd name="connsiteY230" fmla="*/ 3749872 h 6858000"/>
              <a:gd name="connsiteX231" fmla="*/ 3655073 w 7467600"/>
              <a:gd name="connsiteY231" fmla="*/ 3650884 h 6858000"/>
              <a:gd name="connsiteX232" fmla="*/ 3670252 w 7467600"/>
              <a:gd name="connsiteY232" fmla="*/ 3622798 h 6858000"/>
              <a:gd name="connsiteX233" fmla="*/ 3817258 w 7467600"/>
              <a:gd name="connsiteY233" fmla="*/ 3723577 h 6858000"/>
              <a:gd name="connsiteX234" fmla="*/ 4000461 w 7467600"/>
              <a:gd name="connsiteY234" fmla="*/ 3855966 h 6858000"/>
              <a:gd name="connsiteX235" fmla="*/ 4088180 w 7467600"/>
              <a:gd name="connsiteY235" fmla="*/ 3929774 h 6858000"/>
              <a:gd name="connsiteX236" fmla="*/ 4184555 w 7467600"/>
              <a:gd name="connsiteY236" fmla="*/ 4010683 h 6858000"/>
              <a:gd name="connsiteX237" fmla="*/ 4399563 w 7467600"/>
              <a:gd name="connsiteY237" fmla="*/ 4158106 h 6858000"/>
              <a:gd name="connsiteX238" fmla="*/ 4684469 w 7467600"/>
              <a:gd name="connsiteY238" fmla="*/ 4364680 h 6858000"/>
              <a:gd name="connsiteX239" fmla="*/ 4690271 w 7467600"/>
              <a:gd name="connsiteY239" fmla="*/ 4370034 h 6858000"/>
              <a:gd name="connsiteX240" fmla="*/ 4136093 w 7467600"/>
              <a:gd name="connsiteY240" fmla="*/ 3858466 h 6858000"/>
              <a:gd name="connsiteX241" fmla="*/ 3670252 w 7467600"/>
              <a:gd name="connsiteY241" fmla="*/ 3622798 h 6858000"/>
              <a:gd name="connsiteX242" fmla="*/ 4440129 w 7467600"/>
              <a:gd name="connsiteY242" fmla="*/ 3448571 h 6858000"/>
              <a:gd name="connsiteX243" fmla="*/ 4856525 w 7467600"/>
              <a:gd name="connsiteY243" fmla="*/ 3915351 h 6858000"/>
              <a:gd name="connsiteX244" fmla="*/ 5059055 w 7467600"/>
              <a:gd name="connsiteY244" fmla="*/ 4108918 h 6858000"/>
              <a:gd name="connsiteX245" fmla="*/ 5290070 w 7467600"/>
              <a:gd name="connsiteY245" fmla="*/ 4263619 h 6858000"/>
              <a:gd name="connsiteX246" fmla="*/ 4834991 w 7467600"/>
              <a:gd name="connsiteY246" fmla="*/ 3830985 h 6858000"/>
              <a:gd name="connsiteX247" fmla="*/ 4440129 w 7467600"/>
              <a:gd name="connsiteY247" fmla="*/ 3448571 h 6858000"/>
              <a:gd name="connsiteX248" fmla="*/ 4441737 w 7467600"/>
              <a:gd name="connsiteY248" fmla="*/ 3399734 h 6858000"/>
              <a:gd name="connsiteX249" fmla="*/ 4431236 w 7467600"/>
              <a:gd name="connsiteY249" fmla="*/ 3400954 h 6858000"/>
              <a:gd name="connsiteX250" fmla="*/ 4557150 w 7467600"/>
              <a:gd name="connsiteY250" fmla="*/ 3510023 h 6858000"/>
              <a:gd name="connsiteX251" fmla="*/ 4856936 w 7467600"/>
              <a:gd name="connsiteY251" fmla="*/ 3809146 h 6858000"/>
              <a:gd name="connsiteX252" fmla="*/ 5111996 w 7467600"/>
              <a:gd name="connsiteY252" fmla="*/ 4065759 h 6858000"/>
              <a:gd name="connsiteX253" fmla="*/ 5388878 w 7467600"/>
              <a:gd name="connsiteY253" fmla="*/ 4300185 h 6858000"/>
              <a:gd name="connsiteX254" fmla="*/ 5425556 w 7467600"/>
              <a:gd name="connsiteY254" fmla="*/ 4308967 h 6858000"/>
              <a:gd name="connsiteX255" fmla="*/ 4943646 w 7467600"/>
              <a:gd name="connsiteY255" fmla="*/ 3822916 h 6858000"/>
              <a:gd name="connsiteX256" fmla="*/ 4594837 w 7467600"/>
              <a:gd name="connsiteY256" fmla="*/ 3532274 h 6858000"/>
              <a:gd name="connsiteX257" fmla="*/ 4441737 w 7467600"/>
              <a:gd name="connsiteY257" fmla="*/ 3399734 h 6858000"/>
              <a:gd name="connsiteX258" fmla="*/ 5425834 w 7467600"/>
              <a:gd name="connsiteY258" fmla="*/ 3162785 h 6858000"/>
              <a:gd name="connsiteX259" fmla="*/ 5401644 w 7467600"/>
              <a:gd name="connsiteY259" fmla="*/ 3617847 h 6858000"/>
              <a:gd name="connsiteX260" fmla="*/ 5467256 w 7467600"/>
              <a:gd name="connsiteY260" fmla="*/ 4175494 h 6858000"/>
              <a:gd name="connsiteX261" fmla="*/ 5448069 w 7467600"/>
              <a:gd name="connsiteY261" fmla="*/ 3567554 h 6858000"/>
              <a:gd name="connsiteX262" fmla="*/ 5425834 w 7467600"/>
              <a:gd name="connsiteY262" fmla="*/ 3162785 h 6858000"/>
              <a:gd name="connsiteX263" fmla="*/ 1318687 w 7467600"/>
              <a:gd name="connsiteY263" fmla="*/ 3113840 h 6858000"/>
              <a:gd name="connsiteX264" fmla="*/ 1066793 w 7467600"/>
              <a:gd name="connsiteY264" fmla="*/ 3212171 h 6858000"/>
              <a:gd name="connsiteX265" fmla="*/ 993319 w 7467600"/>
              <a:gd name="connsiteY265" fmla="*/ 3247648 h 6858000"/>
              <a:gd name="connsiteX266" fmla="*/ 853081 w 7467600"/>
              <a:gd name="connsiteY266" fmla="*/ 3312410 h 6858000"/>
              <a:gd name="connsiteX267" fmla="*/ 805957 w 7467600"/>
              <a:gd name="connsiteY267" fmla="*/ 3330443 h 6858000"/>
              <a:gd name="connsiteX268" fmla="*/ 1318687 w 7467600"/>
              <a:gd name="connsiteY268" fmla="*/ 3113840 h 6858000"/>
              <a:gd name="connsiteX269" fmla="*/ 5453702 w 7467600"/>
              <a:gd name="connsiteY269" fmla="*/ 3090882 h 6858000"/>
              <a:gd name="connsiteX270" fmla="*/ 5480135 w 7467600"/>
              <a:gd name="connsiteY270" fmla="*/ 3565802 h 6858000"/>
              <a:gd name="connsiteX271" fmla="*/ 5499023 w 7467600"/>
              <a:gd name="connsiteY271" fmla="*/ 4166310 h 6858000"/>
              <a:gd name="connsiteX272" fmla="*/ 5547022 w 7467600"/>
              <a:gd name="connsiteY272" fmla="*/ 3607838 h 6858000"/>
              <a:gd name="connsiteX273" fmla="*/ 5515964 w 7467600"/>
              <a:gd name="connsiteY273" fmla="*/ 3378541 h 6858000"/>
              <a:gd name="connsiteX274" fmla="*/ 5453702 w 7467600"/>
              <a:gd name="connsiteY274" fmla="*/ 3090882 h 6858000"/>
              <a:gd name="connsiteX275" fmla="*/ 1238695 w 7467600"/>
              <a:gd name="connsiteY275" fmla="*/ 3076820 h 6858000"/>
              <a:gd name="connsiteX276" fmla="*/ 716371 w 7467600"/>
              <a:gd name="connsiteY276" fmla="*/ 3293249 h 6858000"/>
              <a:gd name="connsiteX277" fmla="*/ 579522 w 7467600"/>
              <a:gd name="connsiteY277" fmla="*/ 3371759 h 6858000"/>
              <a:gd name="connsiteX278" fmla="*/ 600288 w 7467600"/>
              <a:gd name="connsiteY278" fmla="*/ 3365555 h 6858000"/>
              <a:gd name="connsiteX279" fmla="*/ 840692 w 7467600"/>
              <a:gd name="connsiteY279" fmla="*/ 3284921 h 6858000"/>
              <a:gd name="connsiteX280" fmla="*/ 979248 w 7467600"/>
              <a:gd name="connsiteY280" fmla="*/ 3221003 h 6858000"/>
              <a:gd name="connsiteX281" fmla="*/ 1053282 w 7467600"/>
              <a:gd name="connsiteY281" fmla="*/ 3185247 h 6858000"/>
              <a:gd name="connsiteX282" fmla="*/ 1320603 w 7467600"/>
              <a:gd name="connsiteY282" fmla="*/ 3081281 h 6858000"/>
              <a:gd name="connsiteX283" fmla="*/ 1238695 w 7467600"/>
              <a:gd name="connsiteY283" fmla="*/ 3076820 h 6858000"/>
              <a:gd name="connsiteX284" fmla="*/ 5425627 w 7467600"/>
              <a:gd name="connsiteY284" fmla="*/ 2954192 h 6858000"/>
              <a:gd name="connsiteX285" fmla="*/ 5470770 w 7467600"/>
              <a:gd name="connsiteY285" fmla="*/ 3005435 h 6858000"/>
              <a:gd name="connsiteX286" fmla="*/ 5519779 w 7467600"/>
              <a:gd name="connsiteY286" fmla="*/ 4359223 h 6858000"/>
              <a:gd name="connsiteX287" fmla="*/ 5520293 w 7467600"/>
              <a:gd name="connsiteY287" fmla="*/ 4360602 h 6858000"/>
              <a:gd name="connsiteX288" fmla="*/ 5767221 w 7467600"/>
              <a:gd name="connsiteY288" fmla="*/ 4665564 h 6858000"/>
              <a:gd name="connsiteX289" fmla="*/ 6937169 w 7467600"/>
              <a:gd name="connsiteY289" fmla="*/ 4815941 h 6858000"/>
              <a:gd name="connsiteX290" fmla="*/ 6953922 w 7467600"/>
              <a:gd name="connsiteY290" fmla="*/ 4890068 h 6858000"/>
              <a:gd name="connsiteX291" fmla="*/ 6071359 w 7467600"/>
              <a:gd name="connsiteY291" fmla="*/ 4770770 h 6858000"/>
              <a:gd name="connsiteX292" fmla="*/ 6038839 w 7467600"/>
              <a:gd name="connsiteY292" fmla="*/ 4764474 h 6858000"/>
              <a:gd name="connsiteX293" fmla="*/ 6038706 w 7467600"/>
              <a:gd name="connsiteY293" fmla="*/ 4763847 h 6858000"/>
              <a:gd name="connsiteX294" fmla="*/ 6037784 w 7467600"/>
              <a:gd name="connsiteY294" fmla="*/ 4764270 h 6858000"/>
              <a:gd name="connsiteX295" fmla="*/ 6038839 w 7467600"/>
              <a:gd name="connsiteY295" fmla="*/ 4764474 h 6858000"/>
              <a:gd name="connsiteX296" fmla="*/ 6040338 w 7467600"/>
              <a:gd name="connsiteY296" fmla="*/ 4771418 h 6858000"/>
              <a:gd name="connsiteX297" fmla="*/ 6024488 w 7467600"/>
              <a:gd name="connsiteY297" fmla="*/ 4809903 h 6858000"/>
              <a:gd name="connsiteX298" fmla="*/ 5599771 w 7467600"/>
              <a:gd name="connsiteY298" fmla="*/ 5509652 h 6858000"/>
              <a:gd name="connsiteX299" fmla="*/ 5548843 w 7467600"/>
              <a:gd name="connsiteY299" fmla="*/ 5563845 h 6858000"/>
              <a:gd name="connsiteX300" fmla="*/ 5940952 w 7467600"/>
              <a:gd name="connsiteY300" fmla="*/ 6250028 h 6858000"/>
              <a:gd name="connsiteX301" fmla="*/ 6043441 w 7467600"/>
              <a:gd name="connsiteY301" fmla="*/ 6665847 h 6858000"/>
              <a:gd name="connsiteX302" fmla="*/ 6093432 w 7467600"/>
              <a:gd name="connsiteY302" fmla="*/ 6858000 h 6858000"/>
              <a:gd name="connsiteX303" fmla="*/ 6034344 w 7467600"/>
              <a:gd name="connsiteY303" fmla="*/ 6858000 h 6858000"/>
              <a:gd name="connsiteX304" fmla="*/ 6026679 w 7467600"/>
              <a:gd name="connsiteY304" fmla="*/ 6836959 h 6858000"/>
              <a:gd name="connsiteX305" fmla="*/ 5800441 w 7467600"/>
              <a:gd name="connsiteY305" fmla="*/ 6335286 h 6858000"/>
              <a:gd name="connsiteX306" fmla="*/ 5526562 w 7467600"/>
              <a:gd name="connsiteY306" fmla="*/ 5705388 h 6858000"/>
              <a:gd name="connsiteX307" fmla="*/ 5519640 w 7467600"/>
              <a:gd name="connsiteY307" fmla="*/ 5683774 h 6858000"/>
              <a:gd name="connsiteX308" fmla="*/ 5844559 w 7467600"/>
              <a:gd name="connsiteY308" fmla="*/ 6553349 h 6858000"/>
              <a:gd name="connsiteX309" fmla="*/ 5975994 w 7467600"/>
              <a:gd name="connsiteY309" fmla="*/ 6858000 h 6858000"/>
              <a:gd name="connsiteX310" fmla="*/ 5898547 w 7467600"/>
              <a:gd name="connsiteY310" fmla="*/ 6858000 h 6858000"/>
              <a:gd name="connsiteX311" fmla="*/ 5682041 w 7467600"/>
              <a:gd name="connsiteY311" fmla="*/ 6355860 h 6858000"/>
              <a:gd name="connsiteX312" fmla="*/ 5461758 w 7467600"/>
              <a:gd name="connsiteY312" fmla="*/ 5820220 h 6858000"/>
              <a:gd name="connsiteX313" fmla="*/ 5237282 w 7467600"/>
              <a:gd name="connsiteY313" fmla="*/ 6579086 h 6858000"/>
              <a:gd name="connsiteX314" fmla="*/ 5115009 w 7467600"/>
              <a:gd name="connsiteY314" fmla="*/ 6858000 h 6858000"/>
              <a:gd name="connsiteX315" fmla="*/ 5028074 w 7467600"/>
              <a:gd name="connsiteY315" fmla="*/ 6858000 h 6858000"/>
              <a:gd name="connsiteX316" fmla="*/ 5079508 w 7467600"/>
              <a:gd name="connsiteY316" fmla="*/ 6749074 h 6858000"/>
              <a:gd name="connsiteX317" fmla="*/ 5371846 w 7467600"/>
              <a:gd name="connsiteY317" fmla="*/ 5924413 h 6858000"/>
              <a:gd name="connsiteX318" fmla="*/ 5270512 w 7467600"/>
              <a:gd name="connsiteY318" fmla="*/ 6138975 h 6858000"/>
              <a:gd name="connsiteX319" fmla="*/ 5062409 w 7467600"/>
              <a:gd name="connsiteY319" fmla="*/ 6653544 h 6858000"/>
              <a:gd name="connsiteX320" fmla="*/ 5036628 w 7467600"/>
              <a:gd name="connsiteY320" fmla="*/ 6754247 h 6858000"/>
              <a:gd name="connsiteX321" fmla="*/ 5009112 w 7467600"/>
              <a:gd name="connsiteY321" fmla="*/ 6858000 h 6858000"/>
              <a:gd name="connsiteX322" fmla="*/ 4976679 w 7467600"/>
              <a:gd name="connsiteY322" fmla="*/ 6858000 h 6858000"/>
              <a:gd name="connsiteX323" fmla="*/ 5006537 w 7467600"/>
              <a:gd name="connsiteY323" fmla="*/ 6747068 h 6858000"/>
              <a:gd name="connsiteX324" fmla="*/ 5032723 w 7467600"/>
              <a:gd name="connsiteY324" fmla="*/ 6644957 h 6858000"/>
              <a:gd name="connsiteX325" fmla="*/ 5242949 w 7467600"/>
              <a:gd name="connsiteY325" fmla="*/ 6125175 h 6858000"/>
              <a:gd name="connsiteX326" fmla="*/ 5286321 w 7467600"/>
              <a:gd name="connsiteY326" fmla="*/ 6033555 h 6858000"/>
              <a:gd name="connsiteX327" fmla="*/ 5008210 w 7467600"/>
              <a:gd name="connsiteY327" fmla="*/ 6649194 h 6858000"/>
              <a:gd name="connsiteX328" fmla="*/ 4986321 w 7467600"/>
              <a:gd name="connsiteY328" fmla="*/ 6765687 h 6858000"/>
              <a:gd name="connsiteX329" fmla="*/ 4973474 w 7467600"/>
              <a:gd name="connsiteY329" fmla="*/ 6858000 h 6858000"/>
              <a:gd name="connsiteX330" fmla="*/ 4907178 w 7467600"/>
              <a:gd name="connsiteY330" fmla="*/ 6858000 h 6858000"/>
              <a:gd name="connsiteX331" fmla="*/ 4910810 w 7467600"/>
              <a:gd name="connsiteY331" fmla="*/ 6829660 h 6858000"/>
              <a:gd name="connsiteX332" fmla="*/ 4987461 w 7467600"/>
              <a:gd name="connsiteY332" fmla="*/ 6432994 h 6858000"/>
              <a:gd name="connsiteX333" fmla="*/ 5179262 w 7467600"/>
              <a:gd name="connsiteY333" fmla="*/ 6035044 h 6858000"/>
              <a:gd name="connsiteX334" fmla="*/ 4689678 w 7467600"/>
              <a:gd name="connsiteY334" fmla="*/ 6440241 h 6858000"/>
              <a:gd name="connsiteX335" fmla="*/ 4477543 w 7467600"/>
              <a:gd name="connsiteY335" fmla="*/ 6674836 h 6858000"/>
              <a:gd name="connsiteX336" fmla="*/ 4329957 w 7467600"/>
              <a:gd name="connsiteY336" fmla="*/ 6858000 h 6858000"/>
              <a:gd name="connsiteX337" fmla="*/ 4218595 w 7467600"/>
              <a:gd name="connsiteY337" fmla="*/ 6858000 h 6858000"/>
              <a:gd name="connsiteX338" fmla="*/ 4368888 w 7467600"/>
              <a:gd name="connsiteY338" fmla="*/ 6668412 h 6858000"/>
              <a:gd name="connsiteX339" fmla="*/ 4563091 w 7467600"/>
              <a:gd name="connsiteY339" fmla="*/ 6442508 h 6858000"/>
              <a:gd name="connsiteX340" fmla="*/ 5387324 w 7467600"/>
              <a:gd name="connsiteY340" fmla="*/ 5705830 h 6858000"/>
              <a:gd name="connsiteX341" fmla="*/ 5073620 w 7467600"/>
              <a:gd name="connsiteY341" fmla="*/ 5955437 h 6858000"/>
              <a:gd name="connsiteX342" fmla="*/ 4689789 w 7467600"/>
              <a:gd name="connsiteY342" fmla="*/ 6268382 h 6858000"/>
              <a:gd name="connsiteX343" fmla="*/ 4418722 w 7467600"/>
              <a:gd name="connsiteY343" fmla="*/ 6570886 h 6858000"/>
              <a:gd name="connsiteX344" fmla="*/ 4214944 w 7467600"/>
              <a:gd name="connsiteY344" fmla="*/ 6858000 h 6858000"/>
              <a:gd name="connsiteX345" fmla="*/ 4177898 w 7467600"/>
              <a:gd name="connsiteY345" fmla="*/ 6858000 h 6858000"/>
              <a:gd name="connsiteX346" fmla="*/ 4391597 w 7467600"/>
              <a:gd name="connsiteY346" fmla="*/ 6556370 h 6858000"/>
              <a:gd name="connsiteX347" fmla="*/ 4668889 w 7467600"/>
              <a:gd name="connsiteY347" fmla="*/ 6246399 h 6858000"/>
              <a:gd name="connsiteX348" fmla="*/ 5055427 w 7467600"/>
              <a:gd name="connsiteY348" fmla="*/ 5931476 h 6858000"/>
              <a:gd name="connsiteX349" fmla="*/ 5371814 w 7467600"/>
              <a:gd name="connsiteY349" fmla="*/ 5678975 h 6858000"/>
              <a:gd name="connsiteX350" fmla="*/ 4987918 w 7467600"/>
              <a:gd name="connsiteY350" fmla="*/ 5838701 h 6858000"/>
              <a:gd name="connsiteX351" fmla="*/ 4317146 w 7467600"/>
              <a:gd name="connsiteY351" fmla="*/ 6587716 h 6858000"/>
              <a:gd name="connsiteX352" fmla="*/ 4171627 w 7467600"/>
              <a:gd name="connsiteY352" fmla="*/ 6858000 h 6858000"/>
              <a:gd name="connsiteX353" fmla="*/ 4081585 w 7467600"/>
              <a:gd name="connsiteY353" fmla="*/ 6858000 h 6858000"/>
              <a:gd name="connsiteX354" fmla="*/ 4238603 w 7467600"/>
              <a:gd name="connsiteY354" fmla="*/ 6559341 h 6858000"/>
              <a:gd name="connsiteX355" fmla="*/ 4778333 w 7467600"/>
              <a:gd name="connsiteY355" fmla="*/ 5873626 h 6858000"/>
              <a:gd name="connsiteX356" fmla="*/ 5414185 w 7467600"/>
              <a:gd name="connsiteY356" fmla="*/ 5573882 h 6858000"/>
              <a:gd name="connsiteX357" fmla="*/ 5959648 w 7467600"/>
              <a:gd name="connsiteY357" fmla="*/ 4760797 h 6858000"/>
              <a:gd name="connsiteX358" fmla="*/ 5355019 w 7467600"/>
              <a:gd name="connsiteY358" fmla="*/ 4734672 h 6858000"/>
              <a:gd name="connsiteX359" fmla="*/ 5083565 w 7467600"/>
              <a:gd name="connsiteY359" fmla="*/ 5179121 h 6858000"/>
              <a:gd name="connsiteX360" fmla="*/ 4713577 w 7467600"/>
              <a:gd name="connsiteY360" fmla="*/ 5616803 h 6858000"/>
              <a:gd name="connsiteX361" fmla="*/ 3989559 w 7467600"/>
              <a:gd name="connsiteY361" fmla="*/ 6145945 h 6858000"/>
              <a:gd name="connsiteX362" fmla="*/ 3939824 w 7467600"/>
              <a:gd name="connsiteY362" fmla="*/ 6066900 h 6858000"/>
              <a:gd name="connsiteX363" fmla="*/ 4584537 w 7467600"/>
              <a:gd name="connsiteY363" fmla="*/ 5324826 h 6858000"/>
              <a:gd name="connsiteX364" fmla="*/ 5037105 w 7467600"/>
              <a:gd name="connsiteY364" fmla="*/ 5088765 h 6858000"/>
              <a:gd name="connsiteX365" fmla="*/ 5039930 w 7467600"/>
              <a:gd name="connsiteY365" fmla="*/ 5089585 h 6858000"/>
              <a:gd name="connsiteX366" fmla="*/ 5263764 w 7467600"/>
              <a:gd name="connsiteY366" fmla="*/ 4735525 h 6858000"/>
              <a:gd name="connsiteX367" fmla="*/ 4086300 w 7467600"/>
              <a:gd name="connsiteY367" fmla="*/ 4884599 h 6858000"/>
              <a:gd name="connsiteX368" fmla="*/ 4085485 w 7467600"/>
              <a:gd name="connsiteY368" fmla="*/ 4899070 h 6858000"/>
              <a:gd name="connsiteX369" fmla="*/ 3871915 w 7467600"/>
              <a:gd name="connsiteY369" fmla="*/ 5253645 h 6858000"/>
              <a:gd name="connsiteX370" fmla="*/ 3799374 w 7467600"/>
              <a:gd name="connsiteY370" fmla="*/ 5466127 h 6858000"/>
              <a:gd name="connsiteX371" fmla="*/ 3498850 w 7467600"/>
              <a:gd name="connsiteY371" fmla="*/ 6661888 h 6858000"/>
              <a:gd name="connsiteX372" fmla="*/ 3399216 w 7467600"/>
              <a:gd name="connsiteY372" fmla="*/ 6858000 h 6858000"/>
              <a:gd name="connsiteX373" fmla="*/ 3303688 w 7467600"/>
              <a:gd name="connsiteY373" fmla="*/ 6858000 h 6858000"/>
              <a:gd name="connsiteX374" fmla="*/ 3391774 w 7467600"/>
              <a:gd name="connsiteY374" fmla="*/ 6697181 h 6858000"/>
              <a:gd name="connsiteX375" fmla="*/ 3735540 w 7467600"/>
              <a:gd name="connsiteY375" fmla="*/ 5546923 h 6858000"/>
              <a:gd name="connsiteX376" fmla="*/ 3729438 w 7467600"/>
              <a:gd name="connsiteY376" fmla="*/ 5569058 h 6858000"/>
              <a:gd name="connsiteX377" fmla="*/ 3707782 w 7467600"/>
              <a:gd name="connsiteY377" fmla="*/ 5644908 h 6858000"/>
              <a:gd name="connsiteX378" fmla="*/ 3583827 w 7467600"/>
              <a:gd name="connsiteY378" fmla="*/ 6039215 h 6858000"/>
              <a:gd name="connsiteX379" fmla="*/ 3547861 w 7467600"/>
              <a:gd name="connsiteY379" fmla="*/ 6129609 h 6858000"/>
              <a:gd name="connsiteX380" fmla="*/ 3490905 w 7467600"/>
              <a:gd name="connsiteY380" fmla="*/ 6277660 h 6858000"/>
              <a:gd name="connsiteX381" fmla="*/ 3455859 w 7467600"/>
              <a:gd name="connsiteY381" fmla="*/ 6391301 h 6858000"/>
              <a:gd name="connsiteX382" fmla="*/ 3429112 w 7467600"/>
              <a:gd name="connsiteY382" fmla="*/ 6479469 h 6858000"/>
              <a:gd name="connsiteX383" fmla="*/ 3304862 w 7467600"/>
              <a:gd name="connsiteY383" fmla="*/ 6796476 h 6858000"/>
              <a:gd name="connsiteX384" fmla="*/ 3276071 w 7467600"/>
              <a:gd name="connsiteY384" fmla="*/ 6858000 h 6858000"/>
              <a:gd name="connsiteX385" fmla="*/ 3240805 w 7467600"/>
              <a:gd name="connsiteY385" fmla="*/ 6858000 h 6858000"/>
              <a:gd name="connsiteX386" fmla="*/ 3275917 w 7467600"/>
              <a:gd name="connsiteY386" fmla="*/ 6783192 h 6858000"/>
              <a:gd name="connsiteX387" fmla="*/ 3399358 w 7467600"/>
              <a:gd name="connsiteY387" fmla="*/ 6469011 h 6858000"/>
              <a:gd name="connsiteX388" fmla="*/ 3425650 w 7467600"/>
              <a:gd name="connsiteY388" fmla="*/ 6381333 h 6858000"/>
              <a:gd name="connsiteX389" fmla="*/ 3460661 w 7467600"/>
              <a:gd name="connsiteY389" fmla="*/ 6266763 h 6858000"/>
              <a:gd name="connsiteX390" fmla="*/ 3518021 w 7467600"/>
              <a:gd name="connsiteY390" fmla="*/ 6117298 h 6858000"/>
              <a:gd name="connsiteX391" fmla="*/ 3554035 w 7467600"/>
              <a:gd name="connsiteY391" fmla="*/ 6027832 h 6858000"/>
              <a:gd name="connsiteX392" fmla="*/ 3677174 w 7467600"/>
              <a:gd name="connsiteY392" fmla="*/ 5636351 h 6858000"/>
              <a:gd name="connsiteX393" fmla="*/ 3698819 w 7467600"/>
              <a:gd name="connsiteY393" fmla="*/ 5560503 h 6858000"/>
              <a:gd name="connsiteX394" fmla="*/ 3702094 w 7467600"/>
              <a:gd name="connsiteY394" fmla="*/ 5549194 h 6858000"/>
              <a:gd name="connsiteX395" fmla="*/ 3398355 w 7467600"/>
              <a:gd name="connsiteY395" fmla="*/ 6094603 h 6858000"/>
              <a:gd name="connsiteX396" fmla="*/ 3193941 w 7467600"/>
              <a:gd name="connsiteY396" fmla="*/ 6798775 h 6858000"/>
              <a:gd name="connsiteX397" fmla="*/ 3184140 w 7467600"/>
              <a:gd name="connsiteY397" fmla="*/ 6858000 h 6858000"/>
              <a:gd name="connsiteX398" fmla="*/ 3099978 w 7467600"/>
              <a:gd name="connsiteY398" fmla="*/ 6858000 h 6858000"/>
              <a:gd name="connsiteX399" fmla="*/ 3101556 w 7467600"/>
              <a:gd name="connsiteY399" fmla="*/ 6843337 h 6858000"/>
              <a:gd name="connsiteX400" fmla="*/ 3370162 w 7467600"/>
              <a:gd name="connsiteY400" fmla="*/ 5785550 h 6858000"/>
              <a:gd name="connsiteX401" fmla="*/ 3746477 w 7467600"/>
              <a:gd name="connsiteY401" fmla="*/ 5377889 h 6858000"/>
              <a:gd name="connsiteX402" fmla="*/ 3863399 w 7467600"/>
              <a:gd name="connsiteY402" fmla="*/ 5087257 h 6858000"/>
              <a:gd name="connsiteX403" fmla="*/ 3968712 w 7467600"/>
              <a:gd name="connsiteY403" fmla="*/ 4913989 h 6858000"/>
              <a:gd name="connsiteX404" fmla="*/ 2792390 w 7467600"/>
              <a:gd name="connsiteY404" fmla="*/ 5382974 h 6858000"/>
              <a:gd name="connsiteX405" fmla="*/ 2714982 w 7467600"/>
              <a:gd name="connsiteY405" fmla="*/ 5427051 h 6858000"/>
              <a:gd name="connsiteX406" fmla="*/ 2813361 w 7467600"/>
              <a:gd name="connsiteY406" fmla="*/ 6023912 h 6858000"/>
              <a:gd name="connsiteX407" fmla="*/ 2688430 w 7467600"/>
              <a:gd name="connsiteY407" fmla="*/ 6801564 h 6858000"/>
              <a:gd name="connsiteX408" fmla="*/ 2629626 w 7467600"/>
              <a:gd name="connsiteY408" fmla="*/ 6763394 h 6858000"/>
              <a:gd name="connsiteX409" fmla="*/ 2565328 w 7467600"/>
              <a:gd name="connsiteY409" fmla="*/ 5516399 h 6858000"/>
              <a:gd name="connsiteX410" fmla="*/ 1922999 w 7467600"/>
              <a:gd name="connsiteY410" fmla="*/ 5980343 h 6858000"/>
              <a:gd name="connsiteX411" fmla="*/ 1950261 w 7467600"/>
              <a:gd name="connsiteY411" fmla="*/ 6405858 h 6858000"/>
              <a:gd name="connsiteX412" fmla="*/ 2365554 w 7467600"/>
              <a:gd name="connsiteY412" fmla="*/ 6759107 h 6858000"/>
              <a:gd name="connsiteX413" fmla="*/ 2424142 w 7467600"/>
              <a:gd name="connsiteY413" fmla="*/ 6858000 h 6858000"/>
              <a:gd name="connsiteX414" fmla="*/ 2395994 w 7467600"/>
              <a:gd name="connsiteY414" fmla="*/ 6858000 h 6858000"/>
              <a:gd name="connsiteX415" fmla="*/ 2392863 w 7467600"/>
              <a:gd name="connsiteY415" fmla="*/ 6852964 h 6858000"/>
              <a:gd name="connsiteX416" fmla="*/ 2017589 w 7467600"/>
              <a:gd name="connsiteY416" fmla="*/ 6493982 h 6858000"/>
              <a:gd name="connsiteX417" fmla="*/ 2147336 w 7467600"/>
              <a:gd name="connsiteY417" fmla="*/ 6594052 h 6858000"/>
              <a:gd name="connsiteX418" fmla="*/ 2207047 w 7467600"/>
              <a:gd name="connsiteY418" fmla="*/ 6654540 h 6858000"/>
              <a:gd name="connsiteX419" fmla="*/ 2299106 w 7467600"/>
              <a:gd name="connsiteY419" fmla="*/ 6778931 h 6858000"/>
              <a:gd name="connsiteX420" fmla="*/ 2314430 w 7467600"/>
              <a:gd name="connsiteY420" fmla="*/ 6801144 h 6858000"/>
              <a:gd name="connsiteX421" fmla="*/ 2352406 w 7467600"/>
              <a:gd name="connsiteY421" fmla="*/ 6858000 h 6858000"/>
              <a:gd name="connsiteX422" fmla="*/ 2314492 w 7467600"/>
              <a:gd name="connsiteY422" fmla="*/ 6858000 h 6858000"/>
              <a:gd name="connsiteX423" fmla="*/ 2288095 w 7467600"/>
              <a:gd name="connsiteY423" fmla="*/ 6818030 h 6858000"/>
              <a:gd name="connsiteX424" fmla="*/ 2272768 w 7467600"/>
              <a:gd name="connsiteY424" fmla="*/ 6795822 h 6858000"/>
              <a:gd name="connsiteX425" fmla="*/ 2182715 w 7467600"/>
              <a:gd name="connsiteY425" fmla="*/ 6675071 h 6858000"/>
              <a:gd name="connsiteX426" fmla="*/ 2032061 w 7467600"/>
              <a:gd name="connsiteY426" fmla="*/ 6541380 h 6858000"/>
              <a:gd name="connsiteX427" fmla="*/ 2257220 w 7467600"/>
              <a:gd name="connsiteY427" fmla="*/ 6826257 h 6858000"/>
              <a:gd name="connsiteX428" fmla="*/ 2281324 w 7467600"/>
              <a:gd name="connsiteY428" fmla="*/ 6858000 h 6858000"/>
              <a:gd name="connsiteX429" fmla="*/ 2242860 w 7467600"/>
              <a:gd name="connsiteY429" fmla="*/ 6858000 h 6858000"/>
              <a:gd name="connsiteX430" fmla="*/ 2232818 w 7467600"/>
              <a:gd name="connsiteY430" fmla="*/ 6844926 h 6858000"/>
              <a:gd name="connsiteX431" fmla="*/ 1990172 w 7467600"/>
              <a:gd name="connsiteY431" fmla="*/ 6542121 h 6858000"/>
              <a:gd name="connsiteX432" fmla="*/ 2124090 w 7467600"/>
              <a:gd name="connsiteY432" fmla="*/ 6761017 h 6858000"/>
              <a:gd name="connsiteX433" fmla="*/ 2200380 w 7467600"/>
              <a:gd name="connsiteY433" fmla="*/ 6858000 h 6858000"/>
              <a:gd name="connsiteX434" fmla="*/ 2147507 w 7467600"/>
              <a:gd name="connsiteY434" fmla="*/ 6858000 h 6858000"/>
              <a:gd name="connsiteX435" fmla="*/ 2070668 w 7467600"/>
              <a:gd name="connsiteY435" fmla="*/ 6761520 h 6858000"/>
              <a:gd name="connsiteX436" fmla="*/ 1975142 w 7467600"/>
              <a:gd name="connsiteY436" fmla="*/ 6585570 h 6858000"/>
              <a:gd name="connsiteX437" fmla="*/ 2050035 w 7467600"/>
              <a:gd name="connsiteY437" fmla="*/ 6813345 h 6858000"/>
              <a:gd name="connsiteX438" fmla="*/ 2063025 w 7467600"/>
              <a:gd name="connsiteY438" fmla="*/ 6858000 h 6858000"/>
              <a:gd name="connsiteX439" fmla="*/ 2021675 w 7467600"/>
              <a:gd name="connsiteY439" fmla="*/ 6858000 h 6858000"/>
              <a:gd name="connsiteX440" fmla="*/ 2019308 w 7467600"/>
              <a:gd name="connsiteY440" fmla="*/ 6847118 h 6858000"/>
              <a:gd name="connsiteX441" fmla="*/ 1938835 w 7467600"/>
              <a:gd name="connsiteY441" fmla="*/ 6551160 h 6858000"/>
              <a:gd name="connsiteX442" fmla="*/ 1953230 w 7467600"/>
              <a:gd name="connsiteY442" fmla="*/ 6759699 h 6858000"/>
              <a:gd name="connsiteX443" fmla="*/ 1956763 w 7467600"/>
              <a:gd name="connsiteY443" fmla="*/ 6778191 h 6858000"/>
              <a:gd name="connsiteX444" fmla="*/ 1967925 w 7467600"/>
              <a:gd name="connsiteY444" fmla="*/ 6858000 h 6858000"/>
              <a:gd name="connsiteX445" fmla="*/ 1936622 w 7467600"/>
              <a:gd name="connsiteY445" fmla="*/ 6858000 h 6858000"/>
              <a:gd name="connsiteX446" fmla="*/ 1926261 w 7467600"/>
              <a:gd name="connsiteY446" fmla="*/ 6784064 h 6858000"/>
              <a:gd name="connsiteX447" fmla="*/ 1922724 w 7467600"/>
              <a:gd name="connsiteY447" fmla="*/ 6765577 h 6858000"/>
              <a:gd name="connsiteX448" fmla="*/ 1904650 w 7467600"/>
              <a:gd name="connsiteY448" fmla="*/ 6639616 h 6858000"/>
              <a:gd name="connsiteX449" fmla="*/ 1885273 w 7467600"/>
              <a:gd name="connsiteY449" fmla="*/ 6858000 h 6858000"/>
              <a:gd name="connsiteX450" fmla="*/ 1854363 w 7467600"/>
              <a:gd name="connsiteY450" fmla="*/ 6858000 h 6858000"/>
              <a:gd name="connsiteX451" fmla="*/ 1880391 w 7467600"/>
              <a:gd name="connsiteY451" fmla="*/ 6603796 h 6858000"/>
              <a:gd name="connsiteX452" fmla="*/ 1818273 w 7467600"/>
              <a:gd name="connsiteY452" fmla="*/ 6715729 h 6858000"/>
              <a:gd name="connsiteX453" fmla="*/ 1794691 w 7467600"/>
              <a:gd name="connsiteY453" fmla="*/ 6843239 h 6858000"/>
              <a:gd name="connsiteX454" fmla="*/ 1794914 w 7467600"/>
              <a:gd name="connsiteY454" fmla="*/ 6858000 h 6858000"/>
              <a:gd name="connsiteX455" fmla="*/ 1746128 w 7467600"/>
              <a:gd name="connsiteY455" fmla="*/ 6858000 h 6858000"/>
              <a:gd name="connsiteX456" fmla="*/ 1753934 w 7467600"/>
              <a:gd name="connsiteY456" fmla="*/ 6724796 h 6858000"/>
              <a:gd name="connsiteX457" fmla="*/ 1792053 w 7467600"/>
              <a:gd name="connsiteY457" fmla="*/ 6572396 h 6858000"/>
              <a:gd name="connsiteX458" fmla="*/ 1862248 w 7467600"/>
              <a:gd name="connsiteY458" fmla="*/ 6266397 h 6858000"/>
              <a:gd name="connsiteX459" fmla="*/ 1862250 w 7467600"/>
              <a:gd name="connsiteY459" fmla="*/ 6033531 h 6858000"/>
              <a:gd name="connsiteX460" fmla="*/ 1211999 w 7467600"/>
              <a:gd name="connsiteY460" fmla="*/ 6683610 h 6858000"/>
              <a:gd name="connsiteX461" fmla="*/ 1213266 w 7467600"/>
              <a:gd name="connsiteY461" fmla="*/ 6691947 h 6858000"/>
              <a:gd name="connsiteX462" fmla="*/ 1203370 w 7467600"/>
              <a:gd name="connsiteY462" fmla="*/ 6850676 h 6858000"/>
              <a:gd name="connsiteX463" fmla="*/ 1203671 w 7467600"/>
              <a:gd name="connsiteY463" fmla="*/ 6858000 h 6858000"/>
              <a:gd name="connsiteX464" fmla="*/ 1143180 w 7467600"/>
              <a:gd name="connsiteY464" fmla="*/ 6858000 h 6858000"/>
              <a:gd name="connsiteX465" fmla="*/ 1142176 w 7467600"/>
              <a:gd name="connsiteY465" fmla="*/ 6766045 h 6858000"/>
              <a:gd name="connsiteX466" fmla="*/ 1067484 w 7467600"/>
              <a:gd name="connsiteY466" fmla="*/ 6858000 h 6858000"/>
              <a:gd name="connsiteX467" fmla="*/ 953928 w 7467600"/>
              <a:gd name="connsiteY467" fmla="*/ 6858000 h 6858000"/>
              <a:gd name="connsiteX468" fmla="*/ 959715 w 7467600"/>
              <a:gd name="connsiteY468" fmla="*/ 6850185 h 6858000"/>
              <a:gd name="connsiteX469" fmla="*/ 1483788 w 7467600"/>
              <a:gd name="connsiteY469" fmla="*/ 6259174 h 6858000"/>
              <a:gd name="connsiteX470" fmla="*/ 1100671 w 7467600"/>
              <a:gd name="connsiteY470" fmla="*/ 6252137 h 6858000"/>
              <a:gd name="connsiteX471" fmla="*/ 1090144 w 7467600"/>
              <a:gd name="connsiteY471" fmla="*/ 6256748 h 6858000"/>
              <a:gd name="connsiteX472" fmla="*/ 1095872 w 7467600"/>
              <a:gd name="connsiteY472" fmla="*/ 6271892 h 6858000"/>
              <a:gd name="connsiteX473" fmla="*/ 262785 w 7467600"/>
              <a:gd name="connsiteY473" fmla="*/ 6845450 h 6858000"/>
              <a:gd name="connsiteX474" fmla="*/ 209968 w 7467600"/>
              <a:gd name="connsiteY474" fmla="*/ 6770713 h 6858000"/>
              <a:gd name="connsiteX475" fmla="*/ 873460 w 7467600"/>
              <a:gd name="connsiteY475" fmla="*/ 6253768 h 6858000"/>
              <a:gd name="connsiteX476" fmla="*/ 192686 w 7467600"/>
              <a:gd name="connsiteY476" fmla="*/ 5849257 h 6858000"/>
              <a:gd name="connsiteX477" fmla="*/ 4696 w 7467600"/>
              <a:gd name="connsiteY477" fmla="*/ 5697668 h 6858000"/>
              <a:gd name="connsiteX478" fmla="*/ 0 w 7467600"/>
              <a:gd name="connsiteY478" fmla="*/ 5689984 h 6858000"/>
              <a:gd name="connsiteX479" fmla="*/ 0 w 7467600"/>
              <a:gd name="connsiteY479" fmla="*/ 5513472 h 6858000"/>
              <a:gd name="connsiteX480" fmla="*/ 174101 w 7467600"/>
              <a:gd name="connsiteY480" fmla="*/ 5620277 h 6858000"/>
              <a:gd name="connsiteX481" fmla="*/ 891800 w 7467600"/>
              <a:gd name="connsiteY481" fmla="*/ 6036935 h 6858000"/>
              <a:gd name="connsiteX482" fmla="*/ 1072219 w 7467600"/>
              <a:gd name="connsiteY482" fmla="*/ 6169443 h 6858000"/>
              <a:gd name="connsiteX483" fmla="*/ 1074117 w 7467600"/>
              <a:gd name="connsiteY483" fmla="*/ 6170301 h 6858000"/>
              <a:gd name="connsiteX484" fmla="*/ 1083114 w 7467600"/>
              <a:gd name="connsiteY484" fmla="*/ 6174131 h 6858000"/>
              <a:gd name="connsiteX485" fmla="*/ 1543010 w 7467600"/>
              <a:gd name="connsiteY485" fmla="*/ 6191140 h 6858000"/>
              <a:gd name="connsiteX486" fmla="*/ 1551080 w 7467600"/>
              <a:gd name="connsiteY486" fmla="*/ 6195006 h 6858000"/>
              <a:gd name="connsiteX487" fmla="*/ 2345443 w 7467600"/>
              <a:gd name="connsiteY487" fmla="*/ 5549882 h 6858000"/>
              <a:gd name="connsiteX488" fmla="*/ 1721499 w 7467600"/>
              <a:gd name="connsiteY488" fmla="*/ 5599969 h 6858000"/>
              <a:gd name="connsiteX489" fmla="*/ 767716 w 7467600"/>
              <a:gd name="connsiteY489" fmla="*/ 5472768 h 6858000"/>
              <a:gd name="connsiteX490" fmla="*/ 722147 w 7467600"/>
              <a:gd name="connsiteY490" fmla="*/ 5393091 h 6858000"/>
              <a:gd name="connsiteX491" fmla="*/ 1485552 w 7467600"/>
              <a:gd name="connsiteY491" fmla="*/ 5313202 h 6858000"/>
              <a:gd name="connsiteX492" fmla="*/ 2143004 w 7467600"/>
              <a:gd name="connsiteY492" fmla="*/ 5402420 h 6858000"/>
              <a:gd name="connsiteX493" fmla="*/ 1933391 w 7467600"/>
              <a:gd name="connsiteY493" fmla="*/ 5156971 h 6858000"/>
              <a:gd name="connsiteX494" fmla="*/ 1827118 w 7467600"/>
              <a:gd name="connsiteY494" fmla="*/ 4968410 h 6858000"/>
              <a:gd name="connsiteX495" fmla="*/ 1837349 w 7467600"/>
              <a:gd name="connsiteY495" fmla="*/ 4956357 h 6858000"/>
              <a:gd name="connsiteX496" fmla="*/ 2162835 w 7467600"/>
              <a:gd name="connsiteY496" fmla="*/ 5187853 h 6858000"/>
              <a:gd name="connsiteX497" fmla="*/ 2257167 w 7467600"/>
              <a:gd name="connsiteY497" fmla="*/ 5462123 h 6858000"/>
              <a:gd name="connsiteX498" fmla="*/ 2261598 w 7467600"/>
              <a:gd name="connsiteY498" fmla="*/ 5467998 h 6858000"/>
              <a:gd name="connsiteX499" fmla="*/ 2437177 w 7467600"/>
              <a:gd name="connsiteY499" fmla="*/ 5479608 h 6858000"/>
              <a:gd name="connsiteX500" fmla="*/ 2445247 w 7467600"/>
              <a:gd name="connsiteY500" fmla="*/ 5483476 h 6858000"/>
              <a:gd name="connsiteX501" fmla="*/ 2743626 w 7467600"/>
              <a:gd name="connsiteY501" fmla="*/ 5304819 h 6858000"/>
              <a:gd name="connsiteX502" fmla="*/ 3048102 w 7467600"/>
              <a:gd name="connsiteY502" fmla="*/ 5150595 h 6858000"/>
              <a:gd name="connsiteX503" fmla="*/ 1799414 w 7467600"/>
              <a:gd name="connsiteY503" fmla="*/ 4694732 h 6858000"/>
              <a:gd name="connsiteX504" fmla="*/ 1771735 w 7467600"/>
              <a:gd name="connsiteY504" fmla="*/ 4619929 h 6858000"/>
              <a:gd name="connsiteX505" fmla="*/ 3104273 w 7467600"/>
              <a:gd name="connsiteY505" fmla="*/ 5076159 h 6858000"/>
              <a:gd name="connsiteX506" fmla="*/ 3113245 w 7467600"/>
              <a:gd name="connsiteY506" fmla="*/ 5090705 h 6858000"/>
              <a:gd name="connsiteX507" fmla="*/ 3126294 w 7467600"/>
              <a:gd name="connsiteY507" fmla="*/ 5114400 h 6858000"/>
              <a:gd name="connsiteX508" fmla="*/ 3937433 w 7467600"/>
              <a:gd name="connsiteY508" fmla="*/ 4830473 h 6858000"/>
              <a:gd name="connsiteX509" fmla="*/ 3590475 w 7467600"/>
              <a:gd name="connsiteY509" fmla="*/ 4597974 h 6858000"/>
              <a:gd name="connsiteX510" fmla="*/ 3100264 w 7467600"/>
              <a:gd name="connsiteY510" fmla="*/ 4579845 h 6858000"/>
              <a:gd name="connsiteX511" fmla="*/ 2183576 w 7467600"/>
              <a:gd name="connsiteY511" fmla="*/ 4227150 h 6858000"/>
              <a:gd name="connsiteX512" fmla="*/ 2151029 w 7467600"/>
              <a:gd name="connsiteY512" fmla="*/ 4146947 h 6858000"/>
              <a:gd name="connsiteX513" fmla="*/ 3563434 w 7467600"/>
              <a:gd name="connsiteY513" fmla="*/ 4469115 h 6858000"/>
              <a:gd name="connsiteX514" fmla="*/ 3177952 w 7467600"/>
              <a:gd name="connsiteY514" fmla="*/ 3657386 h 6858000"/>
              <a:gd name="connsiteX515" fmla="*/ 3189263 w 7467600"/>
              <a:gd name="connsiteY515" fmla="*/ 3625726 h 6858000"/>
              <a:gd name="connsiteX516" fmla="*/ 3560912 w 7467600"/>
              <a:gd name="connsiteY516" fmla="*/ 4079863 h 6858000"/>
              <a:gd name="connsiteX517" fmla="*/ 3626636 w 7467600"/>
              <a:gd name="connsiteY517" fmla="*/ 4512230 h 6858000"/>
              <a:gd name="connsiteX518" fmla="*/ 3653088 w 7467600"/>
              <a:gd name="connsiteY518" fmla="*/ 4521417 h 6858000"/>
              <a:gd name="connsiteX519" fmla="*/ 3988128 w 7467600"/>
              <a:gd name="connsiteY519" fmla="*/ 4817267 h 6858000"/>
              <a:gd name="connsiteX520" fmla="*/ 4830582 w 7467600"/>
              <a:gd name="connsiteY520" fmla="*/ 4676000 h 6858000"/>
              <a:gd name="connsiteX521" fmla="*/ 4830100 w 7467600"/>
              <a:gd name="connsiteY521" fmla="*/ 4675554 h 6858000"/>
              <a:gd name="connsiteX522" fmla="*/ 4036318 w 7467600"/>
              <a:gd name="connsiteY522" fmla="*/ 4147013 h 6858000"/>
              <a:gd name="connsiteX523" fmla="*/ 3432098 w 7467600"/>
              <a:gd name="connsiteY523" fmla="*/ 3537312 h 6858000"/>
              <a:gd name="connsiteX524" fmla="*/ 3446761 w 7467600"/>
              <a:gd name="connsiteY524" fmla="*/ 3461278 h 6858000"/>
              <a:gd name="connsiteX525" fmla="*/ 4419733 w 7467600"/>
              <a:gd name="connsiteY525" fmla="*/ 3963555 h 6858000"/>
              <a:gd name="connsiteX526" fmla="*/ 4781371 w 7467600"/>
              <a:gd name="connsiteY526" fmla="*/ 4458604 h 6858000"/>
              <a:gd name="connsiteX527" fmla="*/ 4780440 w 7467600"/>
              <a:gd name="connsiteY527" fmla="*/ 4470290 h 6858000"/>
              <a:gd name="connsiteX528" fmla="*/ 4898954 w 7467600"/>
              <a:gd name="connsiteY528" fmla="*/ 4662092 h 6858000"/>
              <a:gd name="connsiteX529" fmla="*/ 4900699 w 7467600"/>
              <a:gd name="connsiteY529" fmla="*/ 4670867 h 6858000"/>
              <a:gd name="connsiteX530" fmla="*/ 5714511 w 7467600"/>
              <a:gd name="connsiteY530" fmla="*/ 4663483 h 6858000"/>
              <a:gd name="connsiteX531" fmla="*/ 5464793 w 7467600"/>
              <a:gd name="connsiteY531" fmla="*/ 4393556 h 6858000"/>
              <a:gd name="connsiteX532" fmla="*/ 5461897 w 7467600"/>
              <a:gd name="connsiteY532" fmla="*/ 4390879 h 6858000"/>
              <a:gd name="connsiteX533" fmla="*/ 4294126 w 7467600"/>
              <a:gd name="connsiteY533" fmla="*/ 3303048 h 6858000"/>
              <a:gd name="connsiteX534" fmla="*/ 4305321 w 7467600"/>
              <a:gd name="connsiteY534" fmla="*/ 3256953 h 6858000"/>
              <a:gd name="connsiteX535" fmla="*/ 4949299 w 7467600"/>
              <a:gd name="connsiteY535" fmla="*/ 3766336 h 6858000"/>
              <a:gd name="connsiteX536" fmla="*/ 5291452 w 7467600"/>
              <a:gd name="connsiteY536" fmla="*/ 4076801 h 6858000"/>
              <a:gd name="connsiteX537" fmla="*/ 5434998 w 7467600"/>
              <a:gd name="connsiteY537" fmla="*/ 4254100 h 6858000"/>
              <a:gd name="connsiteX538" fmla="*/ 5351015 w 7467600"/>
              <a:gd name="connsiteY538" fmla="*/ 3760989 h 6858000"/>
              <a:gd name="connsiteX539" fmla="*/ 5413780 w 7467600"/>
              <a:gd name="connsiteY539" fmla="*/ 2966265 h 6858000"/>
              <a:gd name="connsiteX540" fmla="*/ 5425627 w 7467600"/>
              <a:gd name="connsiteY540" fmla="*/ 2954192 h 6858000"/>
              <a:gd name="connsiteX541" fmla="*/ 6604735 w 7467600"/>
              <a:gd name="connsiteY541" fmla="*/ 2041381 h 6858000"/>
              <a:gd name="connsiteX542" fmla="*/ 7204487 w 7467600"/>
              <a:gd name="connsiteY542" fmla="*/ 2742112 h 6858000"/>
              <a:gd name="connsiteX543" fmla="*/ 7131592 w 7467600"/>
              <a:gd name="connsiteY543" fmla="*/ 2672096 h 6858000"/>
              <a:gd name="connsiteX544" fmla="*/ 6996344 w 7467600"/>
              <a:gd name="connsiteY544" fmla="*/ 2518310 h 6858000"/>
              <a:gd name="connsiteX545" fmla="*/ 6735495 w 7467600"/>
              <a:gd name="connsiteY545" fmla="*/ 2196890 h 6858000"/>
              <a:gd name="connsiteX546" fmla="*/ 6721901 w 7467600"/>
              <a:gd name="connsiteY546" fmla="*/ 2179274 h 6858000"/>
              <a:gd name="connsiteX547" fmla="*/ 6604735 w 7467600"/>
              <a:gd name="connsiteY547" fmla="*/ 2041381 h 6858000"/>
              <a:gd name="connsiteX548" fmla="*/ 6591670 w 7467600"/>
              <a:gd name="connsiteY548" fmla="*/ 1988277 h 6858000"/>
              <a:gd name="connsiteX549" fmla="*/ 6747349 w 7467600"/>
              <a:gd name="connsiteY549" fmla="*/ 2160069 h 6858000"/>
              <a:gd name="connsiteX550" fmla="*/ 6760943 w 7467600"/>
              <a:gd name="connsiteY550" fmla="*/ 2177686 h 6858000"/>
              <a:gd name="connsiteX551" fmla="*/ 7021065 w 7467600"/>
              <a:gd name="connsiteY551" fmla="*/ 2498102 h 6858000"/>
              <a:gd name="connsiteX552" fmla="*/ 7155223 w 7467600"/>
              <a:gd name="connsiteY552" fmla="*/ 2650386 h 6858000"/>
              <a:gd name="connsiteX553" fmla="*/ 7203167 w 7467600"/>
              <a:gd name="connsiteY553" fmla="*/ 2697288 h 6858000"/>
              <a:gd name="connsiteX554" fmla="*/ 6937703 w 7467600"/>
              <a:gd name="connsiteY554" fmla="*/ 2321981 h 6858000"/>
              <a:gd name="connsiteX555" fmla="*/ 6591670 w 7467600"/>
              <a:gd name="connsiteY555" fmla="*/ 1988277 h 6858000"/>
              <a:gd name="connsiteX556" fmla="*/ 5798671 w 7467600"/>
              <a:gd name="connsiteY556" fmla="*/ 1981601 h 6858000"/>
              <a:gd name="connsiteX557" fmla="*/ 5754709 w 7467600"/>
              <a:gd name="connsiteY557" fmla="*/ 2071454 h 6858000"/>
              <a:gd name="connsiteX558" fmla="*/ 5763044 w 7467600"/>
              <a:gd name="connsiteY558" fmla="*/ 2842206 h 6858000"/>
              <a:gd name="connsiteX559" fmla="*/ 5764974 w 7467600"/>
              <a:gd name="connsiteY559" fmla="*/ 2799609 h 6858000"/>
              <a:gd name="connsiteX560" fmla="*/ 5767665 w 7467600"/>
              <a:gd name="connsiteY560" fmla="*/ 2666409 h 6858000"/>
              <a:gd name="connsiteX561" fmla="*/ 5763055 w 7467600"/>
              <a:gd name="connsiteY561" fmla="*/ 2579705 h 6858000"/>
              <a:gd name="connsiteX562" fmla="*/ 5758079 w 7467600"/>
              <a:gd name="connsiteY562" fmla="*/ 2492508 h 6858000"/>
              <a:gd name="connsiteX563" fmla="*/ 5779325 w 7467600"/>
              <a:gd name="connsiteY563" fmla="*/ 2197069 h 6858000"/>
              <a:gd name="connsiteX564" fmla="*/ 5798671 w 7467600"/>
              <a:gd name="connsiteY564" fmla="*/ 1981601 h 6858000"/>
              <a:gd name="connsiteX565" fmla="*/ 5829202 w 7467600"/>
              <a:gd name="connsiteY565" fmla="*/ 1971679 h 6858000"/>
              <a:gd name="connsiteX566" fmla="*/ 5809558 w 7467600"/>
              <a:gd name="connsiteY566" fmla="*/ 2198043 h 6858000"/>
              <a:gd name="connsiteX567" fmla="*/ 5788653 w 7467600"/>
              <a:gd name="connsiteY567" fmla="*/ 2489430 h 6858000"/>
              <a:gd name="connsiteX568" fmla="*/ 5793439 w 7467600"/>
              <a:gd name="connsiteY568" fmla="*/ 2575235 h 6858000"/>
              <a:gd name="connsiteX569" fmla="*/ 5796837 w 7467600"/>
              <a:gd name="connsiteY569" fmla="*/ 2637633 h 6858000"/>
              <a:gd name="connsiteX570" fmla="*/ 5818614 w 7467600"/>
              <a:gd name="connsiteY570" fmla="*/ 2473055 h 6858000"/>
              <a:gd name="connsiteX571" fmla="*/ 5829202 w 7467600"/>
              <a:gd name="connsiteY571" fmla="*/ 1971679 h 6858000"/>
              <a:gd name="connsiteX572" fmla="*/ 5911389 w 7467600"/>
              <a:gd name="connsiteY572" fmla="*/ 1898371 h 6858000"/>
              <a:gd name="connsiteX573" fmla="*/ 6237627 w 7467600"/>
              <a:gd name="connsiteY573" fmla="*/ 2231921 h 6858000"/>
              <a:gd name="connsiteX574" fmla="*/ 5911389 w 7467600"/>
              <a:gd name="connsiteY574" fmla="*/ 1898371 h 6858000"/>
              <a:gd name="connsiteX575" fmla="*/ 6944437 w 7467600"/>
              <a:gd name="connsiteY575" fmla="*/ 1575402 h 6858000"/>
              <a:gd name="connsiteX576" fmla="*/ 6304730 w 7467600"/>
              <a:gd name="connsiteY576" fmla="*/ 1766654 h 6858000"/>
              <a:gd name="connsiteX577" fmla="*/ 6944437 w 7467600"/>
              <a:gd name="connsiteY577" fmla="*/ 1575402 h 6858000"/>
              <a:gd name="connsiteX578" fmla="*/ 7019523 w 7467600"/>
              <a:gd name="connsiteY578" fmla="*/ 1519450 h 6858000"/>
              <a:gd name="connsiteX579" fmla="*/ 6298091 w 7467600"/>
              <a:gd name="connsiteY579" fmla="*/ 1737122 h 6858000"/>
              <a:gd name="connsiteX580" fmla="*/ 7019523 w 7467600"/>
              <a:gd name="connsiteY580" fmla="*/ 1519450 h 6858000"/>
              <a:gd name="connsiteX581" fmla="*/ 2399523 w 7467600"/>
              <a:gd name="connsiteY581" fmla="*/ 1428234 h 6858000"/>
              <a:gd name="connsiteX582" fmla="*/ 2224982 w 7467600"/>
              <a:gd name="connsiteY582" fmla="*/ 1826201 h 6858000"/>
              <a:gd name="connsiteX583" fmla="*/ 2096099 w 7467600"/>
              <a:gd name="connsiteY583" fmla="*/ 2345900 h 6858000"/>
              <a:gd name="connsiteX584" fmla="*/ 2283317 w 7467600"/>
              <a:gd name="connsiteY584" fmla="*/ 1796925 h 6858000"/>
              <a:gd name="connsiteX585" fmla="*/ 2399523 w 7467600"/>
              <a:gd name="connsiteY585" fmla="*/ 1428234 h 6858000"/>
              <a:gd name="connsiteX586" fmla="*/ 2448558 w 7467600"/>
              <a:gd name="connsiteY586" fmla="*/ 1373435 h 6858000"/>
              <a:gd name="connsiteX587" fmla="*/ 2312521 w 7467600"/>
              <a:gd name="connsiteY587" fmla="*/ 1806140 h 6858000"/>
              <a:gd name="connsiteX588" fmla="*/ 2127533 w 7467600"/>
              <a:gd name="connsiteY588" fmla="*/ 2348380 h 6858000"/>
              <a:gd name="connsiteX589" fmla="*/ 2358080 w 7467600"/>
              <a:gd name="connsiteY589" fmla="*/ 1866134 h 6858000"/>
              <a:gd name="connsiteX590" fmla="*/ 2407436 w 7467600"/>
              <a:gd name="connsiteY590" fmla="*/ 1651070 h 6858000"/>
              <a:gd name="connsiteX591" fmla="*/ 2448558 w 7467600"/>
              <a:gd name="connsiteY591" fmla="*/ 1373435 h 6858000"/>
              <a:gd name="connsiteX592" fmla="*/ 278707 w 7467600"/>
              <a:gd name="connsiteY592" fmla="*/ 1352270 h 6858000"/>
              <a:gd name="connsiteX593" fmla="*/ 321570 w 7467600"/>
              <a:gd name="connsiteY593" fmla="*/ 1861610 h 6858000"/>
              <a:gd name="connsiteX594" fmla="*/ 294281 w 7467600"/>
              <a:gd name="connsiteY594" fmla="*/ 1440658 h 6858000"/>
              <a:gd name="connsiteX595" fmla="*/ 278707 w 7467600"/>
              <a:gd name="connsiteY595" fmla="*/ 1352270 h 6858000"/>
              <a:gd name="connsiteX596" fmla="*/ 1423821 w 7467600"/>
              <a:gd name="connsiteY596" fmla="*/ 1351958 h 6858000"/>
              <a:gd name="connsiteX597" fmla="*/ 1638521 w 7467600"/>
              <a:gd name="connsiteY597" fmla="*/ 1908470 h 6858000"/>
              <a:gd name="connsiteX598" fmla="*/ 1754199 w 7467600"/>
              <a:gd name="connsiteY598" fmla="*/ 2149284 h 6858000"/>
              <a:gd name="connsiteX599" fmla="*/ 1908359 w 7467600"/>
              <a:gd name="connsiteY599" fmla="*/ 2364988 h 6858000"/>
              <a:gd name="connsiteX600" fmla="*/ 1647661 w 7467600"/>
              <a:gd name="connsiteY600" fmla="*/ 1825945 h 6858000"/>
              <a:gd name="connsiteX601" fmla="*/ 1423821 w 7467600"/>
              <a:gd name="connsiteY601" fmla="*/ 1351958 h 6858000"/>
              <a:gd name="connsiteX602" fmla="*/ 1431890 w 7467600"/>
              <a:gd name="connsiteY602" fmla="*/ 1306475 h 6858000"/>
              <a:gd name="connsiteX603" fmla="*/ 1507597 w 7467600"/>
              <a:gd name="connsiteY603" fmla="*/ 1446132 h 6858000"/>
              <a:gd name="connsiteX604" fmla="*/ 1674586 w 7467600"/>
              <a:gd name="connsiteY604" fmla="*/ 1813832 h 6858000"/>
              <a:gd name="connsiteX605" fmla="*/ 1815950 w 7467600"/>
              <a:gd name="connsiteY605" fmla="*/ 2128564 h 6858000"/>
              <a:gd name="connsiteX606" fmla="*/ 1984242 w 7467600"/>
              <a:gd name="connsiteY606" fmla="*/ 2430829 h 6858000"/>
              <a:gd name="connsiteX607" fmla="*/ 2014023 w 7467600"/>
              <a:gd name="connsiteY607" fmla="*/ 2450995 h 6858000"/>
              <a:gd name="connsiteX608" fmla="*/ 1747337 w 7467600"/>
              <a:gd name="connsiteY608" fmla="*/ 1855264 h 6858000"/>
              <a:gd name="connsiteX609" fmla="*/ 1533749 w 7467600"/>
              <a:gd name="connsiteY609" fmla="*/ 1478656 h 6858000"/>
              <a:gd name="connsiteX610" fmla="*/ 1431890 w 7467600"/>
              <a:gd name="connsiteY610" fmla="*/ 1306475 h 6858000"/>
              <a:gd name="connsiteX611" fmla="*/ 5052692 w 7467600"/>
              <a:gd name="connsiteY611" fmla="*/ 1292994 h 6858000"/>
              <a:gd name="connsiteX612" fmla="*/ 5200661 w 7467600"/>
              <a:gd name="connsiteY612" fmla="*/ 1635186 h 6858000"/>
              <a:gd name="connsiteX613" fmla="*/ 5297138 w 7467600"/>
              <a:gd name="connsiteY613" fmla="*/ 1906351 h 6858000"/>
              <a:gd name="connsiteX614" fmla="*/ 5052692 w 7467600"/>
              <a:gd name="connsiteY614" fmla="*/ 1292994 h 6858000"/>
              <a:gd name="connsiteX615" fmla="*/ 5009948 w 7467600"/>
              <a:gd name="connsiteY615" fmla="*/ 1273619 h 6858000"/>
              <a:gd name="connsiteX616" fmla="*/ 5121777 w 7467600"/>
              <a:gd name="connsiteY616" fmla="*/ 1654213 h 6858000"/>
              <a:gd name="connsiteX617" fmla="*/ 5293545 w 7467600"/>
              <a:gd name="connsiteY617" fmla="*/ 2072247 h 6858000"/>
              <a:gd name="connsiteX618" fmla="*/ 5294042 w 7467600"/>
              <a:gd name="connsiteY618" fmla="*/ 2065019 h 6858000"/>
              <a:gd name="connsiteX619" fmla="*/ 5171936 w 7467600"/>
              <a:gd name="connsiteY619" fmla="*/ 1647613 h 6858000"/>
              <a:gd name="connsiteX620" fmla="*/ 5009948 w 7467600"/>
              <a:gd name="connsiteY620" fmla="*/ 1273619 h 6858000"/>
              <a:gd name="connsiteX621" fmla="*/ 655236 w 7467600"/>
              <a:gd name="connsiteY621" fmla="*/ 1268632 h 6858000"/>
              <a:gd name="connsiteX622" fmla="*/ 839521 w 7467600"/>
              <a:gd name="connsiteY622" fmla="*/ 1685315 h 6858000"/>
              <a:gd name="connsiteX623" fmla="*/ 1109416 w 7467600"/>
              <a:gd name="connsiteY623" fmla="*/ 2061663 h 6858000"/>
              <a:gd name="connsiteX624" fmla="*/ 1298300 w 7467600"/>
              <a:gd name="connsiteY624" fmla="*/ 2247742 h 6858000"/>
              <a:gd name="connsiteX625" fmla="*/ 1125871 w 7467600"/>
              <a:gd name="connsiteY625" fmla="*/ 1989513 h 6858000"/>
              <a:gd name="connsiteX626" fmla="*/ 981574 w 7467600"/>
              <a:gd name="connsiteY626" fmla="*/ 1783157 h 6858000"/>
              <a:gd name="connsiteX627" fmla="*/ 922198 w 7467600"/>
              <a:gd name="connsiteY627" fmla="*/ 1677437 h 6858000"/>
              <a:gd name="connsiteX628" fmla="*/ 869293 w 7467600"/>
              <a:gd name="connsiteY628" fmla="*/ 1583214 h 6858000"/>
              <a:gd name="connsiteX629" fmla="*/ 751431 w 7467600"/>
              <a:gd name="connsiteY629" fmla="*/ 1405731 h 6858000"/>
              <a:gd name="connsiteX630" fmla="*/ 655236 w 7467600"/>
              <a:gd name="connsiteY630" fmla="*/ 1268632 h 6858000"/>
              <a:gd name="connsiteX631" fmla="*/ 6516292 w 7467600"/>
              <a:gd name="connsiteY631" fmla="*/ 1263064 h 6858000"/>
              <a:gd name="connsiteX632" fmla="*/ 5736320 w 7467600"/>
              <a:gd name="connsiteY632" fmla="*/ 1501803 h 6858000"/>
              <a:gd name="connsiteX633" fmla="*/ 6516292 w 7467600"/>
              <a:gd name="connsiteY633" fmla="*/ 1263064 h 6858000"/>
              <a:gd name="connsiteX634" fmla="*/ 291466 w 7467600"/>
              <a:gd name="connsiteY634" fmla="*/ 1250369 h 6858000"/>
              <a:gd name="connsiteX635" fmla="*/ 323180 w 7467600"/>
              <a:gd name="connsiteY635" fmla="*/ 1435283 h 6858000"/>
              <a:gd name="connsiteX636" fmla="*/ 349381 w 7467600"/>
              <a:gd name="connsiteY636" fmla="*/ 1875041 h 6858000"/>
              <a:gd name="connsiteX637" fmla="*/ 374363 w 7467600"/>
              <a:gd name="connsiteY637" fmla="*/ 1506494 h 6858000"/>
              <a:gd name="connsiteX638" fmla="*/ 302168 w 7467600"/>
              <a:gd name="connsiteY638" fmla="*/ 1274495 h 6858000"/>
              <a:gd name="connsiteX639" fmla="*/ 291466 w 7467600"/>
              <a:gd name="connsiteY639" fmla="*/ 1250369 h 6858000"/>
              <a:gd name="connsiteX640" fmla="*/ 678222 w 7467600"/>
              <a:gd name="connsiteY640" fmla="*/ 1248670 h 6858000"/>
              <a:gd name="connsiteX641" fmla="*/ 775536 w 7467600"/>
              <a:gd name="connsiteY641" fmla="*/ 1388015 h 6858000"/>
              <a:gd name="connsiteX642" fmla="*/ 894529 w 7467600"/>
              <a:gd name="connsiteY642" fmla="*/ 1567739 h 6858000"/>
              <a:gd name="connsiteX643" fmla="*/ 948000 w 7467600"/>
              <a:gd name="connsiteY643" fmla="*/ 1663088 h 6858000"/>
              <a:gd name="connsiteX644" fmla="*/ 1006812 w 7467600"/>
              <a:gd name="connsiteY644" fmla="*/ 1767683 h 6858000"/>
              <a:gd name="connsiteX645" fmla="*/ 1149133 w 7467600"/>
              <a:gd name="connsiteY645" fmla="*/ 1971513 h 6858000"/>
              <a:gd name="connsiteX646" fmla="*/ 1333952 w 7467600"/>
              <a:gd name="connsiteY646" fmla="*/ 2251620 h 6858000"/>
              <a:gd name="connsiteX647" fmla="*/ 1337329 w 7467600"/>
              <a:gd name="connsiteY647" fmla="*/ 2258350 h 6858000"/>
              <a:gd name="connsiteX648" fmla="*/ 1014726 w 7467600"/>
              <a:gd name="connsiteY648" fmla="*/ 1615556 h 6858000"/>
              <a:gd name="connsiteX649" fmla="*/ 678222 w 7467600"/>
              <a:gd name="connsiteY649" fmla="*/ 1248670 h 6858000"/>
              <a:gd name="connsiteX650" fmla="*/ 6691602 w 7467600"/>
              <a:gd name="connsiteY650" fmla="*/ 1140573 h 6858000"/>
              <a:gd name="connsiteX651" fmla="*/ 6571100 w 7467600"/>
              <a:gd name="connsiteY651" fmla="*/ 1183662 h 6858000"/>
              <a:gd name="connsiteX652" fmla="*/ 6241687 w 7467600"/>
              <a:gd name="connsiteY652" fmla="*/ 1257600 h 6858000"/>
              <a:gd name="connsiteX653" fmla="*/ 5693009 w 7467600"/>
              <a:gd name="connsiteY653" fmla="*/ 1478256 h 6858000"/>
              <a:gd name="connsiteX654" fmla="*/ 6548420 w 7467600"/>
              <a:gd name="connsiteY654" fmla="*/ 1214599 h 6858000"/>
              <a:gd name="connsiteX655" fmla="*/ 6605473 w 7467600"/>
              <a:gd name="connsiteY655" fmla="*/ 1184686 h 6858000"/>
              <a:gd name="connsiteX656" fmla="*/ 6691602 w 7467600"/>
              <a:gd name="connsiteY656" fmla="*/ 1140573 h 6858000"/>
              <a:gd name="connsiteX657" fmla="*/ 4002475 w 7467600"/>
              <a:gd name="connsiteY657" fmla="*/ 1037802 h 6858000"/>
              <a:gd name="connsiteX658" fmla="*/ 4000324 w 7467600"/>
              <a:gd name="connsiteY658" fmla="*/ 1039362 h 6858000"/>
              <a:gd name="connsiteX659" fmla="*/ 4002862 w 7467600"/>
              <a:gd name="connsiteY659" fmla="*/ 1042866 h 6858000"/>
              <a:gd name="connsiteX660" fmla="*/ 4002475 w 7467600"/>
              <a:gd name="connsiteY660" fmla="*/ 1037802 h 6858000"/>
              <a:gd name="connsiteX661" fmla="*/ 506322 w 7467600"/>
              <a:gd name="connsiteY661" fmla="*/ 1020997 h 6858000"/>
              <a:gd name="connsiteX662" fmla="*/ 533068 w 7467600"/>
              <a:gd name="connsiteY662" fmla="*/ 1029409 h 6858000"/>
              <a:gd name="connsiteX663" fmla="*/ 1232525 w 7467600"/>
              <a:gd name="connsiteY663" fmla="*/ 1804675 h 6858000"/>
              <a:gd name="connsiteX664" fmla="*/ 1388858 w 7467600"/>
              <a:gd name="connsiteY664" fmla="*/ 2368011 h 6858000"/>
              <a:gd name="connsiteX665" fmla="*/ 1384098 w 7467600"/>
              <a:gd name="connsiteY665" fmla="*/ 2378125 h 6858000"/>
              <a:gd name="connsiteX666" fmla="*/ 1425393 w 7467600"/>
              <a:gd name="connsiteY666" fmla="*/ 2589124 h 6858000"/>
              <a:gd name="connsiteX667" fmla="*/ 1424001 w 7467600"/>
              <a:gd name="connsiteY667" fmla="*/ 2597541 h 6858000"/>
              <a:gd name="connsiteX668" fmla="*/ 2152729 w 7467600"/>
              <a:gd name="connsiteY668" fmla="*/ 2864487 h 6858000"/>
              <a:gd name="connsiteX669" fmla="*/ 2020609 w 7467600"/>
              <a:gd name="connsiteY669" fmla="*/ 2539671 h 6858000"/>
              <a:gd name="connsiteX670" fmla="*/ 2018920 w 7467600"/>
              <a:gd name="connsiteY670" fmla="*/ 2536309 h 6858000"/>
              <a:gd name="connsiteX671" fmla="*/ 1342441 w 7467600"/>
              <a:gd name="connsiteY671" fmla="*/ 1173017 h 6858000"/>
              <a:gd name="connsiteX672" fmla="*/ 1367925 w 7467600"/>
              <a:gd name="connsiteY672" fmla="*/ 1135648 h 6858000"/>
              <a:gd name="connsiteX673" fmla="*/ 1771401 w 7467600"/>
              <a:gd name="connsiteY673" fmla="*/ 1806673 h 6858000"/>
              <a:gd name="connsiteX674" fmla="*/ 1972385 w 7467600"/>
              <a:gd name="connsiteY674" fmla="*/ 2198735 h 6858000"/>
              <a:gd name="connsiteX675" fmla="*/ 2040892 w 7467600"/>
              <a:gd name="connsiteY675" fmla="*/ 2405205 h 6858000"/>
              <a:gd name="connsiteX676" fmla="*/ 2131689 w 7467600"/>
              <a:gd name="connsiteY676" fmla="*/ 1936926 h 6858000"/>
              <a:gd name="connsiteX677" fmla="*/ 2454820 w 7467600"/>
              <a:gd name="connsiteY677" fmla="*/ 1248808 h 6858000"/>
              <a:gd name="connsiteX678" fmla="*/ 2492512 w 7467600"/>
              <a:gd name="connsiteY678" fmla="*/ 1302920 h 6858000"/>
              <a:gd name="connsiteX679" fmla="*/ 2081216 w 7467600"/>
              <a:gd name="connsiteY679" fmla="*/ 2527513 h 6858000"/>
              <a:gd name="connsiteX680" fmla="*/ 2081211 w 7467600"/>
              <a:gd name="connsiteY680" fmla="*/ 2528916 h 6858000"/>
              <a:gd name="connsiteX681" fmla="*/ 2199067 w 7467600"/>
              <a:gd name="connsiteY681" fmla="*/ 2884061 h 6858000"/>
              <a:gd name="connsiteX682" fmla="*/ 3192586 w 7467600"/>
              <a:gd name="connsiteY682" fmla="*/ 3411496 h 6858000"/>
              <a:gd name="connsiteX683" fmla="*/ 3182620 w 7467600"/>
              <a:gd name="connsiteY683" fmla="*/ 3483279 h 6858000"/>
              <a:gd name="connsiteX684" fmla="*/ 2435119 w 7467600"/>
              <a:gd name="connsiteY684" fmla="*/ 3080173 h 6858000"/>
              <a:gd name="connsiteX685" fmla="*/ 2410152 w 7467600"/>
              <a:gd name="connsiteY685" fmla="*/ 3063751 h 6858000"/>
              <a:gd name="connsiteX686" fmla="*/ 2408099 w 7467600"/>
              <a:gd name="connsiteY686" fmla="*/ 3064403 h 6858000"/>
              <a:gd name="connsiteX687" fmla="*/ 2407218 w 7467600"/>
              <a:gd name="connsiteY687" fmla="*/ 3070324 h 6858000"/>
              <a:gd name="connsiteX688" fmla="*/ 2380138 w 7467600"/>
              <a:gd name="connsiteY688" fmla="*/ 3099341 h 6858000"/>
              <a:gd name="connsiteX689" fmla="*/ 1765923 w 7467600"/>
              <a:gd name="connsiteY689" fmla="*/ 3581043 h 6858000"/>
              <a:gd name="connsiteX690" fmla="*/ 1702258 w 7467600"/>
              <a:gd name="connsiteY690" fmla="*/ 3612286 h 6858000"/>
              <a:gd name="connsiteX691" fmla="*/ 1538370 w 7467600"/>
              <a:gd name="connsiteY691" fmla="*/ 3811804 h 6858000"/>
              <a:gd name="connsiteX692" fmla="*/ 542867 w 7467600"/>
              <a:gd name="connsiteY692" fmla="*/ 4944092 h 6858000"/>
              <a:gd name="connsiteX693" fmla="*/ 515800 w 7467600"/>
              <a:gd name="connsiteY693" fmla="*/ 4862180 h 6858000"/>
              <a:gd name="connsiteX694" fmla="*/ 909145 w 7467600"/>
              <a:gd name="connsiteY694" fmla="*/ 4199225 h 6858000"/>
              <a:gd name="connsiteX695" fmla="*/ 1214067 w 7467600"/>
              <a:gd name="connsiteY695" fmla="*/ 3908561 h 6858000"/>
              <a:gd name="connsiteX696" fmla="*/ 640967 w 7467600"/>
              <a:gd name="connsiteY696" fmla="*/ 4105601 h 6858000"/>
              <a:gd name="connsiteX697" fmla="*/ 112563 w 7467600"/>
              <a:gd name="connsiteY697" fmla="*/ 4396952 h 6858000"/>
              <a:gd name="connsiteX698" fmla="*/ 0 w 7467600"/>
              <a:gd name="connsiteY698" fmla="*/ 4466006 h 6858000"/>
              <a:gd name="connsiteX699" fmla="*/ 0 w 7467600"/>
              <a:gd name="connsiteY699" fmla="*/ 4233763 h 6858000"/>
              <a:gd name="connsiteX700" fmla="*/ 36881 w 7467600"/>
              <a:gd name="connsiteY700" fmla="*/ 4200118 h 6858000"/>
              <a:gd name="connsiteX701" fmla="*/ 910534 w 7467600"/>
              <a:gd name="connsiteY701" fmla="*/ 3629753 h 6858000"/>
              <a:gd name="connsiteX702" fmla="*/ 1578717 w 7467600"/>
              <a:gd name="connsiteY702" fmla="*/ 3575982 h 6858000"/>
              <a:gd name="connsiteX703" fmla="*/ 2338780 w 7467600"/>
              <a:gd name="connsiteY703" fmla="*/ 3033725 h 6858000"/>
              <a:gd name="connsiteX704" fmla="*/ 1807991 w 7467600"/>
              <a:gd name="connsiteY704" fmla="*/ 2807184 h 6858000"/>
              <a:gd name="connsiteX705" fmla="*/ 1416358 w 7467600"/>
              <a:gd name="connsiteY705" fmla="*/ 3112571 h 6858000"/>
              <a:gd name="connsiteX706" fmla="*/ 939066 w 7467600"/>
              <a:gd name="connsiteY706" fmla="*/ 3378798 h 6858000"/>
              <a:gd name="connsiteX707" fmla="*/ 115099 w 7467600"/>
              <a:gd name="connsiteY707" fmla="*/ 3607650 h 6858000"/>
              <a:gd name="connsiteX708" fmla="*/ 97284 w 7467600"/>
              <a:gd name="connsiteY708" fmla="*/ 3520393 h 6858000"/>
              <a:gd name="connsiteX709" fmla="*/ 922050 w 7467600"/>
              <a:gd name="connsiteY709" fmla="*/ 3074867 h 6858000"/>
              <a:gd name="connsiteX710" fmla="*/ 1405265 w 7467600"/>
              <a:gd name="connsiteY710" fmla="*/ 3016319 h 6858000"/>
              <a:gd name="connsiteX711" fmla="*/ 1407512 w 7467600"/>
              <a:gd name="connsiteY711" fmla="*/ 3018001 h 6858000"/>
              <a:gd name="connsiteX712" fmla="*/ 1726266 w 7467600"/>
              <a:gd name="connsiteY712" fmla="*/ 2777274 h 6858000"/>
              <a:gd name="connsiteX713" fmla="*/ 625390 w 7467600"/>
              <a:gd name="connsiteY713" fmla="*/ 2514541 h 6858000"/>
              <a:gd name="connsiteX714" fmla="*/ 619799 w 7467600"/>
              <a:gd name="connsiteY714" fmla="*/ 2527180 h 6858000"/>
              <a:gd name="connsiteX715" fmla="*/ 310030 w 7467600"/>
              <a:gd name="connsiteY715" fmla="*/ 2771818 h 6858000"/>
              <a:gd name="connsiteX716" fmla="*/ 173877 w 7467600"/>
              <a:gd name="connsiteY716" fmla="*/ 2937056 h 6858000"/>
              <a:gd name="connsiteX717" fmla="*/ 77889 w 7467600"/>
              <a:gd name="connsiteY717" fmla="*/ 3138440 h 6858000"/>
              <a:gd name="connsiteX718" fmla="*/ 0 w 7467600"/>
              <a:gd name="connsiteY718" fmla="*/ 3271395 h 6858000"/>
              <a:gd name="connsiteX719" fmla="*/ 0 w 7467600"/>
              <a:gd name="connsiteY719" fmla="*/ 3153002 h 6858000"/>
              <a:gd name="connsiteX720" fmla="*/ 2386 w 7467600"/>
              <a:gd name="connsiteY720" fmla="*/ 3149203 h 6858000"/>
              <a:gd name="connsiteX721" fmla="*/ 89753 w 7467600"/>
              <a:gd name="connsiteY721" fmla="*/ 2987702 h 6858000"/>
              <a:gd name="connsiteX722" fmla="*/ 76869 w 7467600"/>
              <a:gd name="connsiteY722" fmla="*/ 3005404 h 6858000"/>
              <a:gd name="connsiteX723" fmla="*/ 32049 w 7467600"/>
              <a:gd name="connsiteY723" fmla="*/ 3065814 h 6858000"/>
              <a:gd name="connsiteX724" fmla="*/ 0 w 7467600"/>
              <a:gd name="connsiteY724" fmla="*/ 3108744 h 6858000"/>
              <a:gd name="connsiteX725" fmla="*/ 0 w 7467600"/>
              <a:gd name="connsiteY725" fmla="*/ 3058059 h 6858000"/>
              <a:gd name="connsiteX726" fmla="*/ 7610 w 7467600"/>
              <a:gd name="connsiteY726" fmla="*/ 3047889 h 6858000"/>
              <a:gd name="connsiteX727" fmla="*/ 52419 w 7467600"/>
              <a:gd name="connsiteY727" fmla="*/ 2987479 h 6858000"/>
              <a:gd name="connsiteX728" fmla="*/ 59142 w 7467600"/>
              <a:gd name="connsiteY728" fmla="*/ 2978488 h 6858000"/>
              <a:gd name="connsiteX729" fmla="*/ 0 w 7467600"/>
              <a:gd name="connsiteY729" fmla="*/ 3015334 h 6858000"/>
              <a:gd name="connsiteX730" fmla="*/ 0 w 7467600"/>
              <a:gd name="connsiteY730" fmla="*/ 2914286 h 6858000"/>
              <a:gd name="connsiteX731" fmla="*/ 36383 w 7467600"/>
              <a:gd name="connsiteY731" fmla="*/ 2901128 h 6858000"/>
              <a:gd name="connsiteX732" fmla="*/ 156329 w 7467600"/>
              <a:gd name="connsiteY732" fmla="*/ 2840533 h 6858000"/>
              <a:gd name="connsiteX733" fmla="*/ 358355 w 7467600"/>
              <a:gd name="connsiteY733" fmla="*/ 2620471 h 6858000"/>
              <a:gd name="connsiteX734" fmla="*/ 510577 w 7467600"/>
              <a:gd name="connsiteY734" fmla="*/ 2501244 h 6858000"/>
              <a:gd name="connsiteX735" fmla="*/ 211967 w 7467600"/>
              <a:gd name="connsiteY735" fmla="*/ 2479171 h 6858000"/>
              <a:gd name="connsiteX736" fmla="*/ 0 w 7467600"/>
              <a:gd name="connsiteY736" fmla="*/ 2476398 h 6858000"/>
              <a:gd name="connsiteX737" fmla="*/ 0 w 7467600"/>
              <a:gd name="connsiteY737" fmla="*/ 2389189 h 6858000"/>
              <a:gd name="connsiteX738" fmla="*/ 103062 w 7467600"/>
              <a:gd name="connsiteY738" fmla="*/ 2389518 h 6858000"/>
              <a:gd name="connsiteX739" fmla="*/ 510734 w 7467600"/>
              <a:gd name="connsiteY739" fmla="*/ 2416201 h 6858000"/>
              <a:gd name="connsiteX740" fmla="*/ 279257 w 7467600"/>
              <a:gd name="connsiteY740" fmla="*/ 2092102 h 6858000"/>
              <a:gd name="connsiteX741" fmla="*/ 65265 w 7467600"/>
              <a:gd name="connsiteY741" fmla="*/ 2006049 h 6858000"/>
              <a:gd name="connsiteX742" fmla="*/ 0 w 7467600"/>
              <a:gd name="connsiteY742" fmla="*/ 1982532 h 6858000"/>
              <a:gd name="connsiteX743" fmla="*/ 0 w 7467600"/>
              <a:gd name="connsiteY743" fmla="*/ 1912789 h 6858000"/>
              <a:gd name="connsiteX744" fmla="*/ 97460 w 7467600"/>
              <a:gd name="connsiteY744" fmla="*/ 1953725 h 6858000"/>
              <a:gd name="connsiteX745" fmla="*/ 221272 w 7467600"/>
              <a:gd name="connsiteY745" fmla="*/ 1980766 h 6858000"/>
              <a:gd name="connsiteX746" fmla="*/ 116765 w 7467600"/>
              <a:gd name="connsiteY746" fmla="*/ 1911033 h 6858000"/>
              <a:gd name="connsiteX747" fmla="*/ 16405 w 7467600"/>
              <a:gd name="connsiteY747" fmla="*/ 1803412 h 6858000"/>
              <a:gd name="connsiteX748" fmla="*/ 0 w 7467600"/>
              <a:gd name="connsiteY748" fmla="*/ 1784777 h 6858000"/>
              <a:gd name="connsiteX749" fmla="*/ 0 w 7467600"/>
              <a:gd name="connsiteY749" fmla="*/ 1740082 h 6858000"/>
              <a:gd name="connsiteX750" fmla="*/ 39394 w 7467600"/>
              <a:gd name="connsiteY750" fmla="*/ 1784856 h 6858000"/>
              <a:gd name="connsiteX751" fmla="*/ 135813 w 7467600"/>
              <a:gd name="connsiteY751" fmla="*/ 1888838 h 6858000"/>
              <a:gd name="connsiteX752" fmla="*/ 242575 w 7467600"/>
              <a:gd name="connsiteY752" fmla="*/ 1958841 h 6858000"/>
              <a:gd name="connsiteX753" fmla="*/ 82197 w 7467600"/>
              <a:gd name="connsiteY753" fmla="*/ 1754826 h 6858000"/>
              <a:gd name="connsiteX754" fmla="*/ 0 w 7467600"/>
              <a:gd name="connsiteY754" fmla="*/ 1679650 h 6858000"/>
              <a:gd name="connsiteX755" fmla="*/ 0 w 7467600"/>
              <a:gd name="connsiteY755" fmla="*/ 1602463 h 6858000"/>
              <a:gd name="connsiteX756" fmla="*/ 84689 w 7467600"/>
              <a:gd name="connsiteY756" fmla="*/ 1677442 h 6858000"/>
              <a:gd name="connsiteX757" fmla="*/ 298437 w 7467600"/>
              <a:gd name="connsiteY757" fmla="*/ 1968019 h 6858000"/>
              <a:gd name="connsiteX758" fmla="*/ 227269 w 7467600"/>
              <a:gd name="connsiteY758" fmla="*/ 1114064 h 6858000"/>
              <a:gd name="connsiteX759" fmla="*/ 248003 w 7467600"/>
              <a:gd name="connsiteY759" fmla="*/ 1089613 h 6858000"/>
              <a:gd name="connsiteX760" fmla="*/ 427020 w 7467600"/>
              <a:gd name="connsiteY760" fmla="*/ 1619803 h 6858000"/>
              <a:gd name="connsiteX761" fmla="*/ 340345 w 7467600"/>
              <a:gd name="connsiteY761" fmla="*/ 2027739 h 6858000"/>
              <a:gd name="connsiteX762" fmla="*/ 360865 w 7467600"/>
              <a:gd name="connsiteY762" fmla="*/ 2044827 h 6858000"/>
              <a:gd name="connsiteX763" fmla="*/ 560414 w 7467600"/>
              <a:gd name="connsiteY763" fmla="*/ 2421457 h 6858000"/>
              <a:gd name="connsiteX764" fmla="*/ 1359703 w 7467600"/>
              <a:gd name="connsiteY764" fmla="*/ 2578554 h 6858000"/>
              <a:gd name="connsiteX765" fmla="*/ 1359422 w 7467600"/>
              <a:gd name="connsiteY765" fmla="*/ 2577994 h 6858000"/>
              <a:gd name="connsiteX766" fmla="*/ 828701 w 7467600"/>
              <a:gd name="connsiteY766" fmla="*/ 1839520 h 6858000"/>
              <a:gd name="connsiteX767" fmla="*/ 494427 w 7467600"/>
              <a:gd name="connsiteY767" fmla="*/ 1092333 h 6858000"/>
              <a:gd name="connsiteX768" fmla="*/ 506322 w 7467600"/>
              <a:gd name="connsiteY768" fmla="*/ 1020997 h 6858000"/>
              <a:gd name="connsiteX769" fmla="*/ 4570198 w 7467600"/>
              <a:gd name="connsiteY769" fmla="*/ 978081 h 6858000"/>
              <a:gd name="connsiteX770" fmla="*/ 4523691 w 7467600"/>
              <a:gd name="connsiteY770" fmla="*/ 1127776 h 6858000"/>
              <a:gd name="connsiteX771" fmla="*/ 4509875 w 7467600"/>
              <a:gd name="connsiteY771" fmla="*/ 1167552 h 6858000"/>
              <a:gd name="connsiteX772" fmla="*/ 4478168 w 7467600"/>
              <a:gd name="connsiteY772" fmla="*/ 1260735 h 6858000"/>
              <a:gd name="connsiteX773" fmla="*/ 4409309 w 7467600"/>
              <a:gd name="connsiteY773" fmla="*/ 1666996 h 6858000"/>
              <a:gd name="connsiteX774" fmla="*/ 4370031 w 7467600"/>
              <a:gd name="connsiteY774" fmla="*/ 1955666 h 6858000"/>
              <a:gd name="connsiteX775" fmla="*/ 4570198 w 7467600"/>
              <a:gd name="connsiteY775" fmla="*/ 978081 h 6858000"/>
              <a:gd name="connsiteX776" fmla="*/ 4557898 w 7467600"/>
              <a:gd name="connsiteY776" fmla="*/ 900011 h 6858000"/>
              <a:gd name="connsiteX777" fmla="*/ 4344840 w 7467600"/>
              <a:gd name="connsiteY777" fmla="*/ 1922038 h 6858000"/>
              <a:gd name="connsiteX778" fmla="*/ 4378710 w 7467600"/>
              <a:gd name="connsiteY778" fmla="*/ 1665516 h 6858000"/>
              <a:gd name="connsiteX779" fmla="*/ 4448798 w 7467600"/>
              <a:gd name="connsiteY779" fmla="*/ 1253024 h 6858000"/>
              <a:gd name="connsiteX780" fmla="*/ 4480315 w 7467600"/>
              <a:gd name="connsiteY780" fmla="*/ 1158454 h 6858000"/>
              <a:gd name="connsiteX781" fmla="*/ 4494133 w 7467600"/>
              <a:gd name="connsiteY781" fmla="*/ 1118676 h 6858000"/>
              <a:gd name="connsiteX782" fmla="*/ 4557898 w 7467600"/>
              <a:gd name="connsiteY782" fmla="*/ 900011 h 6858000"/>
              <a:gd name="connsiteX783" fmla="*/ 5870151 w 7467600"/>
              <a:gd name="connsiteY783" fmla="*/ 898890 h 6858000"/>
              <a:gd name="connsiteX784" fmla="*/ 5861335 w 7467600"/>
              <a:gd name="connsiteY784" fmla="*/ 899177 h 6858000"/>
              <a:gd name="connsiteX785" fmla="*/ 5843702 w 7467600"/>
              <a:gd name="connsiteY785" fmla="*/ 899748 h 6858000"/>
              <a:gd name="connsiteX786" fmla="*/ 5651107 w 7467600"/>
              <a:gd name="connsiteY786" fmla="*/ 920306 h 6858000"/>
              <a:gd name="connsiteX787" fmla="*/ 5459407 w 7467600"/>
              <a:gd name="connsiteY787" fmla="*/ 940975 h 6858000"/>
              <a:gd name="connsiteX788" fmla="*/ 5374846 w 7467600"/>
              <a:gd name="connsiteY788" fmla="*/ 941988 h 6858000"/>
              <a:gd name="connsiteX789" fmla="*/ 5256105 w 7467600"/>
              <a:gd name="connsiteY789" fmla="*/ 945632 h 6858000"/>
              <a:gd name="connsiteX790" fmla="*/ 5107071 w 7467600"/>
              <a:gd name="connsiteY790" fmla="*/ 969720 h 6858000"/>
              <a:gd name="connsiteX791" fmla="*/ 4998681 w 7467600"/>
              <a:gd name="connsiteY791" fmla="*/ 988771 h 6858000"/>
              <a:gd name="connsiteX792" fmla="*/ 5870151 w 7467600"/>
              <a:gd name="connsiteY792" fmla="*/ 898890 h 6858000"/>
              <a:gd name="connsiteX793" fmla="*/ 5504425 w 7467600"/>
              <a:gd name="connsiteY793" fmla="*/ 848067 h 6858000"/>
              <a:gd name="connsiteX794" fmla="*/ 4968849 w 7467600"/>
              <a:gd name="connsiteY794" fmla="*/ 962318 h 6858000"/>
              <a:gd name="connsiteX795" fmla="*/ 5104039 w 7467600"/>
              <a:gd name="connsiteY795" fmla="*/ 940634 h 6858000"/>
              <a:gd name="connsiteX796" fmla="*/ 5256311 w 7467600"/>
              <a:gd name="connsiteY796" fmla="*/ 916490 h 6858000"/>
              <a:gd name="connsiteX797" fmla="*/ 5377381 w 7467600"/>
              <a:gd name="connsiteY797" fmla="*/ 912671 h 6858000"/>
              <a:gd name="connsiteX798" fmla="*/ 5460148 w 7467600"/>
              <a:gd name="connsiteY798" fmla="*/ 911442 h 6858000"/>
              <a:gd name="connsiteX799" fmla="*/ 5648971 w 7467600"/>
              <a:gd name="connsiteY799" fmla="*/ 891331 h 6858000"/>
              <a:gd name="connsiteX800" fmla="*/ 5844807 w 7467600"/>
              <a:gd name="connsiteY800" fmla="*/ 870718 h 6858000"/>
              <a:gd name="connsiteX801" fmla="*/ 5862975 w 7467600"/>
              <a:gd name="connsiteY801" fmla="*/ 869756 h 6858000"/>
              <a:gd name="connsiteX802" fmla="*/ 5920887 w 7467600"/>
              <a:gd name="connsiteY802" fmla="*/ 865929 h 6858000"/>
              <a:gd name="connsiteX803" fmla="*/ 5504425 w 7467600"/>
              <a:gd name="connsiteY803" fmla="*/ 848067 h 6858000"/>
              <a:gd name="connsiteX804" fmla="*/ 3607114 w 7467600"/>
              <a:gd name="connsiteY804" fmla="*/ 467441 h 6858000"/>
              <a:gd name="connsiteX805" fmla="*/ 3296242 w 7467600"/>
              <a:gd name="connsiteY805" fmla="*/ 807991 h 6858000"/>
              <a:gd name="connsiteX806" fmla="*/ 3174674 w 7467600"/>
              <a:gd name="connsiteY806" fmla="*/ 919759 h 6858000"/>
              <a:gd name="connsiteX807" fmla="*/ 3042978 w 7467600"/>
              <a:gd name="connsiteY807" fmla="*/ 1054894 h 6858000"/>
              <a:gd name="connsiteX808" fmla="*/ 2968914 w 7467600"/>
              <a:gd name="connsiteY808" fmla="*/ 1133756 h 6858000"/>
              <a:gd name="connsiteX809" fmla="*/ 3103823 w 7467600"/>
              <a:gd name="connsiteY809" fmla="*/ 1026814 h 6858000"/>
              <a:gd name="connsiteX810" fmla="*/ 3607114 w 7467600"/>
              <a:gd name="connsiteY810" fmla="*/ 467441 h 6858000"/>
              <a:gd name="connsiteX811" fmla="*/ 3744487 w 7467600"/>
              <a:gd name="connsiteY811" fmla="*/ 383136 h 6858000"/>
              <a:gd name="connsiteX812" fmla="*/ 3970213 w 7467600"/>
              <a:gd name="connsiteY812" fmla="*/ 995559 h 6858000"/>
              <a:gd name="connsiteX813" fmla="*/ 3744487 w 7467600"/>
              <a:gd name="connsiteY813" fmla="*/ 383136 h 6858000"/>
              <a:gd name="connsiteX814" fmla="*/ 3624562 w 7467600"/>
              <a:gd name="connsiteY814" fmla="*/ 367041 h 6858000"/>
              <a:gd name="connsiteX815" fmla="*/ 3489712 w 7467600"/>
              <a:gd name="connsiteY815" fmla="*/ 485386 h 6858000"/>
              <a:gd name="connsiteX816" fmla="*/ 3182994 w 7467600"/>
              <a:gd name="connsiteY816" fmla="*/ 828265 h 6858000"/>
              <a:gd name="connsiteX817" fmla="*/ 2892114 w 7467600"/>
              <a:gd name="connsiteY817" fmla="*/ 1172635 h 6858000"/>
              <a:gd name="connsiteX818" fmla="*/ 3021459 w 7467600"/>
              <a:gd name="connsiteY818" fmla="*/ 1035385 h 6858000"/>
              <a:gd name="connsiteX819" fmla="*/ 3153873 w 7467600"/>
              <a:gd name="connsiteY819" fmla="*/ 898971 h 6858000"/>
              <a:gd name="connsiteX820" fmla="*/ 3276511 w 7467600"/>
              <a:gd name="connsiteY820" fmla="*/ 786423 h 6858000"/>
              <a:gd name="connsiteX821" fmla="*/ 3584154 w 7467600"/>
              <a:gd name="connsiteY821" fmla="*/ 448218 h 6858000"/>
              <a:gd name="connsiteX822" fmla="*/ 3624562 w 7467600"/>
              <a:gd name="connsiteY822" fmla="*/ 367041 h 6858000"/>
              <a:gd name="connsiteX823" fmla="*/ 3766672 w 7467600"/>
              <a:gd name="connsiteY823" fmla="*/ 359429 h 6858000"/>
              <a:gd name="connsiteX824" fmla="*/ 3996338 w 7467600"/>
              <a:gd name="connsiteY824" fmla="*/ 968237 h 6858000"/>
              <a:gd name="connsiteX825" fmla="*/ 3766672 w 7467600"/>
              <a:gd name="connsiteY825" fmla="*/ 359429 h 6858000"/>
              <a:gd name="connsiteX826" fmla="*/ 5805386 w 7467600"/>
              <a:gd name="connsiteY826" fmla="*/ 239240 h 6858000"/>
              <a:gd name="connsiteX827" fmla="*/ 5736947 w 7467600"/>
              <a:gd name="connsiteY827" fmla="*/ 261367 h 6858000"/>
              <a:gd name="connsiteX828" fmla="*/ 5427012 w 7467600"/>
              <a:gd name="connsiteY828" fmla="*/ 311272 h 6858000"/>
              <a:gd name="connsiteX829" fmla="*/ 5147818 w 7467600"/>
              <a:gd name="connsiteY829" fmla="*/ 322112 h 6858000"/>
              <a:gd name="connsiteX830" fmla="*/ 5060854 w 7467600"/>
              <a:gd name="connsiteY830" fmla="*/ 311882 h 6858000"/>
              <a:gd name="connsiteX831" fmla="*/ 4945989 w 7467600"/>
              <a:gd name="connsiteY831" fmla="*/ 300516 h 6858000"/>
              <a:gd name="connsiteX832" fmla="*/ 5410479 w 7467600"/>
              <a:gd name="connsiteY832" fmla="*/ 348434 h 6858000"/>
              <a:gd name="connsiteX833" fmla="*/ 5805386 w 7467600"/>
              <a:gd name="connsiteY833" fmla="*/ 239240 h 6858000"/>
              <a:gd name="connsiteX834" fmla="*/ 5905192 w 7467600"/>
              <a:gd name="connsiteY834" fmla="*/ 163079 h 6858000"/>
              <a:gd name="connsiteX835" fmla="*/ 5865655 w 7467600"/>
              <a:gd name="connsiteY835" fmla="*/ 171901 h 6858000"/>
              <a:gd name="connsiteX836" fmla="*/ 5259740 w 7467600"/>
              <a:gd name="connsiteY836" fmla="*/ 257013 h 6858000"/>
              <a:gd name="connsiteX837" fmla="*/ 5208466 w 7467600"/>
              <a:gd name="connsiteY837" fmla="*/ 257550 h 6858000"/>
              <a:gd name="connsiteX838" fmla="*/ 4980204 w 7467600"/>
              <a:gd name="connsiteY838" fmla="*/ 271903 h 6858000"/>
              <a:gd name="connsiteX839" fmla="*/ 5068068 w 7467600"/>
              <a:gd name="connsiteY839" fmla="*/ 282244 h 6858000"/>
              <a:gd name="connsiteX840" fmla="*/ 5153231 w 7467600"/>
              <a:gd name="connsiteY840" fmla="*/ 292240 h 6858000"/>
              <a:gd name="connsiteX841" fmla="*/ 5426491 w 7467600"/>
              <a:gd name="connsiteY841" fmla="*/ 281128 h 6858000"/>
              <a:gd name="connsiteX842" fmla="*/ 5731212 w 7467600"/>
              <a:gd name="connsiteY842" fmla="*/ 231951 h 6858000"/>
              <a:gd name="connsiteX843" fmla="*/ 5905192 w 7467600"/>
              <a:gd name="connsiteY843" fmla="*/ 163079 h 6858000"/>
              <a:gd name="connsiteX844" fmla="*/ 5944437 w 7467600"/>
              <a:gd name="connsiteY844" fmla="*/ 113829 h 6858000"/>
              <a:gd name="connsiteX845" fmla="*/ 5825032 w 7467600"/>
              <a:gd name="connsiteY845" fmla="*/ 146405 h 6858000"/>
              <a:gd name="connsiteX846" fmla="*/ 4955599 w 7467600"/>
              <a:gd name="connsiteY846" fmla="*/ 247008 h 6858000"/>
              <a:gd name="connsiteX847" fmla="*/ 5210104 w 7467600"/>
              <a:gd name="connsiteY847" fmla="*/ 228123 h 6858000"/>
              <a:gd name="connsiteX848" fmla="*/ 5261015 w 7467600"/>
              <a:gd name="connsiteY848" fmla="*/ 227087 h 6858000"/>
              <a:gd name="connsiteX849" fmla="*/ 5861181 w 7467600"/>
              <a:gd name="connsiteY849" fmla="*/ 143093 h 6858000"/>
              <a:gd name="connsiteX850" fmla="*/ 5961252 w 7467600"/>
              <a:gd name="connsiteY850" fmla="*/ 114820 h 6858000"/>
              <a:gd name="connsiteX851" fmla="*/ 5944437 w 7467600"/>
              <a:gd name="connsiteY851" fmla="*/ 113829 h 6858000"/>
              <a:gd name="connsiteX852" fmla="*/ 3882765 w 7467600"/>
              <a:gd name="connsiteY852" fmla="*/ 0 h 6858000"/>
              <a:gd name="connsiteX853" fmla="*/ 3995099 w 7467600"/>
              <a:gd name="connsiteY853" fmla="*/ 0 h 6858000"/>
              <a:gd name="connsiteX854" fmla="*/ 4163818 w 7467600"/>
              <a:gd name="connsiteY854" fmla="*/ 234104 h 6858000"/>
              <a:gd name="connsiteX855" fmla="*/ 4172099 w 7467600"/>
              <a:gd name="connsiteY855" fmla="*/ 234207 h 6858000"/>
              <a:gd name="connsiteX856" fmla="*/ 4784282 w 7467600"/>
              <a:gd name="connsiteY856" fmla="*/ 276561 h 6858000"/>
              <a:gd name="connsiteX857" fmla="*/ 4801687 w 7467600"/>
              <a:gd name="connsiteY857" fmla="*/ 267764 h 6858000"/>
              <a:gd name="connsiteX858" fmla="*/ 6082788 w 7467600"/>
              <a:gd name="connsiteY858" fmla="*/ 64119 h 6858000"/>
              <a:gd name="connsiteX859" fmla="*/ 6099442 w 7467600"/>
              <a:gd name="connsiteY859" fmla="*/ 82568 h 6858000"/>
              <a:gd name="connsiteX860" fmla="*/ 4804137 w 7467600"/>
              <a:gd name="connsiteY860" fmla="*/ 320931 h 6858000"/>
              <a:gd name="connsiteX861" fmla="*/ 4227047 w 7467600"/>
              <a:gd name="connsiteY861" fmla="*/ 313415 h 6858000"/>
              <a:gd name="connsiteX862" fmla="*/ 4346041 w 7467600"/>
              <a:gd name="connsiteY862" fmla="*/ 456086 h 6858000"/>
              <a:gd name="connsiteX863" fmla="*/ 4870967 w 7467600"/>
              <a:gd name="connsiteY863" fmla="*/ 963061 h 6858000"/>
              <a:gd name="connsiteX864" fmla="*/ 4889647 w 7467600"/>
              <a:gd name="connsiteY864" fmla="*/ 957147 h 6858000"/>
              <a:gd name="connsiteX865" fmla="*/ 5422504 w 7467600"/>
              <a:gd name="connsiteY865" fmla="*/ 805191 h 6858000"/>
              <a:gd name="connsiteX866" fmla="*/ 6087656 w 7467600"/>
              <a:gd name="connsiteY866" fmla="*/ 826703 h 6858000"/>
              <a:gd name="connsiteX867" fmla="*/ 6058717 w 7467600"/>
              <a:gd name="connsiteY867" fmla="*/ 865992 h 6858000"/>
              <a:gd name="connsiteX868" fmla="*/ 4974153 w 7467600"/>
              <a:gd name="connsiteY868" fmla="*/ 1045456 h 6858000"/>
              <a:gd name="connsiteX869" fmla="*/ 5627835 w 7467600"/>
              <a:gd name="connsiteY869" fmla="*/ 1472077 h 6858000"/>
              <a:gd name="connsiteX870" fmla="*/ 5629817 w 7467600"/>
              <a:gd name="connsiteY870" fmla="*/ 1471412 h 6858000"/>
              <a:gd name="connsiteX871" fmla="*/ 5634124 w 7467600"/>
              <a:gd name="connsiteY871" fmla="*/ 1470572 h 6858000"/>
              <a:gd name="connsiteX872" fmla="*/ 5755832 w 7467600"/>
              <a:gd name="connsiteY872" fmla="*/ 1383886 h 6858000"/>
              <a:gd name="connsiteX873" fmla="*/ 6014186 w 7467600"/>
              <a:gd name="connsiteY873" fmla="*/ 1279799 h 6858000"/>
              <a:gd name="connsiteX874" fmla="*/ 6901619 w 7467600"/>
              <a:gd name="connsiteY874" fmla="*/ 1047874 h 6858000"/>
              <a:gd name="connsiteX875" fmla="*/ 6931566 w 7467600"/>
              <a:gd name="connsiteY875" fmla="*/ 1062034 h 6858000"/>
              <a:gd name="connsiteX876" fmla="*/ 5790982 w 7467600"/>
              <a:gd name="connsiteY876" fmla="*/ 1561380 h 6858000"/>
              <a:gd name="connsiteX877" fmla="*/ 6188971 w 7467600"/>
              <a:gd name="connsiteY877" fmla="*/ 1755168 h 6858000"/>
              <a:gd name="connsiteX878" fmla="*/ 6202446 w 7467600"/>
              <a:gd name="connsiteY878" fmla="*/ 1752268 h 6858000"/>
              <a:gd name="connsiteX879" fmla="*/ 7179560 w 7467600"/>
              <a:gd name="connsiteY879" fmla="*/ 1467551 h 6858000"/>
              <a:gd name="connsiteX880" fmla="*/ 7158730 w 7467600"/>
              <a:gd name="connsiteY880" fmla="*/ 1507835 h 6858000"/>
              <a:gd name="connsiteX881" fmla="*/ 6326959 w 7467600"/>
              <a:gd name="connsiteY881" fmla="*/ 1817686 h 6858000"/>
              <a:gd name="connsiteX882" fmla="*/ 6537433 w 7467600"/>
              <a:gd name="connsiteY882" fmla="*/ 1907790 h 6858000"/>
              <a:gd name="connsiteX883" fmla="*/ 6550221 w 7467600"/>
              <a:gd name="connsiteY883" fmla="*/ 1910729 h 6858000"/>
              <a:gd name="connsiteX884" fmla="*/ 6964438 w 7467600"/>
              <a:gd name="connsiteY884" fmla="*/ 2209505 h 6858000"/>
              <a:gd name="connsiteX885" fmla="*/ 7367862 w 7467600"/>
              <a:gd name="connsiteY885" fmla="*/ 2806833 h 6858000"/>
              <a:gd name="connsiteX886" fmla="*/ 7364329 w 7467600"/>
              <a:gd name="connsiteY886" fmla="*/ 2826907 h 6858000"/>
              <a:gd name="connsiteX887" fmla="*/ 7290545 w 7467600"/>
              <a:gd name="connsiteY887" fmla="*/ 2850663 h 6858000"/>
              <a:gd name="connsiteX888" fmla="*/ 6472036 w 7467600"/>
              <a:gd name="connsiteY888" fmla="*/ 1959003 h 6858000"/>
              <a:gd name="connsiteX889" fmla="*/ 5792897 w 7467600"/>
              <a:gd name="connsiteY889" fmla="*/ 1647747 h 6858000"/>
              <a:gd name="connsiteX890" fmla="*/ 5842751 w 7467600"/>
              <a:gd name="connsiteY890" fmla="*/ 1816112 h 6858000"/>
              <a:gd name="connsiteX891" fmla="*/ 5847424 w 7467600"/>
              <a:gd name="connsiteY891" fmla="*/ 1815776 h 6858000"/>
              <a:gd name="connsiteX892" fmla="*/ 6399821 w 7467600"/>
              <a:gd name="connsiteY892" fmla="*/ 2344799 h 6858000"/>
              <a:gd name="connsiteX893" fmla="*/ 6323232 w 7467600"/>
              <a:gd name="connsiteY893" fmla="*/ 2389634 h 6858000"/>
              <a:gd name="connsiteX894" fmla="*/ 5942958 w 7467600"/>
              <a:gd name="connsiteY894" fmla="*/ 2077708 h 6858000"/>
              <a:gd name="connsiteX895" fmla="*/ 5921559 w 7467600"/>
              <a:gd name="connsiteY895" fmla="*/ 2378596 h 6858000"/>
              <a:gd name="connsiteX896" fmla="*/ 5817651 w 7467600"/>
              <a:gd name="connsiteY896" fmla="*/ 3023919 h 6858000"/>
              <a:gd name="connsiteX897" fmla="*/ 5729634 w 7467600"/>
              <a:gd name="connsiteY897" fmla="*/ 3051849 h 6858000"/>
              <a:gd name="connsiteX898" fmla="*/ 5611018 w 7467600"/>
              <a:gd name="connsiteY898" fmla="*/ 2316769 h 6858000"/>
              <a:gd name="connsiteX899" fmla="*/ 5687608 w 7467600"/>
              <a:gd name="connsiteY899" fmla="*/ 2039972 h 6858000"/>
              <a:gd name="connsiteX900" fmla="*/ 5657554 w 7467600"/>
              <a:gd name="connsiteY900" fmla="*/ 1576445 h 6858000"/>
              <a:gd name="connsiteX901" fmla="*/ 5150475 w 7467600"/>
              <a:gd name="connsiteY901" fmla="*/ 1274012 h 6858000"/>
              <a:gd name="connsiteX902" fmla="*/ 5349142 w 7467600"/>
              <a:gd name="connsiteY902" fmla="*/ 2204405 h 6858000"/>
              <a:gd name="connsiteX903" fmla="*/ 5262214 w 7467600"/>
              <a:gd name="connsiteY903" fmla="*/ 2233836 h 6858000"/>
              <a:gd name="connsiteX904" fmla="*/ 4981539 w 7467600"/>
              <a:gd name="connsiteY904" fmla="*/ 1542201 h 6858000"/>
              <a:gd name="connsiteX905" fmla="*/ 4958461 w 7467600"/>
              <a:gd name="connsiteY905" fmla="*/ 1136957 h 6858000"/>
              <a:gd name="connsiteX906" fmla="*/ 4655015 w 7467600"/>
              <a:gd name="connsiteY906" fmla="*/ 891426 h 6858000"/>
              <a:gd name="connsiteX907" fmla="*/ 4348002 w 7467600"/>
              <a:gd name="connsiteY907" fmla="*/ 2205895 h 6858000"/>
              <a:gd name="connsiteX908" fmla="*/ 4262250 w 7467600"/>
              <a:gd name="connsiteY908" fmla="*/ 2219972 h 6858000"/>
              <a:gd name="connsiteX909" fmla="*/ 4550611 w 7467600"/>
              <a:gd name="connsiteY909" fmla="*/ 817540 h 6858000"/>
              <a:gd name="connsiteX910" fmla="*/ 4564418 w 7467600"/>
              <a:gd name="connsiteY910" fmla="*/ 808293 h 6858000"/>
              <a:gd name="connsiteX911" fmla="*/ 4266388 w 7467600"/>
              <a:gd name="connsiteY911" fmla="*/ 500083 h 6858000"/>
              <a:gd name="connsiteX912" fmla="*/ 4032842 w 7467600"/>
              <a:gd name="connsiteY912" fmla="*/ 211809 h 6858000"/>
              <a:gd name="connsiteX913" fmla="*/ 3882765 w 7467600"/>
              <a:gd name="connsiteY913" fmla="*/ 0 h 6858000"/>
              <a:gd name="connsiteX914" fmla="*/ 3721337 w 7467600"/>
              <a:gd name="connsiteY914" fmla="*/ 0 h 6858000"/>
              <a:gd name="connsiteX915" fmla="*/ 3797544 w 7467600"/>
              <a:gd name="connsiteY915" fmla="*/ 0 h 6858000"/>
              <a:gd name="connsiteX916" fmla="*/ 3775734 w 7467600"/>
              <a:gd name="connsiteY916" fmla="*/ 95131 h 6858000"/>
              <a:gd name="connsiteX917" fmla="*/ 3724807 w 7467600"/>
              <a:gd name="connsiteY917" fmla="*/ 272257 h 6858000"/>
              <a:gd name="connsiteX918" fmla="*/ 3726844 w 7467600"/>
              <a:gd name="connsiteY918" fmla="*/ 282988 h 6858000"/>
              <a:gd name="connsiteX919" fmla="*/ 3742664 w 7467600"/>
              <a:gd name="connsiteY919" fmla="*/ 279918 h 6858000"/>
              <a:gd name="connsiteX920" fmla="*/ 4103910 w 7467600"/>
              <a:gd name="connsiteY920" fmla="*/ 1161917 h 6858000"/>
              <a:gd name="connsiteX921" fmla="*/ 4020269 w 7467600"/>
              <a:gd name="connsiteY921" fmla="*/ 1200406 h 6858000"/>
              <a:gd name="connsiteX922" fmla="*/ 3674882 w 7467600"/>
              <a:gd name="connsiteY922" fmla="*/ 488524 h 6858000"/>
              <a:gd name="connsiteX923" fmla="*/ 3132682 w 7467600"/>
              <a:gd name="connsiteY923" fmla="*/ 1072284 h 6858000"/>
              <a:gd name="connsiteX924" fmla="*/ 2716346 w 7467600"/>
              <a:gd name="connsiteY924" fmla="*/ 1276376 h 6858000"/>
              <a:gd name="connsiteX925" fmla="*/ 2716772 w 7467600"/>
              <a:gd name="connsiteY925" fmla="*/ 1255462 h 6858000"/>
              <a:gd name="connsiteX926" fmla="*/ 3471096 w 7467600"/>
              <a:gd name="connsiteY926" fmla="*/ 437072 h 6858000"/>
              <a:gd name="connsiteX927" fmla="*/ 3639057 w 7467600"/>
              <a:gd name="connsiteY927" fmla="*/ 286334 h 6858000"/>
              <a:gd name="connsiteX928" fmla="*/ 3640309 w 7467600"/>
              <a:gd name="connsiteY928" fmla="*/ 284664 h 6858000"/>
              <a:gd name="connsiteX929" fmla="*/ 3646022 w 7467600"/>
              <a:gd name="connsiteY929" fmla="*/ 276711 h 6858000"/>
              <a:gd name="connsiteX930" fmla="*/ 3707943 w 7467600"/>
              <a:gd name="connsiteY930" fmla="*/ 65958 h 6858000"/>
              <a:gd name="connsiteX931" fmla="*/ 3721337 w 7467600"/>
              <a:gd name="connsiteY931" fmla="*/ 0 h 6858000"/>
              <a:gd name="connsiteX932" fmla="*/ 2867960 w 7467600"/>
              <a:gd name="connsiteY932" fmla="*/ 0 h 6858000"/>
              <a:gd name="connsiteX933" fmla="*/ 2926351 w 7467600"/>
              <a:gd name="connsiteY933" fmla="*/ 0 h 6858000"/>
              <a:gd name="connsiteX934" fmla="*/ 2902823 w 7467600"/>
              <a:gd name="connsiteY934" fmla="*/ 262929 h 6858000"/>
              <a:gd name="connsiteX935" fmla="*/ 2940663 w 7467600"/>
              <a:gd name="connsiteY935" fmla="*/ 140884 h 6858000"/>
              <a:gd name="connsiteX936" fmla="*/ 2947039 w 7467600"/>
              <a:gd name="connsiteY936" fmla="*/ 122524 h 6858000"/>
              <a:gd name="connsiteX937" fmla="*/ 2984316 w 7467600"/>
              <a:gd name="connsiteY937" fmla="*/ 0 h 6858000"/>
              <a:gd name="connsiteX938" fmla="*/ 3016114 w 7467600"/>
              <a:gd name="connsiteY938" fmla="*/ 0 h 6858000"/>
              <a:gd name="connsiteX939" fmla="*/ 2979949 w 7467600"/>
              <a:gd name="connsiteY939" fmla="*/ 119274 h 6858000"/>
              <a:gd name="connsiteX940" fmla="*/ 3023879 w 7467600"/>
              <a:gd name="connsiteY940" fmla="*/ 0 h 6858000"/>
              <a:gd name="connsiteX941" fmla="*/ 3105400 w 7467600"/>
              <a:gd name="connsiteY941" fmla="*/ 0 h 6858000"/>
              <a:gd name="connsiteX942" fmla="*/ 3094669 w 7467600"/>
              <a:gd name="connsiteY942" fmla="*/ 30308 h 6858000"/>
              <a:gd name="connsiteX943" fmla="*/ 2901945 w 7467600"/>
              <a:gd name="connsiteY943" fmla="*/ 466538 h 6858000"/>
              <a:gd name="connsiteX944" fmla="*/ 2815209 w 7467600"/>
              <a:gd name="connsiteY944" fmla="*/ 497361 h 6858000"/>
              <a:gd name="connsiteX945" fmla="*/ 2844845 w 7467600"/>
              <a:gd name="connsiteY945" fmla="*/ 127638 h 6858000"/>
              <a:gd name="connsiteX946" fmla="*/ 2867960 w 7467600"/>
              <a:gd name="connsiteY946" fmla="*/ 0 h 6858000"/>
              <a:gd name="connsiteX947" fmla="*/ 1057230 w 7467600"/>
              <a:gd name="connsiteY947" fmla="*/ 0 h 6858000"/>
              <a:gd name="connsiteX948" fmla="*/ 1111003 w 7467600"/>
              <a:gd name="connsiteY948" fmla="*/ 0 h 6858000"/>
              <a:gd name="connsiteX949" fmla="*/ 1125553 w 7467600"/>
              <a:gd name="connsiteY949" fmla="*/ 52588 h 6858000"/>
              <a:gd name="connsiteX950" fmla="*/ 1304276 w 7467600"/>
              <a:gd name="connsiteY950" fmla="*/ 476275 h 6858000"/>
              <a:gd name="connsiteX951" fmla="*/ 1492066 w 7467600"/>
              <a:gd name="connsiteY951" fmla="*/ 886333 h 6858000"/>
              <a:gd name="connsiteX952" fmla="*/ 1423698 w 7467600"/>
              <a:gd name="connsiteY952" fmla="*/ 710817 h 6858000"/>
              <a:gd name="connsiteX953" fmla="*/ 1357609 w 7467600"/>
              <a:gd name="connsiteY953" fmla="*/ 532892 h 6858000"/>
              <a:gd name="connsiteX954" fmla="*/ 1309550 w 7467600"/>
              <a:gd name="connsiteY954" fmla="*/ 374031 h 6858000"/>
              <a:gd name="connsiteX955" fmla="*/ 1193673 w 7467600"/>
              <a:gd name="connsiteY955" fmla="*/ 49533 h 6858000"/>
              <a:gd name="connsiteX956" fmla="*/ 1164391 w 7467600"/>
              <a:gd name="connsiteY956" fmla="*/ 0 h 6858000"/>
              <a:gd name="connsiteX957" fmla="*/ 1200666 w 7467600"/>
              <a:gd name="connsiteY957" fmla="*/ 0 h 6858000"/>
              <a:gd name="connsiteX958" fmla="*/ 1223408 w 7467600"/>
              <a:gd name="connsiteY958" fmla="*/ 38996 h 6858000"/>
              <a:gd name="connsiteX959" fmla="*/ 1339635 w 7467600"/>
              <a:gd name="connsiteY959" fmla="*/ 365517 h 6858000"/>
              <a:gd name="connsiteX960" fmla="*/ 1387469 w 7467600"/>
              <a:gd name="connsiteY960" fmla="*/ 523079 h 6858000"/>
              <a:gd name="connsiteX961" fmla="*/ 1452685 w 7467600"/>
              <a:gd name="connsiteY961" fmla="*/ 699806 h 6858000"/>
              <a:gd name="connsiteX962" fmla="*/ 1492092 w 7467600"/>
              <a:gd name="connsiteY962" fmla="*/ 800424 h 6858000"/>
              <a:gd name="connsiteX963" fmla="*/ 1455302 w 7467600"/>
              <a:gd name="connsiteY963" fmla="*/ 632913 h 6858000"/>
              <a:gd name="connsiteX964" fmla="*/ 1222336 w 7467600"/>
              <a:gd name="connsiteY964" fmla="*/ 9480 h 6858000"/>
              <a:gd name="connsiteX965" fmla="*/ 1214634 w 7467600"/>
              <a:gd name="connsiteY965" fmla="*/ 0 h 6858000"/>
              <a:gd name="connsiteX966" fmla="*/ 1289827 w 7467600"/>
              <a:gd name="connsiteY966" fmla="*/ 0 h 6858000"/>
              <a:gd name="connsiteX967" fmla="*/ 1321076 w 7467600"/>
              <a:gd name="connsiteY967" fmla="*/ 59722 h 6858000"/>
              <a:gd name="connsiteX968" fmla="*/ 1512579 w 7467600"/>
              <a:gd name="connsiteY968" fmla="*/ 626441 h 6858000"/>
              <a:gd name="connsiteX969" fmla="*/ 1506076 w 7467600"/>
              <a:gd name="connsiteY969" fmla="*/ 1089289 h 6858000"/>
              <a:gd name="connsiteX970" fmla="*/ 1486346 w 7467600"/>
              <a:gd name="connsiteY970" fmla="*/ 1079919 h 6858000"/>
              <a:gd name="connsiteX971" fmla="*/ 1070511 w 7467600"/>
              <a:gd name="connsiteY971" fmla="*/ 48609 h 6858000"/>
              <a:gd name="connsiteX972" fmla="*/ 1057230 w 7467600"/>
              <a:gd name="connsiteY972" fmla="*/ 0 h 6858000"/>
              <a:gd name="connsiteX973" fmla="*/ 43151 w 7467600"/>
              <a:gd name="connsiteY973" fmla="*/ 0 h 6858000"/>
              <a:gd name="connsiteX974" fmla="*/ 95283 w 7467600"/>
              <a:gd name="connsiteY974" fmla="*/ 0 h 6858000"/>
              <a:gd name="connsiteX975" fmla="*/ 300708 w 7467600"/>
              <a:gd name="connsiteY975" fmla="*/ 154571 h 6858000"/>
              <a:gd name="connsiteX976" fmla="*/ 530414 w 7467600"/>
              <a:gd name="connsiteY976" fmla="*/ 354673 h 6858000"/>
              <a:gd name="connsiteX977" fmla="*/ 333785 w 7467600"/>
              <a:gd name="connsiteY977" fmla="*/ 161564 h 6858000"/>
              <a:gd name="connsiteX978" fmla="*/ 147005 w 7467600"/>
              <a:gd name="connsiteY978" fmla="*/ 0 h 6858000"/>
              <a:gd name="connsiteX979" fmla="*/ 272509 w 7467600"/>
              <a:gd name="connsiteY979" fmla="*/ 0 h 6858000"/>
              <a:gd name="connsiteX980" fmla="*/ 326276 w 7467600"/>
              <a:gd name="connsiteY980" fmla="*/ 45847 h 6858000"/>
              <a:gd name="connsiteX981" fmla="*/ 823759 w 7467600"/>
              <a:gd name="connsiteY981" fmla="*/ 574145 h 6858000"/>
              <a:gd name="connsiteX982" fmla="*/ 811254 w 7467600"/>
              <a:gd name="connsiteY982" fmla="*/ 665546 h 6858000"/>
              <a:gd name="connsiteX983" fmla="*/ 154042 w 7467600"/>
              <a:gd name="connsiteY983" fmla="*/ 261522 h 6858000"/>
              <a:gd name="connsiteX984" fmla="*/ 13550 w 7467600"/>
              <a:gd name="connsiteY984" fmla="*/ 158423 h 6858000"/>
              <a:gd name="connsiteX985" fmla="*/ 0 w 7467600"/>
              <a:gd name="connsiteY985" fmla="*/ 146618 h 6858000"/>
              <a:gd name="connsiteX986" fmla="*/ 0 w 7467600"/>
              <a:gd name="connsiteY986" fmla="*/ 59161 h 6858000"/>
              <a:gd name="connsiteX987" fmla="*/ 45427 w 7467600"/>
              <a:gd name="connsiteY987" fmla="*/ 101078 h 6858000"/>
              <a:gd name="connsiteX988" fmla="*/ 630103 w 7467600"/>
              <a:gd name="connsiteY988" fmla="*/ 485885 h 6858000"/>
              <a:gd name="connsiteX989" fmla="*/ 532040 w 7467600"/>
              <a:gd name="connsiteY989" fmla="*/ 399359 h 6858000"/>
              <a:gd name="connsiteX990" fmla="*/ 517618 w 7467600"/>
              <a:gd name="connsiteY990" fmla="*/ 385726 h 6858000"/>
              <a:gd name="connsiteX991" fmla="*/ 285074 w 7467600"/>
              <a:gd name="connsiteY991" fmla="*/ 182755 h 6858000"/>
              <a:gd name="connsiteX992" fmla="*/ 43151 w 7467600"/>
              <a:gd name="connsiteY99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91022 w 7467600"/>
              <a:gd name="connsiteY134" fmla="*/ 5158141 h 6858000"/>
              <a:gd name="connsiteX135" fmla="*/ 7312201 w 7467600"/>
              <a:gd name="connsiteY135" fmla="*/ 5128278 h 6858000"/>
              <a:gd name="connsiteX136" fmla="*/ 1903353 w 7467600"/>
              <a:gd name="connsiteY136" fmla="*/ 5044827 h 6858000"/>
              <a:gd name="connsiteX137" fmla="*/ 1936931 w 7467600"/>
              <a:gd name="connsiteY137" fmla="*/ 5093954 h 6858000"/>
              <a:gd name="connsiteX138" fmla="*/ 2195868 w 7467600"/>
              <a:gd name="connsiteY138" fmla="*/ 5396574 h 6858000"/>
              <a:gd name="connsiteX139" fmla="*/ 2088852 w 7467600"/>
              <a:gd name="connsiteY139" fmla="*/ 5166123 h 6858000"/>
              <a:gd name="connsiteX140" fmla="*/ 1958241 w 7467600"/>
              <a:gd name="connsiteY140" fmla="*/ 5067955 h 6858000"/>
              <a:gd name="connsiteX141" fmla="*/ 1903353 w 7467600"/>
              <a:gd name="connsiteY141" fmla="*/ 5044827 h 6858000"/>
              <a:gd name="connsiteX142" fmla="*/ 1979378 w 7467600"/>
              <a:gd name="connsiteY142" fmla="*/ 4769504 h 6858000"/>
              <a:gd name="connsiteX143" fmla="*/ 2882120 w 7467600"/>
              <a:gd name="connsiteY143" fmla="*/ 5064547 h 6858000"/>
              <a:gd name="connsiteX144" fmla="*/ 2793103 w 7467600"/>
              <a:gd name="connsiteY144" fmla="*/ 5039699 h 6858000"/>
              <a:gd name="connsiteX145" fmla="*/ 2770041 w 7467600"/>
              <a:gd name="connsiteY145" fmla="*/ 5033634 h 6858000"/>
              <a:gd name="connsiteX146" fmla="*/ 1979378 w 7467600"/>
              <a:gd name="connsiteY146" fmla="*/ 4769504 h 6858000"/>
              <a:gd name="connsiteX147" fmla="*/ 1927410 w 7467600"/>
              <a:gd name="connsiteY147" fmla="*/ 4716164 h 6858000"/>
              <a:gd name="connsiteX148" fmla="*/ 1959587 w 7467600"/>
              <a:gd name="connsiteY148" fmla="*/ 4728849 h 6858000"/>
              <a:gd name="connsiteX149" fmla="*/ 2777707 w 7467600"/>
              <a:gd name="connsiteY149" fmla="*/ 5003991 h 6858000"/>
              <a:gd name="connsiteX150" fmla="*/ 2800768 w 7467600"/>
              <a:gd name="connsiteY150" fmla="*/ 5010056 h 6858000"/>
              <a:gd name="connsiteX151" fmla="*/ 2879408 w 7467600"/>
              <a:gd name="connsiteY151" fmla="*/ 5031590 h 6858000"/>
              <a:gd name="connsiteX152" fmla="*/ 2862295 w 7467600"/>
              <a:gd name="connsiteY152" fmla="*/ 5022958 h 6858000"/>
              <a:gd name="connsiteX153" fmla="*/ 2813343 w 7467600"/>
              <a:gd name="connsiteY153" fmla="*/ 4998369 h 6858000"/>
              <a:gd name="connsiteX154" fmla="*/ 2646245 w 7467600"/>
              <a:gd name="connsiteY154" fmla="*/ 4930999 h 6858000"/>
              <a:gd name="connsiteX155" fmla="*/ 1999243 w 7467600"/>
              <a:gd name="connsiteY155" fmla="*/ 4730524 h 6858000"/>
              <a:gd name="connsiteX156" fmla="*/ 1979527 w 7467600"/>
              <a:gd name="connsiteY156" fmla="*/ 4726651 h 6858000"/>
              <a:gd name="connsiteX157" fmla="*/ 1927410 w 7467600"/>
              <a:gd name="connsiteY157" fmla="*/ 4716164 h 6858000"/>
              <a:gd name="connsiteX158" fmla="*/ 1997014 w 7467600"/>
              <a:gd name="connsiteY158" fmla="*/ 4698007 h 6858000"/>
              <a:gd name="connsiteX159" fmla="*/ 2005458 w 7467600"/>
              <a:gd name="connsiteY159" fmla="*/ 4699540 h 6858000"/>
              <a:gd name="connsiteX160" fmla="*/ 2657186 w 7467600"/>
              <a:gd name="connsiteY160" fmla="*/ 4901687 h 6858000"/>
              <a:gd name="connsiteX161" fmla="*/ 2826662 w 7467600"/>
              <a:gd name="connsiteY161" fmla="*/ 4970362 h 6858000"/>
              <a:gd name="connsiteX162" fmla="*/ 2876100 w 7467600"/>
              <a:gd name="connsiteY162" fmla="*/ 4995397 h 6858000"/>
              <a:gd name="connsiteX163" fmla="*/ 3042600 w 7467600"/>
              <a:gd name="connsiteY163" fmla="*/ 5059532 h 6858000"/>
              <a:gd name="connsiteX164" fmla="*/ 1997014 w 7467600"/>
              <a:gd name="connsiteY164" fmla="*/ 4698007 h 6858000"/>
              <a:gd name="connsiteX165" fmla="*/ 2305292 w 7467600"/>
              <a:gd name="connsiteY165" fmla="*/ 4219492 h 6858000"/>
              <a:gd name="connsiteX166" fmla="*/ 3360922 w 7467600"/>
              <a:gd name="connsiteY166" fmla="*/ 4529373 h 6858000"/>
              <a:gd name="connsiteX167" fmla="*/ 3492420 w 7467600"/>
              <a:gd name="connsiteY167" fmla="*/ 4510145 h 6858000"/>
              <a:gd name="connsiteX168" fmla="*/ 3364086 w 7467600"/>
              <a:gd name="connsiteY168" fmla="*/ 4480340 h 6858000"/>
              <a:gd name="connsiteX169" fmla="*/ 3225818 w 7467600"/>
              <a:gd name="connsiteY169" fmla="*/ 4411822 h 6858000"/>
              <a:gd name="connsiteX170" fmla="*/ 3129696 w 7467600"/>
              <a:gd name="connsiteY170" fmla="*/ 4360704 h 6858000"/>
              <a:gd name="connsiteX171" fmla="*/ 2814545 w 7467600"/>
              <a:gd name="connsiteY171" fmla="*/ 4282955 h 6858000"/>
              <a:gd name="connsiteX172" fmla="*/ 2305292 w 7467600"/>
              <a:gd name="connsiteY172" fmla="*/ 4219492 h 6858000"/>
              <a:gd name="connsiteX173" fmla="*/ 2626982 w 7467600"/>
              <a:gd name="connsiteY173" fmla="*/ 4206450 h 6858000"/>
              <a:gd name="connsiteX174" fmla="*/ 2490617 w 7467600"/>
              <a:gd name="connsiteY174" fmla="*/ 4206951 h 6858000"/>
              <a:gd name="connsiteX175" fmla="*/ 2819869 w 7467600"/>
              <a:gd name="connsiteY175" fmla="*/ 4252936 h 6858000"/>
              <a:gd name="connsiteX176" fmla="*/ 3143018 w 7467600"/>
              <a:gd name="connsiteY176" fmla="*/ 4332698 h 6858000"/>
              <a:gd name="connsiteX177" fmla="*/ 3241520 w 7467600"/>
              <a:gd name="connsiteY177" fmla="*/ 4385112 h 6858000"/>
              <a:gd name="connsiteX178" fmla="*/ 3374575 w 7467600"/>
              <a:gd name="connsiteY178" fmla="*/ 4451517 h 6858000"/>
              <a:gd name="connsiteX179" fmla="*/ 3505221 w 7467600"/>
              <a:gd name="connsiteY179" fmla="*/ 4480757 h 6858000"/>
              <a:gd name="connsiteX180" fmla="*/ 2626982 w 7467600"/>
              <a:gd name="connsiteY180" fmla="*/ 4206450 h 6858000"/>
              <a:gd name="connsiteX181" fmla="*/ 1310106 w 7467600"/>
              <a:gd name="connsiteY181" fmla="*/ 3943217 h 6858000"/>
              <a:gd name="connsiteX182" fmla="*/ 854994 w 7467600"/>
              <a:gd name="connsiteY182" fmla="*/ 4399136 h 6858000"/>
              <a:gd name="connsiteX183" fmla="*/ 742462 w 7467600"/>
              <a:gd name="connsiteY183" fmla="*/ 4594648 h 6858000"/>
              <a:gd name="connsiteX184" fmla="*/ 820602 w 7467600"/>
              <a:gd name="connsiteY184" fmla="*/ 4485915 h 6858000"/>
              <a:gd name="connsiteX185" fmla="*/ 878295 w 7467600"/>
              <a:gd name="connsiteY185" fmla="*/ 4403594 h 6858000"/>
              <a:gd name="connsiteX186" fmla="*/ 1240607 w 7467600"/>
              <a:gd name="connsiteY186" fmla="*/ 4010401 h 6858000"/>
              <a:gd name="connsiteX187" fmla="*/ 1310106 w 7467600"/>
              <a:gd name="connsiteY187" fmla="*/ 3943217 h 6858000"/>
              <a:gd name="connsiteX188" fmla="*/ 1423113 w 7467600"/>
              <a:gd name="connsiteY188" fmla="*/ 3874565 h 6858000"/>
              <a:gd name="connsiteX189" fmla="*/ 1260565 w 7467600"/>
              <a:gd name="connsiteY189" fmla="*/ 4031982 h 6858000"/>
              <a:gd name="connsiteX190" fmla="*/ 901900 w 7467600"/>
              <a:gd name="connsiteY190" fmla="*/ 4421236 h 6858000"/>
              <a:gd name="connsiteX191" fmla="*/ 845044 w 7467600"/>
              <a:gd name="connsiteY191" fmla="*/ 4502436 h 6858000"/>
              <a:gd name="connsiteX192" fmla="*/ 685926 w 7467600"/>
              <a:gd name="connsiteY192" fmla="*/ 4703069 h 6858000"/>
              <a:gd name="connsiteX193" fmla="*/ 684248 w 7467600"/>
              <a:gd name="connsiteY193" fmla="*/ 4706721 h 6858000"/>
              <a:gd name="connsiteX194" fmla="*/ 1423113 w 7467600"/>
              <a:gd name="connsiteY194" fmla="*/ 3874565 h 6858000"/>
              <a:gd name="connsiteX195" fmla="*/ 3316479 w 7467600"/>
              <a:gd name="connsiteY195" fmla="*/ 3872136 h 6858000"/>
              <a:gd name="connsiteX196" fmla="*/ 3546806 w 7467600"/>
              <a:gd name="connsiteY196" fmla="*/ 4356139 h 6858000"/>
              <a:gd name="connsiteX197" fmla="*/ 3364433 w 7467600"/>
              <a:gd name="connsiteY197" fmla="*/ 3953121 h 6858000"/>
              <a:gd name="connsiteX198" fmla="*/ 3316479 w 7467600"/>
              <a:gd name="connsiteY198" fmla="*/ 3872136 h 6858000"/>
              <a:gd name="connsiteX199" fmla="*/ 3291335 w 7467600"/>
              <a:gd name="connsiteY199" fmla="*/ 3767420 h 6858000"/>
              <a:gd name="connsiteX200" fmla="*/ 3390805 w 7467600"/>
              <a:gd name="connsiteY200" fmla="*/ 3937163 h 6858000"/>
              <a:gd name="connsiteX201" fmla="*/ 3579062 w 7467600"/>
              <a:gd name="connsiteY201" fmla="*/ 4359040 h 6858000"/>
              <a:gd name="connsiteX202" fmla="*/ 3467355 w 7467600"/>
              <a:gd name="connsiteY202" fmla="*/ 3988130 h 6858000"/>
              <a:gd name="connsiteX203" fmla="*/ 3310753 w 7467600"/>
              <a:gd name="connsiteY203" fmla="*/ 3787140 h 6858000"/>
              <a:gd name="connsiteX204" fmla="*/ 3291335 w 7467600"/>
              <a:gd name="connsiteY204" fmla="*/ 3767420 h 6858000"/>
              <a:gd name="connsiteX205" fmla="*/ 1635889 w 7467600"/>
              <a:gd name="connsiteY205" fmla="*/ 3709494 h 6858000"/>
              <a:gd name="connsiteX206" fmla="*/ 1634800 w 7467600"/>
              <a:gd name="connsiteY206" fmla="*/ 3731111 h 6858000"/>
              <a:gd name="connsiteX207" fmla="*/ 1635889 w 7467600"/>
              <a:gd name="connsiteY207" fmla="*/ 3709494 h 6858000"/>
              <a:gd name="connsiteX208" fmla="*/ 1510397 w 7467600"/>
              <a:gd name="connsiteY208" fmla="*/ 3684705 h 6858000"/>
              <a:gd name="connsiteX209" fmla="*/ 1146550 w 7467600"/>
              <a:gd name="connsiteY209" fmla="*/ 3802012 h 6858000"/>
              <a:gd name="connsiteX210" fmla="*/ 698834 w 7467600"/>
              <a:gd name="connsiteY210" fmla="*/ 3952272 h 6858000"/>
              <a:gd name="connsiteX211" fmla="*/ 34256 w 7467600"/>
              <a:gd name="connsiteY211" fmla="*/ 4347603 h 6858000"/>
              <a:gd name="connsiteX212" fmla="*/ 527241 w 7467600"/>
              <a:gd name="connsiteY212" fmla="*/ 4065078 h 6858000"/>
              <a:gd name="connsiteX213" fmla="*/ 1510397 w 7467600"/>
              <a:gd name="connsiteY213" fmla="*/ 3684705 h 6858000"/>
              <a:gd name="connsiteX214" fmla="*/ 1313114 w 7467600"/>
              <a:gd name="connsiteY214" fmla="*/ 3655216 h 6858000"/>
              <a:gd name="connsiteX215" fmla="*/ 1109304 w 7467600"/>
              <a:gd name="connsiteY215" fmla="*/ 3669030 h 6858000"/>
              <a:gd name="connsiteX216" fmla="*/ 8129 w 7467600"/>
              <a:gd name="connsiteY216" fmla="*/ 4330519 h 6858000"/>
              <a:gd name="connsiteX217" fmla="*/ 687572 w 7467600"/>
              <a:gd name="connsiteY217" fmla="*/ 3925629 h 6858000"/>
              <a:gd name="connsiteX218" fmla="*/ 1138365 w 7467600"/>
              <a:gd name="connsiteY218" fmla="*/ 3774515 h 6858000"/>
              <a:gd name="connsiteX219" fmla="*/ 1505579 w 7467600"/>
              <a:gd name="connsiteY219" fmla="*/ 3655526 h 6858000"/>
              <a:gd name="connsiteX220" fmla="*/ 1313114 w 7467600"/>
              <a:gd name="connsiteY220" fmla="*/ 3655216 h 6858000"/>
              <a:gd name="connsiteX221" fmla="*/ 3655073 w 7467600"/>
              <a:gd name="connsiteY221" fmla="*/ 3650884 h 6858000"/>
              <a:gd name="connsiteX222" fmla="*/ 3989938 w 7467600"/>
              <a:gd name="connsiteY222" fmla="*/ 3991685 h 6858000"/>
              <a:gd name="connsiteX223" fmla="*/ 4393907 w 7467600"/>
              <a:gd name="connsiteY223" fmla="*/ 4261258 h 6858000"/>
              <a:gd name="connsiteX224" fmla="*/ 4648051 w 7467600"/>
              <a:gd name="connsiteY224" fmla="*/ 4374051 h 6858000"/>
              <a:gd name="connsiteX225" fmla="*/ 4383389 w 7467600"/>
              <a:gd name="connsiteY225" fmla="*/ 4184369 h 6858000"/>
              <a:gd name="connsiteX226" fmla="*/ 4165508 w 7467600"/>
              <a:gd name="connsiteY226" fmla="*/ 4035196 h 6858000"/>
              <a:gd name="connsiteX227" fmla="*/ 4068162 w 7467600"/>
              <a:gd name="connsiteY227" fmla="*/ 3953394 h 6858000"/>
              <a:gd name="connsiteX228" fmla="*/ 3981416 w 7467600"/>
              <a:gd name="connsiteY228" fmla="*/ 3880482 h 6858000"/>
              <a:gd name="connsiteX229" fmla="*/ 3800147 w 7467600"/>
              <a:gd name="connsiteY229" fmla="*/ 3749872 h 6858000"/>
              <a:gd name="connsiteX230" fmla="*/ 3655073 w 7467600"/>
              <a:gd name="connsiteY230" fmla="*/ 3650884 h 6858000"/>
              <a:gd name="connsiteX231" fmla="*/ 3670252 w 7467600"/>
              <a:gd name="connsiteY231" fmla="*/ 3622798 h 6858000"/>
              <a:gd name="connsiteX232" fmla="*/ 3817258 w 7467600"/>
              <a:gd name="connsiteY232" fmla="*/ 3723577 h 6858000"/>
              <a:gd name="connsiteX233" fmla="*/ 4000461 w 7467600"/>
              <a:gd name="connsiteY233" fmla="*/ 3855966 h 6858000"/>
              <a:gd name="connsiteX234" fmla="*/ 4088180 w 7467600"/>
              <a:gd name="connsiteY234" fmla="*/ 3929774 h 6858000"/>
              <a:gd name="connsiteX235" fmla="*/ 4184555 w 7467600"/>
              <a:gd name="connsiteY235" fmla="*/ 4010683 h 6858000"/>
              <a:gd name="connsiteX236" fmla="*/ 4399563 w 7467600"/>
              <a:gd name="connsiteY236" fmla="*/ 4158106 h 6858000"/>
              <a:gd name="connsiteX237" fmla="*/ 4684469 w 7467600"/>
              <a:gd name="connsiteY237" fmla="*/ 4364680 h 6858000"/>
              <a:gd name="connsiteX238" fmla="*/ 4690271 w 7467600"/>
              <a:gd name="connsiteY238" fmla="*/ 4370034 h 6858000"/>
              <a:gd name="connsiteX239" fmla="*/ 4136093 w 7467600"/>
              <a:gd name="connsiteY239" fmla="*/ 3858466 h 6858000"/>
              <a:gd name="connsiteX240" fmla="*/ 3670252 w 7467600"/>
              <a:gd name="connsiteY240" fmla="*/ 3622798 h 6858000"/>
              <a:gd name="connsiteX241" fmla="*/ 4440129 w 7467600"/>
              <a:gd name="connsiteY241" fmla="*/ 3448571 h 6858000"/>
              <a:gd name="connsiteX242" fmla="*/ 4856525 w 7467600"/>
              <a:gd name="connsiteY242" fmla="*/ 3915351 h 6858000"/>
              <a:gd name="connsiteX243" fmla="*/ 5059055 w 7467600"/>
              <a:gd name="connsiteY243" fmla="*/ 4108918 h 6858000"/>
              <a:gd name="connsiteX244" fmla="*/ 5290070 w 7467600"/>
              <a:gd name="connsiteY244" fmla="*/ 4263619 h 6858000"/>
              <a:gd name="connsiteX245" fmla="*/ 4834991 w 7467600"/>
              <a:gd name="connsiteY245" fmla="*/ 3830985 h 6858000"/>
              <a:gd name="connsiteX246" fmla="*/ 4440129 w 7467600"/>
              <a:gd name="connsiteY246" fmla="*/ 3448571 h 6858000"/>
              <a:gd name="connsiteX247" fmla="*/ 4441737 w 7467600"/>
              <a:gd name="connsiteY247" fmla="*/ 3399734 h 6858000"/>
              <a:gd name="connsiteX248" fmla="*/ 4431236 w 7467600"/>
              <a:gd name="connsiteY248" fmla="*/ 3400954 h 6858000"/>
              <a:gd name="connsiteX249" fmla="*/ 4557150 w 7467600"/>
              <a:gd name="connsiteY249" fmla="*/ 3510023 h 6858000"/>
              <a:gd name="connsiteX250" fmla="*/ 4856936 w 7467600"/>
              <a:gd name="connsiteY250" fmla="*/ 3809146 h 6858000"/>
              <a:gd name="connsiteX251" fmla="*/ 5111996 w 7467600"/>
              <a:gd name="connsiteY251" fmla="*/ 4065759 h 6858000"/>
              <a:gd name="connsiteX252" fmla="*/ 5388878 w 7467600"/>
              <a:gd name="connsiteY252" fmla="*/ 4300185 h 6858000"/>
              <a:gd name="connsiteX253" fmla="*/ 5425556 w 7467600"/>
              <a:gd name="connsiteY253" fmla="*/ 4308967 h 6858000"/>
              <a:gd name="connsiteX254" fmla="*/ 4943646 w 7467600"/>
              <a:gd name="connsiteY254" fmla="*/ 3822916 h 6858000"/>
              <a:gd name="connsiteX255" fmla="*/ 4594837 w 7467600"/>
              <a:gd name="connsiteY255" fmla="*/ 3532274 h 6858000"/>
              <a:gd name="connsiteX256" fmla="*/ 4441737 w 7467600"/>
              <a:gd name="connsiteY256" fmla="*/ 3399734 h 6858000"/>
              <a:gd name="connsiteX257" fmla="*/ 5425834 w 7467600"/>
              <a:gd name="connsiteY257" fmla="*/ 3162785 h 6858000"/>
              <a:gd name="connsiteX258" fmla="*/ 5401644 w 7467600"/>
              <a:gd name="connsiteY258" fmla="*/ 3617847 h 6858000"/>
              <a:gd name="connsiteX259" fmla="*/ 5467256 w 7467600"/>
              <a:gd name="connsiteY259" fmla="*/ 4175494 h 6858000"/>
              <a:gd name="connsiteX260" fmla="*/ 5448069 w 7467600"/>
              <a:gd name="connsiteY260" fmla="*/ 3567554 h 6858000"/>
              <a:gd name="connsiteX261" fmla="*/ 5425834 w 7467600"/>
              <a:gd name="connsiteY261" fmla="*/ 3162785 h 6858000"/>
              <a:gd name="connsiteX262" fmla="*/ 1318687 w 7467600"/>
              <a:gd name="connsiteY262" fmla="*/ 3113840 h 6858000"/>
              <a:gd name="connsiteX263" fmla="*/ 1066793 w 7467600"/>
              <a:gd name="connsiteY263" fmla="*/ 3212171 h 6858000"/>
              <a:gd name="connsiteX264" fmla="*/ 993319 w 7467600"/>
              <a:gd name="connsiteY264" fmla="*/ 3247648 h 6858000"/>
              <a:gd name="connsiteX265" fmla="*/ 853081 w 7467600"/>
              <a:gd name="connsiteY265" fmla="*/ 3312410 h 6858000"/>
              <a:gd name="connsiteX266" fmla="*/ 805957 w 7467600"/>
              <a:gd name="connsiteY266" fmla="*/ 3330443 h 6858000"/>
              <a:gd name="connsiteX267" fmla="*/ 1318687 w 7467600"/>
              <a:gd name="connsiteY267" fmla="*/ 3113840 h 6858000"/>
              <a:gd name="connsiteX268" fmla="*/ 5453702 w 7467600"/>
              <a:gd name="connsiteY268" fmla="*/ 3090882 h 6858000"/>
              <a:gd name="connsiteX269" fmla="*/ 5480135 w 7467600"/>
              <a:gd name="connsiteY269" fmla="*/ 3565802 h 6858000"/>
              <a:gd name="connsiteX270" fmla="*/ 5499023 w 7467600"/>
              <a:gd name="connsiteY270" fmla="*/ 4166310 h 6858000"/>
              <a:gd name="connsiteX271" fmla="*/ 5547022 w 7467600"/>
              <a:gd name="connsiteY271" fmla="*/ 3607838 h 6858000"/>
              <a:gd name="connsiteX272" fmla="*/ 5515964 w 7467600"/>
              <a:gd name="connsiteY272" fmla="*/ 3378541 h 6858000"/>
              <a:gd name="connsiteX273" fmla="*/ 5453702 w 7467600"/>
              <a:gd name="connsiteY273" fmla="*/ 3090882 h 6858000"/>
              <a:gd name="connsiteX274" fmla="*/ 1238695 w 7467600"/>
              <a:gd name="connsiteY274" fmla="*/ 3076820 h 6858000"/>
              <a:gd name="connsiteX275" fmla="*/ 716371 w 7467600"/>
              <a:gd name="connsiteY275" fmla="*/ 3293249 h 6858000"/>
              <a:gd name="connsiteX276" fmla="*/ 579522 w 7467600"/>
              <a:gd name="connsiteY276" fmla="*/ 3371759 h 6858000"/>
              <a:gd name="connsiteX277" fmla="*/ 600288 w 7467600"/>
              <a:gd name="connsiteY277" fmla="*/ 3365555 h 6858000"/>
              <a:gd name="connsiteX278" fmla="*/ 840692 w 7467600"/>
              <a:gd name="connsiteY278" fmla="*/ 3284921 h 6858000"/>
              <a:gd name="connsiteX279" fmla="*/ 979248 w 7467600"/>
              <a:gd name="connsiteY279" fmla="*/ 3221003 h 6858000"/>
              <a:gd name="connsiteX280" fmla="*/ 1053282 w 7467600"/>
              <a:gd name="connsiteY280" fmla="*/ 3185247 h 6858000"/>
              <a:gd name="connsiteX281" fmla="*/ 1320603 w 7467600"/>
              <a:gd name="connsiteY281" fmla="*/ 3081281 h 6858000"/>
              <a:gd name="connsiteX282" fmla="*/ 1238695 w 7467600"/>
              <a:gd name="connsiteY282" fmla="*/ 3076820 h 6858000"/>
              <a:gd name="connsiteX283" fmla="*/ 5425627 w 7467600"/>
              <a:gd name="connsiteY283" fmla="*/ 2954192 h 6858000"/>
              <a:gd name="connsiteX284" fmla="*/ 5470770 w 7467600"/>
              <a:gd name="connsiteY284" fmla="*/ 3005435 h 6858000"/>
              <a:gd name="connsiteX285" fmla="*/ 5519779 w 7467600"/>
              <a:gd name="connsiteY285" fmla="*/ 4359223 h 6858000"/>
              <a:gd name="connsiteX286" fmla="*/ 5520293 w 7467600"/>
              <a:gd name="connsiteY286" fmla="*/ 4360602 h 6858000"/>
              <a:gd name="connsiteX287" fmla="*/ 5767221 w 7467600"/>
              <a:gd name="connsiteY287" fmla="*/ 4665564 h 6858000"/>
              <a:gd name="connsiteX288" fmla="*/ 6937169 w 7467600"/>
              <a:gd name="connsiteY288" fmla="*/ 4815941 h 6858000"/>
              <a:gd name="connsiteX289" fmla="*/ 6953922 w 7467600"/>
              <a:gd name="connsiteY289" fmla="*/ 4890068 h 6858000"/>
              <a:gd name="connsiteX290" fmla="*/ 6071359 w 7467600"/>
              <a:gd name="connsiteY290" fmla="*/ 4770770 h 6858000"/>
              <a:gd name="connsiteX291" fmla="*/ 6038839 w 7467600"/>
              <a:gd name="connsiteY291" fmla="*/ 4764474 h 6858000"/>
              <a:gd name="connsiteX292" fmla="*/ 6038706 w 7467600"/>
              <a:gd name="connsiteY292" fmla="*/ 4763847 h 6858000"/>
              <a:gd name="connsiteX293" fmla="*/ 6037784 w 7467600"/>
              <a:gd name="connsiteY293" fmla="*/ 4764270 h 6858000"/>
              <a:gd name="connsiteX294" fmla="*/ 6038839 w 7467600"/>
              <a:gd name="connsiteY294" fmla="*/ 4764474 h 6858000"/>
              <a:gd name="connsiteX295" fmla="*/ 6040338 w 7467600"/>
              <a:gd name="connsiteY295" fmla="*/ 4771418 h 6858000"/>
              <a:gd name="connsiteX296" fmla="*/ 6024488 w 7467600"/>
              <a:gd name="connsiteY296" fmla="*/ 4809903 h 6858000"/>
              <a:gd name="connsiteX297" fmla="*/ 5599771 w 7467600"/>
              <a:gd name="connsiteY297" fmla="*/ 5509652 h 6858000"/>
              <a:gd name="connsiteX298" fmla="*/ 5548843 w 7467600"/>
              <a:gd name="connsiteY298" fmla="*/ 5563845 h 6858000"/>
              <a:gd name="connsiteX299" fmla="*/ 5940952 w 7467600"/>
              <a:gd name="connsiteY299" fmla="*/ 6250028 h 6858000"/>
              <a:gd name="connsiteX300" fmla="*/ 6043441 w 7467600"/>
              <a:gd name="connsiteY300" fmla="*/ 6665847 h 6858000"/>
              <a:gd name="connsiteX301" fmla="*/ 6093432 w 7467600"/>
              <a:gd name="connsiteY301" fmla="*/ 6858000 h 6858000"/>
              <a:gd name="connsiteX302" fmla="*/ 6034344 w 7467600"/>
              <a:gd name="connsiteY302" fmla="*/ 6858000 h 6858000"/>
              <a:gd name="connsiteX303" fmla="*/ 6026679 w 7467600"/>
              <a:gd name="connsiteY303" fmla="*/ 6836959 h 6858000"/>
              <a:gd name="connsiteX304" fmla="*/ 5800441 w 7467600"/>
              <a:gd name="connsiteY304" fmla="*/ 6335286 h 6858000"/>
              <a:gd name="connsiteX305" fmla="*/ 5526562 w 7467600"/>
              <a:gd name="connsiteY305" fmla="*/ 5705388 h 6858000"/>
              <a:gd name="connsiteX306" fmla="*/ 5519640 w 7467600"/>
              <a:gd name="connsiteY306" fmla="*/ 5683774 h 6858000"/>
              <a:gd name="connsiteX307" fmla="*/ 5844559 w 7467600"/>
              <a:gd name="connsiteY307" fmla="*/ 6553349 h 6858000"/>
              <a:gd name="connsiteX308" fmla="*/ 5975994 w 7467600"/>
              <a:gd name="connsiteY308" fmla="*/ 6858000 h 6858000"/>
              <a:gd name="connsiteX309" fmla="*/ 5898547 w 7467600"/>
              <a:gd name="connsiteY309" fmla="*/ 6858000 h 6858000"/>
              <a:gd name="connsiteX310" fmla="*/ 5682041 w 7467600"/>
              <a:gd name="connsiteY310" fmla="*/ 6355860 h 6858000"/>
              <a:gd name="connsiteX311" fmla="*/ 5461758 w 7467600"/>
              <a:gd name="connsiteY311" fmla="*/ 5820220 h 6858000"/>
              <a:gd name="connsiteX312" fmla="*/ 5237282 w 7467600"/>
              <a:gd name="connsiteY312" fmla="*/ 6579086 h 6858000"/>
              <a:gd name="connsiteX313" fmla="*/ 5115009 w 7467600"/>
              <a:gd name="connsiteY313" fmla="*/ 6858000 h 6858000"/>
              <a:gd name="connsiteX314" fmla="*/ 5028074 w 7467600"/>
              <a:gd name="connsiteY314" fmla="*/ 6858000 h 6858000"/>
              <a:gd name="connsiteX315" fmla="*/ 5079508 w 7467600"/>
              <a:gd name="connsiteY315" fmla="*/ 6749074 h 6858000"/>
              <a:gd name="connsiteX316" fmla="*/ 5371846 w 7467600"/>
              <a:gd name="connsiteY316" fmla="*/ 5924413 h 6858000"/>
              <a:gd name="connsiteX317" fmla="*/ 5270512 w 7467600"/>
              <a:gd name="connsiteY317" fmla="*/ 6138975 h 6858000"/>
              <a:gd name="connsiteX318" fmla="*/ 5062409 w 7467600"/>
              <a:gd name="connsiteY318" fmla="*/ 6653544 h 6858000"/>
              <a:gd name="connsiteX319" fmla="*/ 5036628 w 7467600"/>
              <a:gd name="connsiteY319" fmla="*/ 6754247 h 6858000"/>
              <a:gd name="connsiteX320" fmla="*/ 5009112 w 7467600"/>
              <a:gd name="connsiteY320" fmla="*/ 6858000 h 6858000"/>
              <a:gd name="connsiteX321" fmla="*/ 4976679 w 7467600"/>
              <a:gd name="connsiteY321" fmla="*/ 6858000 h 6858000"/>
              <a:gd name="connsiteX322" fmla="*/ 5006537 w 7467600"/>
              <a:gd name="connsiteY322" fmla="*/ 6747068 h 6858000"/>
              <a:gd name="connsiteX323" fmla="*/ 5032723 w 7467600"/>
              <a:gd name="connsiteY323" fmla="*/ 6644957 h 6858000"/>
              <a:gd name="connsiteX324" fmla="*/ 5242949 w 7467600"/>
              <a:gd name="connsiteY324" fmla="*/ 6125175 h 6858000"/>
              <a:gd name="connsiteX325" fmla="*/ 5286321 w 7467600"/>
              <a:gd name="connsiteY325" fmla="*/ 6033555 h 6858000"/>
              <a:gd name="connsiteX326" fmla="*/ 5008210 w 7467600"/>
              <a:gd name="connsiteY326" fmla="*/ 6649194 h 6858000"/>
              <a:gd name="connsiteX327" fmla="*/ 4986321 w 7467600"/>
              <a:gd name="connsiteY327" fmla="*/ 6765687 h 6858000"/>
              <a:gd name="connsiteX328" fmla="*/ 4973474 w 7467600"/>
              <a:gd name="connsiteY328" fmla="*/ 6858000 h 6858000"/>
              <a:gd name="connsiteX329" fmla="*/ 4907178 w 7467600"/>
              <a:gd name="connsiteY329" fmla="*/ 6858000 h 6858000"/>
              <a:gd name="connsiteX330" fmla="*/ 4910810 w 7467600"/>
              <a:gd name="connsiteY330" fmla="*/ 6829660 h 6858000"/>
              <a:gd name="connsiteX331" fmla="*/ 4987461 w 7467600"/>
              <a:gd name="connsiteY331" fmla="*/ 6432994 h 6858000"/>
              <a:gd name="connsiteX332" fmla="*/ 5179262 w 7467600"/>
              <a:gd name="connsiteY332" fmla="*/ 6035044 h 6858000"/>
              <a:gd name="connsiteX333" fmla="*/ 4689678 w 7467600"/>
              <a:gd name="connsiteY333" fmla="*/ 6440241 h 6858000"/>
              <a:gd name="connsiteX334" fmla="*/ 4477543 w 7467600"/>
              <a:gd name="connsiteY334" fmla="*/ 6674836 h 6858000"/>
              <a:gd name="connsiteX335" fmla="*/ 4329957 w 7467600"/>
              <a:gd name="connsiteY335" fmla="*/ 6858000 h 6858000"/>
              <a:gd name="connsiteX336" fmla="*/ 4218595 w 7467600"/>
              <a:gd name="connsiteY336" fmla="*/ 6858000 h 6858000"/>
              <a:gd name="connsiteX337" fmla="*/ 4368888 w 7467600"/>
              <a:gd name="connsiteY337" fmla="*/ 6668412 h 6858000"/>
              <a:gd name="connsiteX338" fmla="*/ 4563091 w 7467600"/>
              <a:gd name="connsiteY338" fmla="*/ 6442508 h 6858000"/>
              <a:gd name="connsiteX339" fmla="*/ 5387324 w 7467600"/>
              <a:gd name="connsiteY339" fmla="*/ 5705830 h 6858000"/>
              <a:gd name="connsiteX340" fmla="*/ 5073620 w 7467600"/>
              <a:gd name="connsiteY340" fmla="*/ 5955437 h 6858000"/>
              <a:gd name="connsiteX341" fmla="*/ 4689789 w 7467600"/>
              <a:gd name="connsiteY341" fmla="*/ 6268382 h 6858000"/>
              <a:gd name="connsiteX342" fmla="*/ 4418722 w 7467600"/>
              <a:gd name="connsiteY342" fmla="*/ 6570886 h 6858000"/>
              <a:gd name="connsiteX343" fmla="*/ 4214944 w 7467600"/>
              <a:gd name="connsiteY343" fmla="*/ 6858000 h 6858000"/>
              <a:gd name="connsiteX344" fmla="*/ 4177898 w 7467600"/>
              <a:gd name="connsiteY344" fmla="*/ 6858000 h 6858000"/>
              <a:gd name="connsiteX345" fmla="*/ 4391597 w 7467600"/>
              <a:gd name="connsiteY345" fmla="*/ 6556370 h 6858000"/>
              <a:gd name="connsiteX346" fmla="*/ 4668889 w 7467600"/>
              <a:gd name="connsiteY346" fmla="*/ 6246399 h 6858000"/>
              <a:gd name="connsiteX347" fmla="*/ 5055427 w 7467600"/>
              <a:gd name="connsiteY347" fmla="*/ 5931476 h 6858000"/>
              <a:gd name="connsiteX348" fmla="*/ 5371814 w 7467600"/>
              <a:gd name="connsiteY348" fmla="*/ 5678975 h 6858000"/>
              <a:gd name="connsiteX349" fmla="*/ 4987918 w 7467600"/>
              <a:gd name="connsiteY349" fmla="*/ 5838701 h 6858000"/>
              <a:gd name="connsiteX350" fmla="*/ 4317146 w 7467600"/>
              <a:gd name="connsiteY350" fmla="*/ 6587716 h 6858000"/>
              <a:gd name="connsiteX351" fmla="*/ 4171627 w 7467600"/>
              <a:gd name="connsiteY351" fmla="*/ 6858000 h 6858000"/>
              <a:gd name="connsiteX352" fmla="*/ 4081585 w 7467600"/>
              <a:gd name="connsiteY352" fmla="*/ 6858000 h 6858000"/>
              <a:gd name="connsiteX353" fmla="*/ 4238603 w 7467600"/>
              <a:gd name="connsiteY353" fmla="*/ 6559341 h 6858000"/>
              <a:gd name="connsiteX354" fmla="*/ 4778333 w 7467600"/>
              <a:gd name="connsiteY354" fmla="*/ 5873626 h 6858000"/>
              <a:gd name="connsiteX355" fmla="*/ 5414185 w 7467600"/>
              <a:gd name="connsiteY355" fmla="*/ 5573882 h 6858000"/>
              <a:gd name="connsiteX356" fmla="*/ 5959648 w 7467600"/>
              <a:gd name="connsiteY356" fmla="*/ 4760797 h 6858000"/>
              <a:gd name="connsiteX357" fmla="*/ 5355019 w 7467600"/>
              <a:gd name="connsiteY357" fmla="*/ 4734672 h 6858000"/>
              <a:gd name="connsiteX358" fmla="*/ 5083565 w 7467600"/>
              <a:gd name="connsiteY358" fmla="*/ 5179121 h 6858000"/>
              <a:gd name="connsiteX359" fmla="*/ 4713577 w 7467600"/>
              <a:gd name="connsiteY359" fmla="*/ 5616803 h 6858000"/>
              <a:gd name="connsiteX360" fmla="*/ 3989559 w 7467600"/>
              <a:gd name="connsiteY360" fmla="*/ 6145945 h 6858000"/>
              <a:gd name="connsiteX361" fmla="*/ 3939824 w 7467600"/>
              <a:gd name="connsiteY361" fmla="*/ 6066900 h 6858000"/>
              <a:gd name="connsiteX362" fmla="*/ 4584537 w 7467600"/>
              <a:gd name="connsiteY362" fmla="*/ 5324826 h 6858000"/>
              <a:gd name="connsiteX363" fmla="*/ 5037105 w 7467600"/>
              <a:gd name="connsiteY363" fmla="*/ 5088765 h 6858000"/>
              <a:gd name="connsiteX364" fmla="*/ 5039930 w 7467600"/>
              <a:gd name="connsiteY364" fmla="*/ 5089585 h 6858000"/>
              <a:gd name="connsiteX365" fmla="*/ 5263764 w 7467600"/>
              <a:gd name="connsiteY365" fmla="*/ 4735525 h 6858000"/>
              <a:gd name="connsiteX366" fmla="*/ 4086300 w 7467600"/>
              <a:gd name="connsiteY366" fmla="*/ 4884599 h 6858000"/>
              <a:gd name="connsiteX367" fmla="*/ 4085485 w 7467600"/>
              <a:gd name="connsiteY367" fmla="*/ 4899070 h 6858000"/>
              <a:gd name="connsiteX368" fmla="*/ 3871915 w 7467600"/>
              <a:gd name="connsiteY368" fmla="*/ 5253645 h 6858000"/>
              <a:gd name="connsiteX369" fmla="*/ 3799374 w 7467600"/>
              <a:gd name="connsiteY369" fmla="*/ 5466127 h 6858000"/>
              <a:gd name="connsiteX370" fmla="*/ 3498850 w 7467600"/>
              <a:gd name="connsiteY370" fmla="*/ 6661888 h 6858000"/>
              <a:gd name="connsiteX371" fmla="*/ 3399216 w 7467600"/>
              <a:gd name="connsiteY371" fmla="*/ 6858000 h 6858000"/>
              <a:gd name="connsiteX372" fmla="*/ 3303688 w 7467600"/>
              <a:gd name="connsiteY372" fmla="*/ 6858000 h 6858000"/>
              <a:gd name="connsiteX373" fmla="*/ 3391774 w 7467600"/>
              <a:gd name="connsiteY373" fmla="*/ 6697181 h 6858000"/>
              <a:gd name="connsiteX374" fmla="*/ 3735540 w 7467600"/>
              <a:gd name="connsiteY374" fmla="*/ 5546923 h 6858000"/>
              <a:gd name="connsiteX375" fmla="*/ 3729438 w 7467600"/>
              <a:gd name="connsiteY375" fmla="*/ 5569058 h 6858000"/>
              <a:gd name="connsiteX376" fmla="*/ 3707782 w 7467600"/>
              <a:gd name="connsiteY376" fmla="*/ 5644908 h 6858000"/>
              <a:gd name="connsiteX377" fmla="*/ 3583827 w 7467600"/>
              <a:gd name="connsiteY377" fmla="*/ 6039215 h 6858000"/>
              <a:gd name="connsiteX378" fmla="*/ 3547861 w 7467600"/>
              <a:gd name="connsiteY378" fmla="*/ 6129609 h 6858000"/>
              <a:gd name="connsiteX379" fmla="*/ 3490905 w 7467600"/>
              <a:gd name="connsiteY379" fmla="*/ 6277660 h 6858000"/>
              <a:gd name="connsiteX380" fmla="*/ 3455859 w 7467600"/>
              <a:gd name="connsiteY380" fmla="*/ 6391301 h 6858000"/>
              <a:gd name="connsiteX381" fmla="*/ 3429112 w 7467600"/>
              <a:gd name="connsiteY381" fmla="*/ 6479469 h 6858000"/>
              <a:gd name="connsiteX382" fmla="*/ 3304862 w 7467600"/>
              <a:gd name="connsiteY382" fmla="*/ 6796476 h 6858000"/>
              <a:gd name="connsiteX383" fmla="*/ 3276071 w 7467600"/>
              <a:gd name="connsiteY383" fmla="*/ 6858000 h 6858000"/>
              <a:gd name="connsiteX384" fmla="*/ 3240805 w 7467600"/>
              <a:gd name="connsiteY384" fmla="*/ 6858000 h 6858000"/>
              <a:gd name="connsiteX385" fmla="*/ 3275917 w 7467600"/>
              <a:gd name="connsiteY385" fmla="*/ 6783192 h 6858000"/>
              <a:gd name="connsiteX386" fmla="*/ 3399358 w 7467600"/>
              <a:gd name="connsiteY386" fmla="*/ 6469011 h 6858000"/>
              <a:gd name="connsiteX387" fmla="*/ 3425650 w 7467600"/>
              <a:gd name="connsiteY387" fmla="*/ 6381333 h 6858000"/>
              <a:gd name="connsiteX388" fmla="*/ 3460661 w 7467600"/>
              <a:gd name="connsiteY388" fmla="*/ 6266763 h 6858000"/>
              <a:gd name="connsiteX389" fmla="*/ 3518021 w 7467600"/>
              <a:gd name="connsiteY389" fmla="*/ 6117298 h 6858000"/>
              <a:gd name="connsiteX390" fmla="*/ 3554035 w 7467600"/>
              <a:gd name="connsiteY390" fmla="*/ 6027832 h 6858000"/>
              <a:gd name="connsiteX391" fmla="*/ 3677174 w 7467600"/>
              <a:gd name="connsiteY391" fmla="*/ 5636351 h 6858000"/>
              <a:gd name="connsiteX392" fmla="*/ 3698819 w 7467600"/>
              <a:gd name="connsiteY392" fmla="*/ 5560503 h 6858000"/>
              <a:gd name="connsiteX393" fmla="*/ 3702094 w 7467600"/>
              <a:gd name="connsiteY393" fmla="*/ 5549194 h 6858000"/>
              <a:gd name="connsiteX394" fmla="*/ 3398355 w 7467600"/>
              <a:gd name="connsiteY394" fmla="*/ 6094603 h 6858000"/>
              <a:gd name="connsiteX395" fmla="*/ 3193941 w 7467600"/>
              <a:gd name="connsiteY395" fmla="*/ 6798775 h 6858000"/>
              <a:gd name="connsiteX396" fmla="*/ 3184140 w 7467600"/>
              <a:gd name="connsiteY396" fmla="*/ 6858000 h 6858000"/>
              <a:gd name="connsiteX397" fmla="*/ 3099978 w 7467600"/>
              <a:gd name="connsiteY397" fmla="*/ 6858000 h 6858000"/>
              <a:gd name="connsiteX398" fmla="*/ 3101556 w 7467600"/>
              <a:gd name="connsiteY398" fmla="*/ 6843337 h 6858000"/>
              <a:gd name="connsiteX399" fmla="*/ 3370162 w 7467600"/>
              <a:gd name="connsiteY399" fmla="*/ 5785550 h 6858000"/>
              <a:gd name="connsiteX400" fmla="*/ 3746477 w 7467600"/>
              <a:gd name="connsiteY400" fmla="*/ 5377889 h 6858000"/>
              <a:gd name="connsiteX401" fmla="*/ 3863399 w 7467600"/>
              <a:gd name="connsiteY401" fmla="*/ 5087257 h 6858000"/>
              <a:gd name="connsiteX402" fmla="*/ 3968712 w 7467600"/>
              <a:gd name="connsiteY402" fmla="*/ 4913989 h 6858000"/>
              <a:gd name="connsiteX403" fmla="*/ 2792390 w 7467600"/>
              <a:gd name="connsiteY403" fmla="*/ 5382974 h 6858000"/>
              <a:gd name="connsiteX404" fmla="*/ 2714982 w 7467600"/>
              <a:gd name="connsiteY404" fmla="*/ 5427051 h 6858000"/>
              <a:gd name="connsiteX405" fmla="*/ 2813361 w 7467600"/>
              <a:gd name="connsiteY405" fmla="*/ 6023912 h 6858000"/>
              <a:gd name="connsiteX406" fmla="*/ 2688430 w 7467600"/>
              <a:gd name="connsiteY406" fmla="*/ 6801564 h 6858000"/>
              <a:gd name="connsiteX407" fmla="*/ 2629626 w 7467600"/>
              <a:gd name="connsiteY407" fmla="*/ 6763394 h 6858000"/>
              <a:gd name="connsiteX408" fmla="*/ 2565328 w 7467600"/>
              <a:gd name="connsiteY408" fmla="*/ 5516399 h 6858000"/>
              <a:gd name="connsiteX409" fmla="*/ 1922999 w 7467600"/>
              <a:gd name="connsiteY409" fmla="*/ 5980343 h 6858000"/>
              <a:gd name="connsiteX410" fmla="*/ 1950261 w 7467600"/>
              <a:gd name="connsiteY410" fmla="*/ 6405858 h 6858000"/>
              <a:gd name="connsiteX411" fmla="*/ 2365554 w 7467600"/>
              <a:gd name="connsiteY411" fmla="*/ 6759107 h 6858000"/>
              <a:gd name="connsiteX412" fmla="*/ 2424142 w 7467600"/>
              <a:gd name="connsiteY412" fmla="*/ 6858000 h 6858000"/>
              <a:gd name="connsiteX413" fmla="*/ 2395994 w 7467600"/>
              <a:gd name="connsiteY413" fmla="*/ 6858000 h 6858000"/>
              <a:gd name="connsiteX414" fmla="*/ 2392863 w 7467600"/>
              <a:gd name="connsiteY414" fmla="*/ 6852964 h 6858000"/>
              <a:gd name="connsiteX415" fmla="*/ 2017589 w 7467600"/>
              <a:gd name="connsiteY415" fmla="*/ 6493982 h 6858000"/>
              <a:gd name="connsiteX416" fmla="*/ 2147336 w 7467600"/>
              <a:gd name="connsiteY416" fmla="*/ 6594052 h 6858000"/>
              <a:gd name="connsiteX417" fmla="*/ 2207047 w 7467600"/>
              <a:gd name="connsiteY417" fmla="*/ 6654540 h 6858000"/>
              <a:gd name="connsiteX418" fmla="*/ 2299106 w 7467600"/>
              <a:gd name="connsiteY418" fmla="*/ 6778931 h 6858000"/>
              <a:gd name="connsiteX419" fmla="*/ 2314430 w 7467600"/>
              <a:gd name="connsiteY419" fmla="*/ 6801144 h 6858000"/>
              <a:gd name="connsiteX420" fmla="*/ 2352406 w 7467600"/>
              <a:gd name="connsiteY420" fmla="*/ 6858000 h 6858000"/>
              <a:gd name="connsiteX421" fmla="*/ 2314492 w 7467600"/>
              <a:gd name="connsiteY421" fmla="*/ 6858000 h 6858000"/>
              <a:gd name="connsiteX422" fmla="*/ 2288095 w 7467600"/>
              <a:gd name="connsiteY422" fmla="*/ 6818030 h 6858000"/>
              <a:gd name="connsiteX423" fmla="*/ 2272768 w 7467600"/>
              <a:gd name="connsiteY423" fmla="*/ 6795822 h 6858000"/>
              <a:gd name="connsiteX424" fmla="*/ 2182715 w 7467600"/>
              <a:gd name="connsiteY424" fmla="*/ 6675071 h 6858000"/>
              <a:gd name="connsiteX425" fmla="*/ 2032061 w 7467600"/>
              <a:gd name="connsiteY425" fmla="*/ 6541380 h 6858000"/>
              <a:gd name="connsiteX426" fmla="*/ 2257220 w 7467600"/>
              <a:gd name="connsiteY426" fmla="*/ 6826257 h 6858000"/>
              <a:gd name="connsiteX427" fmla="*/ 2281324 w 7467600"/>
              <a:gd name="connsiteY427" fmla="*/ 6858000 h 6858000"/>
              <a:gd name="connsiteX428" fmla="*/ 2242860 w 7467600"/>
              <a:gd name="connsiteY428" fmla="*/ 6858000 h 6858000"/>
              <a:gd name="connsiteX429" fmla="*/ 2232818 w 7467600"/>
              <a:gd name="connsiteY429" fmla="*/ 6844926 h 6858000"/>
              <a:gd name="connsiteX430" fmla="*/ 1990172 w 7467600"/>
              <a:gd name="connsiteY430" fmla="*/ 6542121 h 6858000"/>
              <a:gd name="connsiteX431" fmla="*/ 2124090 w 7467600"/>
              <a:gd name="connsiteY431" fmla="*/ 6761017 h 6858000"/>
              <a:gd name="connsiteX432" fmla="*/ 2200380 w 7467600"/>
              <a:gd name="connsiteY432" fmla="*/ 6858000 h 6858000"/>
              <a:gd name="connsiteX433" fmla="*/ 2147507 w 7467600"/>
              <a:gd name="connsiteY433" fmla="*/ 6858000 h 6858000"/>
              <a:gd name="connsiteX434" fmla="*/ 2070668 w 7467600"/>
              <a:gd name="connsiteY434" fmla="*/ 6761520 h 6858000"/>
              <a:gd name="connsiteX435" fmla="*/ 1975142 w 7467600"/>
              <a:gd name="connsiteY435" fmla="*/ 6585570 h 6858000"/>
              <a:gd name="connsiteX436" fmla="*/ 2050035 w 7467600"/>
              <a:gd name="connsiteY436" fmla="*/ 6813345 h 6858000"/>
              <a:gd name="connsiteX437" fmla="*/ 2063025 w 7467600"/>
              <a:gd name="connsiteY437" fmla="*/ 6858000 h 6858000"/>
              <a:gd name="connsiteX438" fmla="*/ 2021675 w 7467600"/>
              <a:gd name="connsiteY438" fmla="*/ 6858000 h 6858000"/>
              <a:gd name="connsiteX439" fmla="*/ 2019308 w 7467600"/>
              <a:gd name="connsiteY439" fmla="*/ 6847118 h 6858000"/>
              <a:gd name="connsiteX440" fmla="*/ 1938835 w 7467600"/>
              <a:gd name="connsiteY440" fmla="*/ 6551160 h 6858000"/>
              <a:gd name="connsiteX441" fmla="*/ 1953230 w 7467600"/>
              <a:gd name="connsiteY441" fmla="*/ 6759699 h 6858000"/>
              <a:gd name="connsiteX442" fmla="*/ 1956763 w 7467600"/>
              <a:gd name="connsiteY442" fmla="*/ 6778191 h 6858000"/>
              <a:gd name="connsiteX443" fmla="*/ 1967925 w 7467600"/>
              <a:gd name="connsiteY443" fmla="*/ 6858000 h 6858000"/>
              <a:gd name="connsiteX444" fmla="*/ 1936622 w 7467600"/>
              <a:gd name="connsiteY444" fmla="*/ 6858000 h 6858000"/>
              <a:gd name="connsiteX445" fmla="*/ 1926261 w 7467600"/>
              <a:gd name="connsiteY445" fmla="*/ 6784064 h 6858000"/>
              <a:gd name="connsiteX446" fmla="*/ 1922724 w 7467600"/>
              <a:gd name="connsiteY446" fmla="*/ 6765577 h 6858000"/>
              <a:gd name="connsiteX447" fmla="*/ 1904650 w 7467600"/>
              <a:gd name="connsiteY447" fmla="*/ 6639616 h 6858000"/>
              <a:gd name="connsiteX448" fmla="*/ 1885273 w 7467600"/>
              <a:gd name="connsiteY448" fmla="*/ 6858000 h 6858000"/>
              <a:gd name="connsiteX449" fmla="*/ 1854363 w 7467600"/>
              <a:gd name="connsiteY449" fmla="*/ 6858000 h 6858000"/>
              <a:gd name="connsiteX450" fmla="*/ 1880391 w 7467600"/>
              <a:gd name="connsiteY450" fmla="*/ 6603796 h 6858000"/>
              <a:gd name="connsiteX451" fmla="*/ 1818273 w 7467600"/>
              <a:gd name="connsiteY451" fmla="*/ 6715729 h 6858000"/>
              <a:gd name="connsiteX452" fmla="*/ 1794691 w 7467600"/>
              <a:gd name="connsiteY452" fmla="*/ 6843239 h 6858000"/>
              <a:gd name="connsiteX453" fmla="*/ 1794914 w 7467600"/>
              <a:gd name="connsiteY453" fmla="*/ 6858000 h 6858000"/>
              <a:gd name="connsiteX454" fmla="*/ 1746128 w 7467600"/>
              <a:gd name="connsiteY454" fmla="*/ 6858000 h 6858000"/>
              <a:gd name="connsiteX455" fmla="*/ 1753934 w 7467600"/>
              <a:gd name="connsiteY455" fmla="*/ 6724796 h 6858000"/>
              <a:gd name="connsiteX456" fmla="*/ 1792053 w 7467600"/>
              <a:gd name="connsiteY456" fmla="*/ 6572396 h 6858000"/>
              <a:gd name="connsiteX457" fmla="*/ 1862248 w 7467600"/>
              <a:gd name="connsiteY457" fmla="*/ 6266397 h 6858000"/>
              <a:gd name="connsiteX458" fmla="*/ 1862250 w 7467600"/>
              <a:gd name="connsiteY458" fmla="*/ 6033531 h 6858000"/>
              <a:gd name="connsiteX459" fmla="*/ 1211999 w 7467600"/>
              <a:gd name="connsiteY459" fmla="*/ 6683610 h 6858000"/>
              <a:gd name="connsiteX460" fmla="*/ 1213266 w 7467600"/>
              <a:gd name="connsiteY460" fmla="*/ 6691947 h 6858000"/>
              <a:gd name="connsiteX461" fmla="*/ 1203370 w 7467600"/>
              <a:gd name="connsiteY461" fmla="*/ 6850676 h 6858000"/>
              <a:gd name="connsiteX462" fmla="*/ 1203671 w 7467600"/>
              <a:gd name="connsiteY462" fmla="*/ 6858000 h 6858000"/>
              <a:gd name="connsiteX463" fmla="*/ 1143180 w 7467600"/>
              <a:gd name="connsiteY463" fmla="*/ 6858000 h 6858000"/>
              <a:gd name="connsiteX464" fmla="*/ 1142176 w 7467600"/>
              <a:gd name="connsiteY464" fmla="*/ 6766045 h 6858000"/>
              <a:gd name="connsiteX465" fmla="*/ 1067484 w 7467600"/>
              <a:gd name="connsiteY465" fmla="*/ 6858000 h 6858000"/>
              <a:gd name="connsiteX466" fmla="*/ 953928 w 7467600"/>
              <a:gd name="connsiteY466" fmla="*/ 6858000 h 6858000"/>
              <a:gd name="connsiteX467" fmla="*/ 959715 w 7467600"/>
              <a:gd name="connsiteY467" fmla="*/ 6850185 h 6858000"/>
              <a:gd name="connsiteX468" fmla="*/ 1483788 w 7467600"/>
              <a:gd name="connsiteY468" fmla="*/ 6259174 h 6858000"/>
              <a:gd name="connsiteX469" fmla="*/ 1100671 w 7467600"/>
              <a:gd name="connsiteY469" fmla="*/ 6252137 h 6858000"/>
              <a:gd name="connsiteX470" fmla="*/ 1090144 w 7467600"/>
              <a:gd name="connsiteY470" fmla="*/ 6256748 h 6858000"/>
              <a:gd name="connsiteX471" fmla="*/ 1095872 w 7467600"/>
              <a:gd name="connsiteY471" fmla="*/ 6271892 h 6858000"/>
              <a:gd name="connsiteX472" fmla="*/ 262785 w 7467600"/>
              <a:gd name="connsiteY472" fmla="*/ 6845450 h 6858000"/>
              <a:gd name="connsiteX473" fmla="*/ 209968 w 7467600"/>
              <a:gd name="connsiteY473" fmla="*/ 6770713 h 6858000"/>
              <a:gd name="connsiteX474" fmla="*/ 873460 w 7467600"/>
              <a:gd name="connsiteY474" fmla="*/ 6253768 h 6858000"/>
              <a:gd name="connsiteX475" fmla="*/ 192686 w 7467600"/>
              <a:gd name="connsiteY475" fmla="*/ 5849257 h 6858000"/>
              <a:gd name="connsiteX476" fmla="*/ 4696 w 7467600"/>
              <a:gd name="connsiteY476" fmla="*/ 5697668 h 6858000"/>
              <a:gd name="connsiteX477" fmla="*/ 0 w 7467600"/>
              <a:gd name="connsiteY477" fmla="*/ 5689984 h 6858000"/>
              <a:gd name="connsiteX478" fmla="*/ 0 w 7467600"/>
              <a:gd name="connsiteY478" fmla="*/ 5513472 h 6858000"/>
              <a:gd name="connsiteX479" fmla="*/ 174101 w 7467600"/>
              <a:gd name="connsiteY479" fmla="*/ 5620277 h 6858000"/>
              <a:gd name="connsiteX480" fmla="*/ 891800 w 7467600"/>
              <a:gd name="connsiteY480" fmla="*/ 6036935 h 6858000"/>
              <a:gd name="connsiteX481" fmla="*/ 1072219 w 7467600"/>
              <a:gd name="connsiteY481" fmla="*/ 6169443 h 6858000"/>
              <a:gd name="connsiteX482" fmla="*/ 1074117 w 7467600"/>
              <a:gd name="connsiteY482" fmla="*/ 6170301 h 6858000"/>
              <a:gd name="connsiteX483" fmla="*/ 1083114 w 7467600"/>
              <a:gd name="connsiteY483" fmla="*/ 6174131 h 6858000"/>
              <a:gd name="connsiteX484" fmla="*/ 1543010 w 7467600"/>
              <a:gd name="connsiteY484" fmla="*/ 6191140 h 6858000"/>
              <a:gd name="connsiteX485" fmla="*/ 1551080 w 7467600"/>
              <a:gd name="connsiteY485" fmla="*/ 6195006 h 6858000"/>
              <a:gd name="connsiteX486" fmla="*/ 2345443 w 7467600"/>
              <a:gd name="connsiteY486" fmla="*/ 5549882 h 6858000"/>
              <a:gd name="connsiteX487" fmla="*/ 1721499 w 7467600"/>
              <a:gd name="connsiteY487" fmla="*/ 5599969 h 6858000"/>
              <a:gd name="connsiteX488" fmla="*/ 767716 w 7467600"/>
              <a:gd name="connsiteY488" fmla="*/ 5472768 h 6858000"/>
              <a:gd name="connsiteX489" fmla="*/ 722147 w 7467600"/>
              <a:gd name="connsiteY489" fmla="*/ 5393091 h 6858000"/>
              <a:gd name="connsiteX490" fmla="*/ 1485552 w 7467600"/>
              <a:gd name="connsiteY490" fmla="*/ 5313202 h 6858000"/>
              <a:gd name="connsiteX491" fmla="*/ 2143004 w 7467600"/>
              <a:gd name="connsiteY491" fmla="*/ 5402420 h 6858000"/>
              <a:gd name="connsiteX492" fmla="*/ 1933391 w 7467600"/>
              <a:gd name="connsiteY492" fmla="*/ 5156971 h 6858000"/>
              <a:gd name="connsiteX493" fmla="*/ 1827118 w 7467600"/>
              <a:gd name="connsiteY493" fmla="*/ 4968410 h 6858000"/>
              <a:gd name="connsiteX494" fmla="*/ 1837349 w 7467600"/>
              <a:gd name="connsiteY494" fmla="*/ 4956357 h 6858000"/>
              <a:gd name="connsiteX495" fmla="*/ 2162835 w 7467600"/>
              <a:gd name="connsiteY495" fmla="*/ 5187853 h 6858000"/>
              <a:gd name="connsiteX496" fmla="*/ 2257167 w 7467600"/>
              <a:gd name="connsiteY496" fmla="*/ 5462123 h 6858000"/>
              <a:gd name="connsiteX497" fmla="*/ 2261598 w 7467600"/>
              <a:gd name="connsiteY497" fmla="*/ 5467998 h 6858000"/>
              <a:gd name="connsiteX498" fmla="*/ 2437177 w 7467600"/>
              <a:gd name="connsiteY498" fmla="*/ 5479608 h 6858000"/>
              <a:gd name="connsiteX499" fmla="*/ 2445247 w 7467600"/>
              <a:gd name="connsiteY499" fmla="*/ 5483476 h 6858000"/>
              <a:gd name="connsiteX500" fmla="*/ 2743626 w 7467600"/>
              <a:gd name="connsiteY500" fmla="*/ 5304819 h 6858000"/>
              <a:gd name="connsiteX501" fmla="*/ 3048102 w 7467600"/>
              <a:gd name="connsiteY501" fmla="*/ 5150595 h 6858000"/>
              <a:gd name="connsiteX502" fmla="*/ 1799414 w 7467600"/>
              <a:gd name="connsiteY502" fmla="*/ 4694732 h 6858000"/>
              <a:gd name="connsiteX503" fmla="*/ 1771735 w 7467600"/>
              <a:gd name="connsiteY503" fmla="*/ 4619929 h 6858000"/>
              <a:gd name="connsiteX504" fmla="*/ 3104273 w 7467600"/>
              <a:gd name="connsiteY504" fmla="*/ 5076159 h 6858000"/>
              <a:gd name="connsiteX505" fmla="*/ 3113245 w 7467600"/>
              <a:gd name="connsiteY505" fmla="*/ 5090705 h 6858000"/>
              <a:gd name="connsiteX506" fmla="*/ 3126294 w 7467600"/>
              <a:gd name="connsiteY506" fmla="*/ 5114400 h 6858000"/>
              <a:gd name="connsiteX507" fmla="*/ 3937433 w 7467600"/>
              <a:gd name="connsiteY507" fmla="*/ 4830473 h 6858000"/>
              <a:gd name="connsiteX508" fmla="*/ 3590475 w 7467600"/>
              <a:gd name="connsiteY508" fmla="*/ 4597974 h 6858000"/>
              <a:gd name="connsiteX509" fmla="*/ 3100264 w 7467600"/>
              <a:gd name="connsiteY509" fmla="*/ 4579845 h 6858000"/>
              <a:gd name="connsiteX510" fmla="*/ 2183576 w 7467600"/>
              <a:gd name="connsiteY510" fmla="*/ 4227150 h 6858000"/>
              <a:gd name="connsiteX511" fmla="*/ 2151029 w 7467600"/>
              <a:gd name="connsiteY511" fmla="*/ 4146947 h 6858000"/>
              <a:gd name="connsiteX512" fmla="*/ 3563434 w 7467600"/>
              <a:gd name="connsiteY512" fmla="*/ 4469115 h 6858000"/>
              <a:gd name="connsiteX513" fmla="*/ 3177952 w 7467600"/>
              <a:gd name="connsiteY513" fmla="*/ 3657386 h 6858000"/>
              <a:gd name="connsiteX514" fmla="*/ 3189263 w 7467600"/>
              <a:gd name="connsiteY514" fmla="*/ 3625726 h 6858000"/>
              <a:gd name="connsiteX515" fmla="*/ 3560912 w 7467600"/>
              <a:gd name="connsiteY515" fmla="*/ 4079863 h 6858000"/>
              <a:gd name="connsiteX516" fmla="*/ 3626636 w 7467600"/>
              <a:gd name="connsiteY516" fmla="*/ 4512230 h 6858000"/>
              <a:gd name="connsiteX517" fmla="*/ 3653088 w 7467600"/>
              <a:gd name="connsiteY517" fmla="*/ 4521417 h 6858000"/>
              <a:gd name="connsiteX518" fmla="*/ 3988128 w 7467600"/>
              <a:gd name="connsiteY518" fmla="*/ 4817267 h 6858000"/>
              <a:gd name="connsiteX519" fmla="*/ 4830582 w 7467600"/>
              <a:gd name="connsiteY519" fmla="*/ 4676000 h 6858000"/>
              <a:gd name="connsiteX520" fmla="*/ 4830100 w 7467600"/>
              <a:gd name="connsiteY520" fmla="*/ 4675554 h 6858000"/>
              <a:gd name="connsiteX521" fmla="*/ 4036318 w 7467600"/>
              <a:gd name="connsiteY521" fmla="*/ 4147013 h 6858000"/>
              <a:gd name="connsiteX522" fmla="*/ 3432098 w 7467600"/>
              <a:gd name="connsiteY522" fmla="*/ 3537312 h 6858000"/>
              <a:gd name="connsiteX523" fmla="*/ 3446761 w 7467600"/>
              <a:gd name="connsiteY523" fmla="*/ 3461278 h 6858000"/>
              <a:gd name="connsiteX524" fmla="*/ 4419733 w 7467600"/>
              <a:gd name="connsiteY524" fmla="*/ 3963555 h 6858000"/>
              <a:gd name="connsiteX525" fmla="*/ 4781371 w 7467600"/>
              <a:gd name="connsiteY525" fmla="*/ 4458604 h 6858000"/>
              <a:gd name="connsiteX526" fmla="*/ 4780440 w 7467600"/>
              <a:gd name="connsiteY526" fmla="*/ 4470290 h 6858000"/>
              <a:gd name="connsiteX527" fmla="*/ 4898954 w 7467600"/>
              <a:gd name="connsiteY527" fmla="*/ 4662092 h 6858000"/>
              <a:gd name="connsiteX528" fmla="*/ 4900699 w 7467600"/>
              <a:gd name="connsiteY528" fmla="*/ 4670867 h 6858000"/>
              <a:gd name="connsiteX529" fmla="*/ 5714511 w 7467600"/>
              <a:gd name="connsiteY529" fmla="*/ 4663483 h 6858000"/>
              <a:gd name="connsiteX530" fmla="*/ 5464793 w 7467600"/>
              <a:gd name="connsiteY530" fmla="*/ 4393556 h 6858000"/>
              <a:gd name="connsiteX531" fmla="*/ 5461897 w 7467600"/>
              <a:gd name="connsiteY531" fmla="*/ 4390879 h 6858000"/>
              <a:gd name="connsiteX532" fmla="*/ 4294126 w 7467600"/>
              <a:gd name="connsiteY532" fmla="*/ 3303048 h 6858000"/>
              <a:gd name="connsiteX533" fmla="*/ 4305321 w 7467600"/>
              <a:gd name="connsiteY533" fmla="*/ 3256953 h 6858000"/>
              <a:gd name="connsiteX534" fmla="*/ 4949299 w 7467600"/>
              <a:gd name="connsiteY534" fmla="*/ 3766336 h 6858000"/>
              <a:gd name="connsiteX535" fmla="*/ 5291452 w 7467600"/>
              <a:gd name="connsiteY535" fmla="*/ 4076801 h 6858000"/>
              <a:gd name="connsiteX536" fmla="*/ 5434998 w 7467600"/>
              <a:gd name="connsiteY536" fmla="*/ 4254100 h 6858000"/>
              <a:gd name="connsiteX537" fmla="*/ 5351015 w 7467600"/>
              <a:gd name="connsiteY537" fmla="*/ 3760989 h 6858000"/>
              <a:gd name="connsiteX538" fmla="*/ 5413780 w 7467600"/>
              <a:gd name="connsiteY538" fmla="*/ 2966265 h 6858000"/>
              <a:gd name="connsiteX539" fmla="*/ 5425627 w 7467600"/>
              <a:gd name="connsiteY539" fmla="*/ 2954192 h 6858000"/>
              <a:gd name="connsiteX540" fmla="*/ 6604735 w 7467600"/>
              <a:gd name="connsiteY540" fmla="*/ 2041381 h 6858000"/>
              <a:gd name="connsiteX541" fmla="*/ 7204487 w 7467600"/>
              <a:gd name="connsiteY541" fmla="*/ 2742112 h 6858000"/>
              <a:gd name="connsiteX542" fmla="*/ 7131592 w 7467600"/>
              <a:gd name="connsiteY542" fmla="*/ 2672096 h 6858000"/>
              <a:gd name="connsiteX543" fmla="*/ 6996344 w 7467600"/>
              <a:gd name="connsiteY543" fmla="*/ 2518310 h 6858000"/>
              <a:gd name="connsiteX544" fmla="*/ 6735495 w 7467600"/>
              <a:gd name="connsiteY544" fmla="*/ 2196890 h 6858000"/>
              <a:gd name="connsiteX545" fmla="*/ 6721901 w 7467600"/>
              <a:gd name="connsiteY545" fmla="*/ 2179274 h 6858000"/>
              <a:gd name="connsiteX546" fmla="*/ 6604735 w 7467600"/>
              <a:gd name="connsiteY546" fmla="*/ 2041381 h 6858000"/>
              <a:gd name="connsiteX547" fmla="*/ 6591670 w 7467600"/>
              <a:gd name="connsiteY547" fmla="*/ 1988277 h 6858000"/>
              <a:gd name="connsiteX548" fmla="*/ 6747349 w 7467600"/>
              <a:gd name="connsiteY548" fmla="*/ 2160069 h 6858000"/>
              <a:gd name="connsiteX549" fmla="*/ 6760943 w 7467600"/>
              <a:gd name="connsiteY549" fmla="*/ 2177686 h 6858000"/>
              <a:gd name="connsiteX550" fmla="*/ 7021065 w 7467600"/>
              <a:gd name="connsiteY550" fmla="*/ 2498102 h 6858000"/>
              <a:gd name="connsiteX551" fmla="*/ 7155223 w 7467600"/>
              <a:gd name="connsiteY551" fmla="*/ 2650386 h 6858000"/>
              <a:gd name="connsiteX552" fmla="*/ 7203167 w 7467600"/>
              <a:gd name="connsiteY552" fmla="*/ 2697288 h 6858000"/>
              <a:gd name="connsiteX553" fmla="*/ 6937703 w 7467600"/>
              <a:gd name="connsiteY553" fmla="*/ 2321981 h 6858000"/>
              <a:gd name="connsiteX554" fmla="*/ 6591670 w 7467600"/>
              <a:gd name="connsiteY554" fmla="*/ 1988277 h 6858000"/>
              <a:gd name="connsiteX555" fmla="*/ 5798671 w 7467600"/>
              <a:gd name="connsiteY555" fmla="*/ 1981601 h 6858000"/>
              <a:gd name="connsiteX556" fmla="*/ 5754709 w 7467600"/>
              <a:gd name="connsiteY556" fmla="*/ 2071454 h 6858000"/>
              <a:gd name="connsiteX557" fmla="*/ 5763044 w 7467600"/>
              <a:gd name="connsiteY557" fmla="*/ 2842206 h 6858000"/>
              <a:gd name="connsiteX558" fmla="*/ 5764974 w 7467600"/>
              <a:gd name="connsiteY558" fmla="*/ 2799609 h 6858000"/>
              <a:gd name="connsiteX559" fmla="*/ 5767665 w 7467600"/>
              <a:gd name="connsiteY559" fmla="*/ 2666409 h 6858000"/>
              <a:gd name="connsiteX560" fmla="*/ 5763055 w 7467600"/>
              <a:gd name="connsiteY560" fmla="*/ 2579705 h 6858000"/>
              <a:gd name="connsiteX561" fmla="*/ 5758079 w 7467600"/>
              <a:gd name="connsiteY561" fmla="*/ 2492508 h 6858000"/>
              <a:gd name="connsiteX562" fmla="*/ 5779325 w 7467600"/>
              <a:gd name="connsiteY562" fmla="*/ 2197069 h 6858000"/>
              <a:gd name="connsiteX563" fmla="*/ 5798671 w 7467600"/>
              <a:gd name="connsiteY563" fmla="*/ 1981601 h 6858000"/>
              <a:gd name="connsiteX564" fmla="*/ 5829202 w 7467600"/>
              <a:gd name="connsiteY564" fmla="*/ 1971679 h 6858000"/>
              <a:gd name="connsiteX565" fmla="*/ 5809558 w 7467600"/>
              <a:gd name="connsiteY565" fmla="*/ 2198043 h 6858000"/>
              <a:gd name="connsiteX566" fmla="*/ 5788653 w 7467600"/>
              <a:gd name="connsiteY566" fmla="*/ 2489430 h 6858000"/>
              <a:gd name="connsiteX567" fmla="*/ 5793439 w 7467600"/>
              <a:gd name="connsiteY567" fmla="*/ 2575235 h 6858000"/>
              <a:gd name="connsiteX568" fmla="*/ 5796837 w 7467600"/>
              <a:gd name="connsiteY568" fmla="*/ 2637633 h 6858000"/>
              <a:gd name="connsiteX569" fmla="*/ 5818614 w 7467600"/>
              <a:gd name="connsiteY569" fmla="*/ 2473055 h 6858000"/>
              <a:gd name="connsiteX570" fmla="*/ 5829202 w 7467600"/>
              <a:gd name="connsiteY570" fmla="*/ 1971679 h 6858000"/>
              <a:gd name="connsiteX571" fmla="*/ 5911389 w 7467600"/>
              <a:gd name="connsiteY571" fmla="*/ 1898371 h 6858000"/>
              <a:gd name="connsiteX572" fmla="*/ 6237627 w 7467600"/>
              <a:gd name="connsiteY572" fmla="*/ 2231921 h 6858000"/>
              <a:gd name="connsiteX573" fmla="*/ 5911389 w 7467600"/>
              <a:gd name="connsiteY573" fmla="*/ 1898371 h 6858000"/>
              <a:gd name="connsiteX574" fmla="*/ 6944437 w 7467600"/>
              <a:gd name="connsiteY574" fmla="*/ 1575402 h 6858000"/>
              <a:gd name="connsiteX575" fmla="*/ 6304730 w 7467600"/>
              <a:gd name="connsiteY575" fmla="*/ 1766654 h 6858000"/>
              <a:gd name="connsiteX576" fmla="*/ 6944437 w 7467600"/>
              <a:gd name="connsiteY576" fmla="*/ 1575402 h 6858000"/>
              <a:gd name="connsiteX577" fmla="*/ 7019523 w 7467600"/>
              <a:gd name="connsiteY577" fmla="*/ 1519450 h 6858000"/>
              <a:gd name="connsiteX578" fmla="*/ 6298091 w 7467600"/>
              <a:gd name="connsiteY578" fmla="*/ 1737122 h 6858000"/>
              <a:gd name="connsiteX579" fmla="*/ 7019523 w 7467600"/>
              <a:gd name="connsiteY579" fmla="*/ 1519450 h 6858000"/>
              <a:gd name="connsiteX580" fmla="*/ 2399523 w 7467600"/>
              <a:gd name="connsiteY580" fmla="*/ 1428234 h 6858000"/>
              <a:gd name="connsiteX581" fmla="*/ 2224982 w 7467600"/>
              <a:gd name="connsiteY581" fmla="*/ 1826201 h 6858000"/>
              <a:gd name="connsiteX582" fmla="*/ 2096099 w 7467600"/>
              <a:gd name="connsiteY582" fmla="*/ 2345900 h 6858000"/>
              <a:gd name="connsiteX583" fmla="*/ 2283317 w 7467600"/>
              <a:gd name="connsiteY583" fmla="*/ 1796925 h 6858000"/>
              <a:gd name="connsiteX584" fmla="*/ 2399523 w 7467600"/>
              <a:gd name="connsiteY584" fmla="*/ 1428234 h 6858000"/>
              <a:gd name="connsiteX585" fmla="*/ 2448558 w 7467600"/>
              <a:gd name="connsiteY585" fmla="*/ 1373435 h 6858000"/>
              <a:gd name="connsiteX586" fmla="*/ 2312521 w 7467600"/>
              <a:gd name="connsiteY586" fmla="*/ 1806140 h 6858000"/>
              <a:gd name="connsiteX587" fmla="*/ 2127533 w 7467600"/>
              <a:gd name="connsiteY587" fmla="*/ 2348380 h 6858000"/>
              <a:gd name="connsiteX588" fmla="*/ 2358080 w 7467600"/>
              <a:gd name="connsiteY588" fmla="*/ 1866134 h 6858000"/>
              <a:gd name="connsiteX589" fmla="*/ 2407436 w 7467600"/>
              <a:gd name="connsiteY589" fmla="*/ 1651070 h 6858000"/>
              <a:gd name="connsiteX590" fmla="*/ 2448558 w 7467600"/>
              <a:gd name="connsiteY590" fmla="*/ 1373435 h 6858000"/>
              <a:gd name="connsiteX591" fmla="*/ 278707 w 7467600"/>
              <a:gd name="connsiteY591" fmla="*/ 1352270 h 6858000"/>
              <a:gd name="connsiteX592" fmla="*/ 321570 w 7467600"/>
              <a:gd name="connsiteY592" fmla="*/ 1861610 h 6858000"/>
              <a:gd name="connsiteX593" fmla="*/ 294281 w 7467600"/>
              <a:gd name="connsiteY593" fmla="*/ 1440658 h 6858000"/>
              <a:gd name="connsiteX594" fmla="*/ 278707 w 7467600"/>
              <a:gd name="connsiteY594" fmla="*/ 1352270 h 6858000"/>
              <a:gd name="connsiteX595" fmla="*/ 1423821 w 7467600"/>
              <a:gd name="connsiteY595" fmla="*/ 1351958 h 6858000"/>
              <a:gd name="connsiteX596" fmla="*/ 1638521 w 7467600"/>
              <a:gd name="connsiteY596" fmla="*/ 1908470 h 6858000"/>
              <a:gd name="connsiteX597" fmla="*/ 1754199 w 7467600"/>
              <a:gd name="connsiteY597" fmla="*/ 2149284 h 6858000"/>
              <a:gd name="connsiteX598" fmla="*/ 1908359 w 7467600"/>
              <a:gd name="connsiteY598" fmla="*/ 2364988 h 6858000"/>
              <a:gd name="connsiteX599" fmla="*/ 1647661 w 7467600"/>
              <a:gd name="connsiteY599" fmla="*/ 1825945 h 6858000"/>
              <a:gd name="connsiteX600" fmla="*/ 1423821 w 7467600"/>
              <a:gd name="connsiteY600" fmla="*/ 1351958 h 6858000"/>
              <a:gd name="connsiteX601" fmla="*/ 1431890 w 7467600"/>
              <a:gd name="connsiteY601" fmla="*/ 1306475 h 6858000"/>
              <a:gd name="connsiteX602" fmla="*/ 1507597 w 7467600"/>
              <a:gd name="connsiteY602" fmla="*/ 1446132 h 6858000"/>
              <a:gd name="connsiteX603" fmla="*/ 1674586 w 7467600"/>
              <a:gd name="connsiteY603" fmla="*/ 1813832 h 6858000"/>
              <a:gd name="connsiteX604" fmla="*/ 1815950 w 7467600"/>
              <a:gd name="connsiteY604" fmla="*/ 2128564 h 6858000"/>
              <a:gd name="connsiteX605" fmla="*/ 1984242 w 7467600"/>
              <a:gd name="connsiteY605" fmla="*/ 2430829 h 6858000"/>
              <a:gd name="connsiteX606" fmla="*/ 2014023 w 7467600"/>
              <a:gd name="connsiteY606" fmla="*/ 2450995 h 6858000"/>
              <a:gd name="connsiteX607" fmla="*/ 1747337 w 7467600"/>
              <a:gd name="connsiteY607" fmla="*/ 1855264 h 6858000"/>
              <a:gd name="connsiteX608" fmla="*/ 1533749 w 7467600"/>
              <a:gd name="connsiteY608" fmla="*/ 1478656 h 6858000"/>
              <a:gd name="connsiteX609" fmla="*/ 1431890 w 7467600"/>
              <a:gd name="connsiteY609" fmla="*/ 1306475 h 6858000"/>
              <a:gd name="connsiteX610" fmla="*/ 5052692 w 7467600"/>
              <a:gd name="connsiteY610" fmla="*/ 1292994 h 6858000"/>
              <a:gd name="connsiteX611" fmla="*/ 5200661 w 7467600"/>
              <a:gd name="connsiteY611" fmla="*/ 1635186 h 6858000"/>
              <a:gd name="connsiteX612" fmla="*/ 5297138 w 7467600"/>
              <a:gd name="connsiteY612" fmla="*/ 1906351 h 6858000"/>
              <a:gd name="connsiteX613" fmla="*/ 5052692 w 7467600"/>
              <a:gd name="connsiteY613" fmla="*/ 1292994 h 6858000"/>
              <a:gd name="connsiteX614" fmla="*/ 5009948 w 7467600"/>
              <a:gd name="connsiteY614" fmla="*/ 1273619 h 6858000"/>
              <a:gd name="connsiteX615" fmla="*/ 5121777 w 7467600"/>
              <a:gd name="connsiteY615" fmla="*/ 1654213 h 6858000"/>
              <a:gd name="connsiteX616" fmla="*/ 5293545 w 7467600"/>
              <a:gd name="connsiteY616" fmla="*/ 2072247 h 6858000"/>
              <a:gd name="connsiteX617" fmla="*/ 5294042 w 7467600"/>
              <a:gd name="connsiteY617" fmla="*/ 2065019 h 6858000"/>
              <a:gd name="connsiteX618" fmla="*/ 5171936 w 7467600"/>
              <a:gd name="connsiteY618" fmla="*/ 1647613 h 6858000"/>
              <a:gd name="connsiteX619" fmla="*/ 5009948 w 7467600"/>
              <a:gd name="connsiteY619" fmla="*/ 1273619 h 6858000"/>
              <a:gd name="connsiteX620" fmla="*/ 655236 w 7467600"/>
              <a:gd name="connsiteY620" fmla="*/ 1268632 h 6858000"/>
              <a:gd name="connsiteX621" fmla="*/ 839521 w 7467600"/>
              <a:gd name="connsiteY621" fmla="*/ 1685315 h 6858000"/>
              <a:gd name="connsiteX622" fmla="*/ 1109416 w 7467600"/>
              <a:gd name="connsiteY622" fmla="*/ 2061663 h 6858000"/>
              <a:gd name="connsiteX623" fmla="*/ 1298300 w 7467600"/>
              <a:gd name="connsiteY623" fmla="*/ 2247742 h 6858000"/>
              <a:gd name="connsiteX624" fmla="*/ 1125871 w 7467600"/>
              <a:gd name="connsiteY624" fmla="*/ 1989513 h 6858000"/>
              <a:gd name="connsiteX625" fmla="*/ 981574 w 7467600"/>
              <a:gd name="connsiteY625" fmla="*/ 1783157 h 6858000"/>
              <a:gd name="connsiteX626" fmla="*/ 922198 w 7467600"/>
              <a:gd name="connsiteY626" fmla="*/ 1677437 h 6858000"/>
              <a:gd name="connsiteX627" fmla="*/ 869293 w 7467600"/>
              <a:gd name="connsiteY627" fmla="*/ 1583214 h 6858000"/>
              <a:gd name="connsiteX628" fmla="*/ 751431 w 7467600"/>
              <a:gd name="connsiteY628" fmla="*/ 1405731 h 6858000"/>
              <a:gd name="connsiteX629" fmla="*/ 655236 w 7467600"/>
              <a:gd name="connsiteY629" fmla="*/ 1268632 h 6858000"/>
              <a:gd name="connsiteX630" fmla="*/ 6516292 w 7467600"/>
              <a:gd name="connsiteY630" fmla="*/ 1263064 h 6858000"/>
              <a:gd name="connsiteX631" fmla="*/ 5736320 w 7467600"/>
              <a:gd name="connsiteY631" fmla="*/ 1501803 h 6858000"/>
              <a:gd name="connsiteX632" fmla="*/ 6516292 w 7467600"/>
              <a:gd name="connsiteY632" fmla="*/ 1263064 h 6858000"/>
              <a:gd name="connsiteX633" fmla="*/ 291466 w 7467600"/>
              <a:gd name="connsiteY633" fmla="*/ 1250369 h 6858000"/>
              <a:gd name="connsiteX634" fmla="*/ 323180 w 7467600"/>
              <a:gd name="connsiteY634" fmla="*/ 1435283 h 6858000"/>
              <a:gd name="connsiteX635" fmla="*/ 349381 w 7467600"/>
              <a:gd name="connsiteY635" fmla="*/ 1875041 h 6858000"/>
              <a:gd name="connsiteX636" fmla="*/ 374363 w 7467600"/>
              <a:gd name="connsiteY636" fmla="*/ 1506494 h 6858000"/>
              <a:gd name="connsiteX637" fmla="*/ 302168 w 7467600"/>
              <a:gd name="connsiteY637" fmla="*/ 1274495 h 6858000"/>
              <a:gd name="connsiteX638" fmla="*/ 291466 w 7467600"/>
              <a:gd name="connsiteY638" fmla="*/ 1250369 h 6858000"/>
              <a:gd name="connsiteX639" fmla="*/ 678222 w 7467600"/>
              <a:gd name="connsiteY639" fmla="*/ 1248670 h 6858000"/>
              <a:gd name="connsiteX640" fmla="*/ 775536 w 7467600"/>
              <a:gd name="connsiteY640" fmla="*/ 1388015 h 6858000"/>
              <a:gd name="connsiteX641" fmla="*/ 894529 w 7467600"/>
              <a:gd name="connsiteY641" fmla="*/ 1567739 h 6858000"/>
              <a:gd name="connsiteX642" fmla="*/ 948000 w 7467600"/>
              <a:gd name="connsiteY642" fmla="*/ 1663088 h 6858000"/>
              <a:gd name="connsiteX643" fmla="*/ 1006812 w 7467600"/>
              <a:gd name="connsiteY643" fmla="*/ 1767683 h 6858000"/>
              <a:gd name="connsiteX644" fmla="*/ 1149133 w 7467600"/>
              <a:gd name="connsiteY644" fmla="*/ 1971513 h 6858000"/>
              <a:gd name="connsiteX645" fmla="*/ 1333952 w 7467600"/>
              <a:gd name="connsiteY645" fmla="*/ 2251620 h 6858000"/>
              <a:gd name="connsiteX646" fmla="*/ 1337329 w 7467600"/>
              <a:gd name="connsiteY646" fmla="*/ 2258350 h 6858000"/>
              <a:gd name="connsiteX647" fmla="*/ 1014726 w 7467600"/>
              <a:gd name="connsiteY647" fmla="*/ 1615556 h 6858000"/>
              <a:gd name="connsiteX648" fmla="*/ 678222 w 7467600"/>
              <a:gd name="connsiteY648" fmla="*/ 1248670 h 6858000"/>
              <a:gd name="connsiteX649" fmla="*/ 6691602 w 7467600"/>
              <a:gd name="connsiteY649" fmla="*/ 1140573 h 6858000"/>
              <a:gd name="connsiteX650" fmla="*/ 6571100 w 7467600"/>
              <a:gd name="connsiteY650" fmla="*/ 1183662 h 6858000"/>
              <a:gd name="connsiteX651" fmla="*/ 6241687 w 7467600"/>
              <a:gd name="connsiteY651" fmla="*/ 1257600 h 6858000"/>
              <a:gd name="connsiteX652" fmla="*/ 5693009 w 7467600"/>
              <a:gd name="connsiteY652" fmla="*/ 1478256 h 6858000"/>
              <a:gd name="connsiteX653" fmla="*/ 6548420 w 7467600"/>
              <a:gd name="connsiteY653" fmla="*/ 1214599 h 6858000"/>
              <a:gd name="connsiteX654" fmla="*/ 6605473 w 7467600"/>
              <a:gd name="connsiteY654" fmla="*/ 1184686 h 6858000"/>
              <a:gd name="connsiteX655" fmla="*/ 6691602 w 7467600"/>
              <a:gd name="connsiteY655" fmla="*/ 1140573 h 6858000"/>
              <a:gd name="connsiteX656" fmla="*/ 4002475 w 7467600"/>
              <a:gd name="connsiteY656" fmla="*/ 1037802 h 6858000"/>
              <a:gd name="connsiteX657" fmla="*/ 4000324 w 7467600"/>
              <a:gd name="connsiteY657" fmla="*/ 1039362 h 6858000"/>
              <a:gd name="connsiteX658" fmla="*/ 4002862 w 7467600"/>
              <a:gd name="connsiteY658" fmla="*/ 1042866 h 6858000"/>
              <a:gd name="connsiteX659" fmla="*/ 4002475 w 7467600"/>
              <a:gd name="connsiteY659" fmla="*/ 1037802 h 6858000"/>
              <a:gd name="connsiteX660" fmla="*/ 506322 w 7467600"/>
              <a:gd name="connsiteY660" fmla="*/ 1020997 h 6858000"/>
              <a:gd name="connsiteX661" fmla="*/ 533068 w 7467600"/>
              <a:gd name="connsiteY661" fmla="*/ 1029409 h 6858000"/>
              <a:gd name="connsiteX662" fmla="*/ 1232525 w 7467600"/>
              <a:gd name="connsiteY662" fmla="*/ 1804675 h 6858000"/>
              <a:gd name="connsiteX663" fmla="*/ 1388858 w 7467600"/>
              <a:gd name="connsiteY663" fmla="*/ 2368011 h 6858000"/>
              <a:gd name="connsiteX664" fmla="*/ 1384098 w 7467600"/>
              <a:gd name="connsiteY664" fmla="*/ 2378125 h 6858000"/>
              <a:gd name="connsiteX665" fmla="*/ 1425393 w 7467600"/>
              <a:gd name="connsiteY665" fmla="*/ 2589124 h 6858000"/>
              <a:gd name="connsiteX666" fmla="*/ 1424001 w 7467600"/>
              <a:gd name="connsiteY666" fmla="*/ 2597541 h 6858000"/>
              <a:gd name="connsiteX667" fmla="*/ 2152729 w 7467600"/>
              <a:gd name="connsiteY667" fmla="*/ 2864487 h 6858000"/>
              <a:gd name="connsiteX668" fmla="*/ 2020609 w 7467600"/>
              <a:gd name="connsiteY668" fmla="*/ 2539671 h 6858000"/>
              <a:gd name="connsiteX669" fmla="*/ 2018920 w 7467600"/>
              <a:gd name="connsiteY669" fmla="*/ 2536309 h 6858000"/>
              <a:gd name="connsiteX670" fmla="*/ 1342441 w 7467600"/>
              <a:gd name="connsiteY670" fmla="*/ 1173017 h 6858000"/>
              <a:gd name="connsiteX671" fmla="*/ 1367925 w 7467600"/>
              <a:gd name="connsiteY671" fmla="*/ 1135648 h 6858000"/>
              <a:gd name="connsiteX672" fmla="*/ 1771401 w 7467600"/>
              <a:gd name="connsiteY672" fmla="*/ 1806673 h 6858000"/>
              <a:gd name="connsiteX673" fmla="*/ 1972385 w 7467600"/>
              <a:gd name="connsiteY673" fmla="*/ 2198735 h 6858000"/>
              <a:gd name="connsiteX674" fmla="*/ 2040892 w 7467600"/>
              <a:gd name="connsiteY674" fmla="*/ 2405205 h 6858000"/>
              <a:gd name="connsiteX675" fmla="*/ 2131689 w 7467600"/>
              <a:gd name="connsiteY675" fmla="*/ 1936926 h 6858000"/>
              <a:gd name="connsiteX676" fmla="*/ 2454820 w 7467600"/>
              <a:gd name="connsiteY676" fmla="*/ 1248808 h 6858000"/>
              <a:gd name="connsiteX677" fmla="*/ 2492512 w 7467600"/>
              <a:gd name="connsiteY677" fmla="*/ 1302920 h 6858000"/>
              <a:gd name="connsiteX678" fmla="*/ 2081216 w 7467600"/>
              <a:gd name="connsiteY678" fmla="*/ 2527513 h 6858000"/>
              <a:gd name="connsiteX679" fmla="*/ 2081211 w 7467600"/>
              <a:gd name="connsiteY679" fmla="*/ 2528916 h 6858000"/>
              <a:gd name="connsiteX680" fmla="*/ 2199067 w 7467600"/>
              <a:gd name="connsiteY680" fmla="*/ 2884061 h 6858000"/>
              <a:gd name="connsiteX681" fmla="*/ 3192586 w 7467600"/>
              <a:gd name="connsiteY681" fmla="*/ 3411496 h 6858000"/>
              <a:gd name="connsiteX682" fmla="*/ 3182620 w 7467600"/>
              <a:gd name="connsiteY682" fmla="*/ 3483279 h 6858000"/>
              <a:gd name="connsiteX683" fmla="*/ 2435119 w 7467600"/>
              <a:gd name="connsiteY683" fmla="*/ 3080173 h 6858000"/>
              <a:gd name="connsiteX684" fmla="*/ 2410152 w 7467600"/>
              <a:gd name="connsiteY684" fmla="*/ 3063751 h 6858000"/>
              <a:gd name="connsiteX685" fmla="*/ 2408099 w 7467600"/>
              <a:gd name="connsiteY685" fmla="*/ 3064403 h 6858000"/>
              <a:gd name="connsiteX686" fmla="*/ 2407218 w 7467600"/>
              <a:gd name="connsiteY686" fmla="*/ 3070324 h 6858000"/>
              <a:gd name="connsiteX687" fmla="*/ 2380138 w 7467600"/>
              <a:gd name="connsiteY687" fmla="*/ 3099341 h 6858000"/>
              <a:gd name="connsiteX688" fmla="*/ 1765923 w 7467600"/>
              <a:gd name="connsiteY688" fmla="*/ 3581043 h 6858000"/>
              <a:gd name="connsiteX689" fmla="*/ 1702258 w 7467600"/>
              <a:gd name="connsiteY689" fmla="*/ 3612286 h 6858000"/>
              <a:gd name="connsiteX690" fmla="*/ 1538370 w 7467600"/>
              <a:gd name="connsiteY690" fmla="*/ 3811804 h 6858000"/>
              <a:gd name="connsiteX691" fmla="*/ 542867 w 7467600"/>
              <a:gd name="connsiteY691" fmla="*/ 4944092 h 6858000"/>
              <a:gd name="connsiteX692" fmla="*/ 515800 w 7467600"/>
              <a:gd name="connsiteY692" fmla="*/ 4862180 h 6858000"/>
              <a:gd name="connsiteX693" fmla="*/ 909145 w 7467600"/>
              <a:gd name="connsiteY693" fmla="*/ 4199225 h 6858000"/>
              <a:gd name="connsiteX694" fmla="*/ 1214067 w 7467600"/>
              <a:gd name="connsiteY694" fmla="*/ 3908561 h 6858000"/>
              <a:gd name="connsiteX695" fmla="*/ 640967 w 7467600"/>
              <a:gd name="connsiteY695" fmla="*/ 4105601 h 6858000"/>
              <a:gd name="connsiteX696" fmla="*/ 112563 w 7467600"/>
              <a:gd name="connsiteY696" fmla="*/ 4396952 h 6858000"/>
              <a:gd name="connsiteX697" fmla="*/ 0 w 7467600"/>
              <a:gd name="connsiteY697" fmla="*/ 4466006 h 6858000"/>
              <a:gd name="connsiteX698" fmla="*/ 0 w 7467600"/>
              <a:gd name="connsiteY698" fmla="*/ 4233763 h 6858000"/>
              <a:gd name="connsiteX699" fmla="*/ 36881 w 7467600"/>
              <a:gd name="connsiteY699" fmla="*/ 4200118 h 6858000"/>
              <a:gd name="connsiteX700" fmla="*/ 910534 w 7467600"/>
              <a:gd name="connsiteY700" fmla="*/ 3629753 h 6858000"/>
              <a:gd name="connsiteX701" fmla="*/ 1578717 w 7467600"/>
              <a:gd name="connsiteY701" fmla="*/ 3575982 h 6858000"/>
              <a:gd name="connsiteX702" fmla="*/ 2338780 w 7467600"/>
              <a:gd name="connsiteY702" fmla="*/ 3033725 h 6858000"/>
              <a:gd name="connsiteX703" fmla="*/ 1807991 w 7467600"/>
              <a:gd name="connsiteY703" fmla="*/ 2807184 h 6858000"/>
              <a:gd name="connsiteX704" fmla="*/ 1416358 w 7467600"/>
              <a:gd name="connsiteY704" fmla="*/ 3112571 h 6858000"/>
              <a:gd name="connsiteX705" fmla="*/ 939066 w 7467600"/>
              <a:gd name="connsiteY705" fmla="*/ 3378798 h 6858000"/>
              <a:gd name="connsiteX706" fmla="*/ 115099 w 7467600"/>
              <a:gd name="connsiteY706" fmla="*/ 3607650 h 6858000"/>
              <a:gd name="connsiteX707" fmla="*/ 97284 w 7467600"/>
              <a:gd name="connsiteY707" fmla="*/ 3520393 h 6858000"/>
              <a:gd name="connsiteX708" fmla="*/ 922050 w 7467600"/>
              <a:gd name="connsiteY708" fmla="*/ 3074867 h 6858000"/>
              <a:gd name="connsiteX709" fmla="*/ 1405265 w 7467600"/>
              <a:gd name="connsiteY709" fmla="*/ 3016319 h 6858000"/>
              <a:gd name="connsiteX710" fmla="*/ 1407512 w 7467600"/>
              <a:gd name="connsiteY710" fmla="*/ 3018001 h 6858000"/>
              <a:gd name="connsiteX711" fmla="*/ 1726266 w 7467600"/>
              <a:gd name="connsiteY711" fmla="*/ 2777274 h 6858000"/>
              <a:gd name="connsiteX712" fmla="*/ 625390 w 7467600"/>
              <a:gd name="connsiteY712" fmla="*/ 2514541 h 6858000"/>
              <a:gd name="connsiteX713" fmla="*/ 619799 w 7467600"/>
              <a:gd name="connsiteY713" fmla="*/ 2527180 h 6858000"/>
              <a:gd name="connsiteX714" fmla="*/ 310030 w 7467600"/>
              <a:gd name="connsiteY714" fmla="*/ 2771818 h 6858000"/>
              <a:gd name="connsiteX715" fmla="*/ 173877 w 7467600"/>
              <a:gd name="connsiteY715" fmla="*/ 2937056 h 6858000"/>
              <a:gd name="connsiteX716" fmla="*/ 77889 w 7467600"/>
              <a:gd name="connsiteY716" fmla="*/ 3138440 h 6858000"/>
              <a:gd name="connsiteX717" fmla="*/ 0 w 7467600"/>
              <a:gd name="connsiteY717" fmla="*/ 3271395 h 6858000"/>
              <a:gd name="connsiteX718" fmla="*/ 0 w 7467600"/>
              <a:gd name="connsiteY718" fmla="*/ 3153002 h 6858000"/>
              <a:gd name="connsiteX719" fmla="*/ 2386 w 7467600"/>
              <a:gd name="connsiteY719" fmla="*/ 3149203 h 6858000"/>
              <a:gd name="connsiteX720" fmla="*/ 89753 w 7467600"/>
              <a:gd name="connsiteY720" fmla="*/ 2987702 h 6858000"/>
              <a:gd name="connsiteX721" fmla="*/ 76869 w 7467600"/>
              <a:gd name="connsiteY721" fmla="*/ 3005404 h 6858000"/>
              <a:gd name="connsiteX722" fmla="*/ 32049 w 7467600"/>
              <a:gd name="connsiteY722" fmla="*/ 3065814 h 6858000"/>
              <a:gd name="connsiteX723" fmla="*/ 0 w 7467600"/>
              <a:gd name="connsiteY723" fmla="*/ 3108744 h 6858000"/>
              <a:gd name="connsiteX724" fmla="*/ 0 w 7467600"/>
              <a:gd name="connsiteY724" fmla="*/ 3058059 h 6858000"/>
              <a:gd name="connsiteX725" fmla="*/ 7610 w 7467600"/>
              <a:gd name="connsiteY725" fmla="*/ 3047889 h 6858000"/>
              <a:gd name="connsiteX726" fmla="*/ 52419 w 7467600"/>
              <a:gd name="connsiteY726" fmla="*/ 2987479 h 6858000"/>
              <a:gd name="connsiteX727" fmla="*/ 59142 w 7467600"/>
              <a:gd name="connsiteY727" fmla="*/ 2978488 h 6858000"/>
              <a:gd name="connsiteX728" fmla="*/ 0 w 7467600"/>
              <a:gd name="connsiteY728" fmla="*/ 3015334 h 6858000"/>
              <a:gd name="connsiteX729" fmla="*/ 0 w 7467600"/>
              <a:gd name="connsiteY729" fmla="*/ 2914286 h 6858000"/>
              <a:gd name="connsiteX730" fmla="*/ 36383 w 7467600"/>
              <a:gd name="connsiteY730" fmla="*/ 2901128 h 6858000"/>
              <a:gd name="connsiteX731" fmla="*/ 156329 w 7467600"/>
              <a:gd name="connsiteY731" fmla="*/ 2840533 h 6858000"/>
              <a:gd name="connsiteX732" fmla="*/ 358355 w 7467600"/>
              <a:gd name="connsiteY732" fmla="*/ 2620471 h 6858000"/>
              <a:gd name="connsiteX733" fmla="*/ 510577 w 7467600"/>
              <a:gd name="connsiteY733" fmla="*/ 2501244 h 6858000"/>
              <a:gd name="connsiteX734" fmla="*/ 211967 w 7467600"/>
              <a:gd name="connsiteY734" fmla="*/ 2479171 h 6858000"/>
              <a:gd name="connsiteX735" fmla="*/ 0 w 7467600"/>
              <a:gd name="connsiteY735" fmla="*/ 2476398 h 6858000"/>
              <a:gd name="connsiteX736" fmla="*/ 0 w 7467600"/>
              <a:gd name="connsiteY736" fmla="*/ 2389189 h 6858000"/>
              <a:gd name="connsiteX737" fmla="*/ 103062 w 7467600"/>
              <a:gd name="connsiteY737" fmla="*/ 2389518 h 6858000"/>
              <a:gd name="connsiteX738" fmla="*/ 510734 w 7467600"/>
              <a:gd name="connsiteY738" fmla="*/ 2416201 h 6858000"/>
              <a:gd name="connsiteX739" fmla="*/ 279257 w 7467600"/>
              <a:gd name="connsiteY739" fmla="*/ 2092102 h 6858000"/>
              <a:gd name="connsiteX740" fmla="*/ 65265 w 7467600"/>
              <a:gd name="connsiteY740" fmla="*/ 2006049 h 6858000"/>
              <a:gd name="connsiteX741" fmla="*/ 0 w 7467600"/>
              <a:gd name="connsiteY741" fmla="*/ 1982532 h 6858000"/>
              <a:gd name="connsiteX742" fmla="*/ 0 w 7467600"/>
              <a:gd name="connsiteY742" fmla="*/ 1912789 h 6858000"/>
              <a:gd name="connsiteX743" fmla="*/ 97460 w 7467600"/>
              <a:gd name="connsiteY743" fmla="*/ 1953725 h 6858000"/>
              <a:gd name="connsiteX744" fmla="*/ 221272 w 7467600"/>
              <a:gd name="connsiteY744" fmla="*/ 1980766 h 6858000"/>
              <a:gd name="connsiteX745" fmla="*/ 116765 w 7467600"/>
              <a:gd name="connsiteY745" fmla="*/ 1911033 h 6858000"/>
              <a:gd name="connsiteX746" fmla="*/ 16405 w 7467600"/>
              <a:gd name="connsiteY746" fmla="*/ 1803412 h 6858000"/>
              <a:gd name="connsiteX747" fmla="*/ 0 w 7467600"/>
              <a:gd name="connsiteY747" fmla="*/ 1784777 h 6858000"/>
              <a:gd name="connsiteX748" fmla="*/ 0 w 7467600"/>
              <a:gd name="connsiteY748" fmla="*/ 1740082 h 6858000"/>
              <a:gd name="connsiteX749" fmla="*/ 39394 w 7467600"/>
              <a:gd name="connsiteY749" fmla="*/ 1784856 h 6858000"/>
              <a:gd name="connsiteX750" fmla="*/ 135813 w 7467600"/>
              <a:gd name="connsiteY750" fmla="*/ 1888838 h 6858000"/>
              <a:gd name="connsiteX751" fmla="*/ 242575 w 7467600"/>
              <a:gd name="connsiteY751" fmla="*/ 1958841 h 6858000"/>
              <a:gd name="connsiteX752" fmla="*/ 82197 w 7467600"/>
              <a:gd name="connsiteY752" fmla="*/ 1754826 h 6858000"/>
              <a:gd name="connsiteX753" fmla="*/ 0 w 7467600"/>
              <a:gd name="connsiteY753" fmla="*/ 1679650 h 6858000"/>
              <a:gd name="connsiteX754" fmla="*/ 0 w 7467600"/>
              <a:gd name="connsiteY754" fmla="*/ 1602463 h 6858000"/>
              <a:gd name="connsiteX755" fmla="*/ 84689 w 7467600"/>
              <a:gd name="connsiteY755" fmla="*/ 1677442 h 6858000"/>
              <a:gd name="connsiteX756" fmla="*/ 298437 w 7467600"/>
              <a:gd name="connsiteY756" fmla="*/ 1968019 h 6858000"/>
              <a:gd name="connsiteX757" fmla="*/ 227269 w 7467600"/>
              <a:gd name="connsiteY757" fmla="*/ 1114064 h 6858000"/>
              <a:gd name="connsiteX758" fmla="*/ 248003 w 7467600"/>
              <a:gd name="connsiteY758" fmla="*/ 1089613 h 6858000"/>
              <a:gd name="connsiteX759" fmla="*/ 427020 w 7467600"/>
              <a:gd name="connsiteY759" fmla="*/ 1619803 h 6858000"/>
              <a:gd name="connsiteX760" fmla="*/ 340345 w 7467600"/>
              <a:gd name="connsiteY760" fmla="*/ 2027739 h 6858000"/>
              <a:gd name="connsiteX761" fmla="*/ 360865 w 7467600"/>
              <a:gd name="connsiteY761" fmla="*/ 2044827 h 6858000"/>
              <a:gd name="connsiteX762" fmla="*/ 560414 w 7467600"/>
              <a:gd name="connsiteY762" fmla="*/ 2421457 h 6858000"/>
              <a:gd name="connsiteX763" fmla="*/ 1359703 w 7467600"/>
              <a:gd name="connsiteY763" fmla="*/ 2578554 h 6858000"/>
              <a:gd name="connsiteX764" fmla="*/ 1359422 w 7467600"/>
              <a:gd name="connsiteY764" fmla="*/ 2577994 h 6858000"/>
              <a:gd name="connsiteX765" fmla="*/ 828701 w 7467600"/>
              <a:gd name="connsiteY765" fmla="*/ 1839520 h 6858000"/>
              <a:gd name="connsiteX766" fmla="*/ 494427 w 7467600"/>
              <a:gd name="connsiteY766" fmla="*/ 1092333 h 6858000"/>
              <a:gd name="connsiteX767" fmla="*/ 506322 w 7467600"/>
              <a:gd name="connsiteY767" fmla="*/ 1020997 h 6858000"/>
              <a:gd name="connsiteX768" fmla="*/ 4570198 w 7467600"/>
              <a:gd name="connsiteY768" fmla="*/ 978081 h 6858000"/>
              <a:gd name="connsiteX769" fmla="*/ 4523691 w 7467600"/>
              <a:gd name="connsiteY769" fmla="*/ 1127776 h 6858000"/>
              <a:gd name="connsiteX770" fmla="*/ 4509875 w 7467600"/>
              <a:gd name="connsiteY770" fmla="*/ 1167552 h 6858000"/>
              <a:gd name="connsiteX771" fmla="*/ 4478168 w 7467600"/>
              <a:gd name="connsiteY771" fmla="*/ 1260735 h 6858000"/>
              <a:gd name="connsiteX772" fmla="*/ 4409309 w 7467600"/>
              <a:gd name="connsiteY772" fmla="*/ 1666996 h 6858000"/>
              <a:gd name="connsiteX773" fmla="*/ 4370031 w 7467600"/>
              <a:gd name="connsiteY773" fmla="*/ 1955666 h 6858000"/>
              <a:gd name="connsiteX774" fmla="*/ 4570198 w 7467600"/>
              <a:gd name="connsiteY774" fmla="*/ 978081 h 6858000"/>
              <a:gd name="connsiteX775" fmla="*/ 4557898 w 7467600"/>
              <a:gd name="connsiteY775" fmla="*/ 900011 h 6858000"/>
              <a:gd name="connsiteX776" fmla="*/ 4344840 w 7467600"/>
              <a:gd name="connsiteY776" fmla="*/ 1922038 h 6858000"/>
              <a:gd name="connsiteX777" fmla="*/ 4378710 w 7467600"/>
              <a:gd name="connsiteY777" fmla="*/ 1665516 h 6858000"/>
              <a:gd name="connsiteX778" fmla="*/ 4448798 w 7467600"/>
              <a:gd name="connsiteY778" fmla="*/ 1253024 h 6858000"/>
              <a:gd name="connsiteX779" fmla="*/ 4480315 w 7467600"/>
              <a:gd name="connsiteY779" fmla="*/ 1158454 h 6858000"/>
              <a:gd name="connsiteX780" fmla="*/ 4494133 w 7467600"/>
              <a:gd name="connsiteY780" fmla="*/ 1118676 h 6858000"/>
              <a:gd name="connsiteX781" fmla="*/ 4557898 w 7467600"/>
              <a:gd name="connsiteY781" fmla="*/ 900011 h 6858000"/>
              <a:gd name="connsiteX782" fmla="*/ 5870151 w 7467600"/>
              <a:gd name="connsiteY782" fmla="*/ 898890 h 6858000"/>
              <a:gd name="connsiteX783" fmla="*/ 5861335 w 7467600"/>
              <a:gd name="connsiteY783" fmla="*/ 899177 h 6858000"/>
              <a:gd name="connsiteX784" fmla="*/ 5843702 w 7467600"/>
              <a:gd name="connsiteY784" fmla="*/ 899748 h 6858000"/>
              <a:gd name="connsiteX785" fmla="*/ 5651107 w 7467600"/>
              <a:gd name="connsiteY785" fmla="*/ 920306 h 6858000"/>
              <a:gd name="connsiteX786" fmla="*/ 5459407 w 7467600"/>
              <a:gd name="connsiteY786" fmla="*/ 940975 h 6858000"/>
              <a:gd name="connsiteX787" fmla="*/ 5374846 w 7467600"/>
              <a:gd name="connsiteY787" fmla="*/ 941988 h 6858000"/>
              <a:gd name="connsiteX788" fmla="*/ 5256105 w 7467600"/>
              <a:gd name="connsiteY788" fmla="*/ 945632 h 6858000"/>
              <a:gd name="connsiteX789" fmla="*/ 5107071 w 7467600"/>
              <a:gd name="connsiteY789" fmla="*/ 969720 h 6858000"/>
              <a:gd name="connsiteX790" fmla="*/ 4998681 w 7467600"/>
              <a:gd name="connsiteY790" fmla="*/ 988771 h 6858000"/>
              <a:gd name="connsiteX791" fmla="*/ 5870151 w 7467600"/>
              <a:gd name="connsiteY791" fmla="*/ 898890 h 6858000"/>
              <a:gd name="connsiteX792" fmla="*/ 5504425 w 7467600"/>
              <a:gd name="connsiteY792" fmla="*/ 848067 h 6858000"/>
              <a:gd name="connsiteX793" fmla="*/ 4968849 w 7467600"/>
              <a:gd name="connsiteY793" fmla="*/ 962318 h 6858000"/>
              <a:gd name="connsiteX794" fmla="*/ 5104039 w 7467600"/>
              <a:gd name="connsiteY794" fmla="*/ 940634 h 6858000"/>
              <a:gd name="connsiteX795" fmla="*/ 5256311 w 7467600"/>
              <a:gd name="connsiteY795" fmla="*/ 916490 h 6858000"/>
              <a:gd name="connsiteX796" fmla="*/ 5377381 w 7467600"/>
              <a:gd name="connsiteY796" fmla="*/ 912671 h 6858000"/>
              <a:gd name="connsiteX797" fmla="*/ 5460148 w 7467600"/>
              <a:gd name="connsiteY797" fmla="*/ 911442 h 6858000"/>
              <a:gd name="connsiteX798" fmla="*/ 5648971 w 7467600"/>
              <a:gd name="connsiteY798" fmla="*/ 891331 h 6858000"/>
              <a:gd name="connsiteX799" fmla="*/ 5844807 w 7467600"/>
              <a:gd name="connsiteY799" fmla="*/ 870718 h 6858000"/>
              <a:gd name="connsiteX800" fmla="*/ 5862975 w 7467600"/>
              <a:gd name="connsiteY800" fmla="*/ 869756 h 6858000"/>
              <a:gd name="connsiteX801" fmla="*/ 5920887 w 7467600"/>
              <a:gd name="connsiteY801" fmla="*/ 865929 h 6858000"/>
              <a:gd name="connsiteX802" fmla="*/ 5504425 w 7467600"/>
              <a:gd name="connsiteY802" fmla="*/ 848067 h 6858000"/>
              <a:gd name="connsiteX803" fmla="*/ 3607114 w 7467600"/>
              <a:gd name="connsiteY803" fmla="*/ 467441 h 6858000"/>
              <a:gd name="connsiteX804" fmla="*/ 3296242 w 7467600"/>
              <a:gd name="connsiteY804" fmla="*/ 807991 h 6858000"/>
              <a:gd name="connsiteX805" fmla="*/ 3174674 w 7467600"/>
              <a:gd name="connsiteY805" fmla="*/ 919759 h 6858000"/>
              <a:gd name="connsiteX806" fmla="*/ 3042978 w 7467600"/>
              <a:gd name="connsiteY806" fmla="*/ 1054894 h 6858000"/>
              <a:gd name="connsiteX807" fmla="*/ 2968914 w 7467600"/>
              <a:gd name="connsiteY807" fmla="*/ 1133756 h 6858000"/>
              <a:gd name="connsiteX808" fmla="*/ 3103823 w 7467600"/>
              <a:gd name="connsiteY808" fmla="*/ 1026814 h 6858000"/>
              <a:gd name="connsiteX809" fmla="*/ 3607114 w 7467600"/>
              <a:gd name="connsiteY809" fmla="*/ 467441 h 6858000"/>
              <a:gd name="connsiteX810" fmla="*/ 3744487 w 7467600"/>
              <a:gd name="connsiteY810" fmla="*/ 383136 h 6858000"/>
              <a:gd name="connsiteX811" fmla="*/ 3970213 w 7467600"/>
              <a:gd name="connsiteY811" fmla="*/ 995559 h 6858000"/>
              <a:gd name="connsiteX812" fmla="*/ 3744487 w 7467600"/>
              <a:gd name="connsiteY812" fmla="*/ 383136 h 6858000"/>
              <a:gd name="connsiteX813" fmla="*/ 3624562 w 7467600"/>
              <a:gd name="connsiteY813" fmla="*/ 367041 h 6858000"/>
              <a:gd name="connsiteX814" fmla="*/ 3489712 w 7467600"/>
              <a:gd name="connsiteY814" fmla="*/ 485386 h 6858000"/>
              <a:gd name="connsiteX815" fmla="*/ 3182994 w 7467600"/>
              <a:gd name="connsiteY815" fmla="*/ 828265 h 6858000"/>
              <a:gd name="connsiteX816" fmla="*/ 2892114 w 7467600"/>
              <a:gd name="connsiteY816" fmla="*/ 1172635 h 6858000"/>
              <a:gd name="connsiteX817" fmla="*/ 3021459 w 7467600"/>
              <a:gd name="connsiteY817" fmla="*/ 1035385 h 6858000"/>
              <a:gd name="connsiteX818" fmla="*/ 3153873 w 7467600"/>
              <a:gd name="connsiteY818" fmla="*/ 898971 h 6858000"/>
              <a:gd name="connsiteX819" fmla="*/ 3276511 w 7467600"/>
              <a:gd name="connsiteY819" fmla="*/ 786423 h 6858000"/>
              <a:gd name="connsiteX820" fmla="*/ 3584154 w 7467600"/>
              <a:gd name="connsiteY820" fmla="*/ 448218 h 6858000"/>
              <a:gd name="connsiteX821" fmla="*/ 3624562 w 7467600"/>
              <a:gd name="connsiteY821" fmla="*/ 367041 h 6858000"/>
              <a:gd name="connsiteX822" fmla="*/ 3766672 w 7467600"/>
              <a:gd name="connsiteY822" fmla="*/ 359429 h 6858000"/>
              <a:gd name="connsiteX823" fmla="*/ 3996338 w 7467600"/>
              <a:gd name="connsiteY823" fmla="*/ 968237 h 6858000"/>
              <a:gd name="connsiteX824" fmla="*/ 3766672 w 7467600"/>
              <a:gd name="connsiteY824" fmla="*/ 359429 h 6858000"/>
              <a:gd name="connsiteX825" fmla="*/ 5805386 w 7467600"/>
              <a:gd name="connsiteY825" fmla="*/ 239240 h 6858000"/>
              <a:gd name="connsiteX826" fmla="*/ 5736947 w 7467600"/>
              <a:gd name="connsiteY826" fmla="*/ 261367 h 6858000"/>
              <a:gd name="connsiteX827" fmla="*/ 5427012 w 7467600"/>
              <a:gd name="connsiteY827" fmla="*/ 311272 h 6858000"/>
              <a:gd name="connsiteX828" fmla="*/ 5147818 w 7467600"/>
              <a:gd name="connsiteY828" fmla="*/ 322112 h 6858000"/>
              <a:gd name="connsiteX829" fmla="*/ 5060854 w 7467600"/>
              <a:gd name="connsiteY829" fmla="*/ 311882 h 6858000"/>
              <a:gd name="connsiteX830" fmla="*/ 4945989 w 7467600"/>
              <a:gd name="connsiteY830" fmla="*/ 300516 h 6858000"/>
              <a:gd name="connsiteX831" fmla="*/ 5410479 w 7467600"/>
              <a:gd name="connsiteY831" fmla="*/ 348434 h 6858000"/>
              <a:gd name="connsiteX832" fmla="*/ 5805386 w 7467600"/>
              <a:gd name="connsiteY832" fmla="*/ 239240 h 6858000"/>
              <a:gd name="connsiteX833" fmla="*/ 5905192 w 7467600"/>
              <a:gd name="connsiteY833" fmla="*/ 163079 h 6858000"/>
              <a:gd name="connsiteX834" fmla="*/ 5865655 w 7467600"/>
              <a:gd name="connsiteY834" fmla="*/ 171901 h 6858000"/>
              <a:gd name="connsiteX835" fmla="*/ 5259740 w 7467600"/>
              <a:gd name="connsiteY835" fmla="*/ 257013 h 6858000"/>
              <a:gd name="connsiteX836" fmla="*/ 5208466 w 7467600"/>
              <a:gd name="connsiteY836" fmla="*/ 257550 h 6858000"/>
              <a:gd name="connsiteX837" fmla="*/ 4980204 w 7467600"/>
              <a:gd name="connsiteY837" fmla="*/ 271903 h 6858000"/>
              <a:gd name="connsiteX838" fmla="*/ 5068068 w 7467600"/>
              <a:gd name="connsiteY838" fmla="*/ 282244 h 6858000"/>
              <a:gd name="connsiteX839" fmla="*/ 5153231 w 7467600"/>
              <a:gd name="connsiteY839" fmla="*/ 292240 h 6858000"/>
              <a:gd name="connsiteX840" fmla="*/ 5426491 w 7467600"/>
              <a:gd name="connsiteY840" fmla="*/ 281128 h 6858000"/>
              <a:gd name="connsiteX841" fmla="*/ 5731212 w 7467600"/>
              <a:gd name="connsiteY841" fmla="*/ 231951 h 6858000"/>
              <a:gd name="connsiteX842" fmla="*/ 5905192 w 7467600"/>
              <a:gd name="connsiteY842" fmla="*/ 163079 h 6858000"/>
              <a:gd name="connsiteX843" fmla="*/ 5944437 w 7467600"/>
              <a:gd name="connsiteY843" fmla="*/ 113829 h 6858000"/>
              <a:gd name="connsiteX844" fmla="*/ 5825032 w 7467600"/>
              <a:gd name="connsiteY844" fmla="*/ 146405 h 6858000"/>
              <a:gd name="connsiteX845" fmla="*/ 4955599 w 7467600"/>
              <a:gd name="connsiteY845" fmla="*/ 247008 h 6858000"/>
              <a:gd name="connsiteX846" fmla="*/ 5210104 w 7467600"/>
              <a:gd name="connsiteY846" fmla="*/ 228123 h 6858000"/>
              <a:gd name="connsiteX847" fmla="*/ 5261015 w 7467600"/>
              <a:gd name="connsiteY847" fmla="*/ 227087 h 6858000"/>
              <a:gd name="connsiteX848" fmla="*/ 5861181 w 7467600"/>
              <a:gd name="connsiteY848" fmla="*/ 143093 h 6858000"/>
              <a:gd name="connsiteX849" fmla="*/ 5961252 w 7467600"/>
              <a:gd name="connsiteY849" fmla="*/ 114820 h 6858000"/>
              <a:gd name="connsiteX850" fmla="*/ 5944437 w 7467600"/>
              <a:gd name="connsiteY850" fmla="*/ 113829 h 6858000"/>
              <a:gd name="connsiteX851" fmla="*/ 3882765 w 7467600"/>
              <a:gd name="connsiteY851" fmla="*/ 0 h 6858000"/>
              <a:gd name="connsiteX852" fmla="*/ 3995099 w 7467600"/>
              <a:gd name="connsiteY852" fmla="*/ 0 h 6858000"/>
              <a:gd name="connsiteX853" fmla="*/ 4163818 w 7467600"/>
              <a:gd name="connsiteY853" fmla="*/ 234104 h 6858000"/>
              <a:gd name="connsiteX854" fmla="*/ 4172099 w 7467600"/>
              <a:gd name="connsiteY854" fmla="*/ 234207 h 6858000"/>
              <a:gd name="connsiteX855" fmla="*/ 4784282 w 7467600"/>
              <a:gd name="connsiteY855" fmla="*/ 276561 h 6858000"/>
              <a:gd name="connsiteX856" fmla="*/ 4801687 w 7467600"/>
              <a:gd name="connsiteY856" fmla="*/ 267764 h 6858000"/>
              <a:gd name="connsiteX857" fmla="*/ 6082788 w 7467600"/>
              <a:gd name="connsiteY857" fmla="*/ 64119 h 6858000"/>
              <a:gd name="connsiteX858" fmla="*/ 6099442 w 7467600"/>
              <a:gd name="connsiteY858" fmla="*/ 82568 h 6858000"/>
              <a:gd name="connsiteX859" fmla="*/ 4804137 w 7467600"/>
              <a:gd name="connsiteY859" fmla="*/ 320931 h 6858000"/>
              <a:gd name="connsiteX860" fmla="*/ 4227047 w 7467600"/>
              <a:gd name="connsiteY860" fmla="*/ 313415 h 6858000"/>
              <a:gd name="connsiteX861" fmla="*/ 4346041 w 7467600"/>
              <a:gd name="connsiteY861" fmla="*/ 456086 h 6858000"/>
              <a:gd name="connsiteX862" fmla="*/ 4870967 w 7467600"/>
              <a:gd name="connsiteY862" fmla="*/ 963061 h 6858000"/>
              <a:gd name="connsiteX863" fmla="*/ 4889647 w 7467600"/>
              <a:gd name="connsiteY863" fmla="*/ 957147 h 6858000"/>
              <a:gd name="connsiteX864" fmla="*/ 5422504 w 7467600"/>
              <a:gd name="connsiteY864" fmla="*/ 805191 h 6858000"/>
              <a:gd name="connsiteX865" fmla="*/ 6087656 w 7467600"/>
              <a:gd name="connsiteY865" fmla="*/ 826703 h 6858000"/>
              <a:gd name="connsiteX866" fmla="*/ 6058717 w 7467600"/>
              <a:gd name="connsiteY866" fmla="*/ 865992 h 6858000"/>
              <a:gd name="connsiteX867" fmla="*/ 4974153 w 7467600"/>
              <a:gd name="connsiteY867" fmla="*/ 1045456 h 6858000"/>
              <a:gd name="connsiteX868" fmla="*/ 5627835 w 7467600"/>
              <a:gd name="connsiteY868" fmla="*/ 1472077 h 6858000"/>
              <a:gd name="connsiteX869" fmla="*/ 5629817 w 7467600"/>
              <a:gd name="connsiteY869" fmla="*/ 1471412 h 6858000"/>
              <a:gd name="connsiteX870" fmla="*/ 5634124 w 7467600"/>
              <a:gd name="connsiteY870" fmla="*/ 1470572 h 6858000"/>
              <a:gd name="connsiteX871" fmla="*/ 5755832 w 7467600"/>
              <a:gd name="connsiteY871" fmla="*/ 1383886 h 6858000"/>
              <a:gd name="connsiteX872" fmla="*/ 6014186 w 7467600"/>
              <a:gd name="connsiteY872" fmla="*/ 1279799 h 6858000"/>
              <a:gd name="connsiteX873" fmla="*/ 6901619 w 7467600"/>
              <a:gd name="connsiteY873" fmla="*/ 1047874 h 6858000"/>
              <a:gd name="connsiteX874" fmla="*/ 6931566 w 7467600"/>
              <a:gd name="connsiteY874" fmla="*/ 1062034 h 6858000"/>
              <a:gd name="connsiteX875" fmla="*/ 5790982 w 7467600"/>
              <a:gd name="connsiteY875" fmla="*/ 1561380 h 6858000"/>
              <a:gd name="connsiteX876" fmla="*/ 6188971 w 7467600"/>
              <a:gd name="connsiteY876" fmla="*/ 1755168 h 6858000"/>
              <a:gd name="connsiteX877" fmla="*/ 6202446 w 7467600"/>
              <a:gd name="connsiteY877" fmla="*/ 1752268 h 6858000"/>
              <a:gd name="connsiteX878" fmla="*/ 7179560 w 7467600"/>
              <a:gd name="connsiteY878" fmla="*/ 1467551 h 6858000"/>
              <a:gd name="connsiteX879" fmla="*/ 7158730 w 7467600"/>
              <a:gd name="connsiteY879" fmla="*/ 1507835 h 6858000"/>
              <a:gd name="connsiteX880" fmla="*/ 6326959 w 7467600"/>
              <a:gd name="connsiteY880" fmla="*/ 1817686 h 6858000"/>
              <a:gd name="connsiteX881" fmla="*/ 6537433 w 7467600"/>
              <a:gd name="connsiteY881" fmla="*/ 1907790 h 6858000"/>
              <a:gd name="connsiteX882" fmla="*/ 6550221 w 7467600"/>
              <a:gd name="connsiteY882" fmla="*/ 1910729 h 6858000"/>
              <a:gd name="connsiteX883" fmla="*/ 6964438 w 7467600"/>
              <a:gd name="connsiteY883" fmla="*/ 2209505 h 6858000"/>
              <a:gd name="connsiteX884" fmla="*/ 7367862 w 7467600"/>
              <a:gd name="connsiteY884" fmla="*/ 2806833 h 6858000"/>
              <a:gd name="connsiteX885" fmla="*/ 7364329 w 7467600"/>
              <a:gd name="connsiteY885" fmla="*/ 2826907 h 6858000"/>
              <a:gd name="connsiteX886" fmla="*/ 7290545 w 7467600"/>
              <a:gd name="connsiteY886" fmla="*/ 2850663 h 6858000"/>
              <a:gd name="connsiteX887" fmla="*/ 6472036 w 7467600"/>
              <a:gd name="connsiteY887" fmla="*/ 1959003 h 6858000"/>
              <a:gd name="connsiteX888" fmla="*/ 5792897 w 7467600"/>
              <a:gd name="connsiteY888" fmla="*/ 1647747 h 6858000"/>
              <a:gd name="connsiteX889" fmla="*/ 5842751 w 7467600"/>
              <a:gd name="connsiteY889" fmla="*/ 1816112 h 6858000"/>
              <a:gd name="connsiteX890" fmla="*/ 5847424 w 7467600"/>
              <a:gd name="connsiteY890" fmla="*/ 1815776 h 6858000"/>
              <a:gd name="connsiteX891" fmla="*/ 6399821 w 7467600"/>
              <a:gd name="connsiteY891" fmla="*/ 2344799 h 6858000"/>
              <a:gd name="connsiteX892" fmla="*/ 6323232 w 7467600"/>
              <a:gd name="connsiteY892" fmla="*/ 2389634 h 6858000"/>
              <a:gd name="connsiteX893" fmla="*/ 5942958 w 7467600"/>
              <a:gd name="connsiteY893" fmla="*/ 2077708 h 6858000"/>
              <a:gd name="connsiteX894" fmla="*/ 5921559 w 7467600"/>
              <a:gd name="connsiteY894" fmla="*/ 2378596 h 6858000"/>
              <a:gd name="connsiteX895" fmla="*/ 5817651 w 7467600"/>
              <a:gd name="connsiteY895" fmla="*/ 3023919 h 6858000"/>
              <a:gd name="connsiteX896" fmla="*/ 5729634 w 7467600"/>
              <a:gd name="connsiteY896" fmla="*/ 3051849 h 6858000"/>
              <a:gd name="connsiteX897" fmla="*/ 5611018 w 7467600"/>
              <a:gd name="connsiteY897" fmla="*/ 2316769 h 6858000"/>
              <a:gd name="connsiteX898" fmla="*/ 5687608 w 7467600"/>
              <a:gd name="connsiteY898" fmla="*/ 2039972 h 6858000"/>
              <a:gd name="connsiteX899" fmla="*/ 5657554 w 7467600"/>
              <a:gd name="connsiteY899" fmla="*/ 1576445 h 6858000"/>
              <a:gd name="connsiteX900" fmla="*/ 5150475 w 7467600"/>
              <a:gd name="connsiteY900" fmla="*/ 1274012 h 6858000"/>
              <a:gd name="connsiteX901" fmla="*/ 5349142 w 7467600"/>
              <a:gd name="connsiteY901" fmla="*/ 2204405 h 6858000"/>
              <a:gd name="connsiteX902" fmla="*/ 5262214 w 7467600"/>
              <a:gd name="connsiteY902" fmla="*/ 2233836 h 6858000"/>
              <a:gd name="connsiteX903" fmla="*/ 4981539 w 7467600"/>
              <a:gd name="connsiteY903" fmla="*/ 1542201 h 6858000"/>
              <a:gd name="connsiteX904" fmla="*/ 4958461 w 7467600"/>
              <a:gd name="connsiteY904" fmla="*/ 1136957 h 6858000"/>
              <a:gd name="connsiteX905" fmla="*/ 4655015 w 7467600"/>
              <a:gd name="connsiteY905" fmla="*/ 891426 h 6858000"/>
              <a:gd name="connsiteX906" fmla="*/ 4348002 w 7467600"/>
              <a:gd name="connsiteY906" fmla="*/ 2205895 h 6858000"/>
              <a:gd name="connsiteX907" fmla="*/ 4262250 w 7467600"/>
              <a:gd name="connsiteY907" fmla="*/ 2219972 h 6858000"/>
              <a:gd name="connsiteX908" fmla="*/ 4550611 w 7467600"/>
              <a:gd name="connsiteY908" fmla="*/ 817540 h 6858000"/>
              <a:gd name="connsiteX909" fmla="*/ 4564418 w 7467600"/>
              <a:gd name="connsiteY909" fmla="*/ 808293 h 6858000"/>
              <a:gd name="connsiteX910" fmla="*/ 4266388 w 7467600"/>
              <a:gd name="connsiteY910" fmla="*/ 500083 h 6858000"/>
              <a:gd name="connsiteX911" fmla="*/ 4032842 w 7467600"/>
              <a:gd name="connsiteY911" fmla="*/ 211809 h 6858000"/>
              <a:gd name="connsiteX912" fmla="*/ 3882765 w 7467600"/>
              <a:gd name="connsiteY912" fmla="*/ 0 h 6858000"/>
              <a:gd name="connsiteX913" fmla="*/ 3721337 w 7467600"/>
              <a:gd name="connsiteY913" fmla="*/ 0 h 6858000"/>
              <a:gd name="connsiteX914" fmla="*/ 3797544 w 7467600"/>
              <a:gd name="connsiteY914" fmla="*/ 0 h 6858000"/>
              <a:gd name="connsiteX915" fmla="*/ 3775734 w 7467600"/>
              <a:gd name="connsiteY915" fmla="*/ 95131 h 6858000"/>
              <a:gd name="connsiteX916" fmla="*/ 3724807 w 7467600"/>
              <a:gd name="connsiteY916" fmla="*/ 272257 h 6858000"/>
              <a:gd name="connsiteX917" fmla="*/ 3726844 w 7467600"/>
              <a:gd name="connsiteY917" fmla="*/ 282988 h 6858000"/>
              <a:gd name="connsiteX918" fmla="*/ 3742664 w 7467600"/>
              <a:gd name="connsiteY918" fmla="*/ 279918 h 6858000"/>
              <a:gd name="connsiteX919" fmla="*/ 4103910 w 7467600"/>
              <a:gd name="connsiteY919" fmla="*/ 1161917 h 6858000"/>
              <a:gd name="connsiteX920" fmla="*/ 4020269 w 7467600"/>
              <a:gd name="connsiteY920" fmla="*/ 1200406 h 6858000"/>
              <a:gd name="connsiteX921" fmla="*/ 3674882 w 7467600"/>
              <a:gd name="connsiteY921" fmla="*/ 488524 h 6858000"/>
              <a:gd name="connsiteX922" fmla="*/ 3132682 w 7467600"/>
              <a:gd name="connsiteY922" fmla="*/ 1072284 h 6858000"/>
              <a:gd name="connsiteX923" fmla="*/ 2716346 w 7467600"/>
              <a:gd name="connsiteY923" fmla="*/ 1276376 h 6858000"/>
              <a:gd name="connsiteX924" fmla="*/ 2716772 w 7467600"/>
              <a:gd name="connsiteY924" fmla="*/ 1255462 h 6858000"/>
              <a:gd name="connsiteX925" fmla="*/ 3471096 w 7467600"/>
              <a:gd name="connsiteY925" fmla="*/ 437072 h 6858000"/>
              <a:gd name="connsiteX926" fmla="*/ 3639057 w 7467600"/>
              <a:gd name="connsiteY926" fmla="*/ 286334 h 6858000"/>
              <a:gd name="connsiteX927" fmla="*/ 3640309 w 7467600"/>
              <a:gd name="connsiteY927" fmla="*/ 284664 h 6858000"/>
              <a:gd name="connsiteX928" fmla="*/ 3646022 w 7467600"/>
              <a:gd name="connsiteY928" fmla="*/ 276711 h 6858000"/>
              <a:gd name="connsiteX929" fmla="*/ 3707943 w 7467600"/>
              <a:gd name="connsiteY929" fmla="*/ 65958 h 6858000"/>
              <a:gd name="connsiteX930" fmla="*/ 3721337 w 7467600"/>
              <a:gd name="connsiteY930" fmla="*/ 0 h 6858000"/>
              <a:gd name="connsiteX931" fmla="*/ 2867960 w 7467600"/>
              <a:gd name="connsiteY931" fmla="*/ 0 h 6858000"/>
              <a:gd name="connsiteX932" fmla="*/ 2926351 w 7467600"/>
              <a:gd name="connsiteY932" fmla="*/ 0 h 6858000"/>
              <a:gd name="connsiteX933" fmla="*/ 2902823 w 7467600"/>
              <a:gd name="connsiteY933" fmla="*/ 262929 h 6858000"/>
              <a:gd name="connsiteX934" fmla="*/ 2940663 w 7467600"/>
              <a:gd name="connsiteY934" fmla="*/ 140884 h 6858000"/>
              <a:gd name="connsiteX935" fmla="*/ 2947039 w 7467600"/>
              <a:gd name="connsiteY935" fmla="*/ 122524 h 6858000"/>
              <a:gd name="connsiteX936" fmla="*/ 2984316 w 7467600"/>
              <a:gd name="connsiteY936" fmla="*/ 0 h 6858000"/>
              <a:gd name="connsiteX937" fmla="*/ 3016114 w 7467600"/>
              <a:gd name="connsiteY937" fmla="*/ 0 h 6858000"/>
              <a:gd name="connsiteX938" fmla="*/ 2979949 w 7467600"/>
              <a:gd name="connsiteY938" fmla="*/ 119274 h 6858000"/>
              <a:gd name="connsiteX939" fmla="*/ 3023879 w 7467600"/>
              <a:gd name="connsiteY939" fmla="*/ 0 h 6858000"/>
              <a:gd name="connsiteX940" fmla="*/ 3105400 w 7467600"/>
              <a:gd name="connsiteY940" fmla="*/ 0 h 6858000"/>
              <a:gd name="connsiteX941" fmla="*/ 3094669 w 7467600"/>
              <a:gd name="connsiteY941" fmla="*/ 30308 h 6858000"/>
              <a:gd name="connsiteX942" fmla="*/ 2901945 w 7467600"/>
              <a:gd name="connsiteY942" fmla="*/ 466538 h 6858000"/>
              <a:gd name="connsiteX943" fmla="*/ 2815209 w 7467600"/>
              <a:gd name="connsiteY943" fmla="*/ 497361 h 6858000"/>
              <a:gd name="connsiteX944" fmla="*/ 2844845 w 7467600"/>
              <a:gd name="connsiteY944" fmla="*/ 127638 h 6858000"/>
              <a:gd name="connsiteX945" fmla="*/ 2867960 w 7467600"/>
              <a:gd name="connsiteY945" fmla="*/ 0 h 6858000"/>
              <a:gd name="connsiteX946" fmla="*/ 1057230 w 7467600"/>
              <a:gd name="connsiteY946" fmla="*/ 0 h 6858000"/>
              <a:gd name="connsiteX947" fmla="*/ 1111003 w 7467600"/>
              <a:gd name="connsiteY947" fmla="*/ 0 h 6858000"/>
              <a:gd name="connsiteX948" fmla="*/ 1125553 w 7467600"/>
              <a:gd name="connsiteY948" fmla="*/ 52588 h 6858000"/>
              <a:gd name="connsiteX949" fmla="*/ 1304276 w 7467600"/>
              <a:gd name="connsiteY949" fmla="*/ 476275 h 6858000"/>
              <a:gd name="connsiteX950" fmla="*/ 1492066 w 7467600"/>
              <a:gd name="connsiteY950" fmla="*/ 886333 h 6858000"/>
              <a:gd name="connsiteX951" fmla="*/ 1423698 w 7467600"/>
              <a:gd name="connsiteY951" fmla="*/ 710817 h 6858000"/>
              <a:gd name="connsiteX952" fmla="*/ 1357609 w 7467600"/>
              <a:gd name="connsiteY952" fmla="*/ 532892 h 6858000"/>
              <a:gd name="connsiteX953" fmla="*/ 1309550 w 7467600"/>
              <a:gd name="connsiteY953" fmla="*/ 374031 h 6858000"/>
              <a:gd name="connsiteX954" fmla="*/ 1193673 w 7467600"/>
              <a:gd name="connsiteY954" fmla="*/ 49533 h 6858000"/>
              <a:gd name="connsiteX955" fmla="*/ 1164391 w 7467600"/>
              <a:gd name="connsiteY955" fmla="*/ 0 h 6858000"/>
              <a:gd name="connsiteX956" fmla="*/ 1200666 w 7467600"/>
              <a:gd name="connsiteY956" fmla="*/ 0 h 6858000"/>
              <a:gd name="connsiteX957" fmla="*/ 1223408 w 7467600"/>
              <a:gd name="connsiteY957" fmla="*/ 38996 h 6858000"/>
              <a:gd name="connsiteX958" fmla="*/ 1339635 w 7467600"/>
              <a:gd name="connsiteY958" fmla="*/ 365517 h 6858000"/>
              <a:gd name="connsiteX959" fmla="*/ 1387469 w 7467600"/>
              <a:gd name="connsiteY959" fmla="*/ 523079 h 6858000"/>
              <a:gd name="connsiteX960" fmla="*/ 1452685 w 7467600"/>
              <a:gd name="connsiteY960" fmla="*/ 699806 h 6858000"/>
              <a:gd name="connsiteX961" fmla="*/ 1492092 w 7467600"/>
              <a:gd name="connsiteY961" fmla="*/ 800424 h 6858000"/>
              <a:gd name="connsiteX962" fmla="*/ 1455302 w 7467600"/>
              <a:gd name="connsiteY962" fmla="*/ 632913 h 6858000"/>
              <a:gd name="connsiteX963" fmla="*/ 1222336 w 7467600"/>
              <a:gd name="connsiteY963" fmla="*/ 9480 h 6858000"/>
              <a:gd name="connsiteX964" fmla="*/ 1214634 w 7467600"/>
              <a:gd name="connsiteY964" fmla="*/ 0 h 6858000"/>
              <a:gd name="connsiteX965" fmla="*/ 1289827 w 7467600"/>
              <a:gd name="connsiteY965" fmla="*/ 0 h 6858000"/>
              <a:gd name="connsiteX966" fmla="*/ 1321076 w 7467600"/>
              <a:gd name="connsiteY966" fmla="*/ 59722 h 6858000"/>
              <a:gd name="connsiteX967" fmla="*/ 1512579 w 7467600"/>
              <a:gd name="connsiteY967" fmla="*/ 626441 h 6858000"/>
              <a:gd name="connsiteX968" fmla="*/ 1506076 w 7467600"/>
              <a:gd name="connsiteY968" fmla="*/ 1089289 h 6858000"/>
              <a:gd name="connsiteX969" fmla="*/ 1486346 w 7467600"/>
              <a:gd name="connsiteY969" fmla="*/ 1079919 h 6858000"/>
              <a:gd name="connsiteX970" fmla="*/ 1070511 w 7467600"/>
              <a:gd name="connsiteY970" fmla="*/ 48609 h 6858000"/>
              <a:gd name="connsiteX971" fmla="*/ 1057230 w 7467600"/>
              <a:gd name="connsiteY971" fmla="*/ 0 h 6858000"/>
              <a:gd name="connsiteX972" fmla="*/ 43151 w 7467600"/>
              <a:gd name="connsiteY972" fmla="*/ 0 h 6858000"/>
              <a:gd name="connsiteX973" fmla="*/ 95283 w 7467600"/>
              <a:gd name="connsiteY973" fmla="*/ 0 h 6858000"/>
              <a:gd name="connsiteX974" fmla="*/ 300708 w 7467600"/>
              <a:gd name="connsiteY974" fmla="*/ 154571 h 6858000"/>
              <a:gd name="connsiteX975" fmla="*/ 530414 w 7467600"/>
              <a:gd name="connsiteY975" fmla="*/ 354673 h 6858000"/>
              <a:gd name="connsiteX976" fmla="*/ 333785 w 7467600"/>
              <a:gd name="connsiteY976" fmla="*/ 161564 h 6858000"/>
              <a:gd name="connsiteX977" fmla="*/ 147005 w 7467600"/>
              <a:gd name="connsiteY977" fmla="*/ 0 h 6858000"/>
              <a:gd name="connsiteX978" fmla="*/ 272509 w 7467600"/>
              <a:gd name="connsiteY978" fmla="*/ 0 h 6858000"/>
              <a:gd name="connsiteX979" fmla="*/ 326276 w 7467600"/>
              <a:gd name="connsiteY979" fmla="*/ 45847 h 6858000"/>
              <a:gd name="connsiteX980" fmla="*/ 823759 w 7467600"/>
              <a:gd name="connsiteY980" fmla="*/ 574145 h 6858000"/>
              <a:gd name="connsiteX981" fmla="*/ 811254 w 7467600"/>
              <a:gd name="connsiteY981" fmla="*/ 665546 h 6858000"/>
              <a:gd name="connsiteX982" fmla="*/ 154042 w 7467600"/>
              <a:gd name="connsiteY982" fmla="*/ 261522 h 6858000"/>
              <a:gd name="connsiteX983" fmla="*/ 13550 w 7467600"/>
              <a:gd name="connsiteY983" fmla="*/ 158423 h 6858000"/>
              <a:gd name="connsiteX984" fmla="*/ 0 w 7467600"/>
              <a:gd name="connsiteY984" fmla="*/ 146618 h 6858000"/>
              <a:gd name="connsiteX985" fmla="*/ 0 w 7467600"/>
              <a:gd name="connsiteY985" fmla="*/ 59161 h 6858000"/>
              <a:gd name="connsiteX986" fmla="*/ 45427 w 7467600"/>
              <a:gd name="connsiteY986" fmla="*/ 101078 h 6858000"/>
              <a:gd name="connsiteX987" fmla="*/ 630103 w 7467600"/>
              <a:gd name="connsiteY987" fmla="*/ 485885 h 6858000"/>
              <a:gd name="connsiteX988" fmla="*/ 532040 w 7467600"/>
              <a:gd name="connsiteY988" fmla="*/ 399359 h 6858000"/>
              <a:gd name="connsiteX989" fmla="*/ 517618 w 7467600"/>
              <a:gd name="connsiteY989" fmla="*/ 385726 h 6858000"/>
              <a:gd name="connsiteX990" fmla="*/ 285074 w 7467600"/>
              <a:gd name="connsiteY990" fmla="*/ 182755 h 6858000"/>
              <a:gd name="connsiteX991" fmla="*/ 43151 w 7467600"/>
              <a:gd name="connsiteY99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467600 w 7467600"/>
              <a:gd name="connsiteY133" fmla="*/ 5199146 h 6858000"/>
              <a:gd name="connsiteX134" fmla="*/ 7312201 w 7467600"/>
              <a:gd name="connsiteY134" fmla="*/ 5128278 h 6858000"/>
              <a:gd name="connsiteX135" fmla="*/ 1903353 w 7467600"/>
              <a:gd name="connsiteY135" fmla="*/ 5044827 h 6858000"/>
              <a:gd name="connsiteX136" fmla="*/ 1936931 w 7467600"/>
              <a:gd name="connsiteY136" fmla="*/ 5093954 h 6858000"/>
              <a:gd name="connsiteX137" fmla="*/ 2195868 w 7467600"/>
              <a:gd name="connsiteY137" fmla="*/ 5396574 h 6858000"/>
              <a:gd name="connsiteX138" fmla="*/ 2088852 w 7467600"/>
              <a:gd name="connsiteY138" fmla="*/ 5166123 h 6858000"/>
              <a:gd name="connsiteX139" fmla="*/ 1958241 w 7467600"/>
              <a:gd name="connsiteY139" fmla="*/ 5067955 h 6858000"/>
              <a:gd name="connsiteX140" fmla="*/ 1903353 w 7467600"/>
              <a:gd name="connsiteY140" fmla="*/ 5044827 h 6858000"/>
              <a:gd name="connsiteX141" fmla="*/ 1979378 w 7467600"/>
              <a:gd name="connsiteY141" fmla="*/ 4769504 h 6858000"/>
              <a:gd name="connsiteX142" fmla="*/ 2882120 w 7467600"/>
              <a:gd name="connsiteY142" fmla="*/ 5064547 h 6858000"/>
              <a:gd name="connsiteX143" fmla="*/ 2793103 w 7467600"/>
              <a:gd name="connsiteY143" fmla="*/ 5039699 h 6858000"/>
              <a:gd name="connsiteX144" fmla="*/ 2770041 w 7467600"/>
              <a:gd name="connsiteY144" fmla="*/ 5033634 h 6858000"/>
              <a:gd name="connsiteX145" fmla="*/ 1979378 w 7467600"/>
              <a:gd name="connsiteY145" fmla="*/ 4769504 h 6858000"/>
              <a:gd name="connsiteX146" fmla="*/ 1927410 w 7467600"/>
              <a:gd name="connsiteY146" fmla="*/ 4716164 h 6858000"/>
              <a:gd name="connsiteX147" fmla="*/ 1959587 w 7467600"/>
              <a:gd name="connsiteY147" fmla="*/ 4728849 h 6858000"/>
              <a:gd name="connsiteX148" fmla="*/ 2777707 w 7467600"/>
              <a:gd name="connsiteY148" fmla="*/ 5003991 h 6858000"/>
              <a:gd name="connsiteX149" fmla="*/ 2800768 w 7467600"/>
              <a:gd name="connsiteY149" fmla="*/ 5010056 h 6858000"/>
              <a:gd name="connsiteX150" fmla="*/ 2879408 w 7467600"/>
              <a:gd name="connsiteY150" fmla="*/ 5031590 h 6858000"/>
              <a:gd name="connsiteX151" fmla="*/ 2862295 w 7467600"/>
              <a:gd name="connsiteY151" fmla="*/ 5022958 h 6858000"/>
              <a:gd name="connsiteX152" fmla="*/ 2813343 w 7467600"/>
              <a:gd name="connsiteY152" fmla="*/ 4998369 h 6858000"/>
              <a:gd name="connsiteX153" fmla="*/ 2646245 w 7467600"/>
              <a:gd name="connsiteY153" fmla="*/ 4930999 h 6858000"/>
              <a:gd name="connsiteX154" fmla="*/ 1999243 w 7467600"/>
              <a:gd name="connsiteY154" fmla="*/ 4730524 h 6858000"/>
              <a:gd name="connsiteX155" fmla="*/ 1979527 w 7467600"/>
              <a:gd name="connsiteY155" fmla="*/ 4726651 h 6858000"/>
              <a:gd name="connsiteX156" fmla="*/ 1927410 w 7467600"/>
              <a:gd name="connsiteY156" fmla="*/ 4716164 h 6858000"/>
              <a:gd name="connsiteX157" fmla="*/ 1997014 w 7467600"/>
              <a:gd name="connsiteY157" fmla="*/ 4698007 h 6858000"/>
              <a:gd name="connsiteX158" fmla="*/ 2005458 w 7467600"/>
              <a:gd name="connsiteY158" fmla="*/ 4699540 h 6858000"/>
              <a:gd name="connsiteX159" fmla="*/ 2657186 w 7467600"/>
              <a:gd name="connsiteY159" fmla="*/ 4901687 h 6858000"/>
              <a:gd name="connsiteX160" fmla="*/ 2826662 w 7467600"/>
              <a:gd name="connsiteY160" fmla="*/ 4970362 h 6858000"/>
              <a:gd name="connsiteX161" fmla="*/ 2876100 w 7467600"/>
              <a:gd name="connsiteY161" fmla="*/ 4995397 h 6858000"/>
              <a:gd name="connsiteX162" fmla="*/ 3042600 w 7467600"/>
              <a:gd name="connsiteY162" fmla="*/ 5059532 h 6858000"/>
              <a:gd name="connsiteX163" fmla="*/ 1997014 w 7467600"/>
              <a:gd name="connsiteY163" fmla="*/ 4698007 h 6858000"/>
              <a:gd name="connsiteX164" fmla="*/ 2305292 w 7467600"/>
              <a:gd name="connsiteY164" fmla="*/ 4219492 h 6858000"/>
              <a:gd name="connsiteX165" fmla="*/ 3360922 w 7467600"/>
              <a:gd name="connsiteY165" fmla="*/ 4529373 h 6858000"/>
              <a:gd name="connsiteX166" fmla="*/ 3492420 w 7467600"/>
              <a:gd name="connsiteY166" fmla="*/ 4510145 h 6858000"/>
              <a:gd name="connsiteX167" fmla="*/ 3364086 w 7467600"/>
              <a:gd name="connsiteY167" fmla="*/ 4480340 h 6858000"/>
              <a:gd name="connsiteX168" fmla="*/ 3225818 w 7467600"/>
              <a:gd name="connsiteY168" fmla="*/ 4411822 h 6858000"/>
              <a:gd name="connsiteX169" fmla="*/ 3129696 w 7467600"/>
              <a:gd name="connsiteY169" fmla="*/ 4360704 h 6858000"/>
              <a:gd name="connsiteX170" fmla="*/ 2814545 w 7467600"/>
              <a:gd name="connsiteY170" fmla="*/ 4282955 h 6858000"/>
              <a:gd name="connsiteX171" fmla="*/ 2305292 w 7467600"/>
              <a:gd name="connsiteY171" fmla="*/ 4219492 h 6858000"/>
              <a:gd name="connsiteX172" fmla="*/ 2626982 w 7467600"/>
              <a:gd name="connsiteY172" fmla="*/ 4206450 h 6858000"/>
              <a:gd name="connsiteX173" fmla="*/ 2490617 w 7467600"/>
              <a:gd name="connsiteY173" fmla="*/ 4206951 h 6858000"/>
              <a:gd name="connsiteX174" fmla="*/ 2819869 w 7467600"/>
              <a:gd name="connsiteY174" fmla="*/ 4252936 h 6858000"/>
              <a:gd name="connsiteX175" fmla="*/ 3143018 w 7467600"/>
              <a:gd name="connsiteY175" fmla="*/ 4332698 h 6858000"/>
              <a:gd name="connsiteX176" fmla="*/ 3241520 w 7467600"/>
              <a:gd name="connsiteY176" fmla="*/ 4385112 h 6858000"/>
              <a:gd name="connsiteX177" fmla="*/ 3374575 w 7467600"/>
              <a:gd name="connsiteY177" fmla="*/ 4451517 h 6858000"/>
              <a:gd name="connsiteX178" fmla="*/ 3505221 w 7467600"/>
              <a:gd name="connsiteY178" fmla="*/ 4480757 h 6858000"/>
              <a:gd name="connsiteX179" fmla="*/ 2626982 w 7467600"/>
              <a:gd name="connsiteY179" fmla="*/ 4206450 h 6858000"/>
              <a:gd name="connsiteX180" fmla="*/ 1310106 w 7467600"/>
              <a:gd name="connsiteY180" fmla="*/ 3943217 h 6858000"/>
              <a:gd name="connsiteX181" fmla="*/ 854994 w 7467600"/>
              <a:gd name="connsiteY181" fmla="*/ 4399136 h 6858000"/>
              <a:gd name="connsiteX182" fmla="*/ 742462 w 7467600"/>
              <a:gd name="connsiteY182" fmla="*/ 4594648 h 6858000"/>
              <a:gd name="connsiteX183" fmla="*/ 820602 w 7467600"/>
              <a:gd name="connsiteY183" fmla="*/ 4485915 h 6858000"/>
              <a:gd name="connsiteX184" fmla="*/ 878295 w 7467600"/>
              <a:gd name="connsiteY184" fmla="*/ 4403594 h 6858000"/>
              <a:gd name="connsiteX185" fmla="*/ 1240607 w 7467600"/>
              <a:gd name="connsiteY185" fmla="*/ 4010401 h 6858000"/>
              <a:gd name="connsiteX186" fmla="*/ 1310106 w 7467600"/>
              <a:gd name="connsiteY186" fmla="*/ 3943217 h 6858000"/>
              <a:gd name="connsiteX187" fmla="*/ 1423113 w 7467600"/>
              <a:gd name="connsiteY187" fmla="*/ 3874565 h 6858000"/>
              <a:gd name="connsiteX188" fmla="*/ 1260565 w 7467600"/>
              <a:gd name="connsiteY188" fmla="*/ 4031982 h 6858000"/>
              <a:gd name="connsiteX189" fmla="*/ 901900 w 7467600"/>
              <a:gd name="connsiteY189" fmla="*/ 4421236 h 6858000"/>
              <a:gd name="connsiteX190" fmla="*/ 845044 w 7467600"/>
              <a:gd name="connsiteY190" fmla="*/ 4502436 h 6858000"/>
              <a:gd name="connsiteX191" fmla="*/ 685926 w 7467600"/>
              <a:gd name="connsiteY191" fmla="*/ 4703069 h 6858000"/>
              <a:gd name="connsiteX192" fmla="*/ 684248 w 7467600"/>
              <a:gd name="connsiteY192" fmla="*/ 4706721 h 6858000"/>
              <a:gd name="connsiteX193" fmla="*/ 1423113 w 7467600"/>
              <a:gd name="connsiteY193" fmla="*/ 3874565 h 6858000"/>
              <a:gd name="connsiteX194" fmla="*/ 3316479 w 7467600"/>
              <a:gd name="connsiteY194" fmla="*/ 3872136 h 6858000"/>
              <a:gd name="connsiteX195" fmla="*/ 3546806 w 7467600"/>
              <a:gd name="connsiteY195" fmla="*/ 4356139 h 6858000"/>
              <a:gd name="connsiteX196" fmla="*/ 3364433 w 7467600"/>
              <a:gd name="connsiteY196" fmla="*/ 3953121 h 6858000"/>
              <a:gd name="connsiteX197" fmla="*/ 3316479 w 7467600"/>
              <a:gd name="connsiteY197" fmla="*/ 3872136 h 6858000"/>
              <a:gd name="connsiteX198" fmla="*/ 3291335 w 7467600"/>
              <a:gd name="connsiteY198" fmla="*/ 3767420 h 6858000"/>
              <a:gd name="connsiteX199" fmla="*/ 3390805 w 7467600"/>
              <a:gd name="connsiteY199" fmla="*/ 3937163 h 6858000"/>
              <a:gd name="connsiteX200" fmla="*/ 3579062 w 7467600"/>
              <a:gd name="connsiteY200" fmla="*/ 4359040 h 6858000"/>
              <a:gd name="connsiteX201" fmla="*/ 3467355 w 7467600"/>
              <a:gd name="connsiteY201" fmla="*/ 3988130 h 6858000"/>
              <a:gd name="connsiteX202" fmla="*/ 3310753 w 7467600"/>
              <a:gd name="connsiteY202" fmla="*/ 3787140 h 6858000"/>
              <a:gd name="connsiteX203" fmla="*/ 3291335 w 7467600"/>
              <a:gd name="connsiteY203" fmla="*/ 3767420 h 6858000"/>
              <a:gd name="connsiteX204" fmla="*/ 1635889 w 7467600"/>
              <a:gd name="connsiteY204" fmla="*/ 3709494 h 6858000"/>
              <a:gd name="connsiteX205" fmla="*/ 1634800 w 7467600"/>
              <a:gd name="connsiteY205" fmla="*/ 3731111 h 6858000"/>
              <a:gd name="connsiteX206" fmla="*/ 1635889 w 7467600"/>
              <a:gd name="connsiteY206" fmla="*/ 3709494 h 6858000"/>
              <a:gd name="connsiteX207" fmla="*/ 1510397 w 7467600"/>
              <a:gd name="connsiteY207" fmla="*/ 3684705 h 6858000"/>
              <a:gd name="connsiteX208" fmla="*/ 1146550 w 7467600"/>
              <a:gd name="connsiteY208" fmla="*/ 3802012 h 6858000"/>
              <a:gd name="connsiteX209" fmla="*/ 698834 w 7467600"/>
              <a:gd name="connsiteY209" fmla="*/ 3952272 h 6858000"/>
              <a:gd name="connsiteX210" fmla="*/ 34256 w 7467600"/>
              <a:gd name="connsiteY210" fmla="*/ 4347603 h 6858000"/>
              <a:gd name="connsiteX211" fmla="*/ 527241 w 7467600"/>
              <a:gd name="connsiteY211" fmla="*/ 4065078 h 6858000"/>
              <a:gd name="connsiteX212" fmla="*/ 1510397 w 7467600"/>
              <a:gd name="connsiteY212" fmla="*/ 3684705 h 6858000"/>
              <a:gd name="connsiteX213" fmla="*/ 1313114 w 7467600"/>
              <a:gd name="connsiteY213" fmla="*/ 3655216 h 6858000"/>
              <a:gd name="connsiteX214" fmla="*/ 1109304 w 7467600"/>
              <a:gd name="connsiteY214" fmla="*/ 3669030 h 6858000"/>
              <a:gd name="connsiteX215" fmla="*/ 8129 w 7467600"/>
              <a:gd name="connsiteY215" fmla="*/ 4330519 h 6858000"/>
              <a:gd name="connsiteX216" fmla="*/ 687572 w 7467600"/>
              <a:gd name="connsiteY216" fmla="*/ 3925629 h 6858000"/>
              <a:gd name="connsiteX217" fmla="*/ 1138365 w 7467600"/>
              <a:gd name="connsiteY217" fmla="*/ 3774515 h 6858000"/>
              <a:gd name="connsiteX218" fmla="*/ 1505579 w 7467600"/>
              <a:gd name="connsiteY218" fmla="*/ 3655526 h 6858000"/>
              <a:gd name="connsiteX219" fmla="*/ 1313114 w 7467600"/>
              <a:gd name="connsiteY219" fmla="*/ 3655216 h 6858000"/>
              <a:gd name="connsiteX220" fmla="*/ 3655073 w 7467600"/>
              <a:gd name="connsiteY220" fmla="*/ 3650884 h 6858000"/>
              <a:gd name="connsiteX221" fmla="*/ 3989938 w 7467600"/>
              <a:gd name="connsiteY221" fmla="*/ 3991685 h 6858000"/>
              <a:gd name="connsiteX222" fmla="*/ 4393907 w 7467600"/>
              <a:gd name="connsiteY222" fmla="*/ 4261258 h 6858000"/>
              <a:gd name="connsiteX223" fmla="*/ 4648051 w 7467600"/>
              <a:gd name="connsiteY223" fmla="*/ 4374051 h 6858000"/>
              <a:gd name="connsiteX224" fmla="*/ 4383389 w 7467600"/>
              <a:gd name="connsiteY224" fmla="*/ 4184369 h 6858000"/>
              <a:gd name="connsiteX225" fmla="*/ 4165508 w 7467600"/>
              <a:gd name="connsiteY225" fmla="*/ 4035196 h 6858000"/>
              <a:gd name="connsiteX226" fmla="*/ 4068162 w 7467600"/>
              <a:gd name="connsiteY226" fmla="*/ 3953394 h 6858000"/>
              <a:gd name="connsiteX227" fmla="*/ 3981416 w 7467600"/>
              <a:gd name="connsiteY227" fmla="*/ 3880482 h 6858000"/>
              <a:gd name="connsiteX228" fmla="*/ 3800147 w 7467600"/>
              <a:gd name="connsiteY228" fmla="*/ 3749872 h 6858000"/>
              <a:gd name="connsiteX229" fmla="*/ 3655073 w 7467600"/>
              <a:gd name="connsiteY229" fmla="*/ 3650884 h 6858000"/>
              <a:gd name="connsiteX230" fmla="*/ 3670252 w 7467600"/>
              <a:gd name="connsiteY230" fmla="*/ 3622798 h 6858000"/>
              <a:gd name="connsiteX231" fmla="*/ 3817258 w 7467600"/>
              <a:gd name="connsiteY231" fmla="*/ 3723577 h 6858000"/>
              <a:gd name="connsiteX232" fmla="*/ 4000461 w 7467600"/>
              <a:gd name="connsiteY232" fmla="*/ 3855966 h 6858000"/>
              <a:gd name="connsiteX233" fmla="*/ 4088180 w 7467600"/>
              <a:gd name="connsiteY233" fmla="*/ 3929774 h 6858000"/>
              <a:gd name="connsiteX234" fmla="*/ 4184555 w 7467600"/>
              <a:gd name="connsiteY234" fmla="*/ 4010683 h 6858000"/>
              <a:gd name="connsiteX235" fmla="*/ 4399563 w 7467600"/>
              <a:gd name="connsiteY235" fmla="*/ 4158106 h 6858000"/>
              <a:gd name="connsiteX236" fmla="*/ 4684469 w 7467600"/>
              <a:gd name="connsiteY236" fmla="*/ 4364680 h 6858000"/>
              <a:gd name="connsiteX237" fmla="*/ 4690271 w 7467600"/>
              <a:gd name="connsiteY237" fmla="*/ 4370034 h 6858000"/>
              <a:gd name="connsiteX238" fmla="*/ 4136093 w 7467600"/>
              <a:gd name="connsiteY238" fmla="*/ 3858466 h 6858000"/>
              <a:gd name="connsiteX239" fmla="*/ 3670252 w 7467600"/>
              <a:gd name="connsiteY239" fmla="*/ 3622798 h 6858000"/>
              <a:gd name="connsiteX240" fmla="*/ 4440129 w 7467600"/>
              <a:gd name="connsiteY240" fmla="*/ 3448571 h 6858000"/>
              <a:gd name="connsiteX241" fmla="*/ 4856525 w 7467600"/>
              <a:gd name="connsiteY241" fmla="*/ 3915351 h 6858000"/>
              <a:gd name="connsiteX242" fmla="*/ 5059055 w 7467600"/>
              <a:gd name="connsiteY242" fmla="*/ 4108918 h 6858000"/>
              <a:gd name="connsiteX243" fmla="*/ 5290070 w 7467600"/>
              <a:gd name="connsiteY243" fmla="*/ 4263619 h 6858000"/>
              <a:gd name="connsiteX244" fmla="*/ 4834991 w 7467600"/>
              <a:gd name="connsiteY244" fmla="*/ 3830985 h 6858000"/>
              <a:gd name="connsiteX245" fmla="*/ 4440129 w 7467600"/>
              <a:gd name="connsiteY245" fmla="*/ 3448571 h 6858000"/>
              <a:gd name="connsiteX246" fmla="*/ 4441737 w 7467600"/>
              <a:gd name="connsiteY246" fmla="*/ 3399734 h 6858000"/>
              <a:gd name="connsiteX247" fmla="*/ 4431236 w 7467600"/>
              <a:gd name="connsiteY247" fmla="*/ 3400954 h 6858000"/>
              <a:gd name="connsiteX248" fmla="*/ 4557150 w 7467600"/>
              <a:gd name="connsiteY248" fmla="*/ 3510023 h 6858000"/>
              <a:gd name="connsiteX249" fmla="*/ 4856936 w 7467600"/>
              <a:gd name="connsiteY249" fmla="*/ 3809146 h 6858000"/>
              <a:gd name="connsiteX250" fmla="*/ 5111996 w 7467600"/>
              <a:gd name="connsiteY250" fmla="*/ 4065759 h 6858000"/>
              <a:gd name="connsiteX251" fmla="*/ 5388878 w 7467600"/>
              <a:gd name="connsiteY251" fmla="*/ 4300185 h 6858000"/>
              <a:gd name="connsiteX252" fmla="*/ 5425556 w 7467600"/>
              <a:gd name="connsiteY252" fmla="*/ 4308967 h 6858000"/>
              <a:gd name="connsiteX253" fmla="*/ 4943646 w 7467600"/>
              <a:gd name="connsiteY253" fmla="*/ 3822916 h 6858000"/>
              <a:gd name="connsiteX254" fmla="*/ 4594837 w 7467600"/>
              <a:gd name="connsiteY254" fmla="*/ 3532274 h 6858000"/>
              <a:gd name="connsiteX255" fmla="*/ 4441737 w 7467600"/>
              <a:gd name="connsiteY255" fmla="*/ 3399734 h 6858000"/>
              <a:gd name="connsiteX256" fmla="*/ 5425834 w 7467600"/>
              <a:gd name="connsiteY256" fmla="*/ 3162785 h 6858000"/>
              <a:gd name="connsiteX257" fmla="*/ 5401644 w 7467600"/>
              <a:gd name="connsiteY257" fmla="*/ 3617847 h 6858000"/>
              <a:gd name="connsiteX258" fmla="*/ 5467256 w 7467600"/>
              <a:gd name="connsiteY258" fmla="*/ 4175494 h 6858000"/>
              <a:gd name="connsiteX259" fmla="*/ 5448069 w 7467600"/>
              <a:gd name="connsiteY259" fmla="*/ 3567554 h 6858000"/>
              <a:gd name="connsiteX260" fmla="*/ 5425834 w 7467600"/>
              <a:gd name="connsiteY260" fmla="*/ 3162785 h 6858000"/>
              <a:gd name="connsiteX261" fmla="*/ 1318687 w 7467600"/>
              <a:gd name="connsiteY261" fmla="*/ 3113840 h 6858000"/>
              <a:gd name="connsiteX262" fmla="*/ 1066793 w 7467600"/>
              <a:gd name="connsiteY262" fmla="*/ 3212171 h 6858000"/>
              <a:gd name="connsiteX263" fmla="*/ 993319 w 7467600"/>
              <a:gd name="connsiteY263" fmla="*/ 3247648 h 6858000"/>
              <a:gd name="connsiteX264" fmla="*/ 853081 w 7467600"/>
              <a:gd name="connsiteY264" fmla="*/ 3312410 h 6858000"/>
              <a:gd name="connsiteX265" fmla="*/ 805957 w 7467600"/>
              <a:gd name="connsiteY265" fmla="*/ 3330443 h 6858000"/>
              <a:gd name="connsiteX266" fmla="*/ 1318687 w 7467600"/>
              <a:gd name="connsiteY266" fmla="*/ 3113840 h 6858000"/>
              <a:gd name="connsiteX267" fmla="*/ 5453702 w 7467600"/>
              <a:gd name="connsiteY267" fmla="*/ 3090882 h 6858000"/>
              <a:gd name="connsiteX268" fmla="*/ 5480135 w 7467600"/>
              <a:gd name="connsiteY268" fmla="*/ 3565802 h 6858000"/>
              <a:gd name="connsiteX269" fmla="*/ 5499023 w 7467600"/>
              <a:gd name="connsiteY269" fmla="*/ 4166310 h 6858000"/>
              <a:gd name="connsiteX270" fmla="*/ 5547022 w 7467600"/>
              <a:gd name="connsiteY270" fmla="*/ 3607838 h 6858000"/>
              <a:gd name="connsiteX271" fmla="*/ 5515964 w 7467600"/>
              <a:gd name="connsiteY271" fmla="*/ 3378541 h 6858000"/>
              <a:gd name="connsiteX272" fmla="*/ 5453702 w 7467600"/>
              <a:gd name="connsiteY272" fmla="*/ 3090882 h 6858000"/>
              <a:gd name="connsiteX273" fmla="*/ 1238695 w 7467600"/>
              <a:gd name="connsiteY273" fmla="*/ 3076820 h 6858000"/>
              <a:gd name="connsiteX274" fmla="*/ 716371 w 7467600"/>
              <a:gd name="connsiteY274" fmla="*/ 3293249 h 6858000"/>
              <a:gd name="connsiteX275" fmla="*/ 579522 w 7467600"/>
              <a:gd name="connsiteY275" fmla="*/ 3371759 h 6858000"/>
              <a:gd name="connsiteX276" fmla="*/ 600288 w 7467600"/>
              <a:gd name="connsiteY276" fmla="*/ 3365555 h 6858000"/>
              <a:gd name="connsiteX277" fmla="*/ 840692 w 7467600"/>
              <a:gd name="connsiteY277" fmla="*/ 3284921 h 6858000"/>
              <a:gd name="connsiteX278" fmla="*/ 979248 w 7467600"/>
              <a:gd name="connsiteY278" fmla="*/ 3221003 h 6858000"/>
              <a:gd name="connsiteX279" fmla="*/ 1053282 w 7467600"/>
              <a:gd name="connsiteY279" fmla="*/ 3185247 h 6858000"/>
              <a:gd name="connsiteX280" fmla="*/ 1320603 w 7467600"/>
              <a:gd name="connsiteY280" fmla="*/ 3081281 h 6858000"/>
              <a:gd name="connsiteX281" fmla="*/ 1238695 w 7467600"/>
              <a:gd name="connsiteY281" fmla="*/ 3076820 h 6858000"/>
              <a:gd name="connsiteX282" fmla="*/ 5425627 w 7467600"/>
              <a:gd name="connsiteY282" fmla="*/ 2954192 h 6858000"/>
              <a:gd name="connsiteX283" fmla="*/ 5470770 w 7467600"/>
              <a:gd name="connsiteY283" fmla="*/ 3005435 h 6858000"/>
              <a:gd name="connsiteX284" fmla="*/ 5519779 w 7467600"/>
              <a:gd name="connsiteY284" fmla="*/ 4359223 h 6858000"/>
              <a:gd name="connsiteX285" fmla="*/ 5520293 w 7467600"/>
              <a:gd name="connsiteY285" fmla="*/ 4360602 h 6858000"/>
              <a:gd name="connsiteX286" fmla="*/ 5767221 w 7467600"/>
              <a:gd name="connsiteY286" fmla="*/ 4665564 h 6858000"/>
              <a:gd name="connsiteX287" fmla="*/ 6937169 w 7467600"/>
              <a:gd name="connsiteY287" fmla="*/ 4815941 h 6858000"/>
              <a:gd name="connsiteX288" fmla="*/ 6953922 w 7467600"/>
              <a:gd name="connsiteY288" fmla="*/ 4890068 h 6858000"/>
              <a:gd name="connsiteX289" fmla="*/ 6071359 w 7467600"/>
              <a:gd name="connsiteY289" fmla="*/ 4770770 h 6858000"/>
              <a:gd name="connsiteX290" fmla="*/ 6038839 w 7467600"/>
              <a:gd name="connsiteY290" fmla="*/ 4764474 h 6858000"/>
              <a:gd name="connsiteX291" fmla="*/ 6038706 w 7467600"/>
              <a:gd name="connsiteY291" fmla="*/ 4763847 h 6858000"/>
              <a:gd name="connsiteX292" fmla="*/ 6037784 w 7467600"/>
              <a:gd name="connsiteY292" fmla="*/ 4764270 h 6858000"/>
              <a:gd name="connsiteX293" fmla="*/ 6038839 w 7467600"/>
              <a:gd name="connsiteY293" fmla="*/ 4764474 h 6858000"/>
              <a:gd name="connsiteX294" fmla="*/ 6040338 w 7467600"/>
              <a:gd name="connsiteY294" fmla="*/ 4771418 h 6858000"/>
              <a:gd name="connsiteX295" fmla="*/ 6024488 w 7467600"/>
              <a:gd name="connsiteY295" fmla="*/ 4809903 h 6858000"/>
              <a:gd name="connsiteX296" fmla="*/ 5599771 w 7467600"/>
              <a:gd name="connsiteY296" fmla="*/ 5509652 h 6858000"/>
              <a:gd name="connsiteX297" fmla="*/ 5548843 w 7467600"/>
              <a:gd name="connsiteY297" fmla="*/ 5563845 h 6858000"/>
              <a:gd name="connsiteX298" fmla="*/ 5940952 w 7467600"/>
              <a:gd name="connsiteY298" fmla="*/ 6250028 h 6858000"/>
              <a:gd name="connsiteX299" fmla="*/ 6043441 w 7467600"/>
              <a:gd name="connsiteY299" fmla="*/ 6665847 h 6858000"/>
              <a:gd name="connsiteX300" fmla="*/ 6093432 w 7467600"/>
              <a:gd name="connsiteY300" fmla="*/ 6858000 h 6858000"/>
              <a:gd name="connsiteX301" fmla="*/ 6034344 w 7467600"/>
              <a:gd name="connsiteY301" fmla="*/ 6858000 h 6858000"/>
              <a:gd name="connsiteX302" fmla="*/ 6026679 w 7467600"/>
              <a:gd name="connsiteY302" fmla="*/ 6836959 h 6858000"/>
              <a:gd name="connsiteX303" fmla="*/ 5800441 w 7467600"/>
              <a:gd name="connsiteY303" fmla="*/ 6335286 h 6858000"/>
              <a:gd name="connsiteX304" fmla="*/ 5526562 w 7467600"/>
              <a:gd name="connsiteY304" fmla="*/ 5705388 h 6858000"/>
              <a:gd name="connsiteX305" fmla="*/ 5519640 w 7467600"/>
              <a:gd name="connsiteY305" fmla="*/ 5683774 h 6858000"/>
              <a:gd name="connsiteX306" fmla="*/ 5844559 w 7467600"/>
              <a:gd name="connsiteY306" fmla="*/ 6553349 h 6858000"/>
              <a:gd name="connsiteX307" fmla="*/ 5975994 w 7467600"/>
              <a:gd name="connsiteY307" fmla="*/ 6858000 h 6858000"/>
              <a:gd name="connsiteX308" fmla="*/ 5898547 w 7467600"/>
              <a:gd name="connsiteY308" fmla="*/ 6858000 h 6858000"/>
              <a:gd name="connsiteX309" fmla="*/ 5682041 w 7467600"/>
              <a:gd name="connsiteY309" fmla="*/ 6355860 h 6858000"/>
              <a:gd name="connsiteX310" fmla="*/ 5461758 w 7467600"/>
              <a:gd name="connsiteY310" fmla="*/ 5820220 h 6858000"/>
              <a:gd name="connsiteX311" fmla="*/ 5237282 w 7467600"/>
              <a:gd name="connsiteY311" fmla="*/ 6579086 h 6858000"/>
              <a:gd name="connsiteX312" fmla="*/ 5115009 w 7467600"/>
              <a:gd name="connsiteY312" fmla="*/ 6858000 h 6858000"/>
              <a:gd name="connsiteX313" fmla="*/ 5028074 w 7467600"/>
              <a:gd name="connsiteY313" fmla="*/ 6858000 h 6858000"/>
              <a:gd name="connsiteX314" fmla="*/ 5079508 w 7467600"/>
              <a:gd name="connsiteY314" fmla="*/ 6749074 h 6858000"/>
              <a:gd name="connsiteX315" fmla="*/ 5371846 w 7467600"/>
              <a:gd name="connsiteY315" fmla="*/ 5924413 h 6858000"/>
              <a:gd name="connsiteX316" fmla="*/ 5270512 w 7467600"/>
              <a:gd name="connsiteY316" fmla="*/ 6138975 h 6858000"/>
              <a:gd name="connsiteX317" fmla="*/ 5062409 w 7467600"/>
              <a:gd name="connsiteY317" fmla="*/ 6653544 h 6858000"/>
              <a:gd name="connsiteX318" fmla="*/ 5036628 w 7467600"/>
              <a:gd name="connsiteY318" fmla="*/ 6754247 h 6858000"/>
              <a:gd name="connsiteX319" fmla="*/ 5009112 w 7467600"/>
              <a:gd name="connsiteY319" fmla="*/ 6858000 h 6858000"/>
              <a:gd name="connsiteX320" fmla="*/ 4976679 w 7467600"/>
              <a:gd name="connsiteY320" fmla="*/ 6858000 h 6858000"/>
              <a:gd name="connsiteX321" fmla="*/ 5006537 w 7467600"/>
              <a:gd name="connsiteY321" fmla="*/ 6747068 h 6858000"/>
              <a:gd name="connsiteX322" fmla="*/ 5032723 w 7467600"/>
              <a:gd name="connsiteY322" fmla="*/ 6644957 h 6858000"/>
              <a:gd name="connsiteX323" fmla="*/ 5242949 w 7467600"/>
              <a:gd name="connsiteY323" fmla="*/ 6125175 h 6858000"/>
              <a:gd name="connsiteX324" fmla="*/ 5286321 w 7467600"/>
              <a:gd name="connsiteY324" fmla="*/ 6033555 h 6858000"/>
              <a:gd name="connsiteX325" fmla="*/ 5008210 w 7467600"/>
              <a:gd name="connsiteY325" fmla="*/ 6649194 h 6858000"/>
              <a:gd name="connsiteX326" fmla="*/ 4986321 w 7467600"/>
              <a:gd name="connsiteY326" fmla="*/ 6765687 h 6858000"/>
              <a:gd name="connsiteX327" fmla="*/ 4973474 w 7467600"/>
              <a:gd name="connsiteY327" fmla="*/ 6858000 h 6858000"/>
              <a:gd name="connsiteX328" fmla="*/ 4907178 w 7467600"/>
              <a:gd name="connsiteY328" fmla="*/ 6858000 h 6858000"/>
              <a:gd name="connsiteX329" fmla="*/ 4910810 w 7467600"/>
              <a:gd name="connsiteY329" fmla="*/ 6829660 h 6858000"/>
              <a:gd name="connsiteX330" fmla="*/ 4987461 w 7467600"/>
              <a:gd name="connsiteY330" fmla="*/ 6432994 h 6858000"/>
              <a:gd name="connsiteX331" fmla="*/ 5179262 w 7467600"/>
              <a:gd name="connsiteY331" fmla="*/ 6035044 h 6858000"/>
              <a:gd name="connsiteX332" fmla="*/ 4689678 w 7467600"/>
              <a:gd name="connsiteY332" fmla="*/ 6440241 h 6858000"/>
              <a:gd name="connsiteX333" fmla="*/ 4477543 w 7467600"/>
              <a:gd name="connsiteY333" fmla="*/ 6674836 h 6858000"/>
              <a:gd name="connsiteX334" fmla="*/ 4329957 w 7467600"/>
              <a:gd name="connsiteY334" fmla="*/ 6858000 h 6858000"/>
              <a:gd name="connsiteX335" fmla="*/ 4218595 w 7467600"/>
              <a:gd name="connsiteY335" fmla="*/ 6858000 h 6858000"/>
              <a:gd name="connsiteX336" fmla="*/ 4368888 w 7467600"/>
              <a:gd name="connsiteY336" fmla="*/ 6668412 h 6858000"/>
              <a:gd name="connsiteX337" fmla="*/ 4563091 w 7467600"/>
              <a:gd name="connsiteY337" fmla="*/ 6442508 h 6858000"/>
              <a:gd name="connsiteX338" fmla="*/ 5387324 w 7467600"/>
              <a:gd name="connsiteY338" fmla="*/ 5705830 h 6858000"/>
              <a:gd name="connsiteX339" fmla="*/ 5073620 w 7467600"/>
              <a:gd name="connsiteY339" fmla="*/ 5955437 h 6858000"/>
              <a:gd name="connsiteX340" fmla="*/ 4689789 w 7467600"/>
              <a:gd name="connsiteY340" fmla="*/ 6268382 h 6858000"/>
              <a:gd name="connsiteX341" fmla="*/ 4418722 w 7467600"/>
              <a:gd name="connsiteY341" fmla="*/ 6570886 h 6858000"/>
              <a:gd name="connsiteX342" fmla="*/ 4214944 w 7467600"/>
              <a:gd name="connsiteY342" fmla="*/ 6858000 h 6858000"/>
              <a:gd name="connsiteX343" fmla="*/ 4177898 w 7467600"/>
              <a:gd name="connsiteY343" fmla="*/ 6858000 h 6858000"/>
              <a:gd name="connsiteX344" fmla="*/ 4391597 w 7467600"/>
              <a:gd name="connsiteY344" fmla="*/ 6556370 h 6858000"/>
              <a:gd name="connsiteX345" fmla="*/ 4668889 w 7467600"/>
              <a:gd name="connsiteY345" fmla="*/ 6246399 h 6858000"/>
              <a:gd name="connsiteX346" fmla="*/ 5055427 w 7467600"/>
              <a:gd name="connsiteY346" fmla="*/ 5931476 h 6858000"/>
              <a:gd name="connsiteX347" fmla="*/ 5371814 w 7467600"/>
              <a:gd name="connsiteY347" fmla="*/ 5678975 h 6858000"/>
              <a:gd name="connsiteX348" fmla="*/ 4987918 w 7467600"/>
              <a:gd name="connsiteY348" fmla="*/ 5838701 h 6858000"/>
              <a:gd name="connsiteX349" fmla="*/ 4317146 w 7467600"/>
              <a:gd name="connsiteY349" fmla="*/ 6587716 h 6858000"/>
              <a:gd name="connsiteX350" fmla="*/ 4171627 w 7467600"/>
              <a:gd name="connsiteY350" fmla="*/ 6858000 h 6858000"/>
              <a:gd name="connsiteX351" fmla="*/ 4081585 w 7467600"/>
              <a:gd name="connsiteY351" fmla="*/ 6858000 h 6858000"/>
              <a:gd name="connsiteX352" fmla="*/ 4238603 w 7467600"/>
              <a:gd name="connsiteY352" fmla="*/ 6559341 h 6858000"/>
              <a:gd name="connsiteX353" fmla="*/ 4778333 w 7467600"/>
              <a:gd name="connsiteY353" fmla="*/ 5873626 h 6858000"/>
              <a:gd name="connsiteX354" fmla="*/ 5414185 w 7467600"/>
              <a:gd name="connsiteY354" fmla="*/ 5573882 h 6858000"/>
              <a:gd name="connsiteX355" fmla="*/ 5959648 w 7467600"/>
              <a:gd name="connsiteY355" fmla="*/ 4760797 h 6858000"/>
              <a:gd name="connsiteX356" fmla="*/ 5355019 w 7467600"/>
              <a:gd name="connsiteY356" fmla="*/ 4734672 h 6858000"/>
              <a:gd name="connsiteX357" fmla="*/ 5083565 w 7467600"/>
              <a:gd name="connsiteY357" fmla="*/ 5179121 h 6858000"/>
              <a:gd name="connsiteX358" fmla="*/ 4713577 w 7467600"/>
              <a:gd name="connsiteY358" fmla="*/ 5616803 h 6858000"/>
              <a:gd name="connsiteX359" fmla="*/ 3989559 w 7467600"/>
              <a:gd name="connsiteY359" fmla="*/ 6145945 h 6858000"/>
              <a:gd name="connsiteX360" fmla="*/ 3939824 w 7467600"/>
              <a:gd name="connsiteY360" fmla="*/ 6066900 h 6858000"/>
              <a:gd name="connsiteX361" fmla="*/ 4584537 w 7467600"/>
              <a:gd name="connsiteY361" fmla="*/ 5324826 h 6858000"/>
              <a:gd name="connsiteX362" fmla="*/ 5037105 w 7467600"/>
              <a:gd name="connsiteY362" fmla="*/ 5088765 h 6858000"/>
              <a:gd name="connsiteX363" fmla="*/ 5039930 w 7467600"/>
              <a:gd name="connsiteY363" fmla="*/ 5089585 h 6858000"/>
              <a:gd name="connsiteX364" fmla="*/ 5263764 w 7467600"/>
              <a:gd name="connsiteY364" fmla="*/ 4735525 h 6858000"/>
              <a:gd name="connsiteX365" fmla="*/ 4086300 w 7467600"/>
              <a:gd name="connsiteY365" fmla="*/ 4884599 h 6858000"/>
              <a:gd name="connsiteX366" fmla="*/ 4085485 w 7467600"/>
              <a:gd name="connsiteY366" fmla="*/ 4899070 h 6858000"/>
              <a:gd name="connsiteX367" fmla="*/ 3871915 w 7467600"/>
              <a:gd name="connsiteY367" fmla="*/ 5253645 h 6858000"/>
              <a:gd name="connsiteX368" fmla="*/ 3799374 w 7467600"/>
              <a:gd name="connsiteY368" fmla="*/ 5466127 h 6858000"/>
              <a:gd name="connsiteX369" fmla="*/ 3498850 w 7467600"/>
              <a:gd name="connsiteY369" fmla="*/ 6661888 h 6858000"/>
              <a:gd name="connsiteX370" fmla="*/ 3399216 w 7467600"/>
              <a:gd name="connsiteY370" fmla="*/ 6858000 h 6858000"/>
              <a:gd name="connsiteX371" fmla="*/ 3303688 w 7467600"/>
              <a:gd name="connsiteY371" fmla="*/ 6858000 h 6858000"/>
              <a:gd name="connsiteX372" fmla="*/ 3391774 w 7467600"/>
              <a:gd name="connsiteY372" fmla="*/ 6697181 h 6858000"/>
              <a:gd name="connsiteX373" fmla="*/ 3735540 w 7467600"/>
              <a:gd name="connsiteY373" fmla="*/ 5546923 h 6858000"/>
              <a:gd name="connsiteX374" fmla="*/ 3729438 w 7467600"/>
              <a:gd name="connsiteY374" fmla="*/ 5569058 h 6858000"/>
              <a:gd name="connsiteX375" fmla="*/ 3707782 w 7467600"/>
              <a:gd name="connsiteY375" fmla="*/ 5644908 h 6858000"/>
              <a:gd name="connsiteX376" fmla="*/ 3583827 w 7467600"/>
              <a:gd name="connsiteY376" fmla="*/ 6039215 h 6858000"/>
              <a:gd name="connsiteX377" fmla="*/ 3547861 w 7467600"/>
              <a:gd name="connsiteY377" fmla="*/ 6129609 h 6858000"/>
              <a:gd name="connsiteX378" fmla="*/ 3490905 w 7467600"/>
              <a:gd name="connsiteY378" fmla="*/ 6277660 h 6858000"/>
              <a:gd name="connsiteX379" fmla="*/ 3455859 w 7467600"/>
              <a:gd name="connsiteY379" fmla="*/ 6391301 h 6858000"/>
              <a:gd name="connsiteX380" fmla="*/ 3429112 w 7467600"/>
              <a:gd name="connsiteY380" fmla="*/ 6479469 h 6858000"/>
              <a:gd name="connsiteX381" fmla="*/ 3304862 w 7467600"/>
              <a:gd name="connsiteY381" fmla="*/ 6796476 h 6858000"/>
              <a:gd name="connsiteX382" fmla="*/ 3276071 w 7467600"/>
              <a:gd name="connsiteY382" fmla="*/ 6858000 h 6858000"/>
              <a:gd name="connsiteX383" fmla="*/ 3240805 w 7467600"/>
              <a:gd name="connsiteY383" fmla="*/ 6858000 h 6858000"/>
              <a:gd name="connsiteX384" fmla="*/ 3275917 w 7467600"/>
              <a:gd name="connsiteY384" fmla="*/ 6783192 h 6858000"/>
              <a:gd name="connsiteX385" fmla="*/ 3399358 w 7467600"/>
              <a:gd name="connsiteY385" fmla="*/ 6469011 h 6858000"/>
              <a:gd name="connsiteX386" fmla="*/ 3425650 w 7467600"/>
              <a:gd name="connsiteY386" fmla="*/ 6381333 h 6858000"/>
              <a:gd name="connsiteX387" fmla="*/ 3460661 w 7467600"/>
              <a:gd name="connsiteY387" fmla="*/ 6266763 h 6858000"/>
              <a:gd name="connsiteX388" fmla="*/ 3518021 w 7467600"/>
              <a:gd name="connsiteY388" fmla="*/ 6117298 h 6858000"/>
              <a:gd name="connsiteX389" fmla="*/ 3554035 w 7467600"/>
              <a:gd name="connsiteY389" fmla="*/ 6027832 h 6858000"/>
              <a:gd name="connsiteX390" fmla="*/ 3677174 w 7467600"/>
              <a:gd name="connsiteY390" fmla="*/ 5636351 h 6858000"/>
              <a:gd name="connsiteX391" fmla="*/ 3698819 w 7467600"/>
              <a:gd name="connsiteY391" fmla="*/ 5560503 h 6858000"/>
              <a:gd name="connsiteX392" fmla="*/ 3702094 w 7467600"/>
              <a:gd name="connsiteY392" fmla="*/ 5549194 h 6858000"/>
              <a:gd name="connsiteX393" fmla="*/ 3398355 w 7467600"/>
              <a:gd name="connsiteY393" fmla="*/ 6094603 h 6858000"/>
              <a:gd name="connsiteX394" fmla="*/ 3193941 w 7467600"/>
              <a:gd name="connsiteY394" fmla="*/ 6798775 h 6858000"/>
              <a:gd name="connsiteX395" fmla="*/ 3184140 w 7467600"/>
              <a:gd name="connsiteY395" fmla="*/ 6858000 h 6858000"/>
              <a:gd name="connsiteX396" fmla="*/ 3099978 w 7467600"/>
              <a:gd name="connsiteY396" fmla="*/ 6858000 h 6858000"/>
              <a:gd name="connsiteX397" fmla="*/ 3101556 w 7467600"/>
              <a:gd name="connsiteY397" fmla="*/ 6843337 h 6858000"/>
              <a:gd name="connsiteX398" fmla="*/ 3370162 w 7467600"/>
              <a:gd name="connsiteY398" fmla="*/ 5785550 h 6858000"/>
              <a:gd name="connsiteX399" fmla="*/ 3746477 w 7467600"/>
              <a:gd name="connsiteY399" fmla="*/ 5377889 h 6858000"/>
              <a:gd name="connsiteX400" fmla="*/ 3863399 w 7467600"/>
              <a:gd name="connsiteY400" fmla="*/ 5087257 h 6858000"/>
              <a:gd name="connsiteX401" fmla="*/ 3968712 w 7467600"/>
              <a:gd name="connsiteY401" fmla="*/ 4913989 h 6858000"/>
              <a:gd name="connsiteX402" fmla="*/ 2792390 w 7467600"/>
              <a:gd name="connsiteY402" fmla="*/ 5382974 h 6858000"/>
              <a:gd name="connsiteX403" fmla="*/ 2714982 w 7467600"/>
              <a:gd name="connsiteY403" fmla="*/ 5427051 h 6858000"/>
              <a:gd name="connsiteX404" fmla="*/ 2813361 w 7467600"/>
              <a:gd name="connsiteY404" fmla="*/ 6023912 h 6858000"/>
              <a:gd name="connsiteX405" fmla="*/ 2688430 w 7467600"/>
              <a:gd name="connsiteY405" fmla="*/ 6801564 h 6858000"/>
              <a:gd name="connsiteX406" fmla="*/ 2629626 w 7467600"/>
              <a:gd name="connsiteY406" fmla="*/ 6763394 h 6858000"/>
              <a:gd name="connsiteX407" fmla="*/ 2565328 w 7467600"/>
              <a:gd name="connsiteY407" fmla="*/ 5516399 h 6858000"/>
              <a:gd name="connsiteX408" fmla="*/ 1922999 w 7467600"/>
              <a:gd name="connsiteY408" fmla="*/ 5980343 h 6858000"/>
              <a:gd name="connsiteX409" fmla="*/ 1950261 w 7467600"/>
              <a:gd name="connsiteY409" fmla="*/ 6405858 h 6858000"/>
              <a:gd name="connsiteX410" fmla="*/ 2365554 w 7467600"/>
              <a:gd name="connsiteY410" fmla="*/ 6759107 h 6858000"/>
              <a:gd name="connsiteX411" fmla="*/ 2424142 w 7467600"/>
              <a:gd name="connsiteY411" fmla="*/ 6858000 h 6858000"/>
              <a:gd name="connsiteX412" fmla="*/ 2395994 w 7467600"/>
              <a:gd name="connsiteY412" fmla="*/ 6858000 h 6858000"/>
              <a:gd name="connsiteX413" fmla="*/ 2392863 w 7467600"/>
              <a:gd name="connsiteY413" fmla="*/ 6852964 h 6858000"/>
              <a:gd name="connsiteX414" fmla="*/ 2017589 w 7467600"/>
              <a:gd name="connsiteY414" fmla="*/ 6493982 h 6858000"/>
              <a:gd name="connsiteX415" fmla="*/ 2147336 w 7467600"/>
              <a:gd name="connsiteY415" fmla="*/ 6594052 h 6858000"/>
              <a:gd name="connsiteX416" fmla="*/ 2207047 w 7467600"/>
              <a:gd name="connsiteY416" fmla="*/ 6654540 h 6858000"/>
              <a:gd name="connsiteX417" fmla="*/ 2299106 w 7467600"/>
              <a:gd name="connsiteY417" fmla="*/ 6778931 h 6858000"/>
              <a:gd name="connsiteX418" fmla="*/ 2314430 w 7467600"/>
              <a:gd name="connsiteY418" fmla="*/ 6801144 h 6858000"/>
              <a:gd name="connsiteX419" fmla="*/ 2352406 w 7467600"/>
              <a:gd name="connsiteY419" fmla="*/ 6858000 h 6858000"/>
              <a:gd name="connsiteX420" fmla="*/ 2314492 w 7467600"/>
              <a:gd name="connsiteY420" fmla="*/ 6858000 h 6858000"/>
              <a:gd name="connsiteX421" fmla="*/ 2288095 w 7467600"/>
              <a:gd name="connsiteY421" fmla="*/ 6818030 h 6858000"/>
              <a:gd name="connsiteX422" fmla="*/ 2272768 w 7467600"/>
              <a:gd name="connsiteY422" fmla="*/ 6795822 h 6858000"/>
              <a:gd name="connsiteX423" fmla="*/ 2182715 w 7467600"/>
              <a:gd name="connsiteY423" fmla="*/ 6675071 h 6858000"/>
              <a:gd name="connsiteX424" fmla="*/ 2032061 w 7467600"/>
              <a:gd name="connsiteY424" fmla="*/ 6541380 h 6858000"/>
              <a:gd name="connsiteX425" fmla="*/ 2257220 w 7467600"/>
              <a:gd name="connsiteY425" fmla="*/ 6826257 h 6858000"/>
              <a:gd name="connsiteX426" fmla="*/ 2281324 w 7467600"/>
              <a:gd name="connsiteY426" fmla="*/ 6858000 h 6858000"/>
              <a:gd name="connsiteX427" fmla="*/ 2242860 w 7467600"/>
              <a:gd name="connsiteY427" fmla="*/ 6858000 h 6858000"/>
              <a:gd name="connsiteX428" fmla="*/ 2232818 w 7467600"/>
              <a:gd name="connsiteY428" fmla="*/ 6844926 h 6858000"/>
              <a:gd name="connsiteX429" fmla="*/ 1990172 w 7467600"/>
              <a:gd name="connsiteY429" fmla="*/ 6542121 h 6858000"/>
              <a:gd name="connsiteX430" fmla="*/ 2124090 w 7467600"/>
              <a:gd name="connsiteY430" fmla="*/ 6761017 h 6858000"/>
              <a:gd name="connsiteX431" fmla="*/ 2200380 w 7467600"/>
              <a:gd name="connsiteY431" fmla="*/ 6858000 h 6858000"/>
              <a:gd name="connsiteX432" fmla="*/ 2147507 w 7467600"/>
              <a:gd name="connsiteY432" fmla="*/ 6858000 h 6858000"/>
              <a:gd name="connsiteX433" fmla="*/ 2070668 w 7467600"/>
              <a:gd name="connsiteY433" fmla="*/ 6761520 h 6858000"/>
              <a:gd name="connsiteX434" fmla="*/ 1975142 w 7467600"/>
              <a:gd name="connsiteY434" fmla="*/ 6585570 h 6858000"/>
              <a:gd name="connsiteX435" fmla="*/ 2050035 w 7467600"/>
              <a:gd name="connsiteY435" fmla="*/ 6813345 h 6858000"/>
              <a:gd name="connsiteX436" fmla="*/ 2063025 w 7467600"/>
              <a:gd name="connsiteY436" fmla="*/ 6858000 h 6858000"/>
              <a:gd name="connsiteX437" fmla="*/ 2021675 w 7467600"/>
              <a:gd name="connsiteY437" fmla="*/ 6858000 h 6858000"/>
              <a:gd name="connsiteX438" fmla="*/ 2019308 w 7467600"/>
              <a:gd name="connsiteY438" fmla="*/ 6847118 h 6858000"/>
              <a:gd name="connsiteX439" fmla="*/ 1938835 w 7467600"/>
              <a:gd name="connsiteY439" fmla="*/ 6551160 h 6858000"/>
              <a:gd name="connsiteX440" fmla="*/ 1953230 w 7467600"/>
              <a:gd name="connsiteY440" fmla="*/ 6759699 h 6858000"/>
              <a:gd name="connsiteX441" fmla="*/ 1956763 w 7467600"/>
              <a:gd name="connsiteY441" fmla="*/ 6778191 h 6858000"/>
              <a:gd name="connsiteX442" fmla="*/ 1967925 w 7467600"/>
              <a:gd name="connsiteY442" fmla="*/ 6858000 h 6858000"/>
              <a:gd name="connsiteX443" fmla="*/ 1936622 w 7467600"/>
              <a:gd name="connsiteY443" fmla="*/ 6858000 h 6858000"/>
              <a:gd name="connsiteX444" fmla="*/ 1926261 w 7467600"/>
              <a:gd name="connsiteY444" fmla="*/ 6784064 h 6858000"/>
              <a:gd name="connsiteX445" fmla="*/ 1922724 w 7467600"/>
              <a:gd name="connsiteY445" fmla="*/ 6765577 h 6858000"/>
              <a:gd name="connsiteX446" fmla="*/ 1904650 w 7467600"/>
              <a:gd name="connsiteY446" fmla="*/ 6639616 h 6858000"/>
              <a:gd name="connsiteX447" fmla="*/ 1885273 w 7467600"/>
              <a:gd name="connsiteY447" fmla="*/ 6858000 h 6858000"/>
              <a:gd name="connsiteX448" fmla="*/ 1854363 w 7467600"/>
              <a:gd name="connsiteY448" fmla="*/ 6858000 h 6858000"/>
              <a:gd name="connsiteX449" fmla="*/ 1880391 w 7467600"/>
              <a:gd name="connsiteY449" fmla="*/ 6603796 h 6858000"/>
              <a:gd name="connsiteX450" fmla="*/ 1818273 w 7467600"/>
              <a:gd name="connsiteY450" fmla="*/ 6715729 h 6858000"/>
              <a:gd name="connsiteX451" fmla="*/ 1794691 w 7467600"/>
              <a:gd name="connsiteY451" fmla="*/ 6843239 h 6858000"/>
              <a:gd name="connsiteX452" fmla="*/ 1794914 w 7467600"/>
              <a:gd name="connsiteY452" fmla="*/ 6858000 h 6858000"/>
              <a:gd name="connsiteX453" fmla="*/ 1746128 w 7467600"/>
              <a:gd name="connsiteY453" fmla="*/ 6858000 h 6858000"/>
              <a:gd name="connsiteX454" fmla="*/ 1753934 w 7467600"/>
              <a:gd name="connsiteY454" fmla="*/ 6724796 h 6858000"/>
              <a:gd name="connsiteX455" fmla="*/ 1792053 w 7467600"/>
              <a:gd name="connsiteY455" fmla="*/ 6572396 h 6858000"/>
              <a:gd name="connsiteX456" fmla="*/ 1862248 w 7467600"/>
              <a:gd name="connsiteY456" fmla="*/ 6266397 h 6858000"/>
              <a:gd name="connsiteX457" fmla="*/ 1862250 w 7467600"/>
              <a:gd name="connsiteY457" fmla="*/ 6033531 h 6858000"/>
              <a:gd name="connsiteX458" fmla="*/ 1211999 w 7467600"/>
              <a:gd name="connsiteY458" fmla="*/ 6683610 h 6858000"/>
              <a:gd name="connsiteX459" fmla="*/ 1213266 w 7467600"/>
              <a:gd name="connsiteY459" fmla="*/ 6691947 h 6858000"/>
              <a:gd name="connsiteX460" fmla="*/ 1203370 w 7467600"/>
              <a:gd name="connsiteY460" fmla="*/ 6850676 h 6858000"/>
              <a:gd name="connsiteX461" fmla="*/ 1203671 w 7467600"/>
              <a:gd name="connsiteY461" fmla="*/ 6858000 h 6858000"/>
              <a:gd name="connsiteX462" fmla="*/ 1143180 w 7467600"/>
              <a:gd name="connsiteY462" fmla="*/ 6858000 h 6858000"/>
              <a:gd name="connsiteX463" fmla="*/ 1142176 w 7467600"/>
              <a:gd name="connsiteY463" fmla="*/ 6766045 h 6858000"/>
              <a:gd name="connsiteX464" fmla="*/ 1067484 w 7467600"/>
              <a:gd name="connsiteY464" fmla="*/ 6858000 h 6858000"/>
              <a:gd name="connsiteX465" fmla="*/ 953928 w 7467600"/>
              <a:gd name="connsiteY465" fmla="*/ 6858000 h 6858000"/>
              <a:gd name="connsiteX466" fmla="*/ 959715 w 7467600"/>
              <a:gd name="connsiteY466" fmla="*/ 6850185 h 6858000"/>
              <a:gd name="connsiteX467" fmla="*/ 1483788 w 7467600"/>
              <a:gd name="connsiteY467" fmla="*/ 6259174 h 6858000"/>
              <a:gd name="connsiteX468" fmla="*/ 1100671 w 7467600"/>
              <a:gd name="connsiteY468" fmla="*/ 6252137 h 6858000"/>
              <a:gd name="connsiteX469" fmla="*/ 1090144 w 7467600"/>
              <a:gd name="connsiteY469" fmla="*/ 6256748 h 6858000"/>
              <a:gd name="connsiteX470" fmla="*/ 1095872 w 7467600"/>
              <a:gd name="connsiteY470" fmla="*/ 6271892 h 6858000"/>
              <a:gd name="connsiteX471" fmla="*/ 262785 w 7467600"/>
              <a:gd name="connsiteY471" fmla="*/ 6845450 h 6858000"/>
              <a:gd name="connsiteX472" fmla="*/ 209968 w 7467600"/>
              <a:gd name="connsiteY472" fmla="*/ 6770713 h 6858000"/>
              <a:gd name="connsiteX473" fmla="*/ 873460 w 7467600"/>
              <a:gd name="connsiteY473" fmla="*/ 6253768 h 6858000"/>
              <a:gd name="connsiteX474" fmla="*/ 192686 w 7467600"/>
              <a:gd name="connsiteY474" fmla="*/ 5849257 h 6858000"/>
              <a:gd name="connsiteX475" fmla="*/ 4696 w 7467600"/>
              <a:gd name="connsiteY475" fmla="*/ 5697668 h 6858000"/>
              <a:gd name="connsiteX476" fmla="*/ 0 w 7467600"/>
              <a:gd name="connsiteY476" fmla="*/ 5689984 h 6858000"/>
              <a:gd name="connsiteX477" fmla="*/ 0 w 7467600"/>
              <a:gd name="connsiteY477" fmla="*/ 5513472 h 6858000"/>
              <a:gd name="connsiteX478" fmla="*/ 174101 w 7467600"/>
              <a:gd name="connsiteY478" fmla="*/ 5620277 h 6858000"/>
              <a:gd name="connsiteX479" fmla="*/ 891800 w 7467600"/>
              <a:gd name="connsiteY479" fmla="*/ 6036935 h 6858000"/>
              <a:gd name="connsiteX480" fmla="*/ 1072219 w 7467600"/>
              <a:gd name="connsiteY480" fmla="*/ 6169443 h 6858000"/>
              <a:gd name="connsiteX481" fmla="*/ 1074117 w 7467600"/>
              <a:gd name="connsiteY481" fmla="*/ 6170301 h 6858000"/>
              <a:gd name="connsiteX482" fmla="*/ 1083114 w 7467600"/>
              <a:gd name="connsiteY482" fmla="*/ 6174131 h 6858000"/>
              <a:gd name="connsiteX483" fmla="*/ 1543010 w 7467600"/>
              <a:gd name="connsiteY483" fmla="*/ 6191140 h 6858000"/>
              <a:gd name="connsiteX484" fmla="*/ 1551080 w 7467600"/>
              <a:gd name="connsiteY484" fmla="*/ 6195006 h 6858000"/>
              <a:gd name="connsiteX485" fmla="*/ 2345443 w 7467600"/>
              <a:gd name="connsiteY485" fmla="*/ 5549882 h 6858000"/>
              <a:gd name="connsiteX486" fmla="*/ 1721499 w 7467600"/>
              <a:gd name="connsiteY486" fmla="*/ 5599969 h 6858000"/>
              <a:gd name="connsiteX487" fmla="*/ 767716 w 7467600"/>
              <a:gd name="connsiteY487" fmla="*/ 5472768 h 6858000"/>
              <a:gd name="connsiteX488" fmla="*/ 722147 w 7467600"/>
              <a:gd name="connsiteY488" fmla="*/ 5393091 h 6858000"/>
              <a:gd name="connsiteX489" fmla="*/ 1485552 w 7467600"/>
              <a:gd name="connsiteY489" fmla="*/ 5313202 h 6858000"/>
              <a:gd name="connsiteX490" fmla="*/ 2143004 w 7467600"/>
              <a:gd name="connsiteY490" fmla="*/ 5402420 h 6858000"/>
              <a:gd name="connsiteX491" fmla="*/ 1933391 w 7467600"/>
              <a:gd name="connsiteY491" fmla="*/ 5156971 h 6858000"/>
              <a:gd name="connsiteX492" fmla="*/ 1827118 w 7467600"/>
              <a:gd name="connsiteY492" fmla="*/ 4968410 h 6858000"/>
              <a:gd name="connsiteX493" fmla="*/ 1837349 w 7467600"/>
              <a:gd name="connsiteY493" fmla="*/ 4956357 h 6858000"/>
              <a:gd name="connsiteX494" fmla="*/ 2162835 w 7467600"/>
              <a:gd name="connsiteY494" fmla="*/ 5187853 h 6858000"/>
              <a:gd name="connsiteX495" fmla="*/ 2257167 w 7467600"/>
              <a:gd name="connsiteY495" fmla="*/ 5462123 h 6858000"/>
              <a:gd name="connsiteX496" fmla="*/ 2261598 w 7467600"/>
              <a:gd name="connsiteY496" fmla="*/ 5467998 h 6858000"/>
              <a:gd name="connsiteX497" fmla="*/ 2437177 w 7467600"/>
              <a:gd name="connsiteY497" fmla="*/ 5479608 h 6858000"/>
              <a:gd name="connsiteX498" fmla="*/ 2445247 w 7467600"/>
              <a:gd name="connsiteY498" fmla="*/ 5483476 h 6858000"/>
              <a:gd name="connsiteX499" fmla="*/ 2743626 w 7467600"/>
              <a:gd name="connsiteY499" fmla="*/ 5304819 h 6858000"/>
              <a:gd name="connsiteX500" fmla="*/ 3048102 w 7467600"/>
              <a:gd name="connsiteY500" fmla="*/ 5150595 h 6858000"/>
              <a:gd name="connsiteX501" fmla="*/ 1799414 w 7467600"/>
              <a:gd name="connsiteY501" fmla="*/ 4694732 h 6858000"/>
              <a:gd name="connsiteX502" fmla="*/ 1771735 w 7467600"/>
              <a:gd name="connsiteY502" fmla="*/ 4619929 h 6858000"/>
              <a:gd name="connsiteX503" fmla="*/ 3104273 w 7467600"/>
              <a:gd name="connsiteY503" fmla="*/ 5076159 h 6858000"/>
              <a:gd name="connsiteX504" fmla="*/ 3113245 w 7467600"/>
              <a:gd name="connsiteY504" fmla="*/ 5090705 h 6858000"/>
              <a:gd name="connsiteX505" fmla="*/ 3126294 w 7467600"/>
              <a:gd name="connsiteY505" fmla="*/ 5114400 h 6858000"/>
              <a:gd name="connsiteX506" fmla="*/ 3937433 w 7467600"/>
              <a:gd name="connsiteY506" fmla="*/ 4830473 h 6858000"/>
              <a:gd name="connsiteX507" fmla="*/ 3590475 w 7467600"/>
              <a:gd name="connsiteY507" fmla="*/ 4597974 h 6858000"/>
              <a:gd name="connsiteX508" fmla="*/ 3100264 w 7467600"/>
              <a:gd name="connsiteY508" fmla="*/ 4579845 h 6858000"/>
              <a:gd name="connsiteX509" fmla="*/ 2183576 w 7467600"/>
              <a:gd name="connsiteY509" fmla="*/ 4227150 h 6858000"/>
              <a:gd name="connsiteX510" fmla="*/ 2151029 w 7467600"/>
              <a:gd name="connsiteY510" fmla="*/ 4146947 h 6858000"/>
              <a:gd name="connsiteX511" fmla="*/ 3563434 w 7467600"/>
              <a:gd name="connsiteY511" fmla="*/ 4469115 h 6858000"/>
              <a:gd name="connsiteX512" fmla="*/ 3177952 w 7467600"/>
              <a:gd name="connsiteY512" fmla="*/ 3657386 h 6858000"/>
              <a:gd name="connsiteX513" fmla="*/ 3189263 w 7467600"/>
              <a:gd name="connsiteY513" fmla="*/ 3625726 h 6858000"/>
              <a:gd name="connsiteX514" fmla="*/ 3560912 w 7467600"/>
              <a:gd name="connsiteY514" fmla="*/ 4079863 h 6858000"/>
              <a:gd name="connsiteX515" fmla="*/ 3626636 w 7467600"/>
              <a:gd name="connsiteY515" fmla="*/ 4512230 h 6858000"/>
              <a:gd name="connsiteX516" fmla="*/ 3653088 w 7467600"/>
              <a:gd name="connsiteY516" fmla="*/ 4521417 h 6858000"/>
              <a:gd name="connsiteX517" fmla="*/ 3988128 w 7467600"/>
              <a:gd name="connsiteY517" fmla="*/ 4817267 h 6858000"/>
              <a:gd name="connsiteX518" fmla="*/ 4830582 w 7467600"/>
              <a:gd name="connsiteY518" fmla="*/ 4676000 h 6858000"/>
              <a:gd name="connsiteX519" fmla="*/ 4830100 w 7467600"/>
              <a:gd name="connsiteY519" fmla="*/ 4675554 h 6858000"/>
              <a:gd name="connsiteX520" fmla="*/ 4036318 w 7467600"/>
              <a:gd name="connsiteY520" fmla="*/ 4147013 h 6858000"/>
              <a:gd name="connsiteX521" fmla="*/ 3432098 w 7467600"/>
              <a:gd name="connsiteY521" fmla="*/ 3537312 h 6858000"/>
              <a:gd name="connsiteX522" fmla="*/ 3446761 w 7467600"/>
              <a:gd name="connsiteY522" fmla="*/ 3461278 h 6858000"/>
              <a:gd name="connsiteX523" fmla="*/ 4419733 w 7467600"/>
              <a:gd name="connsiteY523" fmla="*/ 3963555 h 6858000"/>
              <a:gd name="connsiteX524" fmla="*/ 4781371 w 7467600"/>
              <a:gd name="connsiteY524" fmla="*/ 4458604 h 6858000"/>
              <a:gd name="connsiteX525" fmla="*/ 4780440 w 7467600"/>
              <a:gd name="connsiteY525" fmla="*/ 4470290 h 6858000"/>
              <a:gd name="connsiteX526" fmla="*/ 4898954 w 7467600"/>
              <a:gd name="connsiteY526" fmla="*/ 4662092 h 6858000"/>
              <a:gd name="connsiteX527" fmla="*/ 4900699 w 7467600"/>
              <a:gd name="connsiteY527" fmla="*/ 4670867 h 6858000"/>
              <a:gd name="connsiteX528" fmla="*/ 5714511 w 7467600"/>
              <a:gd name="connsiteY528" fmla="*/ 4663483 h 6858000"/>
              <a:gd name="connsiteX529" fmla="*/ 5464793 w 7467600"/>
              <a:gd name="connsiteY529" fmla="*/ 4393556 h 6858000"/>
              <a:gd name="connsiteX530" fmla="*/ 5461897 w 7467600"/>
              <a:gd name="connsiteY530" fmla="*/ 4390879 h 6858000"/>
              <a:gd name="connsiteX531" fmla="*/ 4294126 w 7467600"/>
              <a:gd name="connsiteY531" fmla="*/ 3303048 h 6858000"/>
              <a:gd name="connsiteX532" fmla="*/ 4305321 w 7467600"/>
              <a:gd name="connsiteY532" fmla="*/ 3256953 h 6858000"/>
              <a:gd name="connsiteX533" fmla="*/ 4949299 w 7467600"/>
              <a:gd name="connsiteY533" fmla="*/ 3766336 h 6858000"/>
              <a:gd name="connsiteX534" fmla="*/ 5291452 w 7467600"/>
              <a:gd name="connsiteY534" fmla="*/ 4076801 h 6858000"/>
              <a:gd name="connsiteX535" fmla="*/ 5434998 w 7467600"/>
              <a:gd name="connsiteY535" fmla="*/ 4254100 h 6858000"/>
              <a:gd name="connsiteX536" fmla="*/ 5351015 w 7467600"/>
              <a:gd name="connsiteY536" fmla="*/ 3760989 h 6858000"/>
              <a:gd name="connsiteX537" fmla="*/ 5413780 w 7467600"/>
              <a:gd name="connsiteY537" fmla="*/ 2966265 h 6858000"/>
              <a:gd name="connsiteX538" fmla="*/ 5425627 w 7467600"/>
              <a:gd name="connsiteY538" fmla="*/ 2954192 h 6858000"/>
              <a:gd name="connsiteX539" fmla="*/ 6604735 w 7467600"/>
              <a:gd name="connsiteY539" fmla="*/ 2041381 h 6858000"/>
              <a:gd name="connsiteX540" fmla="*/ 7204487 w 7467600"/>
              <a:gd name="connsiteY540" fmla="*/ 2742112 h 6858000"/>
              <a:gd name="connsiteX541" fmla="*/ 7131592 w 7467600"/>
              <a:gd name="connsiteY541" fmla="*/ 2672096 h 6858000"/>
              <a:gd name="connsiteX542" fmla="*/ 6996344 w 7467600"/>
              <a:gd name="connsiteY542" fmla="*/ 2518310 h 6858000"/>
              <a:gd name="connsiteX543" fmla="*/ 6735495 w 7467600"/>
              <a:gd name="connsiteY543" fmla="*/ 2196890 h 6858000"/>
              <a:gd name="connsiteX544" fmla="*/ 6721901 w 7467600"/>
              <a:gd name="connsiteY544" fmla="*/ 2179274 h 6858000"/>
              <a:gd name="connsiteX545" fmla="*/ 6604735 w 7467600"/>
              <a:gd name="connsiteY545" fmla="*/ 2041381 h 6858000"/>
              <a:gd name="connsiteX546" fmla="*/ 6591670 w 7467600"/>
              <a:gd name="connsiteY546" fmla="*/ 1988277 h 6858000"/>
              <a:gd name="connsiteX547" fmla="*/ 6747349 w 7467600"/>
              <a:gd name="connsiteY547" fmla="*/ 2160069 h 6858000"/>
              <a:gd name="connsiteX548" fmla="*/ 6760943 w 7467600"/>
              <a:gd name="connsiteY548" fmla="*/ 2177686 h 6858000"/>
              <a:gd name="connsiteX549" fmla="*/ 7021065 w 7467600"/>
              <a:gd name="connsiteY549" fmla="*/ 2498102 h 6858000"/>
              <a:gd name="connsiteX550" fmla="*/ 7155223 w 7467600"/>
              <a:gd name="connsiteY550" fmla="*/ 2650386 h 6858000"/>
              <a:gd name="connsiteX551" fmla="*/ 7203167 w 7467600"/>
              <a:gd name="connsiteY551" fmla="*/ 2697288 h 6858000"/>
              <a:gd name="connsiteX552" fmla="*/ 6937703 w 7467600"/>
              <a:gd name="connsiteY552" fmla="*/ 2321981 h 6858000"/>
              <a:gd name="connsiteX553" fmla="*/ 6591670 w 7467600"/>
              <a:gd name="connsiteY553" fmla="*/ 1988277 h 6858000"/>
              <a:gd name="connsiteX554" fmla="*/ 5798671 w 7467600"/>
              <a:gd name="connsiteY554" fmla="*/ 1981601 h 6858000"/>
              <a:gd name="connsiteX555" fmla="*/ 5754709 w 7467600"/>
              <a:gd name="connsiteY555" fmla="*/ 2071454 h 6858000"/>
              <a:gd name="connsiteX556" fmla="*/ 5763044 w 7467600"/>
              <a:gd name="connsiteY556" fmla="*/ 2842206 h 6858000"/>
              <a:gd name="connsiteX557" fmla="*/ 5764974 w 7467600"/>
              <a:gd name="connsiteY557" fmla="*/ 2799609 h 6858000"/>
              <a:gd name="connsiteX558" fmla="*/ 5767665 w 7467600"/>
              <a:gd name="connsiteY558" fmla="*/ 2666409 h 6858000"/>
              <a:gd name="connsiteX559" fmla="*/ 5763055 w 7467600"/>
              <a:gd name="connsiteY559" fmla="*/ 2579705 h 6858000"/>
              <a:gd name="connsiteX560" fmla="*/ 5758079 w 7467600"/>
              <a:gd name="connsiteY560" fmla="*/ 2492508 h 6858000"/>
              <a:gd name="connsiteX561" fmla="*/ 5779325 w 7467600"/>
              <a:gd name="connsiteY561" fmla="*/ 2197069 h 6858000"/>
              <a:gd name="connsiteX562" fmla="*/ 5798671 w 7467600"/>
              <a:gd name="connsiteY562" fmla="*/ 1981601 h 6858000"/>
              <a:gd name="connsiteX563" fmla="*/ 5829202 w 7467600"/>
              <a:gd name="connsiteY563" fmla="*/ 1971679 h 6858000"/>
              <a:gd name="connsiteX564" fmla="*/ 5809558 w 7467600"/>
              <a:gd name="connsiteY564" fmla="*/ 2198043 h 6858000"/>
              <a:gd name="connsiteX565" fmla="*/ 5788653 w 7467600"/>
              <a:gd name="connsiteY565" fmla="*/ 2489430 h 6858000"/>
              <a:gd name="connsiteX566" fmla="*/ 5793439 w 7467600"/>
              <a:gd name="connsiteY566" fmla="*/ 2575235 h 6858000"/>
              <a:gd name="connsiteX567" fmla="*/ 5796837 w 7467600"/>
              <a:gd name="connsiteY567" fmla="*/ 2637633 h 6858000"/>
              <a:gd name="connsiteX568" fmla="*/ 5818614 w 7467600"/>
              <a:gd name="connsiteY568" fmla="*/ 2473055 h 6858000"/>
              <a:gd name="connsiteX569" fmla="*/ 5829202 w 7467600"/>
              <a:gd name="connsiteY569" fmla="*/ 1971679 h 6858000"/>
              <a:gd name="connsiteX570" fmla="*/ 5911389 w 7467600"/>
              <a:gd name="connsiteY570" fmla="*/ 1898371 h 6858000"/>
              <a:gd name="connsiteX571" fmla="*/ 6237627 w 7467600"/>
              <a:gd name="connsiteY571" fmla="*/ 2231921 h 6858000"/>
              <a:gd name="connsiteX572" fmla="*/ 5911389 w 7467600"/>
              <a:gd name="connsiteY572" fmla="*/ 1898371 h 6858000"/>
              <a:gd name="connsiteX573" fmla="*/ 6944437 w 7467600"/>
              <a:gd name="connsiteY573" fmla="*/ 1575402 h 6858000"/>
              <a:gd name="connsiteX574" fmla="*/ 6304730 w 7467600"/>
              <a:gd name="connsiteY574" fmla="*/ 1766654 h 6858000"/>
              <a:gd name="connsiteX575" fmla="*/ 6944437 w 7467600"/>
              <a:gd name="connsiteY575" fmla="*/ 1575402 h 6858000"/>
              <a:gd name="connsiteX576" fmla="*/ 7019523 w 7467600"/>
              <a:gd name="connsiteY576" fmla="*/ 1519450 h 6858000"/>
              <a:gd name="connsiteX577" fmla="*/ 6298091 w 7467600"/>
              <a:gd name="connsiteY577" fmla="*/ 1737122 h 6858000"/>
              <a:gd name="connsiteX578" fmla="*/ 7019523 w 7467600"/>
              <a:gd name="connsiteY578" fmla="*/ 1519450 h 6858000"/>
              <a:gd name="connsiteX579" fmla="*/ 2399523 w 7467600"/>
              <a:gd name="connsiteY579" fmla="*/ 1428234 h 6858000"/>
              <a:gd name="connsiteX580" fmla="*/ 2224982 w 7467600"/>
              <a:gd name="connsiteY580" fmla="*/ 1826201 h 6858000"/>
              <a:gd name="connsiteX581" fmla="*/ 2096099 w 7467600"/>
              <a:gd name="connsiteY581" fmla="*/ 2345900 h 6858000"/>
              <a:gd name="connsiteX582" fmla="*/ 2283317 w 7467600"/>
              <a:gd name="connsiteY582" fmla="*/ 1796925 h 6858000"/>
              <a:gd name="connsiteX583" fmla="*/ 2399523 w 7467600"/>
              <a:gd name="connsiteY583" fmla="*/ 1428234 h 6858000"/>
              <a:gd name="connsiteX584" fmla="*/ 2448558 w 7467600"/>
              <a:gd name="connsiteY584" fmla="*/ 1373435 h 6858000"/>
              <a:gd name="connsiteX585" fmla="*/ 2312521 w 7467600"/>
              <a:gd name="connsiteY585" fmla="*/ 1806140 h 6858000"/>
              <a:gd name="connsiteX586" fmla="*/ 2127533 w 7467600"/>
              <a:gd name="connsiteY586" fmla="*/ 2348380 h 6858000"/>
              <a:gd name="connsiteX587" fmla="*/ 2358080 w 7467600"/>
              <a:gd name="connsiteY587" fmla="*/ 1866134 h 6858000"/>
              <a:gd name="connsiteX588" fmla="*/ 2407436 w 7467600"/>
              <a:gd name="connsiteY588" fmla="*/ 1651070 h 6858000"/>
              <a:gd name="connsiteX589" fmla="*/ 2448558 w 7467600"/>
              <a:gd name="connsiteY589" fmla="*/ 1373435 h 6858000"/>
              <a:gd name="connsiteX590" fmla="*/ 278707 w 7467600"/>
              <a:gd name="connsiteY590" fmla="*/ 1352270 h 6858000"/>
              <a:gd name="connsiteX591" fmla="*/ 321570 w 7467600"/>
              <a:gd name="connsiteY591" fmla="*/ 1861610 h 6858000"/>
              <a:gd name="connsiteX592" fmla="*/ 294281 w 7467600"/>
              <a:gd name="connsiteY592" fmla="*/ 1440658 h 6858000"/>
              <a:gd name="connsiteX593" fmla="*/ 278707 w 7467600"/>
              <a:gd name="connsiteY593" fmla="*/ 1352270 h 6858000"/>
              <a:gd name="connsiteX594" fmla="*/ 1423821 w 7467600"/>
              <a:gd name="connsiteY594" fmla="*/ 1351958 h 6858000"/>
              <a:gd name="connsiteX595" fmla="*/ 1638521 w 7467600"/>
              <a:gd name="connsiteY595" fmla="*/ 1908470 h 6858000"/>
              <a:gd name="connsiteX596" fmla="*/ 1754199 w 7467600"/>
              <a:gd name="connsiteY596" fmla="*/ 2149284 h 6858000"/>
              <a:gd name="connsiteX597" fmla="*/ 1908359 w 7467600"/>
              <a:gd name="connsiteY597" fmla="*/ 2364988 h 6858000"/>
              <a:gd name="connsiteX598" fmla="*/ 1647661 w 7467600"/>
              <a:gd name="connsiteY598" fmla="*/ 1825945 h 6858000"/>
              <a:gd name="connsiteX599" fmla="*/ 1423821 w 7467600"/>
              <a:gd name="connsiteY599" fmla="*/ 1351958 h 6858000"/>
              <a:gd name="connsiteX600" fmla="*/ 1431890 w 7467600"/>
              <a:gd name="connsiteY600" fmla="*/ 1306475 h 6858000"/>
              <a:gd name="connsiteX601" fmla="*/ 1507597 w 7467600"/>
              <a:gd name="connsiteY601" fmla="*/ 1446132 h 6858000"/>
              <a:gd name="connsiteX602" fmla="*/ 1674586 w 7467600"/>
              <a:gd name="connsiteY602" fmla="*/ 1813832 h 6858000"/>
              <a:gd name="connsiteX603" fmla="*/ 1815950 w 7467600"/>
              <a:gd name="connsiteY603" fmla="*/ 2128564 h 6858000"/>
              <a:gd name="connsiteX604" fmla="*/ 1984242 w 7467600"/>
              <a:gd name="connsiteY604" fmla="*/ 2430829 h 6858000"/>
              <a:gd name="connsiteX605" fmla="*/ 2014023 w 7467600"/>
              <a:gd name="connsiteY605" fmla="*/ 2450995 h 6858000"/>
              <a:gd name="connsiteX606" fmla="*/ 1747337 w 7467600"/>
              <a:gd name="connsiteY606" fmla="*/ 1855264 h 6858000"/>
              <a:gd name="connsiteX607" fmla="*/ 1533749 w 7467600"/>
              <a:gd name="connsiteY607" fmla="*/ 1478656 h 6858000"/>
              <a:gd name="connsiteX608" fmla="*/ 1431890 w 7467600"/>
              <a:gd name="connsiteY608" fmla="*/ 1306475 h 6858000"/>
              <a:gd name="connsiteX609" fmla="*/ 5052692 w 7467600"/>
              <a:gd name="connsiteY609" fmla="*/ 1292994 h 6858000"/>
              <a:gd name="connsiteX610" fmla="*/ 5200661 w 7467600"/>
              <a:gd name="connsiteY610" fmla="*/ 1635186 h 6858000"/>
              <a:gd name="connsiteX611" fmla="*/ 5297138 w 7467600"/>
              <a:gd name="connsiteY611" fmla="*/ 1906351 h 6858000"/>
              <a:gd name="connsiteX612" fmla="*/ 5052692 w 7467600"/>
              <a:gd name="connsiteY612" fmla="*/ 1292994 h 6858000"/>
              <a:gd name="connsiteX613" fmla="*/ 5009948 w 7467600"/>
              <a:gd name="connsiteY613" fmla="*/ 1273619 h 6858000"/>
              <a:gd name="connsiteX614" fmla="*/ 5121777 w 7467600"/>
              <a:gd name="connsiteY614" fmla="*/ 1654213 h 6858000"/>
              <a:gd name="connsiteX615" fmla="*/ 5293545 w 7467600"/>
              <a:gd name="connsiteY615" fmla="*/ 2072247 h 6858000"/>
              <a:gd name="connsiteX616" fmla="*/ 5294042 w 7467600"/>
              <a:gd name="connsiteY616" fmla="*/ 2065019 h 6858000"/>
              <a:gd name="connsiteX617" fmla="*/ 5171936 w 7467600"/>
              <a:gd name="connsiteY617" fmla="*/ 1647613 h 6858000"/>
              <a:gd name="connsiteX618" fmla="*/ 5009948 w 7467600"/>
              <a:gd name="connsiteY618" fmla="*/ 1273619 h 6858000"/>
              <a:gd name="connsiteX619" fmla="*/ 655236 w 7467600"/>
              <a:gd name="connsiteY619" fmla="*/ 1268632 h 6858000"/>
              <a:gd name="connsiteX620" fmla="*/ 839521 w 7467600"/>
              <a:gd name="connsiteY620" fmla="*/ 1685315 h 6858000"/>
              <a:gd name="connsiteX621" fmla="*/ 1109416 w 7467600"/>
              <a:gd name="connsiteY621" fmla="*/ 2061663 h 6858000"/>
              <a:gd name="connsiteX622" fmla="*/ 1298300 w 7467600"/>
              <a:gd name="connsiteY622" fmla="*/ 2247742 h 6858000"/>
              <a:gd name="connsiteX623" fmla="*/ 1125871 w 7467600"/>
              <a:gd name="connsiteY623" fmla="*/ 1989513 h 6858000"/>
              <a:gd name="connsiteX624" fmla="*/ 981574 w 7467600"/>
              <a:gd name="connsiteY624" fmla="*/ 1783157 h 6858000"/>
              <a:gd name="connsiteX625" fmla="*/ 922198 w 7467600"/>
              <a:gd name="connsiteY625" fmla="*/ 1677437 h 6858000"/>
              <a:gd name="connsiteX626" fmla="*/ 869293 w 7467600"/>
              <a:gd name="connsiteY626" fmla="*/ 1583214 h 6858000"/>
              <a:gd name="connsiteX627" fmla="*/ 751431 w 7467600"/>
              <a:gd name="connsiteY627" fmla="*/ 1405731 h 6858000"/>
              <a:gd name="connsiteX628" fmla="*/ 655236 w 7467600"/>
              <a:gd name="connsiteY628" fmla="*/ 1268632 h 6858000"/>
              <a:gd name="connsiteX629" fmla="*/ 6516292 w 7467600"/>
              <a:gd name="connsiteY629" fmla="*/ 1263064 h 6858000"/>
              <a:gd name="connsiteX630" fmla="*/ 5736320 w 7467600"/>
              <a:gd name="connsiteY630" fmla="*/ 1501803 h 6858000"/>
              <a:gd name="connsiteX631" fmla="*/ 6516292 w 7467600"/>
              <a:gd name="connsiteY631" fmla="*/ 1263064 h 6858000"/>
              <a:gd name="connsiteX632" fmla="*/ 291466 w 7467600"/>
              <a:gd name="connsiteY632" fmla="*/ 1250369 h 6858000"/>
              <a:gd name="connsiteX633" fmla="*/ 323180 w 7467600"/>
              <a:gd name="connsiteY633" fmla="*/ 1435283 h 6858000"/>
              <a:gd name="connsiteX634" fmla="*/ 349381 w 7467600"/>
              <a:gd name="connsiteY634" fmla="*/ 1875041 h 6858000"/>
              <a:gd name="connsiteX635" fmla="*/ 374363 w 7467600"/>
              <a:gd name="connsiteY635" fmla="*/ 1506494 h 6858000"/>
              <a:gd name="connsiteX636" fmla="*/ 302168 w 7467600"/>
              <a:gd name="connsiteY636" fmla="*/ 1274495 h 6858000"/>
              <a:gd name="connsiteX637" fmla="*/ 291466 w 7467600"/>
              <a:gd name="connsiteY637" fmla="*/ 1250369 h 6858000"/>
              <a:gd name="connsiteX638" fmla="*/ 678222 w 7467600"/>
              <a:gd name="connsiteY638" fmla="*/ 1248670 h 6858000"/>
              <a:gd name="connsiteX639" fmla="*/ 775536 w 7467600"/>
              <a:gd name="connsiteY639" fmla="*/ 1388015 h 6858000"/>
              <a:gd name="connsiteX640" fmla="*/ 894529 w 7467600"/>
              <a:gd name="connsiteY640" fmla="*/ 1567739 h 6858000"/>
              <a:gd name="connsiteX641" fmla="*/ 948000 w 7467600"/>
              <a:gd name="connsiteY641" fmla="*/ 1663088 h 6858000"/>
              <a:gd name="connsiteX642" fmla="*/ 1006812 w 7467600"/>
              <a:gd name="connsiteY642" fmla="*/ 1767683 h 6858000"/>
              <a:gd name="connsiteX643" fmla="*/ 1149133 w 7467600"/>
              <a:gd name="connsiteY643" fmla="*/ 1971513 h 6858000"/>
              <a:gd name="connsiteX644" fmla="*/ 1333952 w 7467600"/>
              <a:gd name="connsiteY644" fmla="*/ 2251620 h 6858000"/>
              <a:gd name="connsiteX645" fmla="*/ 1337329 w 7467600"/>
              <a:gd name="connsiteY645" fmla="*/ 2258350 h 6858000"/>
              <a:gd name="connsiteX646" fmla="*/ 1014726 w 7467600"/>
              <a:gd name="connsiteY646" fmla="*/ 1615556 h 6858000"/>
              <a:gd name="connsiteX647" fmla="*/ 678222 w 7467600"/>
              <a:gd name="connsiteY647" fmla="*/ 1248670 h 6858000"/>
              <a:gd name="connsiteX648" fmla="*/ 6691602 w 7467600"/>
              <a:gd name="connsiteY648" fmla="*/ 1140573 h 6858000"/>
              <a:gd name="connsiteX649" fmla="*/ 6571100 w 7467600"/>
              <a:gd name="connsiteY649" fmla="*/ 1183662 h 6858000"/>
              <a:gd name="connsiteX650" fmla="*/ 6241687 w 7467600"/>
              <a:gd name="connsiteY650" fmla="*/ 1257600 h 6858000"/>
              <a:gd name="connsiteX651" fmla="*/ 5693009 w 7467600"/>
              <a:gd name="connsiteY651" fmla="*/ 1478256 h 6858000"/>
              <a:gd name="connsiteX652" fmla="*/ 6548420 w 7467600"/>
              <a:gd name="connsiteY652" fmla="*/ 1214599 h 6858000"/>
              <a:gd name="connsiteX653" fmla="*/ 6605473 w 7467600"/>
              <a:gd name="connsiteY653" fmla="*/ 1184686 h 6858000"/>
              <a:gd name="connsiteX654" fmla="*/ 6691602 w 7467600"/>
              <a:gd name="connsiteY654" fmla="*/ 1140573 h 6858000"/>
              <a:gd name="connsiteX655" fmla="*/ 4002475 w 7467600"/>
              <a:gd name="connsiteY655" fmla="*/ 1037802 h 6858000"/>
              <a:gd name="connsiteX656" fmla="*/ 4000324 w 7467600"/>
              <a:gd name="connsiteY656" fmla="*/ 1039362 h 6858000"/>
              <a:gd name="connsiteX657" fmla="*/ 4002862 w 7467600"/>
              <a:gd name="connsiteY657" fmla="*/ 1042866 h 6858000"/>
              <a:gd name="connsiteX658" fmla="*/ 4002475 w 7467600"/>
              <a:gd name="connsiteY658" fmla="*/ 1037802 h 6858000"/>
              <a:gd name="connsiteX659" fmla="*/ 506322 w 7467600"/>
              <a:gd name="connsiteY659" fmla="*/ 1020997 h 6858000"/>
              <a:gd name="connsiteX660" fmla="*/ 533068 w 7467600"/>
              <a:gd name="connsiteY660" fmla="*/ 1029409 h 6858000"/>
              <a:gd name="connsiteX661" fmla="*/ 1232525 w 7467600"/>
              <a:gd name="connsiteY661" fmla="*/ 1804675 h 6858000"/>
              <a:gd name="connsiteX662" fmla="*/ 1388858 w 7467600"/>
              <a:gd name="connsiteY662" fmla="*/ 2368011 h 6858000"/>
              <a:gd name="connsiteX663" fmla="*/ 1384098 w 7467600"/>
              <a:gd name="connsiteY663" fmla="*/ 2378125 h 6858000"/>
              <a:gd name="connsiteX664" fmla="*/ 1425393 w 7467600"/>
              <a:gd name="connsiteY664" fmla="*/ 2589124 h 6858000"/>
              <a:gd name="connsiteX665" fmla="*/ 1424001 w 7467600"/>
              <a:gd name="connsiteY665" fmla="*/ 2597541 h 6858000"/>
              <a:gd name="connsiteX666" fmla="*/ 2152729 w 7467600"/>
              <a:gd name="connsiteY666" fmla="*/ 2864487 h 6858000"/>
              <a:gd name="connsiteX667" fmla="*/ 2020609 w 7467600"/>
              <a:gd name="connsiteY667" fmla="*/ 2539671 h 6858000"/>
              <a:gd name="connsiteX668" fmla="*/ 2018920 w 7467600"/>
              <a:gd name="connsiteY668" fmla="*/ 2536309 h 6858000"/>
              <a:gd name="connsiteX669" fmla="*/ 1342441 w 7467600"/>
              <a:gd name="connsiteY669" fmla="*/ 1173017 h 6858000"/>
              <a:gd name="connsiteX670" fmla="*/ 1367925 w 7467600"/>
              <a:gd name="connsiteY670" fmla="*/ 1135648 h 6858000"/>
              <a:gd name="connsiteX671" fmla="*/ 1771401 w 7467600"/>
              <a:gd name="connsiteY671" fmla="*/ 1806673 h 6858000"/>
              <a:gd name="connsiteX672" fmla="*/ 1972385 w 7467600"/>
              <a:gd name="connsiteY672" fmla="*/ 2198735 h 6858000"/>
              <a:gd name="connsiteX673" fmla="*/ 2040892 w 7467600"/>
              <a:gd name="connsiteY673" fmla="*/ 2405205 h 6858000"/>
              <a:gd name="connsiteX674" fmla="*/ 2131689 w 7467600"/>
              <a:gd name="connsiteY674" fmla="*/ 1936926 h 6858000"/>
              <a:gd name="connsiteX675" fmla="*/ 2454820 w 7467600"/>
              <a:gd name="connsiteY675" fmla="*/ 1248808 h 6858000"/>
              <a:gd name="connsiteX676" fmla="*/ 2492512 w 7467600"/>
              <a:gd name="connsiteY676" fmla="*/ 1302920 h 6858000"/>
              <a:gd name="connsiteX677" fmla="*/ 2081216 w 7467600"/>
              <a:gd name="connsiteY677" fmla="*/ 2527513 h 6858000"/>
              <a:gd name="connsiteX678" fmla="*/ 2081211 w 7467600"/>
              <a:gd name="connsiteY678" fmla="*/ 2528916 h 6858000"/>
              <a:gd name="connsiteX679" fmla="*/ 2199067 w 7467600"/>
              <a:gd name="connsiteY679" fmla="*/ 2884061 h 6858000"/>
              <a:gd name="connsiteX680" fmla="*/ 3192586 w 7467600"/>
              <a:gd name="connsiteY680" fmla="*/ 3411496 h 6858000"/>
              <a:gd name="connsiteX681" fmla="*/ 3182620 w 7467600"/>
              <a:gd name="connsiteY681" fmla="*/ 3483279 h 6858000"/>
              <a:gd name="connsiteX682" fmla="*/ 2435119 w 7467600"/>
              <a:gd name="connsiteY682" fmla="*/ 3080173 h 6858000"/>
              <a:gd name="connsiteX683" fmla="*/ 2410152 w 7467600"/>
              <a:gd name="connsiteY683" fmla="*/ 3063751 h 6858000"/>
              <a:gd name="connsiteX684" fmla="*/ 2408099 w 7467600"/>
              <a:gd name="connsiteY684" fmla="*/ 3064403 h 6858000"/>
              <a:gd name="connsiteX685" fmla="*/ 2407218 w 7467600"/>
              <a:gd name="connsiteY685" fmla="*/ 3070324 h 6858000"/>
              <a:gd name="connsiteX686" fmla="*/ 2380138 w 7467600"/>
              <a:gd name="connsiteY686" fmla="*/ 3099341 h 6858000"/>
              <a:gd name="connsiteX687" fmla="*/ 1765923 w 7467600"/>
              <a:gd name="connsiteY687" fmla="*/ 3581043 h 6858000"/>
              <a:gd name="connsiteX688" fmla="*/ 1702258 w 7467600"/>
              <a:gd name="connsiteY688" fmla="*/ 3612286 h 6858000"/>
              <a:gd name="connsiteX689" fmla="*/ 1538370 w 7467600"/>
              <a:gd name="connsiteY689" fmla="*/ 3811804 h 6858000"/>
              <a:gd name="connsiteX690" fmla="*/ 542867 w 7467600"/>
              <a:gd name="connsiteY690" fmla="*/ 4944092 h 6858000"/>
              <a:gd name="connsiteX691" fmla="*/ 515800 w 7467600"/>
              <a:gd name="connsiteY691" fmla="*/ 4862180 h 6858000"/>
              <a:gd name="connsiteX692" fmla="*/ 909145 w 7467600"/>
              <a:gd name="connsiteY692" fmla="*/ 4199225 h 6858000"/>
              <a:gd name="connsiteX693" fmla="*/ 1214067 w 7467600"/>
              <a:gd name="connsiteY693" fmla="*/ 3908561 h 6858000"/>
              <a:gd name="connsiteX694" fmla="*/ 640967 w 7467600"/>
              <a:gd name="connsiteY694" fmla="*/ 4105601 h 6858000"/>
              <a:gd name="connsiteX695" fmla="*/ 112563 w 7467600"/>
              <a:gd name="connsiteY695" fmla="*/ 4396952 h 6858000"/>
              <a:gd name="connsiteX696" fmla="*/ 0 w 7467600"/>
              <a:gd name="connsiteY696" fmla="*/ 4466006 h 6858000"/>
              <a:gd name="connsiteX697" fmla="*/ 0 w 7467600"/>
              <a:gd name="connsiteY697" fmla="*/ 4233763 h 6858000"/>
              <a:gd name="connsiteX698" fmla="*/ 36881 w 7467600"/>
              <a:gd name="connsiteY698" fmla="*/ 4200118 h 6858000"/>
              <a:gd name="connsiteX699" fmla="*/ 910534 w 7467600"/>
              <a:gd name="connsiteY699" fmla="*/ 3629753 h 6858000"/>
              <a:gd name="connsiteX700" fmla="*/ 1578717 w 7467600"/>
              <a:gd name="connsiteY700" fmla="*/ 3575982 h 6858000"/>
              <a:gd name="connsiteX701" fmla="*/ 2338780 w 7467600"/>
              <a:gd name="connsiteY701" fmla="*/ 3033725 h 6858000"/>
              <a:gd name="connsiteX702" fmla="*/ 1807991 w 7467600"/>
              <a:gd name="connsiteY702" fmla="*/ 2807184 h 6858000"/>
              <a:gd name="connsiteX703" fmla="*/ 1416358 w 7467600"/>
              <a:gd name="connsiteY703" fmla="*/ 3112571 h 6858000"/>
              <a:gd name="connsiteX704" fmla="*/ 939066 w 7467600"/>
              <a:gd name="connsiteY704" fmla="*/ 3378798 h 6858000"/>
              <a:gd name="connsiteX705" fmla="*/ 115099 w 7467600"/>
              <a:gd name="connsiteY705" fmla="*/ 3607650 h 6858000"/>
              <a:gd name="connsiteX706" fmla="*/ 97284 w 7467600"/>
              <a:gd name="connsiteY706" fmla="*/ 3520393 h 6858000"/>
              <a:gd name="connsiteX707" fmla="*/ 922050 w 7467600"/>
              <a:gd name="connsiteY707" fmla="*/ 3074867 h 6858000"/>
              <a:gd name="connsiteX708" fmla="*/ 1405265 w 7467600"/>
              <a:gd name="connsiteY708" fmla="*/ 3016319 h 6858000"/>
              <a:gd name="connsiteX709" fmla="*/ 1407512 w 7467600"/>
              <a:gd name="connsiteY709" fmla="*/ 3018001 h 6858000"/>
              <a:gd name="connsiteX710" fmla="*/ 1726266 w 7467600"/>
              <a:gd name="connsiteY710" fmla="*/ 2777274 h 6858000"/>
              <a:gd name="connsiteX711" fmla="*/ 625390 w 7467600"/>
              <a:gd name="connsiteY711" fmla="*/ 2514541 h 6858000"/>
              <a:gd name="connsiteX712" fmla="*/ 619799 w 7467600"/>
              <a:gd name="connsiteY712" fmla="*/ 2527180 h 6858000"/>
              <a:gd name="connsiteX713" fmla="*/ 310030 w 7467600"/>
              <a:gd name="connsiteY713" fmla="*/ 2771818 h 6858000"/>
              <a:gd name="connsiteX714" fmla="*/ 173877 w 7467600"/>
              <a:gd name="connsiteY714" fmla="*/ 2937056 h 6858000"/>
              <a:gd name="connsiteX715" fmla="*/ 77889 w 7467600"/>
              <a:gd name="connsiteY715" fmla="*/ 3138440 h 6858000"/>
              <a:gd name="connsiteX716" fmla="*/ 0 w 7467600"/>
              <a:gd name="connsiteY716" fmla="*/ 3271395 h 6858000"/>
              <a:gd name="connsiteX717" fmla="*/ 0 w 7467600"/>
              <a:gd name="connsiteY717" fmla="*/ 3153002 h 6858000"/>
              <a:gd name="connsiteX718" fmla="*/ 2386 w 7467600"/>
              <a:gd name="connsiteY718" fmla="*/ 3149203 h 6858000"/>
              <a:gd name="connsiteX719" fmla="*/ 89753 w 7467600"/>
              <a:gd name="connsiteY719" fmla="*/ 2987702 h 6858000"/>
              <a:gd name="connsiteX720" fmla="*/ 76869 w 7467600"/>
              <a:gd name="connsiteY720" fmla="*/ 3005404 h 6858000"/>
              <a:gd name="connsiteX721" fmla="*/ 32049 w 7467600"/>
              <a:gd name="connsiteY721" fmla="*/ 3065814 h 6858000"/>
              <a:gd name="connsiteX722" fmla="*/ 0 w 7467600"/>
              <a:gd name="connsiteY722" fmla="*/ 3108744 h 6858000"/>
              <a:gd name="connsiteX723" fmla="*/ 0 w 7467600"/>
              <a:gd name="connsiteY723" fmla="*/ 3058059 h 6858000"/>
              <a:gd name="connsiteX724" fmla="*/ 7610 w 7467600"/>
              <a:gd name="connsiteY724" fmla="*/ 3047889 h 6858000"/>
              <a:gd name="connsiteX725" fmla="*/ 52419 w 7467600"/>
              <a:gd name="connsiteY725" fmla="*/ 2987479 h 6858000"/>
              <a:gd name="connsiteX726" fmla="*/ 59142 w 7467600"/>
              <a:gd name="connsiteY726" fmla="*/ 2978488 h 6858000"/>
              <a:gd name="connsiteX727" fmla="*/ 0 w 7467600"/>
              <a:gd name="connsiteY727" fmla="*/ 3015334 h 6858000"/>
              <a:gd name="connsiteX728" fmla="*/ 0 w 7467600"/>
              <a:gd name="connsiteY728" fmla="*/ 2914286 h 6858000"/>
              <a:gd name="connsiteX729" fmla="*/ 36383 w 7467600"/>
              <a:gd name="connsiteY729" fmla="*/ 2901128 h 6858000"/>
              <a:gd name="connsiteX730" fmla="*/ 156329 w 7467600"/>
              <a:gd name="connsiteY730" fmla="*/ 2840533 h 6858000"/>
              <a:gd name="connsiteX731" fmla="*/ 358355 w 7467600"/>
              <a:gd name="connsiteY731" fmla="*/ 2620471 h 6858000"/>
              <a:gd name="connsiteX732" fmla="*/ 510577 w 7467600"/>
              <a:gd name="connsiteY732" fmla="*/ 2501244 h 6858000"/>
              <a:gd name="connsiteX733" fmla="*/ 211967 w 7467600"/>
              <a:gd name="connsiteY733" fmla="*/ 2479171 h 6858000"/>
              <a:gd name="connsiteX734" fmla="*/ 0 w 7467600"/>
              <a:gd name="connsiteY734" fmla="*/ 2476398 h 6858000"/>
              <a:gd name="connsiteX735" fmla="*/ 0 w 7467600"/>
              <a:gd name="connsiteY735" fmla="*/ 2389189 h 6858000"/>
              <a:gd name="connsiteX736" fmla="*/ 103062 w 7467600"/>
              <a:gd name="connsiteY736" fmla="*/ 2389518 h 6858000"/>
              <a:gd name="connsiteX737" fmla="*/ 510734 w 7467600"/>
              <a:gd name="connsiteY737" fmla="*/ 2416201 h 6858000"/>
              <a:gd name="connsiteX738" fmla="*/ 279257 w 7467600"/>
              <a:gd name="connsiteY738" fmla="*/ 2092102 h 6858000"/>
              <a:gd name="connsiteX739" fmla="*/ 65265 w 7467600"/>
              <a:gd name="connsiteY739" fmla="*/ 2006049 h 6858000"/>
              <a:gd name="connsiteX740" fmla="*/ 0 w 7467600"/>
              <a:gd name="connsiteY740" fmla="*/ 1982532 h 6858000"/>
              <a:gd name="connsiteX741" fmla="*/ 0 w 7467600"/>
              <a:gd name="connsiteY741" fmla="*/ 1912789 h 6858000"/>
              <a:gd name="connsiteX742" fmla="*/ 97460 w 7467600"/>
              <a:gd name="connsiteY742" fmla="*/ 1953725 h 6858000"/>
              <a:gd name="connsiteX743" fmla="*/ 221272 w 7467600"/>
              <a:gd name="connsiteY743" fmla="*/ 1980766 h 6858000"/>
              <a:gd name="connsiteX744" fmla="*/ 116765 w 7467600"/>
              <a:gd name="connsiteY744" fmla="*/ 1911033 h 6858000"/>
              <a:gd name="connsiteX745" fmla="*/ 16405 w 7467600"/>
              <a:gd name="connsiteY745" fmla="*/ 1803412 h 6858000"/>
              <a:gd name="connsiteX746" fmla="*/ 0 w 7467600"/>
              <a:gd name="connsiteY746" fmla="*/ 1784777 h 6858000"/>
              <a:gd name="connsiteX747" fmla="*/ 0 w 7467600"/>
              <a:gd name="connsiteY747" fmla="*/ 1740082 h 6858000"/>
              <a:gd name="connsiteX748" fmla="*/ 39394 w 7467600"/>
              <a:gd name="connsiteY748" fmla="*/ 1784856 h 6858000"/>
              <a:gd name="connsiteX749" fmla="*/ 135813 w 7467600"/>
              <a:gd name="connsiteY749" fmla="*/ 1888838 h 6858000"/>
              <a:gd name="connsiteX750" fmla="*/ 242575 w 7467600"/>
              <a:gd name="connsiteY750" fmla="*/ 1958841 h 6858000"/>
              <a:gd name="connsiteX751" fmla="*/ 82197 w 7467600"/>
              <a:gd name="connsiteY751" fmla="*/ 1754826 h 6858000"/>
              <a:gd name="connsiteX752" fmla="*/ 0 w 7467600"/>
              <a:gd name="connsiteY752" fmla="*/ 1679650 h 6858000"/>
              <a:gd name="connsiteX753" fmla="*/ 0 w 7467600"/>
              <a:gd name="connsiteY753" fmla="*/ 1602463 h 6858000"/>
              <a:gd name="connsiteX754" fmla="*/ 84689 w 7467600"/>
              <a:gd name="connsiteY754" fmla="*/ 1677442 h 6858000"/>
              <a:gd name="connsiteX755" fmla="*/ 298437 w 7467600"/>
              <a:gd name="connsiteY755" fmla="*/ 1968019 h 6858000"/>
              <a:gd name="connsiteX756" fmla="*/ 227269 w 7467600"/>
              <a:gd name="connsiteY756" fmla="*/ 1114064 h 6858000"/>
              <a:gd name="connsiteX757" fmla="*/ 248003 w 7467600"/>
              <a:gd name="connsiteY757" fmla="*/ 1089613 h 6858000"/>
              <a:gd name="connsiteX758" fmla="*/ 427020 w 7467600"/>
              <a:gd name="connsiteY758" fmla="*/ 1619803 h 6858000"/>
              <a:gd name="connsiteX759" fmla="*/ 340345 w 7467600"/>
              <a:gd name="connsiteY759" fmla="*/ 2027739 h 6858000"/>
              <a:gd name="connsiteX760" fmla="*/ 360865 w 7467600"/>
              <a:gd name="connsiteY760" fmla="*/ 2044827 h 6858000"/>
              <a:gd name="connsiteX761" fmla="*/ 560414 w 7467600"/>
              <a:gd name="connsiteY761" fmla="*/ 2421457 h 6858000"/>
              <a:gd name="connsiteX762" fmla="*/ 1359703 w 7467600"/>
              <a:gd name="connsiteY762" fmla="*/ 2578554 h 6858000"/>
              <a:gd name="connsiteX763" fmla="*/ 1359422 w 7467600"/>
              <a:gd name="connsiteY763" fmla="*/ 2577994 h 6858000"/>
              <a:gd name="connsiteX764" fmla="*/ 828701 w 7467600"/>
              <a:gd name="connsiteY764" fmla="*/ 1839520 h 6858000"/>
              <a:gd name="connsiteX765" fmla="*/ 494427 w 7467600"/>
              <a:gd name="connsiteY765" fmla="*/ 1092333 h 6858000"/>
              <a:gd name="connsiteX766" fmla="*/ 506322 w 7467600"/>
              <a:gd name="connsiteY766" fmla="*/ 1020997 h 6858000"/>
              <a:gd name="connsiteX767" fmla="*/ 4570198 w 7467600"/>
              <a:gd name="connsiteY767" fmla="*/ 978081 h 6858000"/>
              <a:gd name="connsiteX768" fmla="*/ 4523691 w 7467600"/>
              <a:gd name="connsiteY768" fmla="*/ 1127776 h 6858000"/>
              <a:gd name="connsiteX769" fmla="*/ 4509875 w 7467600"/>
              <a:gd name="connsiteY769" fmla="*/ 1167552 h 6858000"/>
              <a:gd name="connsiteX770" fmla="*/ 4478168 w 7467600"/>
              <a:gd name="connsiteY770" fmla="*/ 1260735 h 6858000"/>
              <a:gd name="connsiteX771" fmla="*/ 4409309 w 7467600"/>
              <a:gd name="connsiteY771" fmla="*/ 1666996 h 6858000"/>
              <a:gd name="connsiteX772" fmla="*/ 4370031 w 7467600"/>
              <a:gd name="connsiteY772" fmla="*/ 1955666 h 6858000"/>
              <a:gd name="connsiteX773" fmla="*/ 4570198 w 7467600"/>
              <a:gd name="connsiteY773" fmla="*/ 978081 h 6858000"/>
              <a:gd name="connsiteX774" fmla="*/ 4557898 w 7467600"/>
              <a:gd name="connsiteY774" fmla="*/ 900011 h 6858000"/>
              <a:gd name="connsiteX775" fmla="*/ 4344840 w 7467600"/>
              <a:gd name="connsiteY775" fmla="*/ 1922038 h 6858000"/>
              <a:gd name="connsiteX776" fmla="*/ 4378710 w 7467600"/>
              <a:gd name="connsiteY776" fmla="*/ 1665516 h 6858000"/>
              <a:gd name="connsiteX777" fmla="*/ 4448798 w 7467600"/>
              <a:gd name="connsiteY777" fmla="*/ 1253024 h 6858000"/>
              <a:gd name="connsiteX778" fmla="*/ 4480315 w 7467600"/>
              <a:gd name="connsiteY778" fmla="*/ 1158454 h 6858000"/>
              <a:gd name="connsiteX779" fmla="*/ 4494133 w 7467600"/>
              <a:gd name="connsiteY779" fmla="*/ 1118676 h 6858000"/>
              <a:gd name="connsiteX780" fmla="*/ 4557898 w 7467600"/>
              <a:gd name="connsiteY780" fmla="*/ 900011 h 6858000"/>
              <a:gd name="connsiteX781" fmla="*/ 5870151 w 7467600"/>
              <a:gd name="connsiteY781" fmla="*/ 898890 h 6858000"/>
              <a:gd name="connsiteX782" fmla="*/ 5861335 w 7467600"/>
              <a:gd name="connsiteY782" fmla="*/ 899177 h 6858000"/>
              <a:gd name="connsiteX783" fmla="*/ 5843702 w 7467600"/>
              <a:gd name="connsiteY783" fmla="*/ 899748 h 6858000"/>
              <a:gd name="connsiteX784" fmla="*/ 5651107 w 7467600"/>
              <a:gd name="connsiteY784" fmla="*/ 920306 h 6858000"/>
              <a:gd name="connsiteX785" fmla="*/ 5459407 w 7467600"/>
              <a:gd name="connsiteY785" fmla="*/ 940975 h 6858000"/>
              <a:gd name="connsiteX786" fmla="*/ 5374846 w 7467600"/>
              <a:gd name="connsiteY786" fmla="*/ 941988 h 6858000"/>
              <a:gd name="connsiteX787" fmla="*/ 5256105 w 7467600"/>
              <a:gd name="connsiteY787" fmla="*/ 945632 h 6858000"/>
              <a:gd name="connsiteX788" fmla="*/ 5107071 w 7467600"/>
              <a:gd name="connsiteY788" fmla="*/ 969720 h 6858000"/>
              <a:gd name="connsiteX789" fmla="*/ 4998681 w 7467600"/>
              <a:gd name="connsiteY789" fmla="*/ 988771 h 6858000"/>
              <a:gd name="connsiteX790" fmla="*/ 5870151 w 7467600"/>
              <a:gd name="connsiteY790" fmla="*/ 898890 h 6858000"/>
              <a:gd name="connsiteX791" fmla="*/ 5504425 w 7467600"/>
              <a:gd name="connsiteY791" fmla="*/ 848067 h 6858000"/>
              <a:gd name="connsiteX792" fmla="*/ 4968849 w 7467600"/>
              <a:gd name="connsiteY792" fmla="*/ 962318 h 6858000"/>
              <a:gd name="connsiteX793" fmla="*/ 5104039 w 7467600"/>
              <a:gd name="connsiteY793" fmla="*/ 940634 h 6858000"/>
              <a:gd name="connsiteX794" fmla="*/ 5256311 w 7467600"/>
              <a:gd name="connsiteY794" fmla="*/ 916490 h 6858000"/>
              <a:gd name="connsiteX795" fmla="*/ 5377381 w 7467600"/>
              <a:gd name="connsiteY795" fmla="*/ 912671 h 6858000"/>
              <a:gd name="connsiteX796" fmla="*/ 5460148 w 7467600"/>
              <a:gd name="connsiteY796" fmla="*/ 911442 h 6858000"/>
              <a:gd name="connsiteX797" fmla="*/ 5648971 w 7467600"/>
              <a:gd name="connsiteY797" fmla="*/ 891331 h 6858000"/>
              <a:gd name="connsiteX798" fmla="*/ 5844807 w 7467600"/>
              <a:gd name="connsiteY798" fmla="*/ 870718 h 6858000"/>
              <a:gd name="connsiteX799" fmla="*/ 5862975 w 7467600"/>
              <a:gd name="connsiteY799" fmla="*/ 869756 h 6858000"/>
              <a:gd name="connsiteX800" fmla="*/ 5920887 w 7467600"/>
              <a:gd name="connsiteY800" fmla="*/ 865929 h 6858000"/>
              <a:gd name="connsiteX801" fmla="*/ 5504425 w 7467600"/>
              <a:gd name="connsiteY801" fmla="*/ 848067 h 6858000"/>
              <a:gd name="connsiteX802" fmla="*/ 3607114 w 7467600"/>
              <a:gd name="connsiteY802" fmla="*/ 467441 h 6858000"/>
              <a:gd name="connsiteX803" fmla="*/ 3296242 w 7467600"/>
              <a:gd name="connsiteY803" fmla="*/ 807991 h 6858000"/>
              <a:gd name="connsiteX804" fmla="*/ 3174674 w 7467600"/>
              <a:gd name="connsiteY804" fmla="*/ 919759 h 6858000"/>
              <a:gd name="connsiteX805" fmla="*/ 3042978 w 7467600"/>
              <a:gd name="connsiteY805" fmla="*/ 1054894 h 6858000"/>
              <a:gd name="connsiteX806" fmla="*/ 2968914 w 7467600"/>
              <a:gd name="connsiteY806" fmla="*/ 1133756 h 6858000"/>
              <a:gd name="connsiteX807" fmla="*/ 3103823 w 7467600"/>
              <a:gd name="connsiteY807" fmla="*/ 1026814 h 6858000"/>
              <a:gd name="connsiteX808" fmla="*/ 3607114 w 7467600"/>
              <a:gd name="connsiteY808" fmla="*/ 467441 h 6858000"/>
              <a:gd name="connsiteX809" fmla="*/ 3744487 w 7467600"/>
              <a:gd name="connsiteY809" fmla="*/ 383136 h 6858000"/>
              <a:gd name="connsiteX810" fmla="*/ 3970213 w 7467600"/>
              <a:gd name="connsiteY810" fmla="*/ 995559 h 6858000"/>
              <a:gd name="connsiteX811" fmla="*/ 3744487 w 7467600"/>
              <a:gd name="connsiteY811" fmla="*/ 383136 h 6858000"/>
              <a:gd name="connsiteX812" fmla="*/ 3624562 w 7467600"/>
              <a:gd name="connsiteY812" fmla="*/ 367041 h 6858000"/>
              <a:gd name="connsiteX813" fmla="*/ 3489712 w 7467600"/>
              <a:gd name="connsiteY813" fmla="*/ 485386 h 6858000"/>
              <a:gd name="connsiteX814" fmla="*/ 3182994 w 7467600"/>
              <a:gd name="connsiteY814" fmla="*/ 828265 h 6858000"/>
              <a:gd name="connsiteX815" fmla="*/ 2892114 w 7467600"/>
              <a:gd name="connsiteY815" fmla="*/ 1172635 h 6858000"/>
              <a:gd name="connsiteX816" fmla="*/ 3021459 w 7467600"/>
              <a:gd name="connsiteY816" fmla="*/ 1035385 h 6858000"/>
              <a:gd name="connsiteX817" fmla="*/ 3153873 w 7467600"/>
              <a:gd name="connsiteY817" fmla="*/ 898971 h 6858000"/>
              <a:gd name="connsiteX818" fmla="*/ 3276511 w 7467600"/>
              <a:gd name="connsiteY818" fmla="*/ 786423 h 6858000"/>
              <a:gd name="connsiteX819" fmla="*/ 3584154 w 7467600"/>
              <a:gd name="connsiteY819" fmla="*/ 448218 h 6858000"/>
              <a:gd name="connsiteX820" fmla="*/ 3624562 w 7467600"/>
              <a:gd name="connsiteY820" fmla="*/ 367041 h 6858000"/>
              <a:gd name="connsiteX821" fmla="*/ 3766672 w 7467600"/>
              <a:gd name="connsiteY821" fmla="*/ 359429 h 6858000"/>
              <a:gd name="connsiteX822" fmla="*/ 3996338 w 7467600"/>
              <a:gd name="connsiteY822" fmla="*/ 968237 h 6858000"/>
              <a:gd name="connsiteX823" fmla="*/ 3766672 w 7467600"/>
              <a:gd name="connsiteY823" fmla="*/ 359429 h 6858000"/>
              <a:gd name="connsiteX824" fmla="*/ 5805386 w 7467600"/>
              <a:gd name="connsiteY824" fmla="*/ 239240 h 6858000"/>
              <a:gd name="connsiteX825" fmla="*/ 5736947 w 7467600"/>
              <a:gd name="connsiteY825" fmla="*/ 261367 h 6858000"/>
              <a:gd name="connsiteX826" fmla="*/ 5427012 w 7467600"/>
              <a:gd name="connsiteY826" fmla="*/ 311272 h 6858000"/>
              <a:gd name="connsiteX827" fmla="*/ 5147818 w 7467600"/>
              <a:gd name="connsiteY827" fmla="*/ 322112 h 6858000"/>
              <a:gd name="connsiteX828" fmla="*/ 5060854 w 7467600"/>
              <a:gd name="connsiteY828" fmla="*/ 311882 h 6858000"/>
              <a:gd name="connsiteX829" fmla="*/ 4945989 w 7467600"/>
              <a:gd name="connsiteY829" fmla="*/ 300516 h 6858000"/>
              <a:gd name="connsiteX830" fmla="*/ 5410479 w 7467600"/>
              <a:gd name="connsiteY830" fmla="*/ 348434 h 6858000"/>
              <a:gd name="connsiteX831" fmla="*/ 5805386 w 7467600"/>
              <a:gd name="connsiteY831" fmla="*/ 239240 h 6858000"/>
              <a:gd name="connsiteX832" fmla="*/ 5905192 w 7467600"/>
              <a:gd name="connsiteY832" fmla="*/ 163079 h 6858000"/>
              <a:gd name="connsiteX833" fmla="*/ 5865655 w 7467600"/>
              <a:gd name="connsiteY833" fmla="*/ 171901 h 6858000"/>
              <a:gd name="connsiteX834" fmla="*/ 5259740 w 7467600"/>
              <a:gd name="connsiteY834" fmla="*/ 257013 h 6858000"/>
              <a:gd name="connsiteX835" fmla="*/ 5208466 w 7467600"/>
              <a:gd name="connsiteY835" fmla="*/ 257550 h 6858000"/>
              <a:gd name="connsiteX836" fmla="*/ 4980204 w 7467600"/>
              <a:gd name="connsiteY836" fmla="*/ 271903 h 6858000"/>
              <a:gd name="connsiteX837" fmla="*/ 5068068 w 7467600"/>
              <a:gd name="connsiteY837" fmla="*/ 282244 h 6858000"/>
              <a:gd name="connsiteX838" fmla="*/ 5153231 w 7467600"/>
              <a:gd name="connsiteY838" fmla="*/ 292240 h 6858000"/>
              <a:gd name="connsiteX839" fmla="*/ 5426491 w 7467600"/>
              <a:gd name="connsiteY839" fmla="*/ 281128 h 6858000"/>
              <a:gd name="connsiteX840" fmla="*/ 5731212 w 7467600"/>
              <a:gd name="connsiteY840" fmla="*/ 231951 h 6858000"/>
              <a:gd name="connsiteX841" fmla="*/ 5905192 w 7467600"/>
              <a:gd name="connsiteY841" fmla="*/ 163079 h 6858000"/>
              <a:gd name="connsiteX842" fmla="*/ 5944437 w 7467600"/>
              <a:gd name="connsiteY842" fmla="*/ 113829 h 6858000"/>
              <a:gd name="connsiteX843" fmla="*/ 5825032 w 7467600"/>
              <a:gd name="connsiteY843" fmla="*/ 146405 h 6858000"/>
              <a:gd name="connsiteX844" fmla="*/ 4955599 w 7467600"/>
              <a:gd name="connsiteY844" fmla="*/ 247008 h 6858000"/>
              <a:gd name="connsiteX845" fmla="*/ 5210104 w 7467600"/>
              <a:gd name="connsiteY845" fmla="*/ 228123 h 6858000"/>
              <a:gd name="connsiteX846" fmla="*/ 5261015 w 7467600"/>
              <a:gd name="connsiteY846" fmla="*/ 227087 h 6858000"/>
              <a:gd name="connsiteX847" fmla="*/ 5861181 w 7467600"/>
              <a:gd name="connsiteY847" fmla="*/ 143093 h 6858000"/>
              <a:gd name="connsiteX848" fmla="*/ 5961252 w 7467600"/>
              <a:gd name="connsiteY848" fmla="*/ 114820 h 6858000"/>
              <a:gd name="connsiteX849" fmla="*/ 5944437 w 7467600"/>
              <a:gd name="connsiteY849" fmla="*/ 113829 h 6858000"/>
              <a:gd name="connsiteX850" fmla="*/ 3882765 w 7467600"/>
              <a:gd name="connsiteY850" fmla="*/ 0 h 6858000"/>
              <a:gd name="connsiteX851" fmla="*/ 3995099 w 7467600"/>
              <a:gd name="connsiteY851" fmla="*/ 0 h 6858000"/>
              <a:gd name="connsiteX852" fmla="*/ 4163818 w 7467600"/>
              <a:gd name="connsiteY852" fmla="*/ 234104 h 6858000"/>
              <a:gd name="connsiteX853" fmla="*/ 4172099 w 7467600"/>
              <a:gd name="connsiteY853" fmla="*/ 234207 h 6858000"/>
              <a:gd name="connsiteX854" fmla="*/ 4784282 w 7467600"/>
              <a:gd name="connsiteY854" fmla="*/ 276561 h 6858000"/>
              <a:gd name="connsiteX855" fmla="*/ 4801687 w 7467600"/>
              <a:gd name="connsiteY855" fmla="*/ 267764 h 6858000"/>
              <a:gd name="connsiteX856" fmla="*/ 6082788 w 7467600"/>
              <a:gd name="connsiteY856" fmla="*/ 64119 h 6858000"/>
              <a:gd name="connsiteX857" fmla="*/ 6099442 w 7467600"/>
              <a:gd name="connsiteY857" fmla="*/ 82568 h 6858000"/>
              <a:gd name="connsiteX858" fmla="*/ 4804137 w 7467600"/>
              <a:gd name="connsiteY858" fmla="*/ 320931 h 6858000"/>
              <a:gd name="connsiteX859" fmla="*/ 4227047 w 7467600"/>
              <a:gd name="connsiteY859" fmla="*/ 313415 h 6858000"/>
              <a:gd name="connsiteX860" fmla="*/ 4346041 w 7467600"/>
              <a:gd name="connsiteY860" fmla="*/ 456086 h 6858000"/>
              <a:gd name="connsiteX861" fmla="*/ 4870967 w 7467600"/>
              <a:gd name="connsiteY861" fmla="*/ 963061 h 6858000"/>
              <a:gd name="connsiteX862" fmla="*/ 4889647 w 7467600"/>
              <a:gd name="connsiteY862" fmla="*/ 957147 h 6858000"/>
              <a:gd name="connsiteX863" fmla="*/ 5422504 w 7467600"/>
              <a:gd name="connsiteY863" fmla="*/ 805191 h 6858000"/>
              <a:gd name="connsiteX864" fmla="*/ 6087656 w 7467600"/>
              <a:gd name="connsiteY864" fmla="*/ 826703 h 6858000"/>
              <a:gd name="connsiteX865" fmla="*/ 6058717 w 7467600"/>
              <a:gd name="connsiteY865" fmla="*/ 865992 h 6858000"/>
              <a:gd name="connsiteX866" fmla="*/ 4974153 w 7467600"/>
              <a:gd name="connsiteY866" fmla="*/ 1045456 h 6858000"/>
              <a:gd name="connsiteX867" fmla="*/ 5627835 w 7467600"/>
              <a:gd name="connsiteY867" fmla="*/ 1472077 h 6858000"/>
              <a:gd name="connsiteX868" fmla="*/ 5629817 w 7467600"/>
              <a:gd name="connsiteY868" fmla="*/ 1471412 h 6858000"/>
              <a:gd name="connsiteX869" fmla="*/ 5634124 w 7467600"/>
              <a:gd name="connsiteY869" fmla="*/ 1470572 h 6858000"/>
              <a:gd name="connsiteX870" fmla="*/ 5755832 w 7467600"/>
              <a:gd name="connsiteY870" fmla="*/ 1383886 h 6858000"/>
              <a:gd name="connsiteX871" fmla="*/ 6014186 w 7467600"/>
              <a:gd name="connsiteY871" fmla="*/ 1279799 h 6858000"/>
              <a:gd name="connsiteX872" fmla="*/ 6901619 w 7467600"/>
              <a:gd name="connsiteY872" fmla="*/ 1047874 h 6858000"/>
              <a:gd name="connsiteX873" fmla="*/ 6931566 w 7467600"/>
              <a:gd name="connsiteY873" fmla="*/ 1062034 h 6858000"/>
              <a:gd name="connsiteX874" fmla="*/ 5790982 w 7467600"/>
              <a:gd name="connsiteY874" fmla="*/ 1561380 h 6858000"/>
              <a:gd name="connsiteX875" fmla="*/ 6188971 w 7467600"/>
              <a:gd name="connsiteY875" fmla="*/ 1755168 h 6858000"/>
              <a:gd name="connsiteX876" fmla="*/ 6202446 w 7467600"/>
              <a:gd name="connsiteY876" fmla="*/ 1752268 h 6858000"/>
              <a:gd name="connsiteX877" fmla="*/ 7179560 w 7467600"/>
              <a:gd name="connsiteY877" fmla="*/ 1467551 h 6858000"/>
              <a:gd name="connsiteX878" fmla="*/ 7158730 w 7467600"/>
              <a:gd name="connsiteY878" fmla="*/ 1507835 h 6858000"/>
              <a:gd name="connsiteX879" fmla="*/ 6326959 w 7467600"/>
              <a:gd name="connsiteY879" fmla="*/ 1817686 h 6858000"/>
              <a:gd name="connsiteX880" fmla="*/ 6537433 w 7467600"/>
              <a:gd name="connsiteY880" fmla="*/ 1907790 h 6858000"/>
              <a:gd name="connsiteX881" fmla="*/ 6550221 w 7467600"/>
              <a:gd name="connsiteY881" fmla="*/ 1910729 h 6858000"/>
              <a:gd name="connsiteX882" fmla="*/ 6964438 w 7467600"/>
              <a:gd name="connsiteY882" fmla="*/ 2209505 h 6858000"/>
              <a:gd name="connsiteX883" fmla="*/ 7367862 w 7467600"/>
              <a:gd name="connsiteY883" fmla="*/ 2806833 h 6858000"/>
              <a:gd name="connsiteX884" fmla="*/ 7364329 w 7467600"/>
              <a:gd name="connsiteY884" fmla="*/ 2826907 h 6858000"/>
              <a:gd name="connsiteX885" fmla="*/ 7290545 w 7467600"/>
              <a:gd name="connsiteY885" fmla="*/ 2850663 h 6858000"/>
              <a:gd name="connsiteX886" fmla="*/ 6472036 w 7467600"/>
              <a:gd name="connsiteY886" fmla="*/ 1959003 h 6858000"/>
              <a:gd name="connsiteX887" fmla="*/ 5792897 w 7467600"/>
              <a:gd name="connsiteY887" fmla="*/ 1647747 h 6858000"/>
              <a:gd name="connsiteX888" fmla="*/ 5842751 w 7467600"/>
              <a:gd name="connsiteY888" fmla="*/ 1816112 h 6858000"/>
              <a:gd name="connsiteX889" fmla="*/ 5847424 w 7467600"/>
              <a:gd name="connsiteY889" fmla="*/ 1815776 h 6858000"/>
              <a:gd name="connsiteX890" fmla="*/ 6399821 w 7467600"/>
              <a:gd name="connsiteY890" fmla="*/ 2344799 h 6858000"/>
              <a:gd name="connsiteX891" fmla="*/ 6323232 w 7467600"/>
              <a:gd name="connsiteY891" fmla="*/ 2389634 h 6858000"/>
              <a:gd name="connsiteX892" fmla="*/ 5942958 w 7467600"/>
              <a:gd name="connsiteY892" fmla="*/ 2077708 h 6858000"/>
              <a:gd name="connsiteX893" fmla="*/ 5921559 w 7467600"/>
              <a:gd name="connsiteY893" fmla="*/ 2378596 h 6858000"/>
              <a:gd name="connsiteX894" fmla="*/ 5817651 w 7467600"/>
              <a:gd name="connsiteY894" fmla="*/ 3023919 h 6858000"/>
              <a:gd name="connsiteX895" fmla="*/ 5729634 w 7467600"/>
              <a:gd name="connsiteY895" fmla="*/ 3051849 h 6858000"/>
              <a:gd name="connsiteX896" fmla="*/ 5611018 w 7467600"/>
              <a:gd name="connsiteY896" fmla="*/ 2316769 h 6858000"/>
              <a:gd name="connsiteX897" fmla="*/ 5687608 w 7467600"/>
              <a:gd name="connsiteY897" fmla="*/ 2039972 h 6858000"/>
              <a:gd name="connsiteX898" fmla="*/ 5657554 w 7467600"/>
              <a:gd name="connsiteY898" fmla="*/ 1576445 h 6858000"/>
              <a:gd name="connsiteX899" fmla="*/ 5150475 w 7467600"/>
              <a:gd name="connsiteY899" fmla="*/ 1274012 h 6858000"/>
              <a:gd name="connsiteX900" fmla="*/ 5349142 w 7467600"/>
              <a:gd name="connsiteY900" fmla="*/ 2204405 h 6858000"/>
              <a:gd name="connsiteX901" fmla="*/ 5262214 w 7467600"/>
              <a:gd name="connsiteY901" fmla="*/ 2233836 h 6858000"/>
              <a:gd name="connsiteX902" fmla="*/ 4981539 w 7467600"/>
              <a:gd name="connsiteY902" fmla="*/ 1542201 h 6858000"/>
              <a:gd name="connsiteX903" fmla="*/ 4958461 w 7467600"/>
              <a:gd name="connsiteY903" fmla="*/ 1136957 h 6858000"/>
              <a:gd name="connsiteX904" fmla="*/ 4655015 w 7467600"/>
              <a:gd name="connsiteY904" fmla="*/ 891426 h 6858000"/>
              <a:gd name="connsiteX905" fmla="*/ 4348002 w 7467600"/>
              <a:gd name="connsiteY905" fmla="*/ 2205895 h 6858000"/>
              <a:gd name="connsiteX906" fmla="*/ 4262250 w 7467600"/>
              <a:gd name="connsiteY906" fmla="*/ 2219972 h 6858000"/>
              <a:gd name="connsiteX907" fmla="*/ 4550611 w 7467600"/>
              <a:gd name="connsiteY907" fmla="*/ 817540 h 6858000"/>
              <a:gd name="connsiteX908" fmla="*/ 4564418 w 7467600"/>
              <a:gd name="connsiteY908" fmla="*/ 808293 h 6858000"/>
              <a:gd name="connsiteX909" fmla="*/ 4266388 w 7467600"/>
              <a:gd name="connsiteY909" fmla="*/ 500083 h 6858000"/>
              <a:gd name="connsiteX910" fmla="*/ 4032842 w 7467600"/>
              <a:gd name="connsiteY910" fmla="*/ 211809 h 6858000"/>
              <a:gd name="connsiteX911" fmla="*/ 3882765 w 7467600"/>
              <a:gd name="connsiteY911" fmla="*/ 0 h 6858000"/>
              <a:gd name="connsiteX912" fmla="*/ 3721337 w 7467600"/>
              <a:gd name="connsiteY912" fmla="*/ 0 h 6858000"/>
              <a:gd name="connsiteX913" fmla="*/ 3797544 w 7467600"/>
              <a:gd name="connsiteY913" fmla="*/ 0 h 6858000"/>
              <a:gd name="connsiteX914" fmla="*/ 3775734 w 7467600"/>
              <a:gd name="connsiteY914" fmla="*/ 95131 h 6858000"/>
              <a:gd name="connsiteX915" fmla="*/ 3724807 w 7467600"/>
              <a:gd name="connsiteY915" fmla="*/ 272257 h 6858000"/>
              <a:gd name="connsiteX916" fmla="*/ 3726844 w 7467600"/>
              <a:gd name="connsiteY916" fmla="*/ 282988 h 6858000"/>
              <a:gd name="connsiteX917" fmla="*/ 3742664 w 7467600"/>
              <a:gd name="connsiteY917" fmla="*/ 279918 h 6858000"/>
              <a:gd name="connsiteX918" fmla="*/ 4103910 w 7467600"/>
              <a:gd name="connsiteY918" fmla="*/ 1161917 h 6858000"/>
              <a:gd name="connsiteX919" fmla="*/ 4020269 w 7467600"/>
              <a:gd name="connsiteY919" fmla="*/ 1200406 h 6858000"/>
              <a:gd name="connsiteX920" fmla="*/ 3674882 w 7467600"/>
              <a:gd name="connsiteY920" fmla="*/ 488524 h 6858000"/>
              <a:gd name="connsiteX921" fmla="*/ 3132682 w 7467600"/>
              <a:gd name="connsiteY921" fmla="*/ 1072284 h 6858000"/>
              <a:gd name="connsiteX922" fmla="*/ 2716346 w 7467600"/>
              <a:gd name="connsiteY922" fmla="*/ 1276376 h 6858000"/>
              <a:gd name="connsiteX923" fmla="*/ 2716772 w 7467600"/>
              <a:gd name="connsiteY923" fmla="*/ 1255462 h 6858000"/>
              <a:gd name="connsiteX924" fmla="*/ 3471096 w 7467600"/>
              <a:gd name="connsiteY924" fmla="*/ 437072 h 6858000"/>
              <a:gd name="connsiteX925" fmla="*/ 3639057 w 7467600"/>
              <a:gd name="connsiteY925" fmla="*/ 286334 h 6858000"/>
              <a:gd name="connsiteX926" fmla="*/ 3640309 w 7467600"/>
              <a:gd name="connsiteY926" fmla="*/ 284664 h 6858000"/>
              <a:gd name="connsiteX927" fmla="*/ 3646022 w 7467600"/>
              <a:gd name="connsiteY927" fmla="*/ 276711 h 6858000"/>
              <a:gd name="connsiteX928" fmla="*/ 3707943 w 7467600"/>
              <a:gd name="connsiteY928" fmla="*/ 65958 h 6858000"/>
              <a:gd name="connsiteX929" fmla="*/ 3721337 w 7467600"/>
              <a:gd name="connsiteY929" fmla="*/ 0 h 6858000"/>
              <a:gd name="connsiteX930" fmla="*/ 2867960 w 7467600"/>
              <a:gd name="connsiteY930" fmla="*/ 0 h 6858000"/>
              <a:gd name="connsiteX931" fmla="*/ 2926351 w 7467600"/>
              <a:gd name="connsiteY931" fmla="*/ 0 h 6858000"/>
              <a:gd name="connsiteX932" fmla="*/ 2902823 w 7467600"/>
              <a:gd name="connsiteY932" fmla="*/ 262929 h 6858000"/>
              <a:gd name="connsiteX933" fmla="*/ 2940663 w 7467600"/>
              <a:gd name="connsiteY933" fmla="*/ 140884 h 6858000"/>
              <a:gd name="connsiteX934" fmla="*/ 2947039 w 7467600"/>
              <a:gd name="connsiteY934" fmla="*/ 122524 h 6858000"/>
              <a:gd name="connsiteX935" fmla="*/ 2984316 w 7467600"/>
              <a:gd name="connsiteY935" fmla="*/ 0 h 6858000"/>
              <a:gd name="connsiteX936" fmla="*/ 3016114 w 7467600"/>
              <a:gd name="connsiteY936" fmla="*/ 0 h 6858000"/>
              <a:gd name="connsiteX937" fmla="*/ 2979949 w 7467600"/>
              <a:gd name="connsiteY937" fmla="*/ 119274 h 6858000"/>
              <a:gd name="connsiteX938" fmla="*/ 3023879 w 7467600"/>
              <a:gd name="connsiteY938" fmla="*/ 0 h 6858000"/>
              <a:gd name="connsiteX939" fmla="*/ 3105400 w 7467600"/>
              <a:gd name="connsiteY939" fmla="*/ 0 h 6858000"/>
              <a:gd name="connsiteX940" fmla="*/ 3094669 w 7467600"/>
              <a:gd name="connsiteY940" fmla="*/ 30308 h 6858000"/>
              <a:gd name="connsiteX941" fmla="*/ 2901945 w 7467600"/>
              <a:gd name="connsiteY941" fmla="*/ 466538 h 6858000"/>
              <a:gd name="connsiteX942" fmla="*/ 2815209 w 7467600"/>
              <a:gd name="connsiteY942" fmla="*/ 497361 h 6858000"/>
              <a:gd name="connsiteX943" fmla="*/ 2844845 w 7467600"/>
              <a:gd name="connsiteY943" fmla="*/ 127638 h 6858000"/>
              <a:gd name="connsiteX944" fmla="*/ 2867960 w 7467600"/>
              <a:gd name="connsiteY944" fmla="*/ 0 h 6858000"/>
              <a:gd name="connsiteX945" fmla="*/ 1057230 w 7467600"/>
              <a:gd name="connsiteY945" fmla="*/ 0 h 6858000"/>
              <a:gd name="connsiteX946" fmla="*/ 1111003 w 7467600"/>
              <a:gd name="connsiteY946" fmla="*/ 0 h 6858000"/>
              <a:gd name="connsiteX947" fmla="*/ 1125553 w 7467600"/>
              <a:gd name="connsiteY947" fmla="*/ 52588 h 6858000"/>
              <a:gd name="connsiteX948" fmla="*/ 1304276 w 7467600"/>
              <a:gd name="connsiteY948" fmla="*/ 476275 h 6858000"/>
              <a:gd name="connsiteX949" fmla="*/ 1492066 w 7467600"/>
              <a:gd name="connsiteY949" fmla="*/ 886333 h 6858000"/>
              <a:gd name="connsiteX950" fmla="*/ 1423698 w 7467600"/>
              <a:gd name="connsiteY950" fmla="*/ 710817 h 6858000"/>
              <a:gd name="connsiteX951" fmla="*/ 1357609 w 7467600"/>
              <a:gd name="connsiteY951" fmla="*/ 532892 h 6858000"/>
              <a:gd name="connsiteX952" fmla="*/ 1309550 w 7467600"/>
              <a:gd name="connsiteY952" fmla="*/ 374031 h 6858000"/>
              <a:gd name="connsiteX953" fmla="*/ 1193673 w 7467600"/>
              <a:gd name="connsiteY953" fmla="*/ 49533 h 6858000"/>
              <a:gd name="connsiteX954" fmla="*/ 1164391 w 7467600"/>
              <a:gd name="connsiteY954" fmla="*/ 0 h 6858000"/>
              <a:gd name="connsiteX955" fmla="*/ 1200666 w 7467600"/>
              <a:gd name="connsiteY955" fmla="*/ 0 h 6858000"/>
              <a:gd name="connsiteX956" fmla="*/ 1223408 w 7467600"/>
              <a:gd name="connsiteY956" fmla="*/ 38996 h 6858000"/>
              <a:gd name="connsiteX957" fmla="*/ 1339635 w 7467600"/>
              <a:gd name="connsiteY957" fmla="*/ 365517 h 6858000"/>
              <a:gd name="connsiteX958" fmla="*/ 1387469 w 7467600"/>
              <a:gd name="connsiteY958" fmla="*/ 523079 h 6858000"/>
              <a:gd name="connsiteX959" fmla="*/ 1452685 w 7467600"/>
              <a:gd name="connsiteY959" fmla="*/ 699806 h 6858000"/>
              <a:gd name="connsiteX960" fmla="*/ 1492092 w 7467600"/>
              <a:gd name="connsiteY960" fmla="*/ 800424 h 6858000"/>
              <a:gd name="connsiteX961" fmla="*/ 1455302 w 7467600"/>
              <a:gd name="connsiteY961" fmla="*/ 632913 h 6858000"/>
              <a:gd name="connsiteX962" fmla="*/ 1222336 w 7467600"/>
              <a:gd name="connsiteY962" fmla="*/ 9480 h 6858000"/>
              <a:gd name="connsiteX963" fmla="*/ 1214634 w 7467600"/>
              <a:gd name="connsiteY963" fmla="*/ 0 h 6858000"/>
              <a:gd name="connsiteX964" fmla="*/ 1289827 w 7467600"/>
              <a:gd name="connsiteY964" fmla="*/ 0 h 6858000"/>
              <a:gd name="connsiteX965" fmla="*/ 1321076 w 7467600"/>
              <a:gd name="connsiteY965" fmla="*/ 59722 h 6858000"/>
              <a:gd name="connsiteX966" fmla="*/ 1512579 w 7467600"/>
              <a:gd name="connsiteY966" fmla="*/ 626441 h 6858000"/>
              <a:gd name="connsiteX967" fmla="*/ 1506076 w 7467600"/>
              <a:gd name="connsiteY967" fmla="*/ 1089289 h 6858000"/>
              <a:gd name="connsiteX968" fmla="*/ 1486346 w 7467600"/>
              <a:gd name="connsiteY968" fmla="*/ 1079919 h 6858000"/>
              <a:gd name="connsiteX969" fmla="*/ 1070511 w 7467600"/>
              <a:gd name="connsiteY969" fmla="*/ 48609 h 6858000"/>
              <a:gd name="connsiteX970" fmla="*/ 1057230 w 7467600"/>
              <a:gd name="connsiteY970" fmla="*/ 0 h 6858000"/>
              <a:gd name="connsiteX971" fmla="*/ 43151 w 7467600"/>
              <a:gd name="connsiteY971" fmla="*/ 0 h 6858000"/>
              <a:gd name="connsiteX972" fmla="*/ 95283 w 7467600"/>
              <a:gd name="connsiteY972" fmla="*/ 0 h 6858000"/>
              <a:gd name="connsiteX973" fmla="*/ 300708 w 7467600"/>
              <a:gd name="connsiteY973" fmla="*/ 154571 h 6858000"/>
              <a:gd name="connsiteX974" fmla="*/ 530414 w 7467600"/>
              <a:gd name="connsiteY974" fmla="*/ 354673 h 6858000"/>
              <a:gd name="connsiteX975" fmla="*/ 333785 w 7467600"/>
              <a:gd name="connsiteY975" fmla="*/ 161564 h 6858000"/>
              <a:gd name="connsiteX976" fmla="*/ 147005 w 7467600"/>
              <a:gd name="connsiteY976" fmla="*/ 0 h 6858000"/>
              <a:gd name="connsiteX977" fmla="*/ 272509 w 7467600"/>
              <a:gd name="connsiteY977" fmla="*/ 0 h 6858000"/>
              <a:gd name="connsiteX978" fmla="*/ 326276 w 7467600"/>
              <a:gd name="connsiteY978" fmla="*/ 45847 h 6858000"/>
              <a:gd name="connsiteX979" fmla="*/ 823759 w 7467600"/>
              <a:gd name="connsiteY979" fmla="*/ 574145 h 6858000"/>
              <a:gd name="connsiteX980" fmla="*/ 811254 w 7467600"/>
              <a:gd name="connsiteY980" fmla="*/ 665546 h 6858000"/>
              <a:gd name="connsiteX981" fmla="*/ 154042 w 7467600"/>
              <a:gd name="connsiteY981" fmla="*/ 261522 h 6858000"/>
              <a:gd name="connsiteX982" fmla="*/ 13550 w 7467600"/>
              <a:gd name="connsiteY982" fmla="*/ 158423 h 6858000"/>
              <a:gd name="connsiteX983" fmla="*/ 0 w 7467600"/>
              <a:gd name="connsiteY983" fmla="*/ 146618 h 6858000"/>
              <a:gd name="connsiteX984" fmla="*/ 0 w 7467600"/>
              <a:gd name="connsiteY984" fmla="*/ 59161 h 6858000"/>
              <a:gd name="connsiteX985" fmla="*/ 45427 w 7467600"/>
              <a:gd name="connsiteY985" fmla="*/ 101078 h 6858000"/>
              <a:gd name="connsiteX986" fmla="*/ 630103 w 7467600"/>
              <a:gd name="connsiteY986" fmla="*/ 485885 h 6858000"/>
              <a:gd name="connsiteX987" fmla="*/ 532040 w 7467600"/>
              <a:gd name="connsiteY987" fmla="*/ 399359 h 6858000"/>
              <a:gd name="connsiteX988" fmla="*/ 517618 w 7467600"/>
              <a:gd name="connsiteY988" fmla="*/ 385726 h 6858000"/>
              <a:gd name="connsiteX989" fmla="*/ 285074 w 7467600"/>
              <a:gd name="connsiteY989" fmla="*/ 182755 h 6858000"/>
              <a:gd name="connsiteX990" fmla="*/ 43151 w 7467600"/>
              <a:gd name="connsiteY99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467600 w 7467600"/>
              <a:gd name="connsiteY132" fmla="*/ 5164774 h 6858000"/>
              <a:gd name="connsiteX133" fmla="*/ 7312201 w 7467600"/>
              <a:gd name="connsiteY133" fmla="*/ 5128278 h 6858000"/>
              <a:gd name="connsiteX134" fmla="*/ 1903353 w 7467600"/>
              <a:gd name="connsiteY134" fmla="*/ 5044827 h 6858000"/>
              <a:gd name="connsiteX135" fmla="*/ 1936931 w 7467600"/>
              <a:gd name="connsiteY135" fmla="*/ 5093954 h 6858000"/>
              <a:gd name="connsiteX136" fmla="*/ 2195868 w 7467600"/>
              <a:gd name="connsiteY136" fmla="*/ 5396574 h 6858000"/>
              <a:gd name="connsiteX137" fmla="*/ 2088852 w 7467600"/>
              <a:gd name="connsiteY137" fmla="*/ 5166123 h 6858000"/>
              <a:gd name="connsiteX138" fmla="*/ 1958241 w 7467600"/>
              <a:gd name="connsiteY138" fmla="*/ 5067955 h 6858000"/>
              <a:gd name="connsiteX139" fmla="*/ 1903353 w 7467600"/>
              <a:gd name="connsiteY139" fmla="*/ 5044827 h 6858000"/>
              <a:gd name="connsiteX140" fmla="*/ 1979378 w 7467600"/>
              <a:gd name="connsiteY140" fmla="*/ 4769504 h 6858000"/>
              <a:gd name="connsiteX141" fmla="*/ 2882120 w 7467600"/>
              <a:gd name="connsiteY141" fmla="*/ 5064547 h 6858000"/>
              <a:gd name="connsiteX142" fmla="*/ 2793103 w 7467600"/>
              <a:gd name="connsiteY142" fmla="*/ 5039699 h 6858000"/>
              <a:gd name="connsiteX143" fmla="*/ 2770041 w 7467600"/>
              <a:gd name="connsiteY143" fmla="*/ 5033634 h 6858000"/>
              <a:gd name="connsiteX144" fmla="*/ 1979378 w 7467600"/>
              <a:gd name="connsiteY144" fmla="*/ 4769504 h 6858000"/>
              <a:gd name="connsiteX145" fmla="*/ 1927410 w 7467600"/>
              <a:gd name="connsiteY145" fmla="*/ 4716164 h 6858000"/>
              <a:gd name="connsiteX146" fmla="*/ 1959587 w 7467600"/>
              <a:gd name="connsiteY146" fmla="*/ 4728849 h 6858000"/>
              <a:gd name="connsiteX147" fmla="*/ 2777707 w 7467600"/>
              <a:gd name="connsiteY147" fmla="*/ 5003991 h 6858000"/>
              <a:gd name="connsiteX148" fmla="*/ 2800768 w 7467600"/>
              <a:gd name="connsiteY148" fmla="*/ 5010056 h 6858000"/>
              <a:gd name="connsiteX149" fmla="*/ 2879408 w 7467600"/>
              <a:gd name="connsiteY149" fmla="*/ 5031590 h 6858000"/>
              <a:gd name="connsiteX150" fmla="*/ 2862295 w 7467600"/>
              <a:gd name="connsiteY150" fmla="*/ 5022958 h 6858000"/>
              <a:gd name="connsiteX151" fmla="*/ 2813343 w 7467600"/>
              <a:gd name="connsiteY151" fmla="*/ 4998369 h 6858000"/>
              <a:gd name="connsiteX152" fmla="*/ 2646245 w 7467600"/>
              <a:gd name="connsiteY152" fmla="*/ 4930999 h 6858000"/>
              <a:gd name="connsiteX153" fmla="*/ 1999243 w 7467600"/>
              <a:gd name="connsiteY153" fmla="*/ 4730524 h 6858000"/>
              <a:gd name="connsiteX154" fmla="*/ 1979527 w 7467600"/>
              <a:gd name="connsiteY154" fmla="*/ 4726651 h 6858000"/>
              <a:gd name="connsiteX155" fmla="*/ 1927410 w 7467600"/>
              <a:gd name="connsiteY155" fmla="*/ 4716164 h 6858000"/>
              <a:gd name="connsiteX156" fmla="*/ 1997014 w 7467600"/>
              <a:gd name="connsiteY156" fmla="*/ 4698007 h 6858000"/>
              <a:gd name="connsiteX157" fmla="*/ 2005458 w 7467600"/>
              <a:gd name="connsiteY157" fmla="*/ 4699540 h 6858000"/>
              <a:gd name="connsiteX158" fmla="*/ 2657186 w 7467600"/>
              <a:gd name="connsiteY158" fmla="*/ 4901687 h 6858000"/>
              <a:gd name="connsiteX159" fmla="*/ 2826662 w 7467600"/>
              <a:gd name="connsiteY159" fmla="*/ 4970362 h 6858000"/>
              <a:gd name="connsiteX160" fmla="*/ 2876100 w 7467600"/>
              <a:gd name="connsiteY160" fmla="*/ 4995397 h 6858000"/>
              <a:gd name="connsiteX161" fmla="*/ 3042600 w 7467600"/>
              <a:gd name="connsiteY161" fmla="*/ 5059532 h 6858000"/>
              <a:gd name="connsiteX162" fmla="*/ 1997014 w 7467600"/>
              <a:gd name="connsiteY162" fmla="*/ 4698007 h 6858000"/>
              <a:gd name="connsiteX163" fmla="*/ 2305292 w 7467600"/>
              <a:gd name="connsiteY163" fmla="*/ 4219492 h 6858000"/>
              <a:gd name="connsiteX164" fmla="*/ 3360922 w 7467600"/>
              <a:gd name="connsiteY164" fmla="*/ 4529373 h 6858000"/>
              <a:gd name="connsiteX165" fmla="*/ 3492420 w 7467600"/>
              <a:gd name="connsiteY165" fmla="*/ 4510145 h 6858000"/>
              <a:gd name="connsiteX166" fmla="*/ 3364086 w 7467600"/>
              <a:gd name="connsiteY166" fmla="*/ 4480340 h 6858000"/>
              <a:gd name="connsiteX167" fmla="*/ 3225818 w 7467600"/>
              <a:gd name="connsiteY167" fmla="*/ 4411822 h 6858000"/>
              <a:gd name="connsiteX168" fmla="*/ 3129696 w 7467600"/>
              <a:gd name="connsiteY168" fmla="*/ 4360704 h 6858000"/>
              <a:gd name="connsiteX169" fmla="*/ 2814545 w 7467600"/>
              <a:gd name="connsiteY169" fmla="*/ 4282955 h 6858000"/>
              <a:gd name="connsiteX170" fmla="*/ 2305292 w 7467600"/>
              <a:gd name="connsiteY170" fmla="*/ 4219492 h 6858000"/>
              <a:gd name="connsiteX171" fmla="*/ 2626982 w 7467600"/>
              <a:gd name="connsiteY171" fmla="*/ 4206450 h 6858000"/>
              <a:gd name="connsiteX172" fmla="*/ 2490617 w 7467600"/>
              <a:gd name="connsiteY172" fmla="*/ 4206951 h 6858000"/>
              <a:gd name="connsiteX173" fmla="*/ 2819869 w 7467600"/>
              <a:gd name="connsiteY173" fmla="*/ 4252936 h 6858000"/>
              <a:gd name="connsiteX174" fmla="*/ 3143018 w 7467600"/>
              <a:gd name="connsiteY174" fmla="*/ 4332698 h 6858000"/>
              <a:gd name="connsiteX175" fmla="*/ 3241520 w 7467600"/>
              <a:gd name="connsiteY175" fmla="*/ 4385112 h 6858000"/>
              <a:gd name="connsiteX176" fmla="*/ 3374575 w 7467600"/>
              <a:gd name="connsiteY176" fmla="*/ 4451517 h 6858000"/>
              <a:gd name="connsiteX177" fmla="*/ 3505221 w 7467600"/>
              <a:gd name="connsiteY177" fmla="*/ 4480757 h 6858000"/>
              <a:gd name="connsiteX178" fmla="*/ 2626982 w 7467600"/>
              <a:gd name="connsiteY178" fmla="*/ 4206450 h 6858000"/>
              <a:gd name="connsiteX179" fmla="*/ 1310106 w 7467600"/>
              <a:gd name="connsiteY179" fmla="*/ 3943217 h 6858000"/>
              <a:gd name="connsiteX180" fmla="*/ 854994 w 7467600"/>
              <a:gd name="connsiteY180" fmla="*/ 4399136 h 6858000"/>
              <a:gd name="connsiteX181" fmla="*/ 742462 w 7467600"/>
              <a:gd name="connsiteY181" fmla="*/ 4594648 h 6858000"/>
              <a:gd name="connsiteX182" fmla="*/ 820602 w 7467600"/>
              <a:gd name="connsiteY182" fmla="*/ 4485915 h 6858000"/>
              <a:gd name="connsiteX183" fmla="*/ 878295 w 7467600"/>
              <a:gd name="connsiteY183" fmla="*/ 4403594 h 6858000"/>
              <a:gd name="connsiteX184" fmla="*/ 1240607 w 7467600"/>
              <a:gd name="connsiteY184" fmla="*/ 4010401 h 6858000"/>
              <a:gd name="connsiteX185" fmla="*/ 1310106 w 7467600"/>
              <a:gd name="connsiteY185" fmla="*/ 3943217 h 6858000"/>
              <a:gd name="connsiteX186" fmla="*/ 1423113 w 7467600"/>
              <a:gd name="connsiteY186" fmla="*/ 3874565 h 6858000"/>
              <a:gd name="connsiteX187" fmla="*/ 1260565 w 7467600"/>
              <a:gd name="connsiteY187" fmla="*/ 4031982 h 6858000"/>
              <a:gd name="connsiteX188" fmla="*/ 901900 w 7467600"/>
              <a:gd name="connsiteY188" fmla="*/ 4421236 h 6858000"/>
              <a:gd name="connsiteX189" fmla="*/ 845044 w 7467600"/>
              <a:gd name="connsiteY189" fmla="*/ 4502436 h 6858000"/>
              <a:gd name="connsiteX190" fmla="*/ 685926 w 7467600"/>
              <a:gd name="connsiteY190" fmla="*/ 4703069 h 6858000"/>
              <a:gd name="connsiteX191" fmla="*/ 684248 w 7467600"/>
              <a:gd name="connsiteY191" fmla="*/ 4706721 h 6858000"/>
              <a:gd name="connsiteX192" fmla="*/ 1423113 w 7467600"/>
              <a:gd name="connsiteY192" fmla="*/ 3874565 h 6858000"/>
              <a:gd name="connsiteX193" fmla="*/ 3316479 w 7467600"/>
              <a:gd name="connsiteY193" fmla="*/ 3872136 h 6858000"/>
              <a:gd name="connsiteX194" fmla="*/ 3546806 w 7467600"/>
              <a:gd name="connsiteY194" fmla="*/ 4356139 h 6858000"/>
              <a:gd name="connsiteX195" fmla="*/ 3364433 w 7467600"/>
              <a:gd name="connsiteY195" fmla="*/ 3953121 h 6858000"/>
              <a:gd name="connsiteX196" fmla="*/ 3316479 w 7467600"/>
              <a:gd name="connsiteY196" fmla="*/ 3872136 h 6858000"/>
              <a:gd name="connsiteX197" fmla="*/ 3291335 w 7467600"/>
              <a:gd name="connsiteY197" fmla="*/ 3767420 h 6858000"/>
              <a:gd name="connsiteX198" fmla="*/ 3390805 w 7467600"/>
              <a:gd name="connsiteY198" fmla="*/ 3937163 h 6858000"/>
              <a:gd name="connsiteX199" fmla="*/ 3579062 w 7467600"/>
              <a:gd name="connsiteY199" fmla="*/ 4359040 h 6858000"/>
              <a:gd name="connsiteX200" fmla="*/ 3467355 w 7467600"/>
              <a:gd name="connsiteY200" fmla="*/ 3988130 h 6858000"/>
              <a:gd name="connsiteX201" fmla="*/ 3310753 w 7467600"/>
              <a:gd name="connsiteY201" fmla="*/ 3787140 h 6858000"/>
              <a:gd name="connsiteX202" fmla="*/ 3291335 w 7467600"/>
              <a:gd name="connsiteY202" fmla="*/ 3767420 h 6858000"/>
              <a:gd name="connsiteX203" fmla="*/ 1635889 w 7467600"/>
              <a:gd name="connsiteY203" fmla="*/ 3709494 h 6858000"/>
              <a:gd name="connsiteX204" fmla="*/ 1634800 w 7467600"/>
              <a:gd name="connsiteY204" fmla="*/ 3731111 h 6858000"/>
              <a:gd name="connsiteX205" fmla="*/ 1635889 w 7467600"/>
              <a:gd name="connsiteY205" fmla="*/ 3709494 h 6858000"/>
              <a:gd name="connsiteX206" fmla="*/ 1510397 w 7467600"/>
              <a:gd name="connsiteY206" fmla="*/ 3684705 h 6858000"/>
              <a:gd name="connsiteX207" fmla="*/ 1146550 w 7467600"/>
              <a:gd name="connsiteY207" fmla="*/ 3802012 h 6858000"/>
              <a:gd name="connsiteX208" fmla="*/ 698834 w 7467600"/>
              <a:gd name="connsiteY208" fmla="*/ 3952272 h 6858000"/>
              <a:gd name="connsiteX209" fmla="*/ 34256 w 7467600"/>
              <a:gd name="connsiteY209" fmla="*/ 4347603 h 6858000"/>
              <a:gd name="connsiteX210" fmla="*/ 527241 w 7467600"/>
              <a:gd name="connsiteY210" fmla="*/ 4065078 h 6858000"/>
              <a:gd name="connsiteX211" fmla="*/ 1510397 w 7467600"/>
              <a:gd name="connsiteY211" fmla="*/ 3684705 h 6858000"/>
              <a:gd name="connsiteX212" fmla="*/ 1313114 w 7467600"/>
              <a:gd name="connsiteY212" fmla="*/ 3655216 h 6858000"/>
              <a:gd name="connsiteX213" fmla="*/ 1109304 w 7467600"/>
              <a:gd name="connsiteY213" fmla="*/ 3669030 h 6858000"/>
              <a:gd name="connsiteX214" fmla="*/ 8129 w 7467600"/>
              <a:gd name="connsiteY214" fmla="*/ 4330519 h 6858000"/>
              <a:gd name="connsiteX215" fmla="*/ 687572 w 7467600"/>
              <a:gd name="connsiteY215" fmla="*/ 3925629 h 6858000"/>
              <a:gd name="connsiteX216" fmla="*/ 1138365 w 7467600"/>
              <a:gd name="connsiteY216" fmla="*/ 3774515 h 6858000"/>
              <a:gd name="connsiteX217" fmla="*/ 1505579 w 7467600"/>
              <a:gd name="connsiteY217" fmla="*/ 3655526 h 6858000"/>
              <a:gd name="connsiteX218" fmla="*/ 1313114 w 7467600"/>
              <a:gd name="connsiteY218" fmla="*/ 3655216 h 6858000"/>
              <a:gd name="connsiteX219" fmla="*/ 3655073 w 7467600"/>
              <a:gd name="connsiteY219" fmla="*/ 3650884 h 6858000"/>
              <a:gd name="connsiteX220" fmla="*/ 3989938 w 7467600"/>
              <a:gd name="connsiteY220" fmla="*/ 3991685 h 6858000"/>
              <a:gd name="connsiteX221" fmla="*/ 4393907 w 7467600"/>
              <a:gd name="connsiteY221" fmla="*/ 4261258 h 6858000"/>
              <a:gd name="connsiteX222" fmla="*/ 4648051 w 7467600"/>
              <a:gd name="connsiteY222" fmla="*/ 4374051 h 6858000"/>
              <a:gd name="connsiteX223" fmla="*/ 4383389 w 7467600"/>
              <a:gd name="connsiteY223" fmla="*/ 4184369 h 6858000"/>
              <a:gd name="connsiteX224" fmla="*/ 4165508 w 7467600"/>
              <a:gd name="connsiteY224" fmla="*/ 4035196 h 6858000"/>
              <a:gd name="connsiteX225" fmla="*/ 4068162 w 7467600"/>
              <a:gd name="connsiteY225" fmla="*/ 3953394 h 6858000"/>
              <a:gd name="connsiteX226" fmla="*/ 3981416 w 7467600"/>
              <a:gd name="connsiteY226" fmla="*/ 3880482 h 6858000"/>
              <a:gd name="connsiteX227" fmla="*/ 3800147 w 7467600"/>
              <a:gd name="connsiteY227" fmla="*/ 3749872 h 6858000"/>
              <a:gd name="connsiteX228" fmla="*/ 3655073 w 7467600"/>
              <a:gd name="connsiteY228" fmla="*/ 3650884 h 6858000"/>
              <a:gd name="connsiteX229" fmla="*/ 3670252 w 7467600"/>
              <a:gd name="connsiteY229" fmla="*/ 3622798 h 6858000"/>
              <a:gd name="connsiteX230" fmla="*/ 3817258 w 7467600"/>
              <a:gd name="connsiteY230" fmla="*/ 3723577 h 6858000"/>
              <a:gd name="connsiteX231" fmla="*/ 4000461 w 7467600"/>
              <a:gd name="connsiteY231" fmla="*/ 3855966 h 6858000"/>
              <a:gd name="connsiteX232" fmla="*/ 4088180 w 7467600"/>
              <a:gd name="connsiteY232" fmla="*/ 3929774 h 6858000"/>
              <a:gd name="connsiteX233" fmla="*/ 4184555 w 7467600"/>
              <a:gd name="connsiteY233" fmla="*/ 4010683 h 6858000"/>
              <a:gd name="connsiteX234" fmla="*/ 4399563 w 7467600"/>
              <a:gd name="connsiteY234" fmla="*/ 4158106 h 6858000"/>
              <a:gd name="connsiteX235" fmla="*/ 4684469 w 7467600"/>
              <a:gd name="connsiteY235" fmla="*/ 4364680 h 6858000"/>
              <a:gd name="connsiteX236" fmla="*/ 4690271 w 7467600"/>
              <a:gd name="connsiteY236" fmla="*/ 4370034 h 6858000"/>
              <a:gd name="connsiteX237" fmla="*/ 4136093 w 7467600"/>
              <a:gd name="connsiteY237" fmla="*/ 3858466 h 6858000"/>
              <a:gd name="connsiteX238" fmla="*/ 3670252 w 7467600"/>
              <a:gd name="connsiteY238" fmla="*/ 3622798 h 6858000"/>
              <a:gd name="connsiteX239" fmla="*/ 4440129 w 7467600"/>
              <a:gd name="connsiteY239" fmla="*/ 3448571 h 6858000"/>
              <a:gd name="connsiteX240" fmla="*/ 4856525 w 7467600"/>
              <a:gd name="connsiteY240" fmla="*/ 3915351 h 6858000"/>
              <a:gd name="connsiteX241" fmla="*/ 5059055 w 7467600"/>
              <a:gd name="connsiteY241" fmla="*/ 4108918 h 6858000"/>
              <a:gd name="connsiteX242" fmla="*/ 5290070 w 7467600"/>
              <a:gd name="connsiteY242" fmla="*/ 4263619 h 6858000"/>
              <a:gd name="connsiteX243" fmla="*/ 4834991 w 7467600"/>
              <a:gd name="connsiteY243" fmla="*/ 3830985 h 6858000"/>
              <a:gd name="connsiteX244" fmla="*/ 4440129 w 7467600"/>
              <a:gd name="connsiteY244" fmla="*/ 3448571 h 6858000"/>
              <a:gd name="connsiteX245" fmla="*/ 4441737 w 7467600"/>
              <a:gd name="connsiteY245" fmla="*/ 3399734 h 6858000"/>
              <a:gd name="connsiteX246" fmla="*/ 4431236 w 7467600"/>
              <a:gd name="connsiteY246" fmla="*/ 3400954 h 6858000"/>
              <a:gd name="connsiteX247" fmla="*/ 4557150 w 7467600"/>
              <a:gd name="connsiteY247" fmla="*/ 3510023 h 6858000"/>
              <a:gd name="connsiteX248" fmla="*/ 4856936 w 7467600"/>
              <a:gd name="connsiteY248" fmla="*/ 3809146 h 6858000"/>
              <a:gd name="connsiteX249" fmla="*/ 5111996 w 7467600"/>
              <a:gd name="connsiteY249" fmla="*/ 4065759 h 6858000"/>
              <a:gd name="connsiteX250" fmla="*/ 5388878 w 7467600"/>
              <a:gd name="connsiteY250" fmla="*/ 4300185 h 6858000"/>
              <a:gd name="connsiteX251" fmla="*/ 5425556 w 7467600"/>
              <a:gd name="connsiteY251" fmla="*/ 4308967 h 6858000"/>
              <a:gd name="connsiteX252" fmla="*/ 4943646 w 7467600"/>
              <a:gd name="connsiteY252" fmla="*/ 3822916 h 6858000"/>
              <a:gd name="connsiteX253" fmla="*/ 4594837 w 7467600"/>
              <a:gd name="connsiteY253" fmla="*/ 3532274 h 6858000"/>
              <a:gd name="connsiteX254" fmla="*/ 4441737 w 7467600"/>
              <a:gd name="connsiteY254" fmla="*/ 3399734 h 6858000"/>
              <a:gd name="connsiteX255" fmla="*/ 5425834 w 7467600"/>
              <a:gd name="connsiteY255" fmla="*/ 3162785 h 6858000"/>
              <a:gd name="connsiteX256" fmla="*/ 5401644 w 7467600"/>
              <a:gd name="connsiteY256" fmla="*/ 3617847 h 6858000"/>
              <a:gd name="connsiteX257" fmla="*/ 5467256 w 7467600"/>
              <a:gd name="connsiteY257" fmla="*/ 4175494 h 6858000"/>
              <a:gd name="connsiteX258" fmla="*/ 5448069 w 7467600"/>
              <a:gd name="connsiteY258" fmla="*/ 3567554 h 6858000"/>
              <a:gd name="connsiteX259" fmla="*/ 5425834 w 7467600"/>
              <a:gd name="connsiteY259" fmla="*/ 3162785 h 6858000"/>
              <a:gd name="connsiteX260" fmla="*/ 1318687 w 7467600"/>
              <a:gd name="connsiteY260" fmla="*/ 3113840 h 6858000"/>
              <a:gd name="connsiteX261" fmla="*/ 1066793 w 7467600"/>
              <a:gd name="connsiteY261" fmla="*/ 3212171 h 6858000"/>
              <a:gd name="connsiteX262" fmla="*/ 993319 w 7467600"/>
              <a:gd name="connsiteY262" fmla="*/ 3247648 h 6858000"/>
              <a:gd name="connsiteX263" fmla="*/ 853081 w 7467600"/>
              <a:gd name="connsiteY263" fmla="*/ 3312410 h 6858000"/>
              <a:gd name="connsiteX264" fmla="*/ 805957 w 7467600"/>
              <a:gd name="connsiteY264" fmla="*/ 3330443 h 6858000"/>
              <a:gd name="connsiteX265" fmla="*/ 1318687 w 7467600"/>
              <a:gd name="connsiteY265" fmla="*/ 3113840 h 6858000"/>
              <a:gd name="connsiteX266" fmla="*/ 5453702 w 7467600"/>
              <a:gd name="connsiteY266" fmla="*/ 3090882 h 6858000"/>
              <a:gd name="connsiteX267" fmla="*/ 5480135 w 7467600"/>
              <a:gd name="connsiteY267" fmla="*/ 3565802 h 6858000"/>
              <a:gd name="connsiteX268" fmla="*/ 5499023 w 7467600"/>
              <a:gd name="connsiteY268" fmla="*/ 4166310 h 6858000"/>
              <a:gd name="connsiteX269" fmla="*/ 5547022 w 7467600"/>
              <a:gd name="connsiteY269" fmla="*/ 3607838 h 6858000"/>
              <a:gd name="connsiteX270" fmla="*/ 5515964 w 7467600"/>
              <a:gd name="connsiteY270" fmla="*/ 3378541 h 6858000"/>
              <a:gd name="connsiteX271" fmla="*/ 5453702 w 7467600"/>
              <a:gd name="connsiteY271" fmla="*/ 3090882 h 6858000"/>
              <a:gd name="connsiteX272" fmla="*/ 1238695 w 7467600"/>
              <a:gd name="connsiteY272" fmla="*/ 3076820 h 6858000"/>
              <a:gd name="connsiteX273" fmla="*/ 716371 w 7467600"/>
              <a:gd name="connsiteY273" fmla="*/ 3293249 h 6858000"/>
              <a:gd name="connsiteX274" fmla="*/ 579522 w 7467600"/>
              <a:gd name="connsiteY274" fmla="*/ 3371759 h 6858000"/>
              <a:gd name="connsiteX275" fmla="*/ 600288 w 7467600"/>
              <a:gd name="connsiteY275" fmla="*/ 3365555 h 6858000"/>
              <a:gd name="connsiteX276" fmla="*/ 840692 w 7467600"/>
              <a:gd name="connsiteY276" fmla="*/ 3284921 h 6858000"/>
              <a:gd name="connsiteX277" fmla="*/ 979248 w 7467600"/>
              <a:gd name="connsiteY277" fmla="*/ 3221003 h 6858000"/>
              <a:gd name="connsiteX278" fmla="*/ 1053282 w 7467600"/>
              <a:gd name="connsiteY278" fmla="*/ 3185247 h 6858000"/>
              <a:gd name="connsiteX279" fmla="*/ 1320603 w 7467600"/>
              <a:gd name="connsiteY279" fmla="*/ 3081281 h 6858000"/>
              <a:gd name="connsiteX280" fmla="*/ 1238695 w 7467600"/>
              <a:gd name="connsiteY280" fmla="*/ 3076820 h 6858000"/>
              <a:gd name="connsiteX281" fmla="*/ 5425627 w 7467600"/>
              <a:gd name="connsiteY281" fmla="*/ 2954192 h 6858000"/>
              <a:gd name="connsiteX282" fmla="*/ 5470770 w 7467600"/>
              <a:gd name="connsiteY282" fmla="*/ 3005435 h 6858000"/>
              <a:gd name="connsiteX283" fmla="*/ 5519779 w 7467600"/>
              <a:gd name="connsiteY283" fmla="*/ 4359223 h 6858000"/>
              <a:gd name="connsiteX284" fmla="*/ 5520293 w 7467600"/>
              <a:gd name="connsiteY284" fmla="*/ 4360602 h 6858000"/>
              <a:gd name="connsiteX285" fmla="*/ 5767221 w 7467600"/>
              <a:gd name="connsiteY285" fmla="*/ 4665564 h 6858000"/>
              <a:gd name="connsiteX286" fmla="*/ 6937169 w 7467600"/>
              <a:gd name="connsiteY286" fmla="*/ 4815941 h 6858000"/>
              <a:gd name="connsiteX287" fmla="*/ 6953922 w 7467600"/>
              <a:gd name="connsiteY287" fmla="*/ 4890068 h 6858000"/>
              <a:gd name="connsiteX288" fmla="*/ 6071359 w 7467600"/>
              <a:gd name="connsiteY288" fmla="*/ 4770770 h 6858000"/>
              <a:gd name="connsiteX289" fmla="*/ 6038839 w 7467600"/>
              <a:gd name="connsiteY289" fmla="*/ 4764474 h 6858000"/>
              <a:gd name="connsiteX290" fmla="*/ 6038706 w 7467600"/>
              <a:gd name="connsiteY290" fmla="*/ 4763847 h 6858000"/>
              <a:gd name="connsiteX291" fmla="*/ 6037784 w 7467600"/>
              <a:gd name="connsiteY291" fmla="*/ 4764270 h 6858000"/>
              <a:gd name="connsiteX292" fmla="*/ 6038839 w 7467600"/>
              <a:gd name="connsiteY292" fmla="*/ 4764474 h 6858000"/>
              <a:gd name="connsiteX293" fmla="*/ 6040338 w 7467600"/>
              <a:gd name="connsiteY293" fmla="*/ 4771418 h 6858000"/>
              <a:gd name="connsiteX294" fmla="*/ 6024488 w 7467600"/>
              <a:gd name="connsiteY294" fmla="*/ 4809903 h 6858000"/>
              <a:gd name="connsiteX295" fmla="*/ 5599771 w 7467600"/>
              <a:gd name="connsiteY295" fmla="*/ 5509652 h 6858000"/>
              <a:gd name="connsiteX296" fmla="*/ 5548843 w 7467600"/>
              <a:gd name="connsiteY296" fmla="*/ 5563845 h 6858000"/>
              <a:gd name="connsiteX297" fmla="*/ 5940952 w 7467600"/>
              <a:gd name="connsiteY297" fmla="*/ 6250028 h 6858000"/>
              <a:gd name="connsiteX298" fmla="*/ 6043441 w 7467600"/>
              <a:gd name="connsiteY298" fmla="*/ 6665847 h 6858000"/>
              <a:gd name="connsiteX299" fmla="*/ 6093432 w 7467600"/>
              <a:gd name="connsiteY299" fmla="*/ 6858000 h 6858000"/>
              <a:gd name="connsiteX300" fmla="*/ 6034344 w 7467600"/>
              <a:gd name="connsiteY300" fmla="*/ 6858000 h 6858000"/>
              <a:gd name="connsiteX301" fmla="*/ 6026679 w 7467600"/>
              <a:gd name="connsiteY301" fmla="*/ 6836959 h 6858000"/>
              <a:gd name="connsiteX302" fmla="*/ 5800441 w 7467600"/>
              <a:gd name="connsiteY302" fmla="*/ 6335286 h 6858000"/>
              <a:gd name="connsiteX303" fmla="*/ 5526562 w 7467600"/>
              <a:gd name="connsiteY303" fmla="*/ 5705388 h 6858000"/>
              <a:gd name="connsiteX304" fmla="*/ 5519640 w 7467600"/>
              <a:gd name="connsiteY304" fmla="*/ 5683774 h 6858000"/>
              <a:gd name="connsiteX305" fmla="*/ 5844559 w 7467600"/>
              <a:gd name="connsiteY305" fmla="*/ 6553349 h 6858000"/>
              <a:gd name="connsiteX306" fmla="*/ 5975994 w 7467600"/>
              <a:gd name="connsiteY306" fmla="*/ 6858000 h 6858000"/>
              <a:gd name="connsiteX307" fmla="*/ 5898547 w 7467600"/>
              <a:gd name="connsiteY307" fmla="*/ 6858000 h 6858000"/>
              <a:gd name="connsiteX308" fmla="*/ 5682041 w 7467600"/>
              <a:gd name="connsiteY308" fmla="*/ 6355860 h 6858000"/>
              <a:gd name="connsiteX309" fmla="*/ 5461758 w 7467600"/>
              <a:gd name="connsiteY309" fmla="*/ 5820220 h 6858000"/>
              <a:gd name="connsiteX310" fmla="*/ 5237282 w 7467600"/>
              <a:gd name="connsiteY310" fmla="*/ 6579086 h 6858000"/>
              <a:gd name="connsiteX311" fmla="*/ 5115009 w 7467600"/>
              <a:gd name="connsiteY311" fmla="*/ 6858000 h 6858000"/>
              <a:gd name="connsiteX312" fmla="*/ 5028074 w 7467600"/>
              <a:gd name="connsiteY312" fmla="*/ 6858000 h 6858000"/>
              <a:gd name="connsiteX313" fmla="*/ 5079508 w 7467600"/>
              <a:gd name="connsiteY313" fmla="*/ 6749074 h 6858000"/>
              <a:gd name="connsiteX314" fmla="*/ 5371846 w 7467600"/>
              <a:gd name="connsiteY314" fmla="*/ 5924413 h 6858000"/>
              <a:gd name="connsiteX315" fmla="*/ 5270512 w 7467600"/>
              <a:gd name="connsiteY315" fmla="*/ 6138975 h 6858000"/>
              <a:gd name="connsiteX316" fmla="*/ 5062409 w 7467600"/>
              <a:gd name="connsiteY316" fmla="*/ 6653544 h 6858000"/>
              <a:gd name="connsiteX317" fmla="*/ 5036628 w 7467600"/>
              <a:gd name="connsiteY317" fmla="*/ 6754247 h 6858000"/>
              <a:gd name="connsiteX318" fmla="*/ 5009112 w 7467600"/>
              <a:gd name="connsiteY318" fmla="*/ 6858000 h 6858000"/>
              <a:gd name="connsiteX319" fmla="*/ 4976679 w 7467600"/>
              <a:gd name="connsiteY319" fmla="*/ 6858000 h 6858000"/>
              <a:gd name="connsiteX320" fmla="*/ 5006537 w 7467600"/>
              <a:gd name="connsiteY320" fmla="*/ 6747068 h 6858000"/>
              <a:gd name="connsiteX321" fmla="*/ 5032723 w 7467600"/>
              <a:gd name="connsiteY321" fmla="*/ 6644957 h 6858000"/>
              <a:gd name="connsiteX322" fmla="*/ 5242949 w 7467600"/>
              <a:gd name="connsiteY322" fmla="*/ 6125175 h 6858000"/>
              <a:gd name="connsiteX323" fmla="*/ 5286321 w 7467600"/>
              <a:gd name="connsiteY323" fmla="*/ 6033555 h 6858000"/>
              <a:gd name="connsiteX324" fmla="*/ 5008210 w 7467600"/>
              <a:gd name="connsiteY324" fmla="*/ 6649194 h 6858000"/>
              <a:gd name="connsiteX325" fmla="*/ 4986321 w 7467600"/>
              <a:gd name="connsiteY325" fmla="*/ 6765687 h 6858000"/>
              <a:gd name="connsiteX326" fmla="*/ 4973474 w 7467600"/>
              <a:gd name="connsiteY326" fmla="*/ 6858000 h 6858000"/>
              <a:gd name="connsiteX327" fmla="*/ 4907178 w 7467600"/>
              <a:gd name="connsiteY327" fmla="*/ 6858000 h 6858000"/>
              <a:gd name="connsiteX328" fmla="*/ 4910810 w 7467600"/>
              <a:gd name="connsiteY328" fmla="*/ 6829660 h 6858000"/>
              <a:gd name="connsiteX329" fmla="*/ 4987461 w 7467600"/>
              <a:gd name="connsiteY329" fmla="*/ 6432994 h 6858000"/>
              <a:gd name="connsiteX330" fmla="*/ 5179262 w 7467600"/>
              <a:gd name="connsiteY330" fmla="*/ 6035044 h 6858000"/>
              <a:gd name="connsiteX331" fmla="*/ 4689678 w 7467600"/>
              <a:gd name="connsiteY331" fmla="*/ 6440241 h 6858000"/>
              <a:gd name="connsiteX332" fmla="*/ 4477543 w 7467600"/>
              <a:gd name="connsiteY332" fmla="*/ 6674836 h 6858000"/>
              <a:gd name="connsiteX333" fmla="*/ 4329957 w 7467600"/>
              <a:gd name="connsiteY333" fmla="*/ 6858000 h 6858000"/>
              <a:gd name="connsiteX334" fmla="*/ 4218595 w 7467600"/>
              <a:gd name="connsiteY334" fmla="*/ 6858000 h 6858000"/>
              <a:gd name="connsiteX335" fmla="*/ 4368888 w 7467600"/>
              <a:gd name="connsiteY335" fmla="*/ 6668412 h 6858000"/>
              <a:gd name="connsiteX336" fmla="*/ 4563091 w 7467600"/>
              <a:gd name="connsiteY336" fmla="*/ 6442508 h 6858000"/>
              <a:gd name="connsiteX337" fmla="*/ 5387324 w 7467600"/>
              <a:gd name="connsiteY337" fmla="*/ 5705830 h 6858000"/>
              <a:gd name="connsiteX338" fmla="*/ 5073620 w 7467600"/>
              <a:gd name="connsiteY338" fmla="*/ 5955437 h 6858000"/>
              <a:gd name="connsiteX339" fmla="*/ 4689789 w 7467600"/>
              <a:gd name="connsiteY339" fmla="*/ 6268382 h 6858000"/>
              <a:gd name="connsiteX340" fmla="*/ 4418722 w 7467600"/>
              <a:gd name="connsiteY340" fmla="*/ 6570886 h 6858000"/>
              <a:gd name="connsiteX341" fmla="*/ 4214944 w 7467600"/>
              <a:gd name="connsiteY341" fmla="*/ 6858000 h 6858000"/>
              <a:gd name="connsiteX342" fmla="*/ 4177898 w 7467600"/>
              <a:gd name="connsiteY342" fmla="*/ 6858000 h 6858000"/>
              <a:gd name="connsiteX343" fmla="*/ 4391597 w 7467600"/>
              <a:gd name="connsiteY343" fmla="*/ 6556370 h 6858000"/>
              <a:gd name="connsiteX344" fmla="*/ 4668889 w 7467600"/>
              <a:gd name="connsiteY344" fmla="*/ 6246399 h 6858000"/>
              <a:gd name="connsiteX345" fmla="*/ 5055427 w 7467600"/>
              <a:gd name="connsiteY345" fmla="*/ 5931476 h 6858000"/>
              <a:gd name="connsiteX346" fmla="*/ 5371814 w 7467600"/>
              <a:gd name="connsiteY346" fmla="*/ 5678975 h 6858000"/>
              <a:gd name="connsiteX347" fmla="*/ 4987918 w 7467600"/>
              <a:gd name="connsiteY347" fmla="*/ 5838701 h 6858000"/>
              <a:gd name="connsiteX348" fmla="*/ 4317146 w 7467600"/>
              <a:gd name="connsiteY348" fmla="*/ 6587716 h 6858000"/>
              <a:gd name="connsiteX349" fmla="*/ 4171627 w 7467600"/>
              <a:gd name="connsiteY349" fmla="*/ 6858000 h 6858000"/>
              <a:gd name="connsiteX350" fmla="*/ 4081585 w 7467600"/>
              <a:gd name="connsiteY350" fmla="*/ 6858000 h 6858000"/>
              <a:gd name="connsiteX351" fmla="*/ 4238603 w 7467600"/>
              <a:gd name="connsiteY351" fmla="*/ 6559341 h 6858000"/>
              <a:gd name="connsiteX352" fmla="*/ 4778333 w 7467600"/>
              <a:gd name="connsiteY352" fmla="*/ 5873626 h 6858000"/>
              <a:gd name="connsiteX353" fmla="*/ 5414185 w 7467600"/>
              <a:gd name="connsiteY353" fmla="*/ 5573882 h 6858000"/>
              <a:gd name="connsiteX354" fmla="*/ 5959648 w 7467600"/>
              <a:gd name="connsiteY354" fmla="*/ 4760797 h 6858000"/>
              <a:gd name="connsiteX355" fmla="*/ 5355019 w 7467600"/>
              <a:gd name="connsiteY355" fmla="*/ 4734672 h 6858000"/>
              <a:gd name="connsiteX356" fmla="*/ 5083565 w 7467600"/>
              <a:gd name="connsiteY356" fmla="*/ 5179121 h 6858000"/>
              <a:gd name="connsiteX357" fmla="*/ 4713577 w 7467600"/>
              <a:gd name="connsiteY357" fmla="*/ 5616803 h 6858000"/>
              <a:gd name="connsiteX358" fmla="*/ 3989559 w 7467600"/>
              <a:gd name="connsiteY358" fmla="*/ 6145945 h 6858000"/>
              <a:gd name="connsiteX359" fmla="*/ 3939824 w 7467600"/>
              <a:gd name="connsiteY359" fmla="*/ 6066900 h 6858000"/>
              <a:gd name="connsiteX360" fmla="*/ 4584537 w 7467600"/>
              <a:gd name="connsiteY360" fmla="*/ 5324826 h 6858000"/>
              <a:gd name="connsiteX361" fmla="*/ 5037105 w 7467600"/>
              <a:gd name="connsiteY361" fmla="*/ 5088765 h 6858000"/>
              <a:gd name="connsiteX362" fmla="*/ 5039930 w 7467600"/>
              <a:gd name="connsiteY362" fmla="*/ 5089585 h 6858000"/>
              <a:gd name="connsiteX363" fmla="*/ 5263764 w 7467600"/>
              <a:gd name="connsiteY363" fmla="*/ 4735525 h 6858000"/>
              <a:gd name="connsiteX364" fmla="*/ 4086300 w 7467600"/>
              <a:gd name="connsiteY364" fmla="*/ 4884599 h 6858000"/>
              <a:gd name="connsiteX365" fmla="*/ 4085485 w 7467600"/>
              <a:gd name="connsiteY365" fmla="*/ 4899070 h 6858000"/>
              <a:gd name="connsiteX366" fmla="*/ 3871915 w 7467600"/>
              <a:gd name="connsiteY366" fmla="*/ 5253645 h 6858000"/>
              <a:gd name="connsiteX367" fmla="*/ 3799374 w 7467600"/>
              <a:gd name="connsiteY367" fmla="*/ 5466127 h 6858000"/>
              <a:gd name="connsiteX368" fmla="*/ 3498850 w 7467600"/>
              <a:gd name="connsiteY368" fmla="*/ 6661888 h 6858000"/>
              <a:gd name="connsiteX369" fmla="*/ 3399216 w 7467600"/>
              <a:gd name="connsiteY369" fmla="*/ 6858000 h 6858000"/>
              <a:gd name="connsiteX370" fmla="*/ 3303688 w 7467600"/>
              <a:gd name="connsiteY370" fmla="*/ 6858000 h 6858000"/>
              <a:gd name="connsiteX371" fmla="*/ 3391774 w 7467600"/>
              <a:gd name="connsiteY371" fmla="*/ 6697181 h 6858000"/>
              <a:gd name="connsiteX372" fmla="*/ 3735540 w 7467600"/>
              <a:gd name="connsiteY372" fmla="*/ 5546923 h 6858000"/>
              <a:gd name="connsiteX373" fmla="*/ 3729438 w 7467600"/>
              <a:gd name="connsiteY373" fmla="*/ 5569058 h 6858000"/>
              <a:gd name="connsiteX374" fmla="*/ 3707782 w 7467600"/>
              <a:gd name="connsiteY374" fmla="*/ 5644908 h 6858000"/>
              <a:gd name="connsiteX375" fmla="*/ 3583827 w 7467600"/>
              <a:gd name="connsiteY375" fmla="*/ 6039215 h 6858000"/>
              <a:gd name="connsiteX376" fmla="*/ 3547861 w 7467600"/>
              <a:gd name="connsiteY376" fmla="*/ 6129609 h 6858000"/>
              <a:gd name="connsiteX377" fmla="*/ 3490905 w 7467600"/>
              <a:gd name="connsiteY377" fmla="*/ 6277660 h 6858000"/>
              <a:gd name="connsiteX378" fmla="*/ 3455859 w 7467600"/>
              <a:gd name="connsiteY378" fmla="*/ 6391301 h 6858000"/>
              <a:gd name="connsiteX379" fmla="*/ 3429112 w 7467600"/>
              <a:gd name="connsiteY379" fmla="*/ 6479469 h 6858000"/>
              <a:gd name="connsiteX380" fmla="*/ 3304862 w 7467600"/>
              <a:gd name="connsiteY380" fmla="*/ 6796476 h 6858000"/>
              <a:gd name="connsiteX381" fmla="*/ 3276071 w 7467600"/>
              <a:gd name="connsiteY381" fmla="*/ 6858000 h 6858000"/>
              <a:gd name="connsiteX382" fmla="*/ 3240805 w 7467600"/>
              <a:gd name="connsiteY382" fmla="*/ 6858000 h 6858000"/>
              <a:gd name="connsiteX383" fmla="*/ 3275917 w 7467600"/>
              <a:gd name="connsiteY383" fmla="*/ 6783192 h 6858000"/>
              <a:gd name="connsiteX384" fmla="*/ 3399358 w 7467600"/>
              <a:gd name="connsiteY384" fmla="*/ 6469011 h 6858000"/>
              <a:gd name="connsiteX385" fmla="*/ 3425650 w 7467600"/>
              <a:gd name="connsiteY385" fmla="*/ 6381333 h 6858000"/>
              <a:gd name="connsiteX386" fmla="*/ 3460661 w 7467600"/>
              <a:gd name="connsiteY386" fmla="*/ 6266763 h 6858000"/>
              <a:gd name="connsiteX387" fmla="*/ 3518021 w 7467600"/>
              <a:gd name="connsiteY387" fmla="*/ 6117298 h 6858000"/>
              <a:gd name="connsiteX388" fmla="*/ 3554035 w 7467600"/>
              <a:gd name="connsiteY388" fmla="*/ 6027832 h 6858000"/>
              <a:gd name="connsiteX389" fmla="*/ 3677174 w 7467600"/>
              <a:gd name="connsiteY389" fmla="*/ 5636351 h 6858000"/>
              <a:gd name="connsiteX390" fmla="*/ 3698819 w 7467600"/>
              <a:gd name="connsiteY390" fmla="*/ 5560503 h 6858000"/>
              <a:gd name="connsiteX391" fmla="*/ 3702094 w 7467600"/>
              <a:gd name="connsiteY391" fmla="*/ 5549194 h 6858000"/>
              <a:gd name="connsiteX392" fmla="*/ 3398355 w 7467600"/>
              <a:gd name="connsiteY392" fmla="*/ 6094603 h 6858000"/>
              <a:gd name="connsiteX393" fmla="*/ 3193941 w 7467600"/>
              <a:gd name="connsiteY393" fmla="*/ 6798775 h 6858000"/>
              <a:gd name="connsiteX394" fmla="*/ 3184140 w 7467600"/>
              <a:gd name="connsiteY394" fmla="*/ 6858000 h 6858000"/>
              <a:gd name="connsiteX395" fmla="*/ 3099978 w 7467600"/>
              <a:gd name="connsiteY395" fmla="*/ 6858000 h 6858000"/>
              <a:gd name="connsiteX396" fmla="*/ 3101556 w 7467600"/>
              <a:gd name="connsiteY396" fmla="*/ 6843337 h 6858000"/>
              <a:gd name="connsiteX397" fmla="*/ 3370162 w 7467600"/>
              <a:gd name="connsiteY397" fmla="*/ 5785550 h 6858000"/>
              <a:gd name="connsiteX398" fmla="*/ 3746477 w 7467600"/>
              <a:gd name="connsiteY398" fmla="*/ 5377889 h 6858000"/>
              <a:gd name="connsiteX399" fmla="*/ 3863399 w 7467600"/>
              <a:gd name="connsiteY399" fmla="*/ 5087257 h 6858000"/>
              <a:gd name="connsiteX400" fmla="*/ 3968712 w 7467600"/>
              <a:gd name="connsiteY400" fmla="*/ 4913989 h 6858000"/>
              <a:gd name="connsiteX401" fmla="*/ 2792390 w 7467600"/>
              <a:gd name="connsiteY401" fmla="*/ 5382974 h 6858000"/>
              <a:gd name="connsiteX402" fmla="*/ 2714982 w 7467600"/>
              <a:gd name="connsiteY402" fmla="*/ 5427051 h 6858000"/>
              <a:gd name="connsiteX403" fmla="*/ 2813361 w 7467600"/>
              <a:gd name="connsiteY403" fmla="*/ 6023912 h 6858000"/>
              <a:gd name="connsiteX404" fmla="*/ 2688430 w 7467600"/>
              <a:gd name="connsiteY404" fmla="*/ 6801564 h 6858000"/>
              <a:gd name="connsiteX405" fmla="*/ 2629626 w 7467600"/>
              <a:gd name="connsiteY405" fmla="*/ 6763394 h 6858000"/>
              <a:gd name="connsiteX406" fmla="*/ 2565328 w 7467600"/>
              <a:gd name="connsiteY406" fmla="*/ 5516399 h 6858000"/>
              <a:gd name="connsiteX407" fmla="*/ 1922999 w 7467600"/>
              <a:gd name="connsiteY407" fmla="*/ 5980343 h 6858000"/>
              <a:gd name="connsiteX408" fmla="*/ 1950261 w 7467600"/>
              <a:gd name="connsiteY408" fmla="*/ 6405858 h 6858000"/>
              <a:gd name="connsiteX409" fmla="*/ 2365554 w 7467600"/>
              <a:gd name="connsiteY409" fmla="*/ 6759107 h 6858000"/>
              <a:gd name="connsiteX410" fmla="*/ 2424142 w 7467600"/>
              <a:gd name="connsiteY410" fmla="*/ 6858000 h 6858000"/>
              <a:gd name="connsiteX411" fmla="*/ 2395994 w 7467600"/>
              <a:gd name="connsiteY411" fmla="*/ 6858000 h 6858000"/>
              <a:gd name="connsiteX412" fmla="*/ 2392863 w 7467600"/>
              <a:gd name="connsiteY412" fmla="*/ 6852964 h 6858000"/>
              <a:gd name="connsiteX413" fmla="*/ 2017589 w 7467600"/>
              <a:gd name="connsiteY413" fmla="*/ 6493982 h 6858000"/>
              <a:gd name="connsiteX414" fmla="*/ 2147336 w 7467600"/>
              <a:gd name="connsiteY414" fmla="*/ 6594052 h 6858000"/>
              <a:gd name="connsiteX415" fmla="*/ 2207047 w 7467600"/>
              <a:gd name="connsiteY415" fmla="*/ 6654540 h 6858000"/>
              <a:gd name="connsiteX416" fmla="*/ 2299106 w 7467600"/>
              <a:gd name="connsiteY416" fmla="*/ 6778931 h 6858000"/>
              <a:gd name="connsiteX417" fmla="*/ 2314430 w 7467600"/>
              <a:gd name="connsiteY417" fmla="*/ 6801144 h 6858000"/>
              <a:gd name="connsiteX418" fmla="*/ 2352406 w 7467600"/>
              <a:gd name="connsiteY418" fmla="*/ 6858000 h 6858000"/>
              <a:gd name="connsiteX419" fmla="*/ 2314492 w 7467600"/>
              <a:gd name="connsiteY419" fmla="*/ 6858000 h 6858000"/>
              <a:gd name="connsiteX420" fmla="*/ 2288095 w 7467600"/>
              <a:gd name="connsiteY420" fmla="*/ 6818030 h 6858000"/>
              <a:gd name="connsiteX421" fmla="*/ 2272768 w 7467600"/>
              <a:gd name="connsiteY421" fmla="*/ 6795822 h 6858000"/>
              <a:gd name="connsiteX422" fmla="*/ 2182715 w 7467600"/>
              <a:gd name="connsiteY422" fmla="*/ 6675071 h 6858000"/>
              <a:gd name="connsiteX423" fmla="*/ 2032061 w 7467600"/>
              <a:gd name="connsiteY423" fmla="*/ 6541380 h 6858000"/>
              <a:gd name="connsiteX424" fmla="*/ 2257220 w 7467600"/>
              <a:gd name="connsiteY424" fmla="*/ 6826257 h 6858000"/>
              <a:gd name="connsiteX425" fmla="*/ 2281324 w 7467600"/>
              <a:gd name="connsiteY425" fmla="*/ 6858000 h 6858000"/>
              <a:gd name="connsiteX426" fmla="*/ 2242860 w 7467600"/>
              <a:gd name="connsiteY426" fmla="*/ 6858000 h 6858000"/>
              <a:gd name="connsiteX427" fmla="*/ 2232818 w 7467600"/>
              <a:gd name="connsiteY427" fmla="*/ 6844926 h 6858000"/>
              <a:gd name="connsiteX428" fmla="*/ 1990172 w 7467600"/>
              <a:gd name="connsiteY428" fmla="*/ 6542121 h 6858000"/>
              <a:gd name="connsiteX429" fmla="*/ 2124090 w 7467600"/>
              <a:gd name="connsiteY429" fmla="*/ 6761017 h 6858000"/>
              <a:gd name="connsiteX430" fmla="*/ 2200380 w 7467600"/>
              <a:gd name="connsiteY430" fmla="*/ 6858000 h 6858000"/>
              <a:gd name="connsiteX431" fmla="*/ 2147507 w 7467600"/>
              <a:gd name="connsiteY431" fmla="*/ 6858000 h 6858000"/>
              <a:gd name="connsiteX432" fmla="*/ 2070668 w 7467600"/>
              <a:gd name="connsiteY432" fmla="*/ 6761520 h 6858000"/>
              <a:gd name="connsiteX433" fmla="*/ 1975142 w 7467600"/>
              <a:gd name="connsiteY433" fmla="*/ 6585570 h 6858000"/>
              <a:gd name="connsiteX434" fmla="*/ 2050035 w 7467600"/>
              <a:gd name="connsiteY434" fmla="*/ 6813345 h 6858000"/>
              <a:gd name="connsiteX435" fmla="*/ 2063025 w 7467600"/>
              <a:gd name="connsiteY435" fmla="*/ 6858000 h 6858000"/>
              <a:gd name="connsiteX436" fmla="*/ 2021675 w 7467600"/>
              <a:gd name="connsiteY436" fmla="*/ 6858000 h 6858000"/>
              <a:gd name="connsiteX437" fmla="*/ 2019308 w 7467600"/>
              <a:gd name="connsiteY437" fmla="*/ 6847118 h 6858000"/>
              <a:gd name="connsiteX438" fmla="*/ 1938835 w 7467600"/>
              <a:gd name="connsiteY438" fmla="*/ 6551160 h 6858000"/>
              <a:gd name="connsiteX439" fmla="*/ 1953230 w 7467600"/>
              <a:gd name="connsiteY439" fmla="*/ 6759699 h 6858000"/>
              <a:gd name="connsiteX440" fmla="*/ 1956763 w 7467600"/>
              <a:gd name="connsiteY440" fmla="*/ 6778191 h 6858000"/>
              <a:gd name="connsiteX441" fmla="*/ 1967925 w 7467600"/>
              <a:gd name="connsiteY441" fmla="*/ 6858000 h 6858000"/>
              <a:gd name="connsiteX442" fmla="*/ 1936622 w 7467600"/>
              <a:gd name="connsiteY442" fmla="*/ 6858000 h 6858000"/>
              <a:gd name="connsiteX443" fmla="*/ 1926261 w 7467600"/>
              <a:gd name="connsiteY443" fmla="*/ 6784064 h 6858000"/>
              <a:gd name="connsiteX444" fmla="*/ 1922724 w 7467600"/>
              <a:gd name="connsiteY444" fmla="*/ 6765577 h 6858000"/>
              <a:gd name="connsiteX445" fmla="*/ 1904650 w 7467600"/>
              <a:gd name="connsiteY445" fmla="*/ 6639616 h 6858000"/>
              <a:gd name="connsiteX446" fmla="*/ 1885273 w 7467600"/>
              <a:gd name="connsiteY446" fmla="*/ 6858000 h 6858000"/>
              <a:gd name="connsiteX447" fmla="*/ 1854363 w 7467600"/>
              <a:gd name="connsiteY447" fmla="*/ 6858000 h 6858000"/>
              <a:gd name="connsiteX448" fmla="*/ 1880391 w 7467600"/>
              <a:gd name="connsiteY448" fmla="*/ 6603796 h 6858000"/>
              <a:gd name="connsiteX449" fmla="*/ 1818273 w 7467600"/>
              <a:gd name="connsiteY449" fmla="*/ 6715729 h 6858000"/>
              <a:gd name="connsiteX450" fmla="*/ 1794691 w 7467600"/>
              <a:gd name="connsiteY450" fmla="*/ 6843239 h 6858000"/>
              <a:gd name="connsiteX451" fmla="*/ 1794914 w 7467600"/>
              <a:gd name="connsiteY451" fmla="*/ 6858000 h 6858000"/>
              <a:gd name="connsiteX452" fmla="*/ 1746128 w 7467600"/>
              <a:gd name="connsiteY452" fmla="*/ 6858000 h 6858000"/>
              <a:gd name="connsiteX453" fmla="*/ 1753934 w 7467600"/>
              <a:gd name="connsiteY453" fmla="*/ 6724796 h 6858000"/>
              <a:gd name="connsiteX454" fmla="*/ 1792053 w 7467600"/>
              <a:gd name="connsiteY454" fmla="*/ 6572396 h 6858000"/>
              <a:gd name="connsiteX455" fmla="*/ 1862248 w 7467600"/>
              <a:gd name="connsiteY455" fmla="*/ 6266397 h 6858000"/>
              <a:gd name="connsiteX456" fmla="*/ 1862250 w 7467600"/>
              <a:gd name="connsiteY456" fmla="*/ 6033531 h 6858000"/>
              <a:gd name="connsiteX457" fmla="*/ 1211999 w 7467600"/>
              <a:gd name="connsiteY457" fmla="*/ 6683610 h 6858000"/>
              <a:gd name="connsiteX458" fmla="*/ 1213266 w 7467600"/>
              <a:gd name="connsiteY458" fmla="*/ 6691947 h 6858000"/>
              <a:gd name="connsiteX459" fmla="*/ 1203370 w 7467600"/>
              <a:gd name="connsiteY459" fmla="*/ 6850676 h 6858000"/>
              <a:gd name="connsiteX460" fmla="*/ 1203671 w 7467600"/>
              <a:gd name="connsiteY460" fmla="*/ 6858000 h 6858000"/>
              <a:gd name="connsiteX461" fmla="*/ 1143180 w 7467600"/>
              <a:gd name="connsiteY461" fmla="*/ 6858000 h 6858000"/>
              <a:gd name="connsiteX462" fmla="*/ 1142176 w 7467600"/>
              <a:gd name="connsiteY462" fmla="*/ 6766045 h 6858000"/>
              <a:gd name="connsiteX463" fmla="*/ 1067484 w 7467600"/>
              <a:gd name="connsiteY463" fmla="*/ 6858000 h 6858000"/>
              <a:gd name="connsiteX464" fmla="*/ 953928 w 7467600"/>
              <a:gd name="connsiteY464" fmla="*/ 6858000 h 6858000"/>
              <a:gd name="connsiteX465" fmla="*/ 959715 w 7467600"/>
              <a:gd name="connsiteY465" fmla="*/ 6850185 h 6858000"/>
              <a:gd name="connsiteX466" fmla="*/ 1483788 w 7467600"/>
              <a:gd name="connsiteY466" fmla="*/ 6259174 h 6858000"/>
              <a:gd name="connsiteX467" fmla="*/ 1100671 w 7467600"/>
              <a:gd name="connsiteY467" fmla="*/ 6252137 h 6858000"/>
              <a:gd name="connsiteX468" fmla="*/ 1090144 w 7467600"/>
              <a:gd name="connsiteY468" fmla="*/ 6256748 h 6858000"/>
              <a:gd name="connsiteX469" fmla="*/ 1095872 w 7467600"/>
              <a:gd name="connsiteY469" fmla="*/ 6271892 h 6858000"/>
              <a:gd name="connsiteX470" fmla="*/ 262785 w 7467600"/>
              <a:gd name="connsiteY470" fmla="*/ 6845450 h 6858000"/>
              <a:gd name="connsiteX471" fmla="*/ 209968 w 7467600"/>
              <a:gd name="connsiteY471" fmla="*/ 6770713 h 6858000"/>
              <a:gd name="connsiteX472" fmla="*/ 873460 w 7467600"/>
              <a:gd name="connsiteY472" fmla="*/ 6253768 h 6858000"/>
              <a:gd name="connsiteX473" fmla="*/ 192686 w 7467600"/>
              <a:gd name="connsiteY473" fmla="*/ 5849257 h 6858000"/>
              <a:gd name="connsiteX474" fmla="*/ 4696 w 7467600"/>
              <a:gd name="connsiteY474" fmla="*/ 5697668 h 6858000"/>
              <a:gd name="connsiteX475" fmla="*/ 0 w 7467600"/>
              <a:gd name="connsiteY475" fmla="*/ 5689984 h 6858000"/>
              <a:gd name="connsiteX476" fmla="*/ 0 w 7467600"/>
              <a:gd name="connsiteY476" fmla="*/ 5513472 h 6858000"/>
              <a:gd name="connsiteX477" fmla="*/ 174101 w 7467600"/>
              <a:gd name="connsiteY477" fmla="*/ 5620277 h 6858000"/>
              <a:gd name="connsiteX478" fmla="*/ 891800 w 7467600"/>
              <a:gd name="connsiteY478" fmla="*/ 6036935 h 6858000"/>
              <a:gd name="connsiteX479" fmla="*/ 1072219 w 7467600"/>
              <a:gd name="connsiteY479" fmla="*/ 6169443 h 6858000"/>
              <a:gd name="connsiteX480" fmla="*/ 1074117 w 7467600"/>
              <a:gd name="connsiteY480" fmla="*/ 6170301 h 6858000"/>
              <a:gd name="connsiteX481" fmla="*/ 1083114 w 7467600"/>
              <a:gd name="connsiteY481" fmla="*/ 6174131 h 6858000"/>
              <a:gd name="connsiteX482" fmla="*/ 1543010 w 7467600"/>
              <a:gd name="connsiteY482" fmla="*/ 6191140 h 6858000"/>
              <a:gd name="connsiteX483" fmla="*/ 1551080 w 7467600"/>
              <a:gd name="connsiteY483" fmla="*/ 6195006 h 6858000"/>
              <a:gd name="connsiteX484" fmla="*/ 2345443 w 7467600"/>
              <a:gd name="connsiteY484" fmla="*/ 5549882 h 6858000"/>
              <a:gd name="connsiteX485" fmla="*/ 1721499 w 7467600"/>
              <a:gd name="connsiteY485" fmla="*/ 5599969 h 6858000"/>
              <a:gd name="connsiteX486" fmla="*/ 767716 w 7467600"/>
              <a:gd name="connsiteY486" fmla="*/ 5472768 h 6858000"/>
              <a:gd name="connsiteX487" fmla="*/ 722147 w 7467600"/>
              <a:gd name="connsiteY487" fmla="*/ 5393091 h 6858000"/>
              <a:gd name="connsiteX488" fmla="*/ 1485552 w 7467600"/>
              <a:gd name="connsiteY488" fmla="*/ 5313202 h 6858000"/>
              <a:gd name="connsiteX489" fmla="*/ 2143004 w 7467600"/>
              <a:gd name="connsiteY489" fmla="*/ 5402420 h 6858000"/>
              <a:gd name="connsiteX490" fmla="*/ 1933391 w 7467600"/>
              <a:gd name="connsiteY490" fmla="*/ 5156971 h 6858000"/>
              <a:gd name="connsiteX491" fmla="*/ 1827118 w 7467600"/>
              <a:gd name="connsiteY491" fmla="*/ 4968410 h 6858000"/>
              <a:gd name="connsiteX492" fmla="*/ 1837349 w 7467600"/>
              <a:gd name="connsiteY492" fmla="*/ 4956357 h 6858000"/>
              <a:gd name="connsiteX493" fmla="*/ 2162835 w 7467600"/>
              <a:gd name="connsiteY493" fmla="*/ 5187853 h 6858000"/>
              <a:gd name="connsiteX494" fmla="*/ 2257167 w 7467600"/>
              <a:gd name="connsiteY494" fmla="*/ 5462123 h 6858000"/>
              <a:gd name="connsiteX495" fmla="*/ 2261598 w 7467600"/>
              <a:gd name="connsiteY495" fmla="*/ 5467998 h 6858000"/>
              <a:gd name="connsiteX496" fmla="*/ 2437177 w 7467600"/>
              <a:gd name="connsiteY496" fmla="*/ 5479608 h 6858000"/>
              <a:gd name="connsiteX497" fmla="*/ 2445247 w 7467600"/>
              <a:gd name="connsiteY497" fmla="*/ 5483476 h 6858000"/>
              <a:gd name="connsiteX498" fmla="*/ 2743626 w 7467600"/>
              <a:gd name="connsiteY498" fmla="*/ 5304819 h 6858000"/>
              <a:gd name="connsiteX499" fmla="*/ 3048102 w 7467600"/>
              <a:gd name="connsiteY499" fmla="*/ 5150595 h 6858000"/>
              <a:gd name="connsiteX500" fmla="*/ 1799414 w 7467600"/>
              <a:gd name="connsiteY500" fmla="*/ 4694732 h 6858000"/>
              <a:gd name="connsiteX501" fmla="*/ 1771735 w 7467600"/>
              <a:gd name="connsiteY501" fmla="*/ 4619929 h 6858000"/>
              <a:gd name="connsiteX502" fmla="*/ 3104273 w 7467600"/>
              <a:gd name="connsiteY502" fmla="*/ 5076159 h 6858000"/>
              <a:gd name="connsiteX503" fmla="*/ 3113245 w 7467600"/>
              <a:gd name="connsiteY503" fmla="*/ 5090705 h 6858000"/>
              <a:gd name="connsiteX504" fmla="*/ 3126294 w 7467600"/>
              <a:gd name="connsiteY504" fmla="*/ 5114400 h 6858000"/>
              <a:gd name="connsiteX505" fmla="*/ 3937433 w 7467600"/>
              <a:gd name="connsiteY505" fmla="*/ 4830473 h 6858000"/>
              <a:gd name="connsiteX506" fmla="*/ 3590475 w 7467600"/>
              <a:gd name="connsiteY506" fmla="*/ 4597974 h 6858000"/>
              <a:gd name="connsiteX507" fmla="*/ 3100264 w 7467600"/>
              <a:gd name="connsiteY507" fmla="*/ 4579845 h 6858000"/>
              <a:gd name="connsiteX508" fmla="*/ 2183576 w 7467600"/>
              <a:gd name="connsiteY508" fmla="*/ 4227150 h 6858000"/>
              <a:gd name="connsiteX509" fmla="*/ 2151029 w 7467600"/>
              <a:gd name="connsiteY509" fmla="*/ 4146947 h 6858000"/>
              <a:gd name="connsiteX510" fmla="*/ 3563434 w 7467600"/>
              <a:gd name="connsiteY510" fmla="*/ 4469115 h 6858000"/>
              <a:gd name="connsiteX511" fmla="*/ 3177952 w 7467600"/>
              <a:gd name="connsiteY511" fmla="*/ 3657386 h 6858000"/>
              <a:gd name="connsiteX512" fmla="*/ 3189263 w 7467600"/>
              <a:gd name="connsiteY512" fmla="*/ 3625726 h 6858000"/>
              <a:gd name="connsiteX513" fmla="*/ 3560912 w 7467600"/>
              <a:gd name="connsiteY513" fmla="*/ 4079863 h 6858000"/>
              <a:gd name="connsiteX514" fmla="*/ 3626636 w 7467600"/>
              <a:gd name="connsiteY514" fmla="*/ 4512230 h 6858000"/>
              <a:gd name="connsiteX515" fmla="*/ 3653088 w 7467600"/>
              <a:gd name="connsiteY515" fmla="*/ 4521417 h 6858000"/>
              <a:gd name="connsiteX516" fmla="*/ 3988128 w 7467600"/>
              <a:gd name="connsiteY516" fmla="*/ 4817267 h 6858000"/>
              <a:gd name="connsiteX517" fmla="*/ 4830582 w 7467600"/>
              <a:gd name="connsiteY517" fmla="*/ 4676000 h 6858000"/>
              <a:gd name="connsiteX518" fmla="*/ 4830100 w 7467600"/>
              <a:gd name="connsiteY518" fmla="*/ 4675554 h 6858000"/>
              <a:gd name="connsiteX519" fmla="*/ 4036318 w 7467600"/>
              <a:gd name="connsiteY519" fmla="*/ 4147013 h 6858000"/>
              <a:gd name="connsiteX520" fmla="*/ 3432098 w 7467600"/>
              <a:gd name="connsiteY520" fmla="*/ 3537312 h 6858000"/>
              <a:gd name="connsiteX521" fmla="*/ 3446761 w 7467600"/>
              <a:gd name="connsiteY521" fmla="*/ 3461278 h 6858000"/>
              <a:gd name="connsiteX522" fmla="*/ 4419733 w 7467600"/>
              <a:gd name="connsiteY522" fmla="*/ 3963555 h 6858000"/>
              <a:gd name="connsiteX523" fmla="*/ 4781371 w 7467600"/>
              <a:gd name="connsiteY523" fmla="*/ 4458604 h 6858000"/>
              <a:gd name="connsiteX524" fmla="*/ 4780440 w 7467600"/>
              <a:gd name="connsiteY524" fmla="*/ 4470290 h 6858000"/>
              <a:gd name="connsiteX525" fmla="*/ 4898954 w 7467600"/>
              <a:gd name="connsiteY525" fmla="*/ 4662092 h 6858000"/>
              <a:gd name="connsiteX526" fmla="*/ 4900699 w 7467600"/>
              <a:gd name="connsiteY526" fmla="*/ 4670867 h 6858000"/>
              <a:gd name="connsiteX527" fmla="*/ 5714511 w 7467600"/>
              <a:gd name="connsiteY527" fmla="*/ 4663483 h 6858000"/>
              <a:gd name="connsiteX528" fmla="*/ 5464793 w 7467600"/>
              <a:gd name="connsiteY528" fmla="*/ 4393556 h 6858000"/>
              <a:gd name="connsiteX529" fmla="*/ 5461897 w 7467600"/>
              <a:gd name="connsiteY529" fmla="*/ 4390879 h 6858000"/>
              <a:gd name="connsiteX530" fmla="*/ 4294126 w 7467600"/>
              <a:gd name="connsiteY530" fmla="*/ 3303048 h 6858000"/>
              <a:gd name="connsiteX531" fmla="*/ 4305321 w 7467600"/>
              <a:gd name="connsiteY531" fmla="*/ 3256953 h 6858000"/>
              <a:gd name="connsiteX532" fmla="*/ 4949299 w 7467600"/>
              <a:gd name="connsiteY532" fmla="*/ 3766336 h 6858000"/>
              <a:gd name="connsiteX533" fmla="*/ 5291452 w 7467600"/>
              <a:gd name="connsiteY533" fmla="*/ 4076801 h 6858000"/>
              <a:gd name="connsiteX534" fmla="*/ 5434998 w 7467600"/>
              <a:gd name="connsiteY534" fmla="*/ 4254100 h 6858000"/>
              <a:gd name="connsiteX535" fmla="*/ 5351015 w 7467600"/>
              <a:gd name="connsiteY535" fmla="*/ 3760989 h 6858000"/>
              <a:gd name="connsiteX536" fmla="*/ 5413780 w 7467600"/>
              <a:gd name="connsiteY536" fmla="*/ 2966265 h 6858000"/>
              <a:gd name="connsiteX537" fmla="*/ 5425627 w 7467600"/>
              <a:gd name="connsiteY537" fmla="*/ 2954192 h 6858000"/>
              <a:gd name="connsiteX538" fmla="*/ 6604735 w 7467600"/>
              <a:gd name="connsiteY538" fmla="*/ 2041381 h 6858000"/>
              <a:gd name="connsiteX539" fmla="*/ 7204487 w 7467600"/>
              <a:gd name="connsiteY539" fmla="*/ 2742112 h 6858000"/>
              <a:gd name="connsiteX540" fmla="*/ 7131592 w 7467600"/>
              <a:gd name="connsiteY540" fmla="*/ 2672096 h 6858000"/>
              <a:gd name="connsiteX541" fmla="*/ 6996344 w 7467600"/>
              <a:gd name="connsiteY541" fmla="*/ 2518310 h 6858000"/>
              <a:gd name="connsiteX542" fmla="*/ 6735495 w 7467600"/>
              <a:gd name="connsiteY542" fmla="*/ 2196890 h 6858000"/>
              <a:gd name="connsiteX543" fmla="*/ 6721901 w 7467600"/>
              <a:gd name="connsiteY543" fmla="*/ 2179274 h 6858000"/>
              <a:gd name="connsiteX544" fmla="*/ 6604735 w 7467600"/>
              <a:gd name="connsiteY544" fmla="*/ 2041381 h 6858000"/>
              <a:gd name="connsiteX545" fmla="*/ 6591670 w 7467600"/>
              <a:gd name="connsiteY545" fmla="*/ 1988277 h 6858000"/>
              <a:gd name="connsiteX546" fmla="*/ 6747349 w 7467600"/>
              <a:gd name="connsiteY546" fmla="*/ 2160069 h 6858000"/>
              <a:gd name="connsiteX547" fmla="*/ 6760943 w 7467600"/>
              <a:gd name="connsiteY547" fmla="*/ 2177686 h 6858000"/>
              <a:gd name="connsiteX548" fmla="*/ 7021065 w 7467600"/>
              <a:gd name="connsiteY548" fmla="*/ 2498102 h 6858000"/>
              <a:gd name="connsiteX549" fmla="*/ 7155223 w 7467600"/>
              <a:gd name="connsiteY549" fmla="*/ 2650386 h 6858000"/>
              <a:gd name="connsiteX550" fmla="*/ 7203167 w 7467600"/>
              <a:gd name="connsiteY550" fmla="*/ 2697288 h 6858000"/>
              <a:gd name="connsiteX551" fmla="*/ 6937703 w 7467600"/>
              <a:gd name="connsiteY551" fmla="*/ 2321981 h 6858000"/>
              <a:gd name="connsiteX552" fmla="*/ 6591670 w 7467600"/>
              <a:gd name="connsiteY552" fmla="*/ 1988277 h 6858000"/>
              <a:gd name="connsiteX553" fmla="*/ 5798671 w 7467600"/>
              <a:gd name="connsiteY553" fmla="*/ 1981601 h 6858000"/>
              <a:gd name="connsiteX554" fmla="*/ 5754709 w 7467600"/>
              <a:gd name="connsiteY554" fmla="*/ 2071454 h 6858000"/>
              <a:gd name="connsiteX555" fmla="*/ 5763044 w 7467600"/>
              <a:gd name="connsiteY555" fmla="*/ 2842206 h 6858000"/>
              <a:gd name="connsiteX556" fmla="*/ 5764974 w 7467600"/>
              <a:gd name="connsiteY556" fmla="*/ 2799609 h 6858000"/>
              <a:gd name="connsiteX557" fmla="*/ 5767665 w 7467600"/>
              <a:gd name="connsiteY557" fmla="*/ 2666409 h 6858000"/>
              <a:gd name="connsiteX558" fmla="*/ 5763055 w 7467600"/>
              <a:gd name="connsiteY558" fmla="*/ 2579705 h 6858000"/>
              <a:gd name="connsiteX559" fmla="*/ 5758079 w 7467600"/>
              <a:gd name="connsiteY559" fmla="*/ 2492508 h 6858000"/>
              <a:gd name="connsiteX560" fmla="*/ 5779325 w 7467600"/>
              <a:gd name="connsiteY560" fmla="*/ 2197069 h 6858000"/>
              <a:gd name="connsiteX561" fmla="*/ 5798671 w 7467600"/>
              <a:gd name="connsiteY561" fmla="*/ 1981601 h 6858000"/>
              <a:gd name="connsiteX562" fmla="*/ 5829202 w 7467600"/>
              <a:gd name="connsiteY562" fmla="*/ 1971679 h 6858000"/>
              <a:gd name="connsiteX563" fmla="*/ 5809558 w 7467600"/>
              <a:gd name="connsiteY563" fmla="*/ 2198043 h 6858000"/>
              <a:gd name="connsiteX564" fmla="*/ 5788653 w 7467600"/>
              <a:gd name="connsiteY564" fmla="*/ 2489430 h 6858000"/>
              <a:gd name="connsiteX565" fmla="*/ 5793439 w 7467600"/>
              <a:gd name="connsiteY565" fmla="*/ 2575235 h 6858000"/>
              <a:gd name="connsiteX566" fmla="*/ 5796837 w 7467600"/>
              <a:gd name="connsiteY566" fmla="*/ 2637633 h 6858000"/>
              <a:gd name="connsiteX567" fmla="*/ 5818614 w 7467600"/>
              <a:gd name="connsiteY567" fmla="*/ 2473055 h 6858000"/>
              <a:gd name="connsiteX568" fmla="*/ 5829202 w 7467600"/>
              <a:gd name="connsiteY568" fmla="*/ 1971679 h 6858000"/>
              <a:gd name="connsiteX569" fmla="*/ 5911389 w 7467600"/>
              <a:gd name="connsiteY569" fmla="*/ 1898371 h 6858000"/>
              <a:gd name="connsiteX570" fmla="*/ 6237627 w 7467600"/>
              <a:gd name="connsiteY570" fmla="*/ 2231921 h 6858000"/>
              <a:gd name="connsiteX571" fmla="*/ 5911389 w 7467600"/>
              <a:gd name="connsiteY571" fmla="*/ 1898371 h 6858000"/>
              <a:gd name="connsiteX572" fmla="*/ 6944437 w 7467600"/>
              <a:gd name="connsiteY572" fmla="*/ 1575402 h 6858000"/>
              <a:gd name="connsiteX573" fmla="*/ 6304730 w 7467600"/>
              <a:gd name="connsiteY573" fmla="*/ 1766654 h 6858000"/>
              <a:gd name="connsiteX574" fmla="*/ 6944437 w 7467600"/>
              <a:gd name="connsiteY574" fmla="*/ 1575402 h 6858000"/>
              <a:gd name="connsiteX575" fmla="*/ 7019523 w 7467600"/>
              <a:gd name="connsiteY575" fmla="*/ 1519450 h 6858000"/>
              <a:gd name="connsiteX576" fmla="*/ 6298091 w 7467600"/>
              <a:gd name="connsiteY576" fmla="*/ 1737122 h 6858000"/>
              <a:gd name="connsiteX577" fmla="*/ 7019523 w 7467600"/>
              <a:gd name="connsiteY577" fmla="*/ 1519450 h 6858000"/>
              <a:gd name="connsiteX578" fmla="*/ 2399523 w 7467600"/>
              <a:gd name="connsiteY578" fmla="*/ 1428234 h 6858000"/>
              <a:gd name="connsiteX579" fmla="*/ 2224982 w 7467600"/>
              <a:gd name="connsiteY579" fmla="*/ 1826201 h 6858000"/>
              <a:gd name="connsiteX580" fmla="*/ 2096099 w 7467600"/>
              <a:gd name="connsiteY580" fmla="*/ 2345900 h 6858000"/>
              <a:gd name="connsiteX581" fmla="*/ 2283317 w 7467600"/>
              <a:gd name="connsiteY581" fmla="*/ 1796925 h 6858000"/>
              <a:gd name="connsiteX582" fmla="*/ 2399523 w 7467600"/>
              <a:gd name="connsiteY582" fmla="*/ 1428234 h 6858000"/>
              <a:gd name="connsiteX583" fmla="*/ 2448558 w 7467600"/>
              <a:gd name="connsiteY583" fmla="*/ 1373435 h 6858000"/>
              <a:gd name="connsiteX584" fmla="*/ 2312521 w 7467600"/>
              <a:gd name="connsiteY584" fmla="*/ 1806140 h 6858000"/>
              <a:gd name="connsiteX585" fmla="*/ 2127533 w 7467600"/>
              <a:gd name="connsiteY585" fmla="*/ 2348380 h 6858000"/>
              <a:gd name="connsiteX586" fmla="*/ 2358080 w 7467600"/>
              <a:gd name="connsiteY586" fmla="*/ 1866134 h 6858000"/>
              <a:gd name="connsiteX587" fmla="*/ 2407436 w 7467600"/>
              <a:gd name="connsiteY587" fmla="*/ 1651070 h 6858000"/>
              <a:gd name="connsiteX588" fmla="*/ 2448558 w 7467600"/>
              <a:gd name="connsiteY588" fmla="*/ 1373435 h 6858000"/>
              <a:gd name="connsiteX589" fmla="*/ 278707 w 7467600"/>
              <a:gd name="connsiteY589" fmla="*/ 1352270 h 6858000"/>
              <a:gd name="connsiteX590" fmla="*/ 321570 w 7467600"/>
              <a:gd name="connsiteY590" fmla="*/ 1861610 h 6858000"/>
              <a:gd name="connsiteX591" fmla="*/ 294281 w 7467600"/>
              <a:gd name="connsiteY591" fmla="*/ 1440658 h 6858000"/>
              <a:gd name="connsiteX592" fmla="*/ 278707 w 7467600"/>
              <a:gd name="connsiteY592" fmla="*/ 1352270 h 6858000"/>
              <a:gd name="connsiteX593" fmla="*/ 1423821 w 7467600"/>
              <a:gd name="connsiteY593" fmla="*/ 1351958 h 6858000"/>
              <a:gd name="connsiteX594" fmla="*/ 1638521 w 7467600"/>
              <a:gd name="connsiteY594" fmla="*/ 1908470 h 6858000"/>
              <a:gd name="connsiteX595" fmla="*/ 1754199 w 7467600"/>
              <a:gd name="connsiteY595" fmla="*/ 2149284 h 6858000"/>
              <a:gd name="connsiteX596" fmla="*/ 1908359 w 7467600"/>
              <a:gd name="connsiteY596" fmla="*/ 2364988 h 6858000"/>
              <a:gd name="connsiteX597" fmla="*/ 1647661 w 7467600"/>
              <a:gd name="connsiteY597" fmla="*/ 1825945 h 6858000"/>
              <a:gd name="connsiteX598" fmla="*/ 1423821 w 7467600"/>
              <a:gd name="connsiteY598" fmla="*/ 1351958 h 6858000"/>
              <a:gd name="connsiteX599" fmla="*/ 1431890 w 7467600"/>
              <a:gd name="connsiteY599" fmla="*/ 1306475 h 6858000"/>
              <a:gd name="connsiteX600" fmla="*/ 1507597 w 7467600"/>
              <a:gd name="connsiteY600" fmla="*/ 1446132 h 6858000"/>
              <a:gd name="connsiteX601" fmla="*/ 1674586 w 7467600"/>
              <a:gd name="connsiteY601" fmla="*/ 1813832 h 6858000"/>
              <a:gd name="connsiteX602" fmla="*/ 1815950 w 7467600"/>
              <a:gd name="connsiteY602" fmla="*/ 2128564 h 6858000"/>
              <a:gd name="connsiteX603" fmla="*/ 1984242 w 7467600"/>
              <a:gd name="connsiteY603" fmla="*/ 2430829 h 6858000"/>
              <a:gd name="connsiteX604" fmla="*/ 2014023 w 7467600"/>
              <a:gd name="connsiteY604" fmla="*/ 2450995 h 6858000"/>
              <a:gd name="connsiteX605" fmla="*/ 1747337 w 7467600"/>
              <a:gd name="connsiteY605" fmla="*/ 1855264 h 6858000"/>
              <a:gd name="connsiteX606" fmla="*/ 1533749 w 7467600"/>
              <a:gd name="connsiteY606" fmla="*/ 1478656 h 6858000"/>
              <a:gd name="connsiteX607" fmla="*/ 1431890 w 7467600"/>
              <a:gd name="connsiteY607" fmla="*/ 1306475 h 6858000"/>
              <a:gd name="connsiteX608" fmla="*/ 5052692 w 7467600"/>
              <a:gd name="connsiteY608" fmla="*/ 1292994 h 6858000"/>
              <a:gd name="connsiteX609" fmla="*/ 5200661 w 7467600"/>
              <a:gd name="connsiteY609" fmla="*/ 1635186 h 6858000"/>
              <a:gd name="connsiteX610" fmla="*/ 5297138 w 7467600"/>
              <a:gd name="connsiteY610" fmla="*/ 1906351 h 6858000"/>
              <a:gd name="connsiteX611" fmla="*/ 5052692 w 7467600"/>
              <a:gd name="connsiteY611" fmla="*/ 1292994 h 6858000"/>
              <a:gd name="connsiteX612" fmla="*/ 5009948 w 7467600"/>
              <a:gd name="connsiteY612" fmla="*/ 1273619 h 6858000"/>
              <a:gd name="connsiteX613" fmla="*/ 5121777 w 7467600"/>
              <a:gd name="connsiteY613" fmla="*/ 1654213 h 6858000"/>
              <a:gd name="connsiteX614" fmla="*/ 5293545 w 7467600"/>
              <a:gd name="connsiteY614" fmla="*/ 2072247 h 6858000"/>
              <a:gd name="connsiteX615" fmla="*/ 5294042 w 7467600"/>
              <a:gd name="connsiteY615" fmla="*/ 2065019 h 6858000"/>
              <a:gd name="connsiteX616" fmla="*/ 5171936 w 7467600"/>
              <a:gd name="connsiteY616" fmla="*/ 1647613 h 6858000"/>
              <a:gd name="connsiteX617" fmla="*/ 5009948 w 7467600"/>
              <a:gd name="connsiteY617" fmla="*/ 1273619 h 6858000"/>
              <a:gd name="connsiteX618" fmla="*/ 655236 w 7467600"/>
              <a:gd name="connsiteY618" fmla="*/ 1268632 h 6858000"/>
              <a:gd name="connsiteX619" fmla="*/ 839521 w 7467600"/>
              <a:gd name="connsiteY619" fmla="*/ 1685315 h 6858000"/>
              <a:gd name="connsiteX620" fmla="*/ 1109416 w 7467600"/>
              <a:gd name="connsiteY620" fmla="*/ 2061663 h 6858000"/>
              <a:gd name="connsiteX621" fmla="*/ 1298300 w 7467600"/>
              <a:gd name="connsiteY621" fmla="*/ 2247742 h 6858000"/>
              <a:gd name="connsiteX622" fmla="*/ 1125871 w 7467600"/>
              <a:gd name="connsiteY622" fmla="*/ 1989513 h 6858000"/>
              <a:gd name="connsiteX623" fmla="*/ 981574 w 7467600"/>
              <a:gd name="connsiteY623" fmla="*/ 1783157 h 6858000"/>
              <a:gd name="connsiteX624" fmla="*/ 922198 w 7467600"/>
              <a:gd name="connsiteY624" fmla="*/ 1677437 h 6858000"/>
              <a:gd name="connsiteX625" fmla="*/ 869293 w 7467600"/>
              <a:gd name="connsiteY625" fmla="*/ 1583214 h 6858000"/>
              <a:gd name="connsiteX626" fmla="*/ 751431 w 7467600"/>
              <a:gd name="connsiteY626" fmla="*/ 1405731 h 6858000"/>
              <a:gd name="connsiteX627" fmla="*/ 655236 w 7467600"/>
              <a:gd name="connsiteY627" fmla="*/ 1268632 h 6858000"/>
              <a:gd name="connsiteX628" fmla="*/ 6516292 w 7467600"/>
              <a:gd name="connsiteY628" fmla="*/ 1263064 h 6858000"/>
              <a:gd name="connsiteX629" fmla="*/ 5736320 w 7467600"/>
              <a:gd name="connsiteY629" fmla="*/ 1501803 h 6858000"/>
              <a:gd name="connsiteX630" fmla="*/ 6516292 w 7467600"/>
              <a:gd name="connsiteY630" fmla="*/ 1263064 h 6858000"/>
              <a:gd name="connsiteX631" fmla="*/ 291466 w 7467600"/>
              <a:gd name="connsiteY631" fmla="*/ 1250369 h 6858000"/>
              <a:gd name="connsiteX632" fmla="*/ 323180 w 7467600"/>
              <a:gd name="connsiteY632" fmla="*/ 1435283 h 6858000"/>
              <a:gd name="connsiteX633" fmla="*/ 349381 w 7467600"/>
              <a:gd name="connsiteY633" fmla="*/ 1875041 h 6858000"/>
              <a:gd name="connsiteX634" fmla="*/ 374363 w 7467600"/>
              <a:gd name="connsiteY634" fmla="*/ 1506494 h 6858000"/>
              <a:gd name="connsiteX635" fmla="*/ 302168 w 7467600"/>
              <a:gd name="connsiteY635" fmla="*/ 1274495 h 6858000"/>
              <a:gd name="connsiteX636" fmla="*/ 291466 w 7467600"/>
              <a:gd name="connsiteY636" fmla="*/ 1250369 h 6858000"/>
              <a:gd name="connsiteX637" fmla="*/ 678222 w 7467600"/>
              <a:gd name="connsiteY637" fmla="*/ 1248670 h 6858000"/>
              <a:gd name="connsiteX638" fmla="*/ 775536 w 7467600"/>
              <a:gd name="connsiteY638" fmla="*/ 1388015 h 6858000"/>
              <a:gd name="connsiteX639" fmla="*/ 894529 w 7467600"/>
              <a:gd name="connsiteY639" fmla="*/ 1567739 h 6858000"/>
              <a:gd name="connsiteX640" fmla="*/ 948000 w 7467600"/>
              <a:gd name="connsiteY640" fmla="*/ 1663088 h 6858000"/>
              <a:gd name="connsiteX641" fmla="*/ 1006812 w 7467600"/>
              <a:gd name="connsiteY641" fmla="*/ 1767683 h 6858000"/>
              <a:gd name="connsiteX642" fmla="*/ 1149133 w 7467600"/>
              <a:gd name="connsiteY642" fmla="*/ 1971513 h 6858000"/>
              <a:gd name="connsiteX643" fmla="*/ 1333952 w 7467600"/>
              <a:gd name="connsiteY643" fmla="*/ 2251620 h 6858000"/>
              <a:gd name="connsiteX644" fmla="*/ 1337329 w 7467600"/>
              <a:gd name="connsiteY644" fmla="*/ 2258350 h 6858000"/>
              <a:gd name="connsiteX645" fmla="*/ 1014726 w 7467600"/>
              <a:gd name="connsiteY645" fmla="*/ 1615556 h 6858000"/>
              <a:gd name="connsiteX646" fmla="*/ 678222 w 7467600"/>
              <a:gd name="connsiteY646" fmla="*/ 1248670 h 6858000"/>
              <a:gd name="connsiteX647" fmla="*/ 6691602 w 7467600"/>
              <a:gd name="connsiteY647" fmla="*/ 1140573 h 6858000"/>
              <a:gd name="connsiteX648" fmla="*/ 6571100 w 7467600"/>
              <a:gd name="connsiteY648" fmla="*/ 1183662 h 6858000"/>
              <a:gd name="connsiteX649" fmla="*/ 6241687 w 7467600"/>
              <a:gd name="connsiteY649" fmla="*/ 1257600 h 6858000"/>
              <a:gd name="connsiteX650" fmla="*/ 5693009 w 7467600"/>
              <a:gd name="connsiteY650" fmla="*/ 1478256 h 6858000"/>
              <a:gd name="connsiteX651" fmla="*/ 6548420 w 7467600"/>
              <a:gd name="connsiteY651" fmla="*/ 1214599 h 6858000"/>
              <a:gd name="connsiteX652" fmla="*/ 6605473 w 7467600"/>
              <a:gd name="connsiteY652" fmla="*/ 1184686 h 6858000"/>
              <a:gd name="connsiteX653" fmla="*/ 6691602 w 7467600"/>
              <a:gd name="connsiteY653" fmla="*/ 1140573 h 6858000"/>
              <a:gd name="connsiteX654" fmla="*/ 4002475 w 7467600"/>
              <a:gd name="connsiteY654" fmla="*/ 1037802 h 6858000"/>
              <a:gd name="connsiteX655" fmla="*/ 4000324 w 7467600"/>
              <a:gd name="connsiteY655" fmla="*/ 1039362 h 6858000"/>
              <a:gd name="connsiteX656" fmla="*/ 4002862 w 7467600"/>
              <a:gd name="connsiteY656" fmla="*/ 1042866 h 6858000"/>
              <a:gd name="connsiteX657" fmla="*/ 4002475 w 7467600"/>
              <a:gd name="connsiteY657" fmla="*/ 1037802 h 6858000"/>
              <a:gd name="connsiteX658" fmla="*/ 506322 w 7467600"/>
              <a:gd name="connsiteY658" fmla="*/ 1020997 h 6858000"/>
              <a:gd name="connsiteX659" fmla="*/ 533068 w 7467600"/>
              <a:gd name="connsiteY659" fmla="*/ 1029409 h 6858000"/>
              <a:gd name="connsiteX660" fmla="*/ 1232525 w 7467600"/>
              <a:gd name="connsiteY660" fmla="*/ 1804675 h 6858000"/>
              <a:gd name="connsiteX661" fmla="*/ 1388858 w 7467600"/>
              <a:gd name="connsiteY661" fmla="*/ 2368011 h 6858000"/>
              <a:gd name="connsiteX662" fmla="*/ 1384098 w 7467600"/>
              <a:gd name="connsiteY662" fmla="*/ 2378125 h 6858000"/>
              <a:gd name="connsiteX663" fmla="*/ 1425393 w 7467600"/>
              <a:gd name="connsiteY663" fmla="*/ 2589124 h 6858000"/>
              <a:gd name="connsiteX664" fmla="*/ 1424001 w 7467600"/>
              <a:gd name="connsiteY664" fmla="*/ 2597541 h 6858000"/>
              <a:gd name="connsiteX665" fmla="*/ 2152729 w 7467600"/>
              <a:gd name="connsiteY665" fmla="*/ 2864487 h 6858000"/>
              <a:gd name="connsiteX666" fmla="*/ 2020609 w 7467600"/>
              <a:gd name="connsiteY666" fmla="*/ 2539671 h 6858000"/>
              <a:gd name="connsiteX667" fmla="*/ 2018920 w 7467600"/>
              <a:gd name="connsiteY667" fmla="*/ 2536309 h 6858000"/>
              <a:gd name="connsiteX668" fmla="*/ 1342441 w 7467600"/>
              <a:gd name="connsiteY668" fmla="*/ 1173017 h 6858000"/>
              <a:gd name="connsiteX669" fmla="*/ 1367925 w 7467600"/>
              <a:gd name="connsiteY669" fmla="*/ 1135648 h 6858000"/>
              <a:gd name="connsiteX670" fmla="*/ 1771401 w 7467600"/>
              <a:gd name="connsiteY670" fmla="*/ 1806673 h 6858000"/>
              <a:gd name="connsiteX671" fmla="*/ 1972385 w 7467600"/>
              <a:gd name="connsiteY671" fmla="*/ 2198735 h 6858000"/>
              <a:gd name="connsiteX672" fmla="*/ 2040892 w 7467600"/>
              <a:gd name="connsiteY672" fmla="*/ 2405205 h 6858000"/>
              <a:gd name="connsiteX673" fmla="*/ 2131689 w 7467600"/>
              <a:gd name="connsiteY673" fmla="*/ 1936926 h 6858000"/>
              <a:gd name="connsiteX674" fmla="*/ 2454820 w 7467600"/>
              <a:gd name="connsiteY674" fmla="*/ 1248808 h 6858000"/>
              <a:gd name="connsiteX675" fmla="*/ 2492512 w 7467600"/>
              <a:gd name="connsiteY675" fmla="*/ 1302920 h 6858000"/>
              <a:gd name="connsiteX676" fmla="*/ 2081216 w 7467600"/>
              <a:gd name="connsiteY676" fmla="*/ 2527513 h 6858000"/>
              <a:gd name="connsiteX677" fmla="*/ 2081211 w 7467600"/>
              <a:gd name="connsiteY677" fmla="*/ 2528916 h 6858000"/>
              <a:gd name="connsiteX678" fmla="*/ 2199067 w 7467600"/>
              <a:gd name="connsiteY678" fmla="*/ 2884061 h 6858000"/>
              <a:gd name="connsiteX679" fmla="*/ 3192586 w 7467600"/>
              <a:gd name="connsiteY679" fmla="*/ 3411496 h 6858000"/>
              <a:gd name="connsiteX680" fmla="*/ 3182620 w 7467600"/>
              <a:gd name="connsiteY680" fmla="*/ 3483279 h 6858000"/>
              <a:gd name="connsiteX681" fmla="*/ 2435119 w 7467600"/>
              <a:gd name="connsiteY681" fmla="*/ 3080173 h 6858000"/>
              <a:gd name="connsiteX682" fmla="*/ 2410152 w 7467600"/>
              <a:gd name="connsiteY682" fmla="*/ 3063751 h 6858000"/>
              <a:gd name="connsiteX683" fmla="*/ 2408099 w 7467600"/>
              <a:gd name="connsiteY683" fmla="*/ 3064403 h 6858000"/>
              <a:gd name="connsiteX684" fmla="*/ 2407218 w 7467600"/>
              <a:gd name="connsiteY684" fmla="*/ 3070324 h 6858000"/>
              <a:gd name="connsiteX685" fmla="*/ 2380138 w 7467600"/>
              <a:gd name="connsiteY685" fmla="*/ 3099341 h 6858000"/>
              <a:gd name="connsiteX686" fmla="*/ 1765923 w 7467600"/>
              <a:gd name="connsiteY686" fmla="*/ 3581043 h 6858000"/>
              <a:gd name="connsiteX687" fmla="*/ 1702258 w 7467600"/>
              <a:gd name="connsiteY687" fmla="*/ 3612286 h 6858000"/>
              <a:gd name="connsiteX688" fmla="*/ 1538370 w 7467600"/>
              <a:gd name="connsiteY688" fmla="*/ 3811804 h 6858000"/>
              <a:gd name="connsiteX689" fmla="*/ 542867 w 7467600"/>
              <a:gd name="connsiteY689" fmla="*/ 4944092 h 6858000"/>
              <a:gd name="connsiteX690" fmla="*/ 515800 w 7467600"/>
              <a:gd name="connsiteY690" fmla="*/ 4862180 h 6858000"/>
              <a:gd name="connsiteX691" fmla="*/ 909145 w 7467600"/>
              <a:gd name="connsiteY691" fmla="*/ 4199225 h 6858000"/>
              <a:gd name="connsiteX692" fmla="*/ 1214067 w 7467600"/>
              <a:gd name="connsiteY692" fmla="*/ 3908561 h 6858000"/>
              <a:gd name="connsiteX693" fmla="*/ 640967 w 7467600"/>
              <a:gd name="connsiteY693" fmla="*/ 4105601 h 6858000"/>
              <a:gd name="connsiteX694" fmla="*/ 112563 w 7467600"/>
              <a:gd name="connsiteY694" fmla="*/ 4396952 h 6858000"/>
              <a:gd name="connsiteX695" fmla="*/ 0 w 7467600"/>
              <a:gd name="connsiteY695" fmla="*/ 4466006 h 6858000"/>
              <a:gd name="connsiteX696" fmla="*/ 0 w 7467600"/>
              <a:gd name="connsiteY696" fmla="*/ 4233763 h 6858000"/>
              <a:gd name="connsiteX697" fmla="*/ 36881 w 7467600"/>
              <a:gd name="connsiteY697" fmla="*/ 4200118 h 6858000"/>
              <a:gd name="connsiteX698" fmla="*/ 910534 w 7467600"/>
              <a:gd name="connsiteY698" fmla="*/ 3629753 h 6858000"/>
              <a:gd name="connsiteX699" fmla="*/ 1578717 w 7467600"/>
              <a:gd name="connsiteY699" fmla="*/ 3575982 h 6858000"/>
              <a:gd name="connsiteX700" fmla="*/ 2338780 w 7467600"/>
              <a:gd name="connsiteY700" fmla="*/ 3033725 h 6858000"/>
              <a:gd name="connsiteX701" fmla="*/ 1807991 w 7467600"/>
              <a:gd name="connsiteY701" fmla="*/ 2807184 h 6858000"/>
              <a:gd name="connsiteX702" fmla="*/ 1416358 w 7467600"/>
              <a:gd name="connsiteY702" fmla="*/ 3112571 h 6858000"/>
              <a:gd name="connsiteX703" fmla="*/ 939066 w 7467600"/>
              <a:gd name="connsiteY703" fmla="*/ 3378798 h 6858000"/>
              <a:gd name="connsiteX704" fmla="*/ 115099 w 7467600"/>
              <a:gd name="connsiteY704" fmla="*/ 3607650 h 6858000"/>
              <a:gd name="connsiteX705" fmla="*/ 97284 w 7467600"/>
              <a:gd name="connsiteY705" fmla="*/ 3520393 h 6858000"/>
              <a:gd name="connsiteX706" fmla="*/ 922050 w 7467600"/>
              <a:gd name="connsiteY706" fmla="*/ 3074867 h 6858000"/>
              <a:gd name="connsiteX707" fmla="*/ 1405265 w 7467600"/>
              <a:gd name="connsiteY707" fmla="*/ 3016319 h 6858000"/>
              <a:gd name="connsiteX708" fmla="*/ 1407512 w 7467600"/>
              <a:gd name="connsiteY708" fmla="*/ 3018001 h 6858000"/>
              <a:gd name="connsiteX709" fmla="*/ 1726266 w 7467600"/>
              <a:gd name="connsiteY709" fmla="*/ 2777274 h 6858000"/>
              <a:gd name="connsiteX710" fmla="*/ 625390 w 7467600"/>
              <a:gd name="connsiteY710" fmla="*/ 2514541 h 6858000"/>
              <a:gd name="connsiteX711" fmla="*/ 619799 w 7467600"/>
              <a:gd name="connsiteY711" fmla="*/ 2527180 h 6858000"/>
              <a:gd name="connsiteX712" fmla="*/ 310030 w 7467600"/>
              <a:gd name="connsiteY712" fmla="*/ 2771818 h 6858000"/>
              <a:gd name="connsiteX713" fmla="*/ 173877 w 7467600"/>
              <a:gd name="connsiteY713" fmla="*/ 2937056 h 6858000"/>
              <a:gd name="connsiteX714" fmla="*/ 77889 w 7467600"/>
              <a:gd name="connsiteY714" fmla="*/ 3138440 h 6858000"/>
              <a:gd name="connsiteX715" fmla="*/ 0 w 7467600"/>
              <a:gd name="connsiteY715" fmla="*/ 3271395 h 6858000"/>
              <a:gd name="connsiteX716" fmla="*/ 0 w 7467600"/>
              <a:gd name="connsiteY716" fmla="*/ 3153002 h 6858000"/>
              <a:gd name="connsiteX717" fmla="*/ 2386 w 7467600"/>
              <a:gd name="connsiteY717" fmla="*/ 3149203 h 6858000"/>
              <a:gd name="connsiteX718" fmla="*/ 89753 w 7467600"/>
              <a:gd name="connsiteY718" fmla="*/ 2987702 h 6858000"/>
              <a:gd name="connsiteX719" fmla="*/ 76869 w 7467600"/>
              <a:gd name="connsiteY719" fmla="*/ 3005404 h 6858000"/>
              <a:gd name="connsiteX720" fmla="*/ 32049 w 7467600"/>
              <a:gd name="connsiteY720" fmla="*/ 3065814 h 6858000"/>
              <a:gd name="connsiteX721" fmla="*/ 0 w 7467600"/>
              <a:gd name="connsiteY721" fmla="*/ 3108744 h 6858000"/>
              <a:gd name="connsiteX722" fmla="*/ 0 w 7467600"/>
              <a:gd name="connsiteY722" fmla="*/ 3058059 h 6858000"/>
              <a:gd name="connsiteX723" fmla="*/ 7610 w 7467600"/>
              <a:gd name="connsiteY723" fmla="*/ 3047889 h 6858000"/>
              <a:gd name="connsiteX724" fmla="*/ 52419 w 7467600"/>
              <a:gd name="connsiteY724" fmla="*/ 2987479 h 6858000"/>
              <a:gd name="connsiteX725" fmla="*/ 59142 w 7467600"/>
              <a:gd name="connsiteY725" fmla="*/ 2978488 h 6858000"/>
              <a:gd name="connsiteX726" fmla="*/ 0 w 7467600"/>
              <a:gd name="connsiteY726" fmla="*/ 3015334 h 6858000"/>
              <a:gd name="connsiteX727" fmla="*/ 0 w 7467600"/>
              <a:gd name="connsiteY727" fmla="*/ 2914286 h 6858000"/>
              <a:gd name="connsiteX728" fmla="*/ 36383 w 7467600"/>
              <a:gd name="connsiteY728" fmla="*/ 2901128 h 6858000"/>
              <a:gd name="connsiteX729" fmla="*/ 156329 w 7467600"/>
              <a:gd name="connsiteY729" fmla="*/ 2840533 h 6858000"/>
              <a:gd name="connsiteX730" fmla="*/ 358355 w 7467600"/>
              <a:gd name="connsiteY730" fmla="*/ 2620471 h 6858000"/>
              <a:gd name="connsiteX731" fmla="*/ 510577 w 7467600"/>
              <a:gd name="connsiteY731" fmla="*/ 2501244 h 6858000"/>
              <a:gd name="connsiteX732" fmla="*/ 211967 w 7467600"/>
              <a:gd name="connsiteY732" fmla="*/ 2479171 h 6858000"/>
              <a:gd name="connsiteX733" fmla="*/ 0 w 7467600"/>
              <a:gd name="connsiteY733" fmla="*/ 2476398 h 6858000"/>
              <a:gd name="connsiteX734" fmla="*/ 0 w 7467600"/>
              <a:gd name="connsiteY734" fmla="*/ 2389189 h 6858000"/>
              <a:gd name="connsiteX735" fmla="*/ 103062 w 7467600"/>
              <a:gd name="connsiteY735" fmla="*/ 2389518 h 6858000"/>
              <a:gd name="connsiteX736" fmla="*/ 510734 w 7467600"/>
              <a:gd name="connsiteY736" fmla="*/ 2416201 h 6858000"/>
              <a:gd name="connsiteX737" fmla="*/ 279257 w 7467600"/>
              <a:gd name="connsiteY737" fmla="*/ 2092102 h 6858000"/>
              <a:gd name="connsiteX738" fmla="*/ 65265 w 7467600"/>
              <a:gd name="connsiteY738" fmla="*/ 2006049 h 6858000"/>
              <a:gd name="connsiteX739" fmla="*/ 0 w 7467600"/>
              <a:gd name="connsiteY739" fmla="*/ 1982532 h 6858000"/>
              <a:gd name="connsiteX740" fmla="*/ 0 w 7467600"/>
              <a:gd name="connsiteY740" fmla="*/ 1912789 h 6858000"/>
              <a:gd name="connsiteX741" fmla="*/ 97460 w 7467600"/>
              <a:gd name="connsiteY741" fmla="*/ 1953725 h 6858000"/>
              <a:gd name="connsiteX742" fmla="*/ 221272 w 7467600"/>
              <a:gd name="connsiteY742" fmla="*/ 1980766 h 6858000"/>
              <a:gd name="connsiteX743" fmla="*/ 116765 w 7467600"/>
              <a:gd name="connsiteY743" fmla="*/ 1911033 h 6858000"/>
              <a:gd name="connsiteX744" fmla="*/ 16405 w 7467600"/>
              <a:gd name="connsiteY744" fmla="*/ 1803412 h 6858000"/>
              <a:gd name="connsiteX745" fmla="*/ 0 w 7467600"/>
              <a:gd name="connsiteY745" fmla="*/ 1784777 h 6858000"/>
              <a:gd name="connsiteX746" fmla="*/ 0 w 7467600"/>
              <a:gd name="connsiteY746" fmla="*/ 1740082 h 6858000"/>
              <a:gd name="connsiteX747" fmla="*/ 39394 w 7467600"/>
              <a:gd name="connsiteY747" fmla="*/ 1784856 h 6858000"/>
              <a:gd name="connsiteX748" fmla="*/ 135813 w 7467600"/>
              <a:gd name="connsiteY748" fmla="*/ 1888838 h 6858000"/>
              <a:gd name="connsiteX749" fmla="*/ 242575 w 7467600"/>
              <a:gd name="connsiteY749" fmla="*/ 1958841 h 6858000"/>
              <a:gd name="connsiteX750" fmla="*/ 82197 w 7467600"/>
              <a:gd name="connsiteY750" fmla="*/ 1754826 h 6858000"/>
              <a:gd name="connsiteX751" fmla="*/ 0 w 7467600"/>
              <a:gd name="connsiteY751" fmla="*/ 1679650 h 6858000"/>
              <a:gd name="connsiteX752" fmla="*/ 0 w 7467600"/>
              <a:gd name="connsiteY752" fmla="*/ 1602463 h 6858000"/>
              <a:gd name="connsiteX753" fmla="*/ 84689 w 7467600"/>
              <a:gd name="connsiteY753" fmla="*/ 1677442 h 6858000"/>
              <a:gd name="connsiteX754" fmla="*/ 298437 w 7467600"/>
              <a:gd name="connsiteY754" fmla="*/ 1968019 h 6858000"/>
              <a:gd name="connsiteX755" fmla="*/ 227269 w 7467600"/>
              <a:gd name="connsiteY755" fmla="*/ 1114064 h 6858000"/>
              <a:gd name="connsiteX756" fmla="*/ 248003 w 7467600"/>
              <a:gd name="connsiteY756" fmla="*/ 1089613 h 6858000"/>
              <a:gd name="connsiteX757" fmla="*/ 427020 w 7467600"/>
              <a:gd name="connsiteY757" fmla="*/ 1619803 h 6858000"/>
              <a:gd name="connsiteX758" fmla="*/ 340345 w 7467600"/>
              <a:gd name="connsiteY758" fmla="*/ 2027739 h 6858000"/>
              <a:gd name="connsiteX759" fmla="*/ 360865 w 7467600"/>
              <a:gd name="connsiteY759" fmla="*/ 2044827 h 6858000"/>
              <a:gd name="connsiteX760" fmla="*/ 560414 w 7467600"/>
              <a:gd name="connsiteY760" fmla="*/ 2421457 h 6858000"/>
              <a:gd name="connsiteX761" fmla="*/ 1359703 w 7467600"/>
              <a:gd name="connsiteY761" fmla="*/ 2578554 h 6858000"/>
              <a:gd name="connsiteX762" fmla="*/ 1359422 w 7467600"/>
              <a:gd name="connsiteY762" fmla="*/ 2577994 h 6858000"/>
              <a:gd name="connsiteX763" fmla="*/ 828701 w 7467600"/>
              <a:gd name="connsiteY763" fmla="*/ 1839520 h 6858000"/>
              <a:gd name="connsiteX764" fmla="*/ 494427 w 7467600"/>
              <a:gd name="connsiteY764" fmla="*/ 1092333 h 6858000"/>
              <a:gd name="connsiteX765" fmla="*/ 506322 w 7467600"/>
              <a:gd name="connsiteY765" fmla="*/ 1020997 h 6858000"/>
              <a:gd name="connsiteX766" fmla="*/ 4570198 w 7467600"/>
              <a:gd name="connsiteY766" fmla="*/ 978081 h 6858000"/>
              <a:gd name="connsiteX767" fmla="*/ 4523691 w 7467600"/>
              <a:gd name="connsiteY767" fmla="*/ 1127776 h 6858000"/>
              <a:gd name="connsiteX768" fmla="*/ 4509875 w 7467600"/>
              <a:gd name="connsiteY768" fmla="*/ 1167552 h 6858000"/>
              <a:gd name="connsiteX769" fmla="*/ 4478168 w 7467600"/>
              <a:gd name="connsiteY769" fmla="*/ 1260735 h 6858000"/>
              <a:gd name="connsiteX770" fmla="*/ 4409309 w 7467600"/>
              <a:gd name="connsiteY770" fmla="*/ 1666996 h 6858000"/>
              <a:gd name="connsiteX771" fmla="*/ 4370031 w 7467600"/>
              <a:gd name="connsiteY771" fmla="*/ 1955666 h 6858000"/>
              <a:gd name="connsiteX772" fmla="*/ 4570198 w 7467600"/>
              <a:gd name="connsiteY772" fmla="*/ 978081 h 6858000"/>
              <a:gd name="connsiteX773" fmla="*/ 4557898 w 7467600"/>
              <a:gd name="connsiteY773" fmla="*/ 900011 h 6858000"/>
              <a:gd name="connsiteX774" fmla="*/ 4344840 w 7467600"/>
              <a:gd name="connsiteY774" fmla="*/ 1922038 h 6858000"/>
              <a:gd name="connsiteX775" fmla="*/ 4378710 w 7467600"/>
              <a:gd name="connsiteY775" fmla="*/ 1665516 h 6858000"/>
              <a:gd name="connsiteX776" fmla="*/ 4448798 w 7467600"/>
              <a:gd name="connsiteY776" fmla="*/ 1253024 h 6858000"/>
              <a:gd name="connsiteX777" fmla="*/ 4480315 w 7467600"/>
              <a:gd name="connsiteY777" fmla="*/ 1158454 h 6858000"/>
              <a:gd name="connsiteX778" fmla="*/ 4494133 w 7467600"/>
              <a:gd name="connsiteY778" fmla="*/ 1118676 h 6858000"/>
              <a:gd name="connsiteX779" fmla="*/ 4557898 w 7467600"/>
              <a:gd name="connsiteY779" fmla="*/ 900011 h 6858000"/>
              <a:gd name="connsiteX780" fmla="*/ 5870151 w 7467600"/>
              <a:gd name="connsiteY780" fmla="*/ 898890 h 6858000"/>
              <a:gd name="connsiteX781" fmla="*/ 5861335 w 7467600"/>
              <a:gd name="connsiteY781" fmla="*/ 899177 h 6858000"/>
              <a:gd name="connsiteX782" fmla="*/ 5843702 w 7467600"/>
              <a:gd name="connsiteY782" fmla="*/ 899748 h 6858000"/>
              <a:gd name="connsiteX783" fmla="*/ 5651107 w 7467600"/>
              <a:gd name="connsiteY783" fmla="*/ 920306 h 6858000"/>
              <a:gd name="connsiteX784" fmla="*/ 5459407 w 7467600"/>
              <a:gd name="connsiteY784" fmla="*/ 940975 h 6858000"/>
              <a:gd name="connsiteX785" fmla="*/ 5374846 w 7467600"/>
              <a:gd name="connsiteY785" fmla="*/ 941988 h 6858000"/>
              <a:gd name="connsiteX786" fmla="*/ 5256105 w 7467600"/>
              <a:gd name="connsiteY786" fmla="*/ 945632 h 6858000"/>
              <a:gd name="connsiteX787" fmla="*/ 5107071 w 7467600"/>
              <a:gd name="connsiteY787" fmla="*/ 969720 h 6858000"/>
              <a:gd name="connsiteX788" fmla="*/ 4998681 w 7467600"/>
              <a:gd name="connsiteY788" fmla="*/ 988771 h 6858000"/>
              <a:gd name="connsiteX789" fmla="*/ 5870151 w 7467600"/>
              <a:gd name="connsiteY789" fmla="*/ 898890 h 6858000"/>
              <a:gd name="connsiteX790" fmla="*/ 5504425 w 7467600"/>
              <a:gd name="connsiteY790" fmla="*/ 848067 h 6858000"/>
              <a:gd name="connsiteX791" fmla="*/ 4968849 w 7467600"/>
              <a:gd name="connsiteY791" fmla="*/ 962318 h 6858000"/>
              <a:gd name="connsiteX792" fmla="*/ 5104039 w 7467600"/>
              <a:gd name="connsiteY792" fmla="*/ 940634 h 6858000"/>
              <a:gd name="connsiteX793" fmla="*/ 5256311 w 7467600"/>
              <a:gd name="connsiteY793" fmla="*/ 916490 h 6858000"/>
              <a:gd name="connsiteX794" fmla="*/ 5377381 w 7467600"/>
              <a:gd name="connsiteY794" fmla="*/ 912671 h 6858000"/>
              <a:gd name="connsiteX795" fmla="*/ 5460148 w 7467600"/>
              <a:gd name="connsiteY795" fmla="*/ 911442 h 6858000"/>
              <a:gd name="connsiteX796" fmla="*/ 5648971 w 7467600"/>
              <a:gd name="connsiteY796" fmla="*/ 891331 h 6858000"/>
              <a:gd name="connsiteX797" fmla="*/ 5844807 w 7467600"/>
              <a:gd name="connsiteY797" fmla="*/ 870718 h 6858000"/>
              <a:gd name="connsiteX798" fmla="*/ 5862975 w 7467600"/>
              <a:gd name="connsiteY798" fmla="*/ 869756 h 6858000"/>
              <a:gd name="connsiteX799" fmla="*/ 5920887 w 7467600"/>
              <a:gd name="connsiteY799" fmla="*/ 865929 h 6858000"/>
              <a:gd name="connsiteX800" fmla="*/ 5504425 w 7467600"/>
              <a:gd name="connsiteY800" fmla="*/ 848067 h 6858000"/>
              <a:gd name="connsiteX801" fmla="*/ 3607114 w 7467600"/>
              <a:gd name="connsiteY801" fmla="*/ 467441 h 6858000"/>
              <a:gd name="connsiteX802" fmla="*/ 3296242 w 7467600"/>
              <a:gd name="connsiteY802" fmla="*/ 807991 h 6858000"/>
              <a:gd name="connsiteX803" fmla="*/ 3174674 w 7467600"/>
              <a:gd name="connsiteY803" fmla="*/ 919759 h 6858000"/>
              <a:gd name="connsiteX804" fmla="*/ 3042978 w 7467600"/>
              <a:gd name="connsiteY804" fmla="*/ 1054894 h 6858000"/>
              <a:gd name="connsiteX805" fmla="*/ 2968914 w 7467600"/>
              <a:gd name="connsiteY805" fmla="*/ 1133756 h 6858000"/>
              <a:gd name="connsiteX806" fmla="*/ 3103823 w 7467600"/>
              <a:gd name="connsiteY806" fmla="*/ 1026814 h 6858000"/>
              <a:gd name="connsiteX807" fmla="*/ 3607114 w 7467600"/>
              <a:gd name="connsiteY807" fmla="*/ 467441 h 6858000"/>
              <a:gd name="connsiteX808" fmla="*/ 3744487 w 7467600"/>
              <a:gd name="connsiteY808" fmla="*/ 383136 h 6858000"/>
              <a:gd name="connsiteX809" fmla="*/ 3970213 w 7467600"/>
              <a:gd name="connsiteY809" fmla="*/ 995559 h 6858000"/>
              <a:gd name="connsiteX810" fmla="*/ 3744487 w 7467600"/>
              <a:gd name="connsiteY810" fmla="*/ 383136 h 6858000"/>
              <a:gd name="connsiteX811" fmla="*/ 3624562 w 7467600"/>
              <a:gd name="connsiteY811" fmla="*/ 367041 h 6858000"/>
              <a:gd name="connsiteX812" fmla="*/ 3489712 w 7467600"/>
              <a:gd name="connsiteY812" fmla="*/ 485386 h 6858000"/>
              <a:gd name="connsiteX813" fmla="*/ 3182994 w 7467600"/>
              <a:gd name="connsiteY813" fmla="*/ 828265 h 6858000"/>
              <a:gd name="connsiteX814" fmla="*/ 2892114 w 7467600"/>
              <a:gd name="connsiteY814" fmla="*/ 1172635 h 6858000"/>
              <a:gd name="connsiteX815" fmla="*/ 3021459 w 7467600"/>
              <a:gd name="connsiteY815" fmla="*/ 1035385 h 6858000"/>
              <a:gd name="connsiteX816" fmla="*/ 3153873 w 7467600"/>
              <a:gd name="connsiteY816" fmla="*/ 898971 h 6858000"/>
              <a:gd name="connsiteX817" fmla="*/ 3276511 w 7467600"/>
              <a:gd name="connsiteY817" fmla="*/ 786423 h 6858000"/>
              <a:gd name="connsiteX818" fmla="*/ 3584154 w 7467600"/>
              <a:gd name="connsiteY818" fmla="*/ 448218 h 6858000"/>
              <a:gd name="connsiteX819" fmla="*/ 3624562 w 7467600"/>
              <a:gd name="connsiteY819" fmla="*/ 367041 h 6858000"/>
              <a:gd name="connsiteX820" fmla="*/ 3766672 w 7467600"/>
              <a:gd name="connsiteY820" fmla="*/ 359429 h 6858000"/>
              <a:gd name="connsiteX821" fmla="*/ 3996338 w 7467600"/>
              <a:gd name="connsiteY821" fmla="*/ 968237 h 6858000"/>
              <a:gd name="connsiteX822" fmla="*/ 3766672 w 7467600"/>
              <a:gd name="connsiteY822" fmla="*/ 359429 h 6858000"/>
              <a:gd name="connsiteX823" fmla="*/ 5805386 w 7467600"/>
              <a:gd name="connsiteY823" fmla="*/ 239240 h 6858000"/>
              <a:gd name="connsiteX824" fmla="*/ 5736947 w 7467600"/>
              <a:gd name="connsiteY824" fmla="*/ 261367 h 6858000"/>
              <a:gd name="connsiteX825" fmla="*/ 5427012 w 7467600"/>
              <a:gd name="connsiteY825" fmla="*/ 311272 h 6858000"/>
              <a:gd name="connsiteX826" fmla="*/ 5147818 w 7467600"/>
              <a:gd name="connsiteY826" fmla="*/ 322112 h 6858000"/>
              <a:gd name="connsiteX827" fmla="*/ 5060854 w 7467600"/>
              <a:gd name="connsiteY827" fmla="*/ 311882 h 6858000"/>
              <a:gd name="connsiteX828" fmla="*/ 4945989 w 7467600"/>
              <a:gd name="connsiteY828" fmla="*/ 300516 h 6858000"/>
              <a:gd name="connsiteX829" fmla="*/ 5410479 w 7467600"/>
              <a:gd name="connsiteY829" fmla="*/ 348434 h 6858000"/>
              <a:gd name="connsiteX830" fmla="*/ 5805386 w 7467600"/>
              <a:gd name="connsiteY830" fmla="*/ 239240 h 6858000"/>
              <a:gd name="connsiteX831" fmla="*/ 5905192 w 7467600"/>
              <a:gd name="connsiteY831" fmla="*/ 163079 h 6858000"/>
              <a:gd name="connsiteX832" fmla="*/ 5865655 w 7467600"/>
              <a:gd name="connsiteY832" fmla="*/ 171901 h 6858000"/>
              <a:gd name="connsiteX833" fmla="*/ 5259740 w 7467600"/>
              <a:gd name="connsiteY833" fmla="*/ 257013 h 6858000"/>
              <a:gd name="connsiteX834" fmla="*/ 5208466 w 7467600"/>
              <a:gd name="connsiteY834" fmla="*/ 257550 h 6858000"/>
              <a:gd name="connsiteX835" fmla="*/ 4980204 w 7467600"/>
              <a:gd name="connsiteY835" fmla="*/ 271903 h 6858000"/>
              <a:gd name="connsiteX836" fmla="*/ 5068068 w 7467600"/>
              <a:gd name="connsiteY836" fmla="*/ 282244 h 6858000"/>
              <a:gd name="connsiteX837" fmla="*/ 5153231 w 7467600"/>
              <a:gd name="connsiteY837" fmla="*/ 292240 h 6858000"/>
              <a:gd name="connsiteX838" fmla="*/ 5426491 w 7467600"/>
              <a:gd name="connsiteY838" fmla="*/ 281128 h 6858000"/>
              <a:gd name="connsiteX839" fmla="*/ 5731212 w 7467600"/>
              <a:gd name="connsiteY839" fmla="*/ 231951 h 6858000"/>
              <a:gd name="connsiteX840" fmla="*/ 5905192 w 7467600"/>
              <a:gd name="connsiteY840" fmla="*/ 163079 h 6858000"/>
              <a:gd name="connsiteX841" fmla="*/ 5944437 w 7467600"/>
              <a:gd name="connsiteY841" fmla="*/ 113829 h 6858000"/>
              <a:gd name="connsiteX842" fmla="*/ 5825032 w 7467600"/>
              <a:gd name="connsiteY842" fmla="*/ 146405 h 6858000"/>
              <a:gd name="connsiteX843" fmla="*/ 4955599 w 7467600"/>
              <a:gd name="connsiteY843" fmla="*/ 247008 h 6858000"/>
              <a:gd name="connsiteX844" fmla="*/ 5210104 w 7467600"/>
              <a:gd name="connsiteY844" fmla="*/ 228123 h 6858000"/>
              <a:gd name="connsiteX845" fmla="*/ 5261015 w 7467600"/>
              <a:gd name="connsiteY845" fmla="*/ 227087 h 6858000"/>
              <a:gd name="connsiteX846" fmla="*/ 5861181 w 7467600"/>
              <a:gd name="connsiteY846" fmla="*/ 143093 h 6858000"/>
              <a:gd name="connsiteX847" fmla="*/ 5961252 w 7467600"/>
              <a:gd name="connsiteY847" fmla="*/ 114820 h 6858000"/>
              <a:gd name="connsiteX848" fmla="*/ 5944437 w 7467600"/>
              <a:gd name="connsiteY848" fmla="*/ 113829 h 6858000"/>
              <a:gd name="connsiteX849" fmla="*/ 3882765 w 7467600"/>
              <a:gd name="connsiteY849" fmla="*/ 0 h 6858000"/>
              <a:gd name="connsiteX850" fmla="*/ 3995099 w 7467600"/>
              <a:gd name="connsiteY850" fmla="*/ 0 h 6858000"/>
              <a:gd name="connsiteX851" fmla="*/ 4163818 w 7467600"/>
              <a:gd name="connsiteY851" fmla="*/ 234104 h 6858000"/>
              <a:gd name="connsiteX852" fmla="*/ 4172099 w 7467600"/>
              <a:gd name="connsiteY852" fmla="*/ 234207 h 6858000"/>
              <a:gd name="connsiteX853" fmla="*/ 4784282 w 7467600"/>
              <a:gd name="connsiteY853" fmla="*/ 276561 h 6858000"/>
              <a:gd name="connsiteX854" fmla="*/ 4801687 w 7467600"/>
              <a:gd name="connsiteY854" fmla="*/ 267764 h 6858000"/>
              <a:gd name="connsiteX855" fmla="*/ 6082788 w 7467600"/>
              <a:gd name="connsiteY855" fmla="*/ 64119 h 6858000"/>
              <a:gd name="connsiteX856" fmla="*/ 6099442 w 7467600"/>
              <a:gd name="connsiteY856" fmla="*/ 82568 h 6858000"/>
              <a:gd name="connsiteX857" fmla="*/ 4804137 w 7467600"/>
              <a:gd name="connsiteY857" fmla="*/ 320931 h 6858000"/>
              <a:gd name="connsiteX858" fmla="*/ 4227047 w 7467600"/>
              <a:gd name="connsiteY858" fmla="*/ 313415 h 6858000"/>
              <a:gd name="connsiteX859" fmla="*/ 4346041 w 7467600"/>
              <a:gd name="connsiteY859" fmla="*/ 456086 h 6858000"/>
              <a:gd name="connsiteX860" fmla="*/ 4870967 w 7467600"/>
              <a:gd name="connsiteY860" fmla="*/ 963061 h 6858000"/>
              <a:gd name="connsiteX861" fmla="*/ 4889647 w 7467600"/>
              <a:gd name="connsiteY861" fmla="*/ 957147 h 6858000"/>
              <a:gd name="connsiteX862" fmla="*/ 5422504 w 7467600"/>
              <a:gd name="connsiteY862" fmla="*/ 805191 h 6858000"/>
              <a:gd name="connsiteX863" fmla="*/ 6087656 w 7467600"/>
              <a:gd name="connsiteY863" fmla="*/ 826703 h 6858000"/>
              <a:gd name="connsiteX864" fmla="*/ 6058717 w 7467600"/>
              <a:gd name="connsiteY864" fmla="*/ 865992 h 6858000"/>
              <a:gd name="connsiteX865" fmla="*/ 4974153 w 7467600"/>
              <a:gd name="connsiteY865" fmla="*/ 1045456 h 6858000"/>
              <a:gd name="connsiteX866" fmla="*/ 5627835 w 7467600"/>
              <a:gd name="connsiteY866" fmla="*/ 1472077 h 6858000"/>
              <a:gd name="connsiteX867" fmla="*/ 5629817 w 7467600"/>
              <a:gd name="connsiteY867" fmla="*/ 1471412 h 6858000"/>
              <a:gd name="connsiteX868" fmla="*/ 5634124 w 7467600"/>
              <a:gd name="connsiteY868" fmla="*/ 1470572 h 6858000"/>
              <a:gd name="connsiteX869" fmla="*/ 5755832 w 7467600"/>
              <a:gd name="connsiteY869" fmla="*/ 1383886 h 6858000"/>
              <a:gd name="connsiteX870" fmla="*/ 6014186 w 7467600"/>
              <a:gd name="connsiteY870" fmla="*/ 1279799 h 6858000"/>
              <a:gd name="connsiteX871" fmla="*/ 6901619 w 7467600"/>
              <a:gd name="connsiteY871" fmla="*/ 1047874 h 6858000"/>
              <a:gd name="connsiteX872" fmla="*/ 6931566 w 7467600"/>
              <a:gd name="connsiteY872" fmla="*/ 1062034 h 6858000"/>
              <a:gd name="connsiteX873" fmla="*/ 5790982 w 7467600"/>
              <a:gd name="connsiteY873" fmla="*/ 1561380 h 6858000"/>
              <a:gd name="connsiteX874" fmla="*/ 6188971 w 7467600"/>
              <a:gd name="connsiteY874" fmla="*/ 1755168 h 6858000"/>
              <a:gd name="connsiteX875" fmla="*/ 6202446 w 7467600"/>
              <a:gd name="connsiteY875" fmla="*/ 1752268 h 6858000"/>
              <a:gd name="connsiteX876" fmla="*/ 7179560 w 7467600"/>
              <a:gd name="connsiteY876" fmla="*/ 1467551 h 6858000"/>
              <a:gd name="connsiteX877" fmla="*/ 7158730 w 7467600"/>
              <a:gd name="connsiteY877" fmla="*/ 1507835 h 6858000"/>
              <a:gd name="connsiteX878" fmla="*/ 6326959 w 7467600"/>
              <a:gd name="connsiteY878" fmla="*/ 1817686 h 6858000"/>
              <a:gd name="connsiteX879" fmla="*/ 6537433 w 7467600"/>
              <a:gd name="connsiteY879" fmla="*/ 1907790 h 6858000"/>
              <a:gd name="connsiteX880" fmla="*/ 6550221 w 7467600"/>
              <a:gd name="connsiteY880" fmla="*/ 1910729 h 6858000"/>
              <a:gd name="connsiteX881" fmla="*/ 6964438 w 7467600"/>
              <a:gd name="connsiteY881" fmla="*/ 2209505 h 6858000"/>
              <a:gd name="connsiteX882" fmla="*/ 7367862 w 7467600"/>
              <a:gd name="connsiteY882" fmla="*/ 2806833 h 6858000"/>
              <a:gd name="connsiteX883" fmla="*/ 7364329 w 7467600"/>
              <a:gd name="connsiteY883" fmla="*/ 2826907 h 6858000"/>
              <a:gd name="connsiteX884" fmla="*/ 7290545 w 7467600"/>
              <a:gd name="connsiteY884" fmla="*/ 2850663 h 6858000"/>
              <a:gd name="connsiteX885" fmla="*/ 6472036 w 7467600"/>
              <a:gd name="connsiteY885" fmla="*/ 1959003 h 6858000"/>
              <a:gd name="connsiteX886" fmla="*/ 5792897 w 7467600"/>
              <a:gd name="connsiteY886" fmla="*/ 1647747 h 6858000"/>
              <a:gd name="connsiteX887" fmla="*/ 5842751 w 7467600"/>
              <a:gd name="connsiteY887" fmla="*/ 1816112 h 6858000"/>
              <a:gd name="connsiteX888" fmla="*/ 5847424 w 7467600"/>
              <a:gd name="connsiteY888" fmla="*/ 1815776 h 6858000"/>
              <a:gd name="connsiteX889" fmla="*/ 6399821 w 7467600"/>
              <a:gd name="connsiteY889" fmla="*/ 2344799 h 6858000"/>
              <a:gd name="connsiteX890" fmla="*/ 6323232 w 7467600"/>
              <a:gd name="connsiteY890" fmla="*/ 2389634 h 6858000"/>
              <a:gd name="connsiteX891" fmla="*/ 5942958 w 7467600"/>
              <a:gd name="connsiteY891" fmla="*/ 2077708 h 6858000"/>
              <a:gd name="connsiteX892" fmla="*/ 5921559 w 7467600"/>
              <a:gd name="connsiteY892" fmla="*/ 2378596 h 6858000"/>
              <a:gd name="connsiteX893" fmla="*/ 5817651 w 7467600"/>
              <a:gd name="connsiteY893" fmla="*/ 3023919 h 6858000"/>
              <a:gd name="connsiteX894" fmla="*/ 5729634 w 7467600"/>
              <a:gd name="connsiteY894" fmla="*/ 3051849 h 6858000"/>
              <a:gd name="connsiteX895" fmla="*/ 5611018 w 7467600"/>
              <a:gd name="connsiteY895" fmla="*/ 2316769 h 6858000"/>
              <a:gd name="connsiteX896" fmla="*/ 5687608 w 7467600"/>
              <a:gd name="connsiteY896" fmla="*/ 2039972 h 6858000"/>
              <a:gd name="connsiteX897" fmla="*/ 5657554 w 7467600"/>
              <a:gd name="connsiteY897" fmla="*/ 1576445 h 6858000"/>
              <a:gd name="connsiteX898" fmla="*/ 5150475 w 7467600"/>
              <a:gd name="connsiteY898" fmla="*/ 1274012 h 6858000"/>
              <a:gd name="connsiteX899" fmla="*/ 5349142 w 7467600"/>
              <a:gd name="connsiteY899" fmla="*/ 2204405 h 6858000"/>
              <a:gd name="connsiteX900" fmla="*/ 5262214 w 7467600"/>
              <a:gd name="connsiteY900" fmla="*/ 2233836 h 6858000"/>
              <a:gd name="connsiteX901" fmla="*/ 4981539 w 7467600"/>
              <a:gd name="connsiteY901" fmla="*/ 1542201 h 6858000"/>
              <a:gd name="connsiteX902" fmla="*/ 4958461 w 7467600"/>
              <a:gd name="connsiteY902" fmla="*/ 1136957 h 6858000"/>
              <a:gd name="connsiteX903" fmla="*/ 4655015 w 7467600"/>
              <a:gd name="connsiteY903" fmla="*/ 891426 h 6858000"/>
              <a:gd name="connsiteX904" fmla="*/ 4348002 w 7467600"/>
              <a:gd name="connsiteY904" fmla="*/ 2205895 h 6858000"/>
              <a:gd name="connsiteX905" fmla="*/ 4262250 w 7467600"/>
              <a:gd name="connsiteY905" fmla="*/ 2219972 h 6858000"/>
              <a:gd name="connsiteX906" fmla="*/ 4550611 w 7467600"/>
              <a:gd name="connsiteY906" fmla="*/ 817540 h 6858000"/>
              <a:gd name="connsiteX907" fmla="*/ 4564418 w 7467600"/>
              <a:gd name="connsiteY907" fmla="*/ 808293 h 6858000"/>
              <a:gd name="connsiteX908" fmla="*/ 4266388 w 7467600"/>
              <a:gd name="connsiteY908" fmla="*/ 500083 h 6858000"/>
              <a:gd name="connsiteX909" fmla="*/ 4032842 w 7467600"/>
              <a:gd name="connsiteY909" fmla="*/ 211809 h 6858000"/>
              <a:gd name="connsiteX910" fmla="*/ 3882765 w 7467600"/>
              <a:gd name="connsiteY910" fmla="*/ 0 h 6858000"/>
              <a:gd name="connsiteX911" fmla="*/ 3721337 w 7467600"/>
              <a:gd name="connsiteY911" fmla="*/ 0 h 6858000"/>
              <a:gd name="connsiteX912" fmla="*/ 3797544 w 7467600"/>
              <a:gd name="connsiteY912" fmla="*/ 0 h 6858000"/>
              <a:gd name="connsiteX913" fmla="*/ 3775734 w 7467600"/>
              <a:gd name="connsiteY913" fmla="*/ 95131 h 6858000"/>
              <a:gd name="connsiteX914" fmla="*/ 3724807 w 7467600"/>
              <a:gd name="connsiteY914" fmla="*/ 272257 h 6858000"/>
              <a:gd name="connsiteX915" fmla="*/ 3726844 w 7467600"/>
              <a:gd name="connsiteY915" fmla="*/ 282988 h 6858000"/>
              <a:gd name="connsiteX916" fmla="*/ 3742664 w 7467600"/>
              <a:gd name="connsiteY916" fmla="*/ 279918 h 6858000"/>
              <a:gd name="connsiteX917" fmla="*/ 4103910 w 7467600"/>
              <a:gd name="connsiteY917" fmla="*/ 1161917 h 6858000"/>
              <a:gd name="connsiteX918" fmla="*/ 4020269 w 7467600"/>
              <a:gd name="connsiteY918" fmla="*/ 1200406 h 6858000"/>
              <a:gd name="connsiteX919" fmla="*/ 3674882 w 7467600"/>
              <a:gd name="connsiteY919" fmla="*/ 488524 h 6858000"/>
              <a:gd name="connsiteX920" fmla="*/ 3132682 w 7467600"/>
              <a:gd name="connsiteY920" fmla="*/ 1072284 h 6858000"/>
              <a:gd name="connsiteX921" fmla="*/ 2716346 w 7467600"/>
              <a:gd name="connsiteY921" fmla="*/ 1276376 h 6858000"/>
              <a:gd name="connsiteX922" fmla="*/ 2716772 w 7467600"/>
              <a:gd name="connsiteY922" fmla="*/ 1255462 h 6858000"/>
              <a:gd name="connsiteX923" fmla="*/ 3471096 w 7467600"/>
              <a:gd name="connsiteY923" fmla="*/ 437072 h 6858000"/>
              <a:gd name="connsiteX924" fmla="*/ 3639057 w 7467600"/>
              <a:gd name="connsiteY924" fmla="*/ 286334 h 6858000"/>
              <a:gd name="connsiteX925" fmla="*/ 3640309 w 7467600"/>
              <a:gd name="connsiteY925" fmla="*/ 284664 h 6858000"/>
              <a:gd name="connsiteX926" fmla="*/ 3646022 w 7467600"/>
              <a:gd name="connsiteY926" fmla="*/ 276711 h 6858000"/>
              <a:gd name="connsiteX927" fmla="*/ 3707943 w 7467600"/>
              <a:gd name="connsiteY927" fmla="*/ 65958 h 6858000"/>
              <a:gd name="connsiteX928" fmla="*/ 3721337 w 7467600"/>
              <a:gd name="connsiteY928" fmla="*/ 0 h 6858000"/>
              <a:gd name="connsiteX929" fmla="*/ 2867960 w 7467600"/>
              <a:gd name="connsiteY929" fmla="*/ 0 h 6858000"/>
              <a:gd name="connsiteX930" fmla="*/ 2926351 w 7467600"/>
              <a:gd name="connsiteY930" fmla="*/ 0 h 6858000"/>
              <a:gd name="connsiteX931" fmla="*/ 2902823 w 7467600"/>
              <a:gd name="connsiteY931" fmla="*/ 262929 h 6858000"/>
              <a:gd name="connsiteX932" fmla="*/ 2940663 w 7467600"/>
              <a:gd name="connsiteY932" fmla="*/ 140884 h 6858000"/>
              <a:gd name="connsiteX933" fmla="*/ 2947039 w 7467600"/>
              <a:gd name="connsiteY933" fmla="*/ 122524 h 6858000"/>
              <a:gd name="connsiteX934" fmla="*/ 2984316 w 7467600"/>
              <a:gd name="connsiteY934" fmla="*/ 0 h 6858000"/>
              <a:gd name="connsiteX935" fmla="*/ 3016114 w 7467600"/>
              <a:gd name="connsiteY935" fmla="*/ 0 h 6858000"/>
              <a:gd name="connsiteX936" fmla="*/ 2979949 w 7467600"/>
              <a:gd name="connsiteY936" fmla="*/ 119274 h 6858000"/>
              <a:gd name="connsiteX937" fmla="*/ 3023879 w 7467600"/>
              <a:gd name="connsiteY937" fmla="*/ 0 h 6858000"/>
              <a:gd name="connsiteX938" fmla="*/ 3105400 w 7467600"/>
              <a:gd name="connsiteY938" fmla="*/ 0 h 6858000"/>
              <a:gd name="connsiteX939" fmla="*/ 3094669 w 7467600"/>
              <a:gd name="connsiteY939" fmla="*/ 30308 h 6858000"/>
              <a:gd name="connsiteX940" fmla="*/ 2901945 w 7467600"/>
              <a:gd name="connsiteY940" fmla="*/ 466538 h 6858000"/>
              <a:gd name="connsiteX941" fmla="*/ 2815209 w 7467600"/>
              <a:gd name="connsiteY941" fmla="*/ 497361 h 6858000"/>
              <a:gd name="connsiteX942" fmla="*/ 2844845 w 7467600"/>
              <a:gd name="connsiteY942" fmla="*/ 127638 h 6858000"/>
              <a:gd name="connsiteX943" fmla="*/ 2867960 w 7467600"/>
              <a:gd name="connsiteY943" fmla="*/ 0 h 6858000"/>
              <a:gd name="connsiteX944" fmla="*/ 1057230 w 7467600"/>
              <a:gd name="connsiteY944" fmla="*/ 0 h 6858000"/>
              <a:gd name="connsiteX945" fmla="*/ 1111003 w 7467600"/>
              <a:gd name="connsiteY945" fmla="*/ 0 h 6858000"/>
              <a:gd name="connsiteX946" fmla="*/ 1125553 w 7467600"/>
              <a:gd name="connsiteY946" fmla="*/ 52588 h 6858000"/>
              <a:gd name="connsiteX947" fmla="*/ 1304276 w 7467600"/>
              <a:gd name="connsiteY947" fmla="*/ 476275 h 6858000"/>
              <a:gd name="connsiteX948" fmla="*/ 1492066 w 7467600"/>
              <a:gd name="connsiteY948" fmla="*/ 886333 h 6858000"/>
              <a:gd name="connsiteX949" fmla="*/ 1423698 w 7467600"/>
              <a:gd name="connsiteY949" fmla="*/ 710817 h 6858000"/>
              <a:gd name="connsiteX950" fmla="*/ 1357609 w 7467600"/>
              <a:gd name="connsiteY950" fmla="*/ 532892 h 6858000"/>
              <a:gd name="connsiteX951" fmla="*/ 1309550 w 7467600"/>
              <a:gd name="connsiteY951" fmla="*/ 374031 h 6858000"/>
              <a:gd name="connsiteX952" fmla="*/ 1193673 w 7467600"/>
              <a:gd name="connsiteY952" fmla="*/ 49533 h 6858000"/>
              <a:gd name="connsiteX953" fmla="*/ 1164391 w 7467600"/>
              <a:gd name="connsiteY953" fmla="*/ 0 h 6858000"/>
              <a:gd name="connsiteX954" fmla="*/ 1200666 w 7467600"/>
              <a:gd name="connsiteY954" fmla="*/ 0 h 6858000"/>
              <a:gd name="connsiteX955" fmla="*/ 1223408 w 7467600"/>
              <a:gd name="connsiteY955" fmla="*/ 38996 h 6858000"/>
              <a:gd name="connsiteX956" fmla="*/ 1339635 w 7467600"/>
              <a:gd name="connsiteY956" fmla="*/ 365517 h 6858000"/>
              <a:gd name="connsiteX957" fmla="*/ 1387469 w 7467600"/>
              <a:gd name="connsiteY957" fmla="*/ 523079 h 6858000"/>
              <a:gd name="connsiteX958" fmla="*/ 1452685 w 7467600"/>
              <a:gd name="connsiteY958" fmla="*/ 699806 h 6858000"/>
              <a:gd name="connsiteX959" fmla="*/ 1492092 w 7467600"/>
              <a:gd name="connsiteY959" fmla="*/ 800424 h 6858000"/>
              <a:gd name="connsiteX960" fmla="*/ 1455302 w 7467600"/>
              <a:gd name="connsiteY960" fmla="*/ 632913 h 6858000"/>
              <a:gd name="connsiteX961" fmla="*/ 1222336 w 7467600"/>
              <a:gd name="connsiteY961" fmla="*/ 9480 h 6858000"/>
              <a:gd name="connsiteX962" fmla="*/ 1214634 w 7467600"/>
              <a:gd name="connsiteY962" fmla="*/ 0 h 6858000"/>
              <a:gd name="connsiteX963" fmla="*/ 1289827 w 7467600"/>
              <a:gd name="connsiteY963" fmla="*/ 0 h 6858000"/>
              <a:gd name="connsiteX964" fmla="*/ 1321076 w 7467600"/>
              <a:gd name="connsiteY964" fmla="*/ 59722 h 6858000"/>
              <a:gd name="connsiteX965" fmla="*/ 1512579 w 7467600"/>
              <a:gd name="connsiteY965" fmla="*/ 626441 h 6858000"/>
              <a:gd name="connsiteX966" fmla="*/ 1506076 w 7467600"/>
              <a:gd name="connsiteY966" fmla="*/ 1089289 h 6858000"/>
              <a:gd name="connsiteX967" fmla="*/ 1486346 w 7467600"/>
              <a:gd name="connsiteY967" fmla="*/ 1079919 h 6858000"/>
              <a:gd name="connsiteX968" fmla="*/ 1070511 w 7467600"/>
              <a:gd name="connsiteY968" fmla="*/ 48609 h 6858000"/>
              <a:gd name="connsiteX969" fmla="*/ 1057230 w 7467600"/>
              <a:gd name="connsiteY969" fmla="*/ 0 h 6858000"/>
              <a:gd name="connsiteX970" fmla="*/ 43151 w 7467600"/>
              <a:gd name="connsiteY970" fmla="*/ 0 h 6858000"/>
              <a:gd name="connsiteX971" fmla="*/ 95283 w 7467600"/>
              <a:gd name="connsiteY971" fmla="*/ 0 h 6858000"/>
              <a:gd name="connsiteX972" fmla="*/ 300708 w 7467600"/>
              <a:gd name="connsiteY972" fmla="*/ 154571 h 6858000"/>
              <a:gd name="connsiteX973" fmla="*/ 530414 w 7467600"/>
              <a:gd name="connsiteY973" fmla="*/ 354673 h 6858000"/>
              <a:gd name="connsiteX974" fmla="*/ 333785 w 7467600"/>
              <a:gd name="connsiteY974" fmla="*/ 161564 h 6858000"/>
              <a:gd name="connsiteX975" fmla="*/ 147005 w 7467600"/>
              <a:gd name="connsiteY975" fmla="*/ 0 h 6858000"/>
              <a:gd name="connsiteX976" fmla="*/ 272509 w 7467600"/>
              <a:gd name="connsiteY976" fmla="*/ 0 h 6858000"/>
              <a:gd name="connsiteX977" fmla="*/ 326276 w 7467600"/>
              <a:gd name="connsiteY977" fmla="*/ 45847 h 6858000"/>
              <a:gd name="connsiteX978" fmla="*/ 823759 w 7467600"/>
              <a:gd name="connsiteY978" fmla="*/ 574145 h 6858000"/>
              <a:gd name="connsiteX979" fmla="*/ 811254 w 7467600"/>
              <a:gd name="connsiteY979" fmla="*/ 665546 h 6858000"/>
              <a:gd name="connsiteX980" fmla="*/ 154042 w 7467600"/>
              <a:gd name="connsiteY980" fmla="*/ 261522 h 6858000"/>
              <a:gd name="connsiteX981" fmla="*/ 13550 w 7467600"/>
              <a:gd name="connsiteY981" fmla="*/ 158423 h 6858000"/>
              <a:gd name="connsiteX982" fmla="*/ 0 w 7467600"/>
              <a:gd name="connsiteY982" fmla="*/ 146618 h 6858000"/>
              <a:gd name="connsiteX983" fmla="*/ 0 w 7467600"/>
              <a:gd name="connsiteY983" fmla="*/ 59161 h 6858000"/>
              <a:gd name="connsiteX984" fmla="*/ 45427 w 7467600"/>
              <a:gd name="connsiteY984" fmla="*/ 101078 h 6858000"/>
              <a:gd name="connsiteX985" fmla="*/ 630103 w 7467600"/>
              <a:gd name="connsiteY985" fmla="*/ 485885 h 6858000"/>
              <a:gd name="connsiteX986" fmla="*/ 532040 w 7467600"/>
              <a:gd name="connsiteY986" fmla="*/ 399359 h 6858000"/>
              <a:gd name="connsiteX987" fmla="*/ 517618 w 7467600"/>
              <a:gd name="connsiteY987" fmla="*/ 385726 h 6858000"/>
              <a:gd name="connsiteX988" fmla="*/ 285074 w 7467600"/>
              <a:gd name="connsiteY988" fmla="*/ 182755 h 6858000"/>
              <a:gd name="connsiteX989" fmla="*/ 43151 w 7467600"/>
              <a:gd name="connsiteY98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427076 w 7467600"/>
              <a:gd name="connsiteY131" fmla="*/ 5142684 h 6858000"/>
              <a:gd name="connsiteX132" fmla="*/ 7312201 w 7467600"/>
              <a:gd name="connsiteY132" fmla="*/ 5128278 h 6858000"/>
              <a:gd name="connsiteX133" fmla="*/ 1903353 w 7467600"/>
              <a:gd name="connsiteY133" fmla="*/ 5044827 h 6858000"/>
              <a:gd name="connsiteX134" fmla="*/ 1936931 w 7467600"/>
              <a:gd name="connsiteY134" fmla="*/ 5093954 h 6858000"/>
              <a:gd name="connsiteX135" fmla="*/ 2195868 w 7467600"/>
              <a:gd name="connsiteY135" fmla="*/ 5396574 h 6858000"/>
              <a:gd name="connsiteX136" fmla="*/ 2088852 w 7467600"/>
              <a:gd name="connsiteY136" fmla="*/ 5166123 h 6858000"/>
              <a:gd name="connsiteX137" fmla="*/ 1958241 w 7467600"/>
              <a:gd name="connsiteY137" fmla="*/ 5067955 h 6858000"/>
              <a:gd name="connsiteX138" fmla="*/ 1903353 w 7467600"/>
              <a:gd name="connsiteY138" fmla="*/ 5044827 h 6858000"/>
              <a:gd name="connsiteX139" fmla="*/ 1979378 w 7467600"/>
              <a:gd name="connsiteY139" fmla="*/ 4769504 h 6858000"/>
              <a:gd name="connsiteX140" fmla="*/ 2882120 w 7467600"/>
              <a:gd name="connsiteY140" fmla="*/ 5064547 h 6858000"/>
              <a:gd name="connsiteX141" fmla="*/ 2793103 w 7467600"/>
              <a:gd name="connsiteY141" fmla="*/ 5039699 h 6858000"/>
              <a:gd name="connsiteX142" fmla="*/ 2770041 w 7467600"/>
              <a:gd name="connsiteY142" fmla="*/ 5033634 h 6858000"/>
              <a:gd name="connsiteX143" fmla="*/ 1979378 w 7467600"/>
              <a:gd name="connsiteY143" fmla="*/ 4769504 h 6858000"/>
              <a:gd name="connsiteX144" fmla="*/ 1927410 w 7467600"/>
              <a:gd name="connsiteY144" fmla="*/ 4716164 h 6858000"/>
              <a:gd name="connsiteX145" fmla="*/ 1959587 w 7467600"/>
              <a:gd name="connsiteY145" fmla="*/ 4728849 h 6858000"/>
              <a:gd name="connsiteX146" fmla="*/ 2777707 w 7467600"/>
              <a:gd name="connsiteY146" fmla="*/ 5003991 h 6858000"/>
              <a:gd name="connsiteX147" fmla="*/ 2800768 w 7467600"/>
              <a:gd name="connsiteY147" fmla="*/ 5010056 h 6858000"/>
              <a:gd name="connsiteX148" fmla="*/ 2879408 w 7467600"/>
              <a:gd name="connsiteY148" fmla="*/ 5031590 h 6858000"/>
              <a:gd name="connsiteX149" fmla="*/ 2862295 w 7467600"/>
              <a:gd name="connsiteY149" fmla="*/ 5022958 h 6858000"/>
              <a:gd name="connsiteX150" fmla="*/ 2813343 w 7467600"/>
              <a:gd name="connsiteY150" fmla="*/ 4998369 h 6858000"/>
              <a:gd name="connsiteX151" fmla="*/ 2646245 w 7467600"/>
              <a:gd name="connsiteY151" fmla="*/ 4930999 h 6858000"/>
              <a:gd name="connsiteX152" fmla="*/ 1999243 w 7467600"/>
              <a:gd name="connsiteY152" fmla="*/ 4730524 h 6858000"/>
              <a:gd name="connsiteX153" fmla="*/ 1979527 w 7467600"/>
              <a:gd name="connsiteY153" fmla="*/ 4726651 h 6858000"/>
              <a:gd name="connsiteX154" fmla="*/ 1927410 w 7467600"/>
              <a:gd name="connsiteY154" fmla="*/ 4716164 h 6858000"/>
              <a:gd name="connsiteX155" fmla="*/ 1997014 w 7467600"/>
              <a:gd name="connsiteY155" fmla="*/ 4698007 h 6858000"/>
              <a:gd name="connsiteX156" fmla="*/ 2005458 w 7467600"/>
              <a:gd name="connsiteY156" fmla="*/ 4699540 h 6858000"/>
              <a:gd name="connsiteX157" fmla="*/ 2657186 w 7467600"/>
              <a:gd name="connsiteY157" fmla="*/ 4901687 h 6858000"/>
              <a:gd name="connsiteX158" fmla="*/ 2826662 w 7467600"/>
              <a:gd name="connsiteY158" fmla="*/ 4970362 h 6858000"/>
              <a:gd name="connsiteX159" fmla="*/ 2876100 w 7467600"/>
              <a:gd name="connsiteY159" fmla="*/ 4995397 h 6858000"/>
              <a:gd name="connsiteX160" fmla="*/ 3042600 w 7467600"/>
              <a:gd name="connsiteY160" fmla="*/ 5059532 h 6858000"/>
              <a:gd name="connsiteX161" fmla="*/ 1997014 w 7467600"/>
              <a:gd name="connsiteY161" fmla="*/ 4698007 h 6858000"/>
              <a:gd name="connsiteX162" fmla="*/ 2305292 w 7467600"/>
              <a:gd name="connsiteY162" fmla="*/ 4219492 h 6858000"/>
              <a:gd name="connsiteX163" fmla="*/ 3360922 w 7467600"/>
              <a:gd name="connsiteY163" fmla="*/ 4529373 h 6858000"/>
              <a:gd name="connsiteX164" fmla="*/ 3492420 w 7467600"/>
              <a:gd name="connsiteY164" fmla="*/ 4510145 h 6858000"/>
              <a:gd name="connsiteX165" fmla="*/ 3364086 w 7467600"/>
              <a:gd name="connsiteY165" fmla="*/ 4480340 h 6858000"/>
              <a:gd name="connsiteX166" fmla="*/ 3225818 w 7467600"/>
              <a:gd name="connsiteY166" fmla="*/ 4411822 h 6858000"/>
              <a:gd name="connsiteX167" fmla="*/ 3129696 w 7467600"/>
              <a:gd name="connsiteY167" fmla="*/ 4360704 h 6858000"/>
              <a:gd name="connsiteX168" fmla="*/ 2814545 w 7467600"/>
              <a:gd name="connsiteY168" fmla="*/ 4282955 h 6858000"/>
              <a:gd name="connsiteX169" fmla="*/ 2305292 w 7467600"/>
              <a:gd name="connsiteY169" fmla="*/ 4219492 h 6858000"/>
              <a:gd name="connsiteX170" fmla="*/ 2626982 w 7467600"/>
              <a:gd name="connsiteY170" fmla="*/ 4206450 h 6858000"/>
              <a:gd name="connsiteX171" fmla="*/ 2490617 w 7467600"/>
              <a:gd name="connsiteY171" fmla="*/ 4206951 h 6858000"/>
              <a:gd name="connsiteX172" fmla="*/ 2819869 w 7467600"/>
              <a:gd name="connsiteY172" fmla="*/ 4252936 h 6858000"/>
              <a:gd name="connsiteX173" fmla="*/ 3143018 w 7467600"/>
              <a:gd name="connsiteY173" fmla="*/ 4332698 h 6858000"/>
              <a:gd name="connsiteX174" fmla="*/ 3241520 w 7467600"/>
              <a:gd name="connsiteY174" fmla="*/ 4385112 h 6858000"/>
              <a:gd name="connsiteX175" fmla="*/ 3374575 w 7467600"/>
              <a:gd name="connsiteY175" fmla="*/ 4451517 h 6858000"/>
              <a:gd name="connsiteX176" fmla="*/ 3505221 w 7467600"/>
              <a:gd name="connsiteY176" fmla="*/ 4480757 h 6858000"/>
              <a:gd name="connsiteX177" fmla="*/ 2626982 w 7467600"/>
              <a:gd name="connsiteY177" fmla="*/ 4206450 h 6858000"/>
              <a:gd name="connsiteX178" fmla="*/ 1310106 w 7467600"/>
              <a:gd name="connsiteY178" fmla="*/ 3943217 h 6858000"/>
              <a:gd name="connsiteX179" fmla="*/ 854994 w 7467600"/>
              <a:gd name="connsiteY179" fmla="*/ 4399136 h 6858000"/>
              <a:gd name="connsiteX180" fmla="*/ 742462 w 7467600"/>
              <a:gd name="connsiteY180" fmla="*/ 4594648 h 6858000"/>
              <a:gd name="connsiteX181" fmla="*/ 820602 w 7467600"/>
              <a:gd name="connsiteY181" fmla="*/ 4485915 h 6858000"/>
              <a:gd name="connsiteX182" fmla="*/ 878295 w 7467600"/>
              <a:gd name="connsiteY182" fmla="*/ 4403594 h 6858000"/>
              <a:gd name="connsiteX183" fmla="*/ 1240607 w 7467600"/>
              <a:gd name="connsiteY183" fmla="*/ 4010401 h 6858000"/>
              <a:gd name="connsiteX184" fmla="*/ 1310106 w 7467600"/>
              <a:gd name="connsiteY184" fmla="*/ 3943217 h 6858000"/>
              <a:gd name="connsiteX185" fmla="*/ 1423113 w 7467600"/>
              <a:gd name="connsiteY185" fmla="*/ 3874565 h 6858000"/>
              <a:gd name="connsiteX186" fmla="*/ 1260565 w 7467600"/>
              <a:gd name="connsiteY186" fmla="*/ 4031982 h 6858000"/>
              <a:gd name="connsiteX187" fmla="*/ 901900 w 7467600"/>
              <a:gd name="connsiteY187" fmla="*/ 4421236 h 6858000"/>
              <a:gd name="connsiteX188" fmla="*/ 845044 w 7467600"/>
              <a:gd name="connsiteY188" fmla="*/ 4502436 h 6858000"/>
              <a:gd name="connsiteX189" fmla="*/ 685926 w 7467600"/>
              <a:gd name="connsiteY189" fmla="*/ 4703069 h 6858000"/>
              <a:gd name="connsiteX190" fmla="*/ 684248 w 7467600"/>
              <a:gd name="connsiteY190" fmla="*/ 4706721 h 6858000"/>
              <a:gd name="connsiteX191" fmla="*/ 1423113 w 7467600"/>
              <a:gd name="connsiteY191" fmla="*/ 3874565 h 6858000"/>
              <a:gd name="connsiteX192" fmla="*/ 3316479 w 7467600"/>
              <a:gd name="connsiteY192" fmla="*/ 3872136 h 6858000"/>
              <a:gd name="connsiteX193" fmla="*/ 3546806 w 7467600"/>
              <a:gd name="connsiteY193" fmla="*/ 4356139 h 6858000"/>
              <a:gd name="connsiteX194" fmla="*/ 3364433 w 7467600"/>
              <a:gd name="connsiteY194" fmla="*/ 3953121 h 6858000"/>
              <a:gd name="connsiteX195" fmla="*/ 3316479 w 7467600"/>
              <a:gd name="connsiteY195" fmla="*/ 3872136 h 6858000"/>
              <a:gd name="connsiteX196" fmla="*/ 3291335 w 7467600"/>
              <a:gd name="connsiteY196" fmla="*/ 3767420 h 6858000"/>
              <a:gd name="connsiteX197" fmla="*/ 3390805 w 7467600"/>
              <a:gd name="connsiteY197" fmla="*/ 3937163 h 6858000"/>
              <a:gd name="connsiteX198" fmla="*/ 3579062 w 7467600"/>
              <a:gd name="connsiteY198" fmla="*/ 4359040 h 6858000"/>
              <a:gd name="connsiteX199" fmla="*/ 3467355 w 7467600"/>
              <a:gd name="connsiteY199" fmla="*/ 3988130 h 6858000"/>
              <a:gd name="connsiteX200" fmla="*/ 3310753 w 7467600"/>
              <a:gd name="connsiteY200" fmla="*/ 3787140 h 6858000"/>
              <a:gd name="connsiteX201" fmla="*/ 3291335 w 7467600"/>
              <a:gd name="connsiteY201" fmla="*/ 3767420 h 6858000"/>
              <a:gd name="connsiteX202" fmla="*/ 1635889 w 7467600"/>
              <a:gd name="connsiteY202" fmla="*/ 3709494 h 6858000"/>
              <a:gd name="connsiteX203" fmla="*/ 1634800 w 7467600"/>
              <a:gd name="connsiteY203" fmla="*/ 3731111 h 6858000"/>
              <a:gd name="connsiteX204" fmla="*/ 1635889 w 7467600"/>
              <a:gd name="connsiteY204" fmla="*/ 3709494 h 6858000"/>
              <a:gd name="connsiteX205" fmla="*/ 1510397 w 7467600"/>
              <a:gd name="connsiteY205" fmla="*/ 3684705 h 6858000"/>
              <a:gd name="connsiteX206" fmla="*/ 1146550 w 7467600"/>
              <a:gd name="connsiteY206" fmla="*/ 3802012 h 6858000"/>
              <a:gd name="connsiteX207" fmla="*/ 698834 w 7467600"/>
              <a:gd name="connsiteY207" fmla="*/ 3952272 h 6858000"/>
              <a:gd name="connsiteX208" fmla="*/ 34256 w 7467600"/>
              <a:gd name="connsiteY208" fmla="*/ 4347603 h 6858000"/>
              <a:gd name="connsiteX209" fmla="*/ 527241 w 7467600"/>
              <a:gd name="connsiteY209" fmla="*/ 4065078 h 6858000"/>
              <a:gd name="connsiteX210" fmla="*/ 1510397 w 7467600"/>
              <a:gd name="connsiteY210" fmla="*/ 3684705 h 6858000"/>
              <a:gd name="connsiteX211" fmla="*/ 1313114 w 7467600"/>
              <a:gd name="connsiteY211" fmla="*/ 3655216 h 6858000"/>
              <a:gd name="connsiteX212" fmla="*/ 1109304 w 7467600"/>
              <a:gd name="connsiteY212" fmla="*/ 3669030 h 6858000"/>
              <a:gd name="connsiteX213" fmla="*/ 8129 w 7467600"/>
              <a:gd name="connsiteY213" fmla="*/ 4330519 h 6858000"/>
              <a:gd name="connsiteX214" fmla="*/ 687572 w 7467600"/>
              <a:gd name="connsiteY214" fmla="*/ 3925629 h 6858000"/>
              <a:gd name="connsiteX215" fmla="*/ 1138365 w 7467600"/>
              <a:gd name="connsiteY215" fmla="*/ 3774515 h 6858000"/>
              <a:gd name="connsiteX216" fmla="*/ 1505579 w 7467600"/>
              <a:gd name="connsiteY216" fmla="*/ 3655526 h 6858000"/>
              <a:gd name="connsiteX217" fmla="*/ 1313114 w 7467600"/>
              <a:gd name="connsiteY217" fmla="*/ 3655216 h 6858000"/>
              <a:gd name="connsiteX218" fmla="*/ 3655073 w 7467600"/>
              <a:gd name="connsiteY218" fmla="*/ 3650884 h 6858000"/>
              <a:gd name="connsiteX219" fmla="*/ 3989938 w 7467600"/>
              <a:gd name="connsiteY219" fmla="*/ 3991685 h 6858000"/>
              <a:gd name="connsiteX220" fmla="*/ 4393907 w 7467600"/>
              <a:gd name="connsiteY220" fmla="*/ 4261258 h 6858000"/>
              <a:gd name="connsiteX221" fmla="*/ 4648051 w 7467600"/>
              <a:gd name="connsiteY221" fmla="*/ 4374051 h 6858000"/>
              <a:gd name="connsiteX222" fmla="*/ 4383389 w 7467600"/>
              <a:gd name="connsiteY222" fmla="*/ 4184369 h 6858000"/>
              <a:gd name="connsiteX223" fmla="*/ 4165508 w 7467600"/>
              <a:gd name="connsiteY223" fmla="*/ 4035196 h 6858000"/>
              <a:gd name="connsiteX224" fmla="*/ 4068162 w 7467600"/>
              <a:gd name="connsiteY224" fmla="*/ 3953394 h 6858000"/>
              <a:gd name="connsiteX225" fmla="*/ 3981416 w 7467600"/>
              <a:gd name="connsiteY225" fmla="*/ 3880482 h 6858000"/>
              <a:gd name="connsiteX226" fmla="*/ 3800147 w 7467600"/>
              <a:gd name="connsiteY226" fmla="*/ 3749872 h 6858000"/>
              <a:gd name="connsiteX227" fmla="*/ 3655073 w 7467600"/>
              <a:gd name="connsiteY227" fmla="*/ 3650884 h 6858000"/>
              <a:gd name="connsiteX228" fmla="*/ 3670252 w 7467600"/>
              <a:gd name="connsiteY228" fmla="*/ 3622798 h 6858000"/>
              <a:gd name="connsiteX229" fmla="*/ 3817258 w 7467600"/>
              <a:gd name="connsiteY229" fmla="*/ 3723577 h 6858000"/>
              <a:gd name="connsiteX230" fmla="*/ 4000461 w 7467600"/>
              <a:gd name="connsiteY230" fmla="*/ 3855966 h 6858000"/>
              <a:gd name="connsiteX231" fmla="*/ 4088180 w 7467600"/>
              <a:gd name="connsiteY231" fmla="*/ 3929774 h 6858000"/>
              <a:gd name="connsiteX232" fmla="*/ 4184555 w 7467600"/>
              <a:gd name="connsiteY232" fmla="*/ 4010683 h 6858000"/>
              <a:gd name="connsiteX233" fmla="*/ 4399563 w 7467600"/>
              <a:gd name="connsiteY233" fmla="*/ 4158106 h 6858000"/>
              <a:gd name="connsiteX234" fmla="*/ 4684469 w 7467600"/>
              <a:gd name="connsiteY234" fmla="*/ 4364680 h 6858000"/>
              <a:gd name="connsiteX235" fmla="*/ 4690271 w 7467600"/>
              <a:gd name="connsiteY235" fmla="*/ 4370034 h 6858000"/>
              <a:gd name="connsiteX236" fmla="*/ 4136093 w 7467600"/>
              <a:gd name="connsiteY236" fmla="*/ 3858466 h 6858000"/>
              <a:gd name="connsiteX237" fmla="*/ 3670252 w 7467600"/>
              <a:gd name="connsiteY237" fmla="*/ 3622798 h 6858000"/>
              <a:gd name="connsiteX238" fmla="*/ 4440129 w 7467600"/>
              <a:gd name="connsiteY238" fmla="*/ 3448571 h 6858000"/>
              <a:gd name="connsiteX239" fmla="*/ 4856525 w 7467600"/>
              <a:gd name="connsiteY239" fmla="*/ 3915351 h 6858000"/>
              <a:gd name="connsiteX240" fmla="*/ 5059055 w 7467600"/>
              <a:gd name="connsiteY240" fmla="*/ 4108918 h 6858000"/>
              <a:gd name="connsiteX241" fmla="*/ 5290070 w 7467600"/>
              <a:gd name="connsiteY241" fmla="*/ 4263619 h 6858000"/>
              <a:gd name="connsiteX242" fmla="*/ 4834991 w 7467600"/>
              <a:gd name="connsiteY242" fmla="*/ 3830985 h 6858000"/>
              <a:gd name="connsiteX243" fmla="*/ 4440129 w 7467600"/>
              <a:gd name="connsiteY243" fmla="*/ 3448571 h 6858000"/>
              <a:gd name="connsiteX244" fmla="*/ 4441737 w 7467600"/>
              <a:gd name="connsiteY244" fmla="*/ 3399734 h 6858000"/>
              <a:gd name="connsiteX245" fmla="*/ 4431236 w 7467600"/>
              <a:gd name="connsiteY245" fmla="*/ 3400954 h 6858000"/>
              <a:gd name="connsiteX246" fmla="*/ 4557150 w 7467600"/>
              <a:gd name="connsiteY246" fmla="*/ 3510023 h 6858000"/>
              <a:gd name="connsiteX247" fmla="*/ 4856936 w 7467600"/>
              <a:gd name="connsiteY247" fmla="*/ 3809146 h 6858000"/>
              <a:gd name="connsiteX248" fmla="*/ 5111996 w 7467600"/>
              <a:gd name="connsiteY248" fmla="*/ 4065759 h 6858000"/>
              <a:gd name="connsiteX249" fmla="*/ 5388878 w 7467600"/>
              <a:gd name="connsiteY249" fmla="*/ 4300185 h 6858000"/>
              <a:gd name="connsiteX250" fmla="*/ 5425556 w 7467600"/>
              <a:gd name="connsiteY250" fmla="*/ 4308967 h 6858000"/>
              <a:gd name="connsiteX251" fmla="*/ 4943646 w 7467600"/>
              <a:gd name="connsiteY251" fmla="*/ 3822916 h 6858000"/>
              <a:gd name="connsiteX252" fmla="*/ 4594837 w 7467600"/>
              <a:gd name="connsiteY252" fmla="*/ 3532274 h 6858000"/>
              <a:gd name="connsiteX253" fmla="*/ 4441737 w 7467600"/>
              <a:gd name="connsiteY253" fmla="*/ 3399734 h 6858000"/>
              <a:gd name="connsiteX254" fmla="*/ 5425834 w 7467600"/>
              <a:gd name="connsiteY254" fmla="*/ 3162785 h 6858000"/>
              <a:gd name="connsiteX255" fmla="*/ 5401644 w 7467600"/>
              <a:gd name="connsiteY255" fmla="*/ 3617847 h 6858000"/>
              <a:gd name="connsiteX256" fmla="*/ 5467256 w 7467600"/>
              <a:gd name="connsiteY256" fmla="*/ 4175494 h 6858000"/>
              <a:gd name="connsiteX257" fmla="*/ 5448069 w 7467600"/>
              <a:gd name="connsiteY257" fmla="*/ 3567554 h 6858000"/>
              <a:gd name="connsiteX258" fmla="*/ 5425834 w 7467600"/>
              <a:gd name="connsiteY258" fmla="*/ 3162785 h 6858000"/>
              <a:gd name="connsiteX259" fmla="*/ 1318687 w 7467600"/>
              <a:gd name="connsiteY259" fmla="*/ 3113840 h 6858000"/>
              <a:gd name="connsiteX260" fmla="*/ 1066793 w 7467600"/>
              <a:gd name="connsiteY260" fmla="*/ 3212171 h 6858000"/>
              <a:gd name="connsiteX261" fmla="*/ 993319 w 7467600"/>
              <a:gd name="connsiteY261" fmla="*/ 3247648 h 6858000"/>
              <a:gd name="connsiteX262" fmla="*/ 853081 w 7467600"/>
              <a:gd name="connsiteY262" fmla="*/ 3312410 h 6858000"/>
              <a:gd name="connsiteX263" fmla="*/ 805957 w 7467600"/>
              <a:gd name="connsiteY263" fmla="*/ 3330443 h 6858000"/>
              <a:gd name="connsiteX264" fmla="*/ 1318687 w 7467600"/>
              <a:gd name="connsiteY264" fmla="*/ 3113840 h 6858000"/>
              <a:gd name="connsiteX265" fmla="*/ 5453702 w 7467600"/>
              <a:gd name="connsiteY265" fmla="*/ 3090882 h 6858000"/>
              <a:gd name="connsiteX266" fmla="*/ 5480135 w 7467600"/>
              <a:gd name="connsiteY266" fmla="*/ 3565802 h 6858000"/>
              <a:gd name="connsiteX267" fmla="*/ 5499023 w 7467600"/>
              <a:gd name="connsiteY267" fmla="*/ 4166310 h 6858000"/>
              <a:gd name="connsiteX268" fmla="*/ 5547022 w 7467600"/>
              <a:gd name="connsiteY268" fmla="*/ 3607838 h 6858000"/>
              <a:gd name="connsiteX269" fmla="*/ 5515964 w 7467600"/>
              <a:gd name="connsiteY269" fmla="*/ 3378541 h 6858000"/>
              <a:gd name="connsiteX270" fmla="*/ 5453702 w 7467600"/>
              <a:gd name="connsiteY270" fmla="*/ 3090882 h 6858000"/>
              <a:gd name="connsiteX271" fmla="*/ 1238695 w 7467600"/>
              <a:gd name="connsiteY271" fmla="*/ 3076820 h 6858000"/>
              <a:gd name="connsiteX272" fmla="*/ 716371 w 7467600"/>
              <a:gd name="connsiteY272" fmla="*/ 3293249 h 6858000"/>
              <a:gd name="connsiteX273" fmla="*/ 579522 w 7467600"/>
              <a:gd name="connsiteY273" fmla="*/ 3371759 h 6858000"/>
              <a:gd name="connsiteX274" fmla="*/ 600288 w 7467600"/>
              <a:gd name="connsiteY274" fmla="*/ 3365555 h 6858000"/>
              <a:gd name="connsiteX275" fmla="*/ 840692 w 7467600"/>
              <a:gd name="connsiteY275" fmla="*/ 3284921 h 6858000"/>
              <a:gd name="connsiteX276" fmla="*/ 979248 w 7467600"/>
              <a:gd name="connsiteY276" fmla="*/ 3221003 h 6858000"/>
              <a:gd name="connsiteX277" fmla="*/ 1053282 w 7467600"/>
              <a:gd name="connsiteY277" fmla="*/ 3185247 h 6858000"/>
              <a:gd name="connsiteX278" fmla="*/ 1320603 w 7467600"/>
              <a:gd name="connsiteY278" fmla="*/ 3081281 h 6858000"/>
              <a:gd name="connsiteX279" fmla="*/ 1238695 w 7467600"/>
              <a:gd name="connsiteY279" fmla="*/ 3076820 h 6858000"/>
              <a:gd name="connsiteX280" fmla="*/ 5425627 w 7467600"/>
              <a:gd name="connsiteY280" fmla="*/ 2954192 h 6858000"/>
              <a:gd name="connsiteX281" fmla="*/ 5470770 w 7467600"/>
              <a:gd name="connsiteY281" fmla="*/ 3005435 h 6858000"/>
              <a:gd name="connsiteX282" fmla="*/ 5519779 w 7467600"/>
              <a:gd name="connsiteY282" fmla="*/ 4359223 h 6858000"/>
              <a:gd name="connsiteX283" fmla="*/ 5520293 w 7467600"/>
              <a:gd name="connsiteY283" fmla="*/ 4360602 h 6858000"/>
              <a:gd name="connsiteX284" fmla="*/ 5767221 w 7467600"/>
              <a:gd name="connsiteY284" fmla="*/ 4665564 h 6858000"/>
              <a:gd name="connsiteX285" fmla="*/ 6937169 w 7467600"/>
              <a:gd name="connsiteY285" fmla="*/ 4815941 h 6858000"/>
              <a:gd name="connsiteX286" fmla="*/ 6953922 w 7467600"/>
              <a:gd name="connsiteY286" fmla="*/ 4890068 h 6858000"/>
              <a:gd name="connsiteX287" fmla="*/ 6071359 w 7467600"/>
              <a:gd name="connsiteY287" fmla="*/ 4770770 h 6858000"/>
              <a:gd name="connsiteX288" fmla="*/ 6038839 w 7467600"/>
              <a:gd name="connsiteY288" fmla="*/ 4764474 h 6858000"/>
              <a:gd name="connsiteX289" fmla="*/ 6038706 w 7467600"/>
              <a:gd name="connsiteY289" fmla="*/ 4763847 h 6858000"/>
              <a:gd name="connsiteX290" fmla="*/ 6037784 w 7467600"/>
              <a:gd name="connsiteY290" fmla="*/ 4764270 h 6858000"/>
              <a:gd name="connsiteX291" fmla="*/ 6038839 w 7467600"/>
              <a:gd name="connsiteY291" fmla="*/ 4764474 h 6858000"/>
              <a:gd name="connsiteX292" fmla="*/ 6040338 w 7467600"/>
              <a:gd name="connsiteY292" fmla="*/ 4771418 h 6858000"/>
              <a:gd name="connsiteX293" fmla="*/ 6024488 w 7467600"/>
              <a:gd name="connsiteY293" fmla="*/ 4809903 h 6858000"/>
              <a:gd name="connsiteX294" fmla="*/ 5599771 w 7467600"/>
              <a:gd name="connsiteY294" fmla="*/ 5509652 h 6858000"/>
              <a:gd name="connsiteX295" fmla="*/ 5548843 w 7467600"/>
              <a:gd name="connsiteY295" fmla="*/ 5563845 h 6858000"/>
              <a:gd name="connsiteX296" fmla="*/ 5940952 w 7467600"/>
              <a:gd name="connsiteY296" fmla="*/ 6250028 h 6858000"/>
              <a:gd name="connsiteX297" fmla="*/ 6043441 w 7467600"/>
              <a:gd name="connsiteY297" fmla="*/ 6665847 h 6858000"/>
              <a:gd name="connsiteX298" fmla="*/ 6093432 w 7467600"/>
              <a:gd name="connsiteY298" fmla="*/ 6858000 h 6858000"/>
              <a:gd name="connsiteX299" fmla="*/ 6034344 w 7467600"/>
              <a:gd name="connsiteY299" fmla="*/ 6858000 h 6858000"/>
              <a:gd name="connsiteX300" fmla="*/ 6026679 w 7467600"/>
              <a:gd name="connsiteY300" fmla="*/ 6836959 h 6858000"/>
              <a:gd name="connsiteX301" fmla="*/ 5800441 w 7467600"/>
              <a:gd name="connsiteY301" fmla="*/ 6335286 h 6858000"/>
              <a:gd name="connsiteX302" fmla="*/ 5526562 w 7467600"/>
              <a:gd name="connsiteY302" fmla="*/ 5705388 h 6858000"/>
              <a:gd name="connsiteX303" fmla="*/ 5519640 w 7467600"/>
              <a:gd name="connsiteY303" fmla="*/ 5683774 h 6858000"/>
              <a:gd name="connsiteX304" fmla="*/ 5844559 w 7467600"/>
              <a:gd name="connsiteY304" fmla="*/ 6553349 h 6858000"/>
              <a:gd name="connsiteX305" fmla="*/ 5975994 w 7467600"/>
              <a:gd name="connsiteY305" fmla="*/ 6858000 h 6858000"/>
              <a:gd name="connsiteX306" fmla="*/ 5898547 w 7467600"/>
              <a:gd name="connsiteY306" fmla="*/ 6858000 h 6858000"/>
              <a:gd name="connsiteX307" fmla="*/ 5682041 w 7467600"/>
              <a:gd name="connsiteY307" fmla="*/ 6355860 h 6858000"/>
              <a:gd name="connsiteX308" fmla="*/ 5461758 w 7467600"/>
              <a:gd name="connsiteY308" fmla="*/ 5820220 h 6858000"/>
              <a:gd name="connsiteX309" fmla="*/ 5237282 w 7467600"/>
              <a:gd name="connsiteY309" fmla="*/ 6579086 h 6858000"/>
              <a:gd name="connsiteX310" fmla="*/ 5115009 w 7467600"/>
              <a:gd name="connsiteY310" fmla="*/ 6858000 h 6858000"/>
              <a:gd name="connsiteX311" fmla="*/ 5028074 w 7467600"/>
              <a:gd name="connsiteY311" fmla="*/ 6858000 h 6858000"/>
              <a:gd name="connsiteX312" fmla="*/ 5079508 w 7467600"/>
              <a:gd name="connsiteY312" fmla="*/ 6749074 h 6858000"/>
              <a:gd name="connsiteX313" fmla="*/ 5371846 w 7467600"/>
              <a:gd name="connsiteY313" fmla="*/ 5924413 h 6858000"/>
              <a:gd name="connsiteX314" fmla="*/ 5270512 w 7467600"/>
              <a:gd name="connsiteY314" fmla="*/ 6138975 h 6858000"/>
              <a:gd name="connsiteX315" fmla="*/ 5062409 w 7467600"/>
              <a:gd name="connsiteY315" fmla="*/ 6653544 h 6858000"/>
              <a:gd name="connsiteX316" fmla="*/ 5036628 w 7467600"/>
              <a:gd name="connsiteY316" fmla="*/ 6754247 h 6858000"/>
              <a:gd name="connsiteX317" fmla="*/ 5009112 w 7467600"/>
              <a:gd name="connsiteY317" fmla="*/ 6858000 h 6858000"/>
              <a:gd name="connsiteX318" fmla="*/ 4976679 w 7467600"/>
              <a:gd name="connsiteY318" fmla="*/ 6858000 h 6858000"/>
              <a:gd name="connsiteX319" fmla="*/ 5006537 w 7467600"/>
              <a:gd name="connsiteY319" fmla="*/ 6747068 h 6858000"/>
              <a:gd name="connsiteX320" fmla="*/ 5032723 w 7467600"/>
              <a:gd name="connsiteY320" fmla="*/ 6644957 h 6858000"/>
              <a:gd name="connsiteX321" fmla="*/ 5242949 w 7467600"/>
              <a:gd name="connsiteY321" fmla="*/ 6125175 h 6858000"/>
              <a:gd name="connsiteX322" fmla="*/ 5286321 w 7467600"/>
              <a:gd name="connsiteY322" fmla="*/ 6033555 h 6858000"/>
              <a:gd name="connsiteX323" fmla="*/ 5008210 w 7467600"/>
              <a:gd name="connsiteY323" fmla="*/ 6649194 h 6858000"/>
              <a:gd name="connsiteX324" fmla="*/ 4986321 w 7467600"/>
              <a:gd name="connsiteY324" fmla="*/ 6765687 h 6858000"/>
              <a:gd name="connsiteX325" fmla="*/ 4973474 w 7467600"/>
              <a:gd name="connsiteY325" fmla="*/ 6858000 h 6858000"/>
              <a:gd name="connsiteX326" fmla="*/ 4907178 w 7467600"/>
              <a:gd name="connsiteY326" fmla="*/ 6858000 h 6858000"/>
              <a:gd name="connsiteX327" fmla="*/ 4910810 w 7467600"/>
              <a:gd name="connsiteY327" fmla="*/ 6829660 h 6858000"/>
              <a:gd name="connsiteX328" fmla="*/ 4987461 w 7467600"/>
              <a:gd name="connsiteY328" fmla="*/ 6432994 h 6858000"/>
              <a:gd name="connsiteX329" fmla="*/ 5179262 w 7467600"/>
              <a:gd name="connsiteY329" fmla="*/ 6035044 h 6858000"/>
              <a:gd name="connsiteX330" fmla="*/ 4689678 w 7467600"/>
              <a:gd name="connsiteY330" fmla="*/ 6440241 h 6858000"/>
              <a:gd name="connsiteX331" fmla="*/ 4477543 w 7467600"/>
              <a:gd name="connsiteY331" fmla="*/ 6674836 h 6858000"/>
              <a:gd name="connsiteX332" fmla="*/ 4329957 w 7467600"/>
              <a:gd name="connsiteY332" fmla="*/ 6858000 h 6858000"/>
              <a:gd name="connsiteX333" fmla="*/ 4218595 w 7467600"/>
              <a:gd name="connsiteY333" fmla="*/ 6858000 h 6858000"/>
              <a:gd name="connsiteX334" fmla="*/ 4368888 w 7467600"/>
              <a:gd name="connsiteY334" fmla="*/ 6668412 h 6858000"/>
              <a:gd name="connsiteX335" fmla="*/ 4563091 w 7467600"/>
              <a:gd name="connsiteY335" fmla="*/ 6442508 h 6858000"/>
              <a:gd name="connsiteX336" fmla="*/ 5387324 w 7467600"/>
              <a:gd name="connsiteY336" fmla="*/ 5705830 h 6858000"/>
              <a:gd name="connsiteX337" fmla="*/ 5073620 w 7467600"/>
              <a:gd name="connsiteY337" fmla="*/ 5955437 h 6858000"/>
              <a:gd name="connsiteX338" fmla="*/ 4689789 w 7467600"/>
              <a:gd name="connsiteY338" fmla="*/ 6268382 h 6858000"/>
              <a:gd name="connsiteX339" fmla="*/ 4418722 w 7467600"/>
              <a:gd name="connsiteY339" fmla="*/ 6570886 h 6858000"/>
              <a:gd name="connsiteX340" fmla="*/ 4214944 w 7467600"/>
              <a:gd name="connsiteY340" fmla="*/ 6858000 h 6858000"/>
              <a:gd name="connsiteX341" fmla="*/ 4177898 w 7467600"/>
              <a:gd name="connsiteY341" fmla="*/ 6858000 h 6858000"/>
              <a:gd name="connsiteX342" fmla="*/ 4391597 w 7467600"/>
              <a:gd name="connsiteY342" fmla="*/ 6556370 h 6858000"/>
              <a:gd name="connsiteX343" fmla="*/ 4668889 w 7467600"/>
              <a:gd name="connsiteY343" fmla="*/ 6246399 h 6858000"/>
              <a:gd name="connsiteX344" fmla="*/ 5055427 w 7467600"/>
              <a:gd name="connsiteY344" fmla="*/ 5931476 h 6858000"/>
              <a:gd name="connsiteX345" fmla="*/ 5371814 w 7467600"/>
              <a:gd name="connsiteY345" fmla="*/ 5678975 h 6858000"/>
              <a:gd name="connsiteX346" fmla="*/ 4987918 w 7467600"/>
              <a:gd name="connsiteY346" fmla="*/ 5838701 h 6858000"/>
              <a:gd name="connsiteX347" fmla="*/ 4317146 w 7467600"/>
              <a:gd name="connsiteY347" fmla="*/ 6587716 h 6858000"/>
              <a:gd name="connsiteX348" fmla="*/ 4171627 w 7467600"/>
              <a:gd name="connsiteY348" fmla="*/ 6858000 h 6858000"/>
              <a:gd name="connsiteX349" fmla="*/ 4081585 w 7467600"/>
              <a:gd name="connsiteY349" fmla="*/ 6858000 h 6858000"/>
              <a:gd name="connsiteX350" fmla="*/ 4238603 w 7467600"/>
              <a:gd name="connsiteY350" fmla="*/ 6559341 h 6858000"/>
              <a:gd name="connsiteX351" fmla="*/ 4778333 w 7467600"/>
              <a:gd name="connsiteY351" fmla="*/ 5873626 h 6858000"/>
              <a:gd name="connsiteX352" fmla="*/ 5414185 w 7467600"/>
              <a:gd name="connsiteY352" fmla="*/ 5573882 h 6858000"/>
              <a:gd name="connsiteX353" fmla="*/ 5959648 w 7467600"/>
              <a:gd name="connsiteY353" fmla="*/ 4760797 h 6858000"/>
              <a:gd name="connsiteX354" fmla="*/ 5355019 w 7467600"/>
              <a:gd name="connsiteY354" fmla="*/ 4734672 h 6858000"/>
              <a:gd name="connsiteX355" fmla="*/ 5083565 w 7467600"/>
              <a:gd name="connsiteY355" fmla="*/ 5179121 h 6858000"/>
              <a:gd name="connsiteX356" fmla="*/ 4713577 w 7467600"/>
              <a:gd name="connsiteY356" fmla="*/ 5616803 h 6858000"/>
              <a:gd name="connsiteX357" fmla="*/ 3989559 w 7467600"/>
              <a:gd name="connsiteY357" fmla="*/ 6145945 h 6858000"/>
              <a:gd name="connsiteX358" fmla="*/ 3939824 w 7467600"/>
              <a:gd name="connsiteY358" fmla="*/ 6066900 h 6858000"/>
              <a:gd name="connsiteX359" fmla="*/ 4584537 w 7467600"/>
              <a:gd name="connsiteY359" fmla="*/ 5324826 h 6858000"/>
              <a:gd name="connsiteX360" fmla="*/ 5037105 w 7467600"/>
              <a:gd name="connsiteY360" fmla="*/ 5088765 h 6858000"/>
              <a:gd name="connsiteX361" fmla="*/ 5039930 w 7467600"/>
              <a:gd name="connsiteY361" fmla="*/ 5089585 h 6858000"/>
              <a:gd name="connsiteX362" fmla="*/ 5263764 w 7467600"/>
              <a:gd name="connsiteY362" fmla="*/ 4735525 h 6858000"/>
              <a:gd name="connsiteX363" fmla="*/ 4086300 w 7467600"/>
              <a:gd name="connsiteY363" fmla="*/ 4884599 h 6858000"/>
              <a:gd name="connsiteX364" fmla="*/ 4085485 w 7467600"/>
              <a:gd name="connsiteY364" fmla="*/ 4899070 h 6858000"/>
              <a:gd name="connsiteX365" fmla="*/ 3871915 w 7467600"/>
              <a:gd name="connsiteY365" fmla="*/ 5253645 h 6858000"/>
              <a:gd name="connsiteX366" fmla="*/ 3799374 w 7467600"/>
              <a:gd name="connsiteY366" fmla="*/ 5466127 h 6858000"/>
              <a:gd name="connsiteX367" fmla="*/ 3498850 w 7467600"/>
              <a:gd name="connsiteY367" fmla="*/ 6661888 h 6858000"/>
              <a:gd name="connsiteX368" fmla="*/ 3399216 w 7467600"/>
              <a:gd name="connsiteY368" fmla="*/ 6858000 h 6858000"/>
              <a:gd name="connsiteX369" fmla="*/ 3303688 w 7467600"/>
              <a:gd name="connsiteY369" fmla="*/ 6858000 h 6858000"/>
              <a:gd name="connsiteX370" fmla="*/ 3391774 w 7467600"/>
              <a:gd name="connsiteY370" fmla="*/ 6697181 h 6858000"/>
              <a:gd name="connsiteX371" fmla="*/ 3735540 w 7467600"/>
              <a:gd name="connsiteY371" fmla="*/ 5546923 h 6858000"/>
              <a:gd name="connsiteX372" fmla="*/ 3729438 w 7467600"/>
              <a:gd name="connsiteY372" fmla="*/ 5569058 h 6858000"/>
              <a:gd name="connsiteX373" fmla="*/ 3707782 w 7467600"/>
              <a:gd name="connsiteY373" fmla="*/ 5644908 h 6858000"/>
              <a:gd name="connsiteX374" fmla="*/ 3583827 w 7467600"/>
              <a:gd name="connsiteY374" fmla="*/ 6039215 h 6858000"/>
              <a:gd name="connsiteX375" fmla="*/ 3547861 w 7467600"/>
              <a:gd name="connsiteY375" fmla="*/ 6129609 h 6858000"/>
              <a:gd name="connsiteX376" fmla="*/ 3490905 w 7467600"/>
              <a:gd name="connsiteY376" fmla="*/ 6277660 h 6858000"/>
              <a:gd name="connsiteX377" fmla="*/ 3455859 w 7467600"/>
              <a:gd name="connsiteY377" fmla="*/ 6391301 h 6858000"/>
              <a:gd name="connsiteX378" fmla="*/ 3429112 w 7467600"/>
              <a:gd name="connsiteY378" fmla="*/ 6479469 h 6858000"/>
              <a:gd name="connsiteX379" fmla="*/ 3304862 w 7467600"/>
              <a:gd name="connsiteY379" fmla="*/ 6796476 h 6858000"/>
              <a:gd name="connsiteX380" fmla="*/ 3276071 w 7467600"/>
              <a:gd name="connsiteY380" fmla="*/ 6858000 h 6858000"/>
              <a:gd name="connsiteX381" fmla="*/ 3240805 w 7467600"/>
              <a:gd name="connsiteY381" fmla="*/ 6858000 h 6858000"/>
              <a:gd name="connsiteX382" fmla="*/ 3275917 w 7467600"/>
              <a:gd name="connsiteY382" fmla="*/ 6783192 h 6858000"/>
              <a:gd name="connsiteX383" fmla="*/ 3399358 w 7467600"/>
              <a:gd name="connsiteY383" fmla="*/ 6469011 h 6858000"/>
              <a:gd name="connsiteX384" fmla="*/ 3425650 w 7467600"/>
              <a:gd name="connsiteY384" fmla="*/ 6381333 h 6858000"/>
              <a:gd name="connsiteX385" fmla="*/ 3460661 w 7467600"/>
              <a:gd name="connsiteY385" fmla="*/ 6266763 h 6858000"/>
              <a:gd name="connsiteX386" fmla="*/ 3518021 w 7467600"/>
              <a:gd name="connsiteY386" fmla="*/ 6117298 h 6858000"/>
              <a:gd name="connsiteX387" fmla="*/ 3554035 w 7467600"/>
              <a:gd name="connsiteY387" fmla="*/ 6027832 h 6858000"/>
              <a:gd name="connsiteX388" fmla="*/ 3677174 w 7467600"/>
              <a:gd name="connsiteY388" fmla="*/ 5636351 h 6858000"/>
              <a:gd name="connsiteX389" fmla="*/ 3698819 w 7467600"/>
              <a:gd name="connsiteY389" fmla="*/ 5560503 h 6858000"/>
              <a:gd name="connsiteX390" fmla="*/ 3702094 w 7467600"/>
              <a:gd name="connsiteY390" fmla="*/ 5549194 h 6858000"/>
              <a:gd name="connsiteX391" fmla="*/ 3398355 w 7467600"/>
              <a:gd name="connsiteY391" fmla="*/ 6094603 h 6858000"/>
              <a:gd name="connsiteX392" fmla="*/ 3193941 w 7467600"/>
              <a:gd name="connsiteY392" fmla="*/ 6798775 h 6858000"/>
              <a:gd name="connsiteX393" fmla="*/ 3184140 w 7467600"/>
              <a:gd name="connsiteY393" fmla="*/ 6858000 h 6858000"/>
              <a:gd name="connsiteX394" fmla="*/ 3099978 w 7467600"/>
              <a:gd name="connsiteY394" fmla="*/ 6858000 h 6858000"/>
              <a:gd name="connsiteX395" fmla="*/ 3101556 w 7467600"/>
              <a:gd name="connsiteY395" fmla="*/ 6843337 h 6858000"/>
              <a:gd name="connsiteX396" fmla="*/ 3370162 w 7467600"/>
              <a:gd name="connsiteY396" fmla="*/ 5785550 h 6858000"/>
              <a:gd name="connsiteX397" fmla="*/ 3746477 w 7467600"/>
              <a:gd name="connsiteY397" fmla="*/ 5377889 h 6858000"/>
              <a:gd name="connsiteX398" fmla="*/ 3863399 w 7467600"/>
              <a:gd name="connsiteY398" fmla="*/ 5087257 h 6858000"/>
              <a:gd name="connsiteX399" fmla="*/ 3968712 w 7467600"/>
              <a:gd name="connsiteY399" fmla="*/ 4913989 h 6858000"/>
              <a:gd name="connsiteX400" fmla="*/ 2792390 w 7467600"/>
              <a:gd name="connsiteY400" fmla="*/ 5382974 h 6858000"/>
              <a:gd name="connsiteX401" fmla="*/ 2714982 w 7467600"/>
              <a:gd name="connsiteY401" fmla="*/ 5427051 h 6858000"/>
              <a:gd name="connsiteX402" fmla="*/ 2813361 w 7467600"/>
              <a:gd name="connsiteY402" fmla="*/ 6023912 h 6858000"/>
              <a:gd name="connsiteX403" fmla="*/ 2688430 w 7467600"/>
              <a:gd name="connsiteY403" fmla="*/ 6801564 h 6858000"/>
              <a:gd name="connsiteX404" fmla="*/ 2629626 w 7467600"/>
              <a:gd name="connsiteY404" fmla="*/ 6763394 h 6858000"/>
              <a:gd name="connsiteX405" fmla="*/ 2565328 w 7467600"/>
              <a:gd name="connsiteY405" fmla="*/ 5516399 h 6858000"/>
              <a:gd name="connsiteX406" fmla="*/ 1922999 w 7467600"/>
              <a:gd name="connsiteY406" fmla="*/ 5980343 h 6858000"/>
              <a:gd name="connsiteX407" fmla="*/ 1950261 w 7467600"/>
              <a:gd name="connsiteY407" fmla="*/ 6405858 h 6858000"/>
              <a:gd name="connsiteX408" fmla="*/ 2365554 w 7467600"/>
              <a:gd name="connsiteY408" fmla="*/ 6759107 h 6858000"/>
              <a:gd name="connsiteX409" fmla="*/ 2424142 w 7467600"/>
              <a:gd name="connsiteY409" fmla="*/ 6858000 h 6858000"/>
              <a:gd name="connsiteX410" fmla="*/ 2395994 w 7467600"/>
              <a:gd name="connsiteY410" fmla="*/ 6858000 h 6858000"/>
              <a:gd name="connsiteX411" fmla="*/ 2392863 w 7467600"/>
              <a:gd name="connsiteY411" fmla="*/ 6852964 h 6858000"/>
              <a:gd name="connsiteX412" fmla="*/ 2017589 w 7467600"/>
              <a:gd name="connsiteY412" fmla="*/ 6493982 h 6858000"/>
              <a:gd name="connsiteX413" fmla="*/ 2147336 w 7467600"/>
              <a:gd name="connsiteY413" fmla="*/ 6594052 h 6858000"/>
              <a:gd name="connsiteX414" fmla="*/ 2207047 w 7467600"/>
              <a:gd name="connsiteY414" fmla="*/ 6654540 h 6858000"/>
              <a:gd name="connsiteX415" fmla="*/ 2299106 w 7467600"/>
              <a:gd name="connsiteY415" fmla="*/ 6778931 h 6858000"/>
              <a:gd name="connsiteX416" fmla="*/ 2314430 w 7467600"/>
              <a:gd name="connsiteY416" fmla="*/ 6801144 h 6858000"/>
              <a:gd name="connsiteX417" fmla="*/ 2352406 w 7467600"/>
              <a:gd name="connsiteY417" fmla="*/ 6858000 h 6858000"/>
              <a:gd name="connsiteX418" fmla="*/ 2314492 w 7467600"/>
              <a:gd name="connsiteY418" fmla="*/ 6858000 h 6858000"/>
              <a:gd name="connsiteX419" fmla="*/ 2288095 w 7467600"/>
              <a:gd name="connsiteY419" fmla="*/ 6818030 h 6858000"/>
              <a:gd name="connsiteX420" fmla="*/ 2272768 w 7467600"/>
              <a:gd name="connsiteY420" fmla="*/ 6795822 h 6858000"/>
              <a:gd name="connsiteX421" fmla="*/ 2182715 w 7467600"/>
              <a:gd name="connsiteY421" fmla="*/ 6675071 h 6858000"/>
              <a:gd name="connsiteX422" fmla="*/ 2032061 w 7467600"/>
              <a:gd name="connsiteY422" fmla="*/ 6541380 h 6858000"/>
              <a:gd name="connsiteX423" fmla="*/ 2257220 w 7467600"/>
              <a:gd name="connsiteY423" fmla="*/ 6826257 h 6858000"/>
              <a:gd name="connsiteX424" fmla="*/ 2281324 w 7467600"/>
              <a:gd name="connsiteY424" fmla="*/ 6858000 h 6858000"/>
              <a:gd name="connsiteX425" fmla="*/ 2242860 w 7467600"/>
              <a:gd name="connsiteY425" fmla="*/ 6858000 h 6858000"/>
              <a:gd name="connsiteX426" fmla="*/ 2232818 w 7467600"/>
              <a:gd name="connsiteY426" fmla="*/ 6844926 h 6858000"/>
              <a:gd name="connsiteX427" fmla="*/ 1990172 w 7467600"/>
              <a:gd name="connsiteY427" fmla="*/ 6542121 h 6858000"/>
              <a:gd name="connsiteX428" fmla="*/ 2124090 w 7467600"/>
              <a:gd name="connsiteY428" fmla="*/ 6761017 h 6858000"/>
              <a:gd name="connsiteX429" fmla="*/ 2200380 w 7467600"/>
              <a:gd name="connsiteY429" fmla="*/ 6858000 h 6858000"/>
              <a:gd name="connsiteX430" fmla="*/ 2147507 w 7467600"/>
              <a:gd name="connsiteY430" fmla="*/ 6858000 h 6858000"/>
              <a:gd name="connsiteX431" fmla="*/ 2070668 w 7467600"/>
              <a:gd name="connsiteY431" fmla="*/ 6761520 h 6858000"/>
              <a:gd name="connsiteX432" fmla="*/ 1975142 w 7467600"/>
              <a:gd name="connsiteY432" fmla="*/ 6585570 h 6858000"/>
              <a:gd name="connsiteX433" fmla="*/ 2050035 w 7467600"/>
              <a:gd name="connsiteY433" fmla="*/ 6813345 h 6858000"/>
              <a:gd name="connsiteX434" fmla="*/ 2063025 w 7467600"/>
              <a:gd name="connsiteY434" fmla="*/ 6858000 h 6858000"/>
              <a:gd name="connsiteX435" fmla="*/ 2021675 w 7467600"/>
              <a:gd name="connsiteY435" fmla="*/ 6858000 h 6858000"/>
              <a:gd name="connsiteX436" fmla="*/ 2019308 w 7467600"/>
              <a:gd name="connsiteY436" fmla="*/ 6847118 h 6858000"/>
              <a:gd name="connsiteX437" fmla="*/ 1938835 w 7467600"/>
              <a:gd name="connsiteY437" fmla="*/ 6551160 h 6858000"/>
              <a:gd name="connsiteX438" fmla="*/ 1953230 w 7467600"/>
              <a:gd name="connsiteY438" fmla="*/ 6759699 h 6858000"/>
              <a:gd name="connsiteX439" fmla="*/ 1956763 w 7467600"/>
              <a:gd name="connsiteY439" fmla="*/ 6778191 h 6858000"/>
              <a:gd name="connsiteX440" fmla="*/ 1967925 w 7467600"/>
              <a:gd name="connsiteY440" fmla="*/ 6858000 h 6858000"/>
              <a:gd name="connsiteX441" fmla="*/ 1936622 w 7467600"/>
              <a:gd name="connsiteY441" fmla="*/ 6858000 h 6858000"/>
              <a:gd name="connsiteX442" fmla="*/ 1926261 w 7467600"/>
              <a:gd name="connsiteY442" fmla="*/ 6784064 h 6858000"/>
              <a:gd name="connsiteX443" fmla="*/ 1922724 w 7467600"/>
              <a:gd name="connsiteY443" fmla="*/ 6765577 h 6858000"/>
              <a:gd name="connsiteX444" fmla="*/ 1904650 w 7467600"/>
              <a:gd name="connsiteY444" fmla="*/ 6639616 h 6858000"/>
              <a:gd name="connsiteX445" fmla="*/ 1885273 w 7467600"/>
              <a:gd name="connsiteY445" fmla="*/ 6858000 h 6858000"/>
              <a:gd name="connsiteX446" fmla="*/ 1854363 w 7467600"/>
              <a:gd name="connsiteY446" fmla="*/ 6858000 h 6858000"/>
              <a:gd name="connsiteX447" fmla="*/ 1880391 w 7467600"/>
              <a:gd name="connsiteY447" fmla="*/ 6603796 h 6858000"/>
              <a:gd name="connsiteX448" fmla="*/ 1818273 w 7467600"/>
              <a:gd name="connsiteY448" fmla="*/ 6715729 h 6858000"/>
              <a:gd name="connsiteX449" fmla="*/ 1794691 w 7467600"/>
              <a:gd name="connsiteY449" fmla="*/ 6843239 h 6858000"/>
              <a:gd name="connsiteX450" fmla="*/ 1794914 w 7467600"/>
              <a:gd name="connsiteY450" fmla="*/ 6858000 h 6858000"/>
              <a:gd name="connsiteX451" fmla="*/ 1746128 w 7467600"/>
              <a:gd name="connsiteY451" fmla="*/ 6858000 h 6858000"/>
              <a:gd name="connsiteX452" fmla="*/ 1753934 w 7467600"/>
              <a:gd name="connsiteY452" fmla="*/ 6724796 h 6858000"/>
              <a:gd name="connsiteX453" fmla="*/ 1792053 w 7467600"/>
              <a:gd name="connsiteY453" fmla="*/ 6572396 h 6858000"/>
              <a:gd name="connsiteX454" fmla="*/ 1862248 w 7467600"/>
              <a:gd name="connsiteY454" fmla="*/ 6266397 h 6858000"/>
              <a:gd name="connsiteX455" fmla="*/ 1862250 w 7467600"/>
              <a:gd name="connsiteY455" fmla="*/ 6033531 h 6858000"/>
              <a:gd name="connsiteX456" fmla="*/ 1211999 w 7467600"/>
              <a:gd name="connsiteY456" fmla="*/ 6683610 h 6858000"/>
              <a:gd name="connsiteX457" fmla="*/ 1213266 w 7467600"/>
              <a:gd name="connsiteY457" fmla="*/ 6691947 h 6858000"/>
              <a:gd name="connsiteX458" fmla="*/ 1203370 w 7467600"/>
              <a:gd name="connsiteY458" fmla="*/ 6850676 h 6858000"/>
              <a:gd name="connsiteX459" fmla="*/ 1203671 w 7467600"/>
              <a:gd name="connsiteY459" fmla="*/ 6858000 h 6858000"/>
              <a:gd name="connsiteX460" fmla="*/ 1143180 w 7467600"/>
              <a:gd name="connsiteY460" fmla="*/ 6858000 h 6858000"/>
              <a:gd name="connsiteX461" fmla="*/ 1142176 w 7467600"/>
              <a:gd name="connsiteY461" fmla="*/ 6766045 h 6858000"/>
              <a:gd name="connsiteX462" fmla="*/ 1067484 w 7467600"/>
              <a:gd name="connsiteY462" fmla="*/ 6858000 h 6858000"/>
              <a:gd name="connsiteX463" fmla="*/ 953928 w 7467600"/>
              <a:gd name="connsiteY463" fmla="*/ 6858000 h 6858000"/>
              <a:gd name="connsiteX464" fmla="*/ 959715 w 7467600"/>
              <a:gd name="connsiteY464" fmla="*/ 6850185 h 6858000"/>
              <a:gd name="connsiteX465" fmla="*/ 1483788 w 7467600"/>
              <a:gd name="connsiteY465" fmla="*/ 6259174 h 6858000"/>
              <a:gd name="connsiteX466" fmla="*/ 1100671 w 7467600"/>
              <a:gd name="connsiteY466" fmla="*/ 6252137 h 6858000"/>
              <a:gd name="connsiteX467" fmla="*/ 1090144 w 7467600"/>
              <a:gd name="connsiteY467" fmla="*/ 6256748 h 6858000"/>
              <a:gd name="connsiteX468" fmla="*/ 1095872 w 7467600"/>
              <a:gd name="connsiteY468" fmla="*/ 6271892 h 6858000"/>
              <a:gd name="connsiteX469" fmla="*/ 262785 w 7467600"/>
              <a:gd name="connsiteY469" fmla="*/ 6845450 h 6858000"/>
              <a:gd name="connsiteX470" fmla="*/ 209968 w 7467600"/>
              <a:gd name="connsiteY470" fmla="*/ 6770713 h 6858000"/>
              <a:gd name="connsiteX471" fmla="*/ 873460 w 7467600"/>
              <a:gd name="connsiteY471" fmla="*/ 6253768 h 6858000"/>
              <a:gd name="connsiteX472" fmla="*/ 192686 w 7467600"/>
              <a:gd name="connsiteY472" fmla="*/ 5849257 h 6858000"/>
              <a:gd name="connsiteX473" fmla="*/ 4696 w 7467600"/>
              <a:gd name="connsiteY473" fmla="*/ 5697668 h 6858000"/>
              <a:gd name="connsiteX474" fmla="*/ 0 w 7467600"/>
              <a:gd name="connsiteY474" fmla="*/ 5689984 h 6858000"/>
              <a:gd name="connsiteX475" fmla="*/ 0 w 7467600"/>
              <a:gd name="connsiteY475" fmla="*/ 5513472 h 6858000"/>
              <a:gd name="connsiteX476" fmla="*/ 174101 w 7467600"/>
              <a:gd name="connsiteY476" fmla="*/ 5620277 h 6858000"/>
              <a:gd name="connsiteX477" fmla="*/ 891800 w 7467600"/>
              <a:gd name="connsiteY477" fmla="*/ 6036935 h 6858000"/>
              <a:gd name="connsiteX478" fmla="*/ 1072219 w 7467600"/>
              <a:gd name="connsiteY478" fmla="*/ 6169443 h 6858000"/>
              <a:gd name="connsiteX479" fmla="*/ 1074117 w 7467600"/>
              <a:gd name="connsiteY479" fmla="*/ 6170301 h 6858000"/>
              <a:gd name="connsiteX480" fmla="*/ 1083114 w 7467600"/>
              <a:gd name="connsiteY480" fmla="*/ 6174131 h 6858000"/>
              <a:gd name="connsiteX481" fmla="*/ 1543010 w 7467600"/>
              <a:gd name="connsiteY481" fmla="*/ 6191140 h 6858000"/>
              <a:gd name="connsiteX482" fmla="*/ 1551080 w 7467600"/>
              <a:gd name="connsiteY482" fmla="*/ 6195006 h 6858000"/>
              <a:gd name="connsiteX483" fmla="*/ 2345443 w 7467600"/>
              <a:gd name="connsiteY483" fmla="*/ 5549882 h 6858000"/>
              <a:gd name="connsiteX484" fmla="*/ 1721499 w 7467600"/>
              <a:gd name="connsiteY484" fmla="*/ 5599969 h 6858000"/>
              <a:gd name="connsiteX485" fmla="*/ 767716 w 7467600"/>
              <a:gd name="connsiteY485" fmla="*/ 5472768 h 6858000"/>
              <a:gd name="connsiteX486" fmla="*/ 722147 w 7467600"/>
              <a:gd name="connsiteY486" fmla="*/ 5393091 h 6858000"/>
              <a:gd name="connsiteX487" fmla="*/ 1485552 w 7467600"/>
              <a:gd name="connsiteY487" fmla="*/ 5313202 h 6858000"/>
              <a:gd name="connsiteX488" fmla="*/ 2143004 w 7467600"/>
              <a:gd name="connsiteY488" fmla="*/ 5402420 h 6858000"/>
              <a:gd name="connsiteX489" fmla="*/ 1933391 w 7467600"/>
              <a:gd name="connsiteY489" fmla="*/ 5156971 h 6858000"/>
              <a:gd name="connsiteX490" fmla="*/ 1827118 w 7467600"/>
              <a:gd name="connsiteY490" fmla="*/ 4968410 h 6858000"/>
              <a:gd name="connsiteX491" fmla="*/ 1837349 w 7467600"/>
              <a:gd name="connsiteY491" fmla="*/ 4956357 h 6858000"/>
              <a:gd name="connsiteX492" fmla="*/ 2162835 w 7467600"/>
              <a:gd name="connsiteY492" fmla="*/ 5187853 h 6858000"/>
              <a:gd name="connsiteX493" fmla="*/ 2257167 w 7467600"/>
              <a:gd name="connsiteY493" fmla="*/ 5462123 h 6858000"/>
              <a:gd name="connsiteX494" fmla="*/ 2261598 w 7467600"/>
              <a:gd name="connsiteY494" fmla="*/ 5467998 h 6858000"/>
              <a:gd name="connsiteX495" fmla="*/ 2437177 w 7467600"/>
              <a:gd name="connsiteY495" fmla="*/ 5479608 h 6858000"/>
              <a:gd name="connsiteX496" fmla="*/ 2445247 w 7467600"/>
              <a:gd name="connsiteY496" fmla="*/ 5483476 h 6858000"/>
              <a:gd name="connsiteX497" fmla="*/ 2743626 w 7467600"/>
              <a:gd name="connsiteY497" fmla="*/ 5304819 h 6858000"/>
              <a:gd name="connsiteX498" fmla="*/ 3048102 w 7467600"/>
              <a:gd name="connsiteY498" fmla="*/ 5150595 h 6858000"/>
              <a:gd name="connsiteX499" fmla="*/ 1799414 w 7467600"/>
              <a:gd name="connsiteY499" fmla="*/ 4694732 h 6858000"/>
              <a:gd name="connsiteX500" fmla="*/ 1771735 w 7467600"/>
              <a:gd name="connsiteY500" fmla="*/ 4619929 h 6858000"/>
              <a:gd name="connsiteX501" fmla="*/ 3104273 w 7467600"/>
              <a:gd name="connsiteY501" fmla="*/ 5076159 h 6858000"/>
              <a:gd name="connsiteX502" fmla="*/ 3113245 w 7467600"/>
              <a:gd name="connsiteY502" fmla="*/ 5090705 h 6858000"/>
              <a:gd name="connsiteX503" fmla="*/ 3126294 w 7467600"/>
              <a:gd name="connsiteY503" fmla="*/ 5114400 h 6858000"/>
              <a:gd name="connsiteX504" fmla="*/ 3937433 w 7467600"/>
              <a:gd name="connsiteY504" fmla="*/ 4830473 h 6858000"/>
              <a:gd name="connsiteX505" fmla="*/ 3590475 w 7467600"/>
              <a:gd name="connsiteY505" fmla="*/ 4597974 h 6858000"/>
              <a:gd name="connsiteX506" fmla="*/ 3100264 w 7467600"/>
              <a:gd name="connsiteY506" fmla="*/ 4579845 h 6858000"/>
              <a:gd name="connsiteX507" fmla="*/ 2183576 w 7467600"/>
              <a:gd name="connsiteY507" fmla="*/ 4227150 h 6858000"/>
              <a:gd name="connsiteX508" fmla="*/ 2151029 w 7467600"/>
              <a:gd name="connsiteY508" fmla="*/ 4146947 h 6858000"/>
              <a:gd name="connsiteX509" fmla="*/ 3563434 w 7467600"/>
              <a:gd name="connsiteY509" fmla="*/ 4469115 h 6858000"/>
              <a:gd name="connsiteX510" fmla="*/ 3177952 w 7467600"/>
              <a:gd name="connsiteY510" fmla="*/ 3657386 h 6858000"/>
              <a:gd name="connsiteX511" fmla="*/ 3189263 w 7467600"/>
              <a:gd name="connsiteY511" fmla="*/ 3625726 h 6858000"/>
              <a:gd name="connsiteX512" fmla="*/ 3560912 w 7467600"/>
              <a:gd name="connsiteY512" fmla="*/ 4079863 h 6858000"/>
              <a:gd name="connsiteX513" fmla="*/ 3626636 w 7467600"/>
              <a:gd name="connsiteY513" fmla="*/ 4512230 h 6858000"/>
              <a:gd name="connsiteX514" fmla="*/ 3653088 w 7467600"/>
              <a:gd name="connsiteY514" fmla="*/ 4521417 h 6858000"/>
              <a:gd name="connsiteX515" fmla="*/ 3988128 w 7467600"/>
              <a:gd name="connsiteY515" fmla="*/ 4817267 h 6858000"/>
              <a:gd name="connsiteX516" fmla="*/ 4830582 w 7467600"/>
              <a:gd name="connsiteY516" fmla="*/ 4676000 h 6858000"/>
              <a:gd name="connsiteX517" fmla="*/ 4830100 w 7467600"/>
              <a:gd name="connsiteY517" fmla="*/ 4675554 h 6858000"/>
              <a:gd name="connsiteX518" fmla="*/ 4036318 w 7467600"/>
              <a:gd name="connsiteY518" fmla="*/ 4147013 h 6858000"/>
              <a:gd name="connsiteX519" fmla="*/ 3432098 w 7467600"/>
              <a:gd name="connsiteY519" fmla="*/ 3537312 h 6858000"/>
              <a:gd name="connsiteX520" fmla="*/ 3446761 w 7467600"/>
              <a:gd name="connsiteY520" fmla="*/ 3461278 h 6858000"/>
              <a:gd name="connsiteX521" fmla="*/ 4419733 w 7467600"/>
              <a:gd name="connsiteY521" fmla="*/ 3963555 h 6858000"/>
              <a:gd name="connsiteX522" fmla="*/ 4781371 w 7467600"/>
              <a:gd name="connsiteY522" fmla="*/ 4458604 h 6858000"/>
              <a:gd name="connsiteX523" fmla="*/ 4780440 w 7467600"/>
              <a:gd name="connsiteY523" fmla="*/ 4470290 h 6858000"/>
              <a:gd name="connsiteX524" fmla="*/ 4898954 w 7467600"/>
              <a:gd name="connsiteY524" fmla="*/ 4662092 h 6858000"/>
              <a:gd name="connsiteX525" fmla="*/ 4900699 w 7467600"/>
              <a:gd name="connsiteY525" fmla="*/ 4670867 h 6858000"/>
              <a:gd name="connsiteX526" fmla="*/ 5714511 w 7467600"/>
              <a:gd name="connsiteY526" fmla="*/ 4663483 h 6858000"/>
              <a:gd name="connsiteX527" fmla="*/ 5464793 w 7467600"/>
              <a:gd name="connsiteY527" fmla="*/ 4393556 h 6858000"/>
              <a:gd name="connsiteX528" fmla="*/ 5461897 w 7467600"/>
              <a:gd name="connsiteY528" fmla="*/ 4390879 h 6858000"/>
              <a:gd name="connsiteX529" fmla="*/ 4294126 w 7467600"/>
              <a:gd name="connsiteY529" fmla="*/ 3303048 h 6858000"/>
              <a:gd name="connsiteX530" fmla="*/ 4305321 w 7467600"/>
              <a:gd name="connsiteY530" fmla="*/ 3256953 h 6858000"/>
              <a:gd name="connsiteX531" fmla="*/ 4949299 w 7467600"/>
              <a:gd name="connsiteY531" fmla="*/ 3766336 h 6858000"/>
              <a:gd name="connsiteX532" fmla="*/ 5291452 w 7467600"/>
              <a:gd name="connsiteY532" fmla="*/ 4076801 h 6858000"/>
              <a:gd name="connsiteX533" fmla="*/ 5434998 w 7467600"/>
              <a:gd name="connsiteY533" fmla="*/ 4254100 h 6858000"/>
              <a:gd name="connsiteX534" fmla="*/ 5351015 w 7467600"/>
              <a:gd name="connsiteY534" fmla="*/ 3760989 h 6858000"/>
              <a:gd name="connsiteX535" fmla="*/ 5413780 w 7467600"/>
              <a:gd name="connsiteY535" fmla="*/ 2966265 h 6858000"/>
              <a:gd name="connsiteX536" fmla="*/ 5425627 w 7467600"/>
              <a:gd name="connsiteY536" fmla="*/ 2954192 h 6858000"/>
              <a:gd name="connsiteX537" fmla="*/ 6604735 w 7467600"/>
              <a:gd name="connsiteY537" fmla="*/ 2041381 h 6858000"/>
              <a:gd name="connsiteX538" fmla="*/ 7204487 w 7467600"/>
              <a:gd name="connsiteY538" fmla="*/ 2742112 h 6858000"/>
              <a:gd name="connsiteX539" fmla="*/ 7131592 w 7467600"/>
              <a:gd name="connsiteY539" fmla="*/ 2672096 h 6858000"/>
              <a:gd name="connsiteX540" fmla="*/ 6996344 w 7467600"/>
              <a:gd name="connsiteY540" fmla="*/ 2518310 h 6858000"/>
              <a:gd name="connsiteX541" fmla="*/ 6735495 w 7467600"/>
              <a:gd name="connsiteY541" fmla="*/ 2196890 h 6858000"/>
              <a:gd name="connsiteX542" fmla="*/ 6721901 w 7467600"/>
              <a:gd name="connsiteY542" fmla="*/ 2179274 h 6858000"/>
              <a:gd name="connsiteX543" fmla="*/ 6604735 w 7467600"/>
              <a:gd name="connsiteY543" fmla="*/ 2041381 h 6858000"/>
              <a:gd name="connsiteX544" fmla="*/ 6591670 w 7467600"/>
              <a:gd name="connsiteY544" fmla="*/ 1988277 h 6858000"/>
              <a:gd name="connsiteX545" fmla="*/ 6747349 w 7467600"/>
              <a:gd name="connsiteY545" fmla="*/ 2160069 h 6858000"/>
              <a:gd name="connsiteX546" fmla="*/ 6760943 w 7467600"/>
              <a:gd name="connsiteY546" fmla="*/ 2177686 h 6858000"/>
              <a:gd name="connsiteX547" fmla="*/ 7021065 w 7467600"/>
              <a:gd name="connsiteY547" fmla="*/ 2498102 h 6858000"/>
              <a:gd name="connsiteX548" fmla="*/ 7155223 w 7467600"/>
              <a:gd name="connsiteY548" fmla="*/ 2650386 h 6858000"/>
              <a:gd name="connsiteX549" fmla="*/ 7203167 w 7467600"/>
              <a:gd name="connsiteY549" fmla="*/ 2697288 h 6858000"/>
              <a:gd name="connsiteX550" fmla="*/ 6937703 w 7467600"/>
              <a:gd name="connsiteY550" fmla="*/ 2321981 h 6858000"/>
              <a:gd name="connsiteX551" fmla="*/ 6591670 w 7467600"/>
              <a:gd name="connsiteY551" fmla="*/ 1988277 h 6858000"/>
              <a:gd name="connsiteX552" fmla="*/ 5798671 w 7467600"/>
              <a:gd name="connsiteY552" fmla="*/ 1981601 h 6858000"/>
              <a:gd name="connsiteX553" fmla="*/ 5754709 w 7467600"/>
              <a:gd name="connsiteY553" fmla="*/ 2071454 h 6858000"/>
              <a:gd name="connsiteX554" fmla="*/ 5763044 w 7467600"/>
              <a:gd name="connsiteY554" fmla="*/ 2842206 h 6858000"/>
              <a:gd name="connsiteX555" fmla="*/ 5764974 w 7467600"/>
              <a:gd name="connsiteY555" fmla="*/ 2799609 h 6858000"/>
              <a:gd name="connsiteX556" fmla="*/ 5767665 w 7467600"/>
              <a:gd name="connsiteY556" fmla="*/ 2666409 h 6858000"/>
              <a:gd name="connsiteX557" fmla="*/ 5763055 w 7467600"/>
              <a:gd name="connsiteY557" fmla="*/ 2579705 h 6858000"/>
              <a:gd name="connsiteX558" fmla="*/ 5758079 w 7467600"/>
              <a:gd name="connsiteY558" fmla="*/ 2492508 h 6858000"/>
              <a:gd name="connsiteX559" fmla="*/ 5779325 w 7467600"/>
              <a:gd name="connsiteY559" fmla="*/ 2197069 h 6858000"/>
              <a:gd name="connsiteX560" fmla="*/ 5798671 w 7467600"/>
              <a:gd name="connsiteY560" fmla="*/ 1981601 h 6858000"/>
              <a:gd name="connsiteX561" fmla="*/ 5829202 w 7467600"/>
              <a:gd name="connsiteY561" fmla="*/ 1971679 h 6858000"/>
              <a:gd name="connsiteX562" fmla="*/ 5809558 w 7467600"/>
              <a:gd name="connsiteY562" fmla="*/ 2198043 h 6858000"/>
              <a:gd name="connsiteX563" fmla="*/ 5788653 w 7467600"/>
              <a:gd name="connsiteY563" fmla="*/ 2489430 h 6858000"/>
              <a:gd name="connsiteX564" fmla="*/ 5793439 w 7467600"/>
              <a:gd name="connsiteY564" fmla="*/ 2575235 h 6858000"/>
              <a:gd name="connsiteX565" fmla="*/ 5796837 w 7467600"/>
              <a:gd name="connsiteY565" fmla="*/ 2637633 h 6858000"/>
              <a:gd name="connsiteX566" fmla="*/ 5818614 w 7467600"/>
              <a:gd name="connsiteY566" fmla="*/ 2473055 h 6858000"/>
              <a:gd name="connsiteX567" fmla="*/ 5829202 w 7467600"/>
              <a:gd name="connsiteY567" fmla="*/ 1971679 h 6858000"/>
              <a:gd name="connsiteX568" fmla="*/ 5911389 w 7467600"/>
              <a:gd name="connsiteY568" fmla="*/ 1898371 h 6858000"/>
              <a:gd name="connsiteX569" fmla="*/ 6237627 w 7467600"/>
              <a:gd name="connsiteY569" fmla="*/ 2231921 h 6858000"/>
              <a:gd name="connsiteX570" fmla="*/ 5911389 w 7467600"/>
              <a:gd name="connsiteY570" fmla="*/ 1898371 h 6858000"/>
              <a:gd name="connsiteX571" fmla="*/ 6944437 w 7467600"/>
              <a:gd name="connsiteY571" fmla="*/ 1575402 h 6858000"/>
              <a:gd name="connsiteX572" fmla="*/ 6304730 w 7467600"/>
              <a:gd name="connsiteY572" fmla="*/ 1766654 h 6858000"/>
              <a:gd name="connsiteX573" fmla="*/ 6944437 w 7467600"/>
              <a:gd name="connsiteY573" fmla="*/ 1575402 h 6858000"/>
              <a:gd name="connsiteX574" fmla="*/ 7019523 w 7467600"/>
              <a:gd name="connsiteY574" fmla="*/ 1519450 h 6858000"/>
              <a:gd name="connsiteX575" fmla="*/ 6298091 w 7467600"/>
              <a:gd name="connsiteY575" fmla="*/ 1737122 h 6858000"/>
              <a:gd name="connsiteX576" fmla="*/ 7019523 w 7467600"/>
              <a:gd name="connsiteY576" fmla="*/ 1519450 h 6858000"/>
              <a:gd name="connsiteX577" fmla="*/ 2399523 w 7467600"/>
              <a:gd name="connsiteY577" fmla="*/ 1428234 h 6858000"/>
              <a:gd name="connsiteX578" fmla="*/ 2224982 w 7467600"/>
              <a:gd name="connsiteY578" fmla="*/ 1826201 h 6858000"/>
              <a:gd name="connsiteX579" fmla="*/ 2096099 w 7467600"/>
              <a:gd name="connsiteY579" fmla="*/ 2345900 h 6858000"/>
              <a:gd name="connsiteX580" fmla="*/ 2283317 w 7467600"/>
              <a:gd name="connsiteY580" fmla="*/ 1796925 h 6858000"/>
              <a:gd name="connsiteX581" fmla="*/ 2399523 w 7467600"/>
              <a:gd name="connsiteY581" fmla="*/ 1428234 h 6858000"/>
              <a:gd name="connsiteX582" fmla="*/ 2448558 w 7467600"/>
              <a:gd name="connsiteY582" fmla="*/ 1373435 h 6858000"/>
              <a:gd name="connsiteX583" fmla="*/ 2312521 w 7467600"/>
              <a:gd name="connsiteY583" fmla="*/ 1806140 h 6858000"/>
              <a:gd name="connsiteX584" fmla="*/ 2127533 w 7467600"/>
              <a:gd name="connsiteY584" fmla="*/ 2348380 h 6858000"/>
              <a:gd name="connsiteX585" fmla="*/ 2358080 w 7467600"/>
              <a:gd name="connsiteY585" fmla="*/ 1866134 h 6858000"/>
              <a:gd name="connsiteX586" fmla="*/ 2407436 w 7467600"/>
              <a:gd name="connsiteY586" fmla="*/ 1651070 h 6858000"/>
              <a:gd name="connsiteX587" fmla="*/ 2448558 w 7467600"/>
              <a:gd name="connsiteY587" fmla="*/ 1373435 h 6858000"/>
              <a:gd name="connsiteX588" fmla="*/ 278707 w 7467600"/>
              <a:gd name="connsiteY588" fmla="*/ 1352270 h 6858000"/>
              <a:gd name="connsiteX589" fmla="*/ 321570 w 7467600"/>
              <a:gd name="connsiteY589" fmla="*/ 1861610 h 6858000"/>
              <a:gd name="connsiteX590" fmla="*/ 294281 w 7467600"/>
              <a:gd name="connsiteY590" fmla="*/ 1440658 h 6858000"/>
              <a:gd name="connsiteX591" fmla="*/ 278707 w 7467600"/>
              <a:gd name="connsiteY591" fmla="*/ 1352270 h 6858000"/>
              <a:gd name="connsiteX592" fmla="*/ 1423821 w 7467600"/>
              <a:gd name="connsiteY592" fmla="*/ 1351958 h 6858000"/>
              <a:gd name="connsiteX593" fmla="*/ 1638521 w 7467600"/>
              <a:gd name="connsiteY593" fmla="*/ 1908470 h 6858000"/>
              <a:gd name="connsiteX594" fmla="*/ 1754199 w 7467600"/>
              <a:gd name="connsiteY594" fmla="*/ 2149284 h 6858000"/>
              <a:gd name="connsiteX595" fmla="*/ 1908359 w 7467600"/>
              <a:gd name="connsiteY595" fmla="*/ 2364988 h 6858000"/>
              <a:gd name="connsiteX596" fmla="*/ 1647661 w 7467600"/>
              <a:gd name="connsiteY596" fmla="*/ 1825945 h 6858000"/>
              <a:gd name="connsiteX597" fmla="*/ 1423821 w 7467600"/>
              <a:gd name="connsiteY597" fmla="*/ 1351958 h 6858000"/>
              <a:gd name="connsiteX598" fmla="*/ 1431890 w 7467600"/>
              <a:gd name="connsiteY598" fmla="*/ 1306475 h 6858000"/>
              <a:gd name="connsiteX599" fmla="*/ 1507597 w 7467600"/>
              <a:gd name="connsiteY599" fmla="*/ 1446132 h 6858000"/>
              <a:gd name="connsiteX600" fmla="*/ 1674586 w 7467600"/>
              <a:gd name="connsiteY600" fmla="*/ 1813832 h 6858000"/>
              <a:gd name="connsiteX601" fmla="*/ 1815950 w 7467600"/>
              <a:gd name="connsiteY601" fmla="*/ 2128564 h 6858000"/>
              <a:gd name="connsiteX602" fmla="*/ 1984242 w 7467600"/>
              <a:gd name="connsiteY602" fmla="*/ 2430829 h 6858000"/>
              <a:gd name="connsiteX603" fmla="*/ 2014023 w 7467600"/>
              <a:gd name="connsiteY603" fmla="*/ 2450995 h 6858000"/>
              <a:gd name="connsiteX604" fmla="*/ 1747337 w 7467600"/>
              <a:gd name="connsiteY604" fmla="*/ 1855264 h 6858000"/>
              <a:gd name="connsiteX605" fmla="*/ 1533749 w 7467600"/>
              <a:gd name="connsiteY605" fmla="*/ 1478656 h 6858000"/>
              <a:gd name="connsiteX606" fmla="*/ 1431890 w 7467600"/>
              <a:gd name="connsiteY606" fmla="*/ 1306475 h 6858000"/>
              <a:gd name="connsiteX607" fmla="*/ 5052692 w 7467600"/>
              <a:gd name="connsiteY607" fmla="*/ 1292994 h 6858000"/>
              <a:gd name="connsiteX608" fmla="*/ 5200661 w 7467600"/>
              <a:gd name="connsiteY608" fmla="*/ 1635186 h 6858000"/>
              <a:gd name="connsiteX609" fmla="*/ 5297138 w 7467600"/>
              <a:gd name="connsiteY609" fmla="*/ 1906351 h 6858000"/>
              <a:gd name="connsiteX610" fmla="*/ 5052692 w 7467600"/>
              <a:gd name="connsiteY610" fmla="*/ 1292994 h 6858000"/>
              <a:gd name="connsiteX611" fmla="*/ 5009948 w 7467600"/>
              <a:gd name="connsiteY611" fmla="*/ 1273619 h 6858000"/>
              <a:gd name="connsiteX612" fmla="*/ 5121777 w 7467600"/>
              <a:gd name="connsiteY612" fmla="*/ 1654213 h 6858000"/>
              <a:gd name="connsiteX613" fmla="*/ 5293545 w 7467600"/>
              <a:gd name="connsiteY613" fmla="*/ 2072247 h 6858000"/>
              <a:gd name="connsiteX614" fmla="*/ 5294042 w 7467600"/>
              <a:gd name="connsiteY614" fmla="*/ 2065019 h 6858000"/>
              <a:gd name="connsiteX615" fmla="*/ 5171936 w 7467600"/>
              <a:gd name="connsiteY615" fmla="*/ 1647613 h 6858000"/>
              <a:gd name="connsiteX616" fmla="*/ 5009948 w 7467600"/>
              <a:gd name="connsiteY616" fmla="*/ 1273619 h 6858000"/>
              <a:gd name="connsiteX617" fmla="*/ 655236 w 7467600"/>
              <a:gd name="connsiteY617" fmla="*/ 1268632 h 6858000"/>
              <a:gd name="connsiteX618" fmla="*/ 839521 w 7467600"/>
              <a:gd name="connsiteY618" fmla="*/ 1685315 h 6858000"/>
              <a:gd name="connsiteX619" fmla="*/ 1109416 w 7467600"/>
              <a:gd name="connsiteY619" fmla="*/ 2061663 h 6858000"/>
              <a:gd name="connsiteX620" fmla="*/ 1298300 w 7467600"/>
              <a:gd name="connsiteY620" fmla="*/ 2247742 h 6858000"/>
              <a:gd name="connsiteX621" fmla="*/ 1125871 w 7467600"/>
              <a:gd name="connsiteY621" fmla="*/ 1989513 h 6858000"/>
              <a:gd name="connsiteX622" fmla="*/ 981574 w 7467600"/>
              <a:gd name="connsiteY622" fmla="*/ 1783157 h 6858000"/>
              <a:gd name="connsiteX623" fmla="*/ 922198 w 7467600"/>
              <a:gd name="connsiteY623" fmla="*/ 1677437 h 6858000"/>
              <a:gd name="connsiteX624" fmla="*/ 869293 w 7467600"/>
              <a:gd name="connsiteY624" fmla="*/ 1583214 h 6858000"/>
              <a:gd name="connsiteX625" fmla="*/ 751431 w 7467600"/>
              <a:gd name="connsiteY625" fmla="*/ 1405731 h 6858000"/>
              <a:gd name="connsiteX626" fmla="*/ 655236 w 7467600"/>
              <a:gd name="connsiteY626" fmla="*/ 1268632 h 6858000"/>
              <a:gd name="connsiteX627" fmla="*/ 6516292 w 7467600"/>
              <a:gd name="connsiteY627" fmla="*/ 1263064 h 6858000"/>
              <a:gd name="connsiteX628" fmla="*/ 5736320 w 7467600"/>
              <a:gd name="connsiteY628" fmla="*/ 1501803 h 6858000"/>
              <a:gd name="connsiteX629" fmla="*/ 6516292 w 7467600"/>
              <a:gd name="connsiteY629" fmla="*/ 1263064 h 6858000"/>
              <a:gd name="connsiteX630" fmla="*/ 291466 w 7467600"/>
              <a:gd name="connsiteY630" fmla="*/ 1250369 h 6858000"/>
              <a:gd name="connsiteX631" fmla="*/ 323180 w 7467600"/>
              <a:gd name="connsiteY631" fmla="*/ 1435283 h 6858000"/>
              <a:gd name="connsiteX632" fmla="*/ 349381 w 7467600"/>
              <a:gd name="connsiteY632" fmla="*/ 1875041 h 6858000"/>
              <a:gd name="connsiteX633" fmla="*/ 374363 w 7467600"/>
              <a:gd name="connsiteY633" fmla="*/ 1506494 h 6858000"/>
              <a:gd name="connsiteX634" fmla="*/ 302168 w 7467600"/>
              <a:gd name="connsiteY634" fmla="*/ 1274495 h 6858000"/>
              <a:gd name="connsiteX635" fmla="*/ 291466 w 7467600"/>
              <a:gd name="connsiteY635" fmla="*/ 1250369 h 6858000"/>
              <a:gd name="connsiteX636" fmla="*/ 678222 w 7467600"/>
              <a:gd name="connsiteY636" fmla="*/ 1248670 h 6858000"/>
              <a:gd name="connsiteX637" fmla="*/ 775536 w 7467600"/>
              <a:gd name="connsiteY637" fmla="*/ 1388015 h 6858000"/>
              <a:gd name="connsiteX638" fmla="*/ 894529 w 7467600"/>
              <a:gd name="connsiteY638" fmla="*/ 1567739 h 6858000"/>
              <a:gd name="connsiteX639" fmla="*/ 948000 w 7467600"/>
              <a:gd name="connsiteY639" fmla="*/ 1663088 h 6858000"/>
              <a:gd name="connsiteX640" fmla="*/ 1006812 w 7467600"/>
              <a:gd name="connsiteY640" fmla="*/ 1767683 h 6858000"/>
              <a:gd name="connsiteX641" fmla="*/ 1149133 w 7467600"/>
              <a:gd name="connsiteY641" fmla="*/ 1971513 h 6858000"/>
              <a:gd name="connsiteX642" fmla="*/ 1333952 w 7467600"/>
              <a:gd name="connsiteY642" fmla="*/ 2251620 h 6858000"/>
              <a:gd name="connsiteX643" fmla="*/ 1337329 w 7467600"/>
              <a:gd name="connsiteY643" fmla="*/ 2258350 h 6858000"/>
              <a:gd name="connsiteX644" fmla="*/ 1014726 w 7467600"/>
              <a:gd name="connsiteY644" fmla="*/ 1615556 h 6858000"/>
              <a:gd name="connsiteX645" fmla="*/ 678222 w 7467600"/>
              <a:gd name="connsiteY645" fmla="*/ 1248670 h 6858000"/>
              <a:gd name="connsiteX646" fmla="*/ 6691602 w 7467600"/>
              <a:gd name="connsiteY646" fmla="*/ 1140573 h 6858000"/>
              <a:gd name="connsiteX647" fmla="*/ 6571100 w 7467600"/>
              <a:gd name="connsiteY647" fmla="*/ 1183662 h 6858000"/>
              <a:gd name="connsiteX648" fmla="*/ 6241687 w 7467600"/>
              <a:gd name="connsiteY648" fmla="*/ 1257600 h 6858000"/>
              <a:gd name="connsiteX649" fmla="*/ 5693009 w 7467600"/>
              <a:gd name="connsiteY649" fmla="*/ 1478256 h 6858000"/>
              <a:gd name="connsiteX650" fmla="*/ 6548420 w 7467600"/>
              <a:gd name="connsiteY650" fmla="*/ 1214599 h 6858000"/>
              <a:gd name="connsiteX651" fmla="*/ 6605473 w 7467600"/>
              <a:gd name="connsiteY651" fmla="*/ 1184686 h 6858000"/>
              <a:gd name="connsiteX652" fmla="*/ 6691602 w 7467600"/>
              <a:gd name="connsiteY652" fmla="*/ 1140573 h 6858000"/>
              <a:gd name="connsiteX653" fmla="*/ 4002475 w 7467600"/>
              <a:gd name="connsiteY653" fmla="*/ 1037802 h 6858000"/>
              <a:gd name="connsiteX654" fmla="*/ 4000324 w 7467600"/>
              <a:gd name="connsiteY654" fmla="*/ 1039362 h 6858000"/>
              <a:gd name="connsiteX655" fmla="*/ 4002862 w 7467600"/>
              <a:gd name="connsiteY655" fmla="*/ 1042866 h 6858000"/>
              <a:gd name="connsiteX656" fmla="*/ 4002475 w 7467600"/>
              <a:gd name="connsiteY656" fmla="*/ 1037802 h 6858000"/>
              <a:gd name="connsiteX657" fmla="*/ 506322 w 7467600"/>
              <a:gd name="connsiteY657" fmla="*/ 1020997 h 6858000"/>
              <a:gd name="connsiteX658" fmla="*/ 533068 w 7467600"/>
              <a:gd name="connsiteY658" fmla="*/ 1029409 h 6858000"/>
              <a:gd name="connsiteX659" fmla="*/ 1232525 w 7467600"/>
              <a:gd name="connsiteY659" fmla="*/ 1804675 h 6858000"/>
              <a:gd name="connsiteX660" fmla="*/ 1388858 w 7467600"/>
              <a:gd name="connsiteY660" fmla="*/ 2368011 h 6858000"/>
              <a:gd name="connsiteX661" fmla="*/ 1384098 w 7467600"/>
              <a:gd name="connsiteY661" fmla="*/ 2378125 h 6858000"/>
              <a:gd name="connsiteX662" fmla="*/ 1425393 w 7467600"/>
              <a:gd name="connsiteY662" fmla="*/ 2589124 h 6858000"/>
              <a:gd name="connsiteX663" fmla="*/ 1424001 w 7467600"/>
              <a:gd name="connsiteY663" fmla="*/ 2597541 h 6858000"/>
              <a:gd name="connsiteX664" fmla="*/ 2152729 w 7467600"/>
              <a:gd name="connsiteY664" fmla="*/ 2864487 h 6858000"/>
              <a:gd name="connsiteX665" fmla="*/ 2020609 w 7467600"/>
              <a:gd name="connsiteY665" fmla="*/ 2539671 h 6858000"/>
              <a:gd name="connsiteX666" fmla="*/ 2018920 w 7467600"/>
              <a:gd name="connsiteY666" fmla="*/ 2536309 h 6858000"/>
              <a:gd name="connsiteX667" fmla="*/ 1342441 w 7467600"/>
              <a:gd name="connsiteY667" fmla="*/ 1173017 h 6858000"/>
              <a:gd name="connsiteX668" fmla="*/ 1367925 w 7467600"/>
              <a:gd name="connsiteY668" fmla="*/ 1135648 h 6858000"/>
              <a:gd name="connsiteX669" fmla="*/ 1771401 w 7467600"/>
              <a:gd name="connsiteY669" fmla="*/ 1806673 h 6858000"/>
              <a:gd name="connsiteX670" fmla="*/ 1972385 w 7467600"/>
              <a:gd name="connsiteY670" fmla="*/ 2198735 h 6858000"/>
              <a:gd name="connsiteX671" fmla="*/ 2040892 w 7467600"/>
              <a:gd name="connsiteY671" fmla="*/ 2405205 h 6858000"/>
              <a:gd name="connsiteX672" fmla="*/ 2131689 w 7467600"/>
              <a:gd name="connsiteY672" fmla="*/ 1936926 h 6858000"/>
              <a:gd name="connsiteX673" fmla="*/ 2454820 w 7467600"/>
              <a:gd name="connsiteY673" fmla="*/ 1248808 h 6858000"/>
              <a:gd name="connsiteX674" fmla="*/ 2492512 w 7467600"/>
              <a:gd name="connsiteY674" fmla="*/ 1302920 h 6858000"/>
              <a:gd name="connsiteX675" fmla="*/ 2081216 w 7467600"/>
              <a:gd name="connsiteY675" fmla="*/ 2527513 h 6858000"/>
              <a:gd name="connsiteX676" fmla="*/ 2081211 w 7467600"/>
              <a:gd name="connsiteY676" fmla="*/ 2528916 h 6858000"/>
              <a:gd name="connsiteX677" fmla="*/ 2199067 w 7467600"/>
              <a:gd name="connsiteY677" fmla="*/ 2884061 h 6858000"/>
              <a:gd name="connsiteX678" fmla="*/ 3192586 w 7467600"/>
              <a:gd name="connsiteY678" fmla="*/ 3411496 h 6858000"/>
              <a:gd name="connsiteX679" fmla="*/ 3182620 w 7467600"/>
              <a:gd name="connsiteY679" fmla="*/ 3483279 h 6858000"/>
              <a:gd name="connsiteX680" fmla="*/ 2435119 w 7467600"/>
              <a:gd name="connsiteY680" fmla="*/ 3080173 h 6858000"/>
              <a:gd name="connsiteX681" fmla="*/ 2410152 w 7467600"/>
              <a:gd name="connsiteY681" fmla="*/ 3063751 h 6858000"/>
              <a:gd name="connsiteX682" fmla="*/ 2408099 w 7467600"/>
              <a:gd name="connsiteY682" fmla="*/ 3064403 h 6858000"/>
              <a:gd name="connsiteX683" fmla="*/ 2407218 w 7467600"/>
              <a:gd name="connsiteY683" fmla="*/ 3070324 h 6858000"/>
              <a:gd name="connsiteX684" fmla="*/ 2380138 w 7467600"/>
              <a:gd name="connsiteY684" fmla="*/ 3099341 h 6858000"/>
              <a:gd name="connsiteX685" fmla="*/ 1765923 w 7467600"/>
              <a:gd name="connsiteY685" fmla="*/ 3581043 h 6858000"/>
              <a:gd name="connsiteX686" fmla="*/ 1702258 w 7467600"/>
              <a:gd name="connsiteY686" fmla="*/ 3612286 h 6858000"/>
              <a:gd name="connsiteX687" fmla="*/ 1538370 w 7467600"/>
              <a:gd name="connsiteY687" fmla="*/ 3811804 h 6858000"/>
              <a:gd name="connsiteX688" fmla="*/ 542867 w 7467600"/>
              <a:gd name="connsiteY688" fmla="*/ 4944092 h 6858000"/>
              <a:gd name="connsiteX689" fmla="*/ 515800 w 7467600"/>
              <a:gd name="connsiteY689" fmla="*/ 4862180 h 6858000"/>
              <a:gd name="connsiteX690" fmla="*/ 909145 w 7467600"/>
              <a:gd name="connsiteY690" fmla="*/ 4199225 h 6858000"/>
              <a:gd name="connsiteX691" fmla="*/ 1214067 w 7467600"/>
              <a:gd name="connsiteY691" fmla="*/ 3908561 h 6858000"/>
              <a:gd name="connsiteX692" fmla="*/ 640967 w 7467600"/>
              <a:gd name="connsiteY692" fmla="*/ 4105601 h 6858000"/>
              <a:gd name="connsiteX693" fmla="*/ 112563 w 7467600"/>
              <a:gd name="connsiteY693" fmla="*/ 4396952 h 6858000"/>
              <a:gd name="connsiteX694" fmla="*/ 0 w 7467600"/>
              <a:gd name="connsiteY694" fmla="*/ 4466006 h 6858000"/>
              <a:gd name="connsiteX695" fmla="*/ 0 w 7467600"/>
              <a:gd name="connsiteY695" fmla="*/ 4233763 h 6858000"/>
              <a:gd name="connsiteX696" fmla="*/ 36881 w 7467600"/>
              <a:gd name="connsiteY696" fmla="*/ 4200118 h 6858000"/>
              <a:gd name="connsiteX697" fmla="*/ 910534 w 7467600"/>
              <a:gd name="connsiteY697" fmla="*/ 3629753 h 6858000"/>
              <a:gd name="connsiteX698" fmla="*/ 1578717 w 7467600"/>
              <a:gd name="connsiteY698" fmla="*/ 3575982 h 6858000"/>
              <a:gd name="connsiteX699" fmla="*/ 2338780 w 7467600"/>
              <a:gd name="connsiteY699" fmla="*/ 3033725 h 6858000"/>
              <a:gd name="connsiteX700" fmla="*/ 1807991 w 7467600"/>
              <a:gd name="connsiteY700" fmla="*/ 2807184 h 6858000"/>
              <a:gd name="connsiteX701" fmla="*/ 1416358 w 7467600"/>
              <a:gd name="connsiteY701" fmla="*/ 3112571 h 6858000"/>
              <a:gd name="connsiteX702" fmla="*/ 939066 w 7467600"/>
              <a:gd name="connsiteY702" fmla="*/ 3378798 h 6858000"/>
              <a:gd name="connsiteX703" fmla="*/ 115099 w 7467600"/>
              <a:gd name="connsiteY703" fmla="*/ 3607650 h 6858000"/>
              <a:gd name="connsiteX704" fmla="*/ 97284 w 7467600"/>
              <a:gd name="connsiteY704" fmla="*/ 3520393 h 6858000"/>
              <a:gd name="connsiteX705" fmla="*/ 922050 w 7467600"/>
              <a:gd name="connsiteY705" fmla="*/ 3074867 h 6858000"/>
              <a:gd name="connsiteX706" fmla="*/ 1405265 w 7467600"/>
              <a:gd name="connsiteY706" fmla="*/ 3016319 h 6858000"/>
              <a:gd name="connsiteX707" fmla="*/ 1407512 w 7467600"/>
              <a:gd name="connsiteY707" fmla="*/ 3018001 h 6858000"/>
              <a:gd name="connsiteX708" fmla="*/ 1726266 w 7467600"/>
              <a:gd name="connsiteY708" fmla="*/ 2777274 h 6858000"/>
              <a:gd name="connsiteX709" fmla="*/ 625390 w 7467600"/>
              <a:gd name="connsiteY709" fmla="*/ 2514541 h 6858000"/>
              <a:gd name="connsiteX710" fmla="*/ 619799 w 7467600"/>
              <a:gd name="connsiteY710" fmla="*/ 2527180 h 6858000"/>
              <a:gd name="connsiteX711" fmla="*/ 310030 w 7467600"/>
              <a:gd name="connsiteY711" fmla="*/ 2771818 h 6858000"/>
              <a:gd name="connsiteX712" fmla="*/ 173877 w 7467600"/>
              <a:gd name="connsiteY712" fmla="*/ 2937056 h 6858000"/>
              <a:gd name="connsiteX713" fmla="*/ 77889 w 7467600"/>
              <a:gd name="connsiteY713" fmla="*/ 3138440 h 6858000"/>
              <a:gd name="connsiteX714" fmla="*/ 0 w 7467600"/>
              <a:gd name="connsiteY714" fmla="*/ 3271395 h 6858000"/>
              <a:gd name="connsiteX715" fmla="*/ 0 w 7467600"/>
              <a:gd name="connsiteY715" fmla="*/ 3153002 h 6858000"/>
              <a:gd name="connsiteX716" fmla="*/ 2386 w 7467600"/>
              <a:gd name="connsiteY716" fmla="*/ 3149203 h 6858000"/>
              <a:gd name="connsiteX717" fmla="*/ 89753 w 7467600"/>
              <a:gd name="connsiteY717" fmla="*/ 2987702 h 6858000"/>
              <a:gd name="connsiteX718" fmla="*/ 76869 w 7467600"/>
              <a:gd name="connsiteY718" fmla="*/ 3005404 h 6858000"/>
              <a:gd name="connsiteX719" fmla="*/ 32049 w 7467600"/>
              <a:gd name="connsiteY719" fmla="*/ 3065814 h 6858000"/>
              <a:gd name="connsiteX720" fmla="*/ 0 w 7467600"/>
              <a:gd name="connsiteY720" fmla="*/ 3108744 h 6858000"/>
              <a:gd name="connsiteX721" fmla="*/ 0 w 7467600"/>
              <a:gd name="connsiteY721" fmla="*/ 3058059 h 6858000"/>
              <a:gd name="connsiteX722" fmla="*/ 7610 w 7467600"/>
              <a:gd name="connsiteY722" fmla="*/ 3047889 h 6858000"/>
              <a:gd name="connsiteX723" fmla="*/ 52419 w 7467600"/>
              <a:gd name="connsiteY723" fmla="*/ 2987479 h 6858000"/>
              <a:gd name="connsiteX724" fmla="*/ 59142 w 7467600"/>
              <a:gd name="connsiteY724" fmla="*/ 2978488 h 6858000"/>
              <a:gd name="connsiteX725" fmla="*/ 0 w 7467600"/>
              <a:gd name="connsiteY725" fmla="*/ 3015334 h 6858000"/>
              <a:gd name="connsiteX726" fmla="*/ 0 w 7467600"/>
              <a:gd name="connsiteY726" fmla="*/ 2914286 h 6858000"/>
              <a:gd name="connsiteX727" fmla="*/ 36383 w 7467600"/>
              <a:gd name="connsiteY727" fmla="*/ 2901128 h 6858000"/>
              <a:gd name="connsiteX728" fmla="*/ 156329 w 7467600"/>
              <a:gd name="connsiteY728" fmla="*/ 2840533 h 6858000"/>
              <a:gd name="connsiteX729" fmla="*/ 358355 w 7467600"/>
              <a:gd name="connsiteY729" fmla="*/ 2620471 h 6858000"/>
              <a:gd name="connsiteX730" fmla="*/ 510577 w 7467600"/>
              <a:gd name="connsiteY730" fmla="*/ 2501244 h 6858000"/>
              <a:gd name="connsiteX731" fmla="*/ 211967 w 7467600"/>
              <a:gd name="connsiteY731" fmla="*/ 2479171 h 6858000"/>
              <a:gd name="connsiteX732" fmla="*/ 0 w 7467600"/>
              <a:gd name="connsiteY732" fmla="*/ 2476398 h 6858000"/>
              <a:gd name="connsiteX733" fmla="*/ 0 w 7467600"/>
              <a:gd name="connsiteY733" fmla="*/ 2389189 h 6858000"/>
              <a:gd name="connsiteX734" fmla="*/ 103062 w 7467600"/>
              <a:gd name="connsiteY734" fmla="*/ 2389518 h 6858000"/>
              <a:gd name="connsiteX735" fmla="*/ 510734 w 7467600"/>
              <a:gd name="connsiteY735" fmla="*/ 2416201 h 6858000"/>
              <a:gd name="connsiteX736" fmla="*/ 279257 w 7467600"/>
              <a:gd name="connsiteY736" fmla="*/ 2092102 h 6858000"/>
              <a:gd name="connsiteX737" fmla="*/ 65265 w 7467600"/>
              <a:gd name="connsiteY737" fmla="*/ 2006049 h 6858000"/>
              <a:gd name="connsiteX738" fmla="*/ 0 w 7467600"/>
              <a:gd name="connsiteY738" fmla="*/ 1982532 h 6858000"/>
              <a:gd name="connsiteX739" fmla="*/ 0 w 7467600"/>
              <a:gd name="connsiteY739" fmla="*/ 1912789 h 6858000"/>
              <a:gd name="connsiteX740" fmla="*/ 97460 w 7467600"/>
              <a:gd name="connsiteY740" fmla="*/ 1953725 h 6858000"/>
              <a:gd name="connsiteX741" fmla="*/ 221272 w 7467600"/>
              <a:gd name="connsiteY741" fmla="*/ 1980766 h 6858000"/>
              <a:gd name="connsiteX742" fmla="*/ 116765 w 7467600"/>
              <a:gd name="connsiteY742" fmla="*/ 1911033 h 6858000"/>
              <a:gd name="connsiteX743" fmla="*/ 16405 w 7467600"/>
              <a:gd name="connsiteY743" fmla="*/ 1803412 h 6858000"/>
              <a:gd name="connsiteX744" fmla="*/ 0 w 7467600"/>
              <a:gd name="connsiteY744" fmla="*/ 1784777 h 6858000"/>
              <a:gd name="connsiteX745" fmla="*/ 0 w 7467600"/>
              <a:gd name="connsiteY745" fmla="*/ 1740082 h 6858000"/>
              <a:gd name="connsiteX746" fmla="*/ 39394 w 7467600"/>
              <a:gd name="connsiteY746" fmla="*/ 1784856 h 6858000"/>
              <a:gd name="connsiteX747" fmla="*/ 135813 w 7467600"/>
              <a:gd name="connsiteY747" fmla="*/ 1888838 h 6858000"/>
              <a:gd name="connsiteX748" fmla="*/ 242575 w 7467600"/>
              <a:gd name="connsiteY748" fmla="*/ 1958841 h 6858000"/>
              <a:gd name="connsiteX749" fmla="*/ 82197 w 7467600"/>
              <a:gd name="connsiteY749" fmla="*/ 1754826 h 6858000"/>
              <a:gd name="connsiteX750" fmla="*/ 0 w 7467600"/>
              <a:gd name="connsiteY750" fmla="*/ 1679650 h 6858000"/>
              <a:gd name="connsiteX751" fmla="*/ 0 w 7467600"/>
              <a:gd name="connsiteY751" fmla="*/ 1602463 h 6858000"/>
              <a:gd name="connsiteX752" fmla="*/ 84689 w 7467600"/>
              <a:gd name="connsiteY752" fmla="*/ 1677442 h 6858000"/>
              <a:gd name="connsiteX753" fmla="*/ 298437 w 7467600"/>
              <a:gd name="connsiteY753" fmla="*/ 1968019 h 6858000"/>
              <a:gd name="connsiteX754" fmla="*/ 227269 w 7467600"/>
              <a:gd name="connsiteY754" fmla="*/ 1114064 h 6858000"/>
              <a:gd name="connsiteX755" fmla="*/ 248003 w 7467600"/>
              <a:gd name="connsiteY755" fmla="*/ 1089613 h 6858000"/>
              <a:gd name="connsiteX756" fmla="*/ 427020 w 7467600"/>
              <a:gd name="connsiteY756" fmla="*/ 1619803 h 6858000"/>
              <a:gd name="connsiteX757" fmla="*/ 340345 w 7467600"/>
              <a:gd name="connsiteY757" fmla="*/ 2027739 h 6858000"/>
              <a:gd name="connsiteX758" fmla="*/ 360865 w 7467600"/>
              <a:gd name="connsiteY758" fmla="*/ 2044827 h 6858000"/>
              <a:gd name="connsiteX759" fmla="*/ 560414 w 7467600"/>
              <a:gd name="connsiteY759" fmla="*/ 2421457 h 6858000"/>
              <a:gd name="connsiteX760" fmla="*/ 1359703 w 7467600"/>
              <a:gd name="connsiteY760" fmla="*/ 2578554 h 6858000"/>
              <a:gd name="connsiteX761" fmla="*/ 1359422 w 7467600"/>
              <a:gd name="connsiteY761" fmla="*/ 2577994 h 6858000"/>
              <a:gd name="connsiteX762" fmla="*/ 828701 w 7467600"/>
              <a:gd name="connsiteY762" fmla="*/ 1839520 h 6858000"/>
              <a:gd name="connsiteX763" fmla="*/ 494427 w 7467600"/>
              <a:gd name="connsiteY763" fmla="*/ 1092333 h 6858000"/>
              <a:gd name="connsiteX764" fmla="*/ 506322 w 7467600"/>
              <a:gd name="connsiteY764" fmla="*/ 1020997 h 6858000"/>
              <a:gd name="connsiteX765" fmla="*/ 4570198 w 7467600"/>
              <a:gd name="connsiteY765" fmla="*/ 978081 h 6858000"/>
              <a:gd name="connsiteX766" fmla="*/ 4523691 w 7467600"/>
              <a:gd name="connsiteY766" fmla="*/ 1127776 h 6858000"/>
              <a:gd name="connsiteX767" fmla="*/ 4509875 w 7467600"/>
              <a:gd name="connsiteY767" fmla="*/ 1167552 h 6858000"/>
              <a:gd name="connsiteX768" fmla="*/ 4478168 w 7467600"/>
              <a:gd name="connsiteY768" fmla="*/ 1260735 h 6858000"/>
              <a:gd name="connsiteX769" fmla="*/ 4409309 w 7467600"/>
              <a:gd name="connsiteY769" fmla="*/ 1666996 h 6858000"/>
              <a:gd name="connsiteX770" fmla="*/ 4370031 w 7467600"/>
              <a:gd name="connsiteY770" fmla="*/ 1955666 h 6858000"/>
              <a:gd name="connsiteX771" fmla="*/ 4570198 w 7467600"/>
              <a:gd name="connsiteY771" fmla="*/ 978081 h 6858000"/>
              <a:gd name="connsiteX772" fmla="*/ 4557898 w 7467600"/>
              <a:gd name="connsiteY772" fmla="*/ 900011 h 6858000"/>
              <a:gd name="connsiteX773" fmla="*/ 4344840 w 7467600"/>
              <a:gd name="connsiteY773" fmla="*/ 1922038 h 6858000"/>
              <a:gd name="connsiteX774" fmla="*/ 4378710 w 7467600"/>
              <a:gd name="connsiteY774" fmla="*/ 1665516 h 6858000"/>
              <a:gd name="connsiteX775" fmla="*/ 4448798 w 7467600"/>
              <a:gd name="connsiteY775" fmla="*/ 1253024 h 6858000"/>
              <a:gd name="connsiteX776" fmla="*/ 4480315 w 7467600"/>
              <a:gd name="connsiteY776" fmla="*/ 1158454 h 6858000"/>
              <a:gd name="connsiteX777" fmla="*/ 4494133 w 7467600"/>
              <a:gd name="connsiteY777" fmla="*/ 1118676 h 6858000"/>
              <a:gd name="connsiteX778" fmla="*/ 4557898 w 7467600"/>
              <a:gd name="connsiteY778" fmla="*/ 900011 h 6858000"/>
              <a:gd name="connsiteX779" fmla="*/ 5870151 w 7467600"/>
              <a:gd name="connsiteY779" fmla="*/ 898890 h 6858000"/>
              <a:gd name="connsiteX780" fmla="*/ 5861335 w 7467600"/>
              <a:gd name="connsiteY780" fmla="*/ 899177 h 6858000"/>
              <a:gd name="connsiteX781" fmla="*/ 5843702 w 7467600"/>
              <a:gd name="connsiteY781" fmla="*/ 899748 h 6858000"/>
              <a:gd name="connsiteX782" fmla="*/ 5651107 w 7467600"/>
              <a:gd name="connsiteY782" fmla="*/ 920306 h 6858000"/>
              <a:gd name="connsiteX783" fmla="*/ 5459407 w 7467600"/>
              <a:gd name="connsiteY783" fmla="*/ 940975 h 6858000"/>
              <a:gd name="connsiteX784" fmla="*/ 5374846 w 7467600"/>
              <a:gd name="connsiteY784" fmla="*/ 941988 h 6858000"/>
              <a:gd name="connsiteX785" fmla="*/ 5256105 w 7467600"/>
              <a:gd name="connsiteY785" fmla="*/ 945632 h 6858000"/>
              <a:gd name="connsiteX786" fmla="*/ 5107071 w 7467600"/>
              <a:gd name="connsiteY786" fmla="*/ 969720 h 6858000"/>
              <a:gd name="connsiteX787" fmla="*/ 4998681 w 7467600"/>
              <a:gd name="connsiteY787" fmla="*/ 988771 h 6858000"/>
              <a:gd name="connsiteX788" fmla="*/ 5870151 w 7467600"/>
              <a:gd name="connsiteY788" fmla="*/ 898890 h 6858000"/>
              <a:gd name="connsiteX789" fmla="*/ 5504425 w 7467600"/>
              <a:gd name="connsiteY789" fmla="*/ 848067 h 6858000"/>
              <a:gd name="connsiteX790" fmla="*/ 4968849 w 7467600"/>
              <a:gd name="connsiteY790" fmla="*/ 962318 h 6858000"/>
              <a:gd name="connsiteX791" fmla="*/ 5104039 w 7467600"/>
              <a:gd name="connsiteY791" fmla="*/ 940634 h 6858000"/>
              <a:gd name="connsiteX792" fmla="*/ 5256311 w 7467600"/>
              <a:gd name="connsiteY792" fmla="*/ 916490 h 6858000"/>
              <a:gd name="connsiteX793" fmla="*/ 5377381 w 7467600"/>
              <a:gd name="connsiteY793" fmla="*/ 912671 h 6858000"/>
              <a:gd name="connsiteX794" fmla="*/ 5460148 w 7467600"/>
              <a:gd name="connsiteY794" fmla="*/ 911442 h 6858000"/>
              <a:gd name="connsiteX795" fmla="*/ 5648971 w 7467600"/>
              <a:gd name="connsiteY795" fmla="*/ 891331 h 6858000"/>
              <a:gd name="connsiteX796" fmla="*/ 5844807 w 7467600"/>
              <a:gd name="connsiteY796" fmla="*/ 870718 h 6858000"/>
              <a:gd name="connsiteX797" fmla="*/ 5862975 w 7467600"/>
              <a:gd name="connsiteY797" fmla="*/ 869756 h 6858000"/>
              <a:gd name="connsiteX798" fmla="*/ 5920887 w 7467600"/>
              <a:gd name="connsiteY798" fmla="*/ 865929 h 6858000"/>
              <a:gd name="connsiteX799" fmla="*/ 5504425 w 7467600"/>
              <a:gd name="connsiteY799" fmla="*/ 848067 h 6858000"/>
              <a:gd name="connsiteX800" fmla="*/ 3607114 w 7467600"/>
              <a:gd name="connsiteY800" fmla="*/ 467441 h 6858000"/>
              <a:gd name="connsiteX801" fmla="*/ 3296242 w 7467600"/>
              <a:gd name="connsiteY801" fmla="*/ 807991 h 6858000"/>
              <a:gd name="connsiteX802" fmla="*/ 3174674 w 7467600"/>
              <a:gd name="connsiteY802" fmla="*/ 919759 h 6858000"/>
              <a:gd name="connsiteX803" fmla="*/ 3042978 w 7467600"/>
              <a:gd name="connsiteY803" fmla="*/ 1054894 h 6858000"/>
              <a:gd name="connsiteX804" fmla="*/ 2968914 w 7467600"/>
              <a:gd name="connsiteY804" fmla="*/ 1133756 h 6858000"/>
              <a:gd name="connsiteX805" fmla="*/ 3103823 w 7467600"/>
              <a:gd name="connsiteY805" fmla="*/ 1026814 h 6858000"/>
              <a:gd name="connsiteX806" fmla="*/ 3607114 w 7467600"/>
              <a:gd name="connsiteY806" fmla="*/ 467441 h 6858000"/>
              <a:gd name="connsiteX807" fmla="*/ 3744487 w 7467600"/>
              <a:gd name="connsiteY807" fmla="*/ 383136 h 6858000"/>
              <a:gd name="connsiteX808" fmla="*/ 3970213 w 7467600"/>
              <a:gd name="connsiteY808" fmla="*/ 995559 h 6858000"/>
              <a:gd name="connsiteX809" fmla="*/ 3744487 w 7467600"/>
              <a:gd name="connsiteY809" fmla="*/ 383136 h 6858000"/>
              <a:gd name="connsiteX810" fmla="*/ 3624562 w 7467600"/>
              <a:gd name="connsiteY810" fmla="*/ 367041 h 6858000"/>
              <a:gd name="connsiteX811" fmla="*/ 3489712 w 7467600"/>
              <a:gd name="connsiteY811" fmla="*/ 485386 h 6858000"/>
              <a:gd name="connsiteX812" fmla="*/ 3182994 w 7467600"/>
              <a:gd name="connsiteY812" fmla="*/ 828265 h 6858000"/>
              <a:gd name="connsiteX813" fmla="*/ 2892114 w 7467600"/>
              <a:gd name="connsiteY813" fmla="*/ 1172635 h 6858000"/>
              <a:gd name="connsiteX814" fmla="*/ 3021459 w 7467600"/>
              <a:gd name="connsiteY814" fmla="*/ 1035385 h 6858000"/>
              <a:gd name="connsiteX815" fmla="*/ 3153873 w 7467600"/>
              <a:gd name="connsiteY815" fmla="*/ 898971 h 6858000"/>
              <a:gd name="connsiteX816" fmla="*/ 3276511 w 7467600"/>
              <a:gd name="connsiteY816" fmla="*/ 786423 h 6858000"/>
              <a:gd name="connsiteX817" fmla="*/ 3584154 w 7467600"/>
              <a:gd name="connsiteY817" fmla="*/ 448218 h 6858000"/>
              <a:gd name="connsiteX818" fmla="*/ 3624562 w 7467600"/>
              <a:gd name="connsiteY818" fmla="*/ 367041 h 6858000"/>
              <a:gd name="connsiteX819" fmla="*/ 3766672 w 7467600"/>
              <a:gd name="connsiteY819" fmla="*/ 359429 h 6858000"/>
              <a:gd name="connsiteX820" fmla="*/ 3996338 w 7467600"/>
              <a:gd name="connsiteY820" fmla="*/ 968237 h 6858000"/>
              <a:gd name="connsiteX821" fmla="*/ 3766672 w 7467600"/>
              <a:gd name="connsiteY821" fmla="*/ 359429 h 6858000"/>
              <a:gd name="connsiteX822" fmla="*/ 5805386 w 7467600"/>
              <a:gd name="connsiteY822" fmla="*/ 239240 h 6858000"/>
              <a:gd name="connsiteX823" fmla="*/ 5736947 w 7467600"/>
              <a:gd name="connsiteY823" fmla="*/ 261367 h 6858000"/>
              <a:gd name="connsiteX824" fmla="*/ 5427012 w 7467600"/>
              <a:gd name="connsiteY824" fmla="*/ 311272 h 6858000"/>
              <a:gd name="connsiteX825" fmla="*/ 5147818 w 7467600"/>
              <a:gd name="connsiteY825" fmla="*/ 322112 h 6858000"/>
              <a:gd name="connsiteX826" fmla="*/ 5060854 w 7467600"/>
              <a:gd name="connsiteY826" fmla="*/ 311882 h 6858000"/>
              <a:gd name="connsiteX827" fmla="*/ 4945989 w 7467600"/>
              <a:gd name="connsiteY827" fmla="*/ 300516 h 6858000"/>
              <a:gd name="connsiteX828" fmla="*/ 5410479 w 7467600"/>
              <a:gd name="connsiteY828" fmla="*/ 348434 h 6858000"/>
              <a:gd name="connsiteX829" fmla="*/ 5805386 w 7467600"/>
              <a:gd name="connsiteY829" fmla="*/ 239240 h 6858000"/>
              <a:gd name="connsiteX830" fmla="*/ 5905192 w 7467600"/>
              <a:gd name="connsiteY830" fmla="*/ 163079 h 6858000"/>
              <a:gd name="connsiteX831" fmla="*/ 5865655 w 7467600"/>
              <a:gd name="connsiteY831" fmla="*/ 171901 h 6858000"/>
              <a:gd name="connsiteX832" fmla="*/ 5259740 w 7467600"/>
              <a:gd name="connsiteY832" fmla="*/ 257013 h 6858000"/>
              <a:gd name="connsiteX833" fmla="*/ 5208466 w 7467600"/>
              <a:gd name="connsiteY833" fmla="*/ 257550 h 6858000"/>
              <a:gd name="connsiteX834" fmla="*/ 4980204 w 7467600"/>
              <a:gd name="connsiteY834" fmla="*/ 271903 h 6858000"/>
              <a:gd name="connsiteX835" fmla="*/ 5068068 w 7467600"/>
              <a:gd name="connsiteY835" fmla="*/ 282244 h 6858000"/>
              <a:gd name="connsiteX836" fmla="*/ 5153231 w 7467600"/>
              <a:gd name="connsiteY836" fmla="*/ 292240 h 6858000"/>
              <a:gd name="connsiteX837" fmla="*/ 5426491 w 7467600"/>
              <a:gd name="connsiteY837" fmla="*/ 281128 h 6858000"/>
              <a:gd name="connsiteX838" fmla="*/ 5731212 w 7467600"/>
              <a:gd name="connsiteY838" fmla="*/ 231951 h 6858000"/>
              <a:gd name="connsiteX839" fmla="*/ 5905192 w 7467600"/>
              <a:gd name="connsiteY839" fmla="*/ 163079 h 6858000"/>
              <a:gd name="connsiteX840" fmla="*/ 5944437 w 7467600"/>
              <a:gd name="connsiteY840" fmla="*/ 113829 h 6858000"/>
              <a:gd name="connsiteX841" fmla="*/ 5825032 w 7467600"/>
              <a:gd name="connsiteY841" fmla="*/ 146405 h 6858000"/>
              <a:gd name="connsiteX842" fmla="*/ 4955599 w 7467600"/>
              <a:gd name="connsiteY842" fmla="*/ 247008 h 6858000"/>
              <a:gd name="connsiteX843" fmla="*/ 5210104 w 7467600"/>
              <a:gd name="connsiteY843" fmla="*/ 228123 h 6858000"/>
              <a:gd name="connsiteX844" fmla="*/ 5261015 w 7467600"/>
              <a:gd name="connsiteY844" fmla="*/ 227087 h 6858000"/>
              <a:gd name="connsiteX845" fmla="*/ 5861181 w 7467600"/>
              <a:gd name="connsiteY845" fmla="*/ 143093 h 6858000"/>
              <a:gd name="connsiteX846" fmla="*/ 5961252 w 7467600"/>
              <a:gd name="connsiteY846" fmla="*/ 114820 h 6858000"/>
              <a:gd name="connsiteX847" fmla="*/ 5944437 w 7467600"/>
              <a:gd name="connsiteY847" fmla="*/ 113829 h 6858000"/>
              <a:gd name="connsiteX848" fmla="*/ 3882765 w 7467600"/>
              <a:gd name="connsiteY848" fmla="*/ 0 h 6858000"/>
              <a:gd name="connsiteX849" fmla="*/ 3995099 w 7467600"/>
              <a:gd name="connsiteY849" fmla="*/ 0 h 6858000"/>
              <a:gd name="connsiteX850" fmla="*/ 4163818 w 7467600"/>
              <a:gd name="connsiteY850" fmla="*/ 234104 h 6858000"/>
              <a:gd name="connsiteX851" fmla="*/ 4172099 w 7467600"/>
              <a:gd name="connsiteY851" fmla="*/ 234207 h 6858000"/>
              <a:gd name="connsiteX852" fmla="*/ 4784282 w 7467600"/>
              <a:gd name="connsiteY852" fmla="*/ 276561 h 6858000"/>
              <a:gd name="connsiteX853" fmla="*/ 4801687 w 7467600"/>
              <a:gd name="connsiteY853" fmla="*/ 267764 h 6858000"/>
              <a:gd name="connsiteX854" fmla="*/ 6082788 w 7467600"/>
              <a:gd name="connsiteY854" fmla="*/ 64119 h 6858000"/>
              <a:gd name="connsiteX855" fmla="*/ 6099442 w 7467600"/>
              <a:gd name="connsiteY855" fmla="*/ 82568 h 6858000"/>
              <a:gd name="connsiteX856" fmla="*/ 4804137 w 7467600"/>
              <a:gd name="connsiteY856" fmla="*/ 320931 h 6858000"/>
              <a:gd name="connsiteX857" fmla="*/ 4227047 w 7467600"/>
              <a:gd name="connsiteY857" fmla="*/ 313415 h 6858000"/>
              <a:gd name="connsiteX858" fmla="*/ 4346041 w 7467600"/>
              <a:gd name="connsiteY858" fmla="*/ 456086 h 6858000"/>
              <a:gd name="connsiteX859" fmla="*/ 4870967 w 7467600"/>
              <a:gd name="connsiteY859" fmla="*/ 963061 h 6858000"/>
              <a:gd name="connsiteX860" fmla="*/ 4889647 w 7467600"/>
              <a:gd name="connsiteY860" fmla="*/ 957147 h 6858000"/>
              <a:gd name="connsiteX861" fmla="*/ 5422504 w 7467600"/>
              <a:gd name="connsiteY861" fmla="*/ 805191 h 6858000"/>
              <a:gd name="connsiteX862" fmla="*/ 6087656 w 7467600"/>
              <a:gd name="connsiteY862" fmla="*/ 826703 h 6858000"/>
              <a:gd name="connsiteX863" fmla="*/ 6058717 w 7467600"/>
              <a:gd name="connsiteY863" fmla="*/ 865992 h 6858000"/>
              <a:gd name="connsiteX864" fmla="*/ 4974153 w 7467600"/>
              <a:gd name="connsiteY864" fmla="*/ 1045456 h 6858000"/>
              <a:gd name="connsiteX865" fmla="*/ 5627835 w 7467600"/>
              <a:gd name="connsiteY865" fmla="*/ 1472077 h 6858000"/>
              <a:gd name="connsiteX866" fmla="*/ 5629817 w 7467600"/>
              <a:gd name="connsiteY866" fmla="*/ 1471412 h 6858000"/>
              <a:gd name="connsiteX867" fmla="*/ 5634124 w 7467600"/>
              <a:gd name="connsiteY867" fmla="*/ 1470572 h 6858000"/>
              <a:gd name="connsiteX868" fmla="*/ 5755832 w 7467600"/>
              <a:gd name="connsiteY868" fmla="*/ 1383886 h 6858000"/>
              <a:gd name="connsiteX869" fmla="*/ 6014186 w 7467600"/>
              <a:gd name="connsiteY869" fmla="*/ 1279799 h 6858000"/>
              <a:gd name="connsiteX870" fmla="*/ 6901619 w 7467600"/>
              <a:gd name="connsiteY870" fmla="*/ 1047874 h 6858000"/>
              <a:gd name="connsiteX871" fmla="*/ 6931566 w 7467600"/>
              <a:gd name="connsiteY871" fmla="*/ 1062034 h 6858000"/>
              <a:gd name="connsiteX872" fmla="*/ 5790982 w 7467600"/>
              <a:gd name="connsiteY872" fmla="*/ 1561380 h 6858000"/>
              <a:gd name="connsiteX873" fmla="*/ 6188971 w 7467600"/>
              <a:gd name="connsiteY873" fmla="*/ 1755168 h 6858000"/>
              <a:gd name="connsiteX874" fmla="*/ 6202446 w 7467600"/>
              <a:gd name="connsiteY874" fmla="*/ 1752268 h 6858000"/>
              <a:gd name="connsiteX875" fmla="*/ 7179560 w 7467600"/>
              <a:gd name="connsiteY875" fmla="*/ 1467551 h 6858000"/>
              <a:gd name="connsiteX876" fmla="*/ 7158730 w 7467600"/>
              <a:gd name="connsiteY876" fmla="*/ 1507835 h 6858000"/>
              <a:gd name="connsiteX877" fmla="*/ 6326959 w 7467600"/>
              <a:gd name="connsiteY877" fmla="*/ 1817686 h 6858000"/>
              <a:gd name="connsiteX878" fmla="*/ 6537433 w 7467600"/>
              <a:gd name="connsiteY878" fmla="*/ 1907790 h 6858000"/>
              <a:gd name="connsiteX879" fmla="*/ 6550221 w 7467600"/>
              <a:gd name="connsiteY879" fmla="*/ 1910729 h 6858000"/>
              <a:gd name="connsiteX880" fmla="*/ 6964438 w 7467600"/>
              <a:gd name="connsiteY880" fmla="*/ 2209505 h 6858000"/>
              <a:gd name="connsiteX881" fmla="*/ 7367862 w 7467600"/>
              <a:gd name="connsiteY881" fmla="*/ 2806833 h 6858000"/>
              <a:gd name="connsiteX882" fmla="*/ 7364329 w 7467600"/>
              <a:gd name="connsiteY882" fmla="*/ 2826907 h 6858000"/>
              <a:gd name="connsiteX883" fmla="*/ 7290545 w 7467600"/>
              <a:gd name="connsiteY883" fmla="*/ 2850663 h 6858000"/>
              <a:gd name="connsiteX884" fmla="*/ 6472036 w 7467600"/>
              <a:gd name="connsiteY884" fmla="*/ 1959003 h 6858000"/>
              <a:gd name="connsiteX885" fmla="*/ 5792897 w 7467600"/>
              <a:gd name="connsiteY885" fmla="*/ 1647747 h 6858000"/>
              <a:gd name="connsiteX886" fmla="*/ 5842751 w 7467600"/>
              <a:gd name="connsiteY886" fmla="*/ 1816112 h 6858000"/>
              <a:gd name="connsiteX887" fmla="*/ 5847424 w 7467600"/>
              <a:gd name="connsiteY887" fmla="*/ 1815776 h 6858000"/>
              <a:gd name="connsiteX888" fmla="*/ 6399821 w 7467600"/>
              <a:gd name="connsiteY888" fmla="*/ 2344799 h 6858000"/>
              <a:gd name="connsiteX889" fmla="*/ 6323232 w 7467600"/>
              <a:gd name="connsiteY889" fmla="*/ 2389634 h 6858000"/>
              <a:gd name="connsiteX890" fmla="*/ 5942958 w 7467600"/>
              <a:gd name="connsiteY890" fmla="*/ 2077708 h 6858000"/>
              <a:gd name="connsiteX891" fmla="*/ 5921559 w 7467600"/>
              <a:gd name="connsiteY891" fmla="*/ 2378596 h 6858000"/>
              <a:gd name="connsiteX892" fmla="*/ 5817651 w 7467600"/>
              <a:gd name="connsiteY892" fmla="*/ 3023919 h 6858000"/>
              <a:gd name="connsiteX893" fmla="*/ 5729634 w 7467600"/>
              <a:gd name="connsiteY893" fmla="*/ 3051849 h 6858000"/>
              <a:gd name="connsiteX894" fmla="*/ 5611018 w 7467600"/>
              <a:gd name="connsiteY894" fmla="*/ 2316769 h 6858000"/>
              <a:gd name="connsiteX895" fmla="*/ 5687608 w 7467600"/>
              <a:gd name="connsiteY895" fmla="*/ 2039972 h 6858000"/>
              <a:gd name="connsiteX896" fmla="*/ 5657554 w 7467600"/>
              <a:gd name="connsiteY896" fmla="*/ 1576445 h 6858000"/>
              <a:gd name="connsiteX897" fmla="*/ 5150475 w 7467600"/>
              <a:gd name="connsiteY897" fmla="*/ 1274012 h 6858000"/>
              <a:gd name="connsiteX898" fmla="*/ 5349142 w 7467600"/>
              <a:gd name="connsiteY898" fmla="*/ 2204405 h 6858000"/>
              <a:gd name="connsiteX899" fmla="*/ 5262214 w 7467600"/>
              <a:gd name="connsiteY899" fmla="*/ 2233836 h 6858000"/>
              <a:gd name="connsiteX900" fmla="*/ 4981539 w 7467600"/>
              <a:gd name="connsiteY900" fmla="*/ 1542201 h 6858000"/>
              <a:gd name="connsiteX901" fmla="*/ 4958461 w 7467600"/>
              <a:gd name="connsiteY901" fmla="*/ 1136957 h 6858000"/>
              <a:gd name="connsiteX902" fmla="*/ 4655015 w 7467600"/>
              <a:gd name="connsiteY902" fmla="*/ 891426 h 6858000"/>
              <a:gd name="connsiteX903" fmla="*/ 4348002 w 7467600"/>
              <a:gd name="connsiteY903" fmla="*/ 2205895 h 6858000"/>
              <a:gd name="connsiteX904" fmla="*/ 4262250 w 7467600"/>
              <a:gd name="connsiteY904" fmla="*/ 2219972 h 6858000"/>
              <a:gd name="connsiteX905" fmla="*/ 4550611 w 7467600"/>
              <a:gd name="connsiteY905" fmla="*/ 817540 h 6858000"/>
              <a:gd name="connsiteX906" fmla="*/ 4564418 w 7467600"/>
              <a:gd name="connsiteY906" fmla="*/ 808293 h 6858000"/>
              <a:gd name="connsiteX907" fmla="*/ 4266388 w 7467600"/>
              <a:gd name="connsiteY907" fmla="*/ 500083 h 6858000"/>
              <a:gd name="connsiteX908" fmla="*/ 4032842 w 7467600"/>
              <a:gd name="connsiteY908" fmla="*/ 211809 h 6858000"/>
              <a:gd name="connsiteX909" fmla="*/ 3882765 w 7467600"/>
              <a:gd name="connsiteY909" fmla="*/ 0 h 6858000"/>
              <a:gd name="connsiteX910" fmla="*/ 3721337 w 7467600"/>
              <a:gd name="connsiteY910" fmla="*/ 0 h 6858000"/>
              <a:gd name="connsiteX911" fmla="*/ 3797544 w 7467600"/>
              <a:gd name="connsiteY911" fmla="*/ 0 h 6858000"/>
              <a:gd name="connsiteX912" fmla="*/ 3775734 w 7467600"/>
              <a:gd name="connsiteY912" fmla="*/ 95131 h 6858000"/>
              <a:gd name="connsiteX913" fmla="*/ 3724807 w 7467600"/>
              <a:gd name="connsiteY913" fmla="*/ 272257 h 6858000"/>
              <a:gd name="connsiteX914" fmla="*/ 3726844 w 7467600"/>
              <a:gd name="connsiteY914" fmla="*/ 282988 h 6858000"/>
              <a:gd name="connsiteX915" fmla="*/ 3742664 w 7467600"/>
              <a:gd name="connsiteY915" fmla="*/ 279918 h 6858000"/>
              <a:gd name="connsiteX916" fmla="*/ 4103910 w 7467600"/>
              <a:gd name="connsiteY916" fmla="*/ 1161917 h 6858000"/>
              <a:gd name="connsiteX917" fmla="*/ 4020269 w 7467600"/>
              <a:gd name="connsiteY917" fmla="*/ 1200406 h 6858000"/>
              <a:gd name="connsiteX918" fmla="*/ 3674882 w 7467600"/>
              <a:gd name="connsiteY918" fmla="*/ 488524 h 6858000"/>
              <a:gd name="connsiteX919" fmla="*/ 3132682 w 7467600"/>
              <a:gd name="connsiteY919" fmla="*/ 1072284 h 6858000"/>
              <a:gd name="connsiteX920" fmla="*/ 2716346 w 7467600"/>
              <a:gd name="connsiteY920" fmla="*/ 1276376 h 6858000"/>
              <a:gd name="connsiteX921" fmla="*/ 2716772 w 7467600"/>
              <a:gd name="connsiteY921" fmla="*/ 1255462 h 6858000"/>
              <a:gd name="connsiteX922" fmla="*/ 3471096 w 7467600"/>
              <a:gd name="connsiteY922" fmla="*/ 437072 h 6858000"/>
              <a:gd name="connsiteX923" fmla="*/ 3639057 w 7467600"/>
              <a:gd name="connsiteY923" fmla="*/ 286334 h 6858000"/>
              <a:gd name="connsiteX924" fmla="*/ 3640309 w 7467600"/>
              <a:gd name="connsiteY924" fmla="*/ 284664 h 6858000"/>
              <a:gd name="connsiteX925" fmla="*/ 3646022 w 7467600"/>
              <a:gd name="connsiteY925" fmla="*/ 276711 h 6858000"/>
              <a:gd name="connsiteX926" fmla="*/ 3707943 w 7467600"/>
              <a:gd name="connsiteY926" fmla="*/ 65958 h 6858000"/>
              <a:gd name="connsiteX927" fmla="*/ 3721337 w 7467600"/>
              <a:gd name="connsiteY927" fmla="*/ 0 h 6858000"/>
              <a:gd name="connsiteX928" fmla="*/ 2867960 w 7467600"/>
              <a:gd name="connsiteY928" fmla="*/ 0 h 6858000"/>
              <a:gd name="connsiteX929" fmla="*/ 2926351 w 7467600"/>
              <a:gd name="connsiteY929" fmla="*/ 0 h 6858000"/>
              <a:gd name="connsiteX930" fmla="*/ 2902823 w 7467600"/>
              <a:gd name="connsiteY930" fmla="*/ 262929 h 6858000"/>
              <a:gd name="connsiteX931" fmla="*/ 2940663 w 7467600"/>
              <a:gd name="connsiteY931" fmla="*/ 140884 h 6858000"/>
              <a:gd name="connsiteX932" fmla="*/ 2947039 w 7467600"/>
              <a:gd name="connsiteY932" fmla="*/ 122524 h 6858000"/>
              <a:gd name="connsiteX933" fmla="*/ 2984316 w 7467600"/>
              <a:gd name="connsiteY933" fmla="*/ 0 h 6858000"/>
              <a:gd name="connsiteX934" fmla="*/ 3016114 w 7467600"/>
              <a:gd name="connsiteY934" fmla="*/ 0 h 6858000"/>
              <a:gd name="connsiteX935" fmla="*/ 2979949 w 7467600"/>
              <a:gd name="connsiteY935" fmla="*/ 119274 h 6858000"/>
              <a:gd name="connsiteX936" fmla="*/ 3023879 w 7467600"/>
              <a:gd name="connsiteY936" fmla="*/ 0 h 6858000"/>
              <a:gd name="connsiteX937" fmla="*/ 3105400 w 7467600"/>
              <a:gd name="connsiteY937" fmla="*/ 0 h 6858000"/>
              <a:gd name="connsiteX938" fmla="*/ 3094669 w 7467600"/>
              <a:gd name="connsiteY938" fmla="*/ 30308 h 6858000"/>
              <a:gd name="connsiteX939" fmla="*/ 2901945 w 7467600"/>
              <a:gd name="connsiteY939" fmla="*/ 466538 h 6858000"/>
              <a:gd name="connsiteX940" fmla="*/ 2815209 w 7467600"/>
              <a:gd name="connsiteY940" fmla="*/ 497361 h 6858000"/>
              <a:gd name="connsiteX941" fmla="*/ 2844845 w 7467600"/>
              <a:gd name="connsiteY941" fmla="*/ 127638 h 6858000"/>
              <a:gd name="connsiteX942" fmla="*/ 2867960 w 7467600"/>
              <a:gd name="connsiteY942" fmla="*/ 0 h 6858000"/>
              <a:gd name="connsiteX943" fmla="*/ 1057230 w 7467600"/>
              <a:gd name="connsiteY943" fmla="*/ 0 h 6858000"/>
              <a:gd name="connsiteX944" fmla="*/ 1111003 w 7467600"/>
              <a:gd name="connsiteY944" fmla="*/ 0 h 6858000"/>
              <a:gd name="connsiteX945" fmla="*/ 1125553 w 7467600"/>
              <a:gd name="connsiteY945" fmla="*/ 52588 h 6858000"/>
              <a:gd name="connsiteX946" fmla="*/ 1304276 w 7467600"/>
              <a:gd name="connsiteY946" fmla="*/ 476275 h 6858000"/>
              <a:gd name="connsiteX947" fmla="*/ 1492066 w 7467600"/>
              <a:gd name="connsiteY947" fmla="*/ 886333 h 6858000"/>
              <a:gd name="connsiteX948" fmla="*/ 1423698 w 7467600"/>
              <a:gd name="connsiteY948" fmla="*/ 710817 h 6858000"/>
              <a:gd name="connsiteX949" fmla="*/ 1357609 w 7467600"/>
              <a:gd name="connsiteY949" fmla="*/ 532892 h 6858000"/>
              <a:gd name="connsiteX950" fmla="*/ 1309550 w 7467600"/>
              <a:gd name="connsiteY950" fmla="*/ 374031 h 6858000"/>
              <a:gd name="connsiteX951" fmla="*/ 1193673 w 7467600"/>
              <a:gd name="connsiteY951" fmla="*/ 49533 h 6858000"/>
              <a:gd name="connsiteX952" fmla="*/ 1164391 w 7467600"/>
              <a:gd name="connsiteY952" fmla="*/ 0 h 6858000"/>
              <a:gd name="connsiteX953" fmla="*/ 1200666 w 7467600"/>
              <a:gd name="connsiteY953" fmla="*/ 0 h 6858000"/>
              <a:gd name="connsiteX954" fmla="*/ 1223408 w 7467600"/>
              <a:gd name="connsiteY954" fmla="*/ 38996 h 6858000"/>
              <a:gd name="connsiteX955" fmla="*/ 1339635 w 7467600"/>
              <a:gd name="connsiteY955" fmla="*/ 365517 h 6858000"/>
              <a:gd name="connsiteX956" fmla="*/ 1387469 w 7467600"/>
              <a:gd name="connsiteY956" fmla="*/ 523079 h 6858000"/>
              <a:gd name="connsiteX957" fmla="*/ 1452685 w 7467600"/>
              <a:gd name="connsiteY957" fmla="*/ 699806 h 6858000"/>
              <a:gd name="connsiteX958" fmla="*/ 1492092 w 7467600"/>
              <a:gd name="connsiteY958" fmla="*/ 800424 h 6858000"/>
              <a:gd name="connsiteX959" fmla="*/ 1455302 w 7467600"/>
              <a:gd name="connsiteY959" fmla="*/ 632913 h 6858000"/>
              <a:gd name="connsiteX960" fmla="*/ 1222336 w 7467600"/>
              <a:gd name="connsiteY960" fmla="*/ 9480 h 6858000"/>
              <a:gd name="connsiteX961" fmla="*/ 1214634 w 7467600"/>
              <a:gd name="connsiteY961" fmla="*/ 0 h 6858000"/>
              <a:gd name="connsiteX962" fmla="*/ 1289827 w 7467600"/>
              <a:gd name="connsiteY962" fmla="*/ 0 h 6858000"/>
              <a:gd name="connsiteX963" fmla="*/ 1321076 w 7467600"/>
              <a:gd name="connsiteY963" fmla="*/ 59722 h 6858000"/>
              <a:gd name="connsiteX964" fmla="*/ 1512579 w 7467600"/>
              <a:gd name="connsiteY964" fmla="*/ 626441 h 6858000"/>
              <a:gd name="connsiteX965" fmla="*/ 1506076 w 7467600"/>
              <a:gd name="connsiteY965" fmla="*/ 1089289 h 6858000"/>
              <a:gd name="connsiteX966" fmla="*/ 1486346 w 7467600"/>
              <a:gd name="connsiteY966" fmla="*/ 1079919 h 6858000"/>
              <a:gd name="connsiteX967" fmla="*/ 1070511 w 7467600"/>
              <a:gd name="connsiteY967" fmla="*/ 48609 h 6858000"/>
              <a:gd name="connsiteX968" fmla="*/ 1057230 w 7467600"/>
              <a:gd name="connsiteY968" fmla="*/ 0 h 6858000"/>
              <a:gd name="connsiteX969" fmla="*/ 43151 w 7467600"/>
              <a:gd name="connsiteY969" fmla="*/ 0 h 6858000"/>
              <a:gd name="connsiteX970" fmla="*/ 95283 w 7467600"/>
              <a:gd name="connsiteY970" fmla="*/ 0 h 6858000"/>
              <a:gd name="connsiteX971" fmla="*/ 300708 w 7467600"/>
              <a:gd name="connsiteY971" fmla="*/ 154571 h 6858000"/>
              <a:gd name="connsiteX972" fmla="*/ 530414 w 7467600"/>
              <a:gd name="connsiteY972" fmla="*/ 354673 h 6858000"/>
              <a:gd name="connsiteX973" fmla="*/ 333785 w 7467600"/>
              <a:gd name="connsiteY973" fmla="*/ 161564 h 6858000"/>
              <a:gd name="connsiteX974" fmla="*/ 147005 w 7467600"/>
              <a:gd name="connsiteY974" fmla="*/ 0 h 6858000"/>
              <a:gd name="connsiteX975" fmla="*/ 272509 w 7467600"/>
              <a:gd name="connsiteY975" fmla="*/ 0 h 6858000"/>
              <a:gd name="connsiteX976" fmla="*/ 326276 w 7467600"/>
              <a:gd name="connsiteY976" fmla="*/ 45847 h 6858000"/>
              <a:gd name="connsiteX977" fmla="*/ 823759 w 7467600"/>
              <a:gd name="connsiteY977" fmla="*/ 574145 h 6858000"/>
              <a:gd name="connsiteX978" fmla="*/ 811254 w 7467600"/>
              <a:gd name="connsiteY978" fmla="*/ 665546 h 6858000"/>
              <a:gd name="connsiteX979" fmla="*/ 154042 w 7467600"/>
              <a:gd name="connsiteY979" fmla="*/ 261522 h 6858000"/>
              <a:gd name="connsiteX980" fmla="*/ 13550 w 7467600"/>
              <a:gd name="connsiteY980" fmla="*/ 158423 h 6858000"/>
              <a:gd name="connsiteX981" fmla="*/ 0 w 7467600"/>
              <a:gd name="connsiteY981" fmla="*/ 146618 h 6858000"/>
              <a:gd name="connsiteX982" fmla="*/ 0 w 7467600"/>
              <a:gd name="connsiteY982" fmla="*/ 59161 h 6858000"/>
              <a:gd name="connsiteX983" fmla="*/ 45427 w 7467600"/>
              <a:gd name="connsiteY983" fmla="*/ 101078 h 6858000"/>
              <a:gd name="connsiteX984" fmla="*/ 630103 w 7467600"/>
              <a:gd name="connsiteY984" fmla="*/ 485885 h 6858000"/>
              <a:gd name="connsiteX985" fmla="*/ 532040 w 7467600"/>
              <a:gd name="connsiteY985" fmla="*/ 399359 h 6858000"/>
              <a:gd name="connsiteX986" fmla="*/ 517618 w 7467600"/>
              <a:gd name="connsiteY986" fmla="*/ 385726 h 6858000"/>
              <a:gd name="connsiteX987" fmla="*/ 285074 w 7467600"/>
              <a:gd name="connsiteY987" fmla="*/ 182755 h 6858000"/>
              <a:gd name="connsiteX988" fmla="*/ 43151 w 7467600"/>
              <a:gd name="connsiteY98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467600 w 7467600"/>
              <a:gd name="connsiteY130" fmla="*/ 5158623 h 6858000"/>
              <a:gd name="connsiteX131" fmla="*/ 7312201 w 7467600"/>
              <a:gd name="connsiteY131" fmla="*/ 5128278 h 6858000"/>
              <a:gd name="connsiteX132" fmla="*/ 1903353 w 7467600"/>
              <a:gd name="connsiteY132" fmla="*/ 5044827 h 6858000"/>
              <a:gd name="connsiteX133" fmla="*/ 1936931 w 7467600"/>
              <a:gd name="connsiteY133" fmla="*/ 5093954 h 6858000"/>
              <a:gd name="connsiteX134" fmla="*/ 2195868 w 7467600"/>
              <a:gd name="connsiteY134" fmla="*/ 5396574 h 6858000"/>
              <a:gd name="connsiteX135" fmla="*/ 2088852 w 7467600"/>
              <a:gd name="connsiteY135" fmla="*/ 5166123 h 6858000"/>
              <a:gd name="connsiteX136" fmla="*/ 1958241 w 7467600"/>
              <a:gd name="connsiteY136" fmla="*/ 5067955 h 6858000"/>
              <a:gd name="connsiteX137" fmla="*/ 1903353 w 7467600"/>
              <a:gd name="connsiteY137" fmla="*/ 5044827 h 6858000"/>
              <a:gd name="connsiteX138" fmla="*/ 1979378 w 7467600"/>
              <a:gd name="connsiteY138" fmla="*/ 4769504 h 6858000"/>
              <a:gd name="connsiteX139" fmla="*/ 2882120 w 7467600"/>
              <a:gd name="connsiteY139" fmla="*/ 5064547 h 6858000"/>
              <a:gd name="connsiteX140" fmla="*/ 2793103 w 7467600"/>
              <a:gd name="connsiteY140" fmla="*/ 5039699 h 6858000"/>
              <a:gd name="connsiteX141" fmla="*/ 2770041 w 7467600"/>
              <a:gd name="connsiteY141" fmla="*/ 5033634 h 6858000"/>
              <a:gd name="connsiteX142" fmla="*/ 1979378 w 7467600"/>
              <a:gd name="connsiteY142" fmla="*/ 4769504 h 6858000"/>
              <a:gd name="connsiteX143" fmla="*/ 1927410 w 7467600"/>
              <a:gd name="connsiteY143" fmla="*/ 4716164 h 6858000"/>
              <a:gd name="connsiteX144" fmla="*/ 1959587 w 7467600"/>
              <a:gd name="connsiteY144" fmla="*/ 4728849 h 6858000"/>
              <a:gd name="connsiteX145" fmla="*/ 2777707 w 7467600"/>
              <a:gd name="connsiteY145" fmla="*/ 5003991 h 6858000"/>
              <a:gd name="connsiteX146" fmla="*/ 2800768 w 7467600"/>
              <a:gd name="connsiteY146" fmla="*/ 5010056 h 6858000"/>
              <a:gd name="connsiteX147" fmla="*/ 2879408 w 7467600"/>
              <a:gd name="connsiteY147" fmla="*/ 5031590 h 6858000"/>
              <a:gd name="connsiteX148" fmla="*/ 2862295 w 7467600"/>
              <a:gd name="connsiteY148" fmla="*/ 5022958 h 6858000"/>
              <a:gd name="connsiteX149" fmla="*/ 2813343 w 7467600"/>
              <a:gd name="connsiteY149" fmla="*/ 4998369 h 6858000"/>
              <a:gd name="connsiteX150" fmla="*/ 2646245 w 7467600"/>
              <a:gd name="connsiteY150" fmla="*/ 4930999 h 6858000"/>
              <a:gd name="connsiteX151" fmla="*/ 1999243 w 7467600"/>
              <a:gd name="connsiteY151" fmla="*/ 4730524 h 6858000"/>
              <a:gd name="connsiteX152" fmla="*/ 1979527 w 7467600"/>
              <a:gd name="connsiteY152" fmla="*/ 4726651 h 6858000"/>
              <a:gd name="connsiteX153" fmla="*/ 1927410 w 7467600"/>
              <a:gd name="connsiteY153" fmla="*/ 4716164 h 6858000"/>
              <a:gd name="connsiteX154" fmla="*/ 1997014 w 7467600"/>
              <a:gd name="connsiteY154" fmla="*/ 4698007 h 6858000"/>
              <a:gd name="connsiteX155" fmla="*/ 2005458 w 7467600"/>
              <a:gd name="connsiteY155" fmla="*/ 4699540 h 6858000"/>
              <a:gd name="connsiteX156" fmla="*/ 2657186 w 7467600"/>
              <a:gd name="connsiteY156" fmla="*/ 4901687 h 6858000"/>
              <a:gd name="connsiteX157" fmla="*/ 2826662 w 7467600"/>
              <a:gd name="connsiteY157" fmla="*/ 4970362 h 6858000"/>
              <a:gd name="connsiteX158" fmla="*/ 2876100 w 7467600"/>
              <a:gd name="connsiteY158" fmla="*/ 4995397 h 6858000"/>
              <a:gd name="connsiteX159" fmla="*/ 3042600 w 7467600"/>
              <a:gd name="connsiteY159" fmla="*/ 5059532 h 6858000"/>
              <a:gd name="connsiteX160" fmla="*/ 1997014 w 7467600"/>
              <a:gd name="connsiteY160" fmla="*/ 4698007 h 6858000"/>
              <a:gd name="connsiteX161" fmla="*/ 2305292 w 7467600"/>
              <a:gd name="connsiteY161" fmla="*/ 4219492 h 6858000"/>
              <a:gd name="connsiteX162" fmla="*/ 3360922 w 7467600"/>
              <a:gd name="connsiteY162" fmla="*/ 4529373 h 6858000"/>
              <a:gd name="connsiteX163" fmla="*/ 3492420 w 7467600"/>
              <a:gd name="connsiteY163" fmla="*/ 4510145 h 6858000"/>
              <a:gd name="connsiteX164" fmla="*/ 3364086 w 7467600"/>
              <a:gd name="connsiteY164" fmla="*/ 4480340 h 6858000"/>
              <a:gd name="connsiteX165" fmla="*/ 3225818 w 7467600"/>
              <a:gd name="connsiteY165" fmla="*/ 4411822 h 6858000"/>
              <a:gd name="connsiteX166" fmla="*/ 3129696 w 7467600"/>
              <a:gd name="connsiteY166" fmla="*/ 4360704 h 6858000"/>
              <a:gd name="connsiteX167" fmla="*/ 2814545 w 7467600"/>
              <a:gd name="connsiteY167" fmla="*/ 4282955 h 6858000"/>
              <a:gd name="connsiteX168" fmla="*/ 2305292 w 7467600"/>
              <a:gd name="connsiteY168" fmla="*/ 4219492 h 6858000"/>
              <a:gd name="connsiteX169" fmla="*/ 2626982 w 7467600"/>
              <a:gd name="connsiteY169" fmla="*/ 4206450 h 6858000"/>
              <a:gd name="connsiteX170" fmla="*/ 2490617 w 7467600"/>
              <a:gd name="connsiteY170" fmla="*/ 4206951 h 6858000"/>
              <a:gd name="connsiteX171" fmla="*/ 2819869 w 7467600"/>
              <a:gd name="connsiteY171" fmla="*/ 4252936 h 6858000"/>
              <a:gd name="connsiteX172" fmla="*/ 3143018 w 7467600"/>
              <a:gd name="connsiteY172" fmla="*/ 4332698 h 6858000"/>
              <a:gd name="connsiteX173" fmla="*/ 3241520 w 7467600"/>
              <a:gd name="connsiteY173" fmla="*/ 4385112 h 6858000"/>
              <a:gd name="connsiteX174" fmla="*/ 3374575 w 7467600"/>
              <a:gd name="connsiteY174" fmla="*/ 4451517 h 6858000"/>
              <a:gd name="connsiteX175" fmla="*/ 3505221 w 7467600"/>
              <a:gd name="connsiteY175" fmla="*/ 4480757 h 6858000"/>
              <a:gd name="connsiteX176" fmla="*/ 2626982 w 7467600"/>
              <a:gd name="connsiteY176" fmla="*/ 4206450 h 6858000"/>
              <a:gd name="connsiteX177" fmla="*/ 1310106 w 7467600"/>
              <a:gd name="connsiteY177" fmla="*/ 3943217 h 6858000"/>
              <a:gd name="connsiteX178" fmla="*/ 854994 w 7467600"/>
              <a:gd name="connsiteY178" fmla="*/ 4399136 h 6858000"/>
              <a:gd name="connsiteX179" fmla="*/ 742462 w 7467600"/>
              <a:gd name="connsiteY179" fmla="*/ 4594648 h 6858000"/>
              <a:gd name="connsiteX180" fmla="*/ 820602 w 7467600"/>
              <a:gd name="connsiteY180" fmla="*/ 4485915 h 6858000"/>
              <a:gd name="connsiteX181" fmla="*/ 878295 w 7467600"/>
              <a:gd name="connsiteY181" fmla="*/ 4403594 h 6858000"/>
              <a:gd name="connsiteX182" fmla="*/ 1240607 w 7467600"/>
              <a:gd name="connsiteY182" fmla="*/ 4010401 h 6858000"/>
              <a:gd name="connsiteX183" fmla="*/ 1310106 w 7467600"/>
              <a:gd name="connsiteY183" fmla="*/ 3943217 h 6858000"/>
              <a:gd name="connsiteX184" fmla="*/ 1423113 w 7467600"/>
              <a:gd name="connsiteY184" fmla="*/ 3874565 h 6858000"/>
              <a:gd name="connsiteX185" fmla="*/ 1260565 w 7467600"/>
              <a:gd name="connsiteY185" fmla="*/ 4031982 h 6858000"/>
              <a:gd name="connsiteX186" fmla="*/ 901900 w 7467600"/>
              <a:gd name="connsiteY186" fmla="*/ 4421236 h 6858000"/>
              <a:gd name="connsiteX187" fmla="*/ 845044 w 7467600"/>
              <a:gd name="connsiteY187" fmla="*/ 4502436 h 6858000"/>
              <a:gd name="connsiteX188" fmla="*/ 685926 w 7467600"/>
              <a:gd name="connsiteY188" fmla="*/ 4703069 h 6858000"/>
              <a:gd name="connsiteX189" fmla="*/ 684248 w 7467600"/>
              <a:gd name="connsiteY189" fmla="*/ 4706721 h 6858000"/>
              <a:gd name="connsiteX190" fmla="*/ 1423113 w 7467600"/>
              <a:gd name="connsiteY190" fmla="*/ 3874565 h 6858000"/>
              <a:gd name="connsiteX191" fmla="*/ 3316479 w 7467600"/>
              <a:gd name="connsiteY191" fmla="*/ 3872136 h 6858000"/>
              <a:gd name="connsiteX192" fmla="*/ 3546806 w 7467600"/>
              <a:gd name="connsiteY192" fmla="*/ 4356139 h 6858000"/>
              <a:gd name="connsiteX193" fmla="*/ 3364433 w 7467600"/>
              <a:gd name="connsiteY193" fmla="*/ 3953121 h 6858000"/>
              <a:gd name="connsiteX194" fmla="*/ 3316479 w 7467600"/>
              <a:gd name="connsiteY194" fmla="*/ 3872136 h 6858000"/>
              <a:gd name="connsiteX195" fmla="*/ 3291335 w 7467600"/>
              <a:gd name="connsiteY195" fmla="*/ 3767420 h 6858000"/>
              <a:gd name="connsiteX196" fmla="*/ 3390805 w 7467600"/>
              <a:gd name="connsiteY196" fmla="*/ 3937163 h 6858000"/>
              <a:gd name="connsiteX197" fmla="*/ 3579062 w 7467600"/>
              <a:gd name="connsiteY197" fmla="*/ 4359040 h 6858000"/>
              <a:gd name="connsiteX198" fmla="*/ 3467355 w 7467600"/>
              <a:gd name="connsiteY198" fmla="*/ 3988130 h 6858000"/>
              <a:gd name="connsiteX199" fmla="*/ 3310753 w 7467600"/>
              <a:gd name="connsiteY199" fmla="*/ 3787140 h 6858000"/>
              <a:gd name="connsiteX200" fmla="*/ 3291335 w 7467600"/>
              <a:gd name="connsiteY200" fmla="*/ 3767420 h 6858000"/>
              <a:gd name="connsiteX201" fmla="*/ 1635889 w 7467600"/>
              <a:gd name="connsiteY201" fmla="*/ 3709494 h 6858000"/>
              <a:gd name="connsiteX202" fmla="*/ 1634800 w 7467600"/>
              <a:gd name="connsiteY202" fmla="*/ 3731111 h 6858000"/>
              <a:gd name="connsiteX203" fmla="*/ 1635889 w 7467600"/>
              <a:gd name="connsiteY203" fmla="*/ 3709494 h 6858000"/>
              <a:gd name="connsiteX204" fmla="*/ 1510397 w 7467600"/>
              <a:gd name="connsiteY204" fmla="*/ 3684705 h 6858000"/>
              <a:gd name="connsiteX205" fmla="*/ 1146550 w 7467600"/>
              <a:gd name="connsiteY205" fmla="*/ 3802012 h 6858000"/>
              <a:gd name="connsiteX206" fmla="*/ 698834 w 7467600"/>
              <a:gd name="connsiteY206" fmla="*/ 3952272 h 6858000"/>
              <a:gd name="connsiteX207" fmla="*/ 34256 w 7467600"/>
              <a:gd name="connsiteY207" fmla="*/ 4347603 h 6858000"/>
              <a:gd name="connsiteX208" fmla="*/ 527241 w 7467600"/>
              <a:gd name="connsiteY208" fmla="*/ 4065078 h 6858000"/>
              <a:gd name="connsiteX209" fmla="*/ 1510397 w 7467600"/>
              <a:gd name="connsiteY209" fmla="*/ 3684705 h 6858000"/>
              <a:gd name="connsiteX210" fmla="*/ 1313114 w 7467600"/>
              <a:gd name="connsiteY210" fmla="*/ 3655216 h 6858000"/>
              <a:gd name="connsiteX211" fmla="*/ 1109304 w 7467600"/>
              <a:gd name="connsiteY211" fmla="*/ 3669030 h 6858000"/>
              <a:gd name="connsiteX212" fmla="*/ 8129 w 7467600"/>
              <a:gd name="connsiteY212" fmla="*/ 4330519 h 6858000"/>
              <a:gd name="connsiteX213" fmla="*/ 687572 w 7467600"/>
              <a:gd name="connsiteY213" fmla="*/ 3925629 h 6858000"/>
              <a:gd name="connsiteX214" fmla="*/ 1138365 w 7467600"/>
              <a:gd name="connsiteY214" fmla="*/ 3774515 h 6858000"/>
              <a:gd name="connsiteX215" fmla="*/ 1505579 w 7467600"/>
              <a:gd name="connsiteY215" fmla="*/ 3655526 h 6858000"/>
              <a:gd name="connsiteX216" fmla="*/ 1313114 w 7467600"/>
              <a:gd name="connsiteY216" fmla="*/ 3655216 h 6858000"/>
              <a:gd name="connsiteX217" fmla="*/ 3655073 w 7467600"/>
              <a:gd name="connsiteY217" fmla="*/ 3650884 h 6858000"/>
              <a:gd name="connsiteX218" fmla="*/ 3989938 w 7467600"/>
              <a:gd name="connsiteY218" fmla="*/ 3991685 h 6858000"/>
              <a:gd name="connsiteX219" fmla="*/ 4393907 w 7467600"/>
              <a:gd name="connsiteY219" fmla="*/ 4261258 h 6858000"/>
              <a:gd name="connsiteX220" fmla="*/ 4648051 w 7467600"/>
              <a:gd name="connsiteY220" fmla="*/ 4374051 h 6858000"/>
              <a:gd name="connsiteX221" fmla="*/ 4383389 w 7467600"/>
              <a:gd name="connsiteY221" fmla="*/ 4184369 h 6858000"/>
              <a:gd name="connsiteX222" fmla="*/ 4165508 w 7467600"/>
              <a:gd name="connsiteY222" fmla="*/ 4035196 h 6858000"/>
              <a:gd name="connsiteX223" fmla="*/ 4068162 w 7467600"/>
              <a:gd name="connsiteY223" fmla="*/ 3953394 h 6858000"/>
              <a:gd name="connsiteX224" fmla="*/ 3981416 w 7467600"/>
              <a:gd name="connsiteY224" fmla="*/ 3880482 h 6858000"/>
              <a:gd name="connsiteX225" fmla="*/ 3800147 w 7467600"/>
              <a:gd name="connsiteY225" fmla="*/ 3749872 h 6858000"/>
              <a:gd name="connsiteX226" fmla="*/ 3655073 w 7467600"/>
              <a:gd name="connsiteY226" fmla="*/ 3650884 h 6858000"/>
              <a:gd name="connsiteX227" fmla="*/ 3670252 w 7467600"/>
              <a:gd name="connsiteY227" fmla="*/ 3622798 h 6858000"/>
              <a:gd name="connsiteX228" fmla="*/ 3817258 w 7467600"/>
              <a:gd name="connsiteY228" fmla="*/ 3723577 h 6858000"/>
              <a:gd name="connsiteX229" fmla="*/ 4000461 w 7467600"/>
              <a:gd name="connsiteY229" fmla="*/ 3855966 h 6858000"/>
              <a:gd name="connsiteX230" fmla="*/ 4088180 w 7467600"/>
              <a:gd name="connsiteY230" fmla="*/ 3929774 h 6858000"/>
              <a:gd name="connsiteX231" fmla="*/ 4184555 w 7467600"/>
              <a:gd name="connsiteY231" fmla="*/ 4010683 h 6858000"/>
              <a:gd name="connsiteX232" fmla="*/ 4399563 w 7467600"/>
              <a:gd name="connsiteY232" fmla="*/ 4158106 h 6858000"/>
              <a:gd name="connsiteX233" fmla="*/ 4684469 w 7467600"/>
              <a:gd name="connsiteY233" fmla="*/ 4364680 h 6858000"/>
              <a:gd name="connsiteX234" fmla="*/ 4690271 w 7467600"/>
              <a:gd name="connsiteY234" fmla="*/ 4370034 h 6858000"/>
              <a:gd name="connsiteX235" fmla="*/ 4136093 w 7467600"/>
              <a:gd name="connsiteY235" fmla="*/ 3858466 h 6858000"/>
              <a:gd name="connsiteX236" fmla="*/ 3670252 w 7467600"/>
              <a:gd name="connsiteY236" fmla="*/ 3622798 h 6858000"/>
              <a:gd name="connsiteX237" fmla="*/ 4440129 w 7467600"/>
              <a:gd name="connsiteY237" fmla="*/ 3448571 h 6858000"/>
              <a:gd name="connsiteX238" fmla="*/ 4856525 w 7467600"/>
              <a:gd name="connsiteY238" fmla="*/ 3915351 h 6858000"/>
              <a:gd name="connsiteX239" fmla="*/ 5059055 w 7467600"/>
              <a:gd name="connsiteY239" fmla="*/ 4108918 h 6858000"/>
              <a:gd name="connsiteX240" fmla="*/ 5290070 w 7467600"/>
              <a:gd name="connsiteY240" fmla="*/ 4263619 h 6858000"/>
              <a:gd name="connsiteX241" fmla="*/ 4834991 w 7467600"/>
              <a:gd name="connsiteY241" fmla="*/ 3830985 h 6858000"/>
              <a:gd name="connsiteX242" fmla="*/ 4440129 w 7467600"/>
              <a:gd name="connsiteY242" fmla="*/ 3448571 h 6858000"/>
              <a:gd name="connsiteX243" fmla="*/ 4441737 w 7467600"/>
              <a:gd name="connsiteY243" fmla="*/ 3399734 h 6858000"/>
              <a:gd name="connsiteX244" fmla="*/ 4431236 w 7467600"/>
              <a:gd name="connsiteY244" fmla="*/ 3400954 h 6858000"/>
              <a:gd name="connsiteX245" fmla="*/ 4557150 w 7467600"/>
              <a:gd name="connsiteY245" fmla="*/ 3510023 h 6858000"/>
              <a:gd name="connsiteX246" fmla="*/ 4856936 w 7467600"/>
              <a:gd name="connsiteY246" fmla="*/ 3809146 h 6858000"/>
              <a:gd name="connsiteX247" fmla="*/ 5111996 w 7467600"/>
              <a:gd name="connsiteY247" fmla="*/ 4065759 h 6858000"/>
              <a:gd name="connsiteX248" fmla="*/ 5388878 w 7467600"/>
              <a:gd name="connsiteY248" fmla="*/ 4300185 h 6858000"/>
              <a:gd name="connsiteX249" fmla="*/ 5425556 w 7467600"/>
              <a:gd name="connsiteY249" fmla="*/ 4308967 h 6858000"/>
              <a:gd name="connsiteX250" fmla="*/ 4943646 w 7467600"/>
              <a:gd name="connsiteY250" fmla="*/ 3822916 h 6858000"/>
              <a:gd name="connsiteX251" fmla="*/ 4594837 w 7467600"/>
              <a:gd name="connsiteY251" fmla="*/ 3532274 h 6858000"/>
              <a:gd name="connsiteX252" fmla="*/ 4441737 w 7467600"/>
              <a:gd name="connsiteY252" fmla="*/ 3399734 h 6858000"/>
              <a:gd name="connsiteX253" fmla="*/ 5425834 w 7467600"/>
              <a:gd name="connsiteY253" fmla="*/ 3162785 h 6858000"/>
              <a:gd name="connsiteX254" fmla="*/ 5401644 w 7467600"/>
              <a:gd name="connsiteY254" fmla="*/ 3617847 h 6858000"/>
              <a:gd name="connsiteX255" fmla="*/ 5467256 w 7467600"/>
              <a:gd name="connsiteY255" fmla="*/ 4175494 h 6858000"/>
              <a:gd name="connsiteX256" fmla="*/ 5448069 w 7467600"/>
              <a:gd name="connsiteY256" fmla="*/ 3567554 h 6858000"/>
              <a:gd name="connsiteX257" fmla="*/ 5425834 w 7467600"/>
              <a:gd name="connsiteY257" fmla="*/ 3162785 h 6858000"/>
              <a:gd name="connsiteX258" fmla="*/ 1318687 w 7467600"/>
              <a:gd name="connsiteY258" fmla="*/ 3113840 h 6858000"/>
              <a:gd name="connsiteX259" fmla="*/ 1066793 w 7467600"/>
              <a:gd name="connsiteY259" fmla="*/ 3212171 h 6858000"/>
              <a:gd name="connsiteX260" fmla="*/ 993319 w 7467600"/>
              <a:gd name="connsiteY260" fmla="*/ 3247648 h 6858000"/>
              <a:gd name="connsiteX261" fmla="*/ 853081 w 7467600"/>
              <a:gd name="connsiteY261" fmla="*/ 3312410 h 6858000"/>
              <a:gd name="connsiteX262" fmla="*/ 805957 w 7467600"/>
              <a:gd name="connsiteY262" fmla="*/ 3330443 h 6858000"/>
              <a:gd name="connsiteX263" fmla="*/ 1318687 w 7467600"/>
              <a:gd name="connsiteY263" fmla="*/ 3113840 h 6858000"/>
              <a:gd name="connsiteX264" fmla="*/ 5453702 w 7467600"/>
              <a:gd name="connsiteY264" fmla="*/ 3090882 h 6858000"/>
              <a:gd name="connsiteX265" fmla="*/ 5480135 w 7467600"/>
              <a:gd name="connsiteY265" fmla="*/ 3565802 h 6858000"/>
              <a:gd name="connsiteX266" fmla="*/ 5499023 w 7467600"/>
              <a:gd name="connsiteY266" fmla="*/ 4166310 h 6858000"/>
              <a:gd name="connsiteX267" fmla="*/ 5547022 w 7467600"/>
              <a:gd name="connsiteY267" fmla="*/ 3607838 h 6858000"/>
              <a:gd name="connsiteX268" fmla="*/ 5515964 w 7467600"/>
              <a:gd name="connsiteY268" fmla="*/ 3378541 h 6858000"/>
              <a:gd name="connsiteX269" fmla="*/ 5453702 w 7467600"/>
              <a:gd name="connsiteY269" fmla="*/ 3090882 h 6858000"/>
              <a:gd name="connsiteX270" fmla="*/ 1238695 w 7467600"/>
              <a:gd name="connsiteY270" fmla="*/ 3076820 h 6858000"/>
              <a:gd name="connsiteX271" fmla="*/ 716371 w 7467600"/>
              <a:gd name="connsiteY271" fmla="*/ 3293249 h 6858000"/>
              <a:gd name="connsiteX272" fmla="*/ 579522 w 7467600"/>
              <a:gd name="connsiteY272" fmla="*/ 3371759 h 6858000"/>
              <a:gd name="connsiteX273" fmla="*/ 600288 w 7467600"/>
              <a:gd name="connsiteY273" fmla="*/ 3365555 h 6858000"/>
              <a:gd name="connsiteX274" fmla="*/ 840692 w 7467600"/>
              <a:gd name="connsiteY274" fmla="*/ 3284921 h 6858000"/>
              <a:gd name="connsiteX275" fmla="*/ 979248 w 7467600"/>
              <a:gd name="connsiteY275" fmla="*/ 3221003 h 6858000"/>
              <a:gd name="connsiteX276" fmla="*/ 1053282 w 7467600"/>
              <a:gd name="connsiteY276" fmla="*/ 3185247 h 6858000"/>
              <a:gd name="connsiteX277" fmla="*/ 1320603 w 7467600"/>
              <a:gd name="connsiteY277" fmla="*/ 3081281 h 6858000"/>
              <a:gd name="connsiteX278" fmla="*/ 1238695 w 7467600"/>
              <a:gd name="connsiteY278" fmla="*/ 3076820 h 6858000"/>
              <a:gd name="connsiteX279" fmla="*/ 5425627 w 7467600"/>
              <a:gd name="connsiteY279" fmla="*/ 2954192 h 6858000"/>
              <a:gd name="connsiteX280" fmla="*/ 5470770 w 7467600"/>
              <a:gd name="connsiteY280" fmla="*/ 3005435 h 6858000"/>
              <a:gd name="connsiteX281" fmla="*/ 5519779 w 7467600"/>
              <a:gd name="connsiteY281" fmla="*/ 4359223 h 6858000"/>
              <a:gd name="connsiteX282" fmla="*/ 5520293 w 7467600"/>
              <a:gd name="connsiteY282" fmla="*/ 4360602 h 6858000"/>
              <a:gd name="connsiteX283" fmla="*/ 5767221 w 7467600"/>
              <a:gd name="connsiteY283" fmla="*/ 4665564 h 6858000"/>
              <a:gd name="connsiteX284" fmla="*/ 6937169 w 7467600"/>
              <a:gd name="connsiteY284" fmla="*/ 4815941 h 6858000"/>
              <a:gd name="connsiteX285" fmla="*/ 6953922 w 7467600"/>
              <a:gd name="connsiteY285" fmla="*/ 4890068 h 6858000"/>
              <a:gd name="connsiteX286" fmla="*/ 6071359 w 7467600"/>
              <a:gd name="connsiteY286" fmla="*/ 4770770 h 6858000"/>
              <a:gd name="connsiteX287" fmla="*/ 6038839 w 7467600"/>
              <a:gd name="connsiteY287" fmla="*/ 4764474 h 6858000"/>
              <a:gd name="connsiteX288" fmla="*/ 6038706 w 7467600"/>
              <a:gd name="connsiteY288" fmla="*/ 4763847 h 6858000"/>
              <a:gd name="connsiteX289" fmla="*/ 6037784 w 7467600"/>
              <a:gd name="connsiteY289" fmla="*/ 4764270 h 6858000"/>
              <a:gd name="connsiteX290" fmla="*/ 6038839 w 7467600"/>
              <a:gd name="connsiteY290" fmla="*/ 4764474 h 6858000"/>
              <a:gd name="connsiteX291" fmla="*/ 6040338 w 7467600"/>
              <a:gd name="connsiteY291" fmla="*/ 4771418 h 6858000"/>
              <a:gd name="connsiteX292" fmla="*/ 6024488 w 7467600"/>
              <a:gd name="connsiteY292" fmla="*/ 4809903 h 6858000"/>
              <a:gd name="connsiteX293" fmla="*/ 5599771 w 7467600"/>
              <a:gd name="connsiteY293" fmla="*/ 5509652 h 6858000"/>
              <a:gd name="connsiteX294" fmla="*/ 5548843 w 7467600"/>
              <a:gd name="connsiteY294" fmla="*/ 5563845 h 6858000"/>
              <a:gd name="connsiteX295" fmla="*/ 5940952 w 7467600"/>
              <a:gd name="connsiteY295" fmla="*/ 6250028 h 6858000"/>
              <a:gd name="connsiteX296" fmla="*/ 6043441 w 7467600"/>
              <a:gd name="connsiteY296" fmla="*/ 6665847 h 6858000"/>
              <a:gd name="connsiteX297" fmla="*/ 6093432 w 7467600"/>
              <a:gd name="connsiteY297" fmla="*/ 6858000 h 6858000"/>
              <a:gd name="connsiteX298" fmla="*/ 6034344 w 7467600"/>
              <a:gd name="connsiteY298" fmla="*/ 6858000 h 6858000"/>
              <a:gd name="connsiteX299" fmla="*/ 6026679 w 7467600"/>
              <a:gd name="connsiteY299" fmla="*/ 6836959 h 6858000"/>
              <a:gd name="connsiteX300" fmla="*/ 5800441 w 7467600"/>
              <a:gd name="connsiteY300" fmla="*/ 6335286 h 6858000"/>
              <a:gd name="connsiteX301" fmla="*/ 5526562 w 7467600"/>
              <a:gd name="connsiteY301" fmla="*/ 5705388 h 6858000"/>
              <a:gd name="connsiteX302" fmla="*/ 5519640 w 7467600"/>
              <a:gd name="connsiteY302" fmla="*/ 5683774 h 6858000"/>
              <a:gd name="connsiteX303" fmla="*/ 5844559 w 7467600"/>
              <a:gd name="connsiteY303" fmla="*/ 6553349 h 6858000"/>
              <a:gd name="connsiteX304" fmla="*/ 5975994 w 7467600"/>
              <a:gd name="connsiteY304" fmla="*/ 6858000 h 6858000"/>
              <a:gd name="connsiteX305" fmla="*/ 5898547 w 7467600"/>
              <a:gd name="connsiteY305" fmla="*/ 6858000 h 6858000"/>
              <a:gd name="connsiteX306" fmla="*/ 5682041 w 7467600"/>
              <a:gd name="connsiteY306" fmla="*/ 6355860 h 6858000"/>
              <a:gd name="connsiteX307" fmla="*/ 5461758 w 7467600"/>
              <a:gd name="connsiteY307" fmla="*/ 5820220 h 6858000"/>
              <a:gd name="connsiteX308" fmla="*/ 5237282 w 7467600"/>
              <a:gd name="connsiteY308" fmla="*/ 6579086 h 6858000"/>
              <a:gd name="connsiteX309" fmla="*/ 5115009 w 7467600"/>
              <a:gd name="connsiteY309" fmla="*/ 6858000 h 6858000"/>
              <a:gd name="connsiteX310" fmla="*/ 5028074 w 7467600"/>
              <a:gd name="connsiteY310" fmla="*/ 6858000 h 6858000"/>
              <a:gd name="connsiteX311" fmla="*/ 5079508 w 7467600"/>
              <a:gd name="connsiteY311" fmla="*/ 6749074 h 6858000"/>
              <a:gd name="connsiteX312" fmla="*/ 5371846 w 7467600"/>
              <a:gd name="connsiteY312" fmla="*/ 5924413 h 6858000"/>
              <a:gd name="connsiteX313" fmla="*/ 5270512 w 7467600"/>
              <a:gd name="connsiteY313" fmla="*/ 6138975 h 6858000"/>
              <a:gd name="connsiteX314" fmla="*/ 5062409 w 7467600"/>
              <a:gd name="connsiteY314" fmla="*/ 6653544 h 6858000"/>
              <a:gd name="connsiteX315" fmla="*/ 5036628 w 7467600"/>
              <a:gd name="connsiteY315" fmla="*/ 6754247 h 6858000"/>
              <a:gd name="connsiteX316" fmla="*/ 5009112 w 7467600"/>
              <a:gd name="connsiteY316" fmla="*/ 6858000 h 6858000"/>
              <a:gd name="connsiteX317" fmla="*/ 4976679 w 7467600"/>
              <a:gd name="connsiteY317" fmla="*/ 6858000 h 6858000"/>
              <a:gd name="connsiteX318" fmla="*/ 5006537 w 7467600"/>
              <a:gd name="connsiteY318" fmla="*/ 6747068 h 6858000"/>
              <a:gd name="connsiteX319" fmla="*/ 5032723 w 7467600"/>
              <a:gd name="connsiteY319" fmla="*/ 6644957 h 6858000"/>
              <a:gd name="connsiteX320" fmla="*/ 5242949 w 7467600"/>
              <a:gd name="connsiteY320" fmla="*/ 6125175 h 6858000"/>
              <a:gd name="connsiteX321" fmla="*/ 5286321 w 7467600"/>
              <a:gd name="connsiteY321" fmla="*/ 6033555 h 6858000"/>
              <a:gd name="connsiteX322" fmla="*/ 5008210 w 7467600"/>
              <a:gd name="connsiteY322" fmla="*/ 6649194 h 6858000"/>
              <a:gd name="connsiteX323" fmla="*/ 4986321 w 7467600"/>
              <a:gd name="connsiteY323" fmla="*/ 6765687 h 6858000"/>
              <a:gd name="connsiteX324" fmla="*/ 4973474 w 7467600"/>
              <a:gd name="connsiteY324" fmla="*/ 6858000 h 6858000"/>
              <a:gd name="connsiteX325" fmla="*/ 4907178 w 7467600"/>
              <a:gd name="connsiteY325" fmla="*/ 6858000 h 6858000"/>
              <a:gd name="connsiteX326" fmla="*/ 4910810 w 7467600"/>
              <a:gd name="connsiteY326" fmla="*/ 6829660 h 6858000"/>
              <a:gd name="connsiteX327" fmla="*/ 4987461 w 7467600"/>
              <a:gd name="connsiteY327" fmla="*/ 6432994 h 6858000"/>
              <a:gd name="connsiteX328" fmla="*/ 5179262 w 7467600"/>
              <a:gd name="connsiteY328" fmla="*/ 6035044 h 6858000"/>
              <a:gd name="connsiteX329" fmla="*/ 4689678 w 7467600"/>
              <a:gd name="connsiteY329" fmla="*/ 6440241 h 6858000"/>
              <a:gd name="connsiteX330" fmla="*/ 4477543 w 7467600"/>
              <a:gd name="connsiteY330" fmla="*/ 6674836 h 6858000"/>
              <a:gd name="connsiteX331" fmla="*/ 4329957 w 7467600"/>
              <a:gd name="connsiteY331" fmla="*/ 6858000 h 6858000"/>
              <a:gd name="connsiteX332" fmla="*/ 4218595 w 7467600"/>
              <a:gd name="connsiteY332" fmla="*/ 6858000 h 6858000"/>
              <a:gd name="connsiteX333" fmla="*/ 4368888 w 7467600"/>
              <a:gd name="connsiteY333" fmla="*/ 6668412 h 6858000"/>
              <a:gd name="connsiteX334" fmla="*/ 4563091 w 7467600"/>
              <a:gd name="connsiteY334" fmla="*/ 6442508 h 6858000"/>
              <a:gd name="connsiteX335" fmla="*/ 5387324 w 7467600"/>
              <a:gd name="connsiteY335" fmla="*/ 5705830 h 6858000"/>
              <a:gd name="connsiteX336" fmla="*/ 5073620 w 7467600"/>
              <a:gd name="connsiteY336" fmla="*/ 5955437 h 6858000"/>
              <a:gd name="connsiteX337" fmla="*/ 4689789 w 7467600"/>
              <a:gd name="connsiteY337" fmla="*/ 6268382 h 6858000"/>
              <a:gd name="connsiteX338" fmla="*/ 4418722 w 7467600"/>
              <a:gd name="connsiteY338" fmla="*/ 6570886 h 6858000"/>
              <a:gd name="connsiteX339" fmla="*/ 4214944 w 7467600"/>
              <a:gd name="connsiteY339" fmla="*/ 6858000 h 6858000"/>
              <a:gd name="connsiteX340" fmla="*/ 4177898 w 7467600"/>
              <a:gd name="connsiteY340" fmla="*/ 6858000 h 6858000"/>
              <a:gd name="connsiteX341" fmla="*/ 4391597 w 7467600"/>
              <a:gd name="connsiteY341" fmla="*/ 6556370 h 6858000"/>
              <a:gd name="connsiteX342" fmla="*/ 4668889 w 7467600"/>
              <a:gd name="connsiteY342" fmla="*/ 6246399 h 6858000"/>
              <a:gd name="connsiteX343" fmla="*/ 5055427 w 7467600"/>
              <a:gd name="connsiteY343" fmla="*/ 5931476 h 6858000"/>
              <a:gd name="connsiteX344" fmla="*/ 5371814 w 7467600"/>
              <a:gd name="connsiteY344" fmla="*/ 5678975 h 6858000"/>
              <a:gd name="connsiteX345" fmla="*/ 4987918 w 7467600"/>
              <a:gd name="connsiteY345" fmla="*/ 5838701 h 6858000"/>
              <a:gd name="connsiteX346" fmla="*/ 4317146 w 7467600"/>
              <a:gd name="connsiteY346" fmla="*/ 6587716 h 6858000"/>
              <a:gd name="connsiteX347" fmla="*/ 4171627 w 7467600"/>
              <a:gd name="connsiteY347" fmla="*/ 6858000 h 6858000"/>
              <a:gd name="connsiteX348" fmla="*/ 4081585 w 7467600"/>
              <a:gd name="connsiteY348" fmla="*/ 6858000 h 6858000"/>
              <a:gd name="connsiteX349" fmla="*/ 4238603 w 7467600"/>
              <a:gd name="connsiteY349" fmla="*/ 6559341 h 6858000"/>
              <a:gd name="connsiteX350" fmla="*/ 4778333 w 7467600"/>
              <a:gd name="connsiteY350" fmla="*/ 5873626 h 6858000"/>
              <a:gd name="connsiteX351" fmla="*/ 5414185 w 7467600"/>
              <a:gd name="connsiteY351" fmla="*/ 5573882 h 6858000"/>
              <a:gd name="connsiteX352" fmla="*/ 5959648 w 7467600"/>
              <a:gd name="connsiteY352" fmla="*/ 4760797 h 6858000"/>
              <a:gd name="connsiteX353" fmla="*/ 5355019 w 7467600"/>
              <a:gd name="connsiteY353" fmla="*/ 4734672 h 6858000"/>
              <a:gd name="connsiteX354" fmla="*/ 5083565 w 7467600"/>
              <a:gd name="connsiteY354" fmla="*/ 5179121 h 6858000"/>
              <a:gd name="connsiteX355" fmla="*/ 4713577 w 7467600"/>
              <a:gd name="connsiteY355" fmla="*/ 5616803 h 6858000"/>
              <a:gd name="connsiteX356" fmla="*/ 3989559 w 7467600"/>
              <a:gd name="connsiteY356" fmla="*/ 6145945 h 6858000"/>
              <a:gd name="connsiteX357" fmla="*/ 3939824 w 7467600"/>
              <a:gd name="connsiteY357" fmla="*/ 6066900 h 6858000"/>
              <a:gd name="connsiteX358" fmla="*/ 4584537 w 7467600"/>
              <a:gd name="connsiteY358" fmla="*/ 5324826 h 6858000"/>
              <a:gd name="connsiteX359" fmla="*/ 5037105 w 7467600"/>
              <a:gd name="connsiteY359" fmla="*/ 5088765 h 6858000"/>
              <a:gd name="connsiteX360" fmla="*/ 5039930 w 7467600"/>
              <a:gd name="connsiteY360" fmla="*/ 5089585 h 6858000"/>
              <a:gd name="connsiteX361" fmla="*/ 5263764 w 7467600"/>
              <a:gd name="connsiteY361" fmla="*/ 4735525 h 6858000"/>
              <a:gd name="connsiteX362" fmla="*/ 4086300 w 7467600"/>
              <a:gd name="connsiteY362" fmla="*/ 4884599 h 6858000"/>
              <a:gd name="connsiteX363" fmla="*/ 4085485 w 7467600"/>
              <a:gd name="connsiteY363" fmla="*/ 4899070 h 6858000"/>
              <a:gd name="connsiteX364" fmla="*/ 3871915 w 7467600"/>
              <a:gd name="connsiteY364" fmla="*/ 5253645 h 6858000"/>
              <a:gd name="connsiteX365" fmla="*/ 3799374 w 7467600"/>
              <a:gd name="connsiteY365" fmla="*/ 5466127 h 6858000"/>
              <a:gd name="connsiteX366" fmla="*/ 3498850 w 7467600"/>
              <a:gd name="connsiteY366" fmla="*/ 6661888 h 6858000"/>
              <a:gd name="connsiteX367" fmla="*/ 3399216 w 7467600"/>
              <a:gd name="connsiteY367" fmla="*/ 6858000 h 6858000"/>
              <a:gd name="connsiteX368" fmla="*/ 3303688 w 7467600"/>
              <a:gd name="connsiteY368" fmla="*/ 6858000 h 6858000"/>
              <a:gd name="connsiteX369" fmla="*/ 3391774 w 7467600"/>
              <a:gd name="connsiteY369" fmla="*/ 6697181 h 6858000"/>
              <a:gd name="connsiteX370" fmla="*/ 3735540 w 7467600"/>
              <a:gd name="connsiteY370" fmla="*/ 5546923 h 6858000"/>
              <a:gd name="connsiteX371" fmla="*/ 3729438 w 7467600"/>
              <a:gd name="connsiteY371" fmla="*/ 5569058 h 6858000"/>
              <a:gd name="connsiteX372" fmla="*/ 3707782 w 7467600"/>
              <a:gd name="connsiteY372" fmla="*/ 5644908 h 6858000"/>
              <a:gd name="connsiteX373" fmla="*/ 3583827 w 7467600"/>
              <a:gd name="connsiteY373" fmla="*/ 6039215 h 6858000"/>
              <a:gd name="connsiteX374" fmla="*/ 3547861 w 7467600"/>
              <a:gd name="connsiteY374" fmla="*/ 6129609 h 6858000"/>
              <a:gd name="connsiteX375" fmla="*/ 3490905 w 7467600"/>
              <a:gd name="connsiteY375" fmla="*/ 6277660 h 6858000"/>
              <a:gd name="connsiteX376" fmla="*/ 3455859 w 7467600"/>
              <a:gd name="connsiteY376" fmla="*/ 6391301 h 6858000"/>
              <a:gd name="connsiteX377" fmla="*/ 3429112 w 7467600"/>
              <a:gd name="connsiteY377" fmla="*/ 6479469 h 6858000"/>
              <a:gd name="connsiteX378" fmla="*/ 3304862 w 7467600"/>
              <a:gd name="connsiteY378" fmla="*/ 6796476 h 6858000"/>
              <a:gd name="connsiteX379" fmla="*/ 3276071 w 7467600"/>
              <a:gd name="connsiteY379" fmla="*/ 6858000 h 6858000"/>
              <a:gd name="connsiteX380" fmla="*/ 3240805 w 7467600"/>
              <a:gd name="connsiteY380" fmla="*/ 6858000 h 6858000"/>
              <a:gd name="connsiteX381" fmla="*/ 3275917 w 7467600"/>
              <a:gd name="connsiteY381" fmla="*/ 6783192 h 6858000"/>
              <a:gd name="connsiteX382" fmla="*/ 3399358 w 7467600"/>
              <a:gd name="connsiteY382" fmla="*/ 6469011 h 6858000"/>
              <a:gd name="connsiteX383" fmla="*/ 3425650 w 7467600"/>
              <a:gd name="connsiteY383" fmla="*/ 6381333 h 6858000"/>
              <a:gd name="connsiteX384" fmla="*/ 3460661 w 7467600"/>
              <a:gd name="connsiteY384" fmla="*/ 6266763 h 6858000"/>
              <a:gd name="connsiteX385" fmla="*/ 3518021 w 7467600"/>
              <a:gd name="connsiteY385" fmla="*/ 6117298 h 6858000"/>
              <a:gd name="connsiteX386" fmla="*/ 3554035 w 7467600"/>
              <a:gd name="connsiteY386" fmla="*/ 6027832 h 6858000"/>
              <a:gd name="connsiteX387" fmla="*/ 3677174 w 7467600"/>
              <a:gd name="connsiteY387" fmla="*/ 5636351 h 6858000"/>
              <a:gd name="connsiteX388" fmla="*/ 3698819 w 7467600"/>
              <a:gd name="connsiteY388" fmla="*/ 5560503 h 6858000"/>
              <a:gd name="connsiteX389" fmla="*/ 3702094 w 7467600"/>
              <a:gd name="connsiteY389" fmla="*/ 5549194 h 6858000"/>
              <a:gd name="connsiteX390" fmla="*/ 3398355 w 7467600"/>
              <a:gd name="connsiteY390" fmla="*/ 6094603 h 6858000"/>
              <a:gd name="connsiteX391" fmla="*/ 3193941 w 7467600"/>
              <a:gd name="connsiteY391" fmla="*/ 6798775 h 6858000"/>
              <a:gd name="connsiteX392" fmla="*/ 3184140 w 7467600"/>
              <a:gd name="connsiteY392" fmla="*/ 6858000 h 6858000"/>
              <a:gd name="connsiteX393" fmla="*/ 3099978 w 7467600"/>
              <a:gd name="connsiteY393" fmla="*/ 6858000 h 6858000"/>
              <a:gd name="connsiteX394" fmla="*/ 3101556 w 7467600"/>
              <a:gd name="connsiteY394" fmla="*/ 6843337 h 6858000"/>
              <a:gd name="connsiteX395" fmla="*/ 3370162 w 7467600"/>
              <a:gd name="connsiteY395" fmla="*/ 5785550 h 6858000"/>
              <a:gd name="connsiteX396" fmla="*/ 3746477 w 7467600"/>
              <a:gd name="connsiteY396" fmla="*/ 5377889 h 6858000"/>
              <a:gd name="connsiteX397" fmla="*/ 3863399 w 7467600"/>
              <a:gd name="connsiteY397" fmla="*/ 5087257 h 6858000"/>
              <a:gd name="connsiteX398" fmla="*/ 3968712 w 7467600"/>
              <a:gd name="connsiteY398" fmla="*/ 4913989 h 6858000"/>
              <a:gd name="connsiteX399" fmla="*/ 2792390 w 7467600"/>
              <a:gd name="connsiteY399" fmla="*/ 5382974 h 6858000"/>
              <a:gd name="connsiteX400" fmla="*/ 2714982 w 7467600"/>
              <a:gd name="connsiteY400" fmla="*/ 5427051 h 6858000"/>
              <a:gd name="connsiteX401" fmla="*/ 2813361 w 7467600"/>
              <a:gd name="connsiteY401" fmla="*/ 6023912 h 6858000"/>
              <a:gd name="connsiteX402" fmla="*/ 2688430 w 7467600"/>
              <a:gd name="connsiteY402" fmla="*/ 6801564 h 6858000"/>
              <a:gd name="connsiteX403" fmla="*/ 2629626 w 7467600"/>
              <a:gd name="connsiteY403" fmla="*/ 6763394 h 6858000"/>
              <a:gd name="connsiteX404" fmla="*/ 2565328 w 7467600"/>
              <a:gd name="connsiteY404" fmla="*/ 5516399 h 6858000"/>
              <a:gd name="connsiteX405" fmla="*/ 1922999 w 7467600"/>
              <a:gd name="connsiteY405" fmla="*/ 5980343 h 6858000"/>
              <a:gd name="connsiteX406" fmla="*/ 1950261 w 7467600"/>
              <a:gd name="connsiteY406" fmla="*/ 6405858 h 6858000"/>
              <a:gd name="connsiteX407" fmla="*/ 2365554 w 7467600"/>
              <a:gd name="connsiteY407" fmla="*/ 6759107 h 6858000"/>
              <a:gd name="connsiteX408" fmla="*/ 2424142 w 7467600"/>
              <a:gd name="connsiteY408" fmla="*/ 6858000 h 6858000"/>
              <a:gd name="connsiteX409" fmla="*/ 2395994 w 7467600"/>
              <a:gd name="connsiteY409" fmla="*/ 6858000 h 6858000"/>
              <a:gd name="connsiteX410" fmla="*/ 2392863 w 7467600"/>
              <a:gd name="connsiteY410" fmla="*/ 6852964 h 6858000"/>
              <a:gd name="connsiteX411" fmla="*/ 2017589 w 7467600"/>
              <a:gd name="connsiteY411" fmla="*/ 6493982 h 6858000"/>
              <a:gd name="connsiteX412" fmla="*/ 2147336 w 7467600"/>
              <a:gd name="connsiteY412" fmla="*/ 6594052 h 6858000"/>
              <a:gd name="connsiteX413" fmla="*/ 2207047 w 7467600"/>
              <a:gd name="connsiteY413" fmla="*/ 6654540 h 6858000"/>
              <a:gd name="connsiteX414" fmla="*/ 2299106 w 7467600"/>
              <a:gd name="connsiteY414" fmla="*/ 6778931 h 6858000"/>
              <a:gd name="connsiteX415" fmla="*/ 2314430 w 7467600"/>
              <a:gd name="connsiteY415" fmla="*/ 6801144 h 6858000"/>
              <a:gd name="connsiteX416" fmla="*/ 2352406 w 7467600"/>
              <a:gd name="connsiteY416" fmla="*/ 6858000 h 6858000"/>
              <a:gd name="connsiteX417" fmla="*/ 2314492 w 7467600"/>
              <a:gd name="connsiteY417" fmla="*/ 6858000 h 6858000"/>
              <a:gd name="connsiteX418" fmla="*/ 2288095 w 7467600"/>
              <a:gd name="connsiteY418" fmla="*/ 6818030 h 6858000"/>
              <a:gd name="connsiteX419" fmla="*/ 2272768 w 7467600"/>
              <a:gd name="connsiteY419" fmla="*/ 6795822 h 6858000"/>
              <a:gd name="connsiteX420" fmla="*/ 2182715 w 7467600"/>
              <a:gd name="connsiteY420" fmla="*/ 6675071 h 6858000"/>
              <a:gd name="connsiteX421" fmla="*/ 2032061 w 7467600"/>
              <a:gd name="connsiteY421" fmla="*/ 6541380 h 6858000"/>
              <a:gd name="connsiteX422" fmla="*/ 2257220 w 7467600"/>
              <a:gd name="connsiteY422" fmla="*/ 6826257 h 6858000"/>
              <a:gd name="connsiteX423" fmla="*/ 2281324 w 7467600"/>
              <a:gd name="connsiteY423" fmla="*/ 6858000 h 6858000"/>
              <a:gd name="connsiteX424" fmla="*/ 2242860 w 7467600"/>
              <a:gd name="connsiteY424" fmla="*/ 6858000 h 6858000"/>
              <a:gd name="connsiteX425" fmla="*/ 2232818 w 7467600"/>
              <a:gd name="connsiteY425" fmla="*/ 6844926 h 6858000"/>
              <a:gd name="connsiteX426" fmla="*/ 1990172 w 7467600"/>
              <a:gd name="connsiteY426" fmla="*/ 6542121 h 6858000"/>
              <a:gd name="connsiteX427" fmla="*/ 2124090 w 7467600"/>
              <a:gd name="connsiteY427" fmla="*/ 6761017 h 6858000"/>
              <a:gd name="connsiteX428" fmla="*/ 2200380 w 7467600"/>
              <a:gd name="connsiteY428" fmla="*/ 6858000 h 6858000"/>
              <a:gd name="connsiteX429" fmla="*/ 2147507 w 7467600"/>
              <a:gd name="connsiteY429" fmla="*/ 6858000 h 6858000"/>
              <a:gd name="connsiteX430" fmla="*/ 2070668 w 7467600"/>
              <a:gd name="connsiteY430" fmla="*/ 6761520 h 6858000"/>
              <a:gd name="connsiteX431" fmla="*/ 1975142 w 7467600"/>
              <a:gd name="connsiteY431" fmla="*/ 6585570 h 6858000"/>
              <a:gd name="connsiteX432" fmla="*/ 2050035 w 7467600"/>
              <a:gd name="connsiteY432" fmla="*/ 6813345 h 6858000"/>
              <a:gd name="connsiteX433" fmla="*/ 2063025 w 7467600"/>
              <a:gd name="connsiteY433" fmla="*/ 6858000 h 6858000"/>
              <a:gd name="connsiteX434" fmla="*/ 2021675 w 7467600"/>
              <a:gd name="connsiteY434" fmla="*/ 6858000 h 6858000"/>
              <a:gd name="connsiteX435" fmla="*/ 2019308 w 7467600"/>
              <a:gd name="connsiteY435" fmla="*/ 6847118 h 6858000"/>
              <a:gd name="connsiteX436" fmla="*/ 1938835 w 7467600"/>
              <a:gd name="connsiteY436" fmla="*/ 6551160 h 6858000"/>
              <a:gd name="connsiteX437" fmla="*/ 1953230 w 7467600"/>
              <a:gd name="connsiteY437" fmla="*/ 6759699 h 6858000"/>
              <a:gd name="connsiteX438" fmla="*/ 1956763 w 7467600"/>
              <a:gd name="connsiteY438" fmla="*/ 6778191 h 6858000"/>
              <a:gd name="connsiteX439" fmla="*/ 1967925 w 7467600"/>
              <a:gd name="connsiteY439" fmla="*/ 6858000 h 6858000"/>
              <a:gd name="connsiteX440" fmla="*/ 1936622 w 7467600"/>
              <a:gd name="connsiteY440" fmla="*/ 6858000 h 6858000"/>
              <a:gd name="connsiteX441" fmla="*/ 1926261 w 7467600"/>
              <a:gd name="connsiteY441" fmla="*/ 6784064 h 6858000"/>
              <a:gd name="connsiteX442" fmla="*/ 1922724 w 7467600"/>
              <a:gd name="connsiteY442" fmla="*/ 6765577 h 6858000"/>
              <a:gd name="connsiteX443" fmla="*/ 1904650 w 7467600"/>
              <a:gd name="connsiteY443" fmla="*/ 6639616 h 6858000"/>
              <a:gd name="connsiteX444" fmla="*/ 1885273 w 7467600"/>
              <a:gd name="connsiteY444" fmla="*/ 6858000 h 6858000"/>
              <a:gd name="connsiteX445" fmla="*/ 1854363 w 7467600"/>
              <a:gd name="connsiteY445" fmla="*/ 6858000 h 6858000"/>
              <a:gd name="connsiteX446" fmla="*/ 1880391 w 7467600"/>
              <a:gd name="connsiteY446" fmla="*/ 6603796 h 6858000"/>
              <a:gd name="connsiteX447" fmla="*/ 1818273 w 7467600"/>
              <a:gd name="connsiteY447" fmla="*/ 6715729 h 6858000"/>
              <a:gd name="connsiteX448" fmla="*/ 1794691 w 7467600"/>
              <a:gd name="connsiteY448" fmla="*/ 6843239 h 6858000"/>
              <a:gd name="connsiteX449" fmla="*/ 1794914 w 7467600"/>
              <a:gd name="connsiteY449" fmla="*/ 6858000 h 6858000"/>
              <a:gd name="connsiteX450" fmla="*/ 1746128 w 7467600"/>
              <a:gd name="connsiteY450" fmla="*/ 6858000 h 6858000"/>
              <a:gd name="connsiteX451" fmla="*/ 1753934 w 7467600"/>
              <a:gd name="connsiteY451" fmla="*/ 6724796 h 6858000"/>
              <a:gd name="connsiteX452" fmla="*/ 1792053 w 7467600"/>
              <a:gd name="connsiteY452" fmla="*/ 6572396 h 6858000"/>
              <a:gd name="connsiteX453" fmla="*/ 1862248 w 7467600"/>
              <a:gd name="connsiteY453" fmla="*/ 6266397 h 6858000"/>
              <a:gd name="connsiteX454" fmla="*/ 1862250 w 7467600"/>
              <a:gd name="connsiteY454" fmla="*/ 6033531 h 6858000"/>
              <a:gd name="connsiteX455" fmla="*/ 1211999 w 7467600"/>
              <a:gd name="connsiteY455" fmla="*/ 6683610 h 6858000"/>
              <a:gd name="connsiteX456" fmla="*/ 1213266 w 7467600"/>
              <a:gd name="connsiteY456" fmla="*/ 6691947 h 6858000"/>
              <a:gd name="connsiteX457" fmla="*/ 1203370 w 7467600"/>
              <a:gd name="connsiteY457" fmla="*/ 6850676 h 6858000"/>
              <a:gd name="connsiteX458" fmla="*/ 1203671 w 7467600"/>
              <a:gd name="connsiteY458" fmla="*/ 6858000 h 6858000"/>
              <a:gd name="connsiteX459" fmla="*/ 1143180 w 7467600"/>
              <a:gd name="connsiteY459" fmla="*/ 6858000 h 6858000"/>
              <a:gd name="connsiteX460" fmla="*/ 1142176 w 7467600"/>
              <a:gd name="connsiteY460" fmla="*/ 6766045 h 6858000"/>
              <a:gd name="connsiteX461" fmla="*/ 1067484 w 7467600"/>
              <a:gd name="connsiteY461" fmla="*/ 6858000 h 6858000"/>
              <a:gd name="connsiteX462" fmla="*/ 953928 w 7467600"/>
              <a:gd name="connsiteY462" fmla="*/ 6858000 h 6858000"/>
              <a:gd name="connsiteX463" fmla="*/ 959715 w 7467600"/>
              <a:gd name="connsiteY463" fmla="*/ 6850185 h 6858000"/>
              <a:gd name="connsiteX464" fmla="*/ 1483788 w 7467600"/>
              <a:gd name="connsiteY464" fmla="*/ 6259174 h 6858000"/>
              <a:gd name="connsiteX465" fmla="*/ 1100671 w 7467600"/>
              <a:gd name="connsiteY465" fmla="*/ 6252137 h 6858000"/>
              <a:gd name="connsiteX466" fmla="*/ 1090144 w 7467600"/>
              <a:gd name="connsiteY466" fmla="*/ 6256748 h 6858000"/>
              <a:gd name="connsiteX467" fmla="*/ 1095872 w 7467600"/>
              <a:gd name="connsiteY467" fmla="*/ 6271892 h 6858000"/>
              <a:gd name="connsiteX468" fmla="*/ 262785 w 7467600"/>
              <a:gd name="connsiteY468" fmla="*/ 6845450 h 6858000"/>
              <a:gd name="connsiteX469" fmla="*/ 209968 w 7467600"/>
              <a:gd name="connsiteY469" fmla="*/ 6770713 h 6858000"/>
              <a:gd name="connsiteX470" fmla="*/ 873460 w 7467600"/>
              <a:gd name="connsiteY470" fmla="*/ 6253768 h 6858000"/>
              <a:gd name="connsiteX471" fmla="*/ 192686 w 7467600"/>
              <a:gd name="connsiteY471" fmla="*/ 5849257 h 6858000"/>
              <a:gd name="connsiteX472" fmla="*/ 4696 w 7467600"/>
              <a:gd name="connsiteY472" fmla="*/ 5697668 h 6858000"/>
              <a:gd name="connsiteX473" fmla="*/ 0 w 7467600"/>
              <a:gd name="connsiteY473" fmla="*/ 5689984 h 6858000"/>
              <a:gd name="connsiteX474" fmla="*/ 0 w 7467600"/>
              <a:gd name="connsiteY474" fmla="*/ 5513472 h 6858000"/>
              <a:gd name="connsiteX475" fmla="*/ 174101 w 7467600"/>
              <a:gd name="connsiteY475" fmla="*/ 5620277 h 6858000"/>
              <a:gd name="connsiteX476" fmla="*/ 891800 w 7467600"/>
              <a:gd name="connsiteY476" fmla="*/ 6036935 h 6858000"/>
              <a:gd name="connsiteX477" fmla="*/ 1072219 w 7467600"/>
              <a:gd name="connsiteY477" fmla="*/ 6169443 h 6858000"/>
              <a:gd name="connsiteX478" fmla="*/ 1074117 w 7467600"/>
              <a:gd name="connsiteY478" fmla="*/ 6170301 h 6858000"/>
              <a:gd name="connsiteX479" fmla="*/ 1083114 w 7467600"/>
              <a:gd name="connsiteY479" fmla="*/ 6174131 h 6858000"/>
              <a:gd name="connsiteX480" fmla="*/ 1543010 w 7467600"/>
              <a:gd name="connsiteY480" fmla="*/ 6191140 h 6858000"/>
              <a:gd name="connsiteX481" fmla="*/ 1551080 w 7467600"/>
              <a:gd name="connsiteY481" fmla="*/ 6195006 h 6858000"/>
              <a:gd name="connsiteX482" fmla="*/ 2345443 w 7467600"/>
              <a:gd name="connsiteY482" fmla="*/ 5549882 h 6858000"/>
              <a:gd name="connsiteX483" fmla="*/ 1721499 w 7467600"/>
              <a:gd name="connsiteY483" fmla="*/ 5599969 h 6858000"/>
              <a:gd name="connsiteX484" fmla="*/ 767716 w 7467600"/>
              <a:gd name="connsiteY484" fmla="*/ 5472768 h 6858000"/>
              <a:gd name="connsiteX485" fmla="*/ 722147 w 7467600"/>
              <a:gd name="connsiteY485" fmla="*/ 5393091 h 6858000"/>
              <a:gd name="connsiteX486" fmla="*/ 1485552 w 7467600"/>
              <a:gd name="connsiteY486" fmla="*/ 5313202 h 6858000"/>
              <a:gd name="connsiteX487" fmla="*/ 2143004 w 7467600"/>
              <a:gd name="connsiteY487" fmla="*/ 5402420 h 6858000"/>
              <a:gd name="connsiteX488" fmla="*/ 1933391 w 7467600"/>
              <a:gd name="connsiteY488" fmla="*/ 5156971 h 6858000"/>
              <a:gd name="connsiteX489" fmla="*/ 1827118 w 7467600"/>
              <a:gd name="connsiteY489" fmla="*/ 4968410 h 6858000"/>
              <a:gd name="connsiteX490" fmla="*/ 1837349 w 7467600"/>
              <a:gd name="connsiteY490" fmla="*/ 4956357 h 6858000"/>
              <a:gd name="connsiteX491" fmla="*/ 2162835 w 7467600"/>
              <a:gd name="connsiteY491" fmla="*/ 5187853 h 6858000"/>
              <a:gd name="connsiteX492" fmla="*/ 2257167 w 7467600"/>
              <a:gd name="connsiteY492" fmla="*/ 5462123 h 6858000"/>
              <a:gd name="connsiteX493" fmla="*/ 2261598 w 7467600"/>
              <a:gd name="connsiteY493" fmla="*/ 5467998 h 6858000"/>
              <a:gd name="connsiteX494" fmla="*/ 2437177 w 7467600"/>
              <a:gd name="connsiteY494" fmla="*/ 5479608 h 6858000"/>
              <a:gd name="connsiteX495" fmla="*/ 2445247 w 7467600"/>
              <a:gd name="connsiteY495" fmla="*/ 5483476 h 6858000"/>
              <a:gd name="connsiteX496" fmla="*/ 2743626 w 7467600"/>
              <a:gd name="connsiteY496" fmla="*/ 5304819 h 6858000"/>
              <a:gd name="connsiteX497" fmla="*/ 3048102 w 7467600"/>
              <a:gd name="connsiteY497" fmla="*/ 5150595 h 6858000"/>
              <a:gd name="connsiteX498" fmla="*/ 1799414 w 7467600"/>
              <a:gd name="connsiteY498" fmla="*/ 4694732 h 6858000"/>
              <a:gd name="connsiteX499" fmla="*/ 1771735 w 7467600"/>
              <a:gd name="connsiteY499" fmla="*/ 4619929 h 6858000"/>
              <a:gd name="connsiteX500" fmla="*/ 3104273 w 7467600"/>
              <a:gd name="connsiteY500" fmla="*/ 5076159 h 6858000"/>
              <a:gd name="connsiteX501" fmla="*/ 3113245 w 7467600"/>
              <a:gd name="connsiteY501" fmla="*/ 5090705 h 6858000"/>
              <a:gd name="connsiteX502" fmla="*/ 3126294 w 7467600"/>
              <a:gd name="connsiteY502" fmla="*/ 5114400 h 6858000"/>
              <a:gd name="connsiteX503" fmla="*/ 3937433 w 7467600"/>
              <a:gd name="connsiteY503" fmla="*/ 4830473 h 6858000"/>
              <a:gd name="connsiteX504" fmla="*/ 3590475 w 7467600"/>
              <a:gd name="connsiteY504" fmla="*/ 4597974 h 6858000"/>
              <a:gd name="connsiteX505" fmla="*/ 3100264 w 7467600"/>
              <a:gd name="connsiteY505" fmla="*/ 4579845 h 6858000"/>
              <a:gd name="connsiteX506" fmla="*/ 2183576 w 7467600"/>
              <a:gd name="connsiteY506" fmla="*/ 4227150 h 6858000"/>
              <a:gd name="connsiteX507" fmla="*/ 2151029 w 7467600"/>
              <a:gd name="connsiteY507" fmla="*/ 4146947 h 6858000"/>
              <a:gd name="connsiteX508" fmla="*/ 3563434 w 7467600"/>
              <a:gd name="connsiteY508" fmla="*/ 4469115 h 6858000"/>
              <a:gd name="connsiteX509" fmla="*/ 3177952 w 7467600"/>
              <a:gd name="connsiteY509" fmla="*/ 3657386 h 6858000"/>
              <a:gd name="connsiteX510" fmla="*/ 3189263 w 7467600"/>
              <a:gd name="connsiteY510" fmla="*/ 3625726 h 6858000"/>
              <a:gd name="connsiteX511" fmla="*/ 3560912 w 7467600"/>
              <a:gd name="connsiteY511" fmla="*/ 4079863 h 6858000"/>
              <a:gd name="connsiteX512" fmla="*/ 3626636 w 7467600"/>
              <a:gd name="connsiteY512" fmla="*/ 4512230 h 6858000"/>
              <a:gd name="connsiteX513" fmla="*/ 3653088 w 7467600"/>
              <a:gd name="connsiteY513" fmla="*/ 4521417 h 6858000"/>
              <a:gd name="connsiteX514" fmla="*/ 3988128 w 7467600"/>
              <a:gd name="connsiteY514" fmla="*/ 4817267 h 6858000"/>
              <a:gd name="connsiteX515" fmla="*/ 4830582 w 7467600"/>
              <a:gd name="connsiteY515" fmla="*/ 4676000 h 6858000"/>
              <a:gd name="connsiteX516" fmla="*/ 4830100 w 7467600"/>
              <a:gd name="connsiteY516" fmla="*/ 4675554 h 6858000"/>
              <a:gd name="connsiteX517" fmla="*/ 4036318 w 7467600"/>
              <a:gd name="connsiteY517" fmla="*/ 4147013 h 6858000"/>
              <a:gd name="connsiteX518" fmla="*/ 3432098 w 7467600"/>
              <a:gd name="connsiteY518" fmla="*/ 3537312 h 6858000"/>
              <a:gd name="connsiteX519" fmla="*/ 3446761 w 7467600"/>
              <a:gd name="connsiteY519" fmla="*/ 3461278 h 6858000"/>
              <a:gd name="connsiteX520" fmla="*/ 4419733 w 7467600"/>
              <a:gd name="connsiteY520" fmla="*/ 3963555 h 6858000"/>
              <a:gd name="connsiteX521" fmla="*/ 4781371 w 7467600"/>
              <a:gd name="connsiteY521" fmla="*/ 4458604 h 6858000"/>
              <a:gd name="connsiteX522" fmla="*/ 4780440 w 7467600"/>
              <a:gd name="connsiteY522" fmla="*/ 4470290 h 6858000"/>
              <a:gd name="connsiteX523" fmla="*/ 4898954 w 7467600"/>
              <a:gd name="connsiteY523" fmla="*/ 4662092 h 6858000"/>
              <a:gd name="connsiteX524" fmla="*/ 4900699 w 7467600"/>
              <a:gd name="connsiteY524" fmla="*/ 4670867 h 6858000"/>
              <a:gd name="connsiteX525" fmla="*/ 5714511 w 7467600"/>
              <a:gd name="connsiteY525" fmla="*/ 4663483 h 6858000"/>
              <a:gd name="connsiteX526" fmla="*/ 5464793 w 7467600"/>
              <a:gd name="connsiteY526" fmla="*/ 4393556 h 6858000"/>
              <a:gd name="connsiteX527" fmla="*/ 5461897 w 7467600"/>
              <a:gd name="connsiteY527" fmla="*/ 4390879 h 6858000"/>
              <a:gd name="connsiteX528" fmla="*/ 4294126 w 7467600"/>
              <a:gd name="connsiteY528" fmla="*/ 3303048 h 6858000"/>
              <a:gd name="connsiteX529" fmla="*/ 4305321 w 7467600"/>
              <a:gd name="connsiteY529" fmla="*/ 3256953 h 6858000"/>
              <a:gd name="connsiteX530" fmla="*/ 4949299 w 7467600"/>
              <a:gd name="connsiteY530" fmla="*/ 3766336 h 6858000"/>
              <a:gd name="connsiteX531" fmla="*/ 5291452 w 7467600"/>
              <a:gd name="connsiteY531" fmla="*/ 4076801 h 6858000"/>
              <a:gd name="connsiteX532" fmla="*/ 5434998 w 7467600"/>
              <a:gd name="connsiteY532" fmla="*/ 4254100 h 6858000"/>
              <a:gd name="connsiteX533" fmla="*/ 5351015 w 7467600"/>
              <a:gd name="connsiteY533" fmla="*/ 3760989 h 6858000"/>
              <a:gd name="connsiteX534" fmla="*/ 5413780 w 7467600"/>
              <a:gd name="connsiteY534" fmla="*/ 2966265 h 6858000"/>
              <a:gd name="connsiteX535" fmla="*/ 5425627 w 7467600"/>
              <a:gd name="connsiteY535" fmla="*/ 2954192 h 6858000"/>
              <a:gd name="connsiteX536" fmla="*/ 6604735 w 7467600"/>
              <a:gd name="connsiteY536" fmla="*/ 2041381 h 6858000"/>
              <a:gd name="connsiteX537" fmla="*/ 7204487 w 7467600"/>
              <a:gd name="connsiteY537" fmla="*/ 2742112 h 6858000"/>
              <a:gd name="connsiteX538" fmla="*/ 7131592 w 7467600"/>
              <a:gd name="connsiteY538" fmla="*/ 2672096 h 6858000"/>
              <a:gd name="connsiteX539" fmla="*/ 6996344 w 7467600"/>
              <a:gd name="connsiteY539" fmla="*/ 2518310 h 6858000"/>
              <a:gd name="connsiteX540" fmla="*/ 6735495 w 7467600"/>
              <a:gd name="connsiteY540" fmla="*/ 2196890 h 6858000"/>
              <a:gd name="connsiteX541" fmla="*/ 6721901 w 7467600"/>
              <a:gd name="connsiteY541" fmla="*/ 2179274 h 6858000"/>
              <a:gd name="connsiteX542" fmla="*/ 6604735 w 7467600"/>
              <a:gd name="connsiteY542" fmla="*/ 2041381 h 6858000"/>
              <a:gd name="connsiteX543" fmla="*/ 6591670 w 7467600"/>
              <a:gd name="connsiteY543" fmla="*/ 1988277 h 6858000"/>
              <a:gd name="connsiteX544" fmla="*/ 6747349 w 7467600"/>
              <a:gd name="connsiteY544" fmla="*/ 2160069 h 6858000"/>
              <a:gd name="connsiteX545" fmla="*/ 6760943 w 7467600"/>
              <a:gd name="connsiteY545" fmla="*/ 2177686 h 6858000"/>
              <a:gd name="connsiteX546" fmla="*/ 7021065 w 7467600"/>
              <a:gd name="connsiteY546" fmla="*/ 2498102 h 6858000"/>
              <a:gd name="connsiteX547" fmla="*/ 7155223 w 7467600"/>
              <a:gd name="connsiteY547" fmla="*/ 2650386 h 6858000"/>
              <a:gd name="connsiteX548" fmla="*/ 7203167 w 7467600"/>
              <a:gd name="connsiteY548" fmla="*/ 2697288 h 6858000"/>
              <a:gd name="connsiteX549" fmla="*/ 6937703 w 7467600"/>
              <a:gd name="connsiteY549" fmla="*/ 2321981 h 6858000"/>
              <a:gd name="connsiteX550" fmla="*/ 6591670 w 7467600"/>
              <a:gd name="connsiteY550" fmla="*/ 1988277 h 6858000"/>
              <a:gd name="connsiteX551" fmla="*/ 5798671 w 7467600"/>
              <a:gd name="connsiteY551" fmla="*/ 1981601 h 6858000"/>
              <a:gd name="connsiteX552" fmla="*/ 5754709 w 7467600"/>
              <a:gd name="connsiteY552" fmla="*/ 2071454 h 6858000"/>
              <a:gd name="connsiteX553" fmla="*/ 5763044 w 7467600"/>
              <a:gd name="connsiteY553" fmla="*/ 2842206 h 6858000"/>
              <a:gd name="connsiteX554" fmla="*/ 5764974 w 7467600"/>
              <a:gd name="connsiteY554" fmla="*/ 2799609 h 6858000"/>
              <a:gd name="connsiteX555" fmla="*/ 5767665 w 7467600"/>
              <a:gd name="connsiteY555" fmla="*/ 2666409 h 6858000"/>
              <a:gd name="connsiteX556" fmla="*/ 5763055 w 7467600"/>
              <a:gd name="connsiteY556" fmla="*/ 2579705 h 6858000"/>
              <a:gd name="connsiteX557" fmla="*/ 5758079 w 7467600"/>
              <a:gd name="connsiteY557" fmla="*/ 2492508 h 6858000"/>
              <a:gd name="connsiteX558" fmla="*/ 5779325 w 7467600"/>
              <a:gd name="connsiteY558" fmla="*/ 2197069 h 6858000"/>
              <a:gd name="connsiteX559" fmla="*/ 5798671 w 7467600"/>
              <a:gd name="connsiteY559" fmla="*/ 1981601 h 6858000"/>
              <a:gd name="connsiteX560" fmla="*/ 5829202 w 7467600"/>
              <a:gd name="connsiteY560" fmla="*/ 1971679 h 6858000"/>
              <a:gd name="connsiteX561" fmla="*/ 5809558 w 7467600"/>
              <a:gd name="connsiteY561" fmla="*/ 2198043 h 6858000"/>
              <a:gd name="connsiteX562" fmla="*/ 5788653 w 7467600"/>
              <a:gd name="connsiteY562" fmla="*/ 2489430 h 6858000"/>
              <a:gd name="connsiteX563" fmla="*/ 5793439 w 7467600"/>
              <a:gd name="connsiteY563" fmla="*/ 2575235 h 6858000"/>
              <a:gd name="connsiteX564" fmla="*/ 5796837 w 7467600"/>
              <a:gd name="connsiteY564" fmla="*/ 2637633 h 6858000"/>
              <a:gd name="connsiteX565" fmla="*/ 5818614 w 7467600"/>
              <a:gd name="connsiteY565" fmla="*/ 2473055 h 6858000"/>
              <a:gd name="connsiteX566" fmla="*/ 5829202 w 7467600"/>
              <a:gd name="connsiteY566" fmla="*/ 1971679 h 6858000"/>
              <a:gd name="connsiteX567" fmla="*/ 5911389 w 7467600"/>
              <a:gd name="connsiteY567" fmla="*/ 1898371 h 6858000"/>
              <a:gd name="connsiteX568" fmla="*/ 6237627 w 7467600"/>
              <a:gd name="connsiteY568" fmla="*/ 2231921 h 6858000"/>
              <a:gd name="connsiteX569" fmla="*/ 5911389 w 7467600"/>
              <a:gd name="connsiteY569" fmla="*/ 1898371 h 6858000"/>
              <a:gd name="connsiteX570" fmla="*/ 6944437 w 7467600"/>
              <a:gd name="connsiteY570" fmla="*/ 1575402 h 6858000"/>
              <a:gd name="connsiteX571" fmla="*/ 6304730 w 7467600"/>
              <a:gd name="connsiteY571" fmla="*/ 1766654 h 6858000"/>
              <a:gd name="connsiteX572" fmla="*/ 6944437 w 7467600"/>
              <a:gd name="connsiteY572" fmla="*/ 1575402 h 6858000"/>
              <a:gd name="connsiteX573" fmla="*/ 7019523 w 7467600"/>
              <a:gd name="connsiteY573" fmla="*/ 1519450 h 6858000"/>
              <a:gd name="connsiteX574" fmla="*/ 6298091 w 7467600"/>
              <a:gd name="connsiteY574" fmla="*/ 1737122 h 6858000"/>
              <a:gd name="connsiteX575" fmla="*/ 7019523 w 7467600"/>
              <a:gd name="connsiteY575" fmla="*/ 1519450 h 6858000"/>
              <a:gd name="connsiteX576" fmla="*/ 2399523 w 7467600"/>
              <a:gd name="connsiteY576" fmla="*/ 1428234 h 6858000"/>
              <a:gd name="connsiteX577" fmla="*/ 2224982 w 7467600"/>
              <a:gd name="connsiteY577" fmla="*/ 1826201 h 6858000"/>
              <a:gd name="connsiteX578" fmla="*/ 2096099 w 7467600"/>
              <a:gd name="connsiteY578" fmla="*/ 2345900 h 6858000"/>
              <a:gd name="connsiteX579" fmla="*/ 2283317 w 7467600"/>
              <a:gd name="connsiteY579" fmla="*/ 1796925 h 6858000"/>
              <a:gd name="connsiteX580" fmla="*/ 2399523 w 7467600"/>
              <a:gd name="connsiteY580" fmla="*/ 1428234 h 6858000"/>
              <a:gd name="connsiteX581" fmla="*/ 2448558 w 7467600"/>
              <a:gd name="connsiteY581" fmla="*/ 1373435 h 6858000"/>
              <a:gd name="connsiteX582" fmla="*/ 2312521 w 7467600"/>
              <a:gd name="connsiteY582" fmla="*/ 1806140 h 6858000"/>
              <a:gd name="connsiteX583" fmla="*/ 2127533 w 7467600"/>
              <a:gd name="connsiteY583" fmla="*/ 2348380 h 6858000"/>
              <a:gd name="connsiteX584" fmla="*/ 2358080 w 7467600"/>
              <a:gd name="connsiteY584" fmla="*/ 1866134 h 6858000"/>
              <a:gd name="connsiteX585" fmla="*/ 2407436 w 7467600"/>
              <a:gd name="connsiteY585" fmla="*/ 1651070 h 6858000"/>
              <a:gd name="connsiteX586" fmla="*/ 2448558 w 7467600"/>
              <a:gd name="connsiteY586" fmla="*/ 1373435 h 6858000"/>
              <a:gd name="connsiteX587" fmla="*/ 278707 w 7467600"/>
              <a:gd name="connsiteY587" fmla="*/ 1352270 h 6858000"/>
              <a:gd name="connsiteX588" fmla="*/ 321570 w 7467600"/>
              <a:gd name="connsiteY588" fmla="*/ 1861610 h 6858000"/>
              <a:gd name="connsiteX589" fmla="*/ 294281 w 7467600"/>
              <a:gd name="connsiteY589" fmla="*/ 1440658 h 6858000"/>
              <a:gd name="connsiteX590" fmla="*/ 278707 w 7467600"/>
              <a:gd name="connsiteY590" fmla="*/ 1352270 h 6858000"/>
              <a:gd name="connsiteX591" fmla="*/ 1423821 w 7467600"/>
              <a:gd name="connsiteY591" fmla="*/ 1351958 h 6858000"/>
              <a:gd name="connsiteX592" fmla="*/ 1638521 w 7467600"/>
              <a:gd name="connsiteY592" fmla="*/ 1908470 h 6858000"/>
              <a:gd name="connsiteX593" fmla="*/ 1754199 w 7467600"/>
              <a:gd name="connsiteY593" fmla="*/ 2149284 h 6858000"/>
              <a:gd name="connsiteX594" fmla="*/ 1908359 w 7467600"/>
              <a:gd name="connsiteY594" fmla="*/ 2364988 h 6858000"/>
              <a:gd name="connsiteX595" fmla="*/ 1647661 w 7467600"/>
              <a:gd name="connsiteY595" fmla="*/ 1825945 h 6858000"/>
              <a:gd name="connsiteX596" fmla="*/ 1423821 w 7467600"/>
              <a:gd name="connsiteY596" fmla="*/ 1351958 h 6858000"/>
              <a:gd name="connsiteX597" fmla="*/ 1431890 w 7467600"/>
              <a:gd name="connsiteY597" fmla="*/ 1306475 h 6858000"/>
              <a:gd name="connsiteX598" fmla="*/ 1507597 w 7467600"/>
              <a:gd name="connsiteY598" fmla="*/ 1446132 h 6858000"/>
              <a:gd name="connsiteX599" fmla="*/ 1674586 w 7467600"/>
              <a:gd name="connsiteY599" fmla="*/ 1813832 h 6858000"/>
              <a:gd name="connsiteX600" fmla="*/ 1815950 w 7467600"/>
              <a:gd name="connsiteY600" fmla="*/ 2128564 h 6858000"/>
              <a:gd name="connsiteX601" fmla="*/ 1984242 w 7467600"/>
              <a:gd name="connsiteY601" fmla="*/ 2430829 h 6858000"/>
              <a:gd name="connsiteX602" fmla="*/ 2014023 w 7467600"/>
              <a:gd name="connsiteY602" fmla="*/ 2450995 h 6858000"/>
              <a:gd name="connsiteX603" fmla="*/ 1747337 w 7467600"/>
              <a:gd name="connsiteY603" fmla="*/ 1855264 h 6858000"/>
              <a:gd name="connsiteX604" fmla="*/ 1533749 w 7467600"/>
              <a:gd name="connsiteY604" fmla="*/ 1478656 h 6858000"/>
              <a:gd name="connsiteX605" fmla="*/ 1431890 w 7467600"/>
              <a:gd name="connsiteY605" fmla="*/ 1306475 h 6858000"/>
              <a:gd name="connsiteX606" fmla="*/ 5052692 w 7467600"/>
              <a:gd name="connsiteY606" fmla="*/ 1292994 h 6858000"/>
              <a:gd name="connsiteX607" fmla="*/ 5200661 w 7467600"/>
              <a:gd name="connsiteY607" fmla="*/ 1635186 h 6858000"/>
              <a:gd name="connsiteX608" fmla="*/ 5297138 w 7467600"/>
              <a:gd name="connsiteY608" fmla="*/ 1906351 h 6858000"/>
              <a:gd name="connsiteX609" fmla="*/ 5052692 w 7467600"/>
              <a:gd name="connsiteY609" fmla="*/ 1292994 h 6858000"/>
              <a:gd name="connsiteX610" fmla="*/ 5009948 w 7467600"/>
              <a:gd name="connsiteY610" fmla="*/ 1273619 h 6858000"/>
              <a:gd name="connsiteX611" fmla="*/ 5121777 w 7467600"/>
              <a:gd name="connsiteY611" fmla="*/ 1654213 h 6858000"/>
              <a:gd name="connsiteX612" fmla="*/ 5293545 w 7467600"/>
              <a:gd name="connsiteY612" fmla="*/ 2072247 h 6858000"/>
              <a:gd name="connsiteX613" fmla="*/ 5294042 w 7467600"/>
              <a:gd name="connsiteY613" fmla="*/ 2065019 h 6858000"/>
              <a:gd name="connsiteX614" fmla="*/ 5171936 w 7467600"/>
              <a:gd name="connsiteY614" fmla="*/ 1647613 h 6858000"/>
              <a:gd name="connsiteX615" fmla="*/ 5009948 w 7467600"/>
              <a:gd name="connsiteY615" fmla="*/ 1273619 h 6858000"/>
              <a:gd name="connsiteX616" fmla="*/ 655236 w 7467600"/>
              <a:gd name="connsiteY616" fmla="*/ 1268632 h 6858000"/>
              <a:gd name="connsiteX617" fmla="*/ 839521 w 7467600"/>
              <a:gd name="connsiteY617" fmla="*/ 1685315 h 6858000"/>
              <a:gd name="connsiteX618" fmla="*/ 1109416 w 7467600"/>
              <a:gd name="connsiteY618" fmla="*/ 2061663 h 6858000"/>
              <a:gd name="connsiteX619" fmla="*/ 1298300 w 7467600"/>
              <a:gd name="connsiteY619" fmla="*/ 2247742 h 6858000"/>
              <a:gd name="connsiteX620" fmla="*/ 1125871 w 7467600"/>
              <a:gd name="connsiteY620" fmla="*/ 1989513 h 6858000"/>
              <a:gd name="connsiteX621" fmla="*/ 981574 w 7467600"/>
              <a:gd name="connsiteY621" fmla="*/ 1783157 h 6858000"/>
              <a:gd name="connsiteX622" fmla="*/ 922198 w 7467600"/>
              <a:gd name="connsiteY622" fmla="*/ 1677437 h 6858000"/>
              <a:gd name="connsiteX623" fmla="*/ 869293 w 7467600"/>
              <a:gd name="connsiteY623" fmla="*/ 1583214 h 6858000"/>
              <a:gd name="connsiteX624" fmla="*/ 751431 w 7467600"/>
              <a:gd name="connsiteY624" fmla="*/ 1405731 h 6858000"/>
              <a:gd name="connsiteX625" fmla="*/ 655236 w 7467600"/>
              <a:gd name="connsiteY625" fmla="*/ 1268632 h 6858000"/>
              <a:gd name="connsiteX626" fmla="*/ 6516292 w 7467600"/>
              <a:gd name="connsiteY626" fmla="*/ 1263064 h 6858000"/>
              <a:gd name="connsiteX627" fmla="*/ 5736320 w 7467600"/>
              <a:gd name="connsiteY627" fmla="*/ 1501803 h 6858000"/>
              <a:gd name="connsiteX628" fmla="*/ 6516292 w 7467600"/>
              <a:gd name="connsiteY628" fmla="*/ 1263064 h 6858000"/>
              <a:gd name="connsiteX629" fmla="*/ 291466 w 7467600"/>
              <a:gd name="connsiteY629" fmla="*/ 1250369 h 6858000"/>
              <a:gd name="connsiteX630" fmla="*/ 323180 w 7467600"/>
              <a:gd name="connsiteY630" fmla="*/ 1435283 h 6858000"/>
              <a:gd name="connsiteX631" fmla="*/ 349381 w 7467600"/>
              <a:gd name="connsiteY631" fmla="*/ 1875041 h 6858000"/>
              <a:gd name="connsiteX632" fmla="*/ 374363 w 7467600"/>
              <a:gd name="connsiteY632" fmla="*/ 1506494 h 6858000"/>
              <a:gd name="connsiteX633" fmla="*/ 302168 w 7467600"/>
              <a:gd name="connsiteY633" fmla="*/ 1274495 h 6858000"/>
              <a:gd name="connsiteX634" fmla="*/ 291466 w 7467600"/>
              <a:gd name="connsiteY634" fmla="*/ 1250369 h 6858000"/>
              <a:gd name="connsiteX635" fmla="*/ 678222 w 7467600"/>
              <a:gd name="connsiteY635" fmla="*/ 1248670 h 6858000"/>
              <a:gd name="connsiteX636" fmla="*/ 775536 w 7467600"/>
              <a:gd name="connsiteY636" fmla="*/ 1388015 h 6858000"/>
              <a:gd name="connsiteX637" fmla="*/ 894529 w 7467600"/>
              <a:gd name="connsiteY637" fmla="*/ 1567739 h 6858000"/>
              <a:gd name="connsiteX638" fmla="*/ 948000 w 7467600"/>
              <a:gd name="connsiteY638" fmla="*/ 1663088 h 6858000"/>
              <a:gd name="connsiteX639" fmla="*/ 1006812 w 7467600"/>
              <a:gd name="connsiteY639" fmla="*/ 1767683 h 6858000"/>
              <a:gd name="connsiteX640" fmla="*/ 1149133 w 7467600"/>
              <a:gd name="connsiteY640" fmla="*/ 1971513 h 6858000"/>
              <a:gd name="connsiteX641" fmla="*/ 1333952 w 7467600"/>
              <a:gd name="connsiteY641" fmla="*/ 2251620 h 6858000"/>
              <a:gd name="connsiteX642" fmla="*/ 1337329 w 7467600"/>
              <a:gd name="connsiteY642" fmla="*/ 2258350 h 6858000"/>
              <a:gd name="connsiteX643" fmla="*/ 1014726 w 7467600"/>
              <a:gd name="connsiteY643" fmla="*/ 1615556 h 6858000"/>
              <a:gd name="connsiteX644" fmla="*/ 678222 w 7467600"/>
              <a:gd name="connsiteY644" fmla="*/ 1248670 h 6858000"/>
              <a:gd name="connsiteX645" fmla="*/ 6691602 w 7467600"/>
              <a:gd name="connsiteY645" fmla="*/ 1140573 h 6858000"/>
              <a:gd name="connsiteX646" fmla="*/ 6571100 w 7467600"/>
              <a:gd name="connsiteY646" fmla="*/ 1183662 h 6858000"/>
              <a:gd name="connsiteX647" fmla="*/ 6241687 w 7467600"/>
              <a:gd name="connsiteY647" fmla="*/ 1257600 h 6858000"/>
              <a:gd name="connsiteX648" fmla="*/ 5693009 w 7467600"/>
              <a:gd name="connsiteY648" fmla="*/ 1478256 h 6858000"/>
              <a:gd name="connsiteX649" fmla="*/ 6548420 w 7467600"/>
              <a:gd name="connsiteY649" fmla="*/ 1214599 h 6858000"/>
              <a:gd name="connsiteX650" fmla="*/ 6605473 w 7467600"/>
              <a:gd name="connsiteY650" fmla="*/ 1184686 h 6858000"/>
              <a:gd name="connsiteX651" fmla="*/ 6691602 w 7467600"/>
              <a:gd name="connsiteY651" fmla="*/ 1140573 h 6858000"/>
              <a:gd name="connsiteX652" fmla="*/ 4002475 w 7467600"/>
              <a:gd name="connsiteY652" fmla="*/ 1037802 h 6858000"/>
              <a:gd name="connsiteX653" fmla="*/ 4000324 w 7467600"/>
              <a:gd name="connsiteY653" fmla="*/ 1039362 h 6858000"/>
              <a:gd name="connsiteX654" fmla="*/ 4002862 w 7467600"/>
              <a:gd name="connsiteY654" fmla="*/ 1042866 h 6858000"/>
              <a:gd name="connsiteX655" fmla="*/ 4002475 w 7467600"/>
              <a:gd name="connsiteY655" fmla="*/ 1037802 h 6858000"/>
              <a:gd name="connsiteX656" fmla="*/ 506322 w 7467600"/>
              <a:gd name="connsiteY656" fmla="*/ 1020997 h 6858000"/>
              <a:gd name="connsiteX657" fmla="*/ 533068 w 7467600"/>
              <a:gd name="connsiteY657" fmla="*/ 1029409 h 6858000"/>
              <a:gd name="connsiteX658" fmla="*/ 1232525 w 7467600"/>
              <a:gd name="connsiteY658" fmla="*/ 1804675 h 6858000"/>
              <a:gd name="connsiteX659" fmla="*/ 1388858 w 7467600"/>
              <a:gd name="connsiteY659" fmla="*/ 2368011 h 6858000"/>
              <a:gd name="connsiteX660" fmla="*/ 1384098 w 7467600"/>
              <a:gd name="connsiteY660" fmla="*/ 2378125 h 6858000"/>
              <a:gd name="connsiteX661" fmla="*/ 1425393 w 7467600"/>
              <a:gd name="connsiteY661" fmla="*/ 2589124 h 6858000"/>
              <a:gd name="connsiteX662" fmla="*/ 1424001 w 7467600"/>
              <a:gd name="connsiteY662" fmla="*/ 2597541 h 6858000"/>
              <a:gd name="connsiteX663" fmla="*/ 2152729 w 7467600"/>
              <a:gd name="connsiteY663" fmla="*/ 2864487 h 6858000"/>
              <a:gd name="connsiteX664" fmla="*/ 2020609 w 7467600"/>
              <a:gd name="connsiteY664" fmla="*/ 2539671 h 6858000"/>
              <a:gd name="connsiteX665" fmla="*/ 2018920 w 7467600"/>
              <a:gd name="connsiteY665" fmla="*/ 2536309 h 6858000"/>
              <a:gd name="connsiteX666" fmla="*/ 1342441 w 7467600"/>
              <a:gd name="connsiteY666" fmla="*/ 1173017 h 6858000"/>
              <a:gd name="connsiteX667" fmla="*/ 1367925 w 7467600"/>
              <a:gd name="connsiteY667" fmla="*/ 1135648 h 6858000"/>
              <a:gd name="connsiteX668" fmla="*/ 1771401 w 7467600"/>
              <a:gd name="connsiteY668" fmla="*/ 1806673 h 6858000"/>
              <a:gd name="connsiteX669" fmla="*/ 1972385 w 7467600"/>
              <a:gd name="connsiteY669" fmla="*/ 2198735 h 6858000"/>
              <a:gd name="connsiteX670" fmla="*/ 2040892 w 7467600"/>
              <a:gd name="connsiteY670" fmla="*/ 2405205 h 6858000"/>
              <a:gd name="connsiteX671" fmla="*/ 2131689 w 7467600"/>
              <a:gd name="connsiteY671" fmla="*/ 1936926 h 6858000"/>
              <a:gd name="connsiteX672" fmla="*/ 2454820 w 7467600"/>
              <a:gd name="connsiteY672" fmla="*/ 1248808 h 6858000"/>
              <a:gd name="connsiteX673" fmla="*/ 2492512 w 7467600"/>
              <a:gd name="connsiteY673" fmla="*/ 1302920 h 6858000"/>
              <a:gd name="connsiteX674" fmla="*/ 2081216 w 7467600"/>
              <a:gd name="connsiteY674" fmla="*/ 2527513 h 6858000"/>
              <a:gd name="connsiteX675" fmla="*/ 2081211 w 7467600"/>
              <a:gd name="connsiteY675" fmla="*/ 2528916 h 6858000"/>
              <a:gd name="connsiteX676" fmla="*/ 2199067 w 7467600"/>
              <a:gd name="connsiteY676" fmla="*/ 2884061 h 6858000"/>
              <a:gd name="connsiteX677" fmla="*/ 3192586 w 7467600"/>
              <a:gd name="connsiteY677" fmla="*/ 3411496 h 6858000"/>
              <a:gd name="connsiteX678" fmla="*/ 3182620 w 7467600"/>
              <a:gd name="connsiteY678" fmla="*/ 3483279 h 6858000"/>
              <a:gd name="connsiteX679" fmla="*/ 2435119 w 7467600"/>
              <a:gd name="connsiteY679" fmla="*/ 3080173 h 6858000"/>
              <a:gd name="connsiteX680" fmla="*/ 2410152 w 7467600"/>
              <a:gd name="connsiteY680" fmla="*/ 3063751 h 6858000"/>
              <a:gd name="connsiteX681" fmla="*/ 2408099 w 7467600"/>
              <a:gd name="connsiteY681" fmla="*/ 3064403 h 6858000"/>
              <a:gd name="connsiteX682" fmla="*/ 2407218 w 7467600"/>
              <a:gd name="connsiteY682" fmla="*/ 3070324 h 6858000"/>
              <a:gd name="connsiteX683" fmla="*/ 2380138 w 7467600"/>
              <a:gd name="connsiteY683" fmla="*/ 3099341 h 6858000"/>
              <a:gd name="connsiteX684" fmla="*/ 1765923 w 7467600"/>
              <a:gd name="connsiteY684" fmla="*/ 3581043 h 6858000"/>
              <a:gd name="connsiteX685" fmla="*/ 1702258 w 7467600"/>
              <a:gd name="connsiteY685" fmla="*/ 3612286 h 6858000"/>
              <a:gd name="connsiteX686" fmla="*/ 1538370 w 7467600"/>
              <a:gd name="connsiteY686" fmla="*/ 3811804 h 6858000"/>
              <a:gd name="connsiteX687" fmla="*/ 542867 w 7467600"/>
              <a:gd name="connsiteY687" fmla="*/ 4944092 h 6858000"/>
              <a:gd name="connsiteX688" fmla="*/ 515800 w 7467600"/>
              <a:gd name="connsiteY688" fmla="*/ 4862180 h 6858000"/>
              <a:gd name="connsiteX689" fmla="*/ 909145 w 7467600"/>
              <a:gd name="connsiteY689" fmla="*/ 4199225 h 6858000"/>
              <a:gd name="connsiteX690" fmla="*/ 1214067 w 7467600"/>
              <a:gd name="connsiteY690" fmla="*/ 3908561 h 6858000"/>
              <a:gd name="connsiteX691" fmla="*/ 640967 w 7467600"/>
              <a:gd name="connsiteY691" fmla="*/ 4105601 h 6858000"/>
              <a:gd name="connsiteX692" fmla="*/ 112563 w 7467600"/>
              <a:gd name="connsiteY692" fmla="*/ 4396952 h 6858000"/>
              <a:gd name="connsiteX693" fmla="*/ 0 w 7467600"/>
              <a:gd name="connsiteY693" fmla="*/ 4466006 h 6858000"/>
              <a:gd name="connsiteX694" fmla="*/ 0 w 7467600"/>
              <a:gd name="connsiteY694" fmla="*/ 4233763 h 6858000"/>
              <a:gd name="connsiteX695" fmla="*/ 36881 w 7467600"/>
              <a:gd name="connsiteY695" fmla="*/ 4200118 h 6858000"/>
              <a:gd name="connsiteX696" fmla="*/ 910534 w 7467600"/>
              <a:gd name="connsiteY696" fmla="*/ 3629753 h 6858000"/>
              <a:gd name="connsiteX697" fmla="*/ 1578717 w 7467600"/>
              <a:gd name="connsiteY697" fmla="*/ 3575982 h 6858000"/>
              <a:gd name="connsiteX698" fmla="*/ 2338780 w 7467600"/>
              <a:gd name="connsiteY698" fmla="*/ 3033725 h 6858000"/>
              <a:gd name="connsiteX699" fmla="*/ 1807991 w 7467600"/>
              <a:gd name="connsiteY699" fmla="*/ 2807184 h 6858000"/>
              <a:gd name="connsiteX700" fmla="*/ 1416358 w 7467600"/>
              <a:gd name="connsiteY700" fmla="*/ 3112571 h 6858000"/>
              <a:gd name="connsiteX701" fmla="*/ 939066 w 7467600"/>
              <a:gd name="connsiteY701" fmla="*/ 3378798 h 6858000"/>
              <a:gd name="connsiteX702" fmla="*/ 115099 w 7467600"/>
              <a:gd name="connsiteY702" fmla="*/ 3607650 h 6858000"/>
              <a:gd name="connsiteX703" fmla="*/ 97284 w 7467600"/>
              <a:gd name="connsiteY703" fmla="*/ 3520393 h 6858000"/>
              <a:gd name="connsiteX704" fmla="*/ 922050 w 7467600"/>
              <a:gd name="connsiteY704" fmla="*/ 3074867 h 6858000"/>
              <a:gd name="connsiteX705" fmla="*/ 1405265 w 7467600"/>
              <a:gd name="connsiteY705" fmla="*/ 3016319 h 6858000"/>
              <a:gd name="connsiteX706" fmla="*/ 1407512 w 7467600"/>
              <a:gd name="connsiteY706" fmla="*/ 3018001 h 6858000"/>
              <a:gd name="connsiteX707" fmla="*/ 1726266 w 7467600"/>
              <a:gd name="connsiteY707" fmla="*/ 2777274 h 6858000"/>
              <a:gd name="connsiteX708" fmla="*/ 625390 w 7467600"/>
              <a:gd name="connsiteY708" fmla="*/ 2514541 h 6858000"/>
              <a:gd name="connsiteX709" fmla="*/ 619799 w 7467600"/>
              <a:gd name="connsiteY709" fmla="*/ 2527180 h 6858000"/>
              <a:gd name="connsiteX710" fmla="*/ 310030 w 7467600"/>
              <a:gd name="connsiteY710" fmla="*/ 2771818 h 6858000"/>
              <a:gd name="connsiteX711" fmla="*/ 173877 w 7467600"/>
              <a:gd name="connsiteY711" fmla="*/ 2937056 h 6858000"/>
              <a:gd name="connsiteX712" fmla="*/ 77889 w 7467600"/>
              <a:gd name="connsiteY712" fmla="*/ 3138440 h 6858000"/>
              <a:gd name="connsiteX713" fmla="*/ 0 w 7467600"/>
              <a:gd name="connsiteY713" fmla="*/ 3271395 h 6858000"/>
              <a:gd name="connsiteX714" fmla="*/ 0 w 7467600"/>
              <a:gd name="connsiteY714" fmla="*/ 3153002 h 6858000"/>
              <a:gd name="connsiteX715" fmla="*/ 2386 w 7467600"/>
              <a:gd name="connsiteY715" fmla="*/ 3149203 h 6858000"/>
              <a:gd name="connsiteX716" fmla="*/ 89753 w 7467600"/>
              <a:gd name="connsiteY716" fmla="*/ 2987702 h 6858000"/>
              <a:gd name="connsiteX717" fmla="*/ 76869 w 7467600"/>
              <a:gd name="connsiteY717" fmla="*/ 3005404 h 6858000"/>
              <a:gd name="connsiteX718" fmla="*/ 32049 w 7467600"/>
              <a:gd name="connsiteY718" fmla="*/ 3065814 h 6858000"/>
              <a:gd name="connsiteX719" fmla="*/ 0 w 7467600"/>
              <a:gd name="connsiteY719" fmla="*/ 3108744 h 6858000"/>
              <a:gd name="connsiteX720" fmla="*/ 0 w 7467600"/>
              <a:gd name="connsiteY720" fmla="*/ 3058059 h 6858000"/>
              <a:gd name="connsiteX721" fmla="*/ 7610 w 7467600"/>
              <a:gd name="connsiteY721" fmla="*/ 3047889 h 6858000"/>
              <a:gd name="connsiteX722" fmla="*/ 52419 w 7467600"/>
              <a:gd name="connsiteY722" fmla="*/ 2987479 h 6858000"/>
              <a:gd name="connsiteX723" fmla="*/ 59142 w 7467600"/>
              <a:gd name="connsiteY723" fmla="*/ 2978488 h 6858000"/>
              <a:gd name="connsiteX724" fmla="*/ 0 w 7467600"/>
              <a:gd name="connsiteY724" fmla="*/ 3015334 h 6858000"/>
              <a:gd name="connsiteX725" fmla="*/ 0 w 7467600"/>
              <a:gd name="connsiteY725" fmla="*/ 2914286 h 6858000"/>
              <a:gd name="connsiteX726" fmla="*/ 36383 w 7467600"/>
              <a:gd name="connsiteY726" fmla="*/ 2901128 h 6858000"/>
              <a:gd name="connsiteX727" fmla="*/ 156329 w 7467600"/>
              <a:gd name="connsiteY727" fmla="*/ 2840533 h 6858000"/>
              <a:gd name="connsiteX728" fmla="*/ 358355 w 7467600"/>
              <a:gd name="connsiteY728" fmla="*/ 2620471 h 6858000"/>
              <a:gd name="connsiteX729" fmla="*/ 510577 w 7467600"/>
              <a:gd name="connsiteY729" fmla="*/ 2501244 h 6858000"/>
              <a:gd name="connsiteX730" fmla="*/ 211967 w 7467600"/>
              <a:gd name="connsiteY730" fmla="*/ 2479171 h 6858000"/>
              <a:gd name="connsiteX731" fmla="*/ 0 w 7467600"/>
              <a:gd name="connsiteY731" fmla="*/ 2476398 h 6858000"/>
              <a:gd name="connsiteX732" fmla="*/ 0 w 7467600"/>
              <a:gd name="connsiteY732" fmla="*/ 2389189 h 6858000"/>
              <a:gd name="connsiteX733" fmla="*/ 103062 w 7467600"/>
              <a:gd name="connsiteY733" fmla="*/ 2389518 h 6858000"/>
              <a:gd name="connsiteX734" fmla="*/ 510734 w 7467600"/>
              <a:gd name="connsiteY734" fmla="*/ 2416201 h 6858000"/>
              <a:gd name="connsiteX735" fmla="*/ 279257 w 7467600"/>
              <a:gd name="connsiteY735" fmla="*/ 2092102 h 6858000"/>
              <a:gd name="connsiteX736" fmla="*/ 65265 w 7467600"/>
              <a:gd name="connsiteY736" fmla="*/ 2006049 h 6858000"/>
              <a:gd name="connsiteX737" fmla="*/ 0 w 7467600"/>
              <a:gd name="connsiteY737" fmla="*/ 1982532 h 6858000"/>
              <a:gd name="connsiteX738" fmla="*/ 0 w 7467600"/>
              <a:gd name="connsiteY738" fmla="*/ 1912789 h 6858000"/>
              <a:gd name="connsiteX739" fmla="*/ 97460 w 7467600"/>
              <a:gd name="connsiteY739" fmla="*/ 1953725 h 6858000"/>
              <a:gd name="connsiteX740" fmla="*/ 221272 w 7467600"/>
              <a:gd name="connsiteY740" fmla="*/ 1980766 h 6858000"/>
              <a:gd name="connsiteX741" fmla="*/ 116765 w 7467600"/>
              <a:gd name="connsiteY741" fmla="*/ 1911033 h 6858000"/>
              <a:gd name="connsiteX742" fmla="*/ 16405 w 7467600"/>
              <a:gd name="connsiteY742" fmla="*/ 1803412 h 6858000"/>
              <a:gd name="connsiteX743" fmla="*/ 0 w 7467600"/>
              <a:gd name="connsiteY743" fmla="*/ 1784777 h 6858000"/>
              <a:gd name="connsiteX744" fmla="*/ 0 w 7467600"/>
              <a:gd name="connsiteY744" fmla="*/ 1740082 h 6858000"/>
              <a:gd name="connsiteX745" fmla="*/ 39394 w 7467600"/>
              <a:gd name="connsiteY745" fmla="*/ 1784856 h 6858000"/>
              <a:gd name="connsiteX746" fmla="*/ 135813 w 7467600"/>
              <a:gd name="connsiteY746" fmla="*/ 1888838 h 6858000"/>
              <a:gd name="connsiteX747" fmla="*/ 242575 w 7467600"/>
              <a:gd name="connsiteY747" fmla="*/ 1958841 h 6858000"/>
              <a:gd name="connsiteX748" fmla="*/ 82197 w 7467600"/>
              <a:gd name="connsiteY748" fmla="*/ 1754826 h 6858000"/>
              <a:gd name="connsiteX749" fmla="*/ 0 w 7467600"/>
              <a:gd name="connsiteY749" fmla="*/ 1679650 h 6858000"/>
              <a:gd name="connsiteX750" fmla="*/ 0 w 7467600"/>
              <a:gd name="connsiteY750" fmla="*/ 1602463 h 6858000"/>
              <a:gd name="connsiteX751" fmla="*/ 84689 w 7467600"/>
              <a:gd name="connsiteY751" fmla="*/ 1677442 h 6858000"/>
              <a:gd name="connsiteX752" fmla="*/ 298437 w 7467600"/>
              <a:gd name="connsiteY752" fmla="*/ 1968019 h 6858000"/>
              <a:gd name="connsiteX753" fmla="*/ 227269 w 7467600"/>
              <a:gd name="connsiteY753" fmla="*/ 1114064 h 6858000"/>
              <a:gd name="connsiteX754" fmla="*/ 248003 w 7467600"/>
              <a:gd name="connsiteY754" fmla="*/ 1089613 h 6858000"/>
              <a:gd name="connsiteX755" fmla="*/ 427020 w 7467600"/>
              <a:gd name="connsiteY755" fmla="*/ 1619803 h 6858000"/>
              <a:gd name="connsiteX756" fmla="*/ 340345 w 7467600"/>
              <a:gd name="connsiteY756" fmla="*/ 2027739 h 6858000"/>
              <a:gd name="connsiteX757" fmla="*/ 360865 w 7467600"/>
              <a:gd name="connsiteY757" fmla="*/ 2044827 h 6858000"/>
              <a:gd name="connsiteX758" fmla="*/ 560414 w 7467600"/>
              <a:gd name="connsiteY758" fmla="*/ 2421457 h 6858000"/>
              <a:gd name="connsiteX759" fmla="*/ 1359703 w 7467600"/>
              <a:gd name="connsiteY759" fmla="*/ 2578554 h 6858000"/>
              <a:gd name="connsiteX760" fmla="*/ 1359422 w 7467600"/>
              <a:gd name="connsiteY760" fmla="*/ 2577994 h 6858000"/>
              <a:gd name="connsiteX761" fmla="*/ 828701 w 7467600"/>
              <a:gd name="connsiteY761" fmla="*/ 1839520 h 6858000"/>
              <a:gd name="connsiteX762" fmla="*/ 494427 w 7467600"/>
              <a:gd name="connsiteY762" fmla="*/ 1092333 h 6858000"/>
              <a:gd name="connsiteX763" fmla="*/ 506322 w 7467600"/>
              <a:gd name="connsiteY763" fmla="*/ 1020997 h 6858000"/>
              <a:gd name="connsiteX764" fmla="*/ 4570198 w 7467600"/>
              <a:gd name="connsiteY764" fmla="*/ 978081 h 6858000"/>
              <a:gd name="connsiteX765" fmla="*/ 4523691 w 7467600"/>
              <a:gd name="connsiteY765" fmla="*/ 1127776 h 6858000"/>
              <a:gd name="connsiteX766" fmla="*/ 4509875 w 7467600"/>
              <a:gd name="connsiteY766" fmla="*/ 1167552 h 6858000"/>
              <a:gd name="connsiteX767" fmla="*/ 4478168 w 7467600"/>
              <a:gd name="connsiteY767" fmla="*/ 1260735 h 6858000"/>
              <a:gd name="connsiteX768" fmla="*/ 4409309 w 7467600"/>
              <a:gd name="connsiteY768" fmla="*/ 1666996 h 6858000"/>
              <a:gd name="connsiteX769" fmla="*/ 4370031 w 7467600"/>
              <a:gd name="connsiteY769" fmla="*/ 1955666 h 6858000"/>
              <a:gd name="connsiteX770" fmla="*/ 4570198 w 7467600"/>
              <a:gd name="connsiteY770" fmla="*/ 978081 h 6858000"/>
              <a:gd name="connsiteX771" fmla="*/ 4557898 w 7467600"/>
              <a:gd name="connsiteY771" fmla="*/ 900011 h 6858000"/>
              <a:gd name="connsiteX772" fmla="*/ 4344840 w 7467600"/>
              <a:gd name="connsiteY772" fmla="*/ 1922038 h 6858000"/>
              <a:gd name="connsiteX773" fmla="*/ 4378710 w 7467600"/>
              <a:gd name="connsiteY773" fmla="*/ 1665516 h 6858000"/>
              <a:gd name="connsiteX774" fmla="*/ 4448798 w 7467600"/>
              <a:gd name="connsiteY774" fmla="*/ 1253024 h 6858000"/>
              <a:gd name="connsiteX775" fmla="*/ 4480315 w 7467600"/>
              <a:gd name="connsiteY775" fmla="*/ 1158454 h 6858000"/>
              <a:gd name="connsiteX776" fmla="*/ 4494133 w 7467600"/>
              <a:gd name="connsiteY776" fmla="*/ 1118676 h 6858000"/>
              <a:gd name="connsiteX777" fmla="*/ 4557898 w 7467600"/>
              <a:gd name="connsiteY777" fmla="*/ 900011 h 6858000"/>
              <a:gd name="connsiteX778" fmla="*/ 5870151 w 7467600"/>
              <a:gd name="connsiteY778" fmla="*/ 898890 h 6858000"/>
              <a:gd name="connsiteX779" fmla="*/ 5861335 w 7467600"/>
              <a:gd name="connsiteY779" fmla="*/ 899177 h 6858000"/>
              <a:gd name="connsiteX780" fmla="*/ 5843702 w 7467600"/>
              <a:gd name="connsiteY780" fmla="*/ 899748 h 6858000"/>
              <a:gd name="connsiteX781" fmla="*/ 5651107 w 7467600"/>
              <a:gd name="connsiteY781" fmla="*/ 920306 h 6858000"/>
              <a:gd name="connsiteX782" fmla="*/ 5459407 w 7467600"/>
              <a:gd name="connsiteY782" fmla="*/ 940975 h 6858000"/>
              <a:gd name="connsiteX783" fmla="*/ 5374846 w 7467600"/>
              <a:gd name="connsiteY783" fmla="*/ 941988 h 6858000"/>
              <a:gd name="connsiteX784" fmla="*/ 5256105 w 7467600"/>
              <a:gd name="connsiteY784" fmla="*/ 945632 h 6858000"/>
              <a:gd name="connsiteX785" fmla="*/ 5107071 w 7467600"/>
              <a:gd name="connsiteY785" fmla="*/ 969720 h 6858000"/>
              <a:gd name="connsiteX786" fmla="*/ 4998681 w 7467600"/>
              <a:gd name="connsiteY786" fmla="*/ 988771 h 6858000"/>
              <a:gd name="connsiteX787" fmla="*/ 5870151 w 7467600"/>
              <a:gd name="connsiteY787" fmla="*/ 898890 h 6858000"/>
              <a:gd name="connsiteX788" fmla="*/ 5504425 w 7467600"/>
              <a:gd name="connsiteY788" fmla="*/ 848067 h 6858000"/>
              <a:gd name="connsiteX789" fmla="*/ 4968849 w 7467600"/>
              <a:gd name="connsiteY789" fmla="*/ 962318 h 6858000"/>
              <a:gd name="connsiteX790" fmla="*/ 5104039 w 7467600"/>
              <a:gd name="connsiteY790" fmla="*/ 940634 h 6858000"/>
              <a:gd name="connsiteX791" fmla="*/ 5256311 w 7467600"/>
              <a:gd name="connsiteY791" fmla="*/ 916490 h 6858000"/>
              <a:gd name="connsiteX792" fmla="*/ 5377381 w 7467600"/>
              <a:gd name="connsiteY792" fmla="*/ 912671 h 6858000"/>
              <a:gd name="connsiteX793" fmla="*/ 5460148 w 7467600"/>
              <a:gd name="connsiteY793" fmla="*/ 911442 h 6858000"/>
              <a:gd name="connsiteX794" fmla="*/ 5648971 w 7467600"/>
              <a:gd name="connsiteY794" fmla="*/ 891331 h 6858000"/>
              <a:gd name="connsiteX795" fmla="*/ 5844807 w 7467600"/>
              <a:gd name="connsiteY795" fmla="*/ 870718 h 6858000"/>
              <a:gd name="connsiteX796" fmla="*/ 5862975 w 7467600"/>
              <a:gd name="connsiteY796" fmla="*/ 869756 h 6858000"/>
              <a:gd name="connsiteX797" fmla="*/ 5920887 w 7467600"/>
              <a:gd name="connsiteY797" fmla="*/ 865929 h 6858000"/>
              <a:gd name="connsiteX798" fmla="*/ 5504425 w 7467600"/>
              <a:gd name="connsiteY798" fmla="*/ 848067 h 6858000"/>
              <a:gd name="connsiteX799" fmla="*/ 3607114 w 7467600"/>
              <a:gd name="connsiteY799" fmla="*/ 467441 h 6858000"/>
              <a:gd name="connsiteX800" fmla="*/ 3296242 w 7467600"/>
              <a:gd name="connsiteY800" fmla="*/ 807991 h 6858000"/>
              <a:gd name="connsiteX801" fmla="*/ 3174674 w 7467600"/>
              <a:gd name="connsiteY801" fmla="*/ 919759 h 6858000"/>
              <a:gd name="connsiteX802" fmla="*/ 3042978 w 7467600"/>
              <a:gd name="connsiteY802" fmla="*/ 1054894 h 6858000"/>
              <a:gd name="connsiteX803" fmla="*/ 2968914 w 7467600"/>
              <a:gd name="connsiteY803" fmla="*/ 1133756 h 6858000"/>
              <a:gd name="connsiteX804" fmla="*/ 3103823 w 7467600"/>
              <a:gd name="connsiteY804" fmla="*/ 1026814 h 6858000"/>
              <a:gd name="connsiteX805" fmla="*/ 3607114 w 7467600"/>
              <a:gd name="connsiteY805" fmla="*/ 467441 h 6858000"/>
              <a:gd name="connsiteX806" fmla="*/ 3744487 w 7467600"/>
              <a:gd name="connsiteY806" fmla="*/ 383136 h 6858000"/>
              <a:gd name="connsiteX807" fmla="*/ 3970213 w 7467600"/>
              <a:gd name="connsiteY807" fmla="*/ 995559 h 6858000"/>
              <a:gd name="connsiteX808" fmla="*/ 3744487 w 7467600"/>
              <a:gd name="connsiteY808" fmla="*/ 383136 h 6858000"/>
              <a:gd name="connsiteX809" fmla="*/ 3624562 w 7467600"/>
              <a:gd name="connsiteY809" fmla="*/ 367041 h 6858000"/>
              <a:gd name="connsiteX810" fmla="*/ 3489712 w 7467600"/>
              <a:gd name="connsiteY810" fmla="*/ 485386 h 6858000"/>
              <a:gd name="connsiteX811" fmla="*/ 3182994 w 7467600"/>
              <a:gd name="connsiteY811" fmla="*/ 828265 h 6858000"/>
              <a:gd name="connsiteX812" fmla="*/ 2892114 w 7467600"/>
              <a:gd name="connsiteY812" fmla="*/ 1172635 h 6858000"/>
              <a:gd name="connsiteX813" fmla="*/ 3021459 w 7467600"/>
              <a:gd name="connsiteY813" fmla="*/ 1035385 h 6858000"/>
              <a:gd name="connsiteX814" fmla="*/ 3153873 w 7467600"/>
              <a:gd name="connsiteY814" fmla="*/ 898971 h 6858000"/>
              <a:gd name="connsiteX815" fmla="*/ 3276511 w 7467600"/>
              <a:gd name="connsiteY815" fmla="*/ 786423 h 6858000"/>
              <a:gd name="connsiteX816" fmla="*/ 3584154 w 7467600"/>
              <a:gd name="connsiteY816" fmla="*/ 448218 h 6858000"/>
              <a:gd name="connsiteX817" fmla="*/ 3624562 w 7467600"/>
              <a:gd name="connsiteY817" fmla="*/ 367041 h 6858000"/>
              <a:gd name="connsiteX818" fmla="*/ 3766672 w 7467600"/>
              <a:gd name="connsiteY818" fmla="*/ 359429 h 6858000"/>
              <a:gd name="connsiteX819" fmla="*/ 3996338 w 7467600"/>
              <a:gd name="connsiteY819" fmla="*/ 968237 h 6858000"/>
              <a:gd name="connsiteX820" fmla="*/ 3766672 w 7467600"/>
              <a:gd name="connsiteY820" fmla="*/ 359429 h 6858000"/>
              <a:gd name="connsiteX821" fmla="*/ 5805386 w 7467600"/>
              <a:gd name="connsiteY821" fmla="*/ 239240 h 6858000"/>
              <a:gd name="connsiteX822" fmla="*/ 5736947 w 7467600"/>
              <a:gd name="connsiteY822" fmla="*/ 261367 h 6858000"/>
              <a:gd name="connsiteX823" fmla="*/ 5427012 w 7467600"/>
              <a:gd name="connsiteY823" fmla="*/ 311272 h 6858000"/>
              <a:gd name="connsiteX824" fmla="*/ 5147818 w 7467600"/>
              <a:gd name="connsiteY824" fmla="*/ 322112 h 6858000"/>
              <a:gd name="connsiteX825" fmla="*/ 5060854 w 7467600"/>
              <a:gd name="connsiteY825" fmla="*/ 311882 h 6858000"/>
              <a:gd name="connsiteX826" fmla="*/ 4945989 w 7467600"/>
              <a:gd name="connsiteY826" fmla="*/ 300516 h 6858000"/>
              <a:gd name="connsiteX827" fmla="*/ 5410479 w 7467600"/>
              <a:gd name="connsiteY827" fmla="*/ 348434 h 6858000"/>
              <a:gd name="connsiteX828" fmla="*/ 5805386 w 7467600"/>
              <a:gd name="connsiteY828" fmla="*/ 239240 h 6858000"/>
              <a:gd name="connsiteX829" fmla="*/ 5905192 w 7467600"/>
              <a:gd name="connsiteY829" fmla="*/ 163079 h 6858000"/>
              <a:gd name="connsiteX830" fmla="*/ 5865655 w 7467600"/>
              <a:gd name="connsiteY830" fmla="*/ 171901 h 6858000"/>
              <a:gd name="connsiteX831" fmla="*/ 5259740 w 7467600"/>
              <a:gd name="connsiteY831" fmla="*/ 257013 h 6858000"/>
              <a:gd name="connsiteX832" fmla="*/ 5208466 w 7467600"/>
              <a:gd name="connsiteY832" fmla="*/ 257550 h 6858000"/>
              <a:gd name="connsiteX833" fmla="*/ 4980204 w 7467600"/>
              <a:gd name="connsiteY833" fmla="*/ 271903 h 6858000"/>
              <a:gd name="connsiteX834" fmla="*/ 5068068 w 7467600"/>
              <a:gd name="connsiteY834" fmla="*/ 282244 h 6858000"/>
              <a:gd name="connsiteX835" fmla="*/ 5153231 w 7467600"/>
              <a:gd name="connsiteY835" fmla="*/ 292240 h 6858000"/>
              <a:gd name="connsiteX836" fmla="*/ 5426491 w 7467600"/>
              <a:gd name="connsiteY836" fmla="*/ 281128 h 6858000"/>
              <a:gd name="connsiteX837" fmla="*/ 5731212 w 7467600"/>
              <a:gd name="connsiteY837" fmla="*/ 231951 h 6858000"/>
              <a:gd name="connsiteX838" fmla="*/ 5905192 w 7467600"/>
              <a:gd name="connsiteY838" fmla="*/ 163079 h 6858000"/>
              <a:gd name="connsiteX839" fmla="*/ 5944437 w 7467600"/>
              <a:gd name="connsiteY839" fmla="*/ 113829 h 6858000"/>
              <a:gd name="connsiteX840" fmla="*/ 5825032 w 7467600"/>
              <a:gd name="connsiteY840" fmla="*/ 146405 h 6858000"/>
              <a:gd name="connsiteX841" fmla="*/ 4955599 w 7467600"/>
              <a:gd name="connsiteY841" fmla="*/ 247008 h 6858000"/>
              <a:gd name="connsiteX842" fmla="*/ 5210104 w 7467600"/>
              <a:gd name="connsiteY842" fmla="*/ 228123 h 6858000"/>
              <a:gd name="connsiteX843" fmla="*/ 5261015 w 7467600"/>
              <a:gd name="connsiteY843" fmla="*/ 227087 h 6858000"/>
              <a:gd name="connsiteX844" fmla="*/ 5861181 w 7467600"/>
              <a:gd name="connsiteY844" fmla="*/ 143093 h 6858000"/>
              <a:gd name="connsiteX845" fmla="*/ 5961252 w 7467600"/>
              <a:gd name="connsiteY845" fmla="*/ 114820 h 6858000"/>
              <a:gd name="connsiteX846" fmla="*/ 5944437 w 7467600"/>
              <a:gd name="connsiteY846" fmla="*/ 113829 h 6858000"/>
              <a:gd name="connsiteX847" fmla="*/ 3882765 w 7467600"/>
              <a:gd name="connsiteY847" fmla="*/ 0 h 6858000"/>
              <a:gd name="connsiteX848" fmla="*/ 3995099 w 7467600"/>
              <a:gd name="connsiteY848" fmla="*/ 0 h 6858000"/>
              <a:gd name="connsiteX849" fmla="*/ 4163818 w 7467600"/>
              <a:gd name="connsiteY849" fmla="*/ 234104 h 6858000"/>
              <a:gd name="connsiteX850" fmla="*/ 4172099 w 7467600"/>
              <a:gd name="connsiteY850" fmla="*/ 234207 h 6858000"/>
              <a:gd name="connsiteX851" fmla="*/ 4784282 w 7467600"/>
              <a:gd name="connsiteY851" fmla="*/ 276561 h 6858000"/>
              <a:gd name="connsiteX852" fmla="*/ 4801687 w 7467600"/>
              <a:gd name="connsiteY852" fmla="*/ 267764 h 6858000"/>
              <a:gd name="connsiteX853" fmla="*/ 6082788 w 7467600"/>
              <a:gd name="connsiteY853" fmla="*/ 64119 h 6858000"/>
              <a:gd name="connsiteX854" fmla="*/ 6099442 w 7467600"/>
              <a:gd name="connsiteY854" fmla="*/ 82568 h 6858000"/>
              <a:gd name="connsiteX855" fmla="*/ 4804137 w 7467600"/>
              <a:gd name="connsiteY855" fmla="*/ 320931 h 6858000"/>
              <a:gd name="connsiteX856" fmla="*/ 4227047 w 7467600"/>
              <a:gd name="connsiteY856" fmla="*/ 313415 h 6858000"/>
              <a:gd name="connsiteX857" fmla="*/ 4346041 w 7467600"/>
              <a:gd name="connsiteY857" fmla="*/ 456086 h 6858000"/>
              <a:gd name="connsiteX858" fmla="*/ 4870967 w 7467600"/>
              <a:gd name="connsiteY858" fmla="*/ 963061 h 6858000"/>
              <a:gd name="connsiteX859" fmla="*/ 4889647 w 7467600"/>
              <a:gd name="connsiteY859" fmla="*/ 957147 h 6858000"/>
              <a:gd name="connsiteX860" fmla="*/ 5422504 w 7467600"/>
              <a:gd name="connsiteY860" fmla="*/ 805191 h 6858000"/>
              <a:gd name="connsiteX861" fmla="*/ 6087656 w 7467600"/>
              <a:gd name="connsiteY861" fmla="*/ 826703 h 6858000"/>
              <a:gd name="connsiteX862" fmla="*/ 6058717 w 7467600"/>
              <a:gd name="connsiteY862" fmla="*/ 865992 h 6858000"/>
              <a:gd name="connsiteX863" fmla="*/ 4974153 w 7467600"/>
              <a:gd name="connsiteY863" fmla="*/ 1045456 h 6858000"/>
              <a:gd name="connsiteX864" fmla="*/ 5627835 w 7467600"/>
              <a:gd name="connsiteY864" fmla="*/ 1472077 h 6858000"/>
              <a:gd name="connsiteX865" fmla="*/ 5629817 w 7467600"/>
              <a:gd name="connsiteY865" fmla="*/ 1471412 h 6858000"/>
              <a:gd name="connsiteX866" fmla="*/ 5634124 w 7467600"/>
              <a:gd name="connsiteY866" fmla="*/ 1470572 h 6858000"/>
              <a:gd name="connsiteX867" fmla="*/ 5755832 w 7467600"/>
              <a:gd name="connsiteY867" fmla="*/ 1383886 h 6858000"/>
              <a:gd name="connsiteX868" fmla="*/ 6014186 w 7467600"/>
              <a:gd name="connsiteY868" fmla="*/ 1279799 h 6858000"/>
              <a:gd name="connsiteX869" fmla="*/ 6901619 w 7467600"/>
              <a:gd name="connsiteY869" fmla="*/ 1047874 h 6858000"/>
              <a:gd name="connsiteX870" fmla="*/ 6931566 w 7467600"/>
              <a:gd name="connsiteY870" fmla="*/ 1062034 h 6858000"/>
              <a:gd name="connsiteX871" fmla="*/ 5790982 w 7467600"/>
              <a:gd name="connsiteY871" fmla="*/ 1561380 h 6858000"/>
              <a:gd name="connsiteX872" fmla="*/ 6188971 w 7467600"/>
              <a:gd name="connsiteY872" fmla="*/ 1755168 h 6858000"/>
              <a:gd name="connsiteX873" fmla="*/ 6202446 w 7467600"/>
              <a:gd name="connsiteY873" fmla="*/ 1752268 h 6858000"/>
              <a:gd name="connsiteX874" fmla="*/ 7179560 w 7467600"/>
              <a:gd name="connsiteY874" fmla="*/ 1467551 h 6858000"/>
              <a:gd name="connsiteX875" fmla="*/ 7158730 w 7467600"/>
              <a:gd name="connsiteY875" fmla="*/ 1507835 h 6858000"/>
              <a:gd name="connsiteX876" fmla="*/ 6326959 w 7467600"/>
              <a:gd name="connsiteY876" fmla="*/ 1817686 h 6858000"/>
              <a:gd name="connsiteX877" fmla="*/ 6537433 w 7467600"/>
              <a:gd name="connsiteY877" fmla="*/ 1907790 h 6858000"/>
              <a:gd name="connsiteX878" fmla="*/ 6550221 w 7467600"/>
              <a:gd name="connsiteY878" fmla="*/ 1910729 h 6858000"/>
              <a:gd name="connsiteX879" fmla="*/ 6964438 w 7467600"/>
              <a:gd name="connsiteY879" fmla="*/ 2209505 h 6858000"/>
              <a:gd name="connsiteX880" fmla="*/ 7367862 w 7467600"/>
              <a:gd name="connsiteY880" fmla="*/ 2806833 h 6858000"/>
              <a:gd name="connsiteX881" fmla="*/ 7364329 w 7467600"/>
              <a:gd name="connsiteY881" fmla="*/ 2826907 h 6858000"/>
              <a:gd name="connsiteX882" fmla="*/ 7290545 w 7467600"/>
              <a:gd name="connsiteY882" fmla="*/ 2850663 h 6858000"/>
              <a:gd name="connsiteX883" fmla="*/ 6472036 w 7467600"/>
              <a:gd name="connsiteY883" fmla="*/ 1959003 h 6858000"/>
              <a:gd name="connsiteX884" fmla="*/ 5792897 w 7467600"/>
              <a:gd name="connsiteY884" fmla="*/ 1647747 h 6858000"/>
              <a:gd name="connsiteX885" fmla="*/ 5842751 w 7467600"/>
              <a:gd name="connsiteY885" fmla="*/ 1816112 h 6858000"/>
              <a:gd name="connsiteX886" fmla="*/ 5847424 w 7467600"/>
              <a:gd name="connsiteY886" fmla="*/ 1815776 h 6858000"/>
              <a:gd name="connsiteX887" fmla="*/ 6399821 w 7467600"/>
              <a:gd name="connsiteY887" fmla="*/ 2344799 h 6858000"/>
              <a:gd name="connsiteX888" fmla="*/ 6323232 w 7467600"/>
              <a:gd name="connsiteY888" fmla="*/ 2389634 h 6858000"/>
              <a:gd name="connsiteX889" fmla="*/ 5942958 w 7467600"/>
              <a:gd name="connsiteY889" fmla="*/ 2077708 h 6858000"/>
              <a:gd name="connsiteX890" fmla="*/ 5921559 w 7467600"/>
              <a:gd name="connsiteY890" fmla="*/ 2378596 h 6858000"/>
              <a:gd name="connsiteX891" fmla="*/ 5817651 w 7467600"/>
              <a:gd name="connsiteY891" fmla="*/ 3023919 h 6858000"/>
              <a:gd name="connsiteX892" fmla="*/ 5729634 w 7467600"/>
              <a:gd name="connsiteY892" fmla="*/ 3051849 h 6858000"/>
              <a:gd name="connsiteX893" fmla="*/ 5611018 w 7467600"/>
              <a:gd name="connsiteY893" fmla="*/ 2316769 h 6858000"/>
              <a:gd name="connsiteX894" fmla="*/ 5687608 w 7467600"/>
              <a:gd name="connsiteY894" fmla="*/ 2039972 h 6858000"/>
              <a:gd name="connsiteX895" fmla="*/ 5657554 w 7467600"/>
              <a:gd name="connsiteY895" fmla="*/ 1576445 h 6858000"/>
              <a:gd name="connsiteX896" fmla="*/ 5150475 w 7467600"/>
              <a:gd name="connsiteY896" fmla="*/ 1274012 h 6858000"/>
              <a:gd name="connsiteX897" fmla="*/ 5349142 w 7467600"/>
              <a:gd name="connsiteY897" fmla="*/ 2204405 h 6858000"/>
              <a:gd name="connsiteX898" fmla="*/ 5262214 w 7467600"/>
              <a:gd name="connsiteY898" fmla="*/ 2233836 h 6858000"/>
              <a:gd name="connsiteX899" fmla="*/ 4981539 w 7467600"/>
              <a:gd name="connsiteY899" fmla="*/ 1542201 h 6858000"/>
              <a:gd name="connsiteX900" fmla="*/ 4958461 w 7467600"/>
              <a:gd name="connsiteY900" fmla="*/ 1136957 h 6858000"/>
              <a:gd name="connsiteX901" fmla="*/ 4655015 w 7467600"/>
              <a:gd name="connsiteY901" fmla="*/ 891426 h 6858000"/>
              <a:gd name="connsiteX902" fmla="*/ 4348002 w 7467600"/>
              <a:gd name="connsiteY902" fmla="*/ 2205895 h 6858000"/>
              <a:gd name="connsiteX903" fmla="*/ 4262250 w 7467600"/>
              <a:gd name="connsiteY903" fmla="*/ 2219972 h 6858000"/>
              <a:gd name="connsiteX904" fmla="*/ 4550611 w 7467600"/>
              <a:gd name="connsiteY904" fmla="*/ 817540 h 6858000"/>
              <a:gd name="connsiteX905" fmla="*/ 4564418 w 7467600"/>
              <a:gd name="connsiteY905" fmla="*/ 808293 h 6858000"/>
              <a:gd name="connsiteX906" fmla="*/ 4266388 w 7467600"/>
              <a:gd name="connsiteY906" fmla="*/ 500083 h 6858000"/>
              <a:gd name="connsiteX907" fmla="*/ 4032842 w 7467600"/>
              <a:gd name="connsiteY907" fmla="*/ 211809 h 6858000"/>
              <a:gd name="connsiteX908" fmla="*/ 3882765 w 7467600"/>
              <a:gd name="connsiteY908" fmla="*/ 0 h 6858000"/>
              <a:gd name="connsiteX909" fmla="*/ 3721337 w 7467600"/>
              <a:gd name="connsiteY909" fmla="*/ 0 h 6858000"/>
              <a:gd name="connsiteX910" fmla="*/ 3797544 w 7467600"/>
              <a:gd name="connsiteY910" fmla="*/ 0 h 6858000"/>
              <a:gd name="connsiteX911" fmla="*/ 3775734 w 7467600"/>
              <a:gd name="connsiteY911" fmla="*/ 95131 h 6858000"/>
              <a:gd name="connsiteX912" fmla="*/ 3724807 w 7467600"/>
              <a:gd name="connsiteY912" fmla="*/ 272257 h 6858000"/>
              <a:gd name="connsiteX913" fmla="*/ 3726844 w 7467600"/>
              <a:gd name="connsiteY913" fmla="*/ 282988 h 6858000"/>
              <a:gd name="connsiteX914" fmla="*/ 3742664 w 7467600"/>
              <a:gd name="connsiteY914" fmla="*/ 279918 h 6858000"/>
              <a:gd name="connsiteX915" fmla="*/ 4103910 w 7467600"/>
              <a:gd name="connsiteY915" fmla="*/ 1161917 h 6858000"/>
              <a:gd name="connsiteX916" fmla="*/ 4020269 w 7467600"/>
              <a:gd name="connsiteY916" fmla="*/ 1200406 h 6858000"/>
              <a:gd name="connsiteX917" fmla="*/ 3674882 w 7467600"/>
              <a:gd name="connsiteY917" fmla="*/ 488524 h 6858000"/>
              <a:gd name="connsiteX918" fmla="*/ 3132682 w 7467600"/>
              <a:gd name="connsiteY918" fmla="*/ 1072284 h 6858000"/>
              <a:gd name="connsiteX919" fmla="*/ 2716346 w 7467600"/>
              <a:gd name="connsiteY919" fmla="*/ 1276376 h 6858000"/>
              <a:gd name="connsiteX920" fmla="*/ 2716772 w 7467600"/>
              <a:gd name="connsiteY920" fmla="*/ 1255462 h 6858000"/>
              <a:gd name="connsiteX921" fmla="*/ 3471096 w 7467600"/>
              <a:gd name="connsiteY921" fmla="*/ 437072 h 6858000"/>
              <a:gd name="connsiteX922" fmla="*/ 3639057 w 7467600"/>
              <a:gd name="connsiteY922" fmla="*/ 286334 h 6858000"/>
              <a:gd name="connsiteX923" fmla="*/ 3640309 w 7467600"/>
              <a:gd name="connsiteY923" fmla="*/ 284664 h 6858000"/>
              <a:gd name="connsiteX924" fmla="*/ 3646022 w 7467600"/>
              <a:gd name="connsiteY924" fmla="*/ 276711 h 6858000"/>
              <a:gd name="connsiteX925" fmla="*/ 3707943 w 7467600"/>
              <a:gd name="connsiteY925" fmla="*/ 65958 h 6858000"/>
              <a:gd name="connsiteX926" fmla="*/ 3721337 w 7467600"/>
              <a:gd name="connsiteY926" fmla="*/ 0 h 6858000"/>
              <a:gd name="connsiteX927" fmla="*/ 2867960 w 7467600"/>
              <a:gd name="connsiteY927" fmla="*/ 0 h 6858000"/>
              <a:gd name="connsiteX928" fmla="*/ 2926351 w 7467600"/>
              <a:gd name="connsiteY928" fmla="*/ 0 h 6858000"/>
              <a:gd name="connsiteX929" fmla="*/ 2902823 w 7467600"/>
              <a:gd name="connsiteY929" fmla="*/ 262929 h 6858000"/>
              <a:gd name="connsiteX930" fmla="*/ 2940663 w 7467600"/>
              <a:gd name="connsiteY930" fmla="*/ 140884 h 6858000"/>
              <a:gd name="connsiteX931" fmla="*/ 2947039 w 7467600"/>
              <a:gd name="connsiteY931" fmla="*/ 122524 h 6858000"/>
              <a:gd name="connsiteX932" fmla="*/ 2984316 w 7467600"/>
              <a:gd name="connsiteY932" fmla="*/ 0 h 6858000"/>
              <a:gd name="connsiteX933" fmla="*/ 3016114 w 7467600"/>
              <a:gd name="connsiteY933" fmla="*/ 0 h 6858000"/>
              <a:gd name="connsiteX934" fmla="*/ 2979949 w 7467600"/>
              <a:gd name="connsiteY934" fmla="*/ 119274 h 6858000"/>
              <a:gd name="connsiteX935" fmla="*/ 3023879 w 7467600"/>
              <a:gd name="connsiteY935" fmla="*/ 0 h 6858000"/>
              <a:gd name="connsiteX936" fmla="*/ 3105400 w 7467600"/>
              <a:gd name="connsiteY936" fmla="*/ 0 h 6858000"/>
              <a:gd name="connsiteX937" fmla="*/ 3094669 w 7467600"/>
              <a:gd name="connsiteY937" fmla="*/ 30308 h 6858000"/>
              <a:gd name="connsiteX938" fmla="*/ 2901945 w 7467600"/>
              <a:gd name="connsiteY938" fmla="*/ 466538 h 6858000"/>
              <a:gd name="connsiteX939" fmla="*/ 2815209 w 7467600"/>
              <a:gd name="connsiteY939" fmla="*/ 497361 h 6858000"/>
              <a:gd name="connsiteX940" fmla="*/ 2844845 w 7467600"/>
              <a:gd name="connsiteY940" fmla="*/ 127638 h 6858000"/>
              <a:gd name="connsiteX941" fmla="*/ 2867960 w 7467600"/>
              <a:gd name="connsiteY941" fmla="*/ 0 h 6858000"/>
              <a:gd name="connsiteX942" fmla="*/ 1057230 w 7467600"/>
              <a:gd name="connsiteY942" fmla="*/ 0 h 6858000"/>
              <a:gd name="connsiteX943" fmla="*/ 1111003 w 7467600"/>
              <a:gd name="connsiteY943" fmla="*/ 0 h 6858000"/>
              <a:gd name="connsiteX944" fmla="*/ 1125553 w 7467600"/>
              <a:gd name="connsiteY944" fmla="*/ 52588 h 6858000"/>
              <a:gd name="connsiteX945" fmla="*/ 1304276 w 7467600"/>
              <a:gd name="connsiteY945" fmla="*/ 476275 h 6858000"/>
              <a:gd name="connsiteX946" fmla="*/ 1492066 w 7467600"/>
              <a:gd name="connsiteY946" fmla="*/ 886333 h 6858000"/>
              <a:gd name="connsiteX947" fmla="*/ 1423698 w 7467600"/>
              <a:gd name="connsiteY947" fmla="*/ 710817 h 6858000"/>
              <a:gd name="connsiteX948" fmla="*/ 1357609 w 7467600"/>
              <a:gd name="connsiteY948" fmla="*/ 532892 h 6858000"/>
              <a:gd name="connsiteX949" fmla="*/ 1309550 w 7467600"/>
              <a:gd name="connsiteY949" fmla="*/ 374031 h 6858000"/>
              <a:gd name="connsiteX950" fmla="*/ 1193673 w 7467600"/>
              <a:gd name="connsiteY950" fmla="*/ 49533 h 6858000"/>
              <a:gd name="connsiteX951" fmla="*/ 1164391 w 7467600"/>
              <a:gd name="connsiteY951" fmla="*/ 0 h 6858000"/>
              <a:gd name="connsiteX952" fmla="*/ 1200666 w 7467600"/>
              <a:gd name="connsiteY952" fmla="*/ 0 h 6858000"/>
              <a:gd name="connsiteX953" fmla="*/ 1223408 w 7467600"/>
              <a:gd name="connsiteY953" fmla="*/ 38996 h 6858000"/>
              <a:gd name="connsiteX954" fmla="*/ 1339635 w 7467600"/>
              <a:gd name="connsiteY954" fmla="*/ 365517 h 6858000"/>
              <a:gd name="connsiteX955" fmla="*/ 1387469 w 7467600"/>
              <a:gd name="connsiteY955" fmla="*/ 523079 h 6858000"/>
              <a:gd name="connsiteX956" fmla="*/ 1452685 w 7467600"/>
              <a:gd name="connsiteY956" fmla="*/ 699806 h 6858000"/>
              <a:gd name="connsiteX957" fmla="*/ 1492092 w 7467600"/>
              <a:gd name="connsiteY957" fmla="*/ 800424 h 6858000"/>
              <a:gd name="connsiteX958" fmla="*/ 1455302 w 7467600"/>
              <a:gd name="connsiteY958" fmla="*/ 632913 h 6858000"/>
              <a:gd name="connsiteX959" fmla="*/ 1222336 w 7467600"/>
              <a:gd name="connsiteY959" fmla="*/ 9480 h 6858000"/>
              <a:gd name="connsiteX960" fmla="*/ 1214634 w 7467600"/>
              <a:gd name="connsiteY960" fmla="*/ 0 h 6858000"/>
              <a:gd name="connsiteX961" fmla="*/ 1289827 w 7467600"/>
              <a:gd name="connsiteY961" fmla="*/ 0 h 6858000"/>
              <a:gd name="connsiteX962" fmla="*/ 1321076 w 7467600"/>
              <a:gd name="connsiteY962" fmla="*/ 59722 h 6858000"/>
              <a:gd name="connsiteX963" fmla="*/ 1512579 w 7467600"/>
              <a:gd name="connsiteY963" fmla="*/ 626441 h 6858000"/>
              <a:gd name="connsiteX964" fmla="*/ 1506076 w 7467600"/>
              <a:gd name="connsiteY964" fmla="*/ 1089289 h 6858000"/>
              <a:gd name="connsiteX965" fmla="*/ 1486346 w 7467600"/>
              <a:gd name="connsiteY965" fmla="*/ 1079919 h 6858000"/>
              <a:gd name="connsiteX966" fmla="*/ 1070511 w 7467600"/>
              <a:gd name="connsiteY966" fmla="*/ 48609 h 6858000"/>
              <a:gd name="connsiteX967" fmla="*/ 1057230 w 7467600"/>
              <a:gd name="connsiteY967" fmla="*/ 0 h 6858000"/>
              <a:gd name="connsiteX968" fmla="*/ 43151 w 7467600"/>
              <a:gd name="connsiteY968" fmla="*/ 0 h 6858000"/>
              <a:gd name="connsiteX969" fmla="*/ 95283 w 7467600"/>
              <a:gd name="connsiteY969" fmla="*/ 0 h 6858000"/>
              <a:gd name="connsiteX970" fmla="*/ 300708 w 7467600"/>
              <a:gd name="connsiteY970" fmla="*/ 154571 h 6858000"/>
              <a:gd name="connsiteX971" fmla="*/ 530414 w 7467600"/>
              <a:gd name="connsiteY971" fmla="*/ 354673 h 6858000"/>
              <a:gd name="connsiteX972" fmla="*/ 333785 w 7467600"/>
              <a:gd name="connsiteY972" fmla="*/ 161564 h 6858000"/>
              <a:gd name="connsiteX973" fmla="*/ 147005 w 7467600"/>
              <a:gd name="connsiteY973" fmla="*/ 0 h 6858000"/>
              <a:gd name="connsiteX974" fmla="*/ 272509 w 7467600"/>
              <a:gd name="connsiteY974" fmla="*/ 0 h 6858000"/>
              <a:gd name="connsiteX975" fmla="*/ 326276 w 7467600"/>
              <a:gd name="connsiteY975" fmla="*/ 45847 h 6858000"/>
              <a:gd name="connsiteX976" fmla="*/ 823759 w 7467600"/>
              <a:gd name="connsiteY976" fmla="*/ 574145 h 6858000"/>
              <a:gd name="connsiteX977" fmla="*/ 811254 w 7467600"/>
              <a:gd name="connsiteY977" fmla="*/ 665546 h 6858000"/>
              <a:gd name="connsiteX978" fmla="*/ 154042 w 7467600"/>
              <a:gd name="connsiteY978" fmla="*/ 261522 h 6858000"/>
              <a:gd name="connsiteX979" fmla="*/ 13550 w 7467600"/>
              <a:gd name="connsiteY979" fmla="*/ 158423 h 6858000"/>
              <a:gd name="connsiteX980" fmla="*/ 0 w 7467600"/>
              <a:gd name="connsiteY980" fmla="*/ 146618 h 6858000"/>
              <a:gd name="connsiteX981" fmla="*/ 0 w 7467600"/>
              <a:gd name="connsiteY981" fmla="*/ 59161 h 6858000"/>
              <a:gd name="connsiteX982" fmla="*/ 45427 w 7467600"/>
              <a:gd name="connsiteY982" fmla="*/ 101078 h 6858000"/>
              <a:gd name="connsiteX983" fmla="*/ 630103 w 7467600"/>
              <a:gd name="connsiteY983" fmla="*/ 485885 h 6858000"/>
              <a:gd name="connsiteX984" fmla="*/ 532040 w 7467600"/>
              <a:gd name="connsiteY984" fmla="*/ 399359 h 6858000"/>
              <a:gd name="connsiteX985" fmla="*/ 517618 w 7467600"/>
              <a:gd name="connsiteY985" fmla="*/ 385726 h 6858000"/>
              <a:gd name="connsiteX986" fmla="*/ 285074 w 7467600"/>
              <a:gd name="connsiteY986" fmla="*/ 182755 h 6858000"/>
              <a:gd name="connsiteX987" fmla="*/ 43151 w 7467600"/>
              <a:gd name="connsiteY98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467600 w 7467600"/>
              <a:gd name="connsiteY129" fmla="*/ 5142496 h 6858000"/>
              <a:gd name="connsiteX130" fmla="*/ 7312201 w 7467600"/>
              <a:gd name="connsiteY130" fmla="*/ 5128278 h 6858000"/>
              <a:gd name="connsiteX131" fmla="*/ 1903353 w 7467600"/>
              <a:gd name="connsiteY131" fmla="*/ 5044827 h 6858000"/>
              <a:gd name="connsiteX132" fmla="*/ 1936931 w 7467600"/>
              <a:gd name="connsiteY132" fmla="*/ 5093954 h 6858000"/>
              <a:gd name="connsiteX133" fmla="*/ 2195868 w 7467600"/>
              <a:gd name="connsiteY133" fmla="*/ 5396574 h 6858000"/>
              <a:gd name="connsiteX134" fmla="*/ 2088852 w 7467600"/>
              <a:gd name="connsiteY134" fmla="*/ 5166123 h 6858000"/>
              <a:gd name="connsiteX135" fmla="*/ 1958241 w 7467600"/>
              <a:gd name="connsiteY135" fmla="*/ 5067955 h 6858000"/>
              <a:gd name="connsiteX136" fmla="*/ 1903353 w 7467600"/>
              <a:gd name="connsiteY136" fmla="*/ 5044827 h 6858000"/>
              <a:gd name="connsiteX137" fmla="*/ 1979378 w 7467600"/>
              <a:gd name="connsiteY137" fmla="*/ 4769504 h 6858000"/>
              <a:gd name="connsiteX138" fmla="*/ 2882120 w 7467600"/>
              <a:gd name="connsiteY138" fmla="*/ 5064547 h 6858000"/>
              <a:gd name="connsiteX139" fmla="*/ 2793103 w 7467600"/>
              <a:gd name="connsiteY139" fmla="*/ 5039699 h 6858000"/>
              <a:gd name="connsiteX140" fmla="*/ 2770041 w 7467600"/>
              <a:gd name="connsiteY140" fmla="*/ 5033634 h 6858000"/>
              <a:gd name="connsiteX141" fmla="*/ 1979378 w 7467600"/>
              <a:gd name="connsiteY141" fmla="*/ 4769504 h 6858000"/>
              <a:gd name="connsiteX142" fmla="*/ 1927410 w 7467600"/>
              <a:gd name="connsiteY142" fmla="*/ 4716164 h 6858000"/>
              <a:gd name="connsiteX143" fmla="*/ 1959587 w 7467600"/>
              <a:gd name="connsiteY143" fmla="*/ 4728849 h 6858000"/>
              <a:gd name="connsiteX144" fmla="*/ 2777707 w 7467600"/>
              <a:gd name="connsiteY144" fmla="*/ 5003991 h 6858000"/>
              <a:gd name="connsiteX145" fmla="*/ 2800768 w 7467600"/>
              <a:gd name="connsiteY145" fmla="*/ 5010056 h 6858000"/>
              <a:gd name="connsiteX146" fmla="*/ 2879408 w 7467600"/>
              <a:gd name="connsiteY146" fmla="*/ 5031590 h 6858000"/>
              <a:gd name="connsiteX147" fmla="*/ 2862295 w 7467600"/>
              <a:gd name="connsiteY147" fmla="*/ 5022958 h 6858000"/>
              <a:gd name="connsiteX148" fmla="*/ 2813343 w 7467600"/>
              <a:gd name="connsiteY148" fmla="*/ 4998369 h 6858000"/>
              <a:gd name="connsiteX149" fmla="*/ 2646245 w 7467600"/>
              <a:gd name="connsiteY149" fmla="*/ 4930999 h 6858000"/>
              <a:gd name="connsiteX150" fmla="*/ 1999243 w 7467600"/>
              <a:gd name="connsiteY150" fmla="*/ 4730524 h 6858000"/>
              <a:gd name="connsiteX151" fmla="*/ 1979527 w 7467600"/>
              <a:gd name="connsiteY151" fmla="*/ 4726651 h 6858000"/>
              <a:gd name="connsiteX152" fmla="*/ 1927410 w 7467600"/>
              <a:gd name="connsiteY152" fmla="*/ 4716164 h 6858000"/>
              <a:gd name="connsiteX153" fmla="*/ 1997014 w 7467600"/>
              <a:gd name="connsiteY153" fmla="*/ 4698007 h 6858000"/>
              <a:gd name="connsiteX154" fmla="*/ 2005458 w 7467600"/>
              <a:gd name="connsiteY154" fmla="*/ 4699540 h 6858000"/>
              <a:gd name="connsiteX155" fmla="*/ 2657186 w 7467600"/>
              <a:gd name="connsiteY155" fmla="*/ 4901687 h 6858000"/>
              <a:gd name="connsiteX156" fmla="*/ 2826662 w 7467600"/>
              <a:gd name="connsiteY156" fmla="*/ 4970362 h 6858000"/>
              <a:gd name="connsiteX157" fmla="*/ 2876100 w 7467600"/>
              <a:gd name="connsiteY157" fmla="*/ 4995397 h 6858000"/>
              <a:gd name="connsiteX158" fmla="*/ 3042600 w 7467600"/>
              <a:gd name="connsiteY158" fmla="*/ 5059532 h 6858000"/>
              <a:gd name="connsiteX159" fmla="*/ 1997014 w 7467600"/>
              <a:gd name="connsiteY159" fmla="*/ 4698007 h 6858000"/>
              <a:gd name="connsiteX160" fmla="*/ 2305292 w 7467600"/>
              <a:gd name="connsiteY160" fmla="*/ 4219492 h 6858000"/>
              <a:gd name="connsiteX161" fmla="*/ 3360922 w 7467600"/>
              <a:gd name="connsiteY161" fmla="*/ 4529373 h 6858000"/>
              <a:gd name="connsiteX162" fmla="*/ 3492420 w 7467600"/>
              <a:gd name="connsiteY162" fmla="*/ 4510145 h 6858000"/>
              <a:gd name="connsiteX163" fmla="*/ 3364086 w 7467600"/>
              <a:gd name="connsiteY163" fmla="*/ 4480340 h 6858000"/>
              <a:gd name="connsiteX164" fmla="*/ 3225818 w 7467600"/>
              <a:gd name="connsiteY164" fmla="*/ 4411822 h 6858000"/>
              <a:gd name="connsiteX165" fmla="*/ 3129696 w 7467600"/>
              <a:gd name="connsiteY165" fmla="*/ 4360704 h 6858000"/>
              <a:gd name="connsiteX166" fmla="*/ 2814545 w 7467600"/>
              <a:gd name="connsiteY166" fmla="*/ 4282955 h 6858000"/>
              <a:gd name="connsiteX167" fmla="*/ 2305292 w 7467600"/>
              <a:gd name="connsiteY167" fmla="*/ 4219492 h 6858000"/>
              <a:gd name="connsiteX168" fmla="*/ 2626982 w 7467600"/>
              <a:gd name="connsiteY168" fmla="*/ 4206450 h 6858000"/>
              <a:gd name="connsiteX169" fmla="*/ 2490617 w 7467600"/>
              <a:gd name="connsiteY169" fmla="*/ 4206951 h 6858000"/>
              <a:gd name="connsiteX170" fmla="*/ 2819869 w 7467600"/>
              <a:gd name="connsiteY170" fmla="*/ 4252936 h 6858000"/>
              <a:gd name="connsiteX171" fmla="*/ 3143018 w 7467600"/>
              <a:gd name="connsiteY171" fmla="*/ 4332698 h 6858000"/>
              <a:gd name="connsiteX172" fmla="*/ 3241520 w 7467600"/>
              <a:gd name="connsiteY172" fmla="*/ 4385112 h 6858000"/>
              <a:gd name="connsiteX173" fmla="*/ 3374575 w 7467600"/>
              <a:gd name="connsiteY173" fmla="*/ 4451517 h 6858000"/>
              <a:gd name="connsiteX174" fmla="*/ 3505221 w 7467600"/>
              <a:gd name="connsiteY174" fmla="*/ 4480757 h 6858000"/>
              <a:gd name="connsiteX175" fmla="*/ 2626982 w 7467600"/>
              <a:gd name="connsiteY175" fmla="*/ 4206450 h 6858000"/>
              <a:gd name="connsiteX176" fmla="*/ 1310106 w 7467600"/>
              <a:gd name="connsiteY176" fmla="*/ 3943217 h 6858000"/>
              <a:gd name="connsiteX177" fmla="*/ 854994 w 7467600"/>
              <a:gd name="connsiteY177" fmla="*/ 4399136 h 6858000"/>
              <a:gd name="connsiteX178" fmla="*/ 742462 w 7467600"/>
              <a:gd name="connsiteY178" fmla="*/ 4594648 h 6858000"/>
              <a:gd name="connsiteX179" fmla="*/ 820602 w 7467600"/>
              <a:gd name="connsiteY179" fmla="*/ 4485915 h 6858000"/>
              <a:gd name="connsiteX180" fmla="*/ 878295 w 7467600"/>
              <a:gd name="connsiteY180" fmla="*/ 4403594 h 6858000"/>
              <a:gd name="connsiteX181" fmla="*/ 1240607 w 7467600"/>
              <a:gd name="connsiteY181" fmla="*/ 4010401 h 6858000"/>
              <a:gd name="connsiteX182" fmla="*/ 1310106 w 7467600"/>
              <a:gd name="connsiteY182" fmla="*/ 3943217 h 6858000"/>
              <a:gd name="connsiteX183" fmla="*/ 1423113 w 7467600"/>
              <a:gd name="connsiteY183" fmla="*/ 3874565 h 6858000"/>
              <a:gd name="connsiteX184" fmla="*/ 1260565 w 7467600"/>
              <a:gd name="connsiteY184" fmla="*/ 4031982 h 6858000"/>
              <a:gd name="connsiteX185" fmla="*/ 901900 w 7467600"/>
              <a:gd name="connsiteY185" fmla="*/ 4421236 h 6858000"/>
              <a:gd name="connsiteX186" fmla="*/ 845044 w 7467600"/>
              <a:gd name="connsiteY186" fmla="*/ 4502436 h 6858000"/>
              <a:gd name="connsiteX187" fmla="*/ 685926 w 7467600"/>
              <a:gd name="connsiteY187" fmla="*/ 4703069 h 6858000"/>
              <a:gd name="connsiteX188" fmla="*/ 684248 w 7467600"/>
              <a:gd name="connsiteY188" fmla="*/ 4706721 h 6858000"/>
              <a:gd name="connsiteX189" fmla="*/ 1423113 w 7467600"/>
              <a:gd name="connsiteY189" fmla="*/ 3874565 h 6858000"/>
              <a:gd name="connsiteX190" fmla="*/ 3316479 w 7467600"/>
              <a:gd name="connsiteY190" fmla="*/ 3872136 h 6858000"/>
              <a:gd name="connsiteX191" fmla="*/ 3546806 w 7467600"/>
              <a:gd name="connsiteY191" fmla="*/ 4356139 h 6858000"/>
              <a:gd name="connsiteX192" fmla="*/ 3364433 w 7467600"/>
              <a:gd name="connsiteY192" fmla="*/ 3953121 h 6858000"/>
              <a:gd name="connsiteX193" fmla="*/ 3316479 w 7467600"/>
              <a:gd name="connsiteY193" fmla="*/ 3872136 h 6858000"/>
              <a:gd name="connsiteX194" fmla="*/ 3291335 w 7467600"/>
              <a:gd name="connsiteY194" fmla="*/ 3767420 h 6858000"/>
              <a:gd name="connsiteX195" fmla="*/ 3390805 w 7467600"/>
              <a:gd name="connsiteY195" fmla="*/ 3937163 h 6858000"/>
              <a:gd name="connsiteX196" fmla="*/ 3579062 w 7467600"/>
              <a:gd name="connsiteY196" fmla="*/ 4359040 h 6858000"/>
              <a:gd name="connsiteX197" fmla="*/ 3467355 w 7467600"/>
              <a:gd name="connsiteY197" fmla="*/ 3988130 h 6858000"/>
              <a:gd name="connsiteX198" fmla="*/ 3310753 w 7467600"/>
              <a:gd name="connsiteY198" fmla="*/ 3787140 h 6858000"/>
              <a:gd name="connsiteX199" fmla="*/ 3291335 w 7467600"/>
              <a:gd name="connsiteY199" fmla="*/ 3767420 h 6858000"/>
              <a:gd name="connsiteX200" fmla="*/ 1635889 w 7467600"/>
              <a:gd name="connsiteY200" fmla="*/ 3709494 h 6858000"/>
              <a:gd name="connsiteX201" fmla="*/ 1634800 w 7467600"/>
              <a:gd name="connsiteY201" fmla="*/ 3731111 h 6858000"/>
              <a:gd name="connsiteX202" fmla="*/ 1635889 w 7467600"/>
              <a:gd name="connsiteY202" fmla="*/ 3709494 h 6858000"/>
              <a:gd name="connsiteX203" fmla="*/ 1510397 w 7467600"/>
              <a:gd name="connsiteY203" fmla="*/ 3684705 h 6858000"/>
              <a:gd name="connsiteX204" fmla="*/ 1146550 w 7467600"/>
              <a:gd name="connsiteY204" fmla="*/ 3802012 h 6858000"/>
              <a:gd name="connsiteX205" fmla="*/ 698834 w 7467600"/>
              <a:gd name="connsiteY205" fmla="*/ 3952272 h 6858000"/>
              <a:gd name="connsiteX206" fmla="*/ 34256 w 7467600"/>
              <a:gd name="connsiteY206" fmla="*/ 4347603 h 6858000"/>
              <a:gd name="connsiteX207" fmla="*/ 527241 w 7467600"/>
              <a:gd name="connsiteY207" fmla="*/ 4065078 h 6858000"/>
              <a:gd name="connsiteX208" fmla="*/ 1510397 w 7467600"/>
              <a:gd name="connsiteY208" fmla="*/ 3684705 h 6858000"/>
              <a:gd name="connsiteX209" fmla="*/ 1313114 w 7467600"/>
              <a:gd name="connsiteY209" fmla="*/ 3655216 h 6858000"/>
              <a:gd name="connsiteX210" fmla="*/ 1109304 w 7467600"/>
              <a:gd name="connsiteY210" fmla="*/ 3669030 h 6858000"/>
              <a:gd name="connsiteX211" fmla="*/ 8129 w 7467600"/>
              <a:gd name="connsiteY211" fmla="*/ 4330519 h 6858000"/>
              <a:gd name="connsiteX212" fmla="*/ 687572 w 7467600"/>
              <a:gd name="connsiteY212" fmla="*/ 3925629 h 6858000"/>
              <a:gd name="connsiteX213" fmla="*/ 1138365 w 7467600"/>
              <a:gd name="connsiteY213" fmla="*/ 3774515 h 6858000"/>
              <a:gd name="connsiteX214" fmla="*/ 1505579 w 7467600"/>
              <a:gd name="connsiteY214" fmla="*/ 3655526 h 6858000"/>
              <a:gd name="connsiteX215" fmla="*/ 1313114 w 7467600"/>
              <a:gd name="connsiteY215" fmla="*/ 3655216 h 6858000"/>
              <a:gd name="connsiteX216" fmla="*/ 3655073 w 7467600"/>
              <a:gd name="connsiteY216" fmla="*/ 3650884 h 6858000"/>
              <a:gd name="connsiteX217" fmla="*/ 3989938 w 7467600"/>
              <a:gd name="connsiteY217" fmla="*/ 3991685 h 6858000"/>
              <a:gd name="connsiteX218" fmla="*/ 4393907 w 7467600"/>
              <a:gd name="connsiteY218" fmla="*/ 4261258 h 6858000"/>
              <a:gd name="connsiteX219" fmla="*/ 4648051 w 7467600"/>
              <a:gd name="connsiteY219" fmla="*/ 4374051 h 6858000"/>
              <a:gd name="connsiteX220" fmla="*/ 4383389 w 7467600"/>
              <a:gd name="connsiteY220" fmla="*/ 4184369 h 6858000"/>
              <a:gd name="connsiteX221" fmla="*/ 4165508 w 7467600"/>
              <a:gd name="connsiteY221" fmla="*/ 4035196 h 6858000"/>
              <a:gd name="connsiteX222" fmla="*/ 4068162 w 7467600"/>
              <a:gd name="connsiteY222" fmla="*/ 3953394 h 6858000"/>
              <a:gd name="connsiteX223" fmla="*/ 3981416 w 7467600"/>
              <a:gd name="connsiteY223" fmla="*/ 3880482 h 6858000"/>
              <a:gd name="connsiteX224" fmla="*/ 3800147 w 7467600"/>
              <a:gd name="connsiteY224" fmla="*/ 3749872 h 6858000"/>
              <a:gd name="connsiteX225" fmla="*/ 3655073 w 7467600"/>
              <a:gd name="connsiteY225" fmla="*/ 3650884 h 6858000"/>
              <a:gd name="connsiteX226" fmla="*/ 3670252 w 7467600"/>
              <a:gd name="connsiteY226" fmla="*/ 3622798 h 6858000"/>
              <a:gd name="connsiteX227" fmla="*/ 3817258 w 7467600"/>
              <a:gd name="connsiteY227" fmla="*/ 3723577 h 6858000"/>
              <a:gd name="connsiteX228" fmla="*/ 4000461 w 7467600"/>
              <a:gd name="connsiteY228" fmla="*/ 3855966 h 6858000"/>
              <a:gd name="connsiteX229" fmla="*/ 4088180 w 7467600"/>
              <a:gd name="connsiteY229" fmla="*/ 3929774 h 6858000"/>
              <a:gd name="connsiteX230" fmla="*/ 4184555 w 7467600"/>
              <a:gd name="connsiteY230" fmla="*/ 4010683 h 6858000"/>
              <a:gd name="connsiteX231" fmla="*/ 4399563 w 7467600"/>
              <a:gd name="connsiteY231" fmla="*/ 4158106 h 6858000"/>
              <a:gd name="connsiteX232" fmla="*/ 4684469 w 7467600"/>
              <a:gd name="connsiteY232" fmla="*/ 4364680 h 6858000"/>
              <a:gd name="connsiteX233" fmla="*/ 4690271 w 7467600"/>
              <a:gd name="connsiteY233" fmla="*/ 4370034 h 6858000"/>
              <a:gd name="connsiteX234" fmla="*/ 4136093 w 7467600"/>
              <a:gd name="connsiteY234" fmla="*/ 3858466 h 6858000"/>
              <a:gd name="connsiteX235" fmla="*/ 3670252 w 7467600"/>
              <a:gd name="connsiteY235" fmla="*/ 3622798 h 6858000"/>
              <a:gd name="connsiteX236" fmla="*/ 4440129 w 7467600"/>
              <a:gd name="connsiteY236" fmla="*/ 3448571 h 6858000"/>
              <a:gd name="connsiteX237" fmla="*/ 4856525 w 7467600"/>
              <a:gd name="connsiteY237" fmla="*/ 3915351 h 6858000"/>
              <a:gd name="connsiteX238" fmla="*/ 5059055 w 7467600"/>
              <a:gd name="connsiteY238" fmla="*/ 4108918 h 6858000"/>
              <a:gd name="connsiteX239" fmla="*/ 5290070 w 7467600"/>
              <a:gd name="connsiteY239" fmla="*/ 4263619 h 6858000"/>
              <a:gd name="connsiteX240" fmla="*/ 4834991 w 7467600"/>
              <a:gd name="connsiteY240" fmla="*/ 3830985 h 6858000"/>
              <a:gd name="connsiteX241" fmla="*/ 4440129 w 7467600"/>
              <a:gd name="connsiteY241" fmla="*/ 3448571 h 6858000"/>
              <a:gd name="connsiteX242" fmla="*/ 4441737 w 7467600"/>
              <a:gd name="connsiteY242" fmla="*/ 3399734 h 6858000"/>
              <a:gd name="connsiteX243" fmla="*/ 4431236 w 7467600"/>
              <a:gd name="connsiteY243" fmla="*/ 3400954 h 6858000"/>
              <a:gd name="connsiteX244" fmla="*/ 4557150 w 7467600"/>
              <a:gd name="connsiteY244" fmla="*/ 3510023 h 6858000"/>
              <a:gd name="connsiteX245" fmla="*/ 4856936 w 7467600"/>
              <a:gd name="connsiteY245" fmla="*/ 3809146 h 6858000"/>
              <a:gd name="connsiteX246" fmla="*/ 5111996 w 7467600"/>
              <a:gd name="connsiteY246" fmla="*/ 4065759 h 6858000"/>
              <a:gd name="connsiteX247" fmla="*/ 5388878 w 7467600"/>
              <a:gd name="connsiteY247" fmla="*/ 4300185 h 6858000"/>
              <a:gd name="connsiteX248" fmla="*/ 5425556 w 7467600"/>
              <a:gd name="connsiteY248" fmla="*/ 4308967 h 6858000"/>
              <a:gd name="connsiteX249" fmla="*/ 4943646 w 7467600"/>
              <a:gd name="connsiteY249" fmla="*/ 3822916 h 6858000"/>
              <a:gd name="connsiteX250" fmla="*/ 4594837 w 7467600"/>
              <a:gd name="connsiteY250" fmla="*/ 3532274 h 6858000"/>
              <a:gd name="connsiteX251" fmla="*/ 4441737 w 7467600"/>
              <a:gd name="connsiteY251" fmla="*/ 3399734 h 6858000"/>
              <a:gd name="connsiteX252" fmla="*/ 5425834 w 7467600"/>
              <a:gd name="connsiteY252" fmla="*/ 3162785 h 6858000"/>
              <a:gd name="connsiteX253" fmla="*/ 5401644 w 7467600"/>
              <a:gd name="connsiteY253" fmla="*/ 3617847 h 6858000"/>
              <a:gd name="connsiteX254" fmla="*/ 5467256 w 7467600"/>
              <a:gd name="connsiteY254" fmla="*/ 4175494 h 6858000"/>
              <a:gd name="connsiteX255" fmla="*/ 5448069 w 7467600"/>
              <a:gd name="connsiteY255" fmla="*/ 3567554 h 6858000"/>
              <a:gd name="connsiteX256" fmla="*/ 5425834 w 7467600"/>
              <a:gd name="connsiteY256" fmla="*/ 3162785 h 6858000"/>
              <a:gd name="connsiteX257" fmla="*/ 1318687 w 7467600"/>
              <a:gd name="connsiteY257" fmla="*/ 3113840 h 6858000"/>
              <a:gd name="connsiteX258" fmla="*/ 1066793 w 7467600"/>
              <a:gd name="connsiteY258" fmla="*/ 3212171 h 6858000"/>
              <a:gd name="connsiteX259" fmla="*/ 993319 w 7467600"/>
              <a:gd name="connsiteY259" fmla="*/ 3247648 h 6858000"/>
              <a:gd name="connsiteX260" fmla="*/ 853081 w 7467600"/>
              <a:gd name="connsiteY260" fmla="*/ 3312410 h 6858000"/>
              <a:gd name="connsiteX261" fmla="*/ 805957 w 7467600"/>
              <a:gd name="connsiteY261" fmla="*/ 3330443 h 6858000"/>
              <a:gd name="connsiteX262" fmla="*/ 1318687 w 7467600"/>
              <a:gd name="connsiteY262" fmla="*/ 3113840 h 6858000"/>
              <a:gd name="connsiteX263" fmla="*/ 5453702 w 7467600"/>
              <a:gd name="connsiteY263" fmla="*/ 3090882 h 6858000"/>
              <a:gd name="connsiteX264" fmla="*/ 5480135 w 7467600"/>
              <a:gd name="connsiteY264" fmla="*/ 3565802 h 6858000"/>
              <a:gd name="connsiteX265" fmla="*/ 5499023 w 7467600"/>
              <a:gd name="connsiteY265" fmla="*/ 4166310 h 6858000"/>
              <a:gd name="connsiteX266" fmla="*/ 5547022 w 7467600"/>
              <a:gd name="connsiteY266" fmla="*/ 3607838 h 6858000"/>
              <a:gd name="connsiteX267" fmla="*/ 5515964 w 7467600"/>
              <a:gd name="connsiteY267" fmla="*/ 3378541 h 6858000"/>
              <a:gd name="connsiteX268" fmla="*/ 5453702 w 7467600"/>
              <a:gd name="connsiteY268" fmla="*/ 3090882 h 6858000"/>
              <a:gd name="connsiteX269" fmla="*/ 1238695 w 7467600"/>
              <a:gd name="connsiteY269" fmla="*/ 3076820 h 6858000"/>
              <a:gd name="connsiteX270" fmla="*/ 716371 w 7467600"/>
              <a:gd name="connsiteY270" fmla="*/ 3293249 h 6858000"/>
              <a:gd name="connsiteX271" fmla="*/ 579522 w 7467600"/>
              <a:gd name="connsiteY271" fmla="*/ 3371759 h 6858000"/>
              <a:gd name="connsiteX272" fmla="*/ 600288 w 7467600"/>
              <a:gd name="connsiteY272" fmla="*/ 3365555 h 6858000"/>
              <a:gd name="connsiteX273" fmla="*/ 840692 w 7467600"/>
              <a:gd name="connsiteY273" fmla="*/ 3284921 h 6858000"/>
              <a:gd name="connsiteX274" fmla="*/ 979248 w 7467600"/>
              <a:gd name="connsiteY274" fmla="*/ 3221003 h 6858000"/>
              <a:gd name="connsiteX275" fmla="*/ 1053282 w 7467600"/>
              <a:gd name="connsiteY275" fmla="*/ 3185247 h 6858000"/>
              <a:gd name="connsiteX276" fmla="*/ 1320603 w 7467600"/>
              <a:gd name="connsiteY276" fmla="*/ 3081281 h 6858000"/>
              <a:gd name="connsiteX277" fmla="*/ 1238695 w 7467600"/>
              <a:gd name="connsiteY277" fmla="*/ 3076820 h 6858000"/>
              <a:gd name="connsiteX278" fmla="*/ 5425627 w 7467600"/>
              <a:gd name="connsiteY278" fmla="*/ 2954192 h 6858000"/>
              <a:gd name="connsiteX279" fmla="*/ 5470770 w 7467600"/>
              <a:gd name="connsiteY279" fmla="*/ 3005435 h 6858000"/>
              <a:gd name="connsiteX280" fmla="*/ 5519779 w 7467600"/>
              <a:gd name="connsiteY280" fmla="*/ 4359223 h 6858000"/>
              <a:gd name="connsiteX281" fmla="*/ 5520293 w 7467600"/>
              <a:gd name="connsiteY281" fmla="*/ 4360602 h 6858000"/>
              <a:gd name="connsiteX282" fmla="*/ 5767221 w 7467600"/>
              <a:gd name="connsiteY282" fmla="*/ 4665564 h 6858000"/>
              <a:gd name="connsiteX283" fmla="*/ 6937169 w 7467600"/>
              <a:gd name="connsiteY283" fmla="*/ 4815941 h 6858000"/>
              <a:gd name="connsiteX284" fmla="*/ 6953922 w 7467600"/>
              <a:gd name="connsiteY284" fmla="*/ 4890068 h 6858000"/>
              <a:gd name="connsiteX285" fmla="*/ 6071359 w 7467600"/>
              <a:gd name="connsiteY285" fmla="*/ 4770770 h 6858000"/>
              <a:gd name="connsiteX286" fmla="*/ 6038839 w 7467600"/>
              <a:gd name="connsiteY286" fmla="*/ 4764474 h 6858000"/>
              <a:gd name="connsiteX287" fmla="*/ 6038706 w 7467600"/>
              <a:gd name="connsiteY287" fmla="*/ 4763847 h 6858000"/>
              <a:gd name="connsiteX288" fmla="*/ 6037784 w 7467600"/>
              <a:gd name="connsiteY288" fmla="*/ 4764270 h 6858000"/>
              <a:gd name="connsiteX289" fmla="*/ 6038839 w 7467600"/>
              <a:gd name="connsiteY289" fmla="*/ 4764474 h 6858000"/>
              <a:gd name="connsiteX290" fmla="*/ 6040338 w 7467600"/>
              <a:gd name="connsiteY290" fmla="*/ 4771418 h 6858000"/>
              <a:gd name="connsiteX291" fmla="*/ 6024488 w 7467600"/>
              <a:gd name="connsiteY291" fmla="*/ 4809903 h 6858000"/>
              <a:gd name="connsiteX292" fmla="*/ 5599771 w 7467600"/>
              <a:gd name="connsiteY292" fmla="*/ 5509652 h 6858000"/>
              <a:gd name="connsiteX293" fmla="*/ 5548843 w 7467600"/>
              <a:gd name="connsiteY293" fmla="*/ 5563845 h 6858000"/>
              <a:gd name="connsiteX294" fmla="*/ 5940952 w 7467600"/>
              <a:gd name="connsiteY294" fmla="*/ 6250028 h 6858000"/>
              <a:gd name="connsiteX295" fmla="*/ 6043441 w 7467600"/>
              <a:gd name="connsiteY295" fmla="*/ 6665847 h 6858000"/>
              <a:gd name="connsiteX296" fmla="*/ 6093432 w 7467600"/>
              <a:gd name="connsiteY296" fmla="*/ 6858000 h 6858000"/>
              <a:gd name="connsiteX297" fmla="*/ 6034344 w 7467600"/>
              <a:gd name="connsiteY297" fmla="*/ 6858000 h 6858000"/>
              <a:gd name="connsiteX298" fmla="*/ 6026679 w 7467600"/>
              <a:gd name="connsiteY298" fmla="*/ 6836959 h 6858000"/>
              <a:gd name="connsiteX299" fmla="*/ 5800441 w 7467600"/>
              <a:gd name="connsiteY299" fmla="*/ 6335286 h 6858000"/>
              <a:gd name="connsiteX300" fmla="*/ 5526562 w 7467600"/>
              <a:gd name="connsiteY300" fmla="*/ 5705388 h 6858000"/>
              <a:gd name="connsiteX301" fmla="*/ 5519640 w 7467600"/>
              <a:gd name="connsiteY301" fmla="*/ 5683774 h 6858000"/>
              <a:gd name="connsiteX302" fmla="*/ 5844559 w 7467600"/>
              <a:gd name="connsiteY302" fmla="*/ 6553349 h 6858000"/>
              <a:gd name="connsiteX303" fmla="*/ 5975994 w 7467600"/>
              <a:gd name="connsiteY303" fmla="*/ 6858000 h 6858000"/>
              <a:gd name="connsiteX304" fmla="*/ 5898547 w 7467600"/>
              <a:gd name="connsiteY304" fmla="*/ 6858000 h 6858000"/>
              <a:gd name="connsiteX305" fmla="*/ 5682041 w 7467600"/>
              <a:gd name="connsiteY305" fmla="*/ 6355860 h 6858000"/>
              <a:gd name="connsiteX306" fmla="*/ 5461758 w 7467600"/>
              <a:gd name="connsiteY306" fmla="*/ 5820220 h 6858000"/>
              <a:gd name="connsiteX307" fmla="*/ 5237282 w 7467600"/>
              <a:gd name="connsiteY307" fmla="*/ 6579086 h 6858000"/>
              <a:gd name="connsiteX308" fmla="*/ 5115009 w 7467600"/>
              <a:gd name="connsiteY308" fmla="*/ 6858000 h 6858000"/>
              <a:gd name="connsiteX309" fmla="*/ 5028074 w 7467600"/>
              <a:gd name="connsiteY309" fmla="*/ 6858000 h 6858000"/>
              <a:gd name="connsiteX310" fmla="*/ 5079508 w 7467600"/>
              <a:gd name="connsiteY310" fmla="*/ 6749074 h 6858000"/>
              <a:gd name="connsiteX311" fmla="*/ 5371846 w 7467600"/>
              <a:gd name="connsiteY311" fmla="*/ 5924413 h 6858000"/>
              <a:gd name="connsiteX312" fmla="*/ 5270512 w 7467600"/>
              <a:gd name="connsiteY312" fmla="*/ 6138975 h 6858000"/>
              <a:gd name="connsiteX313" fmla="*/ 5062409 w 7467600"/>
              <a:gd name="connsiteY313" fmla="*/ 6653544 h 6858000"/>
              <a:gd name="connsiteX314" fmla="*/ 5036628 w 7467600"/>
              <a:gd name="connsiteY314" fmla="*/ 6754247 h 6858000"/>
              <a:gd name="connsiteX315" fmla="*/ 5009112 w 7467600"/>
              <a:gd name="connsiteY315" fmla="*/ 6858000 h 6858000"/>
              <a:gd name="connsiteX316" fmla="*/ 4976679 w 7467600"/>
              <a:gd name="connsiteY316" fmla="*/ 6858000 h 6858000"/>
              <a:gd name="connsiteX317" fmla="*/ 5006537 w 7467600"/>
              <a:gd name="connsiteY317" fmla="*/ 6747068 h 6858000"/>
              <a:gd name="connsiteX318" fmla="*/ 5032723 w 7467600"/>
              <a:gd name="connsiteY318" fmla="*/ 6644957 h 6858000"/>
              <a:gd name="connsiteX319" fmla="*/ 5242949 w 7467600"/>
              <a:gd name="connsiteY319" fmla="*/ 6125175 h 6858000"/>
              <a:gd name="connsiteX320" fmla="*/ 5286321 w 7467600"/>
              <a:gd name="connsiteY320" fmla="*/ 6033555 h 6858000"/>
              <a:gd name="connsiteX321" fmla="*/ 5008210 w 7467600"/>
              <a:gd name="connsiteY321" fmla="*/ 6649194 h 6858000"/>
              <a:gd name="connsiteX322" fmla="*/ 4986321 w 7467600"/>
              <a:gd name="connsiteY322" fmla="*/ 6765687 h 6858000"/>
              <a:gd name="connsiteX323" fmla="*/ 4973474 w 7467600"/>
              <a:gd name="connsiteY323" fmla="*/ 6858000 h 6858000"/>
              <a:gd name="connsiteX324" fmla="*/ 4907178 w 7467600"/>
              <a:gd name="connsiteY324" fmla="*/ 6858000 h 6858000"/>
              <a:gd name="connsiteX325" fmla="*/ 4910810 w 7467600"/>
              <a:gd name="connsiteY325" fmla="*/ 6829660 h 6858000"/>
              <a:gd name="connsiteX326" fmla="*/ 4987461 w 7467600"/>
              <a:gd name="connsiteY326" fmla="*/ 6432994 h 6858000"/>
              <a:gd name="connsiteX327" fmla="*/ 5179262 w 7467600"/>
              <a:gd name="connsiteY327" fmla="*/ 6035044 h 6858000"/>
              <a:gd name="connsiteX328" fmla="*/ 4689678 w 7467600"/>
              <a:gd name="connsiteY328" fmla="*/ 6440241 h 6858000"/>
              <a:gd name="connsiteX329" fmla="*/ 4477543 w 7467600"/>
              <a:gd name="connsiteY329" fmla="*/ 6674836 h 6858000"/>
              <a:gd name="connsiteX330" fmla="*/ 4329957 w 7467600"/>
              <a:gd name="connsiteY330" fmla="*/ 6858000 h 6858000"/>
              <a:gd name="connsiteX331" fmla="*/ 4218595 w 7467600"/>
              <a:gd name="connsiteY331" fmla="*/ 6858000 h 6858000"/>
              <a:gd name="connsiteX332" fmla="*/ 4368888 w 7467600"/>
              <a:gd name="connsiteY332" fmla="*/ 6668412 h 6858000"/>
              <a:gd name="connsiteX333" fmla="*/ 4563091 w 7467600"/>
              <a:gd name="connsiteY333" fmla="*/ 6442508 h 6858000"/>
              <a:gd name="connsiteX334" fmla="*/ 5387324 w 7467600"/>
              <a:gd name="connsiteY334" fmla="*/ 5705830 h 6858000"/>
              <a:gd name="connsiteX335" fmla="*/ 5073620 w 7467600"/>
              <a:gd name="connsiteY335" fmla="*/ 5955437 h 6858000"/>
              <a:gd name="connsiteX336" fmla="*/ 4689789 w 7467600"/>
              <a:gd name="connsiteY336" fmla="*/ 6268382 h 6858000"/>
              <a:gd name="connsiteX337" fmla="*/ 4418722 w 7467600"/>
              <a:gd name="connsiteY337" fmla="*/ 6570886 h 6858000"/>
              <a:gd name="connsiteX338" fmla="*/ 4214944 w 7467600"/>
              <a:gd name="connsiteY338" fmla="*/ 6858000 h 6858000"/>
              <a:gd name="connsiteX339" fmla="*/ 4177898 w 7467600"/>
              <a:gd name="connsiteY339" fmla="*/ 6858000 h 6858000"/>
              <a:gd name="connsiteX340" fmla="*/ 4391597 w 7467600"/>
              <a:gd name="connsiteY340" fmla="*/ 6556370 h 6858000"/>
              <a:gd name="connsiteX341" fmla="*/ 4668889 w 7467600"/>
              <a:gd name="connsiteY341" fmla="*/ 6246399 h 6858000"/>
              <a:gd name="connsiteX342" fmla="*/ 5055427 w 7467600"/>
              <a:gd name="connsiteY342" fmla="*/ 5931476 h 6858000"/>
              <a:gd name="connsiteX343" fmla="*/ 5371814 w 7467600"/>
              <a:gd name="connsiteY343" fmla="*/ 5678975 h 6858000"/>
              <a:gd name="connsiteX344" fmla="*/ 4987918 w 7467600"/>
              <a:gd name="connsiteY344" fmla="*/ 5838701 h 6858000"/>
              <a:gd name="connsiteX345" fmla="*/ 4317146 w 7467600"/>
              <a:gd name="connsiteY345" fmla="*/ 6587716 h 6858000"/>
              <a:gd name="connsiteX346" fmla="*/ 4171627 w 7467600"/>
              <a:gd name="connsiteY346" fmla="*/ 6858000 h 6858000"/>
              <a:gd name="connsiteX347" fmla="*/ 4081585 w 7467600"/>
              <a:gd name="connsiteY347" fmla="*/ 6858000 h 6858000"/>
              <a:gd name="connsiteX348" fmla="*/ 4238603 w 7467600"/>
              <a:gd name="connsiteY348" fmla="*/ 6559341 h 6858000"/>
              <a:gd name="connsiteX349" fmla="*/ 4778333 w 7467600"/>
              <a:gd name="connsiteY349" fmla="*/ 5873626 h 6858000"/>
              <a:gd name="connsiteX350" fmla="*/ 5414185 w 7467600"/>
              <a:gd name="connsiteY350" fmla="*/ 5573882 h 6858000"/>
              <a:gd name="connsiteX351" fmla="*/ 5959648 w 7467600"/>
              <a:gd name="connsiteY351" fmla="*/ 4760797 h 6858000"/>
              <a:gd name="connsiteX352" fmla="*/ 5355019 w 7467600"/>
              <a:gd name="connsiteY352" fmla="*/ 4734672 h 6858000"/>
              <a:gd name="connsiteX353" fmla="*/ 5083565 w 7467600"/>
              <a:gd name="connsiteY353" fmla="*/ 5179121 h 6858000"/>
              <a:gd name="connsiteX354" fmla="*/ 4713577 w 7467600"/>
              <a:gd name="connsiteY354" fmla="*/ 5616803 h 6858000"/>
              <a:gd name="connsiteX355" fmla="*/ 3989559 w 7467600"/>
              <a:gd name="connsiteY355" fmla="*/ 6145945 h 6858000"/>
              <a:gd name="connsiteX356" fmla="*/ 3939824 w 7467600"/>
              <a:gd name="connsiteY356" fmla="*/ 6066900 h 6858000"/>
              <a:gd name="connsiteX357" fmla="*/ 4584537 w 7467600"/>
              <a:gd name="connsiteY357" fmla="*/ 5324826 h 6858000"/>
              <a:gd name="connsiteX358" fmla="*/ 5037105 w 7467600"/>
              <a:gd name="connsiteY358" fmla="*/ 5088765 h 6858000"/>
              <a:gd name="connsiteX359" fmla="*/ 5039930 w 7467600"/>
              <a:gd name="connsiteY359" fmla="*/ 5089585 h 6858000"/>
              <a:gd name="connsiteX360" fmla="*/ 5263764 w 7467600"/>
              <a:gd name="connsiteY360" fmla="*/ 4735525 h 6858000"/>
              <a:gd name="connsiteX361" fmla="*/ 4086300 w 7467600"/>
              <a:gd name="connsiteY361" fmla="*/ 4884599 h 6858000"/>
              <a:gd name="connsiteX362" fmla="*/ 4085485 w 7467600"/>
              <a:gd name="connsiteY362" fmla="*/ 4899070 h 6858000"/>
              <a:gd name="connsiteX363" fmla="*/ 3871915 w 7467600"/>
              <a:gd name="connsiteY363" fmla="*/ 5253645 h 6858000"/>
              <a:gd name="connsiteX364" fmla="*/ 3799374 w 7467600"/>
              <a:gd name="connsiteY364" fmla="*/ 5466127 h 6858000"/>
              <a:gd name="connsiteX365" fmla="*/ 3498850 w 7467600"/>
              <a:gd name="connsiteY365" fmla="*/ 6661888 h 6858000"/>
              <a:gd name="connsiteX366" fmla="*/ 3399216 w 7467600"/>
              <a:gd name="connsiteY366" fmla="*/ 6858000 h 6858000"/>
              <a:gd name="connsiteX367" fmla="*/ 3303688 w 7467600"/>
              <a:gd name="connsiteY367" fmla="*/ 6858000 h 6858000"/>
              <a:gd name="connsiteX368" fmla="*/ 3391774 w 7467600"/>
              <a:gd name="connsiteY368" fmla="*/ 6697181 h 6858000"/>
              <a:gd name="connsiteX369" fmla="*/ 3735540 w 7467600"/>
              <a:gd name="connsiteY369" fmla="*/ 5546923 h 6858000"/>
              <a:gd name="connsiteX370" fmla="*/ 3729438 w 7467600"/>
              <a:gd name="connsiteY370" fmla="*/ 5569058 h 6858000"/>
              <a:gd name="connsiteX371" fmla="*/ 3707782 w 7467600"/>
              <a:gd name="connsiteY371" fmla="*/ 5644908 h 6858000"/>
              <a:gd name="connsiteX372" fmla="*/ 3583827 w 7467600"/>
              <a:gd name="connsiteY372" fmla="*/ 6039215 h 6858000"/>
              <a:gd name="connsiteX373" fmla="*/ 3547861 w 7467600"/>
              <a:gd name="connsiteY373" fmla="*/ 6129609 h 6858000"/>
              <a:gd name="connsiteX374" fmla="*/ 3490905 w 7467600"/>
              <a:gd name="connsiteY374" fmla="*/ 6277660 h 6858000"/>
              <a:gd name="connsiteX375" fmla="*/ 3455859 w 7467600"/>
              <a:gd name="connsiteY375" fmla="*/ 6391301 h 6858000"/>
              <a:gd name="connsiteX376" fmla="*/ 3429112 w 7467600"/>
              <a:gd name="connsiteY376" fmla="*/ 6479469 h 6858000"/>
              <a:gd name="connsiteX377" fmla="*/ 3304862 w 7467600"/>
              <a:gd name="connsiteY377" fmla="*/ 6796476 h 6858000"/>
              <a:gd name="connsiteX378" fmla="*/ 3276071 w 7467600"/>
              <a:gd name="connsiteY378" fmla="*/ 6858000 h 6858000"/>
              <a:gd name="connsiteX379" fmla="*/ 3240805 w 7467600"/>
              <a:gd name="connsiteY379" fmla="*/ 6858000 h 6858000"/>
              <a:gd name="connsiteX380" fmla="*/ 3275917 w 7467600"/>
              <a:gd name="connsiteY380" fmla="*/ 6783192 h 6858000"/>
              <a:gd name="connsiteX381" fmla="*/ 3399358 w 7467600"/>
              <a:gd name="connsiteY381" fmla="*/ 6469011 h 6858000"/>
              <a:gd name="connsiteX382" fmla="*/ 3425650 w 7467600"/>
              <a:gd name="connsiteY382" fmla="*/ 6381333 h 6858000"/>
              <a:gd name="connsiteX383" fmla="*/ 3460661 w 7467600"/>
              <a:gd name="connsiteY383" fmla="*/ 6266763 h 6858000"/>
              <a:gd name="connsiteX384" fmla="*/ 3518021 w 7467600"/>
              <a:gd name="connsiteY384" fmla="*/ 6117298 h 6858000"/>
              <a:gd name="connsiteX385" fmla="*/ 3554035 w 7467600"/>
              <a:gd name="connsiteY385" fmla="*/ 6027832 h 6858000"/>
              <a:gd name="connsiteX386" fmla="*/ 3677174 w 7467600"/>
              <a:gd name="connsiteY386" fmla="*/ 5636351 h 6858000"/>
              <a:gd name="connsiteX387" fmla="*/ 3698819 w 7467600"/>
              <a:gd name="connsiteY387" fmla="*/ 5560503 h 6858000"/>
              <a:gd name="connsiteX388" fmla="*/ 3702094 w 7467600"/>
              <a:gd name="connsiteY388" fmla="*/ 5549194 h 6858000"/>
              <a:gd name="connsiteX389" fmla="*/ 3398355 w 7467600"/>
              <a:gd name="connsiteY389" fmla="*/ 6094603 h 6858000"/>
              <a:gd name="connsiteX390" fmla="*/ 3193941 w 7467600"/>
              <a:gd name="connsiteY390" fmla="*/ 6798775 h 6858000"/>
              <a:gd name="connsiteX391" fmla="*/ 3184140 w 7467600"/>
              <a:gd name="connsiteY391" fmla="*/ 6858000 h 6858000"/>
              <a:gd name="connsiteX392" fmla="*/ 3099978 w 7467600"/>
              <a:gd name="connsiteY392" fmla="*/ 6858000 h 6858000"/>
              <a:gd name="connsiteX393" fmla="*/ 3101556 w 7467600"/>
              <a:gd name="connsiteY393" fmla="*/ 6843337 h 6858000"/>
              <a:gd name="connsiteX394" fmla="*/ 3370162 w 7467600"/>
              <a:gd name="connsiteY394" fmla="*/ 5785550 h 6858000"/>
              <a:gd name="connsiteX395" fmla="*/ 3746477 w 7467600"/>
              <a:gd name="connsiteY395" fmla="*/ 5377889 h 6858000"/>
              <a:gd name="connsiteX396" fmla="*/ 3863399 w 7467600"/>
              <a:gd name="connsiteY396" fmla="*/ 5087257 h 6858000"/>
              <a:gd name="connsiteX397" fmla="*/ 3968712 w 7467600"/>
              <a:gd name="connsiteY397" fmla="*/ 4913989 h 6858000"/>
              <a:gd name="connsiteX398" fmla="*/ 2792390 w 7467600"/>
              <a:gd name="connsiteY398" fmla="*/ 5382974 h 6858000"/>
              <a:gd name="connsiteX399" fmla="*/ 2714982 w 7467600"/>
              <a:gd name="connsiteY399" fmla="*/ 5427051 h 6858000"/>
              <a:gd name="connsiteX400" fmla="*/ 2813361 w 7467600"/>
              <a:gd name="connsiteY400" fmla="*/ 6023912 h 6858000"/>
              <a:gd name="connsiteX401" fmla="*/ 2688430 w 7467600"/>
              <a:gd name="connsiteY401" fmla="*/ 6801564 h 6858000"/>
              <a:gd name="connsiteX402" fmla="*/ 2629626 w 7467600"/>
              <a:gd name="connsiteY402" fmla="*/ 6763394 h 6858000"/>
              <a:gd name="connsiteX403" fmla="*/ 2565328 w 7467600"/>
              <a:gd name="connsiteY403" fmla="*/ 5516399 h 6858000"/>
              <a:gd name="connsiteX404" fmla="*/ 1922999 w 7467600"/>
              <a:gd name="connsiteY404" fmla="*/ 5980343 h 6858000"/>
              <a:gd name="connsiteX405" fmla="*/ 1950261 w 7467600"/>
              <a:gd name="connsiteY405" fmla="*/ 6405858 h 6858000"/>
              <a:gd name="connsiteX406" fmla="*/ 2365554 w 7467600"/>
              <a:gd name="connsiteY406" fmla="*/ 6759107 h 6858000"/>
              <a:gd name="connsiteX407" fmla="*/ 2424142 w 7467600"/>
              <a:gd name="connsiteY407" fmla="*/ 6858000 h 6858000"/>
              <a:gd name="connsiteX408" fmla="*/ 2395994 w 7467600"/>
              <a:gd name="connsiteY408" fmla="*/ 6858000 h 6858000"/>
              <a:gd name="connsiteX409" fmla="*/ 2392863 w 7467600"/>
              <a:gd name="connsiteY409" fmla="*/ 6852964 h 6858000"/>
              <a:gd name="connsiteX410" fmla="*/ 2017589 w 7467600"/>
              <a:gd name="connsiteY410" fmla="*/ 6493982 h 6858000"/>
              <a:gd name="connsiteX411" fmla="*/ 2147336 w 7467600"/>
              <a:gd name="connsiteY411" fmla="*/ 6594052 h 6858000"/>
              <a:gd name="connsiteX412" fmla="*/ 2207047 w 7467600"/>
              <a:gd name="connsiteY412" fmla="*/ 6654540 h 6858000"/>
              <a:gd name="connsiteX413" fmla="*/ 2299106 w 7467600"/>
              <a:gd name="connsiteY413" fmla="*/ 6778931 h 6858000"/>
              <a:gd name="connsiteX414" fmla="*/ 2314430 w 7467600"/>
              <a:gd name="connsiteY414" fmla="*/ 6801144 h 6858000"/>
              <a:gd name="connsiteX415" fmla="*/ 2352406 w 7467600"/>
              <a:gd name="connsiteY415" fmla="*/ 6858000 h 6858000"/>
              <a:gd name="connsiteX416" fmla="*/ 2314492 w 7467600"/>
              <a:gd name="connsiteY416" fmla="*/ 6858000 h 6858000"/>
              <a:gd name="connsiteX417" fmla="*/ 2288095 w 7467600"/>
              <a:gd name="connsiteY417" fmla="*/ 6818030 h 6858000"/>
              <a:gd name="connsiteX418" fmla="*/ 2272768 w 7467600"/>
              <a:gd name="connsiteY418" fmla="*/ 6795822 h 6858000"/>
              <a:gd name="connsiteX419" fmla="*/ 2182715 w 7467600"/>
              <a:gd name="connsiteY419" fmla="*/ 6675071 h 6858000"/>
              <a:gd name="connsiteX420" fmla="*/ 2032061 w 7467600"/>
              <a:gd name="connsiteY420" fmla="*/ 6541380 h 6858000"/>
              <a:gd name="connsiteX421" fmla="*/ 2257220 w 7467600"/>
              <a:gd name="connsiteY421" fmla="*/ 6826257 h 6858000"/>
              <a:gd name="connsiteX422" fmla="*/ 2281324 w 7467600"/>
              <a:gd name="connsiteY422" fmla="*/ 6858000 h 6858000"/>
              <a:gd name="connsiteX423" fmla="*/ 2242860 w 7467600"/>
              <a:gd name="connsiteY423" fmla="*/ 6858000 h 6858000"/>
              <a:gd name="connsiteX424" fmla="*/ 2232818 w 7467600"/>
              <a:gd name="connsiteY424" fmla="*/ 6844926 h 6858000"/>
              <a:gd name="connsiteX425" fmla="*/ 1990172 w 7467600"/>
              <a:gd name="connsiteY425" fmla="*/ 6542121 h 6858000"/>
              <a:gd name="connsiteX426" fmla="*/ 2124090 w 7467600"/>
              <a:gd name="connsiteY426" fmla="*/ 6761017 h 6858000"/>
              <a:gd name="connsiteX427" fmla="*/ 2200380 w 7467600"/>
              <a:gd name="connsiteY427" fmla="*/ 6858000 h 6858000"/>
              <a:gd name="connsiteX428" fmla="*/ 2147507 w 7467600"/>
              <a:gd name="connsiteY428" fmla="*/ 6858000 h 6858000"/>
              <a:gd name="connsiteX429" fmla="*/ 2070668 w 7467600"/>
              <a:gd name="connsiteY429" fmla="*/ 6761520 h 6858000"/>
              <a:gd name="connsiteX430" fmla="*/ 1975142 w 7467600"/>
              <a:gd name="connsiteY430" fmla="*/ 6585570 h 6858000"/>
              <a:gd name="connsiteX431" fmla="*/ 2050035 w 7467600"/>
              <a:gd name="connsiteY431" fmla="*/ 6813345 h 6858000"/>
              <a:gd name="connsiteX432" fmla="*/ 2063025 w 7467600"/>
              <a:gd name="connsiteY432" fmla="*/ 6858000 h 6858000"/>
              <a:gd name="connsiteX433" fmla="*/ 2021675 w 7467600"/>
              <a:gd name="connsiteY433" fmla="*/ 6858000 h 6858000"/>
              <a:gd name="connsiteX434" fmla="*/ 2019308 w 7467600"/>
              <a:gd name="connsiteY434" fmla="*/ 6847118 h 6858000"/>
              <a:gd name="connsiteX435" fmla="*/ 1938835 w 7467600"/>
              <a:gd name="connsiteY435" fmla="*/ 6551160 h 6858000"/>
              <a:gd name="connsiteX436" fmla="*/ 1953230 w 7467600"/>
              <a:gd name="connsiteY436" fmla="*/ 6759699 h 6858000"/>
              <a:gd name="connsiteX437" fmla="*/ 1956763 w 7467600"/>
              <a:gd name="connsiteY437" fmla="*/ 6778191 h 6858000"/>
              <a:gd name="connsiteX438" fmla="*/ 1967925 w 7467600"/>
              <a:gd name="connsiteY438" fmla="*/ 6858000 h 6858000"/>
              <a:gd name="connsiteX439" fmla="*/ 1936622 w 7467600"/>
              <a:gd name="connsiteY439" fmla="*/ 6858000 h 6858000"/>
              <a:gd name="connsiteX440" fmla="*/ 1926261 w 7467600"/>
              <a:gd name="connsiteY440" fmla="*/ 6784064 h 6858000"/>
              <a:gd name="connsiteX441" fmla="*/ 1922724 w 7467600"/>
              <a:gd name="connsiteY441" fmla="*/ 6765577 h 6858000"/>
              <a:gd name="connsiteX442" fmla="*/ 1904650 w 7467600"/>
              <a:gd name="connsiteY442" fmla="*/ 6639616 h 6858000"/>
              <a:gd name="connsiteX443" fmla="*/ 1885273 w 7467600"/>
              <a:gd name="connsiteY443" fmla="*/ 6858000 h 6858000"/>
              <a:gd name="connsiteX444" fmla="*/ 1854363 w 7467600"/>
              <a:gd name="connsiteY444" fmla="*/ 6858000 h 6858000"/>
              <a:gd name="connsiteX445" fmla="*/ 1880391 w 7467600"/>
              <a:gd name="connsiteY445" fmla="*/ 6603796 h 6858000"/>
              <a:gd name="connsiteX446" fmla="*/ 1818273 w 7467600"/>
              <a:gd name="connsiteY446" fmla="*/ 6715729 h 6858000"/>
              <a:gd name="connsiteX447" fmla="*/ 1794691 w 7467600"/>
              <a:gd name="connsiteY447" fmla="*/ 6843239 h 6858000"/>
              <a:gd name="connsiteX448" fmla="*/ 1794914 w 7467600"/>
              <a:gd name="connsiteY448" fmla="*/ 6858000 h 6858000"/>
              <a:gd name="connsiteX449" fmla="*/ 1746128 w 7467600"/>
              <a:gd name="connsiteY449" fmla="*/ 6858000 h 6858000"/>
              <a:gd name="connsiteX450" fmla="*/ 1753934 w 7467600"/>
              <a:gd name="connsiteY450" fmla="*/ 6724796 h 6858000"/>
              <a:gd name="connsiteX451" fmla="*/ 1792053 w 7467600"/>
              <a:gd name="connsiteY451" fmla="*/ 6572396 h 6858000"/>
              <a:gd name="connsiteX452" fmla="*/ 1862248 w 7467600"/>
              <a:gd name="connsiteY452" fmla="*/ 6266397 h 6858000"/>
              <a:gd name="connsiteX453" fmla="*/ 1862250 w 7467600"/>
              <a:gd name="connsiteY453" fmla="*/ 6033531 h 6858000"/>
              <a:gd name="connsiteX454" fmla="*/ 1211999 w 7467600"/>
              <a:gd name="connsiteY454" fmla="*/ 6683610 h 6858000"/>
              <a:gd name="connsiteX455" fmla="*/ 1213266 w 7467600"/>
              <a:gd name="connsiteY455" fmla="*/ 6691947 h 6858000"/>
              <a:gd name="connsiteX456" fmla="*/ 1203370 w 7467600"/>
              <a:gd name="connsiteY456" fmla="*/ 6850676 h 6858000"/>
              <a:gd name="connsiteX457" fmla="*/ 1203671 w 7467600"/>
              <a:gd name="connsiteY457" fmla="*/ 6858000 h 6858000"/>
              <a:gd name="connsiteX458" fmla="*/ 1143180 w 7467600"/>
              <a:gd name="connsiteY458" fmla="*/ 6858000 h 6858000"/>
              <a:gd name="connsiteX459" fmla="*/ 1142176 w 7467600"/>
              <a:gd name="connsiteY459" fmla="*/ 6766045 h 6858000"/>
              <a:gd name="connsiteX460" fmla="*/ 1067484 w 7467600"/>
              <a:gd name="connsiteY460" fmla="*/ 6858000 h 6858000"/>
              <a:gd name="connsiteX461" fmla="*/ 953928 w 7467600"/>
              <a:gd name="connsiteY461" fmla="*/ 6858000 h 6858000"/>
              <a:gd name="connsiteX462" fmla="*/ 959715 w 7467600"/>
              <a:gd name="connsiteY462" fmla="*/ 6850185 h 6858000"/>
              <a:gd name="connsiteX463" fmla="*/ 1483788 w 7467600"/>
              <a:gd name="connsiteY463" fmla="*/ 6259174 h 6858000"/>
              <a:gd name="connsiteX464" fmla="*/ 1100671 w 7467600"/>
              <a:gd name="connsiteY464" fmla="*/ 6252137 h 6858000"/>
              <a:gd name="connsiteX465" fmla="*/ 1090144 w 7467600"/>
              <a:gd name="connsiteY465" fmla="*/ 6256748 h 6858000"/>
              <a:gd name="connsiteX466" fmla="*/ 1095872 w 7467600"/>
              <a:gd name="connsiteY466" fmla="*/ 6271892 h 6858000"/>
              <a:gd name="connsiteX467" fmla="*/ 262785 w 7467600"/>
              <a:gd name="connsiteY467" fmla="*/ 6845450 h 6858000"/>
              <a:gd name="connsiteX468" fmla="*/ 209968 w 7467600"/>
              <a:gd name="connsiteY468" fmla="*/ 6770713 h 6858000"/>
              <a:gd name="connsiteX469" fmla="*/ 873460 w 7467600"/>
              <a:gd name="connsiteY469" fmla="*/ 6253768 h 6858000"/>
              <a:gd name="connsiteX470" fmla="*/ 192686 w 7467600"/>
              <a:gd name="connsiteY470" fmla="*/ 5849257 h 6858000"/>
              <a:gd name="connsiteX471" fmla="*/ 4696 w 7467600"/>
              <a:gd name="connsiteY471" fmla="*/ 5697668 h 6858000"/>
              <a:gd name="connsiteX472" fmla="*/ 0 w 7467600"/>
              <a:gd name="connsiteY472" fmla="*/ 5689984 h 6858000"/>
              <a:gd name="connsiteX473" fmla="*/ 0 w 7467600"/>
              <a:gd name="connsiteY473" fmla="*/ 5513472 h 6858000"/>
              <a:gd name="connsiteX474" fmla="*/ 174101 w 7467600"/>
              <a:gd name="connsiteY474" fmla="*/ 5620277 h 6858000"/>
              <a:gd name="connsiteX475" fmla="*/ 891800 w 7467600"/>
              <a:gd name="connsiteY475" fmla="*/ 6036935 h 6858000"/>
              <a:gd name="connsiteX476" fmla="*/ 1072219 w 7467600"/>
              <a:gd name="connsiteY476" fmla="*/ 6169443 h 6858000"/>
              <a:gd name="connsiteX477" fmla="*/ 1074117 w 7467600"/>
              <a:gd name="connsiteY477" fmla="*/ 6170301 h 6858000"/>
              <a:gd name="connsiteX478" fmla="*/ 1083114 w 7467600"/>
              <a:gd name="connsiteY478" fmla="*/ 6174131 h 6858000"/>
              <a:gd name="connsiteX479" fmla="*/ 1543010 w 7467600"/>
              <a:gd name="connsiteY479" fmla="*/ 6191140 h 6858000"/>
              <a:gd name="connsiteX480" fmla="*/ 1551080 w 7467600"/>
              <a:gd name="connsiteY480" fmla="*/ 6195006 h 6858000"/>
              <a:gd name="connsiteX481" fmla="*/ 2345443 w 7467600"/>
              <a:gd name="connsiteY481" fmla="*/ 5549882 h 6858000"/>
              <a:gd name="connsiteX482" fmla="*/ 1721499 w 7467600"/>
              <a:gd name="connsiteY482" fmla="*/ 5599969 h 6858000"/>
              <a:gd name="connsiteX483" fmla="*/ 767716 w 7467600"/>
              <a:gd name="connsiteY483" fmla="*/ 5472768 h 6858000"/>
              <a:gd name="connsiteX484" fmla="*/ 722147 w 7467600"/>
              <a:gd name="connsiteY484" fmla="*/ 5393091 h 6858000"/>
              <a:gd name="connsiteX485" fmla="*/ 1485552 w 7467600"/>
              <a:gd name="connsiteY485" fmla="*/ 5313202 h 6858000"/>
              <a:gd name="connsiteX486" fmla="*/ 2143004 w 7467600"/>
              <a:gd name="connsiteY486" fmla="*/ 5402420 h 6858000"/>
              <a:gd name="connsiteX487" fmla="*/ 1933391 w 7467600"/>
              <a:gd name="connsiteY487" fmla="*/ 5156971 h 6858000"/>
              <a:gd name="connsiteX488" fmla="*/ 1827118 w 7467600"/>
              <a:gd name="connsiteY488" fmla="*/ 4968410 h 6858000"/>
              <a:gd name="connsiteX489" fmla="*/ 1837349 w 7467600"/>
              <a:gd name="connsiteY489" fmla="*/ 4956357 h 6858000"/>
              <a:gd name="connsiteX490" fmla="*/ 2162835 w 7467600"/>
              <a:gd name="connsiteY490" fmla="*/ 5187853 h 6858000"/>
              <a:gd name="connsiteX491" fmla="*/ 2257167 w 7467600"/>
              <a:gd name="connsiteY491" fmla="*/ 5462123 h 6858000"/>
              <a:gd name="connsiteX492" fmla="*/ 2261598 w 7467600"/>
              <a:gd name="connsiteY492" fmla="*/ 5467998 h 6858000"/>
              <a:gd name="connsiteX493" fmla="*/ 2437177 w 7467600"/>
              <a:gd name="connsiteY493" fmla="*/ 5479608 h 6858000"/>
              <a:gd name="connsiteX494" fmla="*/ 2445247 w 7467600"/>
              <a:gd name="connsiteY494" fmla="*/ 5483476 h 6858000"/>
              <a:gd name="connsiteX495" fmla="*/ 2743626 w 7467600"/>
              <a:gd name="connsiteY495" fmla="*/ 5304819 h 6858000"/>
              <a:gd name="connsiteX496" fmla="*/ 3048102 w 7467600"/>
              <a:gd name="connsiteY496" fmla="*/ 5150595 h 6858000"/>
              <a:gd name="connsiteX497" fmla="*/ 1799414 w 7467600"/>
              <a:gd name="connsiteY497" fmla="*/ 4694732 h 6858000"/>
              <a:gd name="connsiteX498" fmla="*/ 1771735 w 7467600"/>
              <a:gd name="connsiteY498" fmla="*/ 4619929 h 6858000"/>
              <a:gd name="connsiteX499" fmla="*/ 3104273 w 7467600"/>
              <a:gd name="connsiteY499" fmla="*/ 5076159 h 6858000"/>
              <a:gd name="connsiteX500" fmla="*/ 3113245 w 7467600"/>
              <a:gd name="connsiteY500" fmla="*/ 5090705 h 6858000"/>
              <a:gd name="connsiteX501" fmla="*/ 3126294 w 7467600"/>
              <a:gd name="connsiteY501" fmla="*/ 5114400 h 6858000"/>
              <a:gd name="connsiteX502" fmla="*/ 3937433 w 7467600"/>
              <a:gd name="connsiteY502" fmla="*/ 4830473 h 6858000"/>
              <a:gd name="connsiteX503" fmla="*/ 3590475 w 7467600"/>
              <a:gd name="connsiteY503" fmla="*/ 4597974 h 6858000"/>
              <a:gd name="connsiteX504" fmla="*/ 3100264 w 7467600"/>
              <a:gd name="connsiteY504" fmla="*/ 4579845 h 6858000"/>
              <a:gd name="connsiteX505" fmla="*/ 2183576 w 7467600"/>
              <a:gd name="connsiteY505" fmla="*/ 4227150 h 6858000"/>
              <a:gd name="connsiteX506" fmla="*/ 2151029 w 7467600"/>
              <a:gd name="connsiteY506" fmla="*/ 4146947 h 6858000"/>
              <a:gd name="connsiteX507" fmla="*/ 3563434 w 7467600"/>
              <a:gd name="connsiteY507" fmla="*/ 4469115 h 6858000"/>
              <a:gd name="connsiteX508" fmla="*/ 3177952 w 7467600"/>
              <a:gd name="connsiteY508" fmla="*/ 3657386 h 6858000"/>
              <a:gd name="connsiteX509" fmla="*/ 3189263 w 7467600"/>
              <a:gd name="connsiteY509" fmla="*/ 3625726 h 6858000"/>
              <a:gd name="connsiteX510" fmla="*/ 3560912 w 7467600"/>
              <a:gd name="connsiteY510" fmla="*/ 4079863 h 6858000"/>
              <a:gd name="connsiteX511" fmla="*/ 3626636 w 7467600"/>
              <a:gd name="connsiteY511" fmla="*/ 4512230 h 6858000"/>
              <a:gd name="connsiteX512" fmla="*/ 3653088 w 7467600"/>
              <a:gd name="connsiteY512" fmla="*/ 4521417 h 6858000"/>
              <a:gd name="connsiteX513" fmla="*/ 3988128 w 7467600"/>
              <a:gd name="connsiteY513" fmla="*/ 4817267 h 6858000"/>
              <a:gd name="connsiteX514" fmla="*/ 4830582 w 7467600"/>
              <a:gd name="connsiteY514" fmla="*/ 4676000 h 6858000"/>
              <a:gd name="connsiteX515" fmla="*/ 4830100 w 7467600"/>
              <a:gd name="connsiteY515" fmla="*/ 4675554 h 6858000"/>
              <a:gd name="connsiteX516" fmla="*/ 4036318 w 7467600"/>
              <a:gd name="connsiteY516" fmla="*/ 4147013 h 6858000"/>
              <a:gd name="connsiteX517" fmla="*/ 3432098 w 7467600"/>
              <a:gd name="connsiteY517" fmla="*/ 3537312 h 6858000"/>
              <a:gd name="connsiteX518" fmla="*/ 3446761 w 7467600"/>
              <a:gd name="connsiteY518" fmla="*/ 3461278 h 6858000"/>
              <a:gd name="connsiteX519" fmla="*/ 4419733 w 7467600"/>
              <a:gd name="connsiteY519" fmla="*/ 3963555 h 6858000"/>
              <a:gd name="connsiteX520" fmla="*/ 4781371 w 7467600"/>
              <a:gd name="connsiteY520" fmla="*/ 4458604 h 6858000"/>
              <a:gd name="connsiteX521" fmla="*/ 4780440 w 7467600"/>
              <a:gd name="connsiteY521" fmla="*/ 4470290 h 6858000"/>
              <a:gd name="connsiteX522" fmla="*/ 4898954 w 7467600"/>
              <a:gd name="connsiteY522" fmla="*/ 4662092 h 6858000"/>
              <a:gd name="connsiteX523" fmla="*/ 4900699 w 7467600"/>
              <a:gd name="connsiteY523" fmla="*/ 4670867 h 6858000"/>
              <a:gd name="connsiteX524" fmla="*/ 5714511 w 7467600"/>
              <a:gd name="connsiteY524" fmla="*/ 4663483 h 6858000"/>
              <a:gd name="connsiteX525" fmla="*/ 5464793 w 7467600"/>
              <a:gd name="connsiteY525" fmla="*/ 4393556 h 6858000"/>
              <a:gd name="connsiteX526" fmla="*/ 5461897 w 7467600"/>
              <a:gd name="connsiteY526" fmla="*/ 4390879 h 6858000"/>
              <a:gd name="connsiteX527" fmla="*/ 4294126 w 7467600"/>
              <a:gd name="connsiteY527" fmla="*/ 3303048 h 6858000"/>
              <a:gd name="connsiteX528" fmla="*/ 4305321 w 7467600"/>
              <a:gd name="connsiteY528" fmla="*/ 3256953 h 6858000"/>
              <a:gd name="connsiteX529" fmla="*/ 4949299 w 7467600"/>
              <a:gd name="connsiteY529" fmla="*/ 3766336 h 6858000"/>
              <a:gd name="connsiteX530" fmla="*/ 5291452 w 7467600"/>
              <a:gd name="connsiteY530" fmla="*/ 4076801 h 6858000"/>
              <a:gd name="connsiteX531" fmla="*/ 5434998 w 7467600"/>
              <a:gd name="connsiteY531" fmla="*/ 4254100 h 6858000"/>
              <a:gd name="connsiteX532" fmla="*/ 5351015 w 7467600"/>
              <a:gd name="connsiteY532" fmla="*/ 3760989 h 6858000"/>
              <a:gd name="connsiteX533" fmla="*/ 5413780 w 7467600"/>
              <a:gd name="connsiteY533" fmla="*/ 2966265 h 6858000"/>
              <a:gd name="connsiteX534" fmla="*/ 5425627 w 7467600"/>
              <a:gd name="connsiteY534" fmla="*/ 2954192 h 6858000"/>
              <a:gd name="connsiteX535" fmla="*/ 6604735 w 7467600"/>
              <a:gd name="connsiteY535" fmla="*/ 2041381 h 6858000"/>
              <a:gd name="connsiteX536" fmla="*/ 7204487 w 7467600"/>
              <a:gd name="connsiteY536" fmla="*/ 2742112 h 6858000"/>
              <a:gd name="connsiteX537" fmla="*/ 7131592 w 7467600"/>
              <a:gd name="connsiteY537" fmla="*/ 2672096 h 6858000"/>
              <a:gd name="connsiteX538" fmla="*/ 6996344 w 7467600"/>
              <a:gd name="connsiteY538" fmla="*/ 2518310 h 6858000"/>
              <a:gd name="connsiteX539" fmla="*/ 6735495 w 7467600"/>
              <a:gd name="connsiteY539" fmla="*/ 2196890 h 6858000"/>
              <a:gd name="connsiteX540" fmla="*/ 6721901 w 7467600"/>
              <a:gd name="connsiteY540" fmla="*/ 2179274 h 6858000"/>
              <a:gd name="connsiteX541" fmla="*/ 6604735 w 7467600"/>
              <a:gd name="connsiteY541" fmla="*/ 2041381 h 6858000"/>
              <a:gd name="connsiteX542" fmla="*/ 6591670 w 7467600"/>
              <a:gd name="connsiteY542" fmla="*/ 1988277 h 6858000"/>
              <a:gd name="connsiteX543" fmla="*/ 6747349 w 7467600"/>
              <a:gd name="connsiteY543" fmla="*/ 2160069 h 6858000"/>
              <a:gd name="connsiteX544" fmla="*/ 6760943 w 7467600"/>
              <a:gd name="connsiteY544" fmla="*/ 2177686 h 6858000"/>
              <a:gd name="connsiteX545" fmla="*/ 7021065 w 7467600"/>
              <a:gd name="connsiteY545" fmla="*/ 2498102 h 6858000"/>
              <a:gd name="connsiteX546" fmla="*/ 7155223 w 7467600"/>
              <a:gd name="connsiteY546" fmla="*/ 2650386 h 6858000"/>
              <a:gd name="connsiteX547" fmla="*/ 7203167 w 7467600"/>
              <a:gd name="connsiteY547" fmla="*/ 2697288 h 6858000"/>
              <a:gd name="connsiteX548" fmla="*/ 6937703 w 7467600"/>
              <a:gd name="connsiteY548" fmla="*/ 2321981 h 6858000"/>
              <a:gd name="connsiteX549" fmla="*/ 6591670 w 7467600"/>
              <a:gd name="connsiteY549" fmla="*/ 1988277 h 6858000"/>
              <a:gd name="connsiteX550" fmla="*/ 5798671 w 7467600"/>
              <a:gd name="connsiteY550" fmla="*/ 1981601 h 6858000"/>
              <a:gd name="connsiteX551" fmla="*/ 5754709 w 7467600"/>
              <a:gd name="connsiteY551" fmla="*/ 2071454 h 6858000"/>
              <a:gd name="connsiteX552" fmla="*/ 5763044 w 7467600"/>
              <a:gd name="connsiteY552" fmla="*/ 2842206 h 6858000"/>
              <a:gd name="connsiteX553" fmla="*/ 5764974 w 7467600"/>
              <a:gd name="connsiteY553" fmla="*/ 2799609 h 6858000"/>
              <a:gd name="connsiteX554" fmla="*/ 5767665 w 7467600"/>
              <a:gd name="connsiteY554" fmla="*/ 2666409 h 6858000"/>
              <a:gd name="connsiteX555" fmla="*/ 5763055 w 7467600"/>
              <a:gd name="connsiteY555" fmla="*/ 2579705 h 6858000"/>
              <a:gd name="connsiteX556" fmla="*/ 5758079 w 7467600"/>
              <a:gd name="connsiteY556" fmla="*/ 2492508 h 6858000"/>
              <a:gd name="connsiteX557" fmla="*/ 5779325 w 7467600"/>
              <a:gd name="connsiteY557" fmla="*/ 2197069 h 6858000"/>
              <a:gd name="connsiteX558" fmla="*/ 5798671 w 7467600"/>
              <a:gd name="connsiteY558" fmla="*/ 1981601 h 6858000"/>
              <a:gd name="connsiteX559" fmla="*/ 5829202 w 7467600"/>
              <a:gd name="connsiteY559" fmla="*/ 1971679 h 6858000"/>
              <a:gd name="connsiteX560" fmla="*/ 5809558 w 7467600"/>
              <a:gd name="connsiteY560" fmla="*/ 2198043 h 6858000"/>
              <a:gd name="connsiteX561" fmla="*/ 5788653 w 7467600"/>
              <a:gd name="connsiteY561" fmla="*/ 2489430 h 6858000"/>
              <a:gd name="connsiteX562" fmla="*/ 5793439 w 7467600"/>
              <a:gd name="connsiteY562" fmla="*/ 2575235 h 6858000"/>
              <a:gd name="connsiteX563" fmla="*/ 5796837 w 7467600"/>
              <a:gd name="connsiteY563" fmla="*/ 2637633 h 6858000"/>
              <a:gd name="connsiteX564" fmla="*/ 5818614 w 7467600"/>
              <a:gd name="connsiteY564" fmla="*/ 2473055 h 6858000"/>
              <a:gd name="connsiteX565" fmla="*/ 5829202 w 7467600"/>
              <a:gd name="connsiteY565" fmla="*/ 1971679 h 6858000"/>
              <a:gd name="connsiteX566" fmla="*/ 5911389 w 7467600"/>
              <a:gd name="connsiteY566" fmla="*/ 1898371 h 6858000"/>
              <a:gd name="connsiteX567" fmla="*/ 6237627 w 7467600"/>
              <a:gd name="connsiteY567" fmla="*/ 2231921 h 6858000"/>
              <a:gd name="connsiteX568" fmla="*/ 5911389 w 7467600"/>
              <a:gd name="connsiteY568" fmla="*/ 1898371 h 6858000"/>
              <a:gd name="connsiteX569" fmla="*/ 6944437 w 7467600"/>
              <a:gd name="connsiteY569" fmla="*/ 1575402 h 6858000"/>
              <a:gd name="connsiteX570" fmla="*/ 6304730 w 7467600"/>
              <a:gd name="connsiteY570" fmla="*/ 1766654 h 6858000"/>
              <a:gd name="connsiteX571" fmla="*/ 6944437 w 7467600"/>
              <a:gd name="connsiteY571" fmla="*/ 1575402 h 6858000"/>
              <a:gd name="connsiteX572" fmla="*/ 7019523 w 7467600"/>
              <a:gd name="connsiteY572" fmla="*/ 1519450 h 6858000"/>
              <a:gd name="connsiteX573" fmla="*/ 6298091 w 7467600"/>
              <a:gd name="connsiteY573" fmla="*/ 1737122 h 6858000"/>
              <a:gd name="connsiteX574" fmla="*/ 7019523 w 7467600"/>
              <a:gd name="connsiteY574" fmla="*/ 1519450 h 6858000"/>
              <a:gd name="connsiteX575" fmla="*/ 2399523 w 7467600"/>
              <a:gd name="connsiteY575" fmla="*/ 1428234 h 6858000"/>
              <a:gd name="connsiteX576" fmla="*/ 2224982 w 7467600"/>
              <a:gd name="connsiteY576" fmla="*/ 1826201 h 6858000"/>
              <a:gd name="connsiteX577" fmla="*/ 2096099 w 7467600"/>
              <a:gd name="connsiteY577" fmla="*/ 2345900 h 6858000"/>
              <a:gd name="connsiteX578" fmla="*/ 2283317 w 7467600"/>
              <a:gd name="connsiteY578" fmla="*/ 1796925 h 6858000"/>
              <a:gd name="connsiteX579" fmla="*/ 2399523 w 7467600"/>
              <a:gd name="connsiteY579" fmla="*/ 1428234 h 6858000"/>
              <a:gd name="connsiteX580" fmla="*/ 2448558 w 7467600"/>
              <a:gd name="connsiteY580" fmla="*/ 1373435 h 6858000"/>
              <a:gd name="connsiteX581" fmla="*/ 2312521 w 7467600"/>
              <a:gd name="connsiteY581" fmla="*/ 1806140 h 6858000"/>
              <a:gd name="connsiteX582" fmla="*/ 2127533 w 7467600"/>
              <a:gd name="connsiteY582" fmla="*/ 2348380 h 6858000"/>
              <a:gd name="connsiteX583" fmla="*/ 2358080 w 7467600"/>
              <a:gd name="connsiteY583" fmla="*/ 1866134 h 6858000"/>
              <a:gd name="connsiteX584" fmla="*/ 2407436 w 7467600"/>
              <a:gd name="connsiteY584" fmla="*/ 1651070 h 6858000"/>
              <a:gd name="connsiteX585" fmla="*/ 2448558 w 7467600"/>
              <a:gd name="connsiteY585" fmla="*/ 1373435 h 6858000"/>
              <a:gd name="connsiteX586" fmla="*/ 278707 w 7467600"/>
              <a:gd name="connsiteY586" fmla="*/ 1352270 h 6858000"/>
              <a:gd name="connsiteX587" fmla="*/ 321570 w 7467600"/>
              <a:gd name="connsiteY587" fmla="*/ 1861610 h 6858000"/>
              <a:gd name="connsiteX588" fmla="*/ 294281 w 7467600"/>
              <a:gd name="connsiteY588" fmla="*/ 1440658 h 6858000"/>
              <a:gd name="connsiteX589" fmla="*/ 278707 w 7467600"/>
              <a:gd name="connsiteY589" fmla="*/ 1352270 h 6858000"/>
              <a:gd name="connsiteX590" fmla="*/ 1423821 w 7467600"/>
              <a:gd name="connsiteY590" fmla="*/ 1351958 h 6858000"/>
              <a:gd name="connsiteX591" fmla="*/ 1638521 w 7467600"/>
              <a:gd name="connsiteY591" fmla="*/ 1908470 h 6858000"/>
              <a:gd name="connsiteX592" fmla="*/ 1754199 w 7467600"/>
              <a:gd name="connsiteY592" fmla="*/ 2149284 h 6858000"/>
              <a:gd name="connsiteX593" fmla="*/ 1908359 w 7467600"/>
              <a:gd name="connsiteY593" fmla="*/ 2364988 h 6858000"/>
              <a:gd name="connsiteX594" fmla="*/ 1647661 w 7467600"/>
              <a:gd name="connsiteY594" fmla="*/ 1825945 h 6858000"/>
              <a:gd name="connsiteX595" fmla="*/ 1423821 w 7467600"/>
              <a:gd name="connsiteY595" fmla="*/ 1351958 h 6858000"/>
              <a:gd name="connsiteX596" fmla="*/ 1431890 w 7467600"/>
              <a:gd name="connsiteY596" fmla="*/ 1306475 h 6858000"/>
              <a:gd name="connsiteX597" fmla="*/ 1507597 w 7467600"/>
              <a:gd name="connsiteY597" fmla="*/ 1446132 h 6858000"/>
              <a:gd name="connsiteX598" fmla="*/ 1674586 w 7467600"/>
              <a:gd name="connsiteY598" fmla="*/ 1813832 h 6858000"/>
              <a:gd name="connsiteX599" fmla="*/ 1815950 w 7467600"/>
              <a:gd name="connsiteY599" fmla="*/ 2128564 h 6858000"/>
              <a:gd name="connsiteX600" fmla="*/ 1984242 w 7467600"/>
              <a:gd name="connsiteY600" fmla="*/ 2430829 h 6858000"/>
              <a:gd name="connsiteX601" fmla="*/ 2014023 w 7467600"/>
              <a:gd name="connsiteY601" fmla="*/ 2450995 h 6858000"/>
              <a:gd name="connsiteX602" fmla="*/ 1747337 w 7467600"/>
              <a:gd name="connsiteY602" fmla="*/ 1855264 h 6858000"/>
              <a:gd name="connsiteX603" fmla="*/ 1533749 w 7467600"/>
              <a:gd name="connsiteY603" fmla="*/ 1478656 h 6858000"/>
              <a:gd name="connsiteX604" fmla="*/ 1431890 w 7467600"/>
              <a:gd name="connsiteY604" fmla="*/ 1306475 h 6858000"/>
              <a:gd name="connsiteX605" fmla="*/ 5052692 w 7467600"/>
              <a:gd name="connsiteY605" fmla="*/ 1292994 h 6858000"/>
              <a:gd name="connsiteX606" fmla="*/ 5200661 w 7467600"/>
              <a:gd name="connsiteY606" fmla="*/ 1635186 h 6858000"/>
              <a:gd name="connsiteX607" fmla="*/ 5297138 w 7467600"/>
              <a:gd name="connsiteY607" fmla="*/ 1906351 h 6858000"/>
              <a:gd name="connsiteX608" fmla="*/ 5052692 w 7467600"/>
              <a:gd name="connsiteY608" fmla="*/ 1292994 h 6858000"/>
              <a:gd name="connsiteX609" fmla="*/ 5009948 w 7467600"/>
              <a:gd name="connsiteY609" fmla="*/ 1273619 h 6858000"/>
              <a:gd name="connsiteX610" fmla="*/ 5121777 w 7467600"/>
              <a:gd name="connsiteY610" fmla="*/ 1654213 h 6858000"/>
              <a:gd name="connsiteX611" fmla="*/ 5293545 w 7467600"/>
              <a:gd name="connsiteY611" fmla="*/ 2072247 h 6858000"/>
              <a:gd name="connsiteX612" fmla="*/ 5294042 w 7467600"/>
              <a:gd name="connsiteY612" fmla="*/ 2065019 h 6858000"/>
              <a:gd name="connsiteX613" fmla="*/ 5171936 w 7467600"/>
              <a:gd name="connsiteY613" fmla="*/ 1647613 h 6858000"/>
              <a:gd name="connsiteX614" fmla="*/ 5009948 w 7467600"/>
              <a:gd name="connsiteY614" fmla="*/ 1273619 h 6858000"/>
              <a:gd name="connsiteX615" fmla="*/ 655236 w 7467600"/>
              <a:gd name="connsiteY615" fmla="*/ 1268632 h 6858000"/>
              <a:gd name="connsiteX616" fmla="*/ 839521 w 7467600"/>
              <a:gd name="connsiteY616" fmla="*/ 1685315 h 6858000"/>
              <a:gd name="connsiteX617" fmla="*/ 1109416 w 7467600"/>
              <a:gd name="connsiteY617" fmla="*/ 2061663 h 6858000"/>
              <a:gd name="connsiteX618" fmla="*/ 1298300 w 7467600"/>
              <a:gd name="connsiteY618" fmla="*/ 2247742 h 6858000"/>
              <a:gd name="connsiteX619" fmla="*/ 1125871 w 7467600"/>
              <a:gd name="connsiteY619" fmla="*/ 1989513 h 6858000"/>
              <a:gd name="connsiteX620" fmla="*/ 981574 w 7467600"/>
              <a:gd name="connsiteY620" fmla="*/ 1783157 h 6858000"/>
              <a:gd name="connsiteX621" fmla="*/ 922198 w 7467600"/>
              <a:gd name="connsiteY621" fmla="*/ 1677437 h 6858000"/>
              <a:gd name="connsiteX622" fmla="*/ 869293 w 7467600"/>
              <a:gd name="connsiteY622" fmla="*/ 1583214 h 6858000"/>
              <a:gd name="connsiteX623" fmla="*/ 751431 w 7467600"/>
              <a:gd name="connsiteY623" fmla="*/ 1405731 h 6858000"/>
              <a:gd name="connsiteX624" fmla="*/ 655236 w 7467600"/>
              <a:gd name="connsiteY624" fmla="*/ 1268632 h 6858000"/>
              <a:gd name="connsiteX625" fmla="*/ 6516292 w 7467600"/>
              <a:gd name="connsiteY625" fmla="*/ 1263064 h 6858000"/>
              <a:gd name="connsiteX626" fmla="*/ 5736320 w 7467600"/>
              <a:gd name="connsiteY626" fmla="*/ 1501803 h 6858000"/>
              <a:gd name="connsiteX627" fmla="*/ 6516292 w 7467600"/>
              <a:gd name="connsiteY627" fmla="*/ 1263064 h 6858000"/>
              <a:gd name="connsiteX628" fmla="*/ 291466 w 7467600"/>
              <a:gd name="connsiteY628" fmla="*/ 1250369 h 6858000"/>
              <a:gd name="connsiteX629" fmla="*/ 323180 w 7467600"/>
              <a:gd name="connsiteY629" fmla="*/ 1435283 h 6858000"/>
              <a:gd name="connsiteX630" fmla="*/ 349381 w 7467600"/>
              <a:gd name="connsiteY630" fmla="*/ 1875041 h 6858000"/>
              <a:gd name="connsiteX631" fmla="*/ 374363 w 7467600"/>
              <a:gd name="connsiteY631" fmla="*/ 1506494 h 6858000"/>
              <a:gd name="connsiteX632" fmla="*/ 302168 w 7467600"/>
              <a:gd name="connsiteY632" fmla="*/ 1274495 h 6858000"/>
              <a:gd name="connsiteX633" fmla="*/ 291466 w 7467600"/>
              <a:gd name="connsiteY633" fmla="*/ 1250369 h 6858000"/>
              <a:gd name="connsiteX634" fmla="*/ 678222 w 7467600"/>
              <a:gd name="connsiteY634" fmla="*/ 1248670 h 6858000"/>
              <a:gd name="connsiteX635" fmla="*/ 775536 w 7467600"/>
              <a:gd name="connsiteY635" fmla="*/ 1388015 h 6858000"/>
              <a:gd name="connsiteX636" fmla="*/ 894529 w 7467600"/>
              <a:gd name="connsiteY636" fmla="*/ 1567739 h 6858000"/>
              <a:gd name="connsiteX637" fmla="*/ 948000 w 7467600"/>
              <a:gd name="connsiteY637" fmla="*/ 1663088 h 6858000"/>
              <a:gd name="connsiteX638" fmla="*/ 1006812 w 7467600"/>
              <a:gd name="connsiteY638" fmla="*/ 1767683 h 6858000"/>
              <a:gd name="connsiteX639" fmla="*/ 1149133 w 7467600"/>
              <a:gd name="connsiteY639" fmla="*/ 1971513 h 6858000"/>
              <a:gd name="connsiteX640" fmla="*/ 1333952 w 7467600"/>
              <a:gd name="connsiteY640" fmla="*/ 2251620 h 6858000"/>
              <a:gd name="connsiteX641" fmla="*/ 1337329 w 7467600"/>
              <a:gd name="connsiteY641" fmla="*/ 2258350 h 6858000"/>
              <a:gd name="connsiteX642" fmla="*/ 1014726 w 7467600"/>
              <a:gd name="connsiteY642" fmla="*/ 1615556 h 6858000"/>
              <a:gd name="connsiteX643" fmla="*/ 678222 w 7467600"/>
              <a:gd name="connsiteY643" fmla="*/ 1248670 h 6858000"/>
              <a:gd name="connsiteX644" fmla="*/ 6691602 w 7467600"/>
              <a:gd name="connsiteY644" fmla="*/ 1140573 h 6858000"/>
              <a:gd name="connsiteX645" fmla="*/ 6571100 w 7467600"/>
              <a:gd name="connsiteY645" fmla="*/ 1183662 h 6858000"/>
              <a:gd name="connsiteX646" fmla="*/ 6241687 w 7467600"/>
              <a:gd name="connsiteY646" fmla="*/ 1257600 h 6858000"/>
              <a:gd name="connsiteX647" fmla="*/ 5693009 w 7467600"/>
              <a:gd name="connsiteY647" fmla="*/ 1478256 h 6858000"/>
              <a:gd name="connsiteX648" fmla="*/ 6548420 w 7467600"/>
              <a:gd name="connsiteY648" fmla="*/ 1214599 h 6858000"/>
              <a:gd name="connsiteX649" fmla="*/ 6605473 w 7467600"/>
              <a:gd name="connsiteY649" fmla="*/ 1184686 h 6858000"/>
              <a:gd name="connsiteX650" fmla="*/ 6691602 w 7467600"/>
              <a:gd name="connsiteY650" fmla="*/ 1140573 h 6858000"/>
              <a:gd name="connsiteX651" fmla="*/ 4002475 w 7467600"/>
              <a:gd name="connsiteY651" fmla="*/ 1037802 h 6858000"/>
              <a:gd name="connsiteX652" fmla="*/ 4000324 w 7467600"/>
              <a:gd name="connsiteY652" fmla="*/ 1039362 h 6858000"/>
              <a:gd name="connsiteX653" fmla="*/ 4002862 w 7467600"/>
              <a:gd name="connsiteY653" fmla="*/ 1042866 h 6858000"/>
              <a:gd name="connsiteX654" fmla="*/ 4002475 w 7467600"/>
              <a:gd name="connsiteY654" fmla="*/ 1037802 h 6858000"/>
              <a:gd name="connsiteX655" fmla="*/ 506322 w 7467600"/>
              <a:gd name="connsiteY655" fmla="*/ 1020997 h 6858000"/>
              <a:gd name="connsiteX656" fmla="*/ 533068 w 7467600"/>
              <a:gd name="connsiteY656" fmla="*/ 1029409 h 6858000"/>
              <a:gd name="connsiteX657" fmla="*/ 1232525 w 7467600"/>
              <a:gd name="connsiteY657" fmla="*/ 1804675 h 6858000"/>
              <a:gd name="connsiteX658" fmla="*/ 1388858 w 7467600"/>
              <a:gd name="connsiteY658" fmla="*/ 2368011 h 6858000"/>
              <a:gd name="connsiteX659" fmla="*/ 1384098 w 7467600"/>
              <a:gd name="connsiteY659" fmla="*/ 2378125 h 6858000"/>
              <a:gd name="connsiteX660" fmla="*/ 1425393 w 7467600"/>
              <a:gd name="connsiteY660" fmla="*/ 2589124 h 6858000"/>
              <a:gd name="connsiteX661" fmla="*/ 1424001 w 7467600"/>
              <a:gd name="connsiteY661" fmla="*/ 2597541 h 6858000"/>
              <a:gd name="connsiteX662" fmla="*/ 2152729 w 7467600"/>
              <a:gd name="connsiteY662" fmla="*/ 2864487 h 6858000"/>
              <a:gd name="connsiteX663" fmla="*/ 2020609 w 7467600"/>
              <a:gd name="connsiteY663" fmla="*/ 2539671 h 6858000"/>
              <a:gd name="connsiteX664" fmla="*/ 2018920 w 7467600"/>
              <a:gd name="connsiteY664" fmla="*/ 2536309 h 6858000"/>
              <a:gd name="connsiteX665" fmla="*/ 1342441 w 7467600"/>
              <a:gd name="connsiteY665" fmla="*/ 1173017 h 6858000"/>
              <a:gd name="connsiteX666" fmla="*/ 1367925 w 7467600"/>
              <a:gd name="connsiteY666" fmla="*/ 1135648 h 6858000"/>
              <a:gd name="connsiteX667" fmla="*/ 1771401 w 7467600"/>
              <a:gd name="connsiteY667" fmla="*/ 1806673 h 6858000"/>
              <a:gd name="connsiteX668" fmla="*/ 1972385 w 7467600"/>
              <a:gd name="connsiteY668" fmla="*/ 2198735 h 6858000"/>
              <a:gd name="connsiteX669" fmla="*/ 2040892 w 7467600"/>
              <a:gd name="connsiteY669" fmla="*/ 2405205 h 6858000"/>
              <a:gd name="connsiteX670" fmla="*/ 2131689 w 7467600"/>
              <a:gd name="connsiteY670" fmla="*/ 1936926 h 6858000"/>
              <a:gd name="connsiteX671" fmla="*/ 2454820 w 7467600"/>
              <a:gd name="connsiteY671" fmla="*/ 1248808 h 6858000"/>
              <a:gd name="connsiteX672" fmla="*/ 2492512 w 7467600"/>
              <a:gd name="connsiteY672" fmla="*/ 1302920 h 6858000"/>
              <a:gd name="connsiteX673" fmla="*/ 2081216 w 7467600"/>
              <a:gd name="connsiteY673" fmla="*/ 2527513 h 6858000"/>
              <a:gd name="connsiteX674" fmla="*/ 2081211 w 7467600"/>
              <a:gd name="connsiteY674" fmla="*/ 2528916 h 6858000"/>
              <a:gd name="connsiteX675" fmla="*/ 2199067 w 7467600"/>
              <a:gd name="connsiteY675" fmla="*/ 2884061 h 6858000"/>
              <a:gd name="connsiteX676" fmla="*/ 3192586 w 7467600"/>
              <a:gd name="connsiteY676" fmla="*/ 3411496 h 6858000"/>
              <a:gd name="connsiteX677" fmla="*/ 3182620 w 7467600"/>
              <a:gd name="connsiteY677" fmla="*/ 3483279 h 6858000"/>
              <a:gd name="connsiteX678" fmla="*/ 2435119 w 7467600"/>
              <a:gd name="connsiteY678" fmla="*/ 3080173 h 6858000"/>
              <a:gd name="connsiteX679" fmla="*/ 2410152 w 7467600"/>
              <a:gd name="connsiteY679" fmla="*/ 3063751 h 6858000"/>
              <a:gd name="connsiteX680" fmla="*/ 2408099 w 7467600"/>
              <a:gd name="connsiteY680" fmla="*/ 3064403 h 6858000"/>
              <a:gd name="connsiteX681" fmla="*/ 2407218 w 7467600"/>
              <a:gd name="connsiteY681" fmla="*/ 3070324 h 6858000"/>
              <a:gd name="connsiteX682" fmla="*/ 2380138 w 7467600"/>
              <a:gd name="connsiteY682" fmla="*/ 3099341 h 6858000"/>
              <a:gd name="connsiteX683" fmla="*/ 1765923 w 7467600"/>
              <a:gd name="connsiteY683" fmla="*/ 3581043 h 6858000"/>
              <a:gd name="connsiteX684" fmla="*/ 1702258 w 7467600"/>
              <a:gd name="connsiteY684" fmla="*/ 3612286 h 6858000"/>
              <a:gd name="connsiteX685" fmla="*/ 1538370 w 7467600"/>
              <a:gd name="connsiteY685" fmla="*/ 3811804 h 6858000"/>
              <a:gd name="connsiteX686" fmla="*/ 542867 w 7467600"/>
              <a:gd name="connsiteY686" fmla="*/ 4944092 h 6858000"/>
              <a:gd name="connsiteX687" fmla="*/ 515800 w 7467600"/>
              <a:gd name="connsiteY687" fmla="*/ 4862180 h 6858000"/>
              <a:gd name="connsiteX688" fmla="*/ 909145 w 7467600"/>
              <a:gd name="connsiteY688" fmla="*/ 4199225 h 6858000"/>
              <a:gd name="connsiteX689" fmla="*/ 1214067 w 7467600"/>
              <a:gd name="connsiteY689" fmla="*/ 3908561 h 6858000"/>
              <a:gd name="connsiteX690" fmla="*/ 640967 w 7467600"/>
              <a:gd name="connsiteY690" fmla="*/ 4105601 h 6858000"/>
              <a:gd name="connsiteX691" fmla="*/ 112563 w 7467600"/>
              <a:gd name="connsiteY691" fmla="*/ 4396952 h 6858000"/>
              <a:gd name="connsiteX692" fmla="*/ 0 w 7467600"/>
              <a:gd name="connsiteY692" fmla="*/ 4466006 h 6858000"/>
              <a:gd name="connsiteX693" fmla="*/ 0 w 7467600"/>
              <a:gd name="connsiteY693" fmla="*/ 4233763 h 6858000"/>
              <a:gd name="connsiteX694" fmla="*/ 36881 w 7467600"/>
              <a:gd name="connsiteY694" fmla="*/ 4200118 h 6858000"/>
              <a:gd name="connsiteX695" fmla="*/ 910534 w 7467600"/>
              <a:gd name="connsiteY695" fmla="*/ 3629753 h 6858000"/>
              <a:gd name="connsiteX696" fmla="*/ 1578717 w 7467600"/>
              <a:gd name="connsiteY696" fmla="*/ 3575982 h 6858000"/>
              <a:gd name="connsiteX697" fmla="*/ 2338780 w 7467600"/>
              <a:gd name="connsiteY697" fmla="*/ 3033725 h 6858000"/>
              <a:gd name="connsiteX698" fmla="*/ 1807991 w 7467600"/>
              <a:gd name="connsiteY698" fmla="*/ 2807184 h 6858000"/>
              <a:gd name="connsiteX699" fmla="*/ 1416358 w 7467600"/>
              <a:gd name="connsiteY699" fmla="*/ 3112571 h 6858000"/>
              <a:gd name="connsiteX700" fmla="*/ 939066 w 7467600"/>
              <a:gd name="connsiteY700" fmla="*/ 3378798 h 6858000"/>
              <a:gd name="connsiteX701" fmla="*/ 115099 w 7467600"/>
              <a:gd name="connsiteY701" fmla="*/ 3607650 h 6858000"/>
              <a:gd name="connsiteX702" fmla="*/ 97284 w 7467600"/>
              <a:gd name="connsiteY702" fmla="*/ 3520393 h 6858000"/>
              <a:gd name="connsiteX703" fmla="*/ 922050 w 7467600"/>
              <a:gd name="connsiteY703" fmla="*/ 3074867 h 6858000"/>
              <a:gd name="connsiteX704" fmla="*/ 1405265 w 7467600"/>
              <a:gd name="connsiteY704" fmla="*/ 3016319 h 6858000"/>
              <a:gd name="connsiteX705" fmla="*/ 1407512 w 7467600"/>
              <a:gd name="connsiteY705" fmla="*/ 3018001 h 6858000"/>
              <a:gd name="connsiteX706" fmla="*/ 1726266 w 7467600"/>
              <a:gd name="connsiteY706" fmla="*/ 2777274 h 6858000"/>
              <a:gd name="connsiteX707" fmla="*/ 625390 w 7467600"/>
              <a:gd name="connsiteY707" fmla="*/ 2514541 h 6858000"/>
              <a:gd name="connsiteX708" fmla="*/ 619799 w 7467600"/>
              <a:gd name="connsiteY708" fmla="*/ 2527180 h 6858000"/>
              <a:gd name="connsiteX709" fmla="*/ 310030 w 7467600"/>
              <a:gd name="connsiteY709" fmla="*/ 2771818 h 6858000"/>
              <a:gd name="connsiteX710" fmla="*/ 173877 w 7467600"/>
              <a:gd name="connsiteY710" fmla="*/ 2937056 h 6858000"/>
              <a:gd name="connsiteX711" fmla="*/ 77889 w 7467600"/>
              <a:gd name="connsiteY711" fmla="*/ 3138440 h 6858000"/>
              <a:gd name="connsiteX712" fmla="*/ 0 w 7467600"/>
              <a:gd name="connsiteY712" fmla="*/ 3271395 h 6858000"/>
              <a:gd name="connsiteX713" fmla="*/ 0 w 7467600"/>
              <a:gd name="connsiteY713" fmla="*/ 3153002 h 6858000"/>
              <a:gd name="connsiteX714" fmla="*/ 2386 w 7467600"/>
              <a:gd name="connsiteY714" fmla="*/ 3149203 h 6858000"/>
              <a:gd name="connsiteX715" fmla="*/ 89753 w 7467600"/>
              <a:gd name="connsiteY715" fmla="*/ 2987702 h 6858000"/>
              <a:gd name="connsiteX716" fmla="*/ 76869 w 7467600"/>
              <a:gd name="connsiteY716" fmla="*/ 3005404 h 6858000"/>
              <a:gd name="connsiteX717" fmla="*/ 32049 w 7467600"/>
              <a:gd name="connsiteY717" fmla="*/ 3065814 h 6858000"/>
              <a:gd name="connsiteX718" fmla="*/ 0 w 7467600"/>
              <a:gd name="connsiteY718" fmla="*/ 3108744 h 6858000"/>
              <a:gd name="connsiteX719" fmla="*/ 0 w 7467600"/>
              <a:gd name="connsiteY719" fmla="*/ 3058059 h 6858000"/>
              <a:gd name="connsiteX720" fmla="*/ 7610 w 7467600"/>
              <a:gd name="connsiteY720" fmla="*/ 3047889 h 6858000"/>
              <a:gd name="connsiteX721" fmla="*/ 52419 w 7467600"/>
              <a:gd name="connsiteY721" fmla="*/ 2987479 h 6858000"/>
              <a:gd name="connsiteX722" fmla="*/ 59142 w 7467600"/>
              <a:gd name="connsiteY722" fmla="*/ 2978488 h 6858000"/>
              <a:gd name="connsiteX723" fmla="*/ 0 w 7467600"/>
              <a:gd name="connsiteY723" fmla="*/ 3015334 h 6858000"/>
              <a:gd name="connsiteX724" fmla="*/ 0 w 7467600"/>
              <a:gd name="connsiteY724" fmla="*/ 2914286 h 6858000"/>
              <a:gd name="connsiteX725" fmla="*/ 36383 w 7467600"/>
              <a:gd name="connsiteY725" fmla="*/ 2901128 h 6858000"/>
              <a:gd name="connsiteX726" fmla="*/ 156329 w 7467600"/>
              <a:gd name="connsiteY726" fmla="*/ 2840533 h 6858000"/>
              <a:gd name="connsiteX727" fmla="*/ 358355 w 7467600"/>
              <a:gd name="connsiteY727" fmla="*/ 2620471 h 6858000"/>
              <a:gd name="connsiteX728" fmla="*/ 510577 w 7467600"/>
              <a:gd name="connsiteY728" fmla="*/ 2501244 h 6858000"/>
              <a:gd name="connsiteX729" fmla="*/ 211967 w 7467600"/>
              <a:gd name="connsiteY729" fmla="*/ 2479171 h 6858000"/>
              <a:gd name="connsiteX730" fmla="*/ 0 w 7467600"/>
              <a:gd name="connsiteY730" fmla="*/ 2476398 h 6858000"/>
              <a:gd name="connsiteX731" fmla="*/ 0 w 7467600"/>
              <a:gd name="connsiteY731" fmla="*/ 2389189 h 6858000"/>
              <a:gd name="connsiteX732" fmla="*/ 103062 w 7467600"/>
              <a:gd name="connsiteY732" fmla="*/ 2389518 h 6858000"/>
              <a:gd name="connsiteX733" fmla="*/ 510734 w 7467600"/>
              <a:gd name="connsiteY733" fmla="*/ 2416201 h 6858000"/>
              <a:gd name="connsiteX734" fmla="*/ 279257 w 7467600"/>
              <a:gd name="connsiteY734" fmla="*/ 2092102 h 6858000"/>
              <a:gd name="connsiteX735" fmla="*/ 65265 w 7467600"/>
              <a:gd name="connsiteY735" fmla="*/ 2006049 h 6858000"/>
              <a:gd name="connsiteX736" fmla="*/ 0 w 7467600"/>
              <a:gd name="connsiteY736" fmla="*/ 1982532 h 6858000"/>
              <a:gd name="connsiteX737" fmla="*/ 0 w 7467600"/>
              <a:gd name="connsiteY737" fmla="*/ 1912789 h 6858000"/>
              <a:gd name="connsiteX738" fmla="*/ 97460 w 7467600"/>
              <a:gd name="connsiteY738" fmla="*/ 1953725 h 6858000"/>
              <a:gd name="connsiteX739" fmla="*/ 221272 w 7467600"/>
              <a:gd name="connsiteY739" fmla="*/ 1980766 h 6858000"/>
              <a:gd name="connsiteX740" fmla="*/ 116765 w 7467600"/>
              <a:gd name="connsiteY740" fmla="*/ 1911033 h 6858000"/>
              <a:gd name="connsiteX741" fmla="*/ 16405 w 7467600"/>
              <a:gd name="connsiteY741" fmla="*/ 1803412 h 6858000"/>
              <a:gd name="connsiteX742" fmla="*/ 0 w 7467600"/>
              <a:gd name="connsiteY742" fmla="*/ 1784777 h 6858000"/>
              <a:gd name="connsiteX743" fmla="*/ 0 w 7467600"/>
              <a:gd name="connsiteY743" fmla="*/ 1740082 h 6858000"/>
              <a:gd name="connsiteX744" fmla="*/ 39394 w 7467600"/>
              <a:gd name="connsiteY744" fmla="*/ 1784856 h 6858000"/>
              <a:gd name="connsiteX745" fmla="*/ 135813 w 7467600"/>
              <a:gd name="connsiteY745" fmla="*/ 1888838 h 6858000"/>
              <a:gd name="connsiteX746" fmla="*/ 242575 w 7467600"/>
              <a:gd name="connsiteY746" fmla="*/ 1958841 h 6858000"/>
              <a:gd name="connsiteX747" fmla="*/ 82197 w 7467600"/>
              <a:gd name="connsiteY747" fmla="*/ 1754826 h 6858000"/>
              <a:gd name="connsiteX748" fmla="*/ 0 w 7467600"/>
              <a:gd name="connsiteY748" fmla="*/ 1679650 h 6858000"/>
              <a:gd name="connsiteX749" fmla="*/ 0 w 7467600"/>
              <a:gd name="connsiteY749" fmla="*/ 1602463 h 6858000"/>
              <a:gd name="connsiteX750" fmla="*/ 84689 w 7467600"/>
              <a:gd name="connsiteY750" fmla="*/ 1677442 h 6858000"/>
              <a:gd name="connsiteX751" fmla="*/ 298437 w 7467600"/>
              <a:gd name="connsiteY751" fmla="*/ 1968019 h 6858000"/>
              <a:gd name="connsiteX752" fmla="*/ 227269 w 7467600"/>
              <a:gd name="connsiteY752" fmla="*/ 1114064 h 6858000"/>
              <a:gd name="connsiteX753" fmla="*/ 248003 w 7467600"/>
              <a:gd name="connsiteY753" fmla="*/ 1089613 h 6858000"/>
              <a:gd name="connsiteX754" fmla="*/ 427020 w 7467600"/>
              <a:gd name="connsiteY754" fmla="*/ 1619803 h 6858000"/>
              <a:gd name="connsiteX755" fmla="*/ 340345 w 7467600"/>
              <a:gd name="connsiteY755" fmla="*/ 2027739 h 6858000"/>
              <a:gd name="connsiteX756" fmla="*/ 360865 w 7467600"/>
              <a:gd name="connsiteY756" fmla="*/ 2044827 h 6858000"/>
              <a:gd name="connsiteX757" fmla="*/ 560414 w 7467600"/>
              <a:gd name="connsiteY757" fmla="*/ 2421457 h 6858000"/>
              <a:gd name="connsiteX758" fmla="*/ 1359703 w 7467600"/>
              <a:gd name="connsiteY758" fmla="*/ 2578554 h 6858000"/>
              <a:gd name="connsiteX759" fmla="*/ 1359422 w 7467600"/>
              <a:gd name="connsiteY759" fmla="*/ 2577994 h 6858000"/>
              <a:gd name="connsiteX760" fmla="*/ 828701 w 7467600"/>
              <a:gd name="connsiteY760" fmla="*/ 1839520 h 6858000"/>
              <a:gd name="connsiteX761" fmla="*/ 494427 w 7467600"/>
              <a:gd name="connsiteY761" fmla="*/ 1092333 h 6858000"/>
              <a:gd name="connsiteX762" fmla="*/ 506322 w 7467600"/>
              <a:gd name="connsiteY762" fmla="*/ 1020997 h 6858000"/>
              <a:gd name="connsiteX763" fmla="*/ 4570198 w 7467600"/>
              <a:gd name="connsiteY763" fmla="*/ 978081 h 6858000"/>
              <a:gd name="connsiteX764" fmla="*/ 4523691 w 7467600"/>
              <a:gd name="connsiteY764" fmla="*/ 1127776 h 6858000"/>
              <a:gd name="connsiteX765" fmla="*/ 4509875 w 7467600"/>
              <a:gd name="connsiteY765" fmla="*/ 1167552 h 6858000"/>
              <a:gd name="connsiteX766" fmla="*/ 4478168 w 7467600"/>
              <a:gd name="connsiteY766" fmla="*/ 1260735 h 6858000"/>
              <a:gd name="connsiteX767" fmla="*/ 4409309 w 7467600"/>
              <a:gd name="connsiteY767" fmla="*/ 1666996 h 6858000"/>
              <a:gd name="connsiteX768" fmla="*/ 4370031 w 7467600"/>
              <a:gd name="connsiteY768" fmla="*/ 1955666 h 6858000"/>
              <a:gd name="connsiteX769" fmla="*/ 4570198 w 7467600"/>
              <a:gd name="connsiteY769" fmla="*/ 978081 h 6858000"/>
              <a:gd name="connsiteX770" fmla="*/ 4557898 w 7467600"/>
              <a:gd name="connsiteY770" fmla="*/ 900011 h 6858000"/>
              <a:gd name="connsiteX771" fmla="*/ 4344840 w 7467600"/>
              <a:gd name="connsiteY771" fmla="*/ 1922038 h 6858000"/>
              <a:gd name="connsiteX772" fmla="*/ 4378710 w 7467600"/>
              <a:gd name="connsiteY772" fmla="*/ 1665516 h 6858000"/>
              <a:gd name="connsiteX773" fmla="*/ 4448798 w 7467600"/>
              <a:gd name="connsiteY773" fmla="*/ 1253024 h 6858000"/>
              <a:gd name="connsiteX774" fmla="*/ 4480315 w 7467600"/>
              <a:gd name="connsiteY774" fmla="*/ 1158454 h 6858000"/>
              <a:gd name="connsiteX775" fmla="*/ 4494133 w 7467600"/>
              <a:gd name="connsiteY775" fmla="*/ 1118676 h 6858000"/>
              <a:gd name="connsiteX776" fmla="*/ 4557898 w 7467600"/>
              <a:gd name="connsiteY776" fmla="*/ 900011 h 6858000"/>
              <a:gd name="connsiteX777" fmla="*/ 5870151 w 7467600"/>
              <a:gd name="connsiteY777" fmla="*/ 898890 h 6858000"/>
              <a:gd name="connsiteX778" fmla="*/ 5861335 w 7467600"/>
              <a:gd name="connsiteY778" fmla="*/ 899177 h 6858000"/>
              <a:gd name="connsiteX779" fmla="*/ 5843702 w 7467600"/>
              <a:gd name="connsiteY779" fmla="*/ 899748 h 6858000"/>
              <a:gd name="connsiteX780" fmla="*/ 5651107 w 7467600"/>
              <a:gd name="connsiteY780" fmla="*/ 920306 h 6858000"/>
              <a:gd name="connsiteX781" fmla="*/ 5459407 w 7467600"/>
              <a:gd name="connsiteY781" fmla="*/ 940975 h 6858000"/>
              <a:gd name="connsiteX782" fmla="*/ 5374846 w 7467600"/>
              <a:gd name="connsiteY782" fmla="*/ 941988 h 6858000"/>
              <a:gd name="connsiteX783" fmla="*/ 5256105 w 7467600"/>
              <a:gd name="connsiteY783" fmla="*/ 945632 h 6858000"/>
              <a:gd name="connsiteX784" fmla="*/ 5107071 w 7467600"/>
              <a:gd name="connsiteY784" fmla="*/ 969720 h 6858000"/>
              <a:gd name="connsiteX785" fmla="*/ 4998681 w 7467600"/>
              <a:gd name="connsiteY785" fmla="*/ 988771 h 6858000"/>
              <a:gd name="connsiteX786" fmla="*/ 5870151 w 7467600"/>
              <a:gd name="connsiteY786" fmla="*/ 898890 h 6858000"/>
              <a:gd name="connsiteX787" fmla="*/ 5504425 w 7467600"/>
              <a:gd name="connsiteY787" fmla="*/ 848067 h 6858000"/>
              <a:gd name="connsiteX788" fmla="*/ 4968849 w 7467600"/>
              <a:gd name="connsiteY788" fmla="*/ 962318 h 6858000"/>
              <a:gd name="connsiteX789" fmla="*/ 5104039 w 7467600"/>
              <a:gd name="connsiteY789" fmla="*/ 940634 h 6858000"/>
              <a:gd name="connsiteX790" fmla="*/ 5256311 w 7467600"/>
              <a:gd name="connsiteY790" fmla="*/ 916490 h 6858000"/>
              <a:gd name="connsiteX791" fmla="*/ 5377381 w 7467600"/>
              <a:gd name="connsiteY791" fmla="*/ 912671 h 6858000"/>
              <a:gd name="connsiteX792" fmla="*/ 5460148 w 7467600"/>
              <a:gd name="connsiteY792" fmla="*/ 911442 h 6858000"/>
              <a:gd name="connsiteX793" fmla="*/ 5648971 w 7467600"/>
              <a:gd name="connsiteY793" fmla="*/ 891331 h 6858000"/>
              <a:gd name="connsiteX794" fmla="*/ 5844807 w 7467600"/>
              <a:gd name="connsiteY794" fmla="*/ 870718 h 6858000"/>
              <a:gd name="connsiteX795" fmla="*/ 5862975 w 7467600"/>
              <a:gd name="connsiteY795" fmla="*/ 869756 h 6858000"/>
              <a:gd name="connsiteX796" fmla="*/ 5920887 w 7467600"/>
              <a:gd name="connsiteY796" fmla="*/ 865929 h 6858000"/>
              <a:gd name="connsiteX797" fmla="*/ 5504425 w 7467600"/>
              <a:gd name="connsiteY797" fmla="*/ 848067 h 6858000"/>
              <a:gd name="connsiteX798" fmla="*/ 3607114 w 7467600"/>
              <a:gd name="connsiteY798" fmla="*/ 467441 h 6858000"/>
              <a:gd name="connsiteX799" fmla="*/ 3296242 w 7467600"/>
              <a:gd name="connsiteY799" fmla="*/ 807991 h 6858000"/>
              <a:gd name="connsiteX800" fmla="*/ 3174674 w 7467600"/>
              <a:gd name="connsiteY800" fmla="*/ 919759 h 6858000"/>
              <a:gd name="connsiteX801" fmla="*/ 3042978 w 7467600"/>
              <a:gd name="connsiteY801" fmla="*/ 1054894 h 6858000"/>
              <a:gd name="connsiteX802" fmla="*/ 2968914 w 7467600"/>
              <a:gd name="connsiteY802" fmla="*/ 1133756 h 6858000"/>
              <a:gd name="connsiteX803" fmla="*/ 3103823 w 7467600"/>
              <a:gd name="connsiteY803" fmla="*/ 1026814 h 6858000"/>
              <a:gd name="connsiteX804" fmla="*/ 3607114 w 7467600"/>
              <a:gd name="connsiteY804" fmla="*/ 467441 h 6858000"/>
              <a:gd name="connsiteX805" fmla="*/ 3744487 w 7467600"/>
              <a:gd name="connsiteY805" fmla="*/ 383136 h 6858000"/>
              <a:gd name="connsiteX806" fmla="*/ 3970213 w 7467600"/>
              <a:gd name="connsiteY806" fmla="*/ 995559 h 6858000"/>
              <a:gd name="connsiteX807" fmla="*/ 3744487 w 7467600"/>
              <a:gd name="connsiteY807" fmla="*/ 383136 h 6858000"/>
              <a:gd name="connsiteX808" fmla="*/ 3624562 w 7467600"/>
              <a:gd name="connsiteY808" fmla="*/ 367041 h 6858000"/>
              <a:gd name="connsiteX809" fmla="*/ 3489712 w 7467600"/>
              <a:gd name="connsiteY809" fmla="*/ 485386 h 6858000"/>
              <a:gd name="connsiteX810" fmla="*/ 3182994 w 7467600"/>
              <a:gd name="connsiteY810" fmla="*/ 828265 h 6858000"/>
              <a:gd name="connsiteX811" fmla="*/ 2892114 w 7467600"/>
              <a:gd name="connsiteY811" fmla="*/ 1172635 h 6858000"/>
              <a:gd name="connsiteX812" fmla="*/ 3021459 w 7467600"/>
              <a:gd name="connsiteY812" fmla="*/ 1035385 h 6858000"/>
              <a:gd name="connsiteX813" fmla="*/ 3153873 w 7467600"/>
              <a:gd name="connsiteY813" fmla="*/ 898971 h 6858000"/>
              <a:gd name="connsiteX814" fmla="*/ 3276511 w 7467600"/>
              <a:gd name="connsiteY814" fmla="*/ 786423 h 6858000"/>
              <a:gd name="connsiteX815" fmla="*/ 3584154 w 7467600"/>
              <a:gd name="connsiteY815" fmla="*/ 448218 h 6858000"/>
              <a:gd name="connsiteX816" fmla="*/ 3624562 w 7467600"/>
              <a:gd name="connsiteY816" fmla="*/ 367041 h 6858000"/>
              <a:gd name="connsiteX817" fmla="*/ 3766672 w 7467600"/>
              <a:gd name="connsiteY817" fmla="*/ 359429 h 6858000"/>
              <a:gd name="connsiteX818" fmla="*/ 3996338 w 7467600"/>
              <a:gd name="connsiteY818" fmla="*/ 968237 h 6858000"/>
              <a:gd name="connsiteX819" fmla="*/ 3766672 w 7467600"/>
              <a:gd name="connsiteY819" fmla="*/ 359429 h 6858000"/>
              <a:gd name="connsiteX820" fmla="*/ 5805386 w 7467600"/>
              <a:gd name="connsiteY820" fmla="*/ 239240 h 6858000"/>
              <a:gd name="connsiteX821" fmla="*/ 5736947 w 7467600"/>
              <a:gd name="connsiteY821" fmla="*/ 261367 h 6858000"/>
              <a:gd name="connsiteX822" fmla="*/ 5427012 w 7467600"/>
              <a:gd name="connsiteY822" fmla="*/ 311272 h 6858000"/>
              <a:gd name="connsiteX823" fmla="*/ 5147818 w 7467600"/>
              <a:gd name="connsiteY823" fmla="*/ 322112 h 6858000"/>
              <a:gd name="connsiteX824" fmla="*/ 5060854 w 7467600"/>
              <a:gd name="connsiteY824" fmla="*/ 311882 h 6858000"/>
              <a:gd name="connsiteX825" fmla="*/ 4945989 w 7467600"/>
              <a:gd name="connsiteY825" fmla="*/ 300516 h 6858000"/>
              <a:gd name="connsiteX826" fmla="*/ 5410479 w 7467600"/>
              <a:gd name="connsiteY826" fmla="*/ 348434 h 6858000"/>
              <a:gd name="connsiteX827" fmla="*/ 5805386 w 7467600"/>
              <a:gd name="connsiteY827" fmla="*/ 239240 h 6858000"/>
              <a:gd name="connsiteX828" fmla="*/ 5905192 w 7467600"/>
              <a:gd name="connsiteY828" fmla="*/ 163079 h 6858000"/>
              <a:gd name="connsiteX829" fmla="*/ 5865655 w 7467600"/>
              <a:gd name="connsiteY829" fmla="*/ 171901 h 6858000"/>
              <a:gd name="connsiteX830" fmla="*/ 5259740 w 7467600"/>
              <a:gd name="connsiteY830" fmla="*/ 257013 h 6858000"/>
              <a:gd name="connsiteX831" fmla="*/ 5208466 w 7467600"/>
              <a:gd name="connsiteY831" fmla="*/ 257550 h 6858000"/>
              <a:gd name="connsiteX832" fmla="*/ 4980204 w 7467600"/>
              <a:gd name="connsiteY832" fmla="*/ 271903 h 6858000"/>
              <a:gd name="connsiteX833" fmla="*/ 5068068 w 7467600"/>
              <a:gd name="connsiteY833" fmla="*/ 282244 h 6858000"/>
              <a:gd name="connsiteX834" fmla="*/ 5153231 w 7467600"/>
              <a:gd name="connsiteY834" fmla="*/ 292240 h 6858000"/>
              <a:gd name="connsiteX835" fmla="*/ 5426491 w 7467600"/>
              <a:gd name="connsiteY835" fmla="*/ 281128 h 6858000"/>
              <a:gd name="connsiteX836" fmla="*/ 5731212 w 7467600"/>
              <a:gd name="connsiteY836" fmla="*/ 231951 h 6858000"/>
              <a:gd name="connsiteX837" fmla="*/ 5905192 w 7467600"/>
              <a:gd name="connsiteY837" fmla="*/ 163079 h 6858000"/>
              <a:gd name="connsiteX838" fmla="*/ 5944437 w 7467600"/>
              <a:gd name="connsiteY838" fmla="*/ 113829 h 6858000"/>
              <a:gd name="connsiteX839" fmla="*/ 5825032 w 7467600"/>
              <a:gd name="connsiteY839" fmla="*/ 146405 h 6858000"/>
              <a:gd name="connsiteX840" fmla="*/ 4955599 w 7467600"/>
              <a:gd name="connsiteY840" fmla="*/ 247008 h 6858000"/>
              <a:gd name="connsiteX841" fmla="*/ 5210104 w 7467600"/>
              <a:gd name="connsiteY841" fmla="*/ 228123 h 6858000"/>
              <a:gd name="connsiteX842" fmla="*/ 5261015 w 7467600"/>
              <a:gd name="connsiteY842" fmla="*/ 227087 h 6858000"/>
              <a:gd name="connsiteX843" fmla="*/ 5861181 w 7467600"/>
              <a:gd name="connsiteY843" fmla="*/ 143093 h 6858000"/>
              <a:gd name="connsiteX844" fmla="*/ 5961252 w 7467600"/>
              <a:gd name="connsiteY844" fmla="*/ 114820 h 6858000"/>
              <a:gd name="connsiteX845" fmla="*/ 5944437 w 7467600"/>
              <a:gd name="connsiteY845" fmla="*/ 113829 h 6858000"/>
              <a:gd name="connsiteX846" fmla="*/ 3882765 w 7467600"/>
              <a:gd name="connsiteY846" fmla="*/ 0 h 6858000"/>
              <a:gd name="connsiteX847" fmla="*/ 3995099 w 7467600"/>
              <a:gd name="connsiteY847" fmla="*/ 0 h 6858000"/>
              <a:gd name="connsiteX848" fmla="*/ 4163818 w 7467600"/>
              <a:gd name="connsiteY848" fmla="*/ 234104 h 6858000"/>
              <a:gd name="connsiteX849" fmla="*/ 4172099 w 7467600"/>
              <a:gd name="connsiteY849" fmla="*/ 234207 h 6858000"/>
              <a:gd name="connsiteX850" fmla="*/ 4784282 w 7467600"/>
              <a:gd name="connsiteY850" fmla="*/ 276561 h 6858000"/>
              <a:gd name="connsiteX851" fmla="*/ 4801687 w 7467600"/>
              <a:gd name="connsiteY851" fmla="*/ 267764 h 6858000"/>
              <a:gd name="connsiteX852" fmla="*/ 6082788 w 7467600"/>
              <a:gd name="connsiteY852" fmla="*/ 64119 h 6858000"/>
              <a:gd name="connsiteX853" fmla="*/ 6099442 w 7467600"/>
              <a:gd name="connsiteY853" fmla="*/ 82568 h 6858000"/>
              <a:gd name="connsiteX854" fmla="*/ 4804137 w 7467600"/>
              <a:gd name="connsiteY854" fmla="*/ 320931 h 6858000"/>
              <a:gd name="connsiteX855" fmla="*/ 4227047 w 7467600"/>
              <a:gd name="connsiteY855" fmla="*/ 313415 h 6858000"/>
              <a:gd name="connsiteX856" fmla="*/ 4346041 w 7467600"/>
              <a:gd name="connsiteY856" fmla="*/ 456086 h 6858000"/>
              <a:gd name="connsiteX857" fmla="*/ 4870967 w 7467600"/>
              <a:gd name="connsiteY857" fmla="*/ 963061 h 6858000"/>
              <a:gd name="connsiteX858" fmla="*/ 4889647 w 7467600"/>
              <a:gd name="connsiteY858" fmla="*/ 957147 h 6858000"/>
              <a:gd name="connsiteX859" fmla="*/ 5422504 w 7467600"/>
              <a:gd name="connsiteY859" fmla="*/ 805191 h 6858000"/>
              <a:gd name="connsiteX860" fmla="*/ 6087656 w 7467600"/>
              <a:gd name="connsiteY860" fmla="*/ 826703 h 6858000"/>
              <a:gd name="connsiteX861" fmla="*/ 6058717 w 7467600"/>
              <a:gd name="connsiteY861" fmla="*/ 865992 h 6858000"/>
              <a:gd name="connsiteX862" fmla="*/ 4974153 w 7467600"/>
              <a:gd name="connsiteY862" fmla="*/ 1045456 h 6858000"/>
              <a:gd name="connsiteX863" fmla="*/ 5627835 w 7467600"/>
              <a:gd name="connsiteY863" fmla="*/ 1472077 h 6858000"/>
              <a:gd name="connsiteX864" fmla="*/ 5629817 w 7467600"/>
              <a:gd name="connsiteY864" fmla="*/ 1471412 h 6858000"/>
              <a:gd name="connsiteX865" fmla="*/ 5634124 w 7467600"/>
              <a:gd name="connsiteY865" fmla="*/ 1470572 h 6858000"/>
              <a:gd name="connsiteX866" fmla="*/ 5755832 w 7467600"/>
              <a:gd name="connsiteY866" fmla="*/ 1383886 h 6858000"/>
              <a:gd name="connsiteX867" fmla="*/ 6014186 w 7467600"/>
              <a:gd name="connsiteY867" fmla="*/ 1279799 h 6858000"/>
              <a:gd name="connsiteX868" fmla="*/ 6901619 w 7467600"/>
              <a:gd name="connsiteY868" fmla="*/ 1047874 h 6858000"/>
              <a:gd name="connsiteX869" fmla="*/ 6931566 w 7467600"/>
              <a:gd name="connsiteY869" fmla="*/ 1062034 h 6858000"/>
              <a:gd name="connsiteX870" fmla="*/ 5790982 w 7467600"/>
              <a:gd name="connsiteY870" fmla="*/ 1561380 h 6858000"/>
              <a:gd name="connsiteX871" fmla="*/ 6188971 w 7467600"/>
              <a:gd name="connsiteY871" fmla="*/ 1755168 h 6858000"/>
              <a:gd name="connsiteX872" fmla="*/ 6202446 w 7467600"/>
              <a:gd name="connsiteY872" fmla="*/ 1752268 h 6858000"/>
              <a:gd name="connsiteX873" fmla="*/ 7179560 w 7467600"/>
              <a:gd name="connsiteY873" fmla="*/ 1467551 h 6858000"/>
              <a:gd name="connsiteX874" fmla="*/ 7158730 w 7467600"/>
              <a:gd name="connsiteY874" fmla="*/ 1507835 h 6858000"/>
              <a:gd name="connsiteX875" fmla="*/ 6326959 w 7467600"/>
              <a:gd name="connsiteY875" fmla="*/ 1817686 h 6858000"/>
              <a:gd name="connsiteX876" fmla="*/ 6537433 w 7467600"/>
              <a:gd name="connsiteY876" fmla="*/ 1907790 h 6858000"/>
              <a:gd name="connsiteX877" fmla="*/ 6550221 w 7467600"/>
              <a:gd name="connsiteY877" fmla="*/ 1910729 h 6858000"/>
              <a:gd name="connsiteX878" fmla="*/ 6964438 w 7467600"/>
              <a:gd name="connsiteY878" fmla="*/ 2209505 h 6858000"/>
              <a:gd name="connsiteX879" fmla="*/ 7367862 w 7467600"/>
              <a:gd name="connsiteY879" fmla="*/ 2806833 h 6858000"/>
              <a:gd name="connsiteX880" fmla="*/ 7364329 w 7467600"/>
              <a:gd name="connsiteY880" fmla="*/ 2826907 h 6858000"/>
              <a:gd name="connsiteX881" fmla="*/ 7290545 w 7467600"/>
              <a:gd name="connsiteY881" fmla="*/ 2850663 h 6858000"/>
              <a:gd name="connsiteX882" fmla="*/ 6472036 w 7467600"/>
              <a:gd name="connsiteY882" fmla="*/ 1959003 h 6858000"/>
              <a:gd name="connsiteX883" fmla="*/ 5792897 w 7467600"/>
              <a:gd name="connsiteY883" fmla="*/ 1647747 h 6858000"/>
              <a:gd name="connsiteX884" fmla="*/ 5842751 w 7467600"/>
              <a:gd name="connsiteY884" fmla="*/ 1816112 h 6858000"/>
              <a:gd name="connsiteX885" fmla="*/ 5847424 w 7467600"/>
              <a:gd name="connsiteY885" fmla="*/ 1815776 h 6858000"/>
              <a:gd name="connsiteX886" fmla="*/ 6399821 w 7467600"/>
              <a:gd name="connsiteY886" fmla="*/ 2344799 h 6858000"/>
              <a:gd name="connsiteX887" fmla="*/ 6323232 w 7467600"/>
              <a:gd name="connsiteY887" fmla="*/ 2389634 h 6858000"/>
              <a:gd name="connsiteX888" fmla="*/ 5942958 w 7467600"/>
              <a:gd name="connsiteY888" fmla="*/ 2077708 h 6858000"/>
              <a:gd name="connsiteX889" fmla="*/ 5921559 w 7467600"/>
              <a:gd name="connsiteY889" fmla="*/ 2378596 h 6858000"/>
              <a:gd name="connsiteX890" fmla="*/ 5817651 w 7467600"/>
              <a:gd name="connsiteY890" fmla="*/ 3023919 h 6858000"/>
              <a:gd name="connsiteX891" fmla="*/ 5729634 w 7467600"/>
              <a:gd name="connsiteY891" fmla="*/ 3051849 h 6858000"/>
              <a:gd name="connsiteX892" fmla="*/ 5611018 w 7467600"/>
              <a:gd name="connsiteY892" fmla="*/ 2316769 h 6858000"/>
              <a:gd name="connsiteX893" fmla="*/ 5687608 w 7467600"/>
              <a:gd name="connsiteY893" fmla="*/ 2039972 h 6858000"/>
              <a:gd name="connsiteX894" fmla="*/ 5657554 w 7467600"/>
              <a:gd name="connsiteY894" fmla="*/ 1576445 h 6858000"/>
              <a:gd name="connsiteX895" fmla="*/ 5150475 w 7467600"/>
              <a:gd name="connsiteY895" fmla="*/ 1274012 h 6858000"/>
              <a:gd name="connsiteX896" fmla="*/ 5349142 w 7467600"/>
              <a:gd name="connsiteY896" fmla="*/ 2204405 h 6858000"/>
              <a:gd name="connsiteX897" fmla="*/ 5262214 w 7467600"/>
              <a:gd name="connsiteY897" fmla="*/ 2233836 h 6858000"/>
              <a:gd name="connsiteX898" fmla="*/ 4981539 w 7467600"/>
              <a:gd name="connsiteY898" fmla="*/ 1542201 h 6858000"/>
              <a:gd name="connsiteX899" fmla="*/ 4958461 w 7467600"/>
              <a:gd name="connsiteY899" fmla="*/ 1136957 h 6858000"/>
              <a:gd name="connsiteX900" fmla="*/ 4655015 w 7467600"/>
              <a:gd name="connsiteY900" fmla="*/ 891426 h 6858000"/>
              <a:gd name="connsiteX901" fmla="*/ 4348002 w 7467600"/>
              <a:gd name="connsiteY901" fmla="*/ 2205895 h 6858000"/>
              <a:gd name="connsiteX902" fmla="*/ 4262250 w 7467600"/>
              <a:gd name="connsiteY902" fmla="*/ 2219972 h 6858000"/>
              <a:gd name="connsiteX903" fmla="*/ 4550611 w 7467600"/>
              <a:gd name="connsiteY903" fmla="*/ 817540 h 6858000"/>
              <a:gd name="connsiteX904" fmla="*/ 4564418 w 7467600"/>
              <a:gd name="connsiteY904" fmla="*/ 808293 h 6858000"/>
              <a:gd name="connsiteX905" fmla="*/ 4266388 w 7467600"/>
              <a:gd name="connsiteY905" fmla="*/ 500083 h 6858000"/>
              <a:gd name="connsiteX906" fmla="*/ 4032842 w 7467600"/>
              <a:gd name="connsiteY906" fmla="*/ 211809 h 6858000"/>
              <a:gd name="connsiteX907" fmla="*/ 3882765 w 7467600"/>
              <a:gd name="connsiteY907" fmla="*/ 0 h 6858000"/>
              <a:gd name="connsiteX908" fmla="*/ 3721337 w 7467600"/>
              <a:gd name="connsiteY908" fmla="*/ 0 h 6858000"/>
              <a:gd name="connsiteX909" fmla="*/ 3797544 w 7467600"/>
              <a:gd name="connsiteY909" fmla="*/ 0 h 6858000"/>
              <a:gd name="connsiteX910" fmla="*/ 3775734 w 7467600"/>
              <a:gd name="connsiteY910" fmla="*/ 95131 h 6858000"/>
              <a:gd name="connsiteX911" fmla="*/ 3724807 w 7467600"/>
              <a:gd name="connsiteY911" fmla="*/ 272257 h 6858000"/>
              <a:gd name="connsiteX912" fmla="*/ 3726844 w 7467600"/>
              <a:gd name="connsiteY912" fmla="*/ 282988 h 6858000"/>
              <a:gd name="connsiteX913" fmla="*/ 3742664 w 7467600"/>
              <a:gd name="connsiteY913" fmla="*/ 279918 h 6858000"/>
              <a:gd name="connsiteX914" fmla="*/ 4103910 w 7467600"/>
              <a:gd name="connsiteY914" fmla="*/ 1161917 h 6858000"/>
              <a:gd name="connsiteX915" fmla="*/ 4020269 w 7467600"/>
              <a:gd name="connsiteY915" fmla="*/ 1200406 h 6858000"/>
              <a:gd name="connsiteX916" fmla="*/ 3674882 w 7467600"/>
              <a:gd name="connsiteY916" fmla="*/ 488524 h 6858000"/>
              <a:gd name="connsiteX917" fmla="*/ 3132682 w 7467600"/>
              <a:gd name="connsiteY917" fmla="*/ 1072284 h 6858000"/>
              <a:gd name="connsiteX918" fmla="*/ 2716346 w 7467600"/>
              <a:gd name="connsiteY918" fmla="*/ 1276376 h 6858000"/>
              <a:gd name="connsiteX919" fmla="*/ 2716772 w 7467600"/>
              <a:gd name="connsiteY919" fmla="*/ 1255462 h 6858000"/>
              <a:gd name="connsiteX920" fmla="*/ 3471096 w 7467600"/>
              <a:gd name="connsiteY920" fmla="*/ 437072 h 6858000"/>
              <a:gd name="connsiteX921" fmla="*/ 3639057 w 7467600"/>
              <a:gd name="connsiteY921" fmla="*/ 286334 h 6858000"/>
              <a:gd name="connsiteX922" fmla="*/ 3640309 w 7467600"/>
              <a:gd name="connsiteY922" fmla="*/ 284664 h 6858000"/>
              <a:gd name="connsiteX923" fmla="*/ 3646022 w 7467600"/>
              <a:gd name="connsiteY923" fmla="*/ 276711 h 6858000"/>
              <a:gd name="connsiteX924" fmla="*/ 3707943 w 7467600"/>
              <a:gd name="connsiteY924" fmla="*/ 65958 h 6858000"/>
              <a:gd name="connsiteX925" fmla="*/ 3721337 w 7467600"/>
              <a:gd name="connsiteY925" fmla="*/ 0 h 6858000"/>
              <a:gd name="connsiteX926" fmla="*/ 2867960 w 7467600"/>
              <a:gd name="connsiteY926" fmla="*/ 0 h 6858000"/>
              <a:gd name="connsiteX927" fmla="*/ 2926351 w 7467600"/>
              <a:gd name="connsiteY927" fmla="*/ 0 h 6858000"/>
              <a:gd name="connsiteX928" fmla="*/ 2902823 w 7467600"/>
              <a:gd name="connsiteY928" fmla="*/ 262929 h 6858000"/>
              <a:gd name="connsiteX929" fmla="*/ 2940663 w 7467600"/>
              <a:gd name="connsiteY929" fmla="*/ 140884 h 6858000"/>
              <a:gd name="connsiteX930" fmla="*/ 2947039 w 7467600"/>
              <a:gd name="connsiteY930" fmla="*/ 122524 h 6858000"/>
              <a:gd name="connsiteX931" fmla="*/ 2984316 w 7467600"/>
              <a:gd name="connsiteY931" fmla="*/ 0 h 6858000"/>
              <a:gd name="connsiteX932" fmla="*/ 3016114 w 7467600"/>
              <a:gd name="connsiteY932" fmla="*/ 0 h 6858000"/>
              <a:gd name="connsiteX933" fmla="*/ 2979949 w 7467600"/>
              <a:gd name="connsiteY933" fmla="*/ 119274 h 6858000"/>
              <a:gd name="connsiteX934" fmla="*/ 3023879 w 7467600"/>
              <a:gd name="connsiteY934" fmla="*/ 0 h 6858000"/>
              <a:gd name="connsiteX935" fmla="*/ 3105400 w 7467600"/>
              <a:gd name="connsiteY935" fmla="*/ 0 h 6858000"/>
              <a:gd name="connsiteX936" fmla="*/ 3094669 w 7467600"/>
              <a:gd name="connsiteY936" fmla="*/ 30308 h 6858000"/>
              <a:gd name="connsiteX937" fmla="*/ 2901945 w 7467600"/>
              <a:gd name="connsiteY937" fmla="*/ 466538 h 6858000"/>
              <a:gd name="connsiteX938" fmla="*/ 2815209 w 7467600"/>
              <a:gd name="connsiteY938" fmla="*/ 497361 h 6858000"/>
              <a:gd name="connsiteX939" fmla="*/ 2844845 w 7467600"/>
              <a:gd name="connsiteY939" fmla="*/ 127638 h 6858000"/>
              <a:gd name="connsiteX940" fmla="*/ 2867960 w 7467600"/>
              <a:gd name="connsiteY940" fmla="*/ 0 h 6858000"/>
              <a:gd name="connsiteX941" fmla="*/ 1057230 w 7467600"/>
              <a:gd name="connsiteY941" fmla="*/ 0 h 6858000"/>
              <a:gd name="connsiteX942" fmla="*/ 1111003 w 7467600"/>
              <a:gd name="connsiteY942" fmla="*/ 0 h 6858000"/>
              <a:gd name="connsiteX943" fmla="*/ 1125553 w 7467600"/>
              <a:gd name="connsiteY943" fmla="*/ 52588 h 6858000"/>
              <a:gd name="connsiteX944" fmla="*/ 1304276 w 7467600"/>
              <a:gd name="connsiteY944" fmla="*/ 476275 h 6858000"/>
              <a:gd name="connsiteX945" fmla="*/ 1492066 w 7467600"/>
              <a:gd name="connsiteY945" fmla="*/ 886333 h 6858000"/>
              <a:gd name="connsiteX946" fmla="*/ 1423698 w 7467600"/>
              <a:gd name="connsiteY946" fmla="*/ 710817 h 6858000"/>
              <a:gd name="connsiteX947" fmla="*/ 1357609 w 7467600"/>
              <a:gd name="connsiteY947" fmla="*/ 532892 h 6858000"/>
              <a:gd name="connsiteX948" fmla="*/ 1309550 w 7467600"/>
              <a:gd name="connsiteY948" fmla="*/ 374031 h 6858000"/>
              <a:gd name="connsiteX949" fmla="*/ 1193673 w 7467600"/>
              <a:gd name="connsiteY949" fmla="*/ 49533 h 6858000"/>
              <a:gd name="connsiteX950" fmla="*/ 1164391 w 7467600"/>
              <a:gd name="connsiteY950" fmla="*/ 0 h 6858000"/>
              <a:gd name="connsiteX951" fmla="*/ 1200666 w 7467600"/>
              <a:gd name="connsiteY951" fmla="*/ 0 h 6858000"/>
              <a:gd name="connsiteX952" fmla="*/ 1223408 w 7467600"/>
              <a:gd name="connsiteY952" fmla="*/ 38996 h 6858000"/>
              <a:gd name="connsiteX953" fmla="*/ 1339635 w 7467600"/>
              <a:gd name="connsiteY953" fmla="*/ 365517 h 6858000"/>
              <a:gd name="connsiteX954" fmla="*/ 1387469 w 7467600"/>
              <a:gd name="connsiteY954" fmla="*/ 523079 h 6858000"/>
              <a:gd name="connsiteX955" fmla="*/ 1452685 w 7467600"/>
              <a:gd name="connsiteY955" fmla="*/ 699806 h 6858000"/>
              <a:gd name="connsiteX956" fmla="*/ 1492092 w 7467600"/>
              <a:gd name="connsiteY956" fmla="*/ 800424 h 6858000"/>
              <a:gd name="connsiteX957" fmla="*/ 1455302 w 7467600"/>
              <a:gd name="connsiteY957" fmla="*/ 632913 h 6858000"/>
              <a:gd name="connsiteX958" fmla="*/ 1222336 w 7467600"/>
              <a:gd name="connsiteY958" fmla="*/ 9480 h 6858000"/>
              <a:gd name="connsiteX959" fmla="*/ 1214634 w 7467600"/>
              <a:gd name="connsiteY959" fmla="*/ 0 h 6858000"/>
              <a:gd name="connsiteX960" fmla="*/ 1289827 w 7467600"/>
              <a:gd name="connsiteY960" fmla="*/ 0 h 6858000"/>
              <a:gd name="connsiteX961" fmla="*/ 1321076 w 7467600"/>
              <a:gd name="connsiteY961" fmla="*/ 59722 h 6858000"/>
              <a:gd name="connsiteX962" fmla="*/ 1512579 w 7467600"/>
              <a:gd name="connsiteY962" fmla="*/ 626441 h 6858000"/>
              <a:gd name="connsiteX963" fmla="*/ 1506076 w 7467600"/>
              <a:gd name="connsiteY963" fmla="*/ 1089289 h 6858000"/>
              <a:gd name="connsiteX964" fmla="*/ 1486346 w 7467600"/>
              <a:gd name="connsiteY964" fmla="*/ 1079919 h 6858000"/>
              <a:gd name="connsiteX965" fmla="*/ 1070511 w 7467600"/>
              <a:gd name="connsiteY965" fmla="*/ 48609 h 6858000"/>
              <a:gd name="connsiteX966" fmla="*/ 1057230 w 7467600"/>
              <a:gd name="connsiteY966" fmla="*/ 0 h 6858000"/>
              <a:gd name="connsiteX967" fmla="*/ 43151 w 7467600"/>
              <a:gd name="connsiteY967" fmla="*/ 0 h 6858000"/>
              <a:gd name="connsiteX968" fmla="*/ 95283 w 7467600"/>
              <a:gd name="connsiteY968" fmla="*/ 0 h 6858000"/>
              <a:gd name="connsiteX969" fmla="*/ 300708 w 7467600"/>
              <a:gd name="connsiteY969" fmla="*/ 154571 h 6858000"/>
              <a:gd name="connsiteX970" fmla="*/ 530414 w 7467600"/>
              <a:gd name="connsiteY970" fmla="*/ 354673 h 6858000"/>
              <a:gd name="connsiteX971" fmla="*/ 333785 w 7467600"/>
              <a:gd name="connsiteY971" fmla="*/ 161564 h 6858000"/>
              <a:gd name="connsiteX972" fmla="*/ 147005 w 7467600"/>
              <a:gd name="connsiteY972" fmla="*/ 0 h 6858000"/>
              <a:gd name="connsiteX973" fmla="*/ 272509 w 7467600"/>
              <a:gd name="connsiteY973" fmla="*/ 0 h 6858000"/>
              <a:gd name="connsiteX974" fmla="*/ 326276 w 7467600"/>
              <a:gd name="connsiteY974" fmla="*/ 45847 h 6858000"/>
              <a:gd name="connsiteX975" fmla="*/ 823759 w 7467600"/>
              <a:gd name="connsiteY975" fmla="*/ 574145 h 6858000"/>
              <a:gd name="connsiteX976" fmla="*/ 811254 w 7467600"/>
              <a:gd name="connsiteY976" fmla="*/ 665546 h 6858000"/>
              <a:gd name="connsiteX977" fmla="*/ 154042 w 7467600"/>
              <a:gd name="connsiteY977" fmla="*/ 261522 h 6858000"/>
              <a:gd name="connsiteX978" fmla="*/ 13550 w 7467600"/>
              <a:gd name="connsiteY978" fmla="*/ 158423 h 6858000"/>
              <a:gd name="connsiteX979" fmla="*/ 0 w 7467600"/>
              <a:gd name="connsiteY979" fmla="*/ 146618 h 6858000"/>
              <a:gd name="connsiteX980" fmla="*/ 0 w 7467600"/>
              <a:gd name="connsiteY980" fmla="*/ 59161 h 6858000"/>
              <a:gd name="connsiteX981" fmla="*/ 45427 w 7467600"/>
              <a:gd name="connsiteY981" fmla="*/ 101078 h 6858000"/>
              <a:gd name="connsiteX982" fmla="*/ 630103 w 7467600"/>
              <a:gd name="connsiteY982" fmla="*/ 485885 h 6858000"/>
              <a:gd name="connsiteX983" fmla="*/ 532040 w 7467600"/>
              <a:gd name="connsiteY983" fmla="*/ 399359 h 6858000"/>
              <a:gd name="connsiteX984" fmla="*/ 517618 w 7467600"/>
              <a:gd name="connsiteY984" fmla="*/ 385726 h 6858000"/>
              <a:gd name="connsiteX985" fmla="*/ 285074 w 7467600"/>
              <a:gd name="connsiteY985" fmla="*/ 182755 h 6858000"/>
              <a:gd name="connsiteX986" fmla="*/ 43151 w 7467600"/>
              <a:gd name="connsiteY98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7312201 w 7467600"/>
              <a:gd name="connsiteY127" fmla="*/ 5128278 h 6858000"/>
              <a:gd name="connsiteX128" fmla="*/ 7450656 w 7467600"/>
              <a:gd name="connsiteY128" fmla="*/ 5134750 h 6858000"/>
              <a:gd name="connsiteX129" fmla="*/ 7312201 w 7467600"/>
              <a:gd name="connsiteY129" fmla="*/ 5128278 h 6858000"/>
              <a:gd name="connsiteX130" fmla="*/ 1903353 w 7467600"/>
              <a:gd name="connsiteY130" fmla="*/ 5044827 h 6858000"/>
              <a:gd name="connsiteX131" fmla="*/ 1936931 w 7467600"/>
              <a:gd name="connsiteY131" fmla="*/ 5093954 h 6858000"/>
              <a:gd name="connsiteX132" fmla="*/ 2195868 w 7467600"/>
              <a:gd name="connsiteY132" fmla="*/ 5396574 h 6858000"/>
              <a:gd name="connsiteX133" fmla="*/ 2088852 w 7467600"/>
              <a:gd name="connsiteY133" fmla="*/ 5166123 h 6858000"/>
              <a:gd name="connsiteX134" fmla="*/ 1958241 w 7467600"/>
              <a:gd name="connsiteY134" fmla="*/ 5067955 h 6858000"/>
              <a:gd name="connsiteX135" fmla="*/ 1903353 w 7467600"/>
              <a:gd name="connsiteY135" fmla="*/ 5044827 h 6858000"/>
              <a:gd name="connsiteX136" fmla="*/ 1979378 w 7467600"/>
              <a:gd name="connsiteY136" fmla="*/ 4769504 h 6858000"/>
              <a:gd name="connsiteX137" fmla="*/ 2882120 w 7467600"/>
              <a:gd name="connsiteY137" fmla="*/ 5064547 h 6858000"/>
              <a:gd name="connsiteX138" fmla="*/ 2793103 w 7467600"/>
              <a:gd name="connsiteY138" fmla="*/ 5039699 h 6858000"/>
              <a:gd name="connsiteX139" fmla="*/ 2770041 w 7467600"/>
              <a:gd name="connsiteY139" fmla="*/ 5033634 h 6858000"/>
              <a:gd name="connsiteX140" fmla="*/ 1979378 w 7467600"/>
              <a:gd name="connsiteY140" fmla="*/ 4769504 h 6858000"/>
              <a:gd name="connsiteX141" fmla="*/ 1927410 w 7467600"/>
              <a:gd name="connsiteY141" fmla="*/ 4716164 h 6858000"/>
              <a:gd name="connsiteX142" fmla="*/ 1959587 w 7467600"/>
              <a:gd name="connsiteY142" fmla="*/ 4728849 h 6858000"/>
              <a:gd name="connsiteX143" fmla="*/ 2777707 w 7467600"/>
              <a:gd name="connsiteY143" fmla="*/ 5003991 h 6858000"/>
              <a:gd name="connsiteX144" fmla="*/ 2800768 w 7467600"/>
              <a:gd name="connsiteY144" fmla="*/ 5010056 h 6858000"/>
              <a:gd name="connsiteX145" fmla="*/ 2879408 w 7467600"/>
              <a:gd name="connsiteY145" fmla="*/ 5031590 h 6858000"/>
              <a:gd name="connsiteX146" fmla="*/ 2862295 w 7467600"/>
              <a:gd name="connsiteY146" fmla="*/ 5022958 h 6858000"/>
              <a:gd name="connsiteX147" fmla="*/ 2813343 w 7467600"/>
              <a:gd name="connsiteY147" fmla="*/ 4998369 h 6858000"/>
              <a:gd name="connsiteX148" fmla="*/ 2646245 w 7467600"/>
              <a:gd name="connsiteY148" fmla="*/ 4930999 h 6858000"/>
              <a:gd name="connsiteX149" fmla="*/ 1999243 w 7467600"/>
              <a:gd name="connsiteY149" fmla="*/ 4730524 h 6858000"/>
              <a:gd name="connsiteX150" fmla="*/ 1979527 w 7467600"/>
              <a:gd name="connsiteY150" fmla="*/ 4726651 h 6858000"/>
              <a:gd name="connsiteX151" fmla="*/ 1927410 w 7467600"/>
              <a:gd name="connsiteY151" fmla="*/ 4716164 h 6858000"/>
              <a:gd name="connsiteX152" fmla="*/ 1997014 w 7467600"/>
              <a:gd name="connsiteY152" fmla="*/ 4698007 h 6858000"/>
              <a:gd name="connsiteX153" fmla="*/ 2005458 w 7467600"/>
              <a:gd name="connsiteY153" fmla="*/ 4699540 h 6858000"/>
              <a:gd name="connsiteX154" fmla="*/ 2657186 w 7467600"/>
              <a:gd name="connsiteY154" fmla="*/ 4901687 h 6858000"/>
              <a:gd name="connsiteX155" fmla="*/ 2826662 w 7467600"/>
              <a:gd name="connsiteY155" fmla="*/ 4970362 h 6858000"/>
              <a:gd name="connsiteX156" fmla="*/ 2876100 w 7467600"/>
              <a:gd name="connsiteY156" fmla="*/ 4995397 h 6858000"/>
              <a:gd name="connsiteX157" fmla="*/ 3042600 w 7467600"/>
              <a:gd name="connsiteY157" fmla="*/ 5059532 h 6858000"/>
              <a:gd name="connsiteX158" fmla="*/ 1997014 w 7467600"/>
              <a:gd name="connsiteY158" fmla="*/ 4698007 h 6858000"/>
              <a:gd name="connsiteX159" fmla="*/ 2305292 w 7467600"/>
              <a:gd name="connsiteY159" fmla="*/ 4219492 h 6858000"/>
              <a:gd name="connsiteX160" fmla="*/ 3360922 w 7467600"/>
              <a:gd name="connsiteY160" fmla="*/ 4529373 h 6858000"/>
              <a:gd name="connsiteX161" fmla="*/ 3492420 w 7467600"/>
              <a:gd name="connsiteY161" fmla="*/ 4510145 h 6858000"/>
              <a:gd name="connsiteX162" fmla="*/ 3364086 w 7467600"/>
              <a:gd name="connsiteY162" fmla="*/ 4480340 h 6858000"/>
              <a:gd name="connsiteX163" fmla="*/ 3225818 w 7467600"/>
              <a:gd name="connsiteY163" fmla="*/ 4411822 h 6858000"/>
              <a:gd name="connsiteX164" fmla="*/ 3129696 w 7467600"/>
              <a:gd name="connsiteY164" fmla="*/ 4360704 h 6858000"/>
              <a:gd name="connsiteX165" fmla="*/ 2814545 w 7467600"/>
              <a:gd name="connsiteY165" fmla="*/ 4282955 h 6858000"/>
              <a:gd name="connsiteX166" fmla="*/ 2305292 w 7467600"/>
              <a:gd name="connsiteY166" fmla="*/ 4219492 h 6858000"/>
              <a:gd name="connsiteX167" fmla="*/ 2626982 w 7467600"/>
              <a:gd name="connsiteY167" fmla="*/ 4206450 h 6858000"/>
              <a:gd name="connsiteX168" fmla="*/ 2490617 w 7467600"/>
              <a:gd name="connsiteY168" fmla="*/ 4206951 h 6858000"/>
              <a:gd name="connsiteX169" fmla="*/ 2819869 w 7467600"/>
              <a:gd name="connsiteY169" fmla="*/ 4252936 h 6858000"/>
              <a:gd name="connsiteX170" fmla="*/ 3143018 w 7467600"/>
              <a:gd name="connsiteY170" fmla="*/ 4332698 h 6858000"/>
              <a:gd name="connsiteX171" fmla="*/ 3241520 w 7467600"/>
              <a:gd name="connsiteY171" fmla="*/ 4385112 h 6858000"/>
              <a:gd name="connsiteX172" fmla="*/ 3374575 w 7467600"/>
              <a:gd name="connsiteY172" fmla="*/ 4451517 h 6858000"/>
              <a:gd name="connsiteX173" fmla="*/ 3505221 w 7467600"/>
              <a:gd name="connsiteY173" fmla="*/ 4480757 h 6858000"/>
              <a:gd name="connsiteX174" fmla="*/ 2626982 w 7467600"/>
              <a:gd name="connsiteY174" fmla="*/ 4206450 h 6858000"/>
              <a:gd name="connsiteX175" fmla="*/ 1310106 w 7467600"/>
              <a:gd name="connsiteY175" fmla="*/ 3943217 h 6858000"/>
              <a:gd name="connsiteX176" fmla="*/ 854994 w 7467600"/>
              <a:gd name="connsiteY176" fmla="*/ 4399136 h 6858000"/>
              <a:gd name="connsiteX177" fmla="*/ 742462 w 7467600"/>
              <a:gd name="connsiteY177" fmla="*/ 4594648 h 6858000"/>
              <a:gd name="connsiteX178" fmla="*/ 820602 w 7467600"/>
              <a:gd name="connsiteY178" fmla="*/ 4485915 h 6858000"/>
              <a:gd name="connsiteX179" fmla="*/ 878295 w 7467600"/>
              <a:gd name="connsiteY179" fmla="*/ 4403594 h 6858000"/>
              <a:gd name="connsiteX180" fmla="*/ 1240607 w 7467600"/>
              <a:gd name="connsiteY180" fmla="*/ 4010401 h 6858000"/>
              <a:gd name="connsiteX181" fmla="*/ 1310106 w 7467600"/>
              <a:gd name="connsiteY181" fmla="*/ 3943217 h 6858000"/>
              <a:gd name="connsiteX182" fmla="*/ 1423113 w 7467600"/>
              <a:gd name="connsiteY182" fmla="*/ 3874565 h 6858000"/>
              <a:gd name="connsiteX183" fmla="*/ 1260565 w 7467600"/>
              <a:gd name="connsiteY183" fmla="*/ 4031982 h 6858000"/>
              <a:gd name="connsiteX184" fmla="*/ 901900 w 7467600"/>
              <a:gd name="connsiteY184" fmla="*/ 4421236 h 6858000"/>
              <a:gd name="connsiteX185" fmla="*/ 845044 w 7467600"/>
              <a:gd name="connsiteY185" fmla="*/ 4502436 h 6858000"/>
              <a:gd name="connsiteX186" fmla="*/ 685926 w 7467600"/>
              <a:gd name="connsiteY186" fmla="*/ 4703069 h 6858000"/>
              <a:gd name="connsiteX187" fmla="*/ 684248 w 7467600"/>
              <a:gd name="connsiteY187" fmla="*/ 4706721 h 6858000"/>
              <a:gd name="connsiteX188" fmla="*/ 1423113 w 7467600"/>
              <a:gd name="connsiteY188" fmla="*/ 3874565 h 6858000"/>
              <a:gd name="connsiteX189" fmla="*/ 3316479 w 7467600"/>
              <a:gd name="connsiteY189" fmla="*/ 3872136 h 6858000"/>
              <a:gd name="connsiteX190" fmla="*/ 3546806 w 7467600"/>
              <a:gd name="connsiteY190" fmla="*/ 4356139 h 6858000"/>
              <a:gd name="connsiteX191" fmla="*/ 3364433 w 7467600"/>
              <a:gd name="connsiteY191" fmla="*/ 3953121 h 6858000"/>
              <a:gd name="connsiteX192" fmla="*/ 3316479 w 7467600"/>
              <a:gd name="connsiteY192" fmla="*/ 3872136 h 6858000"/>
              <a:gd name="connsiteX193" fmla="*/ 3291335 w 7467600"/>
              <a:gd name="connsiteY193" fmla="*/ 3767420 h 6858000"/>
              <a:gd name="connsiteX194" fmla="*/ 3390805 w 7467600"/>
              <a:gd name="connsiteY194" fmla="*/ 3937163 h 6858000"/>
              <a:gd name="connsiteX195" fmla="*/ 3579062 w 7467600"/>
              <a:gd name="connsiteY195" fmla="*/ 4359040 h 6858000"/>
              <a:gd name="connsiteX196" fmla="*/ 3467355 w 7467600"/>
              <a:gd name="connsiteY196" fmla="*/ 3988130 h 6858000"/>
              <a:gd name="connsiteX197" fmla="*/ 3310753 w 7467600"/>
              <a:gd name="connsiteY197" fmla="*/ 3787140 h 6858000"/>
              <a:gd name="connsiteX198" fmla="*/ 3291335 w 7467600"/>
              <a:gd name="connsiteY198" fmla="*/ 3767420 h 6858000"/>
              <a:gd name="connsiteX199" fmla="*/ 1635889 w 7467600"/>
              <a:gd name="connsiteY199" fmla="*/ 3709494 h 6858000"/>
              <a:gd name="connsiteX200" fmla="*/ 1634800 w 7467600"/>
              <a:gd name="connsiteY200" fmla="*/ 3731111 h 6858000"/>
              <a:gd name="connsiteX201" fmla="*/ 1635889 w 7467600"/>
              <a:gd name="connsiteY201" fmla="*/ 3709494 h 6858000"/>
              <a:gd name="connsiteX202" fmla="*/ 1510397 w 7467600"/>
              <a:gd name="connsiteY202" fmla="*/ 3684705 h 6858000"/>
              <a:gd name="connsiteX203" fmla="*/ 1146550 w 7467600"/>
              <a:gd name="connsiteY203" fmla="*/ 3802012 h 6858000"/>
              <a:gd name="connsiteX204" fmla="*/ 698834 w 7467600"/>
              <a:gd name="connsiteY204" fmla="*/ 3952272 h 6858000"/>
              <a:gd name="connsiteX205" fmla="*/ 34256 w 7467600"/>
              <a:gd name="connsiteY205" fmla="*/ 4347603 h 6858000"/>
              <a:gd name="connsiteX206" fmla="*/ 527241 w 7467600"/>
              <a:gd name="connsiteY206" fmla="*/ 4065078 h 6858000"/>
              <a:gd name="connsiteX207" fmla="*/ 1510397 w 7467600"/>
              <a:gd name="connsiteY207" fmla="*/ 3684705 h 6858000"/>
              <a:gd name="connsiteX208" fmla="*/ 1313114 w 7467600"/>
              <a:gd name="connsiteY208" fmla="*/ 3655216 h 6858000"/>
              <a:gd name="connsiteX209" fmla="*/ 1109304 w 7467600"/>
              <a:gd name="connsiteY209" fmla="*/ 3669030 h 6858000"/>
              <a:gd name="connsiteX210" fmla="*/ 8129 w 7467600"/>
              <a:gd name="connsiteY210" fmla="*/ 4330519 h 6858000"/>
              <a:gd name="connsiteX211" fmla="*/ 687572 w 7467600"/>
              <a:gd name="connsiteY211" fmla="*/ 3925629 h 6858000"/>
              <a:gd name="connsiteX212" fmla="*/ 1138365 w 7467600"/>
              <a:gd name="connsiteY212" fmla="*/ 3774515 h 6858000"/>
              <a:gd name="connsiteX213" fmla="*/ 1505579 w 7467600"/>
              <a:gd name="connsiteY213" fmla="*/ 3655526 h 6858000"/>
              <a:gd name="connsiteX214" fmla="*/ 1313114 w 7467600"/>
              <a:gd name="connsiteY214" fmla="*/ 3655216 h 6858000"/>
              <a:gd name="connsiteX215" fmla="*/ 3655073 w 7467600"/>
              <a:gd name="connsiteY215" fmla="*/ 3650884 h 6858000"/>
              <a:gd name="connsiteX216" fmla="*/ 3989938 w 7467600"/>
              <a:gd name="connsiteY216" fmla="*/ 3991685 h 6858000"/>
              <a:gd name="connsiteX217" fmla="*/ 4393907 w 7467600"/>
              <a:gd name="connsiteY217" fmla="*/ 4261258 h 6858000"/>
              <a:gd name="connsiteX218" fmla="*/ 4648051 w 7467600"/>
              <a:gd name="connsiteY218" fmla="*/ 4374051 h 6858000"/>
              <a:gd name="connsiteX219" fmla="*/ 4383389 w 7467600"/>
              <a:gd name="connsiteY219" fmla="*/ 4184369 h 6858000"/>
              <a:gd name="connsiteX220" fmla="*/ 4165508 w 7467600"/>
              <a:gd name="connsiteY220" fmla="*/ 4035196 h 6858000"/>
              <a:gd name="connsiteX221" fmla="*/ 4068162 w 7467600"/>
              <a:gd name="connsiteY221" fmla="*/ 3953394 h 6858000"/>
              <a:gd name="connsiteX222" fmla="*/ 3981416 w 7467600"/>
              <a:gd name="connsiteY222" fmla="*/ 3880482 h 6858000"/>
              <a:gd name="connsiteX223" fmla="*/ 3800147 w 7467600"/>
              <a:gd name="connsiteY223" fmla="*/ 3749872 h 6858000"/>
              <a:gd name="connsiteX224" fmla="*/ 3655073 w 7467600"/>
              <a:gd name="connsiteY224" fmla="*/ 3650884 h 6858000"/>
              <a:gd name="connsiteX225" fmla="*/ 3670252 w 7467600"/>
              <a:gd name="connsiteY225" fmla="*/ 3622798 h 6858000"/>
              <a:gd name="connsiteX226" fmla="*/ 3817258 w 7467600"/>
              <a:gd name="connsiteY226" fmla="*/ 3723577 h 6858000"/>
              <a:gd name="connsiteX227" fmla="*/ 4000461 w 7467600"/>
              <a:gd name="connsiteY227" fmla="*/ 3855966 h 6858000"/>
              <a:gd name="connsiteX228" fmla="*/ 4088180 w 7467600"/>
              <a:gd name="connsiteY228" fmla="*/ 3929774 h 6858000"/>
              <a:gd name="connsiteX229" fmla="*/ 4184555 w 7467600"/>
              <a:gd name="connsiteY229" fmla="*/ 4010683 h 6858000"/>
              <a:gd name="connsiteX230" fmla="*/ 4399563 w 7467600"/>
              <a:gd name="connsiteY230" fmla="*/ 4158106 h 6858000"/>
              <a:gd name="connsiteX231" fmla="*/ 4684469 w 7467600"/>
              <a:gd name="connsiteY231" fmla="*/ 4364680 h 6858000"/>
              <a:gd name="connsiteX232" fmla="*/ 4690271 w 7467600"/>
              <a:gd name="connsiteY232" fmla="*/ 4370034 h 6858000"/>
              <a:gd name="connsiteX233" fmla="*/ 4136093 w 7467600"/>
              <a:gd name="connsiteY233" fmla="*/ 3858466 h 6858000"/>
              <a:gd name="connsiteX234" fmla="*/ 3670252 w 7467600"/>
              <a:gd name="connsiteY234" fmla="*/ 3622798 h 6858000"/>
              <a:gd name="connsiteX235" fmla="*/ 4440129 w 7467600"/>
              <a:gd name="connsiteY235" fmla="*/ 3448571 h 6858000"/>
              <a:gd name="connsiteX236" fmla="*/ 4856525 w 7467600"/>
              <a:gd name="connsiteY236" fmla="*/ 3915351 h 6858000"/>
              <a:gd name="connsiteX237" fmla="*/ 5059055 w 7467600"/>
              <a:gd name="connsiteY237" fmla="*/ 4108918 h 6858000"/>
              <a:gd name="connsiteX238" fmla="*/ 5290070 w 7467600"/>
              <a:gd name="connsiteY238" fmla="*/ 4263619 h 6858000"/>
              <a:gd name="connsiteX239" fmla="*/ 4834991 w 7467600"/>
              <a:gd name="connsiteY239" fmla="*/ 3830985 h 6858000"/>
              <a:gd name="connsiteX240" fmla="*/ 4440129 w 7467600"/>
              <a:gd name="connsiteY240" fmla="*/ 3448571 h 6858000"/>
              <a:gd name="connsiteX241" fmla="*/ 4441737 w 7467600"/>
              <a:gd name="connsiteY241" fmla="*/ 3399734 h 6858000"/>
              <a:gd name="connsiteX242" fmla="*/ 4431236 w 7467600"/>
              <a:gd name="connsiteY242" fmla="*/ 3400954 h 6858000"/>
              <a:gd name="connsiteX243" fmla="*/ 4557150 w 7467600"/>
              <a:gd name="connsiteY243" fmla="*/ 3510023 h 6858000"/>
              <a:gd name="connsiteX244" fmla="*/ 4856936 w 7467600"/>
              <a:gd name="connsiteY244" fmla="*/ 3809146 h 6858000"/>
              <a:gd name="connsiteX245" fmla="*/ 5111996 w 7467600"/>
              <a:gd name="connsiteY245" fmla="*/ 4065759 h 6858000"/>
              <a:gd name="connsiteX246" fmla="*/ 5388878 w 7467600"/>
              <a:gd name="connsiteY246" fmla="*/ 4300185 h 6858000"/>
              <a:gd name="connsiteX247" fmla="*/ 5425556 w 7467600"/>
              <a:gd name="connsiteY247" fmla="*/ 4308967 h 6858000"/>
              <a:gd name="connsiteX248" fmla="*/ 4943646 w 7467600"/>
              <a:gd name="connsiteY248" fmla="*/ 3822916 h 6858000"/>
              <a:gd name="connsiteX249" fmla="*/ 4594837 w 7467600"/>
              <a:gd name="connsiteY249" fmla="*/ 3532274 h 6858000"/>
              <a:gd name="connsiteX250" fmla="*/ 4441737 w 7467600"/>
              <a:gd name="connsiteY250" fmla="*/ 3399734 h 6858000"/>
              <a:gd name="connsiteX251" fmla="*/ 5425834 w 7467600"/>
              <a:gd name="connsiteY251" fmla="*/ 3162785 h 6858000"/>
              <a:gd name="connsiteX252" fmla="*/ 5401644 w 7467600"/>
              <a:gd name="connsiteY252" fmla="*/ 3617847 h 6858000"/>
              <a:gd name="connsiteX253" fmla="*/ 5467256 w 7467600"/>
              <a:gd name="connsiteY253" fmla="*/ 4175494 h 6858000"/>
              <a:gd name="connsiteX254" fmla="*/ 5448069 w 7467600"/>
              <a:gd name="connsiteY254" fmla="*/ 3567554 h 6858000"/>
              <a:gd name="connsiteX255" fmla="*/ 5425834 w 7467600"/>
              <a:gd name="connsiteY255" fmla="*/ 3162785 h 6858000"/>
              <a:gd name="connsiteX256" fmla="*/ 1318687 w 7467600"/>
              <a:gd name="connsiteY256" fmla="*/ 3113840 h 6858000"/>
              <a:gd name="connsiteX257" fmla="*/ 1066793 w 7467600"/>
              <a:gd name="connsiteY257" fmla="*/ 3212171 h 6858000"/>
              <a:gd name="connsiteX258" fmla="*/ 993319 w 7467600"/>
              <a:gd name="connsiteY258" fmla="*/ 3247648 h 6858000"/>
              <a:gd name="connsiteX259" fmla="*/ 853081 w 7467600"/>
              <a:gd name="connsiteY259" fmla="*/ 3312410 h 6858000"/>
              <a:gd name="connsiteX260" fmla="*/ 805957 w 7467600"/>
              <a:gd name="connsiteY260" fmla="*/ 3330443 h 6858000"/>
              <a:gd name="connsiteX261" fmla="*/ 1318687 w 7467600"/>
              <a:gd name="connsiteY261" fmla="*/ 3113840 h 6858000"/>
              <a:gd name="connsiteX262" fmla="*/ 5453702 w 7467600"/>
              <a:gd name="connsiteY262" fmla="*/ 3090882 h 6858000"/>
              <a:gd name="connsiteX263" fmla="*/ 5480135 w 7467600"/>
              <a:gd name="connsiteY263" fmla="*/ 3565802 h 6858000"/>
              <a:gd name="connsiteX264" fmla="*/ 5499023 w 7467600"/>
              <a:gd name="connsiteY264" fmla="*/ 4166310 h 6858000"/>
              <a:gd name="connsiteX265" fmla="*/ 5547022 w 7467600"/>
              <a:gd name="connsiteY265" fmla="*/ 3607838 h 6858000"/>
              <a:gd name="connsiteX266" fmla="*/ 5515964 w 7467600"/>
              <a:gd name="connsiteY266" fmla="*/ 3378541 h 6858000"/>
              <a:gd name="connsiteX267" fmla="*/ 5453702 w 7467600"/>
              <a:gd name="connsiteY267" fmla="*/ 3090882 h 6858000"/>
              <a:gd name="connsiteX268" fmla="*/ 1238695 w 7467600"/>
              <a:gd name="connsiteY268" fmla="*/ 3076820 h 6858000"/>
              <a:gd name="connsiteX269" fmla="*/ 716371 w 7467600"/>
              <a:gd name="connsiteY269" fmla="*/ 3293249 h 6858000"/>
              <a:gd name="connsiteX270" fmla="*/ 579522 w 7467600"/>
              <a:gd name="connsiteY270" fmla="*/ 3371759 h 6858000"/>
              <a:gd name="connsiteX271" fmla="*/ 600288 w 7467600"/>
              <a:gd name="connsiteY271" fmla="*/ 3365555 h 6858000"/>
              <a:gd name="connsiteX272" fmla="*/ 840692 w 7467600"/>
              <a:gd name="connsiteY272" fmla="*/ 3284921 h 6858000"/>
              <a:gd name="connsiteX273" fmla="*/ 979248 w 7467600"/>
              <a:gd name="connsiteY273" fmla="*/ 3221003 h 6858000"/>
              <a:gd name="connsiteX274" fmla="*/ 1053282 w 7467600"/>
              <a:gd name="connsiteY274" fmla="*/ 3185247 h 6858000"/>
              <a:gd name="connsiteX275" fmla="*/ 1320603 w 7467600"/>
              <a:gd name="connsiteY275" fmla="*/ 3081281 h 6858000"/>
              <a:gd name="connsiteX276" fmla="*/ 1238695 w 7467600"/>
              <a:gd name="connsiteY276" fmla="*/ 3076820 h 6858000"/>
              <a:gd name="connsiteX277" fmla="*/ 5425627 w 7467600"/>
              <a:gd name="connsiteY277" fmla="*/ 2954192 h 6858000"/>
              <a:gd name="connsiteX278" fmla="*/ 5470770 w 7467600"/>
              <a:gd name="connsiteY278" fmla="*/ 3005435 h 6858000"/>
              <a:gd name="connsiteX279" fmla="*/ 5519779 w 7467600"/>
              <a:gd name="connsiteY279" fmla="*/ 4359223 h 6858000"/>
              <a:gd name="connsiteX280" fmla="*/ 5520293 w 7467600"/>
              <a:gd name="connsiteY280" fmla="*/ 4360602 h 6858000"/>
              <a:gd name="connsiteX281" fmla="*/ 5767221 w 7467600"/>
              <a:gd name="connsiteY281" fmla="*/ 4665564 h 6858000"/>
              <a:gd name="connsiteX282" fmla="*/ 6937169 w 7467600"/>
              <a:gd name="connsiteY282" fmla="*/ 4815941 h 6858000"/>
              <a:gd name="connsiteX283" fmla="*/ 6953922 w 7467600"/>
              <a:gd name="connsiteY283" fmla="*/ 4890068 h 6858000"/>
              <a:gd name="connsiteX284" fmla="*/ 6071359 w 7467600"/>
              <a:gd name="connsiteY284" fmla="*/ 4770770 h 6858000"/>
              <a:gd name="connsiteX285" fmla="*/ 6038839 w 7467600"/>
              <a:gd name="connsiteY285" fmla="*/ 4764474 h 6858000"/>
              <a:gd name="connsiteX286" fmla="*/ 6038706 w 7467600"/>
              <a:gd name="connsiteY286" fmla="*/ 4763847 h 6858000"/>
              <a:gd name="connsiteX287" fmla="*/ 6037784 w 7467600"/>
              <a:gd name="connsiteY287" fmla="*/ 4764270 h 6858000"/>
              <a:gd name="connsiteX288" fmla="*/ 6038839 w 7467600"/>
              <a:gd name="connsiteY288" fmla="*/ 4764474 h 6858000"/>
              <a:gd name="connsiteX289" fmla="*/ 6040338 w 7467600"/>
              <a:gd name="connsiteY289" fmla="*/ 4771418 h 6858000"/>
              <a:gd name="connsiteX290" fmla="*/ 6024488 w 7467600"/>
              <a:gd name="connsiteY290" fmla="*/ 4809903 h 6858000"/>
              <a:gd name="connsiteX291" fmla="*/ 5599771 w 7467600"/>
              <a:gd name="connsiteY291" fmla="*/ 5509652 h 6858000"/>
              <a:gd name="connsiteX292" fmla="*/ 5548843 w 7467600"/>
              <a:gd name="connsiteY292" fmla="*/ 5563845 h 6858000"/>
              <a:gd name="connsiteX293" fmla="*/ 5940952 w 7467600"/>
              <a:gd name="connsiteY293" fmla="*/ 6250028 h 6858000"/>
              <a:gd name="connsiteX294" fmla="*/ 6043441 w 7467600"/>
              <a:gd name="connsiteY294" fmla="*/ 6665847 h 6858000"/>
              <a:gd name="connsiteX295" fmla="*/ 6093432 w 7467600"/>
              <a:gd name="connsiteY295" fmla="*/ 6858000 h 6858000"/>
              <a:gd name="connsiteX296" fmla="*/ 6034344 w 7467600"/>
              <a:gd name="connsiteY296" fmla="*/ 6858000 h 6858000"/>
              <a:gd name="connsiteX297" fmla="*/ 6026679 w 7467600"/>
              <a:gd name="connsiteY297" fmla="*/ 6836959 h 6858000"/>
              <a:gd name="connsiteX298" fmla="*/ 5800441 w 7467600"/>
              <a:gd name="connsiteY298" fmla="*/ 6335286 h 6858000"/>
              <a:gd name="connsiteX299" fmla="*/ 5526562 w 7467600"/>
              <a:gd name="connsiteY299" fmla="*/ 5705388 h 6858000"/>
              <a:gd name="connsiteX300" fmla="*/ 5519640 w 7467600"/>
              <a:gd name="connsiteY300" fmla="*/ 5683774 h 6858000"/>
              <a:gd name="connsiteX301" fmla="*/ 5844559 w 7467600"/>
              <a:gd name="connsiteY301" fmla="*/ 6553349 h 6858000"/>
              <a:gd name="connsiteX302" fmla="*/ 5975994 w 7467600"/>
              <a:gd name="connsiteY302" fmla="*/ 6858000 h 6858000"/>
              <a:gd name="connsiteX303" fmla="*/ 5898547 w 7467600"/>
              <a:gd name="connsiteY303" fmla="*/ 6858000 h 6858000"/>
              <a:gd name="connsiteX304" fmla="*/ 5682041 w 7467600"/>
              <a:gd name="connsiteY304" fmla="*/ 6355860 h 6858000"/>
              <a:gd name="connsiteX305" fmla="*/ 5461758 w 7467600"/>
              <a:gd name="connsiteY305" fmla="*/ 5820220 h 6858000"/>
              <a:gd name="connsiteX306" fmla="*/ 5237282 w 7467600"/>
              <a:gd name="connsiteY306" fmla="*/ 6579086 h 6858000"/>
              <a:gd name="connsiteX307" fmla="*/ 5115009 w 7467600"/>
              <a:gd name="connsiteY307" fmla="*/ 6858000 h 6858000"/>
              <a:gd name="connsiteX308" fmla="*/ 5028074 w 7467600"/>
              <a:gd name="connsiteY308" fmla="*/ 6858000 h 6858000"/>
              <a:gd name="connsiteX309" fmla="*/ 5079508 w 7467600"/>
              <a:gd name="connsiteY309" fmla="*/ 6749074 h 6858000"/>
              <a:gd name="connsiteX310" fmla="*/ 5371846 w 7467600"/>
              <a:gd name="connsiteY310" fmla="*/ 5924413 h 6858000"/>
              <a:gd name="connsiteX311" fmla="*/ 5270512 w 7467600"/>
              <a:gd name="connsiteY311" fmla="*/ 6138975 h 6858000"/>
              <a:gd name="connsiteX312" fmla="*/ 5062409 w 7467600"/>
              <a:gd name="connsiteY312" fmla="*/ 6653544 h 6858000"/>
              <a:gd name="connsiteX313" fmla="*/ 5036628 w 7467600"/>
              <a:gd name="connsiteY313" fmla="*/ 6754247 h 6858000"/>
              <a:gd name="connsiteX314" fmla="*/ 5009112 w 7467600"/>
              <a:gd name="connsiteY314" fmla="*/ 6858000 h 6858000"/>
              <a:gd name="connsiteX315" fmla="*/ 4976679 w 7467600"/>
              <a:gd name="connsiteY315" fmla="*/ 6858000 h 6858000"/>
              <a:gd name="connsiteX316" fmla="*/ 5006537 w 7467600"/>
              <a:gd name="connsiteY316" fmla="*/ 6747068 h 6858000"/>
              <a:gd name="connsiteX317" fmla="*/ 5032723 w 7467600"/>
              <a:gd name="connsiteY317" fmla="*/ 6644957 h 6858000"/>
              <a:gd name="connsiteX318" fmla="*/ 5242949 w 7467600"/>
              <a:gd name="connsiteY318" fmla="*/ 6125175 h 6858000"/>
              <a:gd name="connsiteX319" fmla="*/ 5286321 w 7467600"/>
              <a:gd name="connsiteY319" fmla="*/ 6033555 h 6858000"/>
              <a:gd name="connsiteX320" fmla="*/ 5008210 w 7467600"/>
              <a:gd name="connsiteY320" fmla="*/ 6649194 h 6858000"/>
              <a:gd name="connsiteX321" fmla="*/ 4986321 w 7467600"/>
              <a:gd name="connsiteY321" fmla="*/ 6765687 h 6858000"/>
              <a:gd name="connsiteX322" fmla="*/ 4973474 w 7467600"/>
              <a:gd name="connsiteY322" fmla="*/ 6858000 h 6858000"/>
              <a:gd name="connsiteX323" fmla="*/ 4907178 w 7467600"/>
              <a:gd name="connsiteY323" fmla="*/ 6858000 h 6858000"/>
              <a:gd name="connsiteX324" fmla="*/ 4910810 w 7467600"/>
              <a:gd name="connsiteY324" fmla="*/ 6829660 h 6858000"/>
              <a:gd name="connsiteX325" fmla="*/ 4987461 w 7467600"/>
              <a:gd name="connsiteY325" fmla="*/ 6432994 h 6858000"/>
              <a:gd name="connsiteX326" fmla="*/ 5179262 w 7467600"/>
              <a:gd name="connsiteY326" fmla="*/ 6035044 h 6858000"/>
              <a:gd name="connsiteX327" fmla="*/ 4689678 w 7467600"/>
              <a:gd name="connsiteY327" fmla="*/ 6440241 h 6858000"/>
              <a:gd name="connsiteX328" fmla="*/ 4477543 w 7467600"/>
              <a:gd name="connsiteY328" fmla="*/ 6674836 h 6858000"/>
              <a:gd name="connsiteX329" fmla="*/ 4329957 w 7467600"/>
              <a:gd name="connsiteY329" fmla="*/ 6858000 h 6858000"/>
              <a:gd name="connsiteX330" fmla="*/ 4218595 w 7467600"/>
              <a:gd name="connsiteY330" fmla="*/ 6858000 h 6858000"/>
              <a:gd name="connsiteX331" fmla="*/ 4368888 w 7467600"/>
              <a:gd name="connsiteY331" fmla="*/ 6668412 h 6858000"/>
              <a:gd name="connsiteX332" fmla="*/ 4563091 w 7467600"/>
              <a:gd name="connsiteY332" fmla="*/ 6442508 h 6858000"/>
              <a:gd name="connsiteX333" fmla="*/ 5387324 w 7467600"/>
              <a:gd name="connsiteY333" fmla="*/ 5705830 h 6858000"/>
              <a:gd name="connsiteX334" fmla="*/ 5073620 w 7467600"/>
              <a:gd name="connsiteY334" fmla="*/ 5955437 h 6858000"/>
              <a:gd name="connsiteX335" fmla="*/ 4689789 w 7467600"/>
              <a:gd name="connsiteY335" fmla="*/ 6268382 h 6858000"/>
              <a:gd name="connsiteX336" fmla="*/ 4418722 w 7467600"/>
              <a:gd name="connsiteY336" fmla="*/ 6570886 h 6858000"/>
              <a:gd name="connsiteX337" fmla="*/ 4214944 w 7467600"/>
              <a:gd name="connsiteY337" fmla="*/ 6858000 h 6858000"/>
              <a:gd name="connsiteX338" fmla="*/ 4177898 w 7467600"/>
              <a:gd name="connsiteY338" fmla="*/ 6858000 h 6858000"/>
              <a:gd name="connsiteX339" fmla="*/ 4391597 w 7467600"/>
              <a:gd name="connsiteY339" fmla="*/ 6556370 h 6858000"/>
              <a:gd name="connsiteX340" fmla="*/ 4668889 w 7467600"/>
              <a:gd name="connsiteY340" fmla="*/ 6246399 h 6858000"/>
              <a:gd name="connsiteX341" fmla="*/ 5055427 w 7467600"/>
              <a:gd name="connsiteY341" fmla="*/ 5931476 h 6858000"/>
              <a:gd name="connsiteX342" fmla="*/ 5371814 w 7467600"/>
              <a:gd name="connsiteY342" fmla="*/ 5678975 h 6858000"/>
              <a:gd name="connsiteX343" fmla="*/ 4987918 w 7467600"/>
              <a:gd name="connsiteY343" fmla="*/ 5838701 h 6858000"/>
              <a:gd name="connsiteX344" fmla="*/ 4317146 w 7467600"/>
              <a:gd name="connsiteY344" fmla="*/ 6587716 h 6858000"/>
              <a:gd name="connsiteX345" fmla="*/ 4171627 w 7467600"/>
              <a:gd name="connsiteY345" fmla="*/ 6858000 h 6858000"/>
              <a:gd name="connsiteX346" fmla="*/ 4081585 w 7467600"/>
              <a:gd name="connsiteY346" fmla="*/ 6858000 h 6858000"/>
              <a:gd name="connsiteX347" fmla="*/ 4238603 w 7467600"/>
              <a:gd name="connsiteY347" fmla="*/ 6559341 h 6858000"/>
              <a:gd name="connsiteX348" fmla="*/ 4778333 w 7467600"/>
              <a:gd name="connsiteY348" fmla="*/ 5873626 h 6858000"/>
              <a:gd name="connsiteX349" fmla="*/ 5414185 w 7467600"/>
              <a:gd name="connsiteY349" fmla="*/ 5573882 h 6858000"/>
              <a:gd name="connsiteX350" fmla="*/ 5959648 w 7467600"/>
              <a:gd name="connsiteY350" fmla="*/ 4760797 h 6858000"/>
              <a:gd name="connsiteX351" fmla="*/ 5355019 w 7467600"/>
              <a:gd name="connsiteY351" fmla="*/ 4734672 h 6858000"/>
              <a:gd name="connsiteX352" fmla="*/ 5083565 w 7467600"/>
              <a:gd name="connsiteY352" fmla="*/ 5179121 h 6858000"/>
              <a:gd name="connsiteX353" fmla="*/ 4713577 w 7467600"/>
              <a:gd name="connsiteY353" fmla="*/ 5616803 h 6858000"/>
              <a:gd name="connsiteX354" fmla="*/ 3989559 w 7467600"/>
              <a:gd name="connsiteY354" fmla="*/ 6145945 h 6858000"/>
              <a:gd name="connsiteX355" fmla="*/ 3939824 w 7467600"/>
              <a:gd name="connsiteY355" fmla="*/ 6066900 h 6858000"/>
              <a:gd name="connsiteX356" fmla="*/ 4584537 w 7467600"/>
              <a:gd name="connsiteY356" fmla="*/ 5324826 h 6858000"/>
              <a:gd name="connsiteX357" fmla="*/ 5037105 w 7467600"/>
              <a:gd name="connsiteY357" fmla="*/ 5088765 h 6858000"/>
              <a:gd name="connsiteX358" fmla="*/ 5039930 w 7467600"/>
              <a:gd name="connsiteY358" fmla="*/ 5089585 h 6858000"/>
              <a:gd name="connsiteX359" fmla="*/ 5263764 w 7467600"/>
              <a:gd name="connsiteY359" fmla="*/ 4735525 h 6858000"/>
              <a:gd name="connsiteX360" fmla="*/ 4086300 w 7467600"/>
              <a:gd name="connsiteY360" fmla="*/ 4884599 h 6858000"/>
              <a:gd name="connsiteX361" fmla="*/ 4085485 w 7467600"/>
              <a:gd name="connsiteY361" fmla="*/ 4899070 h 6858000"/>
              <a:gd name="connsiteX362" fmla="*/ 3871915 w 7467600"/>
              <a:gd name="connsiteY362" fmla="*/ 5253645 h 6858000"/>
              <a:gd name="connsiteX363" fmla="*/ 3799374 w 7467600"/>
              <a:gd name="connsiteY363" fmla="*/ 5466127 h 6858000"/>
              <a:gd name="connsiteX364" fmla="*/ 3498850 w 7467600"/>
              <a:gd name="connsiteY364" fmla="*/ 6661888 h 6858000"/>
              <a:gd name="connsiteX365" fmla="*/ 3399216 w 7467600"/>
              <a:gd name="connsiteY365" fmla="*/ 6858000 h 6858000"/>
              <a:gd name="connsiteX366" fmla="*/ 3303688 w 7467600"/>
              <a:gd name="connsiteY366" fmla="*/ 6858000 h 6858000"/>
              <a:gd name="connsiteX367" fmla="*/ 3391774 w 7467600"/>
              <a:gd name="connsiteY367" fmla="*/ 6697181 h 6858000"/>
              <a:gd name="connsiteX368" fmla="*/ 3735540 w 7467600"/>
              <a:gd name="connsiteY368" fmla="*/ 5546923 h 6858000"/>
              <a:gd name="connsiteX369" fmla="*/ 3729438 w 7467600"/>
              <a:gd name="connsiteY369" fmla="*/ 5569058 h 6858000"/>
              <a:gd name="connsiteX370" fmla="*/ 3707782 w 7467600"/>
              <a:gd name="connsiteY370" fmla="*/ 5644908 h 6858000"/>
              <a:gd name="connsiteX371" fmla="*/ 3583827 w 7467600"/>
              <a:gd name="connsiteY371" fmla="*/ 6039215 h 6858000"/>
              <a:gd name="connsiteX372" fmla="*/ 3547861 w 7467600"/>
              <a:gd name="connsiteY372" fmla="*/ 6129609 h 6858000"/>
              <a:gd name="connsiteX373" fmla="*/ 3490905 w 7467600"/>
              <a:gd name="connsiteY373" fmla="*/ 6277660 h 6858000"/>
              <a:gd name="connsiteX374" fmla="*/ 3455859 w 7467600"/>
              <a:gd name="connsiteY374" fmla="*/ 6391301 h 6858000"/>
              <a:gd name="connsiteX375" fmla="*/ 3429112 w 7467600"/>
              <a:gd name="connsiteY375" fmla="*/ 6479469 h 6858000"/>
              <a:gd name="connsiteX376" fmla="*/ 3304862 w 7467600"/>
              <a:gd name="connsiteY376" fmla="*/ 6796476 h 6858000"/>
              <a:gd name="connsiteX377" fmla="*/ 3276071 w 7467600"/>
              <a:gd name="connsiteY377" fmla="*/ 6858000 h 6858000"/>
              <a:gd name="connsiteX378" fmla="*/ 3240805 w 7467600"/>
              <a:gd name="connsiteY378" fmla="*/ 6858000 h 6858000"/>
              <a:gd name="connsiteX379" fmla="*/ 3275917 w 7467600"/>
              <a:gd name="connsiteY379" fmla="*/ 6783192 h 6858000"/>
              <a:gd name="connsiteX380" fmla="*/ 3399358 w 7467600"/>
              <a:gd name="connsiteY380" fmla="*/ 6469011 h 6858000"/>
              <a:gd name="connsiteX381" fmla="*/ 3425650 w 7467600"/>
              <a:gd name="connsiteY381" fmla="*/ 6381333 h 6858000"/>
              <a:gd name="connsiteX382" fmla="*/ 3460661 w 7467600"/>
              <a:gd name="connsiteY382" fmla="*/ 6266763 h 6858000"/>
              <a:gd name="connsiteX383" fmla="*/ 3518021 w 7467600"/>
              <a:gd name="connsiteY383" fmla="*/ 6117298 h 6858000"/>
              <a:gd name="connsiteX384" fmla="*/ 3554035 w 7467600"/>
              <a:gd name="connsiteY384" fmla="*/ 6027832 h 6858000"/>
              <a:gd name="connsiteX385" fmla="*/ 3677174 w 7467600"/>
              <a:gd name="connsiteY385" fmla="*/ 5636351 h 6858000"/>
              <a:gd name="connsiteX386" fmla="*/ 3698819 w 7467600"/>
              <a:gd name="connsiteY386" fmla="*/ 5560503 h 6858000"/>
              <a:gd name="connsiteX387" fmla="*/ 3702094 w 7467600"/>
              <a:gd name="connsiteY387" fmla="*/ 5549194 h 6858000"/>
              <a:gd name="connsiteX388" fmla="*/ 3398355 w 7467600"/>
              <a:gd name="connsiteY388" fmla="*/ 6094603 h 6858000"/>
              <a:gd name="connsiteX389" fmla="*/ 3193941 w 7467600"/>
              <a:gd name="connsiteY389" fmla="*/ 6798775 h 6858000"/>
              <a:gd name="connsiteX390" fmla="*/ 3184140 w 7467600"/>
              <a:gd name="connsiteY390" fmla="*/ 6858000 h 6858000"/>
              <a:gd name="connsiteX391" fmla="*/ 3099978 w 7467600"/>
              <a:gd name="connsiteY391" fmla="*/ 6858000 h 6858000"/>
              <a:gd name="connsiteX392" fmla="*/ 3101556 w 7467600"/>
              <a:gd name="connsiteY392" fmla="*/ 6843337 h 6858000"/>
              <a:gd name="connsiteX393" fmla="*/ 3370162 w 7467600"/>
              <a:gd name="connsiteY393" fmla="*/ 5785550 h 6858000"/>
              <a:gd name="connsiteX394" fmla="*/ 3746477 w 7467600"/>
              <a:gd name="connsiteY394" fmla="*/ 5377889 h 6858000"/>
              <a:gd name="connsiteX395" fmla="*/ 3863399 w 7467600"/>
              <a:gd name="connsiteY395" fmla="*/ 5087257 h 6858000"/>
              <a:gd name="connsiteX396" fmla="*/ 3968712 w 7467600"/>
              <a:gd name="connsiteY396" fmla="*/ 4913989 h 6858000"/>
              <a:gd name="connsiteX397" fmla="*/ 2792390 w 7467600"/>
              <a:gd name="connsiteY397" fmla="*/ 5382974 h 6858000"/>
              <a:gd name="connsiteX398" fmla="*/ 2714982 w 7467600"/>
              <a:gd name="connsiteY398" fmla="*/ 5427051 h 6858000"/>
              <a:gd name="connsiteX399" fmla="*/ 2813361 w 7467600"/>
              <a:gd name="connsiteY399" fmla="*/ 6023912 h 6858000"/>
              <a:gd name="connsiteX400" fmla="*/ 2688430 w 7467600"/>
              <a:gd name="connsiteY400" fmla="*/ 6801564 h 6858000"/>
              <a:gd name="connsiteX401" fmla="*/ 2629626 w 7467600"/>
              <a:gd name="connsiteY401" fmla="*/ 6763394 h 6858000"/>
              <a:gd name="connsiteX402" fmla="*/ 2565328 w 7467600"/>
              <a:gd name="connsiteY402" fmla="*/ 5516399 h 6858000"/>
              <a:gd name="connsiteX403" fmla="*/ 1922999 w 7467600"/>
              <a:gd name="connsiteY403" fmla="*/ 5980343 h 6858000"/>
              <a:gd name="connsiteX404" fmla="*/ 1950261 w 7467600"/>
              <a:gd name="connsiteY404" fmla="*/ 6405858 h 6858000"/>
              <a:gd name="connsiteX405" fmla="*/ 2365554 w 7467600"/>
              <a:gd name="connsiteY405" fmla="*/ 6759107 h 6858000"/>
              <a:gd name="connsiteX406" fmla="*/ 2424142 w 7467600"/>
              <a:gd name="connsiteY406" fmla="*/ 6858000 h 6858000"/>
              <a:gd name="connsiteX407" fmla="*/ 2395994 w 7467600"/>
              <a:gd name="connsiteY407" fmla="*/ 6858000 h 6858000"/>
              <a:gd name="connsiteX408" fmla="*/ 2392863 w 7467600"/>
              <a:gd name="connsiteY408" fmla="*/ 6852964 h 6858000"/>
              <a:gd name="connsiteX409" fmla="*/ 2017589 w 7467600"/>
              <a:gd name="connsiteY409" fmla="*/ 6493982 h 6858000"/>
              <a:gd name="connsiteX410" fmla="*/ 2147336 w 7467600"/>
              <a:gd name="connsiteY410" fmla="*/ 6594052 h 6858000"/>
              <a:gd name="connsiteX411" fmla="*/ 2207047 w 7467600"/>
              <a:gd name="connsiteY411" fmla="*/ 6654540 h 6858000"/>
              <a:gd name="connsiteX412" fmla="*/ 2299106 w 7467600"/>
              <a:gd name="connsiteY412" fmla="*/ 6778931 h 6858000"/>
              <a:gd name="connsiteX413" fmla="*/ 2314430 w 7467600"/>
              <a:gd name="connsiteY413" fmla="*/ 6801144 h 6858000"/>
              <a:gd name="connsiteX414" fmla="*/ 2352406 w 7467600"/>
              <a:gd name="connsiteY414" fmla="*/ 6858000 h 6858000"/>
              <a:gd name="connsiteX415" fmla="*/ 2314492 w 7467600"/>
              <a:gd name="connsiteY415" fmla="*/ 6858000 h 6858000"/>
              <a:gd name="connsiteX416" fmla="*/ 2288095 w 7467600"/>
              <a:gd name="connsiteY416" fmla="*/ 6818030 h 6858000"/>
              <a:gd name="connsiteX417" fmla="*/ 2272768 w 7467600"/>
              <a:gd name="connsiteY417" fmla="*/ 6795822 h 6858000"/>
              <a:gd name="connsiteX418" fmla="*/ 2182715 w 7467600"/>
              <a:gd name="connsiteY418" fmla="*/ 6675071 h 6858000"/>
              <a:gd name="connsiteX419" fmla="*/ 2032061 w 7467600"/>
              <a:gd name="connsiteY419" fmla="*/ 6541380 h 6858000"/>
              <a:gd name="connsiteX420" fmla="*/ 2257220 w 7467600"/>
              <a:gd name="connsiteY420" fmla="*/ 6826257 h 6858000"/>
              <a:gd name="connsiteX421" fmla="*/ 2281324 w 7467600"/>
              <a:gd name="connsiteY421" fmla="*/ 6858000 h 6858000"/>
              <a:gd name="connsiteX422" fmla="*/ 2242860 w 7467600"/>
              <a:gd name="connsiteY422" fmla="*/ 6858000 h 6858000"/>
              <a:gd name="connsiteX423" fmla="*/ 2232818 w 7467600"/>
              <a:gd name="connsiteY423" fmla="*/ 6844926 h 6858000"/>
              <a:gd name="connsiteX424" fmla="*/ 1990172 w 7467600"/>
              <a:gd name="connsiteY424" fmla="*/ 6542121 h 6858000"/>
              <a:gd name="connsiteX425" fmla="*/ 2124090 w 7467600"/>
              <a:gd name="connsiteY425" fmla="*/ 6761017 h 6858000"/>
              <a:gd name="connsiteX426" fmla="*/ 2200380 w 7467600"/>
              <a:gd name="connsiteY426" fmla="*/ 6858000 h 6858000"/>
              <a:gd name="connsiteX427" fmla="*/ 2147507 w 7467600"/>
              <a:gd name="connsiteY427" fmla="*/ 6858000 h 6858000"/>
              <a:gd name="connsiteX428" fmla="*/ 2070668 w 7467600"/>
              <a:gd name="connsiteY428" fmla="*/ 6761520 h 6858000"/>
              <a:gd name="connsiteX429" fmla="*/ 1975142 w 7467600"/>
              <a:gd name="connsiteY429" fmla="*/ 6585570 h 6858000"/>
              <a:gd name="connsiteX430" fmla="*/ 2050035 w 7467600"/>
              <a:gd name="connsiteY430" fmla="*/ 6813345 h 6858000"/>
              <a:gd name="connsiteX431" fmla="*/ 2063025 w 7467600"/>
              <a:gd name="connsiteY431" fmla="*/ 6858000 h 6858000"/>
              <a:gd name="connsiteX432" fmla="*/ 2021675 w 7467600"/>
              <a:gd name="connsiteY432" fmla="*/ 6858000 h 6858000"/>
              <a:gd name="connsiteX433" fmla="*/ 2019308 w 7467600"/>
              <a:gd name="connsiteY433" fmla="*/ 6847118 h 6858000"/>
              <a:gd name="connsiteX434" fmla="*/ 1938835 w 7467600"/>
              <a:gd name="connsiteY434" fmla="*/ 6551160 h 6858000"/>
              <a:gd name="connsiteX435" fmla="*/ 1953230 w 7467600"/>
              <a:gd name="connsiteY435" fmla="*/ 6759699 h 6858000"/>
              <a:gd name="connsiteX436" fmla="*/ 1956763 w 7467600"/>
              <a:gd name="connsiteY436" fmla="*/ 6778191 h 6858000"/>
              <a:gd name="connsiteX437" fmla="*/ 1967925 w 7467600"/>
              <a:gd name="connsiteY437" fmla="*/ 6858000 h 6858000"/>
              <a:gd name="connsiteX438" fmla="*/ 1936622 w 7467600"/>
              <a:gd name="connsiteY438" fmla="*/ 6858000 h 6858000"/>
              <a:gd name="connsiteX439" fmla="*/ 1926261 w 7467600"/>
              <a:gd name="connsiteY439" fmla="*/ 6784064 h 6858000"/>
              <a:gd name="connsiteX440" fmla="*/ 1922724 w 7467600"/>
              <a:gd name="connsiteY440" fmla="*/ 6765577 h 6858000"/>
              <a:gd name="connsiteX441" fmla="*/ 1904650 w 7467600"/>
              <a:gd name="connsiteY441" fmla="*/ 6639616 h 6858000"/>
              <a:gd name="connsiteX442" fmla="*/ 1885273 w 7467600"/>
              <a:gd name="connsiteY442" fmla="*/ 6858000 h 6858000"/>
              <a:gd name="connsiteX443" fmla="*/ 1854363 w 7467600"/>
              <a:gd name="connsiteY443" fmla="*/ 6858000 h 6858000"/>
              <a:gd name="connsiteX444" fmla="*/ 1880391 w 7467600"/>
              <a:gd name="connsiteY444" fmla="*/ 6603796 h 6858000"/>
              <a:gd name="connsiteX445" fmla="*/ 1818273 w 7467600"/>
              <a:gd name="connsiteY445" fmla="*/ 6715729 h 6858000"/>
              <a:gd name="connsiteX446" fmla="*/ 1794691 w 7467600"/>
              <a:gd name="connsiteY446" fmla="*/ 6843239 h 6858000"/>
              <a:gd name="connsiteX447" fmla="*/ 1794914 w 7467600"/>
              <a:gd name="connsiteY447" fmla="*/ 6858000 h 6858000"/>
              <a:gd name="connsiteX448" fmla="*/ 1746128 w 7467600"/>
              <a:gd name="connsiteY448" fmla="*/ 6858000 h 6858000"/>
              <a:gd name="connsiteX449" fmla="*/ 1753934 w 7467600"/>
              <a:gd name="connsiteY449" fmla="*/ 6724796 h 6858000"/>
              <a:gd name="connsiteX450" fmla="*/ 1792053 w 7467600"/>
              <a:gd name="connsiteY450" fmla="*/ 6572396 h 6858000"/>
              <a:gd name="connsiteX451" fmla="*/ 1862248 w 7467600"/>
              <a:gd name="connsiteY451" fmla="*/ 6266397 h 6858000"/>
              <a:gd name="connsiteX452" fmla="*/ 1862250 w 7467600"/>
              <a:gd name="connsiteY452" fmla="*/ 6033531 h 6858000"/>
              <a:gd name="connsiteX453" fmla="*/ 1211999 w 7467600"/>
              <a:gd name="connsiteY453" fmla="*/ 6683610 h 6858000"/>
              <a:gd name="connsiteX454" fmla="*/ 1213266 w 7467600"/>
              <a:gd name="connsiteY454" fmla="*/ 6691947 h 6858000"/>
              <a:gd name="connsiteX455" fmla="*/ 1203370 w 7467600"/>
              <a:gd name="connsiteY455" fmla="*/ 6850676 h 6858000"/>
              <a:gd name="connsiteX456" fmla="*/ 1203671 w 7467600"/>
              <a:gd name="connsiteY456" fmla="*/ 6858000 h 6858000"/>
              <a:gd name="connsiteX457" fmla="*/ 1143180 w 7467600"/>
              <a:gd name="connsiteY457" fmla="*/ 6858000 h 6858000"/>
              <a:gd name="connsiteX458" fmla="*/ 1142176 w 7467600"/>
              <a:gd name="connsiteY458" fmla="*/ 6766045 h 6858000"/>
              <a:gd name="connsiteX459" fmla="*/ 1067484 w 7467600"/>
              <a:gd name="connsiteY459" fmla="*/ 6858000 h 6858000"/>
              <a:gd name="connsiteX460" fmla="*/ 953928 w 7467600"/>
              <a:gd name="connsiteY460" fmla="*/ 6858000 h 6858000"/>
              <a:gd name="connsiteX461" fmla="*/ 959715 w 7467600"/>
              <a:gd name="connsiteY461" fmla="*/ 6850185 h 6858000"/>
              <a:gd name="connsiteX462" fmla="*/ 1483788 w 7467600"/>
              <a:gd name="connsiteY462" fmla="*/ 6259174 h 6858000"/>
              <a:gd name="connsiteX463" fmla="*/ 1100671 w 7467600"/>
              <a:gd name="connsiteY463" fmla="*/ 6252137 h 6858000"/>
              <a:gd name="connsiteX464" fmla="*/ 1090144 w 7467600"/>
              <a:gd name="connsiteY464" fmla="*/ 6256748 h 6858000"/>
              <a:gd name="connsiteX465" fmla="*/ 1095872 w 7467600"/>
              <a:gd name="connsiteY465" fmla="*/ 6271892 h 6858000"/>
              <a:gd name="connsiteX466" fmla="*/ 262785 w 7467600"/>
              <a:gd name="connsiteY466" fmla="*/ 6845450 h 6858000"/>
              <a:gd name="connsiteX467" fmla="*/ 209968 w 7467600"/>
              <a:gd name="connsiteY467" fmla="*/ 6770713 h 6858000"/>
              <a:gd name="connsiteX468" fmla="*/ 873460 w 7467600"/>
              <a:gd name="connsiteY468" fmla="*/ 6253768 h 6858000"/>
              <a:gd name="connsiteX469" fmla="*/ 192686 w 7467600"/>
              <a:gd name="connsiteY469" fmla="*/ 5849257 h 6858000"/>
              <a:gd name="connsiteX470" fmla="*/ 4696 w 7467600"/>
              <a:gd name="connsiteY470" fmla="*/ 5697668 h 6858000"/>
              <a:gd name="connsiteX471" fmla="*/ 0 w 7467600"/>
              <a:gd name="connsiteY471" fmla="*/ 5689984 h 6858000"/>
              <a:gd name="connsiteX472" fmla="*/ 0 w 7467600"/>
              <a:gd name="connsiteY472" fmla="*/ 5513472 h 6858000"/>
              <a:gd name="connsiteX473" fmla="*/ 174101 w 7467600"/>
              <a:gd name="connsiteY473" fmla="*/ 5620277 h 6858000"/>
              <a:gd name="connsiteX474" fmla="*/ 891800 w 7467600"/>
              <a:gd name="connsiteY474" fmla="*/ 6036935 h 6858000"/>
              <a:gd name="connsiteX475" fmla="*/ 1072219 w 7467600"/>
              <a:gd name="connsiteY475" fmla="*/ 6169443 h 6858000"/>
              <a:gd name="connsiteX476" fmla="*/ 1074117 w 7467600"/>
              <a:gd name="connsiteY476" fmla="*/ 6170301 h 6858000"/>
              <a:gd name="connsiteX477" fmla="*/ 1083114 w 7467600"/>
              <a:gd name="connsiteY477" fmla="*/ 6174131 h 6858000"/>
              <a:gd name="connsiteX478" fmla="*/ 1543010 w 7467600"/>
              <a:gd name="connsiteY478" fmla="*/ 6191140 h 6858000"/>
              <a:gd name="connsiteX479" fmla="*/ 1551080 w 7467600"/>
              <a:gd name="connsiteY479" fmla="*/ 6195006 h 6858000"/>
              <a:gd name="connsiteX480" fmla="*/ 2345443 w 7467600"/>
              <a:gd name="connsiteY480" fmla="*/ 5549882 h 6858000"/>
              <a:gd name="connsiteX481" fmla="*/ 1721499 w 7467600"/>
              <a:gd name="connsiteY481" fmla="*/ 5599969 h 6858000"/>
              <a:gd name="connsiteX482" fmla="*/ 767716 w 7467600"/>
              <a:gd name="connsiteY482" fmla="*/ 5472768 h 6858000"/>
              <a:gd name="connsiteX483" fmla="*/ 722147 w 7467600"/>
              <a:gd name="connsiteY483" fmla="*/ 5393091 h 6858000"/>
              <a:gd name="connsiteX484" fmla="*/ 1485552 w 7467600"/>
              <a:gd name="connsiteY484" fmla="*/ 5313202 h 6858000"/>
              <a:gd name="connsiteX485" fmla="*/ 2143004 w 7467600"/>
              <a:gd name="connsiteY485" fmla="*/ 5402420 h 6858000"/>
              <a:gd name="connsiteX486" fmla="*/ 1933391 w 7467600"/>
              <a:gd name="connsiteY486" fmla="*/ 5156971 h 6858000"/>
              <a:gd name="connsiteX487" fmla="*/ 1827118 w 7467600"/>
              <a:gd name="connsiteY487" fmla="*/ 4968410 h 6858000"/>
              <a:gd name="connsiteX488" fmla="*/ 1837349 w 7467600"/>
              <a:gd name="connsiteY488" fmla="*/ 4956357 h 6858000"/>
              <a:gd name="connsiteX489" fmla="*/ 2162835 w 7467600"/>
              <a:gd name="connsiteY489" fmla="*/ 5187853 h 6858000"/>
              <a:gd name="connsiteX490" fmla="*/ 2257167 w 7467600"/>
              <a:gd name="connsiteY490" fmla="*/ 5462123 h 6858000"/>
              <a:gd name="connsiteX491" fmla="*/ 2261598 w 7467600"/>
              <a:gd name="connsiteY491" fmla="*/ 5467998 h 6858000"/>
              <a:gd name="connsiteX492" fmla="*/ 2437177 w 7467600"/>
              <a:gd name="connsiteY492" fmla="*/ 5479608 h 6858000"/>
              <a:gd name="connsiteX493" fmla="*/ 2445247 w 7467600"/>
              <a:gd name="connsiteY493" fmla="*/ 5483476 h 6858000"/>
              <a:gd name="connsiteX494" fmla="*/ 2743626 w 7467600"/>
              <a:gd name="connsiteY494" fmla="*/ 5304819 h 6858000"/>
              <a:gd name="connsiteX495" fmla="*/ 3048102 w 7467600"/>
              <a:gd name="connsiteY495" fmla="*/ 5150595 h 6858000"/>
              <a:gd name="connsiteX496" fmla="*/ 1799414 w 7467600"/>
              <a:gd name="connsiteY496" fmla="*/ 4694732 h 6858000"/>
              <a:gd name="connsiteX497" fmla="*/ 1771735 w 7467600"/>
              <a:gd name="connsiteY497" fmla="*/ 4619929 h 6858000"/>
              <a:gd name="connsiteX498" fmla="*/ 3104273 w 7467600"/>
              <a:gd name="connsiteY498" fmla="*/ 5076159 h 6858000"/>
              <a:gd name="connsiteX499" fmla="*/ 3113245 w 7467600"/>
              <a:gd name="connsiteY499" fmla="*/ 5090705 h 6858000"/>
              <a:gd name="connsiteX500" fmla="*/ 3126294 w 7467600"/>
              <a:gd name="connsiteY500" fmla="*/ 5114400 h 6858000"/>
              <a:gd name="connsiteX501" fmla="*/ 3937433 w 7467600"/>
              <a:gd name="connsiteY501" fmla="*/ 4830473 h 6858000"/>
              <a:gd name="connsiteX502" fmla="*/ 3590475 w 7467600"/>
              <a:gd name="connsiteY502" fmla="*/ 4597974 h 6858000"/>
              <a:gd name="connsiteX503" fmla="*/ 3100264 w 7467600"/>
              <a:gd name="connsiteY503" fmla="*/ 4579845 h 6858000"/>
              <a:gd name="connsiteX504" fmla="*/ 2183576 w 7467600"/>
              <a:gd name="connsiteY504" fmla="*/ 4227150 h 6858000"/>
              <a:gd name="connsiteX505" fmla="*/ 2151029 w 7467600"/>
              <a:gd name="connsiteY505" fmla="*/ 4146947 h 6858000"/>
              <a:gd name="connsiteX506" fmla="*/ 3563434 w 7467600"/>
              <a:gd name="connsiteY506" fmla="*/ 4469115 h 6858000"/>
              <a:gd name="connsiteX507" fmla="*/ 3177952 w 7467600"/>
              <a:gd name="connsiteY507" fmla="*/ 3657386 h 6858000"/>
              <a:gd name="connsiteX508" fmla="*/ 3189263 w 7467600"/>
              <a:gd name="connsiteY508" fmla="*/ 3625726 h 6858000"/>
              <a:gd name="connsiteX509" fmla="*/ 3560912 w 7467600"/>
              <a:gd name="connsiteY509" fmla="*/ 4079863 h 6858000"/>
              <a:gd name="connsiteX510" fmla="*/ 3626636 w 7467600"/>
              <a:gd name="connsiteY510" fmla="*/ 4512230 h 6858000"/>
              <a:gd name="connsiteX511" fmla="*/ 3653088 w 7467600"/>
              <a:gd name="connsiteY511" fmla="*/ 4521417 h 6858000"/>
              <a:gd name="connsiteX512" fmla="*/ 3988128 w 7467600"/>
              <a:gd name="connsiteY512" fmla="*/ 4817267 h 6858000"/>
              <a:gd name="connsiteX513" fmla="*/ 4830582 w 7467600"/>
              <a:gd name="connsiteY513" fmla="*/ 4676000 h 6858000"/>
              <a:gd name="connsiteX514" fmla="*/ 4830100 w 7467600"/>
              <a:gd name="connsiteY514" fmla="*/ 4675554 h 6858000"/>
              <a:gd name="connsiteX515" fmla="*/ 4036318 w 7467600"/>
              <a:gd name="connsiteY515" fmla="*/ 4147013 h 6858000"/>
              <a:gd name="connsiteX516" fmla="*/ 3432098 w 7467600"/>
              <a:gd name="connsiteY516" fmla="*/ 3537312 h 6858000"/>
              <a:gd name="connsiteX517" fmla="*/ 3446761 w 7467600"/>
              <a:gd name="connsiteY517" fmla="*/ 3461278 h 6858000"/>
              <a:gd name="connsiteX518" fmla="*/ 4419733 w 7467600"/>
              <a:gd name="connsiteY518" fmla="*/ 3963555 h 6858000"/>
              <a:gd name="connsiteX519" fmla="*/ 4781371 w 7467600"/>
              <a:gd name="connsiteY519" fmla="*/ 4458604 h 6858000"/>
              <a:gd name="connsiteX520" fmla="*/ 4780440 w 7467600"/>
              <a:gd name="connsiteY520" fmla="*/ 4470290 h 6858000"/>
              <a:gd name="connsiteX521" fmla="*/ 4898954 w 7467600"/>
              <a:gd name="connsiteY521" fmla="*/ 4662092 h 6858000"/>
              <a:gd name="connsiteX522" fmla="*/ 4900699 w 7467600"/>
              <a:gd name="connsiteY522" fmla="*/ 4670867 h 6858000"/>
              <a:gd name="connsiteX523" fmla="*/ 5714511 w 7467600"/>
              <a:gd name="connsiteY523" fmla="*/ 4663483 h 6858000"/>
              <a:gd name="connsiteX524" fmla="*/ 5464793 w 7467600"/>
              <a:gd name="connsiteY524" fmla="*/ 4393556 h 6858000"/>
              <a:gd name="connsiteX525" fmla="*/ 5461897 w 7467600"/>
              <a:gd name="connsiteY525" fmla="*/ 4390879 h 6858000"/>
              <a:gd name="connsiteX526" fmla="*/ 4294126 w 7467600"/>
              <a:gd name="connsiteY526" fmla="*/ 3303048 h 6858000"/>
              <a:gd name="connsiteX527" fmla="*/ 4305321 w 7467600"/>
              <a:gd name="connsiteY527" fmla="*/ 3256953 h 6858000"/>
              <a:gd name="connsiteX528" fmla="*/ 4949299 w 7467600"/>
              <a:gd name="connsiteY528" fmla="*/ 3766336 h 6858000"/>
              <a:gd name="connsiteX529" fmla="*/ 5291452 w 7467600"/>
              <a:gd name="connsiteY529" fmla="*/ 4076801 h 6858000"/>
              <a:gd name="connsiteX530" fmla="*/ 5434998 w 7467600"/>
              <a:gd name="connsiteY530" fmla="*/ 4254100 h 6858000"/>
              <a:gd name="connsiteX531" fmla="*/ 5351015 w 7467600"/>
              <a:gd name="connsiteY531" fmla="*/ 3760989 h 6858000"/>
              <a:gd name="connsiteX532" fmla="*/ 5413780 w 7467600"/>
              <a:gd name="connsiteY532" fmla="*/ 2966265 h 6858000"/>
              <a:gd name="connsiteX533" fmla="*/ 5425627 w 7467600"/>
              <a:gd name="connsiteY533" fmla="*/ 2954192 h 6858000"/>
              <a:gd name="connsiteX534" fmla="*/ 6604735 w 7467600"/>
              <a:gd name="connsiteY534" fmla="*/ 2041381 h 6858000"/>
              <a:gd name="connsiteX535" fmla="*/ 7204487 w 7467600"/>
              <a:gd name="connsiteY535" fmla="*/ 2742112 h 6858000"/>
              <a:gd name="connsiteX536" fmla="*/ 7131592 w 7467600"/>
              <a:gd name="connsiteY536" fmla="*/ 2672096 h 6858000"/>
              <a:gd name="connsiteX537" fmla="*/ 6996344 w 7467600"/>
              <a:gd name="connsiteY537" fmla="*/ 2518310 h 6858000"/>
              <a:gd name="connsiteX538" fmla="*/ 6735495 w 7467600"/>
              <a:gd name="connsiteY538" fmla="*/ 2196890 h 6858000"/>
              <a:gd name="connsiteX539" fmla="*/ 6721901 w 7467600"/>
              <a:gd name="connsiteY539" fmla="*/ 2179274 h 6858000"/>
              <a:gd name="connsiteX540" fmla="*/ 6604735 w 7467600"/>
              <a:gd name="connsiteY540" fmla="*/ 2041381 h 6858000"/>
              <a:gd name="connsiteX541" fmla="*/ 6591670 w 7467600"/>
              <a:gd name="connsiteY541" fmla="*/ 1988277 h 6858000"/>
              <a:gd name="connsiteX542" fmla="*/ 6747349 w 7467600"/>
              <a:gd name="connsiteY542" fmla="*/ 2160069 h 6858000"/>
              <a:gd name="connsiteX543" fmla="*/ 6760943 w 7467600"/>
              <a:gd name="connsiteY543" fmla="*/ 2177686 h 6858000"/>
              <a:gd name="connsiteX544" fmla="*/ 7021065 w 7467600"/>
              <a:gd name="connsiteY544" fmla="*/ 2498102 h 6858000"/>
              <a:gd name="connsiteX545" fmla="*/ 7155223 w 7467600"/>
              <a:gd name="connsiteY545" fmla="*/ 2650386 h 6858000"/>
              <a:gd name="connsiteX546" fmla="*/ 7203167 w 7467600"/>
              <a:gd name="connsiteY546" fmla="*/ 2697288 h 6858000"/>
              <a:gd name="connsiteX547" fmla="*/ 6937703 w 7467600"/>
              <a:gd name="connsiteY547" fmla="*/ 2321981 h 6858000"/>
              <a:gd name="connsiteX548" fmla="*/ 6591670 w 7467600"/>
              <a:gd name="connsiteY548" fmla="*/ 1988277 h 6858000"/>
              <a:gd name="connsiteX549" fmla="*/ 5798671 w 7467600"/>
              <a:gd name="connsiteY549" fmla="*/ 1981601 h 6858000"/>
              <a:gd name="connsiteX550" fmla="*/ 5754709 w 7467600"/>
              <a:gd name="connsiteY550" fmla="*/ 2071454 h 6858000"/>
              <a:gd name="connsiteX551" fmla="*/ 5763044 w 7467600"/>
              <a:gd name="connsiteY551" fmla="*/ 2842206 h 6858000"/>
              <a:gd name="connsiteX552" fmla="*/ 5764974 w 7467600"/>
              <a:gd name="connsiteY552" fmla="*/ 2799609 h 6858000"/>
              <a:gd name="connsiteX553" fmla="*/ 5767665 w 7467600"/>
              <a:gd name="connsiteY553" fmla="*/ 2666409 h 6858000"/>
              <a:gd name="connsiteX554" fmla="*/ 5763055 w 7467600"/>
              <a:gd name="connsiteY554" fmla="*/ 2579705 h 6858000"/>
              <a:gd name="connsiteX555" fmla="*/ 5758079 w 7467600"/>
              <a:gd name="connsiteY555" fmla="*/ 2492508 h 6858000"/>
              <a:gd name="connsiteX556" fmla="*/ 5779325 w 7467600"/>
              <a:gd name="connsiteY556" fmla="*/ 2197069 h 6858000"/>
              <a:gd name="connsiteX557" fmla="*/ 5798671 w 7467600"/>
              <a:gd name="connsiteY557" fmla="*/ 1981601 h 6858000"/>
              <a:gd name="connsiteX558" fmla="*/ 5829202 w 7467600"/>
              <a:gd name="connsiteY558" fmla="*/ 1971679 h 6858000"/>
              <a:gd name="connsiteX559" fmla="*/ 5809558 w 7467600"/>
              <a:gd name="connsiteY559" fmla="*/ 2198043 h 6858000"/>
              <a:gd name="connsiteX560" fmla="*/ 5788653 w 7467600"/>
              <a:gd name="connsiteY560" fmla="*/ 2489430 h 6858000"/>
              <a:gd name="connsiteX561" fmla="*/ 5793439 w 7467600"/>
              <a:gd name="connsiteY561" fmla="*/ 2575235 h 6858000"/>
              <a:gd name="connsiteX562" fmla="*/ 5796837 w 7467600"/>
              <a:gd name="connsiteY562" fmla="*/ 2637633 h 6858000"/>
              <a:gd name="connsiteX563" fmla="*/ 5818614 w 7467600"/>
              <a:gd name="connsiteY563" fmla="*/ 2473055 h 6858000"/>
              <a:gd name="connsiteX564" fmla="*/ 5829202 w 7467600"/>
              <a:gd name="connsiteY564" fmla="*/ 1971679 h 6858000"/>
              <a:gd name="connsiteX565" fmla="*/ 5911389 w 7467600"/>
              <a:gd name="connsiteY565" fmla="*/ 1898371 h 6858000"/>
              <a:gd name="connsiteX566" fmla="*/ 6237627 w 7467600"/>
              <a:gd name="connsiteY566" fmla="*/ 2231921 h 6858000"/>
              <a:gd name="connsiteX567" fmla="*/ 5911389 w 7467600"/>
              <a:gd name="connsiteY567" fmla="*/ 1898371 h 6858000"/>
              <a:gd name="connsiteX568" fmla="*/ 6944437 w 7467600"/>
              <a:gd name="connsiteY568" fmla="*/ 1575402 h 6858000"/>
              <a:gd name="connsiteX569" fmla="*/ 6304730 w 7467600"/>
              <a:gd name="connsiteY569" fmla="*/ 1766654 h 6858000"/>
              <a:gd name="connsiteX570" fmla="*/ 6944437 w 7467600"/>
              <a:gd name="connsiteY570" fmla="*/ 1575402 h 6858000"/>
              <a:gd name="connsiteX571" fmla="*/ 7019523 w 7467600"/>
              <a:gd name="connsiteY571" fmla="*/ 1519450 h 6858000"/>
              <a:gd name="connsiteX572" fmla="*/ 6298091 w 7467600"/>
              <a:gd name="connsiteY572" fmla="*/ 1737122 h 6858000"/>
              <a:gd name="connsiteX573" fmla="*/ 7019523 w 7467600"/>
              <a:gd name="connsiteY573" fmla="*/ 1519450 h 6858000"/>
              <a:gd name="connsiteX574" fmla="*/ 2399523 w 7467600"/>
              <a:gd name="connsiteY574" fmla="*/ 1428234 h 6858000"/>
              <a:gd name="connsiteX575" fmla="*/ 2224982 w 7467600"/>
              <a:gd name="connsiteY575" fmla="*/ 1826201 h 6858000"/>
              <a:gd name="connsiteX576" fmla="*/ 2096099 w 7467600"/>
              <a:gd name="connsiteY576" fmla="*/ 2345900 h 6858000"/>
              <a:gd name="connsiteX577" fmla="*/ 2283317 w 7467600"/>
              <a:gd name="connsiteY577" fmla="*/ 1796925 h 6858000"/>
              <a:gd name="connsiteX578" fmla="*/ 2399523 w 7467600"/>
              <a:gd name="connsiteY578" fmla="*/ 1428234 h 6858000"/>
              <a:gd name="connsiteX579" fmla="*/ 2448558 w 7467600"/>
              <a:gd name="connsiteY579" fmla="*/ 1373435 h 6858000"/>
              <a:gd name="connsiteX580" fmla="*/ 2312521 w 7467600"/>
              <a:gd name="connsiteY580" fmla="*/ 1806140 h 6858000"/>
              <a:gd name="connsiteX581" fmla="*/ 2127533 w 7467600"/>
              <a:gd name="connsiteY581" fmla="*/ 2348380 h 6858000"/>
              <a:gd name="connsiteX582" fmla="*/ 2358080 w 7467600"/>
              <a:gd name="connsiteY582" fmla="*/ 1866134 h 6858000"/>
              <a:gd name="connsiteX583" fmla="*/ 2407436 w 7467600"/>
              <a:gd name="connsiteY583" fmla="*/ 1651070 h 6858000"/>
              <a:gd name="connsiteX584" fmla="*/ 2448558 w 7467600"/>
              <a:gd name="connsiteY584" fmla="*/ 1373435 h 6858000"/>
              <a:gd name="connsiteX585" fmla="*/ 278707 w 7467600"/>
              <a:gd name="connsiteY585" fmla="*/ 1352270 h 6858000"/>
              <a:gd name="connsiteX586" fmla="*/ 321570 w 7467600"/>
              <a:gd name="connsiteY586" fmla="*/ 1861610 h 6858000"/>
              <a:gd name="connsiteX587" fmla="*/ 294281 w 7467600"/>
              <a:gd name="connsiteY587" fmla="*/ 1440658 h 6858000"/>
              <a:gd name="connsiteX588" fmla="*/ 278707 w 7467600"/>
              <a:gd name="connsiteY588" fmla="*/ 1352270 h 6858000"/>
              <a:gd name="connsiteX589" fmla="*/ 1423821 w 7467600"/>
              <a:gd name="connsiteY589" fmla="*/ 1351958 h 6858000"/>
              <a:gd name="connsiteX590" fmla="*/ 1638521 w 7467600"/>
              <a:gd name="connsiteY590" fmla="*/ 1908470 h 6858000"/>
              <a:gd name="connsiteX591" fmla="*/ 1754199 w 7467600"/>
              <a:gd name="connsiteY591" fmla="*/ 2149284 h 6858000"/>
              <a:gd name="connsiteX592" fmla="*/ 1908359 w 7467600"/>
              <a:gd name="connsiteY592" fmla="*/ 2364988 h 6858000"/>
              <a:gd name="connsiteX593" fmla="*/ 1647661 w 7467600"/>
              <a:gd name="connsiteY593" fmla="*/ 1825945 h 6858000"/>
              <a:gd name="connsiteX594" fmla="*/ 1423821 w 7467600"/>
              <a:gd name="connsiteY594" fmla="*/ 1351958 h 6858000"/>
              <a:gd name="connsiteX595" fmla="*/ 1431890 w 7467600"/>
              <a:gd name="connsiteY595" fmla="*/ 1306475 h 6858000"/>
              <a:gd name="connsiteX596" fmla="*/ 1507597 w 7467600"/>
              <a:gd name="connsiteY596" fmla="*/ 1446132 h 6858000"/>
              <a:gd name="connsiteX597" fmla="*/ 1674586 w 7467600"/>
              <a:gd name="connsiteY597" fmla="*/ 1813832 h 6858000"/>
              <a:gd name="connsiteX598" fmla="*/ 1815950 w 7467600"/>
              <a:gd name="connsiteY598" fmla="*/ 2128564 h 6858000"/>
              <a:gd name="connsiteX599" fmla="*/ 1984242 w 7467600"/>
              <a:gd name="connsiteY599" fmla="*/ 2430829 h 6858000"/>
              <a:gd name="connsiteX600" fmla="*/ 2014023 w 7467600"/>
              <a:gd name="connsiteY600" fmla="*/ 2450995 h 6858000"/>
              <a:gd name="connsiteX601" fmla="*/ 1747337 w 7467600"/>
              <a:gd name="connsiteY601" fmla="*/ 1855264 h 6858000"/>
              <a:gd name="connsiteX602" fmla="*/ 1533749 w 7467600"/>
              <a:gd name="connsiteY602" fmla="*/ 1478656 h 6858000"/>
              <a:gd name="connsiteX603" fmla="*/ 1431890 w 7467600"/>
              <a:gd name="connsiteY603" fmla="*/ 1306475 h 6858000"/>
              <a:gd name="connsiteX604" fmla="*/ 5052692 w 7467600"/>
              <a:gd name="connsiteY604" fmla="*/ 1292994 h 6858000"/>
              <a:gd name="connsiteX605" fmla="*/ 5200661 w 7467600"/>
              <a:gd name="connsiteY605" fmla="*/ 1635186 h 6858000"/>
              <a:gd name="connsiteX606" fmla="*/ 5297138 w 7467600"/>
              <a:gd name="connsiteY606" fmla="*/ 1906351 h 6858000"/>
              <a:gd name="connsiteX607" fmla="*/ 5052692 w 7467600"/>
              <a:gd name="connsiteY607" fmla="*/ 1292994 h 6858000"/>
              <a:gd name="connsiteX608" fmla="*/ 5009948 w 7467600"/>
              <a:gd name="connsiteY608" fmla="*/ 1273619 h 6858000"/>
              <a:gd name="connsiteX609" fmla="*/ 5121777 w 7467600"/>
              <a:gd name="connsiteY609" fmla="*/ 1654213 h 6858000"/>
              <a:gd name="connsiteX610" fmla="*/ 5293545 w 7467600"/>
              <a:gd name="connsiteY610" fmla="*/ 2072247 h 6858000"/>
              <a:gd name="connsiteX611" fmla="*/ 5294042 w 7467600"/>
              <a:gd name="connsiteY611" fmla="*/ 2065019 h 6858000"/>
              <a:gd name="connsiteX612" fmla="*/ 5171936 w 7467600"/>
              <a:gd name="connsiteY612" fmla="*/ 1647613 h 6858000"/>
              <a:gd name="connsiteX613" fmla="*/ 5009948 w 7467600"/>
              <a:gd name="connsiteY613" fmla="*/ 1273619 h 6858000"/>
              <a:gd name="connsiteX614" fmla="*/ 655236 w 7467600"/>
              <a:gd name="connsiteY614" fmla="*/ 1268632 h 6858000"/>
              <a:gd name="connsiteX615" fmla="*/ 839521 w 7467600"/>
              <a:gd name="connsiteY615" fmla="*/ 1685315 h 6858000"/>
              <a:gd name="connsiteX616" fmla="*/ 1109416 w 7467600"/>
              <a:gd name="connsiteY616" fmla="*/ 2061663 h 6858000"/>
              <a:gd name="connsiteX617" fmla="*/ 1298300 w 7467600"/>
              <a:gd name="connsiteY617" fmla="*/ 2247742 h 6858000"/>
              <a:gd name="connsiteX618" fmla="*/ 1125871 w 7467600"/>
              <a:gd name="connsiteY618" fmla="*/ 1989513 h 6858000"/>
              <a:gd name="connsiteX619" fmla="*/ 981574 w 7467600"/>
              <a:gd name="connsiteY619" fmla="*/ 1783157 h 6858000"/>
              <a:gd name="connsiteX620" fmla="*/ 922198 w 7467600"/>
              <a:gd name="connsiteY620" fmla="*/ 1677437 h 6858000"/>
              <a:gd name="connsiteX621" fmla="*/ 869293 w 7467600"/>
              <a:gd name="connsiteY621" fmla="*/ 1583214 h 6858000"/>
              <a:gd name="connsiteX622" fmla="*/ 751431 w 7467600"/>
              <a:gd name="connsiteY622" fmla="*/ 1405731 h 6858000"/>
              <a:gd name="connsiteX623" fmla="*/ 655236 w 7467600"/>
              <a:gd name="connsiteY623" fmla="*/ 1268632 h 6858000"/>
              <a:gd name="connsiteX624" fmla="*/ 6516292 w 7467600"/>
              <a:gd name="connsiteY624" fmla="*/ 1263064 h 6858000"/>
              <a:gd name="connsiteX625" fmla="*/ 5736320 w 7467600"/>
              <a:gd name="connsiteY625" fmla="*/ 1501803 h 6858000"/>
              <a:gd name="connsiteX626" fmla="*/ 6516292 w 7467600"/>
              <a:gd name="connsiteY626" fmla="*/ 1263064 h 6858000"/>
              <a:gd name="connsiteX627" fmla="*/ 291466 w 7467600"/>
              <a:gd name="connsiteY627" fmla="*/ 1250369 h 6858000"/>
              <a:gd name="connsiteX628" fmla="*/ 323180 w 7467600"/>
              <a:gd name="connsiteY628" fmla="*/ 1435283 h 6858000"/>
              <a:gd name="connsiteX629" fmla="*/ 349381 w 7467600"/>
              <a:gd name="connsiteY629" fmla="*/ 1875041 h 6858000"/>
              <a:gd name="connsiteX630" fmla="*/ 374363 w 7467600"/>
              <a:gd name="connsiteY630" fmla="*/ 1506494 h 6858000"/>
              <a:gd name="connsiteX631" fmla="*/ 302168 w 7467600"/>
              <a:gd name="connsiteY631" fmla="*/ 1274495 h 6858000"/>
              <a:gd name="connsiteX632" fmla="*/ 291466 w 7467600"/>
              <a:gd name="connsiteY632" fmla="*/ 1250369 h 6858000"/>
              <a:gd name="connsiteX633" fmla="*/ 678222 w 7467600"/>
              <a:gd name="connsiteY633" fmla="*/ 1248670 h 6858000"/>
              <a:gd name="connsiteX634" fmla="*/ 775536 w 7467600"/>
              <a:gd name="connsiteY634" fmla="*/ 1388015 h 6858000"/>
              <a:gd name="connsiteX635" fmla="*/ 894529 w 7467600"/>
              <a:gd name="connsiteY635" fmla="*/ 1567739 h 6858000"/>
              <a:gd name="connsiteX636" fmla="*/ 948000 w 7467600"/>
              <a:gd name="connsiteY636" fmla="*/ 1663088 h 6858000"/>
              <a:gd name="connsiteX637" fmla="*/ 1006812 w 7467600"/>
              <a:gd name="connsiteY637" fmla="*/ 1767683 h 6858000"/>
              <a:gd name="connsiteX638" fmla="*/ 1149133 w 7467600"/>
              <a:gd name="connsiteY638" fmla="*/ 1971513 h 6858000"/>
              <a:gd name="connsiteX639" fmla="*/ 1333952 w 7467600"/>
              <a:gd name="connsiteY639" fmla="*/ 2251620 h 6858000"/>
              <a:gd name="connsiteX640" fmla="*/ 1337329 w 7467600"/>
              <a:gd name="connsiteY640" fmla="*/ 2258350 h 6858000"/>
              <a:gd name="connsiteX641" fmla="*/ 1014726 w 7467600"/>
              <a:gd name="connsiteY641" fmla="*/ 1615556 h 6858000"/>
              <a:gd name="connsiteX642" fmla="*/ 678222 w 7467600"/>
              <a:gd name="connsiteY642" fmla="*/ 1248670 h 6858000"/>
              <a:gd name="connsiteX643" fmla="*/ 6691602 w 7467600"/>
              <a:gd name="connsiteY643" fmla="*/ 1140573 h 6858000"/>
              <a:gd name="connsiteX644" fmla="*/ 6571100 w 7467600"/>
              <a:gd name="connsiteY644" fmla="*/ 1183662 h 6858000"/>
              <a:gd name="connsiteX645" fmla="*/ 6241687 w 7467600"/>
              <a:gd name="connsiteY645" fmla="*/ 1257600 h 6858000"/>
              <a:gd name="connsiteX646" fmla="*/ 5693009 w 7467600"/>
              <a:gd name="connsiteY646" fmla="*/ 1478256 h 6858000"/>
              <a:gd name="connsiteX647" fmla="*/ 6548420 w 7467600"/>
              <a:gd name="connsiteY647" fmla="*/ 1214599 h 6858000"/>
              <a:gd name="connsiteX648" fmla="*/ 6605473 w 7467600"/>
              <a:gd name="connsiteY648" fmla="*/ 1184686 h 6858000"/>
              <a:gd name="connsiteX649" fmla="*/ 6691602 w 7467600"/>
              <a:gd name="connsiteY649" fmla="*/ 1140573 h 6858000"/>
              <a:gd name="connsiteX650" fmla="*/ 4002475 w 7467600"/>
              <a:gd name="connsiteY650" fmla="*/ 1037802 h 6858000"/>
              <a:gd name="connsiteX651" fmla="*/ 4000324 w 7467600"/>
              <a:gd name="connsiteY651" fmla="*/ 1039362 h 6858000"/>
              <a:gd name="connsiteX652" fmla="*/ 4002862 w 7467600"/>
              <a:gd name="connsiteY652" fmla="*/ 1042866 h 6858000"/>
              <a:gd name="connsiteX653" fmla="*/ 4002475 w 7467600"/>
              <a:gd name="connsiteY653" fmla="*/ 1037802 h 6858000"/>
              <a:gd name="connsiteX654" fmla="*/ 506322 w 7467600"/>
              <a:gd name="connsiteY654" fmla="*/ 1020997 h 6858000"/>
              <a:gd name="connsiteX655" fmla="*/ 533068 w 7467600"/>
              <a:gd name="connsiteY655" fmla="*/ 1029409 h 6858000"/>
              <a:gd name="connsiteX656" fmla="*/ 1232525 w 7467600"/>
              <a:gd name="connsiteY656" fmla="*/ 1804675 h 6858000"/>
              <a:gd name="connsiteX657" fmla="*/ 1388858 w 7467600"/>
              <a:gd name="connsiteY657" fmla="*/ 2368011 h 6858000"/>
              <a:gd name="connsiteX658" fmla="*/ 1384098 w 7467600"/>
              <a:gd name="connsiteY658" fmla="*/ 2378125 h 6858000"/>
              <a:gd name="connsiteX659" fmla="*/ 1425393 w 7467600"/>
              <a:gd name="connsiteY659" fmla="*/ 2589124 h 6858000"/>
              <a:gd name="connsiteX660" fmla="*/ 1424001 w 7467600"/>
              <a:gd name="connsiteY660" fmla="*/ 2597541 h 6858000"/>
              <a:gd name="connsiteX661" fmla="*/ 2152729 w 7467600"/>
              <a:gd name="connsiteY661" fmla="*/ 2864487 h 6858000"/>
              <a:gd name="connsiteX662" fmla="*/ 2020609 w 7467600"/>
              <a:gd name="connsiteY662" fmla="*/ 2539671 h 6858000"/>
              <a:gd name="connsiteX663" fmla="*/ 2018920 w 7467600"/>
              <a:gd name="connsiteY663" fmla="*/ 2536309 h 6858000"/>
              <a:gd name="connsiteX664" fmla="*/ 1342441 w 7467600"/>
              <a:gd name="connsiteY664" fmla="*/ 1173017 h 6858000"/>
              <a:gd name="connsiteX665" fmla="*/ 1367925 w 7467600"/>
              <a:gd name="connsiteY665" fmla="*/ 1135648 h 6858000"/>
              <a:gd name="connsiteX666" fmla="*/ 1771401 w 7467600"/>
              <a:gd name="connsiteY666" fmla="*/ 1806673 h 6858000"/>
              <a:gd name="connsiteX667" fmla="*/ 1972385 w 7467600"/>
              <a:gd name="connsiteY667" fmla="*/ 2198735 h 6858000"/>
              <a:gd name="connsiteX668" fmla="*/ 2040892 w 7467600"/>
              <a:gd name="connsiteY668" fmla="*/ 2405205 h 6858000"/>
              <a:gd name="connsiteX669" fmla="*/ 2131689 w 7467600"/>
              <a:gd name="connsiteY669" fmla="*/ 1936926 h 6858000"/>
              <a:gd name="connsiteX670" fmla="*/ 2454820 w 7467600"/>
              <a:gd name="connsiteY670" fmla="*/ 1248808 h 6858000"/>
              <a:gd name="connsiteX671" fmla="*/ 2492512 w 7467600"/>
              <a:gd name="connsiteY671" fmla="*/ 1302920 h 6858000"/>
              <a:gd name="connsiteX672" fmla="*/ 2081216 w 7467600"/>
              <a:gd name="connsiteY672" fmla="*/ 2527513 h 6858000"/>
              <a:gd name="connsiteX673" fmla="*/ 2081211 w 7467600"/>
              <a:gd name="connsiteY673" fmla="*/ 2528916 h 6858000"/>
              <a:gd name="connsiteX674" fmla="*/ 2199067 w 7467600"/>
              <a:gd name="connsiteY674" fmla="*/ 2884061 h 6858000"/>
              <a:gd name="connsiteX675" fmla="*/ 3192586 w 7467600"/>
              <a:gd name="connsiteY675" fmla="*/ 3411496 h 6858000"/>
              <a:gd name="connsiteX676" fmla="*/ 3182620 w 7467600"/>
              <a:gd name="connsiteY676" fmla="*/ 3483279 h 6858000"/>
              <a:gd name="connsiteX677" fmla="*/ 2435119 w 7467600"/>
              <a:gd name="connsiteY677" fmla="*/ 3080173 h 6858000"/>
              <a:gd name="connsiteX678" fmla="*/ 2410152 w 7467600"/>
              <a:gd name="connsiteY678" fmla="*/ 3063751 h 6858000"/>
              <a:gd name="connsiteX679" fmla="*/ 2408099 w 7467600"/>
              <a:gd name="connsiteY679" fmla="*/ 3064403 h 6858000"/>
              <a:gd name="connsiteX680" fmla="*/ 2407218 w 7467600"/>
              <a:gd name="connsiteY680" fmla="*/ 3070324 h 6858000"/>
              <a:gd name="connsiteX681" fmla="*/ 2380138 w 7467600"/>
              <a:gd name="connsiteY681" fmla="*/ 3099341 h 6858000"/>
              <a:gd name="connsiteX682" fmla="*/ 1765923 w 7467600"/>
              <a:gd name="connsiteY682" fmla="*/ 3581043 h 6858000"/>
              <a:gd name="connsiteX683" fmla="*/ 1702258 w 7467600"/>
              <a:gd name="connsiteY683" fmla="*/ 3612286 h 6858000"/>
              <a:gd name="connsiteX684" fmla="*/ 1538370 w 7467600"/>
              <a:gd name="connsiteY684" fmla="*/ 3811804 h 6858000"/>
              <a:gd name="connsiteX685" fmla="*/ 542867 w 7467600"/>
              <a:gd name="connsiteY685" fmla="*/ 4944092 h 6858000"/>
              <a:gd name="connsiteX686" fmla="*/ 515800 w 7467600"/>
              <a:gd name="connsiteY686" fmla="*/ 4862180 h 6858000"/>
              <a:gd name="connsiteX687" fmla="*/ 909145 w 7467600"/>
              <a:gd name="connsiteY687" fmla="*/ 4199225 h 6858000"/>
              <a:gd name="connsiteX688" fmla="*/ 1214067 w 7467600"/>
              <a:gd name="connsiteY688" fmla="*/ 3908561 h 6858000"/>
              <a:gd name="connsiteX689" fmla="*/ 640967 w 7467600"/>
              <a:gd name="connsiteY689" fmla="*/ 4105601 h 6858000"/>
              <a:gd name="connsiteX690" fmla="*/ 112563 w 7467600"/>
              <a:gd name="connsiteY690" fmla="*/ 4396952 h 6858000"/>
              <a:gd name="connsiteX691" fmla="*/ 0 w 7467600"/>
              <a:gd name="connsiteY691" fmla="*/ 4466006 h 6858000"/>
              <a:gd name="connsiteX692" fmla="*/ 0 w 7467600"/>
              <a:gd name="connsiteY692" fmla="*/ 4233763 h 6858000"/>
              <a:gd name="connsiteX693" fmla="*/ 36881 w 7467600"/>
              <a:gd name="connsiteY693" fmla="*/ 4200118 h 6858000"/>
              <a:gd name="connsiteX694" fmla="*/ 910534 w 7467600"/>
              <a:gd name="connsiteY694" fmla="*/ 3629753 h 6858000"/>
              <a:gd name="connsiteX695" fmla="*/ 1578717 w 7467600"/>
              <a:gd name="connsiteY695" fmla="*/ 3575982 h 6858000"/>
              <a:gd name="connsiteX696" fmla="*/ 2338780 w 7467600"/>
              <a:gd name="connsiteY696" fmla="*/ 3033725 h 6858000"/>
              <a:gd name="connsiteX697" fmla="*/ 1807991 w 7467600"/>
              <a:gd name="connsiteY697" fmla="*/ 2807184 h 6858000"/>
              <a:gd name="connsiteX698" fmla="*/ 1416358 w 7467600"/>
              <a:gd name="connsiteY698" fmla="*/ 3112571 h 6858000"/>
              <a:gd name="connsiteX699" fmla="*/ 939066 w 7467600"/>
              <a:gd name="connsiteY699" fmla="*/ 3378798 h 6858000"/>
              <a:gd name="connsiteX700" fmla="*/ 115099 w 7467600"/>
              <a:gd name="connsiteY700" fmla="*/ 3607650 h 6858000"/>
              <a:gd name="connsiteX701" fmla="*/ 97284 w 7467600"/>
              <a:gd name="connsiteY701" fmla="*/ 3520393 h 6858000"/>
              <a:gd name="connsiteX702" fmla="*/ 922050 w 7467600"/>
              <a:gd name="connsiteY702" fmla="*/ 3074867 h 6858000"/>
              <a:gd name="connsiteX703" fmla="*/ 1405265 w 7467600"/>
              <a:gd name="connsiteY703" fmla="*/ 3016319 h 6858000"/>
              <a:gd name="connsiteX704" fmla="*/ 1407512 w 7467600"/>
              <a:gd name="connsiteY704" fmla="*/ 3018001 h 6858000"/>
              <a:gd name="connsiteX705" fmla="*/ 1726266 w 7467600"/>
              <a:gd name="connsiteY705" fmla="*/ 2777274 h 6858000"/>
              <a:gd name="connsiteX706" fmla="*/ 625390 w 7467600"/>
              <a:gd name="connsiteY706" fmla="*/ 2514541 h 6858000"/>
              <a:gd name="connsiteX707" fmla="*/ 619799 w 7467600"/>
              <a:gd name="connsiteY707" fmla="*/ 2527180 h 6858000"/>
              <a:gd name="connsiteX708" fmla="*/ 310030 w 7467600"/>
              <a:gd name="connsiteY708" fmla="*/ 2771818 h 6858000"/>
              <a:gd name="connsiteX709" fmla="*/ 173877 w 7467600"/>
              <a:gd name="connsiteY709" fmla="*/ 2937056 h 6858000"/>
              <a:gd name="connsiteX710" fmla="*/ 77889 w 7467600"/>
              <a:gd name="connsiteY710" fmla="*/ 3138440 h 6858000"/>
              <a:gd name="connsiteX711" fmla="*/ 0 w 7467600"/>
              <a:gd name="connsiteY711" fmla="*/ 3271395 h 6858000"/>
              <a:gd name="connsiteX712" fmla="*/ 0 w 7467600"/>
              <a:gd name="connsiteY712" fmla="*/ 3153002 h 6858000"/>
              <a:gd name="connsiteX713" fmla="*/ 2386 w 7467600"/>
              <a:gd name="connsiteY713" fmla="*/ 3149203 h 6858000"/>
              <a:gd name="connsiteX714" fmla="*/ 89753 w 7467600"/>
              <a:gd name="connsiteY714" fmla="*/ 2987702 h 6858000"/>
              <a:gd name="connsiteX715" fmla="*/ 76869 w 7467600"/>
              <a:gd name="connsiteY715" fmla="*/ 3005404 h 6858000"/>
              <a:gd name="connsiteX716" fmla="*/ 32049 w 7467600"/>
              <a:gd name="connsiteY716" fmla="*/ 3065814 h 6858000"/>
              <a:gd name="connsiteX717" fmla="*/ 0 w 7467600"/>
              <a:gd name="connsiteY717" fmla="*/ 3108744 h 6858000"/>
              <a:gd name="connsiteX718" fmla="*/ 0 w 7467600"/>
              <a:gd name="connsiteY718" fmla="*/ 3058059 h 6858000"/>
              <a:gd name="connsiteX719" fmla="*/ 7610 w 7467600"/>
              <a:gd name="connsiteY719" fmla="*/ 3047889 h 6858000"/>
              <a:gd name="connsiteX720" fmla="*/ 52419 w 7467600"/>
              <a:gd name="connsiteY720" fmla="*/ 2987479 h 6858000"/>
              <a:gd name="connsiteX721" fmla="*/ 59142 w 7467600"/>
              <a:gd name="connsiteY721" fmla="*/ 2978488 h 6858000"/>
              <a:gd name="connsiteX722" fmla="*/ 0 w 7467600"/>
              <a:gd name="connsiteY722" fmla="*/ 3015334 h 6858000"/>
              <a:gd name="connsiteX723" fmla="*/ 0 w 7467600"/>
              <a:gd name="connsiteY723" fmla="*/ 2914286 h 6858000"/>
              <a:gd name="connsiteX724" fmla="*/ 36383 w 7467600"/>
              <a:gd name="connsiteY724" fmla="*/ 2901128 h 6858000"/>
              <a:gd name="connsiteX725" fmla="*/ 156329 w 7467600"/>
              <a:gd name="connsiteY725" fmla="*/ 2840533 h 6858000"/>
              <a:gd name="connsiteX726" fmla="*/ 358355 w 7467600"/>
              <a:gd name="connsiteY726" fmla="*/ 2620471 h 6858000"/>
              <a:gd name="connsiteX727" fmla="*/ 510577 w 7467600"/>
              <a:gd name="connsiteY727" fmla="*/ 2501244 h 6858000"/>
              <a:gd name="connsiteX728" fmla="*/ 211967 w 7467600"/>
              <a:gd name="connsiteY728" fmla="*/ 2479171 h 6858000"/>
              <a:gd name="connsiteX729" fmla="*/ 0 w 7467600"/>
              <a:gd name="connsiteY729" fmla="*/ 2476398 h 6858000"/>
              <a:gd name="connsiteX730" fmla="*/ 0 w 7467600"/>
              <a:gd name="connsiteY730" fmla="*/ 2389189 h 6858000"/>
              <a:gd name="connsiteX731" fmla="*/ 103062 w 7467600"/>
              <a:gd name="connsiteY731" fmla="*/ 2389518 h 6858000"/>
              <a:gd name="connsiteX732" fmla="*/ 510734 w 7467600"/>
              <a:gd name="connsiteY732" fmla="*/ 2416201 h 6858000"/>
              <a:gd name="connsiteX733" fmla="*/ 279257 w 7467600"/>
              <a:gd name="connsiteY733" fmla="*/ 2092102 h 6858000"/>
              <a:gd name="connsiteX734" fmla="*/ 65265 w 7467600"/>
              <a:gd name="connsiteY734" fmla="*/ 2006049 h 6858000"/>
              <a:gd name="connsiteX735" fmla="*/ 0 w 7467600"/>
              <a:gd name="connsiteY735" fmla="*/ 1982532 h 6858000"/>
              <a:gd name="connsiteX736" fmla="*/ 0 w 7467600"/>
              <a:gd name="connsiteY736" fmla="*/ 1912789 h 6858000"/>
              <a:gd name="connsiteX737" fmla="*/ 97460 w 7467600"/>
              <a:gd name="connsiteY737" fmla="*/ 1953725 h 6858000"/>
              <a:gd name="connsiteX738" fmla="*/ 221272 w 7467600"/>
              <a:gd name="connsiteY738" fmla="*/ 1980766 h 6858000"/>
              <a:gd name="connsiteX739" fmla="*/ 116765 w 7467600"/>
              <a:gd name="connsiteY739" fmla="*/ 1911033 h 6858000"/>
              <a:gd name="connsiteX740" fmla="*/ 16405 w 7467600"/>
              <a:gd name="connsiteY740" fmla="*/ 1803412 h 6858000"/>
              <a:gd name="connsiteX741" fmla="*/ 0 w 7467600"/>
              <a:gd name="connsiteY741" fmla="*/ 1784777 h 6858000"/>
              <a:gd name="connsiteX742" fmla="*/ 0 w 7467600"/>
              <a:gd name="connsiteY742" fmla="*/ 1740082 h 6858000"/>
              <a:gd name="connsiteX743" fmla="*/ 39394 w 7467600"/>
              <a:gd name="connsiteY743" fmla="*/ 1784856 h 6858000"/>
              <a:gd name="connsiteX744" fmla="*/ 135813 w 7467600"/>
              <a:gd name="connsiteY744" fmla="*/ 1888838 h 6858000"/>
              <a:gd name="connsiteX745" fmla="*/ 242575 w 7467600"/>
              <a:gd name="connsiteY745" fmla="*/ 1958841 h 6858000"/>
              <a:gd name="connsiteX746" fmla="*/ 82197 w 7467600"/>
              <a:gd name="connsiteY746" fmla="*/ 1754826 h 6858000"/>
              <a:gd name="connsiteX747" fmla="*/ 0 w 7467600"/>
              <a:gd name="connsiteY747" fmla="*/ 1679650 h 6858000"/>
              <a:gd name="connsiteX748" fmla="*/ 0 w 7467600"/>
              <a:gd name="connsiteY748" fmla="*/ 1602463 h 6858000"/>
              <a:gd name="connsiteX749" fmla="*/ 84689 w 7467600"/>
              <a:gd name="connsiteY749" fmla="*/ 1677442 h 6858000"/>
              <a:gd name="connsiteX750" fmla="*/ 298437 w 7467600"/>
              <a:gd name="connsiteY750" fmla="*/ 1968019 h 6858000"/>
              <a:gd name="connsiteX751" fmla="*/ 227269 w 7467600"/>
              <a:gd name="connsiteY751" fmla="*/ 1114064 h 6858000"/>
              <a:gd name="connsiteX752" fmla="*/ 248003 w 7467600"/>
              <a:gd name="connsiteY752" fmla="*/ 1089613 h 6858000"/>
              <a:gd name="connsiteX753" fmla="*/ 427020 w 7467600"/>
              <a:gd name="connsiteY753" fmla="*/ 1619803 h 6858000"/>
              <a:gd name="connsiteX754" fmla="*/ 340345 w 7467600"/>
              <a:gd name="connsiteY754" fmla="*/ 2027739 h 6858000"/>
              <a:gd name="connsiteX755" fmla="*/ 360865 w 7467600"/>
              <a:gd name="connsiteY755" fmla="*/ 2044827 h 6858000"/>
              <a:gd name="connsiteX756" fmla="*/ 560414 w 7467600"/>
              <a:gd name="connsiteY756" fmla="*/ 2421457 h 6858000"/>
              <a:gd name="connsiteX757" fmla="*/ 1359703 w 7467600"/>
              <a:gd name="connsiteY757" fmla="*/ 2578554 h 6858000"/>
              <a:gd name="connsiteX758" fmla="*/ 1359422 w 7467600"/>
              <a:gd name="connsiteY758" fmla="*/ 2577994 h 6858000"/>
              <a:gd name="connsiteX759" fmla="*/ 828701 w 7467600"/>
              <a:gd name="connsiteY759" fmla="*/ 1839520 h 6858000"/>
              <a:gd name="connsiteX760" fmla="*/ 494427 w 7467600"/>
              <a:gd name="connsiteY760" fmla="*/ 1092333 h 6858000"/>
              <a:gd name="connsiteX761" fmla="*/ 506322 w 7467600"/>
              <a:gd name="connsiteY761" fmla="*/ 1020997 h 6858000"/>
              <a:gd name="connsiteX762" fmla="*/ 4570198 w 7467600"/>
              <a:gd name="connsiteY762" fmla="*/ 978081 h 6858000"/>
              <a:gd name="connsiteX763" fmla="*/ 4523691 w 7467600"/>
              <a:gd name="connsiteY763" fmla="*/ 1127776 h 6858000"/>
              <a:gd name="connsiteX764" fmla="*/ 4509875 w 7467600"/>
              <a:gd name="connsiteY764" fmla="*/ 1167552 h 6858000"/>
              <a:gd name="connsiteX765" fmla="*/ 4478168 w 7467600"/>
              <a:gd name="connsiteY765" fmla="*/ 1260735 h 6858000"/>
              <a:gd name="connsiteX766" fmla="*/ 4409309 w 7467600"/>
              <a:gd name="connsiteY766" fmla="*/ 1666996 h 6858000"/>
              <a:gd name="connsiteX767" fmla="*/ 4370031 w 7467600"/>
              <a:gd name="connsiteY767" fmla="*/ 1955666 h 6858000"/>
              <a:gd name="connsiteX768" fmla="*/ 4570198 w 7467600"/>
              <a:gd name="connsiteY768" fmla="*/ 978081 h 6858000"/>
              <a:gd name="connsiteX769" fmla="*/ 4557898 w 7467600"/>
              <a:gd name="connsiteY769" fmla="*/ 900011 h 6858000"/>
              <a:gd name="connsiteX770" fmla="*/ 4344840 w 7467600"/>
              <a:gd name="connsiteY770" fmla="*/ 1922038 h 6858000"/>
              <a:gd name="connsiteX771" fmla="*/ 4378710 w 7467600"/>
              <a:gd name="connsiteY771" fmla="*/ 1665516 h 6858000"/>
              <a:gd name="connsiteX772" fmla="*/ 4448798 w 7467600"/>
              <a:gd name="connsiteY772" fmla="*/ 1253024 h 6858000"/>
              <a:gd name="connsiteX773" fmla="*/ 4480315 w 7467600"/>
              <a:gd name="connsiteY773" fmla="*/ 1158454 h 6858000"/>
              <a:gd name="connsiteX774" fmla="*/ 4494133 w 7467600"/>
              <a:gd name="connsiteY774" fmla="*/ 1118676 h 6858000"/>
              <a:gd name="connsiteX775" fmla="*/ 4557898 w 7467600"/>
              <a:gd name="connsiteY775" fmla="*/ 900011 h 6858000"/>
              <a:gd name="connsiteX776" fmla="*/ 5870151 w 7467600"/>
              <a:gd name="connsiteY776" fmla="*/ 898890 h 6858000"/>
              <a:gd name="connsiteX777" fmla="*/ 5861335 w 7467600"/>
              <a:gd name="connsiteY777" fmla="*/ 899177 h 6858000"/>
              <a:gd name="connsiteX778" fmla="*/ 5843702 w 7467600"/>
              <a:gd name="connsiteY778" fmla="*/ 899748 h 6858000"/>
              <a:gd name="connsiteX779" fmla="*/ 5651107 w 7467600"/>
              <a:gd name="connsiteY779" fmla="*/ 920306 h 6858000"/>
              <a:gd name="connsiteX780" fmla="*/ 5459407 w 7467600"/>
              <a:gd name="connsiteY780" fmla="*/ 940975 h 6858000"/>
              <a:gd name="connsiteX781" fmla="*/ 5374846 w 7467600"/>
              <a:gd name="connsiteY781" fmla="*/ 941988 h 6858000"/>
              <a:gd name="connsiteX782" fmla="*/ 5256105 w 7467600"/>
              <a:gd name="connsiteY782" fmla="*/ 945632 h 6858000"/>
              <a:gd name="connsiteX783" fmla="*/ 5107071 w 7467600"/>
              <a:gd name="connsiteY783" fmla="*/ 969720 h 6858000"/>
              <a:gd name="connsiteX784" fmla="*/ 4998681 w 7467600"/>
              <a:gd name="connsiteY784" fmla="*/ 988771 h 6858000"/>
              <a:gd name="connsiteX785" fmla="*/ 5870151 w 7467600"/>
              <a:gd name="connsiteY785" fmla="*/ 898890 h 6858000"/>
              <a:gd name="connsiteX786" fmla="*/ 5504425 w 7467600"/>
              <a:gd name="connsiteY786" fmla="*/ 848067 h 6858000"/>
              <a:gd name="connsiteX787" fmla="*/ 4968849 w 7467600"/>
              <a:gd name="connsiteY787" fmla="*/ 962318 h 6858000"/>
              <a:gd name="connsiteX788" fmla="*/ 5104039 w 7467600"/>
              <a:gd name="connsiteY788" fmla="*/ 940634 h 6858000"/>
              <a:gd name="connsiteX789" fmla="*/ 5256311 w 7467600"/>
              <a:gd name="connsiteY789" fmla="*/ 916490 h 6858000"/>
              <a:gd name="connsiteX790" fmla="*/ 5377381 w 7467600"/>
              <a:gd name="connsiteY790" fmla="*/ 912671 h 6858000"/>
              <a:gd name="connsiteX791" fmla="*/ 5460148 w 7467600"/>
              <a:gd name="connsiteY791" fmla="*/ 911442 h 6858000"/>
              <a:gd name="connsiteX792" fmla="*/ 5648971 w 7467600"/>
              <a:gd name="connsiteY792" fmla="*/ 891331 h 6858000"/>
              <a:gd name="connsiteX793" fmla="*/ 5844807 w 7467600"/>
              <a:gd name="connsiteY793" fmla="*/ 870718 h 6858000"/>
              <a:gd name="connsiteX794" fmla="*/ 5862975 w 7467600"/>
              <a:gd name="connsiteY794" fmla="*/ 869756 h 6858000"/>
              <a:gd name="connsiteX795" fmla="*/ 5920887 w 7467600"/>
              <a:gd name="connsiteY795" fmla="*/ 865929 h 6858000"/>
              <a:gd name="connsiteX796" fmla="*/ 5504425 w 7467600"/>
              <a:gd name="connsiteY796" fmla="*/ 848067 h 6858000"/>
              <a:gd name="connsiteX797" fmla="*/ 3607114 w 7467600"/>
              <a:gd name="connsiteY797" fmla="*/ 467441 h 6858000"/>
              <a:gd name="connsiteX798" fmla="*/ 3296242 w 7467600"/>
              <a:gd name="connsiteY798" fmla="*/ 807991 h 6858000"/>
              <a:gd name="connsiteX799" fmla="*/ 3174674 w 7467600"/>
              <a:gd name="connsiteY799" fmla="*/ 919759 h 6858000"/>
              <a:gd name="connsiteX800" fmla="*/ 3042978 w 7467600"/>
              <a:gd name="connsiteY800" fmla="*/ 1054894 h 6858000"/>
              <a:gd name="connsiteX801" fmla="*/ 2968914 w 7467600"/>
              <a:gd name="connsiteY801" fmla="*/ 1133756 h 6858000"/>
              <a:gd name="connsiteX802" fmla="*/ 3103823 w 7467600"/>
              <a:gd name="connsiteY802" fmla="*/ 1026814 h 6858000"/>
              <a:gd name="connsiteX803" fmla="*/ 3607114 w 7467600"/>
              <a:gd name="connsiteY803" fmla="*/ 467441 h 6858000"/>
              <a:gd name="connsiteX804" fmla="*/ 3744487 w 7467600"/>
              <a:gd name="connsiteY804" fmla="*/ 383136 h 6858000"/>
              <a:gd name="connsiteX805" fmla="*/ 3970213 w 7467600"/>
              <a:gd name="connsiteY805" fmla="*/ 995559 h 6858000"/>
              <a:gd name="connsiteX806" fmla="*/ 3744487 w 7467600"/>
              <a:gd name="connsiteY806" fmla="*/ 383136 h 6858000"/>
              <a:gd name="connsiteX807" fmla="*/ 3624562 w 7467600"/>
              <a:gd name="connsiteY807" fmla="*/ 367041 h 6858000"/>
              <a:gd name="connsiteX808" fmla="*/ 3489712 w 7467600"/>
              <a:gd name="connsiteY808" fmla="*/ 485386 h 6858000"/>
              <a:gd name="connsiteX809" fmla="*/ 3182994 w 7467600"/>
              <a:gd name="connsiteY809" fmla="*/ 828265 h 6858000"/>
              <a:gd name="connsiteX810" fmla="*/ 2892114 w 7467600"/>
              <a:gd name="connsiteY810" fmla="*/ 1172635 h 6858000"/>
              <a:gd name="connsiteX811" fmla="*/ 3021459 w 7467600"/>
              <a:gd name="connsiteY811" fmla="*/ 1035385 h 6858000"/>
              <a:gd name="connsiteX812" fmla="*/ 3153873 w 7467600"/>
              <a:gd name="connsiteY812" fmla="*/ 898971 h 6858000"/>
              <a:gd name="connsiteX813" fmla="*/ 3276511 w 7467600"/>
              <a:gd name="connsiteY813" fmla="*/ 786423 h 6858000"/>
              <a:gd name="connsiteX814" fmla="*/ 3584154 w 7467600"/>
              <a:gd name="connsiteY814" fmla="*/ 448218 h 6858000"/>
              <a:gd name="connsiteX815" fmla="*/ 3624562 w 7467600"/>
              <a:gd name="connsiteY815" fmla="*/ 367041 h 6858000"/>
              <a:gd name="connsiteX816" fmla="*/ 3766672 w 7467600"/>
              <a:gd name="connsiteY816" fmla="*/ 359429 h 6858000"/>
              <a:gd name="connsiteX817" fmla="*/ 3996338 w 7467600"/>
              <a:gd name="connsiteY817" fmla="*/ 968237 h 6858000"/>
              <a:gd name="connsiteX818" fmla="*/ 3766672 w 7467600"/>
              <a:gd name="connsiteY818" fmla="*/ 359429 h 6858000"/>
              <a:gd name="connsiteX819" fmla="*/ 5805386 w 7467600"/>
              <a:gd name="connsiteY819" fmla="*/ 239240 h 6858000"/>
              <a:gd name="connsiteX820" fmla="*/ 5736947 w 7467600"/>
              <a:gd name="connsiteY820" fmla="*/ 261367 h 6858000"/>
              <a:gd name="connsiteX821" fmla="*/ 5427012 w 7467600"/>
              <a:gd name="connsiteY821" fmla="*/ 311272 h 6858000"/>
              <a:gd name="connsiteX822" fmla="*/ 5147818 w 7467600"/>
              <a:gd name="connsiteY822" fmla="*/ 322112 h 6858000"/>
              <a:gd name="connsiteX823" fmla="*/ 5060854 w 7467600"/>
              <a:gd name="connsiteY823" fmla="*/ 311882 h 6858000"/>
              <a:gd name="connsiteX824" fmla="*/ 4945989 w 7467600"/>
              <a:gd name="connsiteY824" fmla="*/ 300516 h 6858000"/>
              <a:gd name="connsiteX825" fmla="*/ 5410479 w 7467600"/>
              <a:gd name="connsiteY825" fmla="*/ 348434 h 6858000"/>
              <a:gd name="connsiteX826" fmla="*/ 5805386 w 7467600"/>
              <a:gd name="connsiteY826" fmla="*/ 239240 h 6858000"/>
              <a:gd name="connsiteX827" fmla="*/ 5905192 w 7467600"/>
              <a:gd name="connsiteY827" fmla="*/ 163079 h 6858000"/>
              <a:gd name="connsiteX828" fmla="*/ 5865655 w 7467600"/>
              <a:gd name="connsiteY828" fmla="*/ 171901 h 6858000"/>
              <a:gd name="connsiteX829" fmla="*/ 5259740 w 7467600"/>
              <a:gd name="connsiteY829" fmla="*/ 257013 h 6858000"/>
              <a:gd name="connsiteX830" fmla="*/ 5208466 w 7467600"/>
              <a:gd name="connsiteY830" fmla="*/ 257550 h 6858000"/>
              <a:gd name="connsiteX831" fmla="*/ 4980204 w 7467600"/>
              <a:gd name="connsiteY831" fmla="*/ 271903 h 6858000"/>
              <a:gd name="connsiteX832" fmla="*/ 5068068 w 7467600"/>
              <a:gd name="connsiteY832" fmla="*/ 282244 h 6858000"/>
              <a:gd name="connsiteX833" fmla="*/ 5153231 w 7467600"/>
              <a:gd name="connsiteY833" fmla="*/ 292240 h 6858000"/>
              <a:gd name="connsiteX834" fmla="*/ 5426491 w 7467600"/>
              <a:gd name="connsiteY834" fmla="*/ 281128 h 6858000"/>
              <a:gd name="connsiteX835" fmla="*/ 5731212 w 7467600"/>
              <a:gd name="connsiteY835" fmla="*/ 231951 h 6858000"/>
              <a:gd name="connsiteX836" fmla="*/ 5905192 w 7467600"/>
              <a:gd name="connsiteY836" fmla="*/ 163079 h 6858000"/>
              <a:gd name="connsiteX837" fmla="*/ 5944437 w 7467600"/>
              <a:gd name="connsiteY837" fmla="*/ 113829 h 6858000"/>
              <a:gd name="connsiteX838" fmla="*/ 5825032 w 7467600"/>
              <a:gd name="connsiteY838" fmla="*/ 146405 h 6858000"/>
              <a:gd name="connsiteX839" fmla="*/ 4955599 w 7467600"/>
              <a:gd name="connsiteY839" fmla="*/ 247008 h 6858000"/>
              <a:gd name="connsiteX840" fmla="*/ 5210104 w 7467600"/>
              <a:gd name="connsiteY840" fmla="*/ 228123 h 6858000"/>
              <a:gd name="connsiteX841" fmla="*/ 5261015 w 7467600"/>
              <a:gd name="connsiteY841" fmla="*/ 227087 h 6858000"/>
              <a:gd name="connsiteX842" fmla="*/ 5861181 w 7467600"/>
              <a:gd name="connsiteY842" fmla="*/ 143093 h 6858000"/>
              <a:gd name="connsiteX843" fmla="*/ 5961252 w 7467600"/>
              <a:gd name="connsiteY843" fmla="*/ 114820 h 6858000"/>
              <a:gd name="connsiteX844" fmla="*/ 5944437 w 7467600"/>
              <a:gd name="connsiteY844" fmla="*/ 113829 h 6858000"/>
              <a:gd name="connsiteX845" fmla="*/ 3882765 w 7467600"/>
              <a:gd name="connsiteY845" fmla="*/ 0 h 6858000"/>
              <a:gd name="connsiteX846" fmla="*/ 3995099 w 7467600"/>
              <a:gd name="connsiteY846" fmla="*/ 0 h 6858000"/>
              <a:gd name="connsiteX847" fmla="*/ 4163818 w 7467600"/>
              <a:gd name="connsiteY847" fmla="*/ 234104 h 6858000"/>
              <a:gd name="connsiteX848" fmla="*/ 4172099 w 7467600"/>
              <a:gd name="connsiteY848" fmla="*/ 234207 h 6858000"/>
              <a:gd name="connsiteX849" fmla="*/ 4784282 w 7467600"/>
              <a:gd name="connsiteY849" fmla="*/ 276561 h 6858000"/>
              <a:gd name="connsiteX850" fmla="*/ 4801687 w 7467600"/>
              <a:gd name="connsiteY850" fmla="*/ 267764 h 6858000"/>
              <a:gd name="connsiteX851" fmla="*/ 6082788 w 7467600"/>
              <a:gd name="connsiteY851" fmla="*/ 64119 h 6858000"/>
              <a:gd name="connsiteX852" fmla="*/ 6099442 w 7467600"/>
              <a:gd name="connsiteY852" fmla="*/ 82568 h 6858000"/>
              <a:gd name="connsiteX853" fmla="*/ 4804137 w 7467600"/>
              <a:gd name="connsiteY853" fmla="*/ 320931 h 6858000"/>
              <a:gd name="connsiteX854" fmla="*/ 4227047 w 7467600"/>
              <a:gd name="connsiteY854" fmla="*/ 313415 h 6858000"/>
              <a:gd name="connsiteX855" fmla="*/ 4346041 w 7467600"/>
              <a:gd name="connsiteY855" fmla="*/ 456086 h 6858000"/>
              <a:gd name="connsiteX856" fmla="*/ 4870967 w 7467600"/>
              <a:gd name="connsiteY856" fmla="*/ 963061 h 6858000"/>
              <a:gd name="connsiteX857" fmla="*/ 4889647 w 7467600"/>
              <a:gd name="connsiteY857" fmla="*/ 957147 h 6858000"/>
              <a:gd name="connsiteX858" fmla="*/ 5422504 w 7467600"/>
              <a:gd name="connsiteY858" fmla="*/ 805191 h 6858000"/>
              <a:gd name="connsiteX859" fmla="*/ 6087656 w 7467600"/>
              <a:gd name="connsiteY859" fmla="*/ 826703 h 6858000"/>
              <a:gd name="connsiteX860" fmla="*/ 6058717 w 7467600"/>
              <a:gd name="connsiteY860" fmla="*/ 865992 h 6858000"/>
              <a:gd name="connsiteX861" fmla="*/ 4974153 w 7467600"/>
              <a:gd name="connsiteY861" fmla="*/ 1045456 h 6858000"/>
              <a:gd name="connsiteX862" fmla="*/ 5627835 w 7467600"/>
              <a:gd name="connsiteY862" fmla="*/ 1472077 h 6858000"/>
              <a:gd name="connsiteX863" fmla="*/ 5629817 w 7467600"/>
              <a:gd name="connsiteY863" fmla="*/ 1471412 h 6858000"/>
              <a:gd name="connsiteX864" fmla="*/ 5634124 w 7467600"/>
              <a:gd name="connsiteY864" fmla="*/ 1470572 h 6858000"/>
              <a:gd name="connsiteX865" fmla="*/ 5755832 w 7467600"/>
              <a:gd name="connsiteY865" fmla="*/ 1383886 h 6858000"/>
              <a:gd name="connsiteX866" fmla="*/ 6014186 w 7467600"/>
              <a:gd name="connsiteY866" fmla="*/ 1279799 h 6858000"/>
              <a:gd name="connsiteX867" fmla="*/ 6901619 w 7467600"/>
              <a:gd name="connsiteY867" fmla="*/ 1047874 h 6858000"/>
              <a:gd name="connsiteX868" fmla="*/ 6931566 w 7467600"/>
              <a:gd name="connsiteY868" fmla="*/ 1062034 h 6858000"/>
              <a:gd name="connsiteX869" fmla="*/ 5790982 w 7467600"/>
              <a:gd name="connsiteY869" fmla="*/ 1561380 h 6858000"/>
              <a:gd name="connsiteX870" fmla="*/ 6188971 w 7467600"/>
              <a:gd name="connsiteY870" fmla="*/ 1755168 h 6858000"/>
              <a:gd name="connsiteX871" fmla="*/ 6202446 w 7467600"/>
              <a:gd name="connsiteY871" fmla="*/ 1752268 h 6858000"/>
              <a:gd name="connsiteX872" fmla="*/ 7179560 w 7467600"/>
              <a:gd name="connsiteY872" fmla="*/ 1467551 h 6858000"/>
              <a:gd name="connsiteX873" fmla="*/ 7158730 w 7467600"/>
              <a:gd name="connsiteY873" fmla="*/ 1507835 h 6858000"/>
              <a:gd name="connsiteX874" fmla="*/ 6326959 w 7467600"/>
              <a:gd name="connsiteY874" fmla="*/ 1817686 h 6858000"/>
              <a:gd name="connsiteX875" fmla="*/ 6537433 w 7467600"/>
              <a:gd name="connsiteY875" fmla="*/ 1907790 h 6858000"/>
              <a:gd name="connsiteX876" fmla="*/ 6550221 w 7467600"/>
              <a:gd name="connsiteY876" fmla="*/ 1910729 h 6858000"/>
              <a:gd name="connsiteX877" fmla="*/ 6964438 w 7467600"/>
              <a:gd name="connsiteY877" fmla="*/ 2209505 h 6858000"/>
              <a:gd name="connsiteX878" fmla="*/ 7367862 w 7467600"/>
              <a:gd name="connsiteY878" fmla="*/ 2806833 h 6858000"/>
              <a:gd name="connsiteX879" fmla="*/ 7364329 w 7467600"/>
              <a:gd name="connsiteY879" fmla="*/ 2826907 h 6858000"/>
              <a:gd name="connsiteX880" fmla="*/ 7290545 w 7467600"/>
              <a:gd name="connsiteY880" fmla="*/ 2850663 h 6858000"/>
              <a:gd name="connsiteX881" fmla="*/ 6472036 w 7467600"/>
              <a:gd name="connsiteY881" fmla="*/ 1959003 h 6858000"/>
              <a:gd name="connsiteX882" fmla="*/ 5792897 w 7467600"/>
              <a:gd name="connsiteY882" fmla="*/ 1647747 h 6858000"/>
              <a:gd name="connsiteX883" fmla="*/ 5842751 w 7467600"/>
              <a:gd name="connsiteY883" fmla="*/ 1816112 h 6858000"/>
              <a:gd name="connsiteX884" fmla="*/ 5847424 w 7467600"/>
              <a:gd name="connsiteY884" fmla="*/ 1815776 h 6858000"/>
              <a:gd name="connsiteX885" fmla="*/ 6399821 w 7467600"/>
              <a:gd name="connsiteY885" fmla="*/ 2344799 h 6858000"/>
              <a:gd name="connsiteX886" fmla="*/ 6323232 w 7467600"/>
              <a:gd name="connsiteY886" fmla="*/ 2389634 h 6858000"/>
              <a:gd name="connsiteX887" fmla="*/ 5942958 w 7467600"/>
              <a:gd name="connsiteY887" fmla="*/ 2077708 h 6858000"/>
              <a:gd name="connsiteX888" fmla="*/ 5921559 w 7467600"/>
              <a:gd name="connsiteY888" fmla="*/ 2378596 h 6858000"/>
              <a:gd name="connsiteX889" fmla="*/ 5817651 w 7467600"/>
              <a:gd name="connsiteY889" fmla="*/ 3023919 h 6858000"/>
              <a:gd name="connsiteX890" fmla="*/ 5729634 w 7467600"/>
              <a:gd name="connsiteY890" fmla="*/ 3051849 h 6858000"/>
              <a:gd name="connsiteX891" fmla="*/ 5611018 w 7467600"/>
              <a:gd name="connsiteY891" fmla="*/ 2316769 h 6858000"/>
              <a:gd name="connsiteX892" fmla="*/ 5687608 w 7467600"/>
              <a:gd name="connsiteY892" fmla="*/ 2039972 h 6858000"/>
              <a:gd name="connsiteX893" fmla="*/ 5657554 w 7467600"/>
              <a:gd name="connsiteY893" fmla="*/ 1576445 h 6858000"/>
              <a:gd name="connsiteX894" fmla="*/ 5150475 w 7467600"/>
              <a:gd name="connsiteY894" fmla="*/ 1274012 h 6858000"/>
              <a:gd name="connsiteX895" fmla="*/ 5349142 w 7467600"/>
              <a:gd name="connsiteY895" fmla="*/ 2204405 h 6858000"/>
              <a:gd name="connsiteX896" fmla="*/ 5262214 w 7467600"/>
              <a:gd name="connsiteY896" fmla="*/ 2233836 h 6858000"/>
              <a:gd name="connsiteX897" fmla="*/ 4981539 w 7467600"/>
              <a:gd name="connsiteY897" fmla="*/ 1542201 h 6858000"/>
              <a:gd name="connsiteX898" fmla="*/ 4958461 w 7467600"/>
              <a:gd name="connsiteY898" fmla="*/ 1136957 h 6858000"/>
              <a:gd name="connsiteX899" fmla="*/ 4655015 w 7467600"/>
              <a:gd name="connsiteY899" fmla="*/ 891426 h 6858000"/>
              <a:gd name="connsiteX900" fmla="*/ 4348002 w 7467600"/>
              <a:gd name="connsiteY900" fmla="*/ 2205895 h 6858000"/>
              <a:gd name="connsiteX901" fmla="*/ 4262250 w 7467600"/>
              <a:gd name="connsiteY901" fmla="*/ 2219972 h 6858000"/>
              <a:gd name="connsiteX902" fmla="*/ 4550611 w 7467600"/>
              <a:gd name="connsiteY902" fmla="*/ 817540 h 6858000"/>
              <a:gd name="connsiteX903" fmla="*/ 4564418 w 7467600"/>
              <a:gd name="connsiteY903" fmla="*/ 808293 h 6858000"/>
              <a:gd name="connsiteX904" fmla="*/ 4266388 w 7467600"/>
              <a:gd name="connsiteY904" fmla="*/ 500083 h 6858000"/>
              <a:gd name="connsiteX905" fmla="*/ 4032842 w 7467600"/>
              <a:gd name="connsiteY905" fmla="*/ 211809 h 6858000"/>
              <a:gd name="connsiteX906" fmla="*/ 3882765 w 7467600"/>
              <a:gd name="connsiteY906" fmla="*/ 0 h 6858000"/>
              <a:gd name="connsiteX907" fmla="*/ 3721337 w 7467600"/>
              <a:gd name="connsiteY907" fmla="*/ 0 h 6858000"/>
              <a:gd name="connsiteX908" fmla="*/ 3797544 w 7467600"/>
              <a:gd name="connsiteY908" fmla="*/ 0 h 6858000"/>
              <a:gd name="connsiteX909" fmla="*/ 3775734 w 7467600"/>
              <a:gd name="connsiteY909" fmla="*/ 95131 h 6858000"/>
              <a:gd name="connsiteX910" fmla="*/ 3724807 w 7467600"/>
              <a:gd name="connsiteY910" fmla="*/ 272257 h 6858000"/>
              <a:gd name="connsiteX911" fmla="*/ 3726844 w 7467600"/>
              <a:gd name="connsiteY911" fmla="*/ 282988 h 6858000"/>
              <a:gd name="connsiteX912" fmla="*/ 3742664 w 7467600"/>
              <a:gd name="connsiteY912" fmla="*/ 279918 h 6858000"/>
              <a:gd name="connsiteX913" fmla="*/ 4103910 w 7467600"/>
              <a:gd name="connsiteY913" fmla="*/ 1161917 h 6858000"/>
              <a:gd name="connsiteX914" fmla="*/ 4020269 w 7467600"/>
              <a:gd name="connsiteY914" fmla="*/ 1200406 h 6858000"/>
              <a:gd name="connsiteX915" fmla="*/ 3674882 w 7467600"/>
              <a:gd name="connsiteY915" fmla="*/ 488524 h 6858000"/>
              <a:gd name="connsiteX916" fmla="*/ 3132682 w 7467600"/>
              <a:gd name="connsiteY916" fmla="*/ 1072284 h 6858000"/>
              <a:gd name="connsiteX917" fmla="*/ 2716346 w 7467600"/>
              <a:gd name="connsiteY917" fmla="*/ 1276376 h 6858000"/>
              <a:gd name="connsiteX918" fmla="*/ 2716772 w 7467600"/>
              <a:gd name="connsiteY918" fmla="*/ 1255462 h 6858000"/>
              <a:gd name="connsiteX919" fmla="*/ 3471096 w 7467600"/>
              <a:gd name="connsiteY919" fmla="*/ 437072 h 6858000"/>
              <a:gd name="connsiteX920" fmla="*/ 3639057 w 7467600"/>
              <a:gd name="connsiteY920" fmla="*/ 286334 h 6858000"/>
              <a:gd name="connsiteX921" fmla="*/ 3640309 w 7467600"/>
              <a:gd name="connsiteY921" fmla="*/ 284664 h 6858000"/>
              <a:gd name="connsiteX922" fmla="*/ 3646022 w 7467600"/>
              <a:gd name="connsiteY922" fmla="*/ 276711 h 6858000"/>
              <a:gd name="connsiteX923" fmla="*/ 3707943 w 7467600"/>
              <a:gd name="connsiteY923" fmla="*/ 65958 h 6858000"/>
              <a:gd name="connsiteX924" fmla="*/ 3721337 w 7467600"/>
              <a:gd name="connsiteY924" fmla="*/ 0 h 6858000"/>
              <a:gd name="connsiteX925" fmla="*/ 2867960 w 7467600"/>
              <a:gd name="connsiteY925" fmla="*/ 0 h 6858000"/>
              <a:gd name="connsiteX926" fmla="*/ 2926351 w 7467600"/>
              <a:gd name="connsiteY926" fmla="*/ 0 h 6858000"/>
              <a:gd name="connsiteX927" fmla="*/ 2902823 w 7467600"/>
              <a:gd name="connsiteY927" fmla="*/ 262929 h 6858000"/>
              <a:gd name="connsiteX928" fmla="*/ 2940663 w 7467600"/>
              <a:gd name="connsiteY928" fmla="*/ 140884 h 6858000"/>
              <a:gd name="connsiteX929" fmla="*/ 2947039 w 7467600"/>
              <a:gd name="connsiteY929" fmla="*/ 122524 h 6858000"/>
              <a:gd name="connsiteX930" fmla="*/ 2984316 w 7467600"/>
              <a:gd name="connsiteY930" fmla="*/ 0 h 6858000"/>
              <a:gd name="connsiteX931" fmla="*/ 3016114 w 7467600"/>
              <a:gd name="connsiteY931" fmla="*/ 0 h 6858000"/>
              <a:gd name="connsiteX932" fmla="*/ 2979949 w 7467600"/>
              <a:gd name="connsiteY932" fmla="*/ 119274 h 6858000"/>
              <a:gd name="connsiteX933" fmla="*/ 3023879 w 7467600"/>
              <a:gd name="connsiteY933" fmla="*/ 0 h 6858000"/>
              <a:gd name="connsiteX934" fmla="*/ 3105400 w 7467600"/>
              <a:gd name="connsiteY934" fmla="*/ 0 h 6858000"/>
              <a:gd name="connsiteX935" fmla="*/ 3094669 w 7467600"/>
              <a:gd name="connsiteY935" fmla="*/ 30308 h 6858000"/>
              <a:gd name="connsiteX936" fmla="*/ 2901945 w 7467600"/>
              <a:gd name="connsiteY936" fmla="*/ 466538 h 6858000"/>
              <a:gd name="connsiteX937" fmla="*/ 2815209 w 7467600"/>
              <a:gd name="connsiteY937" fmla="*/ 497361 h 6858000"/>
              <a:gd name="connsiteX938" fmla="*/ 2844845 w 7467600"/>
              <a:gd name="connsiteY938" fmla="*/ 127638 h 6858000"/>
              <a:gd name="connsiteX939" fmla="*/ 2867960 w 7467600"/>
              <a:gd name="connsiteY939" fmla="*/ 0 h 6858000"/>
              <a:gd name="connsiteX940" fmla="*/ 1057230 w 7467600"/>
              <a:gd name="connsiteY940" fmla="*/ 0 h 6858000"/>
              <a:gd name="connsiteX941" fmla="*/ 1111003 w 7467600"/>
              <a:gd name="connsiteY941" fmla="*/ 0 h 6858000"/>
              <a:gd name="connsiteX942" fmla="*/ 1125553 w 7467600"/>
              <a:gd name="connsiteY942" fmla="*/ 52588 h 6858000"/>
              <a:gd name="connsiteX943" fmla="*/ 1304276 w 7467600"/>
              <a:gd name="connsiteY943" fmla="*/ 476275 h 6858000"/>
              <a:gd name="connsiteX944" fmla="*/ 1492066 w 7467600"/>
              <a:gd name="connsiteY944" fmla="*/ 886333 h 6858000"/>
              <a:gd name="connsiteX945" fmla="*/ 1423698 w 7467600"/>
              <a:gd name="connsiteY945" fmla="*/ 710817 h 6858000"/>
              <a:gd name="connsiteX946" fmla="*/ 1357609 w 7467600"/>
              <a:gd name="connsiteY946" fmla="*/ 532892 h 6858000"/>
              <a:gd name="connsiteX947" fmla="*/ 1309550 w 7467600"/>
              <a:gd name="connsiteY947" fmla="*/ 374031 h 6858000"/>
              <a:gd name="connsiteX948" fmla="*/ 1193673 w 7467600"/>
              <a:gd name="connsiteY948" fmla="*/ 49533 h 6858000"/>
              <a:gd name="connsiteX949" fmla="*/ 1164391 w 7467600"/>
              <a:gd name="connsiteY949" fmla="*/ 0 h 6858000"/>
              <a:gd name="connsiteX950" fmla="*/ 1200666 w 7467600"/>
              <a:gd name="connsiteY950" fmla="*/ 0 h 6858000"/>
              <a:gd name="connsiteX951" fmla="*/ 1223408 w 7467600"/>
              <a:gd name="connsiteY951" fmla="*/ 38996 h 6858000"/>
              <a:gd name="connsiteX952" fmla="*/ 1339635 w 7467600"/>
              <a:gd name="connsiteY952" fmla="*/ 365517 h 6858000"/>
              <a:gd name="connsiteX953" fmla="*/ 1387469 w 7467600"/>
              <a:gd name="connsiteY953" fmla="*/ 523079 h 6858000"/>
              <a:gd name="connsiteX954" fmla="*/ 1452685 w 7467600"/>
              <a:gd name="connsiteY954" fmla="*/ 699806 h 6858000"/>
              <a:gd name="connsiteX955" fmla="*/ 1492092 w 7467600"/>
              <a:gd name="connsiteY955" fmla="*/ 800424 h 6858000"/>
              <a:gd name="connsiteX956" fmla="*/ 1455302 w 7467600"/>
              <a:gd name="connsiteY956" fmla="*/ 632913 h 6858000"/>
              <a:gd name="connsiteX957" fmla="*/ 1222336 w 7467600"/>
              <a:gd name="connsiteY957" fmla="*/ 9480 h 6858000"/>
              <a:gd name="connsiteX958" fmla="*/ 1214634 w 7467600"/>
              <a:gd name="connsiteY958" fmla="*/ 0 h 6858000"/>
              <a:gd name="connsiteX959" fmla="*/ 1289827 w 7467600"/>
              <a:gd name="connsiteY959" fmla="*/ 0 h 6858000"/>
              <a:gd name="connsiteX960" fmla="*/ 1321076 w 7467600"/>
              <a:gd name="connsiteY960" fmla="*/ 59722 h 6858000"/>
              <a:gd name="connsiteX961" fmla="*/ 1512579 w 7467600"/>
              <a:gd name="connsiteY961" fmla="*/ 626441 h 6858000"/>
              <a:gd name="connsiteX962" fmla="*/ 1506076 w 7467600"/>
              <a:gd name="connsiteY962" fmla="*/ 1089289 h 6858000"/>
              <a:gd name="connsiteX963" fmla="*/ 1486346 w 7467600"/>
              <a:gd name="connsiteY963" fmla="*/ 1079919 h 6858000"/>
              <a:gd name="connsiteX964" fmla="*/ 1070511 w 7467600"/>
              <a:gd name="connsiteY964" fmla="*/ 48609 h 6858000"/>
              <a:gd name="connsiteX965" fmla="*/ 1057230 w 7467600"/>
              <a:gd name="connsiteY965" fmla="*/ 0 h 6858000"/>
              <a:gd name="connsiteX966" fmla="*/ 43151 w 7467600"/>
              <a:gd name="connsiteY966" fmla="*/ 0 h 6858000"/>
              <a:gd name="connsiteX967" fmla="*/ 95283 w 7467600"/>
              <a:gd name="connsiteY967" fmla="*/ 0 h 6858000"/>
              <a:gd name="connsiteX968" fmla="*/ 300708 w 7467600"/>
              <a:gd name="connsiteY968" fmla="*/ 154571 h 6858000"/>
              <a:gd name="connsiteX969" fmla="*/ 530414 w 7467600"/>
              <a:gd name="connsiteY969" fmla="*/ 354673 h 6858000"/>
              <a:gd name="connsiteX970" fmla="*/ 333785 w 7467600"/>
              <a:gd name="connsiteY970" fmla="*/ 161564 h 6858000"/>
              <a:gd name="connsiteX971" fmla="*/ 147005 w 7467600"/>
              <a:gd name="connsiteY971" fmla="*/ 0 h 6858000"/>
              <a:gd name="connsiteX972" fmla="*/ 272509 w 7467600"/>
              <a:gd name="connsiteY972" fmla="*/ 0 h 6858000"/>
              <a:gd name="connsiteX973" fmla="*/ 326276 w 7467600"/>
              <a:gd name="connsiteY973" fmla="*/ 45847 h 6858000"/>
              <a:gd name="connsiteX974" fmla="*/ 823759 w 7467600"/>
              <a:gd name="connsiteY974" fmla="*/ 574145 h 6858000"/>
              <a:gd name="connsiteX975" fmla="*/ 811254 w 7467600"/>
              <a:gd name="connsiteY975" fmla="*/ 665546 h 6858000"/>
              <a:gd name="connsiteX976" fmla="*/ 154042 w 7467600"/>
              <a:gd name="connsiteY976" fmla="*/ 261522 h 6858000"/>
              <a:gd name="connsiteX977" fmla="*/ 13550 w 7467600"/>
              <a:gd name="connsiteY977" fmla="*/ 158423 h 6858000"/>
              <a:gd name="connsiteX978" fmla="*/ 0 w 7467600"/>
              <a:gd name="connsiteY978" fmla="*/ 146618 h 6858000"/>
              <a:gd name="connsiteX979" fmla="*/ 0 w 7467600"/>
              <a:gd name="connsiteY979" fmla="*/ 59161 h 6858000"/>
              <a:gd name="connsiteX980" fmla="*/ 45427 w 7467600"/>
              <a:gd name="connsiteY980" fmla="*/ 101078 h 6858000"/>
              <a:gd name="connsiteX981" fmla="*/ 630103 w 7467600"/>
              <a:gd name="connsiteY981" fmla="*/ 485885 h 6858000"/>
              <a:gd name="connsiteX982" fmla="*/ 532040 w 7467600"/>
              <a:gd name="connsiteY982" fmla="*/ 399359 h 6858000"/>
              <a:gd name="connsiteX983" fmla="*/ 517618 w 7467600"/>
              <a:gd name="connsiteY983" fmla="*/ 385726 h 6858000"/>
              <a:gd name="connsiteX984" fmla="*/ 285074 w 7467600"/>
              <a:gd name="connsiteY984" fmla="*/ 182755 h 6858000"/>
              <a:gd name="connsiteX985" fmla="*/ 43151 w 7467600"/>
              <a:gd name="connsiteY98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61797 w 7467600"/>
              <a:gd name="connsiteY76" fmla="*/ 5419899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6861797 w 7467600"/>
              <a:gd name="connsiteY103" fmla="*/ 5419899 h 6858000"/>
              <a:gd name="connsiteX104" fmla="*/ 1456157 w 7467600"/>
              <a:gd name="connsiteY104" fmla="*/ 5371404 h 6858000"/>
              <a:gd name="connsiteX105" fmla="*/ 1244432 w 7467600"/>
              <a:gd name="connsiteY105" fmla="*/ 5385601 h 6858000"/>
              <a:gd name="connsiteX106" fmla="*/ 973990 w 7467600"/>
              <a:gd name="connsiteY106" fmla="*/ 5424940 h 6858000"/>
              <a:gd name="connsiteX107" fmla="*/ 1103809 w 7467600"/>
              <a:gd name="connsiteY107" fmla="*/ 5433720 h 6858000"/>
              <a:gd name="connsiteX108" fmla="*/ 1123454 w 7467600"/>
              <a:gd name="connsiteY108" fmla="*/ 5435727 h 6858000"/>
              <a:gd name="connsiteX109" fmla="*/ 1737017 w 7467600"/>
              <a:gd name="connsiteY109" fmla="*/ 5452183 h 6858000"/>
              <a:gd name="connsiteX110" fmla="*/ 1824397 w 7467600"/>
              <a:gd name="connsiteY110" fmla="*/ 5447757 h 6858000"/>
              <a:gd name="connsiteX111" fmla="*/ 2070059 w 7467600"/>
              <a:gd name="connsiteY111" fmla="*/ 5441660 h 6858000"/>
              <a:gd name="connsiteX112" fmla="*/ 1456157 w 7467600"/>
              <a:gd name="connsiteY112" fmla="*/ 5371404 h 6858000"/>
              <a:gd name="connsiteX113" fmla="*/ 4988186 w 7467600"/>
              <a:gd name="connsiteY113" fmla="*/ 5216467 h 6858000"/>
              <a:gd name="connsiteX114" fmla="*/ 4777334 w 7467600"/>
              <a:gd name="connsiteY114" fmla="*/ 5406072 h 6858000"/>
              <a:gd name="connsiteX115" fmla="*/ 4718341 w 7467600"/>
              <a:gd name="connsiteY115" fmla="*/ 5468043 h 6858000"/>
              <a:gd name="connsiteX116" fmla="*/ 4604655 w 7467600"/>
              <a:gd name="connsiteY116" fmla="*/ 5583434 h 6858000"/>
              <a:gd name="connsiteX117" fmla="*/ 4565074 w 7467600"/>
              <a:gd name="connsiteY117" fmla="*/ 5618550 h 6858000"/>
              <a:gd name="connsiteX118" fmla="*/ 4988186 w 7467600"/>
              <a:gd name="connsiteY118" fmla="*/ 5216467 h 6858000"/>
              <a:gd name="connsiteX119" fmla="*/ 4978032 w 7467600"/>
              <a:gd name="connsiteY119" fmla="*/ 5183809 h 6858000"/>
              <a:gd name="connsiteX120" fmla="*/ 4463413 w 7467600"/>
              <a:gd name="connsiteY120" fmla="*/ 5615162 h 6858000"/>
              <a:gd name="connsiteX121" fmla="*/ 4358134 w 7467600"/>
              <a:gd name="connsiteY121" fmla="*/ 5742791 h 6858000"/>
              <a:gd name="connsiteX122" fmla="*/ 4376219 w 7467600"/>
              <a:gd name="connsiteY122" fmla="*/ 5729027 h 6858000"/>
              <a:gd name="connsiteX123" fmla="*/ 4582340 w 7467600"/>
              <a:gd name="connsiteY123" fmla="*/ 5561037 h 6858000"/>
              <a:gd name="connsiteX124" fmla="*/ 4694684 w 7467600"/>
              <a:gd name="connsiteY124" fmla="*/ 5447098 h 6858000"/>
              <a:gd name="connsiteX125" fmla="*/ 4754123 w 7467600"/>
              <a:gd name="connsiteY125" fmla="*/ 5384643 h 6858000"/>
              <a:gd name="connsiteX126" fmla="*/ 4978032 w 7467600"/>
              <a:gd name="connsiteY126" fmla="*/ 5183809 h 6858000"/>
              <a:gd name="connsiteX127" fmla="*/ 1903353 w 7467600"/>
              <a:gd name="connsiteY127" fmla="*/ 5044827 h 6858000"/>
              <a:gd name="connsiteX128" fmla="*/ 1936931 w 7467600"/>
              <a:gd name="connsiteY128" fmla="*/ 5093954 h 6858000"/>
              <a:gd name="connsiteX129" fmla="*/ 2195868 w 7467600"/>
              <a:gd name="connsiteY129" fmla="*/ 5396574 h 6858000"/>
              <a:gd name="connsiteX130" fmla="*/ 2088852 w 7467600"/>
              <a:gd name="connsiteY130" fmla="*/ 5166123 h 6858000"/>
              <a:gd name="connsiteX131" fmla="*/ 1958241 w 7467600"/>
              <a:gd name="connsiteY131" fmla="*/ 5067955 h 6858000"/>
              <a:gd name="connsiteX132" fmla="*/ 1903353 w 7467600"/>
              <a:gd name="connsiteY132" fmla="*/ 5044827 h 6858000"/>
              <a:gd name="connsiteX133" fmla="*/ 1979378 w 7467600"/>
              <a:gd name="connsiteY133" fmla="*/ 4769504 h 6858000"/>
              <a:gd name="connsiteX134" fmla="*/ 2882120 w 7467600"/>
              <a:gd name="connsiteY134" fmla="*/ 5064547 h 6858000"/>
              <a:gd name="connsiteX135" fmla="*/ 2793103 w 7467600"/>
              <a:gd name="connsiteY135" fmla="*/ 5039699 h 6858000"/>
              <a:gd name="connsiteX136" fmla="*/ 2770041 w 7467600"/>
              <a:gd name="connsiteY136" fmla="*/ 5033634 h 6858000"/>
              <a:gd name="connsiteX137" fmla="*/ 1979378 w 7467600"/>
              <a:gd name="connsiteY137" fmla="*/ 4769504 h 6858000"/>
              <a:gd name="connsiteX138" fmla="*/ 1927410 w 7467600"/>
              <a:gd name="connsiteY138" fmla="*/ 4716164 h 6858000"/>
              <a:gd name="connsiteX139" fmla="*/ 1959587 w 7467600"/>
              <a:gd name="connsiteY139" fmla="*/ 4728849 h 6858000"/>
              <a:gd name="connsiteX140" fmla="*/ 2777707 w 7467600"/>
              <a:gd name="connsiteY140" fmla="*/ 5003991 h 6858000"/>
              <a:gd name="connsiteX141" fmla="*/ 2800768 w 7467600"/>
              <a:gd name="connsiteY141" fmla="*/ 5010056 h 6858000"/>
              <a:gd name="connsiteX142" fmla="*/ 2879408 w 7467600"/>
              <a:gd name="connsiteY142" fmla="*/ 5031590 h 6858000"/>
              <a:gd name="connsiteX143" fmla="*/ 2862295 w 7467600"/>
              <a:gd name="connsiteY143" fmla="*/ 5022958 h 6858000"/>
              <a:gd name="connsiteX144" fmla="*/ 2813343 w 7467600"/>
              <a:gd name="connsiteY144" fmla="*/ 4998369 h 6858000"/>
              <a:gd name="connsiteX145" fmla="*/ 2646245 w 7467600"/>
              <a:gd name="connsiteY145" fmla="*/ 4930999 h 6858000"/>
              <a:gd name="connsiteX146" fmla="*/ 1999243 w 7467600"/>
              <a:gd name="connsiteY146" fmla="*/ 4730524 h 6858000"/>
              <a:gd name="connsiteX147" fmla="*/ 1979527 w 7467600"/>
              <a:gd name="connsiteY147" fmla="*/ 4726651 h 6858000"/>
              <a:gd name="connsiteX148" fmla="*/ 1927410 w 7467600"/>
              <a:gd name="connsiteY148" fmla="*/ 4716164 h 6858000"/>
              <a:gd name="connsiteX149" fmla="*/ 1997014 w 7467600"/>
              <a:gd name="connsiteY149" fmla="*/ 4698007 h 6858000"/>
              <a:gd name="connsiteX150" fmla="*/ 2005458 w 7467600"/>
              <a:gd name="connsiteY150" fmla="*/ 4699540 h 6858000"/>
              <a:gd name="connsiteX151" fmla="*/ 2657186 w 7467600"/>
              <a:gd name="connsiteY151" fmla="*/ 4901687 h 6858000"/>
              <a:gd name="connsiteX152" fmla="*/ 2826662 w 7467600"/>
              <a:gd name="connsiteY152" fmla="*/ 4970362 h 6858000"/>
              <a:gd name="connsiteX153" fmla="*/ 2876100 w 7467600"/>
              <a:gd name="connsiteY153" fmla="*/ 4995397 h 6858000"/>
              <a:gd name="connsiteX154" fmla="*/ 3042600 w 7467600"/>
              <a:gd name="connsiteY154" fmla="*/ 5059532 h 6858000"/>
              <a:gd name="connsiteX155" fmla="*/ 1997014 w 7467600"/>
              <a:gd name="connsiteY155" fmla="*/ 4698007 h 6858000"/>
              <a:gd name="connsiteX156" fmla="*/ 2305292 w 7467600"/>
              <a:gd name="connsiteY156" fmla="*/ 4219492 h 6858000"/>
              <a:gd name="connsiteX157" fmla="*/ 3360922 w 7467600"/>
              <a:gd name="connsiteY157" fmla="*/ 4529373 h 6858000"/>
              <a:gd name="connsiteX158" fmla="*/ 3492420 w 7467600"/>
              <a:gd name="connsiteY158" fmla="*/ 4510145 h 6858000"/>
              <a:gd name="connsiteX159" fmla="*/ 3364086 w 7467600"/>
              <a:gd name="connsiteY159" fmla="*/ 4480340 h 6858000"/>
              <a:gd name="connsiteX160" fmla="*/ 3225818 w 7467600"/>
              <a:gd name="connsiteY160" fmla="*/ 4411822 h 6858000"/>
              <a:gd name="connsiteX161" fmla="*/ 3129696 w 7467600"/>
              <a:gd name="connsiteY161" fmla="*/ 4360704 h 6858000"/>
              <a:gd name="connsiteX162" fmla="*/ 2814545 w 7467600"/>
              <a:gd name="connsiteY162" fmla="*/ 4282955 h 6858000"/>
              <a:gd name="connsiteX163" fmla="*/ 2305292 w 7467600"/>
              <a:gd name="connsiteY163" fmla="*/ 4219492 h 6858000"/>
              <a:gd name="connsiteX164" fmla="*/ 2626982 w 7467600"/>
              <a:gd name="connsiteY164" fmla="*/ 4206450 h 6858000"/>
              <a:gd name="connsiteX165" fmla="*/ 2490617 w 7467600"/>
              <a:gd name="connsiteY165" fmla="*/ 4206951 h 6858000"/>
              <a:gd name="connsiteX166" fmla="*/ 2819869 w 7467600"/>
              <a:gd name="connsiteY166" fmla="*/ 4252936 h 6858000"/>
              <a:gd name="connsiteX167" fmla="*/ 3143018 w 7467600"/>
              <a:gd name="connsiteY167" fmla="*/ 4332698 h 6858000"/>
              <a:gd name="connsiteX168" fmla="*/ 3241520 w 7467600"/>
              <a:gd name="connsiteY168" fmla="*/ 4385112 h 6858000"/>
              <a:gd name="connsiteX169" fmla="*/ 3374575 w 7467600"/>
              <a:gd name="connsiteY169" fmla="*/ 4451517 h 6858000"/>
              <a:gd name="connsiteX170" fmla="*/ 3505221 w 7467600"/>
              <a:gd name="connsiteY170" fmla="*/ 4480757 h 6858000"/>
              <a:gd name="connsiteX171" fmla="*/ 2626982 w 7467600"/>
              <a:gd name="connsiteY171" fmla="*/ 4206450 h 6858000"/>
              <a:gd name="connsiteX172" fmla="*/ 1310106 w 7467600"/>
              <a:gd name="connsiteY172" fmla="*/ 3943217 h 6858000"/>
              <a:gd name="connsiteX173" fmla="*/ 854994 w 7467600"/>
              <a:gd name="connsiteY173" fmla="*/ 4399136 h 6858000"/>
              <a:gd name="connsiteX174" fmla="*/ 742462 w 7467600"/>
              <a:gd name="connsiteY174" fmla="*/ 4594648 h 6858000"/>
              <a:gd name="connsiteX175" fmla="*/ 820602 w 7467600"/>
              <a:gd name="connsiteY175" fmla="*/ 4485915 h 6858000"/>
              <a:gd name="connsiteX176" fmla="*/ 878295 w 7467600"/>
              <a:gd name="connsiteY176" fmla="*/ 4403594 h 6858000"/>
              <a:gd name="connsiteX177" fmla="*/ 1240607 w 7467600"/>
              <a:gd name="connsiteY177" fmla="*/ 4010401 h 6858000"/>
              <a:gd name="connsiteX178" fmla="*/ 1310106 w 7467600"/>
              <a:gd name="connsiteY178" fmla="*/ 3943217 h 6858000"/>
              <a:gd name="connsiteX179" fmla="*/ 1423113 w 7467600"/>
              <a:gd name="connsiteY179" fmla="*/ 3874565 h 6858000"/>
              <a:gd name="connsiteX180" fmla="*/ 1260565 w 7467600"/>
              <a:gd name="connsiteY180" fmla="*/ 4031982 h 6858000"/>
              <a:gd name="connsiteX181" fmla="*/ 901900 w 7467600"/>
              <a:gd name="connsiteY181" fmla="*/ 4421236 h 6858000"/>
              <a:gd name="connsiteX182" fmla="*/ 845044 w 7467600"/>
              <a:gd name="connsiteY182" fmla="*/ 4502436 h 6858000"/>
              <a:gd name="connsiteX183" fmla="*/ 685926 w 7467600"/>
              <a:gd name="connsiteY183" fmla="*/ 4703069 h 6858000"/>
              <a:gd name="connsiteX184" fmla="*/ 684248 w 7467600"/>
              <a:gd name="connsiteY184" fmla="*/ 4706721 h 6858000"/>
              <a:gd name="connsiteX185" fmla="*/ 1423113 w 7467600"/>
              <a:gd name="connsiteY185" fmla="*/ 3874565 h 6858000"/>
              <a:gd name="connsiteX186" fmla="*/ 3316479 w 7467600"/>
              <a:gd name="connsiteY186" fmla="*/ 3872136 h 6858000"/>
              <a:gd name="connsiteX187" fmla="*/ 3546806 w 7467600"/>
              <a:gd name="connsiteY187" fmla="*/ 4356139 h 6858000"/>
              <a:gd name="connsiteX188" fmla="*/ 3364433 w 7467600"/>
              <a:gd name="connsiteY188" fmla="*/ 3953121 h 6858000"/>
              <a:gd name="connsiteX189" fmla="*/ 3316479 w 7467600"/>
              <a:gd name="connsiteY189" fmla="*/ 3872136 h 6858000"/>
              <a:gd name="connsiteX190" fmla="*/ 3291335 w 7467600"/>
              <a:gd name="connsiteY190" fmla="*/ 3767420 h 6858000"/>
              <a:gd name="connsiteX191" fmla="*/ 3390805 w 7467600"/>
              <a:gd name="connsiteY191" fmla="*/ 3937163 h 6858000"/>
              <a:gd name="connsiteX192" fmla="*/ 3579062 w 7467600"/>
              <a:gd name="connsiteY192" fmla="*/ 4359040 h 6858000"/>
              <a:gd name="connsiteX193" fmla="*/ 3467355 w 7467600"/>
              <a:gd name="connsiteY193" fmla="*/ 3988130 h 6858000"/>
              <a:gd name="connsiteX194" fmla="*/ 3310753 w 7467600"/>
              <a:gd name="connsiteY194" fmla="*/ 3787140 h 6858000"/>
              <a:gd name="connsiteX195" fmla="*/ 3291335 w 7467600"/>
              <a:gd name="connsiteY195" fmla="*/ 3767420 h 6858000"/>
              <a:gd name="connsiteX196" fmla="*/ 1635889 w 7467600"/>
              <a:gd name="connsiteY196" fmla="*/ 3709494 h 6858000"/>
              <a:gd name="connsiteX197" fmla="*/ 1634800 w 7467600"/>
              <a:gd name="connsiteY197" fmla="*/ 3731111 h 6858000"/>
              <a:gd name="connsiteX198" fmla="*/ 1635889 w 7467600"/>
              <a:gd name="connsiteY198" fmla="*/ 3709494 h 6858000"/>
              <a:gd name="connsiteX199" fmla="*/ 1510397 w 7467600"/>
              <a:gd name="connsiteY199" fmla="*/ 3684705 h 6858000"/>
              <a:gd name="connsiteX200" fmla="*/ 1146550 w 7467600"/>
              <a:gd name="connsiteY200" fmla="*/ 3802012 h 6858000"/>
              <a:gd name="connsiteX201" fmla="*/ 698834 w 7467600"/>
              <a:gd name="connsiteY201" fmla="*/ 3952272 h 6858000"/>
              <a:gd name="connsiteX202" fmla="*/ 34256 w 7467600"/>
              <a:gd name="connsiteY202" fmla="*/ 4347603 h 6858000"/>
              <a:gd name="connsiteX203" fmla="*/ 527241 w 7467600"/>
              <a:gd name="connsiteY203" fmla="*/ 4065078 h 6858000"/>
              <a:gd name="connsiteX204" fmla="*/ 1510397 w 7467600"/>
              <a:gd name="connsiteY204" fmla="*/ 3684705 h 6858000"/>
              <a:gd name="connsiteX205" fmla="*/ 1313114 w 7467600"/>
              <a:gd name="connsiteY205" fmla="*/ 3655216 h 6858000"/>
              <a:gd name="connsiteX206" fmla="*/ 1109304 w 7467600"/>
              <a:gd name="connsiteY206" fmla="*/ 3669030 h 6858000"/>
              <a:gd name="connsiteX207" fmla="*/ 8129 w 7467600"/>
              <a:gd name="connsiteY207" fmla="*/ 4330519 h 6858000"/>
              <a:gd name="connsiteX208" fmla="*/ 687572 w 7467600"/>
              <a:gd name="connsiteY208" fmla="*/ 3925629 h 6858000"/>
              <a:gd name="connsiteX209" fmla="*/ 1138365 w 7467600"/>
              <a:gd name="connsiteY209" fmla="*/ 3774515 h 6858000"/>
              <a:gd name="connsiteX210" fmla="*/ 1505579 w 7467600"/>
              <a:gd name="connsiteY210" fmla="*/ 3655526 h 6858000"/>
              <a:gd name="connsiteX211" fmla="*/ 1313114 w 7467600"/>
              <a:gd name="connsiteY211" fmla="*/ 3655216 h 6858000"/>
              <a:gd name="connsiteX212" fmla="*/ 3655073 w 7467600"/>
              <a:gd name="connsiteY212" fmla="*/ 3650884 h 6858000"/>
              <a:gd name="connsiteX213" fmla="*/ 3989938 w 7467600"/>
              <a:gd name="connsiteY213" fmla="*/ 3991685 h 6858000"/>
              <a:gd name="connsiteX214" fmla="*/ 4393907 w 7467600"/>
              <a:gd name="connsiteY214" fmla="*/ 4261258 h 6858000"/>
              <a:gd name="connsiteX215" fmla="*/ 4648051 w 7467600"/>
              <a:gd name="connsiteY215" fmla="*/ 4374051 h 6858000"/>
              <a:gd name="connsiteX216" fmla="*/ 4383389 w 7467600"/>
              <a:gd name="connsiteY216" fmla="*/ 4184369 h 6858000"/>
              <a:gd name="connsiteX217" fmla="*/ 4165508 w 7467600"/>
              <a:gd name="connsiteY217" fmla="*/ 4035196 h 6858000"/>
              <a:gd name="connsiteX218" fmla="*/ 4068162 w 7467600"/>
              <a:gd name="connsiteY218" fmla="*/ 3953394 h 6858000"/>
              <a:gd name="connsiteX219" fmla="*/ 3981416 w 7467600"/>
              <a:gd name="connsiteY219" fmla="*/ 3880482 h 6858000"/>
              <a:gd name="connsiteX220" fmla="*/ 3800147 w 7467600"/>
              <a:gd name="connsiteY220" fmla="*/ 3749872 h 6858000"/>
              <a:gd name="connsiteX221" fmla="*/ 3655073 w 7467600"/>
              <a:gd name="connsiteY221" fmla="*/ 3650884 h 6858000"/>
              <a:gd name="connsiteX222" fmla="*/ 3670252 w 7467600"/>
              <a:gd name="connsiteY222" fmla="*/ 3622798 h 6858000"/>
              <a:gd name="connsiteX223" fmla="*/ 3817258 w 7467600"/>
              <a:gd name="connsiteY223" fmla="*/ 3723577 h 6858000"/>
              <a:gd name="connsiteX224" fmla="*/ 4000461 w 7467600"/>
              <a:gd name="connsiteY224" fmla="*/ 3855966 h 6858000"/>
              <a:gd name="connsiteX225" fmla="*/ 4088180 w 7467600"/>
              <a:gd name="connsiteY225" fmla="*/ 3929774 h 6858000"/>
              <a:gd name="connsiteX226" fmla="*/ 4184555 w 7467600"/>
              <a:gd name="connsiteY226" fmla="*/ 4010683 h 6858000"/>
              <a:gd name="connsiteX227" fmla="*/ 4399563 w 7467600"/>
              <a:gd name="connsiteY227" fmla="*/ 4158106 h 6858000"/>
              <a:gd name="connsiteX228" fmla="*/ 4684469 w 7467600"/>
              <a:gd name="connsiteY228" fmla="*/ 4364680 h 6858000"/>
              <a:gd name="connsiteX229" fmla="*/ 4690271 w 7467600"/>
              <a:gd name="connsiteY229" fmla="*/ 4370034 h 6858000"/>
              <a:gd name="connsiteX230" fmla="*/ 4136093 w 7467600"/>
              <a:gd name="connsiteY230" fmla="*/ 3858466 h 6858000"/>
              <a:gd name="connsiteX231" fmla="*/ 3670252 w 7467600"/>
              <a:gd name="connsiteY231" fmla="*/ 3622798 h 6858000"/>
              <a:gd name="connsiteX232" fmla="*/ 4440129 w 7467600"/>
              <a:gd name="connsiteY232" fmla="*/ 3448571 h 6858000"/>
              <a:gd name="connsiteX233" fmla="*/ 4856525 w 7467600"/>
              <a:gd name="connsiteY233" fmla="*/ 3915351 h 6858000"/>
              <a:gd name="connsiteX234" fmla="*/ 5059055 w 7467600"/>
              <a:gd name="connsiteY234" fmla="*/ 4108918 h 6858000"/>
              <a:gd name="connsiteX235" fmla="*/ 5290070 w 7467600"/>
              <a:gd name="connsiteY235" fmla="*/ 4263619 h 6858000"/>
              <a:gd name="connsiteX236" fmla="*/ 4834991 w 7467600"/>
              <a:gd name="connsiteY236" fmla="*/ 3830985 h 6858000"/>
              <a:gd name="connsiteX237" fmla="*/ 4440129 w 7467600"/>
              <a:gd name="connsiteY237" fmla="*/ 3448571 h 6858000"/>
              <a:gd name="connsiteX238" fmla="*/ 4441737 w 7467600"/>
              <a:gd name="connsiteY238" fmla="*/ 3399734 h 6858000"/>
              <a:gd name="connsiteX239" fmla="*/ 4431236 w 7467600"/>
              <a:gd name="connsiteY239" fmla="*/ 3400954 h 6858000"/>
              <a:gd name="connsiteX240" fmla="*/ 4557150 w 7467600"/>
              <a:gd name="connsiteY240" fmla="*/ 3510023 h 6858000"/>
              <a:gd name="connsiteX241" fmla="*/ 4856936 w 7467600"/>
              <a:gd name="connsiteY241" fmla="*/ 3809146 h 6858000"/>
              <a:gd name="connsiteX242" fmla="*/ 5111996 w 7467600"/>
              <a:gd name="connsiteY242" fmla="*/ 4065759 h 6858000"/>
              <a:gd name="connsiteX243" fmla="*/ 5388878 w 7467600"/>
              <a:gd name="connsiteY243" fmla="*/ 4300185 h 6858000"/>
              <a:gd name="connsiteX244" fmla="*/ 5425556 w 7467600"/>
              <a:gd name="connsiteY244" fmla="*/ 4308967 h 6858000"/>
              <a:gd name="connsiteX245" fmla="*/ 4943646 w 7467600"/>
              <a:gd name="connsiteY245" fmla="*/ 3822916 h 6858000"/>
              <a:gd name="connsiteX246" fmla="*/ 4594837 w 7467600"/>
              <a:gd name="connsiteY246" fmla="*/ 3532274 h 6858000"/>
              <a:gd name="connsiteX247" fmla="*/ 4441737 w 7467600"/>
              <a:gd name="connsiteY247" fmla="*/ 3399734 h 6858000"/>
              <a:gd name="connsiteX248" fmla="*/ 5425834 w 7467600"/>
              <a:gd name="connsiteY248" fmla="*/ 3162785 h 6858000"/>
              <a:gd name="connsiteX249" fmla="*/ 5401644 w 7467600"/>
              <a:gd name="connsiteY249" fmla="*/ 3617847 h 6858000"/>
              <a:gd name="connsiteX250" fmla="*/ 5467256 w 7467600"/>
              <a:gd name="connsiteY250" fmla="*/ 4175494 h 6858000"/>
              <a:gd name="connsiteX251" fmla="*/ 5448069 w 7467600"/>
              <a:gd name="connsiteY251" fmla="*/ 3567554 h 6858000"/>
              <a:gd name="connsiteX252" fmla="*/ 5425834 w 7467600"/>
              <a:gd name="connsiteY252" fmla="*/ 3162785 h 6858000"/>
              <a:gd name="connsiteX253" fmla="*/ 1318687 w 7467600"/>
              <a:gd name="connsiteY253" fmla="*/ 3113840 h 6858000"/>
              <a:gd name="connsiteX254" fmla="*/ 1066793 w 7467600"/>
              <a:gd name="connsiteY254" fmla="*/ 3212171 h 6858000"/>
              <a:gd name="connsiteX255" fmla="*/ 993319 w 7467600"/>
              <a:gd name="connsiteY255" fmla="*/ 3247648 h 6858000"/>
              <a:gd name="connsiteX256" fmla="*/ 853081 w 7467600"/>
              <a:gd name="connsiteY256" fmla="*/ 3312410 h 6858000"/>
              <a:gd name="connsiteX257" fmla="*/ 805957 w 7467600"/>
              <a:gd name="connsiteY257" fmla="*/ 3330443 h 6858000"/>
              <a:gd name="connsiteX258" fmla="*/ 1318687 w 7467600"/>
              <a:gd name="connsiteY258" fmla="*/ 3113840 h 6858000"/>
              <a:gd name="connsiteX259" fmla="*/ 5453702 w 7467600"/>
              <a:gd name="connsiteY259" fmla="*/ 3090882 h 6858000"/>
              <a:gd name="connsiteX260" fmla="*/ 5480135 w 7467600"/>
              <a:gd name="connsiteY260" fmla="*/ 3565802 h 6858000"/>
              <a:gd name="connsiteX261" fmla="*/ 5499023 w 7467600"/>
              <a:gd name="connsiteY261" fmla="*/ 4166310 h 6858000"/>
              <a:gd name="connsiteX262" fmla="*/ 5547022 w 7467600"/>
              <a:gd name="connsiteY262" fmla="*/ 3607838 h 6858000"/>
              <a:gd name="connsiteX263" fmla="*/ 5515964 w 7467600"/>
              <a:gd name="connsiteY263" fmla="*/ 3378541 h 6858000"/>
              <a:gd name="connsiteX264" fmla="*/ 5453702 w 7467600"/>
              <a:gd name="connsiteY264" fmla="*/ 3090882 h 6858000"/>
              <a:gd name="connsiteX265" fmla="*/ 1238695 w 7467600"/>
              <a:gd name="connsiteY265" fmla="*/ 3076820 h 6858000"/>
              <a:gd name="connsiteX266" fmla="*/ 716371 w 7467600"/>
              <a:gd name="connsiteY266" fmla="*/ 3293249 h 6858000"/>
              <a:gd name="connsiteX267" fmla="*/ 579522 w 7467600"/>
              <a:gd name="connsiteY267" fmla="*/ 3371759 h 6858000"/>
              <a:gd name="connsiteX268" fmla="*/ 600288 w 7467600"/>
              <a:gd name="connsiteY268" fmla="*/ 3365555 h 6858000"/>
              <a:gd name="connsiteX269" fmla="*/ 840692 w 7467600"/>
              <a:gd name="connsiteY269" fmla="*/ 3284921 h 6858000"/>
              <a:gd name="connsiteX270" fmla="*/ 979248 w 7467600"/>
              <a:gd name="connsiteY270" fmla="*/ 3221003 h 6858000"/>
              <a:gd name="connsiteX271" fmla="*/ 1053282 w 7467600"/>
              <a:gd name="connsiteY271" fmla="*/ 3185247 h 6858000"/>
              <a:gd name="connsiteX272" fmla="*/ 1320603 w 7467600"/>
              <a:gd name="connsiteY272" fmla="*/ 3081281 h 6858000"/>
              <a:gd name="connsiteX273" fmla="*/ 1238695 w 7467600"/>
              <a:gd name="connsiteY273" fmla="*/ 3076820 h 6858000"/>
              <a:gd name="connsiteX274" fmla="*/ 5425627 w 7467600"/>
              <a:gd name="connsiteY274" fmla="*/ 2954192 h 6858000"/>
              <a:gd name="connsiteX275" fmla="*/ 5470770 w 7467600"/>
              <a:gd name="connsiteY275" fmla="*/ 3005435 h 6858000"/>
              <a:gd name="connsiteX276" fmla="*/ 5519779 w 7467600"/>
              <a:gd name="connsiteY276" fmla="*/ 4359223 h 6858000"/>
              <a:gd name="connsiteX277" fmla="*/ 5520293 w 7467600"/>
              <a:gd name="connsiteY277" fmla="*/ 4360602 h 6858000"/>
              <a:gd name="connsiteX278" fmla="*/ 5767221 w 7467600"/>
              <a:gd name="connsiteY278" fmla="*/ 4665564 h 6858000"/>
              <a:gd name="connsiteX279" fmla="*/ 6937169 w 7467600"/>
              <a:gd name="connsiteY279" fmla="*/ 4815941 h 6858000"/>
              <a:gd name="connsiteX280" fmla="*/ 6953922 w 7467600"/>
              <a:gd name="connsiteY280" fmla="*/ 4890068 h 6858000"/>
              <a:gd name="connsiteX281" fmla="*/ 6071359 w 7467600"/>
              <a:gd name="connsiteY281" fmla="*/ 4770770 h 6858000"/>
              <a:gd name="connsiteX282" fmla="*/ 6038839 w 7467600"/>
              <a:gd name="connsiteY282" fmla="*/ 4764474 h 6858000"/>
              <a:gd name="connsiteX283" fmla="*/ 6038706 w 7467600"/>
              <a:gd name="connsiteY283" fmla="*/ 4763847 h 6858000"/>
              <a:gd name="connsiteX284" fmla="*/ 6037784 w 7467600"/>
              <a:gd name="connsiteY284" fmla="*/ 4764270 h 6858000"/>
              <a:gd name="connsiteX285" fmla="*/ 6038839 w 7467600"/>
              <a:gd name="connsiteY285" fmla="*/ 4764474 h 6858000"/>
              <a:gd name="connsiteX286" fmla="*/ 6040338 w 7467600"/>
              <a:gd name="connsiteY286" fmla="*/ 4771418 h 6858000"/>
              <a:gd name="connsiteX287" fmla="*/ 6024488 w 7467600"/>
              <a:gd name="connsiteY287" fmla="*/ 4809903 h 6858000"/>
              <a:gd name="connsiteX288" fmla="*/ 5599771 w 7467600"/>
              <a:gd name="connsiteY288" fmla="*/ 5509652 h 6858000"/>
              <a:gd name="connsiteX289" fmla="*/ 5548843 w 7467600"/>
              <a:gd name="connsiteY289" fmla="*/ 5563845 h 6858000"/>
              <a:gd name="connsiteX290" fmla="*/ 5940952 w 7467600"/>
              <a:gd name="connsiteY290" fmla="*/ 6250028 h 6858000"/>
              <a:gd name="connsiteX291" fmla="*/ 6043441 w 7467600"/>
              <a:gd name="connsiteY291" fmla="*/ 6665847 h 6858000"/>
              <a:gd name="connsiteX292" fmla="*/ 6093432 w 7467600"/>
              <a:gd name="connsiteY292" fmla="*/ 6858000 h 6858000"/>
              <a:gd name="connsiteX293" fmla="*/ 6034344 w 7467600"/>
              <a:gd name="connsiteY293" fmla="*/ 6858000 h 6858000"/>
              <a:gd name="connsiteX294" fmla="*/ 6026679 w 7467600"/>
              <a:gd name="connsiteY294" fmla="*/ 6836959 h 6858000"/>
              <a:gd name="connsiteX295" fmla="*/ 5800441 w 7467600"/>
              <a:gd name="connsiteY295" fmla="*/ 6335286 h 6858000"/>
              <a:gd name="connsiteX296" fmla="*/ 5526562 w 7467600"/>
              <a:gd name="connsiteY296" fmla="*/ 5705388 h 6858000"/>
              <a:gd name="connsiteX297" fmla="*/ 5519640 w 7467600"/>
              <a:gd name="connsiteY297" fmla="*/ 5683774 h 6858000"/>
              <a:gd name="connsiteX298" fmla="*/ 5844559 w 7467600"/>
              <a:gd name="connsiteY298" fmla="*/ 6553349 h 6858000"/>
              <a:gd name="connsiteX299" fmla="*/ 5975994 w 7467600"/>
              <a:gd name="connsiteY299" fmla="*/ 6858000 h 6858000"/>
              <a:gd name="connsiteX300" fmla="*/ 5898547 w 7467600"/>
              <a:gd name="connsiteY300" fmla="*/ 6858000 h 6858000"/>
              <a:gd name="connsiteX301" fmla="*/ 5682041 w 7467600"/>
              <a:gd name="connsiteY301" fmla="*/ 6355860 h 6858000"/>
              <a:gd name="connsiteX302" fmla="*/ 5461758 w 7467600"/>
              <a:gd name="connsiteY302" fmla="*/ 5820220 h 6858000"/>
              <a:gd name="connsiteX303" fmla="*/ 5237282 w 7467600"/>
              <a:gd name="connsiteY303" fmla="*/ 6579086 h 6858000"/>
              <a:gd name="connsiteX304" fmla="*/ 5115009 w 7467600"/>
              <a:gd name="connsiteY304" fmla="*/ 6858000 h 6858000"/>
              <a:gd name="connsiteX305" fmla="*/ 5028074 w 7467600"/>
              <a:gd name="connsiteY305" fmla="*/ 6858000 h 6858000"/>
              <a:gd name="connsiteX306" fmla="*/ 5079508 w 7467600"/>
              <a:gd name="connsiteY306" fmla="*/ 6749074 h 6858000"/>
              <a:gd name="connsiteX307" fmla="*/ 5371846 w 7467600"/>
              <a:gd name="connsiteY307" fmla="*/ 5924413 h 6858000"/>
              <a:gd name="connsiteX308" fmla="*/ 5270512 w 7467600"/>
              <a:gd name="connsiteY308" fmla="*/ 6138975 h 6858000"/>
              <a:gd name="connsiteX309" fmla="*/ 5062409 w 7467600"/>
              <a:gd name="connsiteY309" fmla="*/ 6653544 h 6858000"/>
              <a:gd name="connsiteX310" fmla="*/ 5036628 w 7467600"/>
              <a:gd name="connsiteY310" fmla="*/ 6754247 h 6858000"/>
              <a:gd name="connsiteX311" fmla="*/ 5009112 w 7467600"/>
              <a:gd name="connsiteY311" fmla="*/ 6858000 h 6858000"/>
              <a:gd name="connsiteX312" fmla="*/ 4976679 w 7467600"/>
              <a:gd name="connsiteY312" fmla="*/ 6858000 h 6858000"/>
              <a:gd name="connsiteX313" fmla="*/ 5006537 w 7467600"/>
              <a:gd name="connsiteY313" fmla="*/ 6747068 h 6858000"/>
              <a:gd name="connsiteX314" fmla="*/ 5032723 w 7467600"/>
              <a:gd name="connsiteY314" fmla="*/ 6644957 h 6858000"/>
              <a:gd name="connsiteX315" fmla="*/ 5242949 w 7467600"/>
              <a:gd name="connsiteY315" fmla="*/ 6125175 h 6858000"/>
              <a:gd name="connsiteX316" fmla="*/ 5286321 w 7467600"/>
              <a:gd name="connsiteY316" fmla="*/ 6033555 h 6858000"/>
              <a:gd name="connsiteX317" fmla="*/ 5008210 w 7467600"/>
              <a:gd name="connsiteY317" fmla="*/ 6649194 h 6858000"/>
              <a:gd name="connsiteX318" fmla="*/ 4986321 w 7467600"/>
              <a:gd name="connsiteY318" fmla="*/ 6765687 h 6858000"/>
              <a:gd name="connsiteX319" fmla="*/ 4973474 w 7467600"/>
              <a:gd name="connsiteY319" fmla="*/ 6858000 h 6858000"/>
              <a:gd name="connsiteX320" fmla="*/ 4907178 w 7467600"/>
              <a:gd name="connsiteY320" fmla="*/ 6858000 h 6858000"/>
              <a:gd name="connsiteX321" fmla="*/ 4910810 w 7467600"/>
              <a:gd name="connsiteY321" fmla="*/ 6829660 h 6858000"/>
              <a:gd name="connsiteX322" fmla="*/ 4987461 w 7467600"/>
              <a:gd name="connsiteY322" fmla="*/ 6432994 h 6858000"/>
              <a:gd name="connsiteX323" fmla="*/ 5179262 w 7467600"/>
              <a:gd name="connsiteY323" fmla="*/ 6035044 h 6858000"/>
              <a:gd name="connsiteX324" fmla="*/ 4689678 w 7467600"/>
              <a:gd name="connsiteY324" fmla="*/ 6440241 h 6858000"/>
              <a:gd name="connsiteX325" fmla="*/ 4477543 w 7467600"/>
              <a:gd name="connsiteY325" fmla="*/ 6674836 h 6858000"/>
              <a:gd name="connsiteX326" fmla="*/ 4329957 w 7467600"/>
              <a:gd name="connsiteY326" fmla="*/ 6858000 h 6858000"/>
              <a:gd name="connsiteX327" fmla="*/ 4218595 w 7467600"/>
              <a:gd name="connsiteY327" fmla="*/ 6858000 h 6858000"/>
              <a:gd name="connsiteX328" fmla="*/ 4368888 w 7467600"/>
              <a:gd name="connsiteY328" fmla="*/ 6668412 h 6858000"/>
              <a:gd name="connsiteX329" fmla="*/ 4563091 w 7467600"/>
              <a:gd name="connsiteY329" fmla="*/ 6442508 h 6858000"/>
              <a:gd name="connsiteX330" fmla="*/ 5387324 w 7467600"/>
              <a:gd name="connsiteY330" fmla="*/ 5705830 h 6858000"/>
              <a:gd name="connsiteX331" fmla="*/ 5073620 w 7467600"/>
              <a:gd name="connsiteY331" fmla="*/ 5955437 h 6858000"/>
              <a:gd name="connsiteX332" fmla="*/ 4689789 w 7467600"/>
              <a:gd name="connsiteY332" fmla="*/ 6268382 h 6858000"/>
              <a:gd name="connsiteX333" fmla="*/ 4418722 w 7467600"/>
              <a:gd name="connsiteY333" fmla="*/ 6570886 h 6858000"/>
              <a:gd name="connsiteX334" fmla="*/ 4214944 w 7467600"/>
              <a:gd name="connsiteY334" fmla="*/ 6858000 h 6858000"/>
              <a:gd name="connsiteX335" fmla="*/ 4177898 w 7467600"/>
              <a:gd name="connsiteY335" fmla="*/ 6858000 h 6858000"/>
              <a:gd name="connsiteX336" fmla="*/ 4391597 w 7467600"/>
              <a:gd name="connsiteY336" fmla="*/ 6556370 h 6858000"/>
              <a:gd name="connsiteX337" fmla="*/ 4668889 w 7467600"/>
              <a:gd name="connsiteY337" fmla="*/ 6246399 h 6858000"/>
              <a:gd name="connsiteX338" fmla="*/ 5055427 w 7467600"/>
              <a:gd name="connsiteY338" fmla="*/ 5931476 h 6858000"/>
              <a:gd name="connsiteX339" fmla="*/ 5371814 w 7467600"/>
              <a:gd name="connsiteY339" fmla="*/ 5678975 h 6858000"/>
              <a:gd name="connsiteX340" fmla="*/ 4987918 w 7467600"/>
              <a:gd name="connsiteY340" fmla="*/ 5838701 h 6858000"/>
              <a:gd name="connsiteX341" fmla="*/ 4317146 w 7467600"/>
              <a:gd name="connsiteY341" fmla="*/ 6587716 h 6858000"/>
              <a:gd name="connsiteX342" fmla="*/ 4171627 w 7467600"/>
              <a:gd name="connsiteY342" fmla="*/ 6858000 h 6858000"/>
              <a:gd name="connsiteX343" fmla="*/ 4081585 w 7467600"/>
              <a:gd name="connsiteY343" fmla="*/ 6858000 h 6858000"/>
              <a:gd name="connsiteX344" fmla="*/ 4238603 w 7467600"/>
              <a:gd name="connsiteY344" fmla="*/ 6559341 h 6858000"/>
              <a:gd name="connsiteX345" fmla="*/ 4778333 w 7467600"/>
              <a:gd name="connsiteY345" fmla="*/ 5873626 h 6858000"/>
              <a:gd name="connsiteX346" fmla="*/ 5414185 w 7467600"/>
              <a:gd name="connsiteY346" fmla="*/ 5573882 h 6858000"/>
              <a:gd name="connsiteX347" fmla="*/ 5959648 w 7467600"/>
              <a:gd name="connsiteY347" fmla="*/ 4760797 h 6858000"/>
              <a:gd name="connsiteX348" fmla="*/ 5355019 w 7467600"/>
              <a:gd name="connsiteY348" fmla="*/ 4734672 h 6858000"/>
              <a:gd name="connsiteX349" fmla="*/ 5083565 w 7467600"/>
              <a:gd name="connsiteY349" fmla="*/ 5179121 h 6858000"/>
              <a:gd name="connsiteX350" fmla="*/ 4713577 w 7467600"/>
              <a:gd name="connsiteY350" fmla="*/ 5616803 h 6858000"/>
              <a:gd name="connsiteX351" fmla="*/ 3989559 w 7467600"/>
              <a:gd name="connsiteY351" fmla="*/ 6145945 h 6858000"/>
              <a:gd name="connsiteX352" fmla="*/ 3939824 w 7467600"/>
              <a:gd name="connsiteY352" fmla="*/ 6066900 h 6858000"/>
              <a:gd name="connsiteX353" fmla="*/ 4584537 w 7467600"/>
              <a:gd name="connsiteY353" fmla="*/ 5324826 h 6858000"/>
              <a:gd name="connsiteX354" fmla="*/ 5037105 w 7467600"/>
              <a:gd name="connsiteY354" fmla="*/ 5088765 h 6858000"/>
              <a:gd name="connsiteX355" fmla="*/ 5039930 w 7467600"/>
              <a:gd name="connsiteY355" fmla="*/ 5089585 h 6858000"/>
              <a:gd name="connsiteX356" fmla="*/ 5263764 w 7467600"/>
              <a:gd name="connsiteY356" fmla="*/ 4735525 h 6858000"/>
              <a:gd name="connsiteX357" fmla="*/ 4086300 w 7467600"/>
              <a:gd name="connsiteY357" fmla="*/ 4884599 h 6858000"/>
              <a:gd name="connsiteX358" fmla="*/ 4085485 w 7467600"/>
              <a:gd name="connsiteY358" fmla="*/ 4899070 h 6858000"/>
              <a:gd name="connsiteX359" fmla="*/ 3871915 w 7467600"/>
              <a:gd name="connsiteY359" fmla="*/ 5253645 h 6858000"/>
              <a:gd name="connsiteX360" fmla="*/ 3799374 w 7467600"/>
              <a:gd name="connsiteY360" fmla="*/ 5466127 h 6858000"/>
              <a:gd name="connsiteX361" fmla="*/ 3498850 w 7467600"/>
              <a:gd name="connsiteY361" fmla="*/ 6661888 h 6858000"/>
              <a:gd name="connsiteX362" fmla="*/ 3399216 w 7467600"/>
              <a:gd name="connsiteY362" fmla="*/ 6858000 h 6858000"/>
              <a:gd name="connsiteX363" fmla="*/ 3303688 w 7467600"/>
              <a:gd name="connsiteY363" fmla="*/ 6858000 h 6858000"/>
              <a:gd name="connsiteX364" fmla="*/ 3391774 w 7467600"/>
              <a:gd name="connsiteY364" fmla="*/ 6697181 h 6858000"/>
              <a:gd name="connsiteX365" fmla="*/ 3735540 w 7467600"/>
              <a:gd name="connsiteY365" fmla="*/ 5546923 h 6858000"/>
              <a:gd name="connsiteX366" fmla="*/ 3729438 w 7467600"/>
              <a:gd name="connsiteY366" fmla="*/ 5569058 h 6858000"/>
              <a:gd name="connsiteX367" fmla="*/ 3707782 w 7467600"/>
              <a:gd name="connsiteY367" fmla="*/ 5644908 h 6858000"/>
              <a:gd name="connsiteX368" fmla="*/ 3583827 w 7467600"/>
              <a:gd name="connsiteY368" fmla="*/ 6039215 h 6858000"/>
              <a:gd name="connsiteX369" fmla="*/ 3547861 w 7467600"/>
              <a:gd name="connsiteY369" fmla="*/ 6129609 h 6858000"/>
              <a:gd name="connsiteX370" fmla="*/ 3490905 w 7467600"/>
              <a:gd name="connsiteY370" fmla="*/ 6277660 h 6858000"/>
              <a:gd name="connsiteX371" fmla="*/ 3455859 w 7467600"/>
              <a:gd name="connsiteY371" fmla="*/ 6391301 h 6858000"/>
              <a:gd name="connsiteX372" fmla="*/ 3429112 w 7467600"/>
              <a:gd name="connsiteY372" fmla="*/ 6479469 h 6858000"/>
              <a:gd name="connsiteX373" fmla="*/ 3304862 w 7467600"/>
              <a:gd name="connsiteY373" fmla="*/ 6796476 h 6858000"/>
              <a:gd name="connsiteX374" fmla="*/ 3276071 w 7467600"/>
              <a:gd name="connsiteY374" fmla="*/ 6858000 h 6858000"/>
              <a:gd name="connsiteX375" fmla="*/ 3240805 w 7467600"/>
              <a:gd name="connsiteY375" fmla="*/ 6858000 h 6858000"/>
              <a:gd name="connsiteX376" fmla="*/ 3275917 w 7467600"/>
              <a:gd name="connsiteY376" fmla="*/ 6783192 h 6858000"/>
              <a:gd name="connsiteX377" fmla="*/ 3399358 w 7467600"/>
              <a:gd name="connsiteY377" fmla="*/ 6469011 h 6858000"/>
              <a:gd name="connsiteX378" fmla="*/ 3425650 w 7467600"/>
              <a:gd name="connsiteY378" fmla="*/ 6381333 h 6858000"/>
              <a:gd name="connsiteX379" fmla="*/ 3460661 w 7467600"/>
              <a:gd name="connsiteY379" fmla="*/ 6266763 h 6858000"/>
              <a:gd name="connsiteX380" fmla="*/ 3518021 w 7467600"/>
              <a:gd name="connsiteY380" fmla="*/ 6117298 h 6858000"/>
              <a:gd name="connsiteX381" fmla="*/ 3554035 w 7467600"/>
              <a:gd name="connsiteY381" fmla="*/ 6027832 h 6858000"/>
              <a:gd name="connsiteX382" fmla="*/ 3677174 w 7467600"/>
              <a:gd name="connsiteY382" fmla="*/ 5636351 h 6858000"/>
              <a:gd name="connsiteX383" fmla="*/ 3698819 w 7467600"/>
              <a:gd name="connsiteY383" fmla="*/ 5560503 h 6858000"/>
              <a:gd name="connsiteX384" fmla="*/ 3702094 w 7467600"/>
              <a:gd name="connsiteY384" fmla="*/ 5549194 h 6858000"/>
              <a:gd name="connsiteX385" fmla="*/ 3398355 w 7467600"/>
              <a:gd name="connsiteY385" fmla="*/ 6094603 h 6858000"/>
              <a:gd name="connsiteX386" fmla="*/ 3193941 w 7467600"/>
              <a:gd name="connsiteY386" fmla="*/ 6798775 h 6858000"/>
              <a:gd name="connsiteX387" fmla="*/ 3184140 w 7467600"/>
              <a:gd name="connsiteY387" fmla="*/ 6858000 h 6858000"/>
              <a:gd name="connsiteX388" fmla="*/ 3099978 w 7467600"/>
              <a:gd name="connsiteY388" fmla="*/ 6858000 h 6858000"/>
              <a:gd name="connsiteX389" fmla="*/ 3101556 w 7467600"/>
              <a:gd name="connsiteY389" fmla="*/ 6843337 h 6858000"/>
              <a:gd name="connsiteX390" fmla="*/ 3370162 w 7467600"/>
              <a:gd name="connsiteY390" fmla="*/ 5785550 h 6858000"/>
              <a:gd name="connsiteX391" fmla="*/ 3746477 w 7467600"/>
              <a:gd name="connsiteY391" fmla="*/ 5377889 h 6858000"/>
              <a:gd name="connsiteX392" fmla="*/ 3863399 w 7467600"/>
              <a:gd name="connsiteY392" fmla="*/ 5087257 h 6858000"/>
              <a:gd name="connsiteX393" fmla="*/ 3968712 w 7467600"/>
              <a:gd name="connsiteY393" fmla="*/ 4913989 h 6858000"/>
              <a:gd name="connsiteX394" fmla="*/ 2792390 w 7467600"/>
              <a:gd name="connsiteY394" fmla="*/ 5382974 h 6858000"/>
              <a:gd name="connsiteX395" fmla="*/ 2714982 w 7467600"/>
              <a:gd name="connsiteY395" fmla="*/ 5427051 h 6858000"/>
              <a:gd name="connsiteX396" fmla="*/ 2813361 w 7467600"/>
              <a:gd name="connsiteY396" fmla="*/ 6023912 h 6858000"/>
              <a:gd name="connsiteX397" fmla="*/ 2688430 w 7467600"/>
              <a:gd name="connsiteY397" fmla="*/ 6801564 h 6858000"/>
              <a:gd name="connsiteX398" fmla="*/ 2629626 w 7467600"/>
              <a:gd name="connsiteY398" fmla="*/ 6763394 h 6858000"/>
              <a:gd name="connsiteX399" fmla="*/ 2565328 w 7467600"/>
              <a:gd name="connsiteY399" fmla="*/ 5516399 h 6858000"/>
              <a:gd name="connsiteX400" fmla="*/ 1922999 w 7467600"/>
              <a:gd name="connsiteY400" fmla="*/ 5980343 h 6858000"/>
              <a:gd name="connsiteX401" fmla="*/ 1950261 w 7467600"/>
              <a:gd name="connsiteY401" fmla="*/ 6405858 h 6858000"/>
              <a:gd name="connsiteX402" fmla="*/ 2365554 w 7467600"/>
              <a:gd name="connsiteY402" fmla="*/ 6759107 h 6858000"/>
              <a:gd name="connsiteX403" fmla="*/ 2424142 w 7467600"/>
              <a:gd name="connsiteY403" fmla="*/ 6858000 h 6858000"/>
              <a:gd name="connsiteX404" fmla="*/ 2395994 w 7467600"/>
              <a:gd name="connsiteY404" fmla="*/ 6858000 h 6858000"/>
              <a:gd name="connsiteX405" fmla="*/ 2392863 w 7467600"/>
              <a:gd name="connsiteY405" fmla="*/ 6852964 h 6858000"/>
              <a:gd name="connsiteX406" fmla="*/ 2017589 w 7467600"/>
              <a:gd name="connsiteY406" fmla="*/ 6493982 h 6858000"/>
              <a:gd name="connsiteX407" fmla="*/ 2147336 w 7467600"/>
              <a:gd name="connsiteY407" fmla="*/ 6594052 h 6858000"/>
              <a:gd name="connsiteX408" fmla="*/ 2207047 w 7467600"/>
              <a:gd name="connsiteY408" fmla="*/ 6654540 h 6858000"/>
              <a:gd name="connsiteX409" fmla="*/ 2299106 w 7467600"/>
              <a:gd name="connsiteY409" fmla="*/ 6778931 h 6858000"/>
              <a:gd name="connsiteX410" fmla="*/ 2314430 w 7467600"/>
              <a:gd name="connsiteY410" fmla="*/ 6801144 h 6858000"/>
              <a:gd name="connsiteX411" fmla="*/ 2352406 w 7467600"/>
              <a:gd name="connsiteY411" fmla="*/ 6858000 h 6858000"/>
              <a:gd name="connsiteX412" fmla="*/ 2314492 w 7467600"/>
              <a:gd name="connsiteY412" fmla="*/ 6858000 h 6858000"/>
              <a:gd name="connsiteX413" fmla="*/ 2288095 w 7467600"/>
              <a:gd name="connsiteY413" fmla="*/ 6818030 h 6858000"/>
              <a:gd name="connsiteX414" fmla="*/ 2272768 w 7467600"/>
              <a:gd name="connsiteY414" fmla="*/ 6795822 h 6858000"/>
              <a:gd name="connsiteX415" fmla="*/ 2182715 w 7467600"/>
              <a:gd name="connsiteY415" fmla="*/ 6675071 h 6858000"/>
              <a:gd name="connsiteX416" fmla="*/ 2032061 w 7467600"/>
              <a:gd name="connsiteY416" fmla="*/ 6541380 h 6858000"/>
              <a:gd name="connsiteX417" fmla="*/ 2257220 w 7467600"/>
              <a:gd name="connsiteY417" fmla="*/ 6826257 h 6858000"/>
              <a:gd name="connsiteX418" fmla="*/ 2281324 w 7467600"/>
              <a:gd name="connsiteY418" fmla="*/ 6858000 h 6858000"/>
              <a:gd name="connsiteX419" fmla="*/ 2242860 w 7467600"/>
              <a:gd name="connsiteY419" fmla="*/ 6858000 h 6858000"/>
              <a:gd name="connsiteX420" fmla="*/ 2232818 w 7467600"/>
              <a:gd name="connsiteY420" fmla="*/ 6844926 h 6858000"/>
              <a:gd name="connsiteX421" fmla="*/ 1990172 w 7467600"/>
              <a:gd name="connsiteY421" fmla="*/ 6542121 h 6858000"/>
              <a:gd name="connsiteX422" fmla="*/ 2124090 w 7467600"/>
              <a:gd name="connsiteY422" fmla="*/ 6761017 h 6858000"/>
              <a:gd name="connsiteX423" fmla="*/ 2200380 w 7467600"/>
              <a:gd name="connsiteY423" fmla="*/ 6858000 h 6858000"/>
              <a:gd name="connsiteX424" fmla="*/ 2147507 w 7467600"/>
              <a:gd name="connsiteY424" fmla="*/ 6858000 h 6858000"/>
              <a:gd name="connsiteX425" fmla="*/ 2070668 w 7467600"/>
              <a:gd name="connsiteY425" fmla="*/ 6761520 h 6858000"/>
              <a:gd name="connsiteX426" fmla="*/ 1975142 w 7467600"/>
              <a:gd name="connsiteY426" fmla="*/ 6585570 h 6858000"/>
              <a:gd name="connsiteX427" fmla="*/ 2050035 w 7467600"/>
              <a:gd name="connsiteY427" fmla="*/ 6813345 h 6858000"/>
              <a:gd name="connsiteX428" fmla="*/ 2063025 w 7467600"/>
              <a:gd name="connsiteY428" fmla="*/ 6858000 h 6858000"/>
              <a:gd name="connsiteX429" fmla="*/ 2021675 w 7467600"/>
              <a:gd name="connsiteY429" fmla="*/ 6858000 h 6858000"/>
              <a:gd name="connsiteX430" fmla="*/ 2019308 w 7467600"/>
              <a:gd name="connsiteY430" fmla="*/ 6847118 h 6858000"/>
              <a:gd name="connsiteX431" fmla="*/ 1938835 w 7467600"/>
              <a:gd name="connsiteY431" fmla="*/ 6551160 h 6858000"/>
              <a:gd name="connsiteX432" fmla="*/ 1953230 w 7467600"/>
              <a:gd name="connsiteY432" fmla="*/ 6759699 h 6858000"/>
              <a:gd name="connsiteX433" fmla="*/ 1956763 w 7467600"/>
              <a:gd name="connsiteY433" fmla="*/ 6778191 h 6858000"/>
              <a:gd name="connsiteX434" fmla="*/ 1967925 w 7467600"/>
              <a:gd name="connsiteY434" fmla="*/ 6858000 h 6858000"/>
              <a:gd name="connsiteX435" fmla="*/ 1936622 w 7467600"/>
              <a:gd name="connsiteY435" fmla="*/ 6858000 h 6858000"/>
              <a:gd name="connsiteX436" fmla="*/ 1926261 w 7467600"/>
              <a:gd name="connsiteY436" fmla="*/ 6784064 h 6858000"/>
              <a:gd name="connsiteX437" fmla="*/ 1922724 w 7467600"/>
              <a:gd name="connsiteY437" fmla="*/ 6765577 h 6858000"/>
              <a:gd name="connsiteX438" fmla="*/ 1904650 w 7467600"/>
              <a:gd name="connsiteY438" fmla="*/ 6639616 h 6858000"/>
              <a:gd name="connsiteX439" fmla="*/ 1885273 w 7467600"/>
              <a:gd name="connsiteY439" fmla="*/ 6858000 h 6858000"/>
              <a:gd name="connsiteX440" fmla="*/ 1854363 w 7467600"/>
              <a:gd name="connsiteY440" fmla="*/ 6858000 h 6858000"/>
              <a:gd name="connsiteX441" fmla="*/ 1880391 w 7467600"/>
              <a:gd name="connsiteY441" fmla="*/ 6603796 h 6858000"/>
              <a:gd name="connsiteX442" fmla="*/ 1818273 w 7467600"/>
              <a:gd name="connsiteY442" fmla="*/ 6715729 h 6858000"/>
              <a:gd name="connsiteX443" fmla="*/ 1794691 w 7467600"/>
              <a:gd name="connsiteY443" fmla="*/ 6843239 h 6858000"/>
              <a:gd name="connsiteX444" fmla="*/ 1794914 w 7467600"/>
              <a:gd name="connsiteY444" fmla="*/ 6858000 h 6858000"/>
              <a:gd name="connsiteX445" fmla="*/ 1746128 w 7467600"/>
              <a:gd name="connsiteY445" fmla="*/ 6858000 h 6858000"/>
              <a:gd name="connsiteX446" fmla="*/ 1753934 w 7467600"/>
              <a:gd name="connsiteY446" fmla="*/ 6724796 h 6858000"/>
              <a:gd name="connsiteX447" fmla="*/ 1792053 w 7467600"/>
              <a:gd name="connsiteY447" fmla="*/ 6572396 h 6858000"/>
              <a:gd name="connsiteX448" fmla="*/ 1862248 w 7467600"/>
              <a:gd name="connsiteY448" fmla="*/ 6266397 h 6858000"/>
              <a:gd name="connsiteX449" fmla="*/ 1862250 w 7467600"/>
              <a:gd name="connsiteY449" fmla="*/ 6033531 h 6858000"/>
              <a:gd name="connsiteX450" fmla="*/ 1211999 w 7467600"/>
              <a:gd name="connsiteY450" fmla="*/ 6683610 h 6858000"/>
              <a:gd name="connsiteX451" fmla="*/ 1213266 w 7467600"/>
              <a:gd name="connsiteY451" fmla="*/ 6691947 h 6858000"/>
              <a:gd name="connsiteX452" fmla="*/ 1203370 w 7467600"/>
              <a:gd name="connsiteY452" fmla="*/ 6850676 h 6858000"/>
              <a:gd name="connsiteX453" fmla="*/ 1203671 w 7467600"/>
              <a:gd name="connsiteY453" fmla="*/ 6858000 h 6858000"/>
              <a:gd name="connsiteX454" fmla="*/ 1143180 w 7467600"/>
              <a:gd name="connsiteY454" fmla="*/ 6858000 h 6858000"/>
              <a:gd name="connsiteX455" fmla="*/ 1142176 w 7467600"/>
              <a:gd name="connsiteY455" fmla="*/ 6766045 h 6858000"/>
              <a:gd name="connsiteX456" fmla="*/ 1067484 w 7467600"/>
              <a:gd name="connsiteY456" fmla="*/ 6858000 h 6858000"/>
              <a:gd name="connsiteX457" fmla="*/ 953928 w 7467600"/>
              <a:gd name="connsiteY457" fmla="*/ 6858000 h 6858000"/>
              <a:gd name="connsiteX458" fmla="*/ 959715 w 7467600"/>
              <a:gd name="connsiteY458" fmla="*/ 6850185 h 6858000"/>
              <a:gd name="connsiteX459" fmla="*/ 1483788 w 7467600"/>
              <a:gd name="connsiteY459" fmla="*/ 6259174 h 6858000"/>
              <a:gd name="connsiteX460" fmla="*/ 1100671 w 7467600"/>
              <a:gd name="connsiteY460" fmla="*/ 6252137 h 6858000"/>
              <a:gd name="connsiteX461" fmla="*/ 1090144 w 7467600"/>
              <a:gd name="connsiteY461" fmla="*/ 6256748 h 6858000"/>
              <a:gd name="connsiteX462" fmla="*/ 1095872 w 7467600"/>
              <a:gd name="connsiteY462" fmla="*/ 6271892 h 6858000"/>
              <a:gd name="connsiteX463" fmla="*/ 262785 w 7467600"/>
              <a:gd name="connsiteY463" fmla="*/ 6845450 h 6858000"/>
              <a:gd name="connsiteX464" fmla="*/ 209968 w 7467600"/>
              <a:gd name="connsiteY464" fmla="*/ 6770713 h 6858000"/>
              <a:gd name="connsiteX465" fmla="*/ 873460 w 7467600"/>
              <a:gd name="connsiteY465" fmla="*/ 6253768 h 6858000"/>
              <a:gd name="connsiteX466" fmla="*/ 192686 w 7467600"/>
              <a:gd name="connsiteY466" fmla="*/ 5849257 h 6858000"/>
              <a:gd name="connsiteX467" fmla="*/ 4696 w 7467600"/>
              <a:gd name="connsiteY467" fmla="*/ 5697668 h 6858000"/>
              <a:gd name="connsiteX468" fmla="*/ 0 w 7467600"/>
              <a:gd name="connsiteY468" fmla="*/ 5689984 h 6858000"/>
              <a:gd name="connsiteX469" fmla="*/ 0 w 7467600"/>
              <a:gd name="connsiteY469" fmla="*/ 5513472 h 6858000"/>
              <a:gd name="connsiteX470" fmla="*/ 174101 w 7467600"/>
              <a:gd name="connsiteY470" fmla="*/ 5620277 h 6858000"/>
              <a:gd name="connsiteX471" fmla="*/ 891800 w 7467600"/>
              <a:gd name="connsiteY471" fmla="*/ 6036935 h 6858000"/>
              <a:gd name="connsiteX472" fmla="*/ 1072219 w 7467600"/>
              <a:gd name="connsiteY472" fmla="*/ 6169443 h 6858000"/>
              <a:gd name="connsiteX473" fmla="*/ 1074117 w 7467600"/>
              <a:gd name="connsiteY473" fmla="*/ 6170301 h 6858000"/>
              <a:gd name="connsiteX474" fmla="*/ 1083114 w 7467600"/>
              <a:gd name="connsiteY474" fmla="*/ 6174131 h 6858000"/>
              <a:gd name="connsiteX475" fmla="*/ 1543010 w 7467600"/>
              <a:gd name="connsiteY475" fmla="*/ 6191140 h 6858000"/>
              <a:gd name="connsiteX476" fmla="*/ 1551080 w 7467600"/>
              <a:gd name="connsiteY476" fmla="*/ 6195006 h 6858000"/>
              <a:gd name="connsiteX477" fmla="*/ 2345443 w 7467600"/>
              <a:gd name="connsiteY477" fmla="*/ 5549882 h 6858000"/>
              <a:gd name="connsiteX478" fmla="*/ 1721499 w 7467600"/>
              <a:gd name="connsiteY478" fmla="*/ 5599969 h 6858000"/>
              <a:gd name="connsiteX479" fmla="*/ 767716 w 7467600"/>
              <a:gd name="connsiteY479" fmla="*/ 5472768 h 6858000"/>
              <a:gd name="connsiteX480" fmla="*/ 722147 w 7467600"/>
              <a:gd name="connsiteY480" fmla="*/ 5393091 h 6858000"/>
              <a:gd name="connsiteX481" fmla="*/ 1485552 w 7467600"/>
              <a:gd name="connsiteY481" fmla="*/ 5313202 h 6858000"/>
              <a:gd name="connsiteX482" fmla="*/ 2143004 w 7467600"/>
              <a:gd name="connsiteY482" fmla="*/ 5402420 h 6858000"/>
              <a:gd name="connsiteX483" fmla="*/ 1933391 w 7467600"/>
              <a:gd name="connsiteY483" fmla="*/ 5156971 h 6858000"/>
              <a:gd name="connsiteX484" fmla="*/ 1827118 w 7467600"/>
              <a:gd name="connsiteY484" fmla="*/ 4968410 h 6858000"/>
              <a:gd name="connsiteX485" fmla="*/ 1837349 w 7467600"/>
              <a:gd name="connsiteY485" fmla="*/ 4956357 h 6858000"/>
              <a:gd name="connsiteX486" fmla="*/ 2162835 w 7467600"/>
              <a:gd name="connsiteY486" fmla="*/ 5187853 h 6858000"/>
              <a:gd name="connsiteX487" fmla="*/ 2257167 w 7467600"/>
              <a:gd name="connsiteY487" fmla="*/ 5462123 h 6858000"/>
              <a:gd name="connsiteX488" fmla="*/ 2261598 w 7467600"/>
              <a:gd name="connsiteY488" fmla="*/ 5467998 h 6858000"/>
              <a:gd name="connsiteX489" fmla="*/ 2437177 w 7467600"/>
              <a:gd name="connsiteY489" fmla="*/ 5479608 h 6858000"/>
              <a:gd name="connsiteX490" fmla="*/ 2445247 w 7467600"/>
              <a:gd name="connsiteY490" fmla="*/ 5483476 h 6858000"/>
              <a:gd name="connsiteX491" fmla="*/ 2743626 w 7467600"/>
              <a:gd name="connsiteY491" fmla="*/ 5304819 h 6858000"/>
              <a:gd name="connsiteX492" fmla="*/ 3048102 w 7467600"/>
              <a:gd name="connsiteY492" fmla="*/ 5150595 h 6858000"/>
              <a:gd name="connsiteX493" fmla="*/ 1799414 w 7467600"/>
              <a:gd name="connsiteY493" fmla="*/ 4694732 h 6858000"/>
              <a:gd name="connsiteX494" fmla="*/ 1771735 w 7467600"/>
              <a:gd name="connsiteY494" fmla="*/ 4619929 h 6858000"/>
              <a:gd name="connsiteX495" fmla="*/ 3104273 w 7467600"/>
              <a:gd name="connsiteY495" fmla="*/ 5076159 h 6858000"/>
              <a:gd name="connsiteX496" fmla="*/ 3113245 w 7467600"/>
              <a:gd name="connsiteY496" fmla="*/ 5090705 h 6858000"/>
              <a:gd name="connsiteX497" fmla="*/ 3126294 w 7467600"/>
              <a:gd name="connsiteY497" fmla="*/ 5114400 h 6858000"/>
              <a:gd name="connsiteX498" fmla="*/ 3937433 w 7467600"/>
              <a:gd name="connsiteY498" fmla="*/ 4830473 h 6858000"/>
              <a:gd name="connsiteX499" fmla="*/ 3590475 w 7467600"/>
              <a:gd name="connsiteY499" fmla="*/ 4597974 h 6858000"/>
              <a:gd name="connsiteX500" fmla="*/ 3100264 w 7467600"/>
              <a:gd name="connsiteY500" fmla="*/ 4579845 h 6858000"/>
              <a:gd name="connsiteX501" fmla="*/ 2183576 w 7467600"/>
              <a:gd name="connsiteY501" fmla="*/ 4227150 h 6858000"/>
              <a:gd name="connsiteX502" fmla="*/ 2151029 w 7467600"/>
              <a:gd name="connsiteY502" fmla="*/ 4146947 h 6858000"/>
              <a:gd name="connsiteX503" fmla="*/ 3563434 w 7467600"/>
              <a:gd name="connsiteY503" fmla="*/ 4469115 h 6858000"/>
              <a:gd name="connsiteX504" fmla="*/ 3177952 w 7467600"/>
              <a:gd name="connsiteY504" fmla="*/ 3657386 h 6858000"/>
              <a:gd name="connsiteX505" fmla="*/ 3189263 w 7467600"/>
              <a:gd name="connsiteY505" fmla="*/ 3625726 h 6858000"/>
              <a:gd name="connsiteX506" fmla="*/ 3560912 w 7467600"/>
              <a:gd name="connsiteY506" fmla="*/ 4079863 h 6858000"/>
              <a:gd name="connsiteX507" fmla="*/ 3626636 w 7467600"/>
              <a:gd name="connsiteY507" fmla="*/ 4512230 h 6858000"/>
              <a:gd name="connsiteX508" fmla="*/ 3653088 w 7467600"/>
              <a:gd name="connsiteY508" fmla="*/ 4521417 h 6858000"/>
              <a:gd name="connsiteX509" fmla="*/ 3988128 w 7467600"/>
              <a:gd name="connsiteY509" fmla="*/ 4817267 h 6858000"/>
              <a:gd name="connsiteX510" fmla="*/ 4830582 w 7467600"/>
              <a:gd name="connsiteY510" fmla="*/ 4676000 h 6858000"/>
              <a:gd name="connsiteX511" fmla="*/ 4830100 w 7467600"/>
              <a:gd name="connsiteY511" fmla="*/ 4675554 h 6858000"/>
              <a:gd name="connsiteX512" fmla="*/ 4036318 w 7467600"/>
              <a:gd name="connsiteY512" fmla="*/ 4147013 h 6858000"/>
              <a:gd name="connsiteX513" fmla="*/ 3432098 w 7467600"/>
              <a:gd name="connsiteY513" fmla="*/ 3537312 h 6858000"/>
              <a:gd name="connsiteX514" fmla="*/ 3446761 w 7467600"/>
              <a:gd name="connsiteY514" fmla="*/ 3461278 h 6858000"/>
              <a:gd name="connsiteX515" fmla="*/ 4419733 w 7467600"/>
              <a:gd name="connsiteY515" fmla="*/ 3963555 h 6858000"/>
              <a:gd name="connsiteX516" fmla="*/ 4781371 w 7467600"/>
              <a:gd name="connsiteY516" fmla="*/ 4458604 h 6858000"/>
              <a:gd name="connsiteX517" fmla="*/ 4780440 w 7467600"/>
              <a:gd name="connsiteY517" fmla="*/ 4470290 h 6858000"/>
              <a:gd name="connsiteX518" fmla="*/ 4898954 w 7467600"/>
              <a:gd name="connsiteY518" fmla="*/ 4662092 h 6858000"/>
              <a:gd name="connsiteX519" fmla="*/ 4900699 w 7467600"/>
              <a:gd name="connsiteY519" fmla="*/ 4670867 h 6858000"/>
              <a:gd name="connsiteX520" fmla="*/ 5714511 w 7467600"/>
              <a:gd name="connsiteY520" fmla="*/ 4663483 h 6858000"/>
              <a:gd name="connsiteX521" fmla="*/ 5464793 w 7467600"/>
              <a:gd name="connsiteY521" fmla="*/ 4393556 h 6858000"/>
              <a:gd name="connsiteX522" fmla="*/ 5461897 w 7467600"/>
              <a:gd name="connsiteY522" fmla="*/ 4390879 h 6858000"/>
              <a:gd name="connsiteX523" fmla="*/ 4294126 w 7467600"/>
              <a:gd name="connsiteY523" fmla="*/ 3303048 h 6858000"/>
              <a:gd name="connsiteX524" fmla="*/ 4305321 w 7467600"/>
              <a:gd name="connsiteY524" fmla="*/ 3256953 h 6858000"/>
              <a:gd name="connsiteX525" fmla="*/ 4949299 w 7467600"/>
              <a:gd name="connsiteY525" fmla="*/ 3766336 h 6858000"/>
              <a:gd name="connsiteX526" fmla="*/ 5291452 w 7467600"/>
              <a:gd name="connsiteY526" fmla="*/ 4076801 h 6858000"/>
              <a:gd name="connsiteX527" fmla="*/ 5434998 w 7467600"/>
              <a:gd name="connsiteY527" fmla="*/ 4254100 h 6858000"/>
              <a:gd name="connsiteX528" fmla="*/ 5351015 w 7467600"/>
              <a:gd name="connsiteY528" fmla="*/ 3760989 h 6858000"/>
              <a:gd name="connsiteX529" fmla="*/ 5413780 w 7467600"/>
              <a:gd name="connsiteY529" fmla="*/ 2966265 h 6858000"/>
              <a:gd name="connsiteX530" fmla="*/ 5425627 w 7467600"/>
              <a:gd name="connsiteY530" fmla="*/ 2954192 h 6858000"/>
              <a:gd name="connsiteX531" fmla="*/ 6604735 w 7467600"/>
              <a:gd name="connsiteY531" fmla="*/ 2041381 h 6858000"/>
              <a:gd name="connsiteX532" fmla="*/ 7204487 w 7467600"/>
              <a:gd name="connsiteY532" fmla="*/ 2742112 h 6858000"/>
              <a:gd name="connsiteX533" fmla="*/ 7131592 w 7467600"/>
              <a:gd name="connsiteY533" fmla="*/ 2672096 h 6858000"/>
              <a:gd name="connsiteX534" fmla="*/ 6996344 w 7467600"/>
              <a:gd name="connsiteY534" fmla="*/ 2518310 h 6858000"/>
              <a:gd name="connsiteX535" fmla="*/ 6735495 w 7467600"/>
              <a:gd name="connsiteY535" fmla="*/ 2196890 h 6858000"/>
              <a:gd name="connsiteX536" fmla="*/ 6721901 w 7467600"/>
              <a:gd name="connsiteY536" fmla="*/ 2179274 h 6858000"/>
              <a:gd name="connsiteX537" fmla="*/ 6604735 w 7467600"/>
              <a:gd name="connsiteY537" fmla="*/ 2041381 h 6858000"/>
              <a:gd name="connsiteX538" fmla="*/ 6591670 w 7467600"/>
              <a:gd name="connsiteY538" fmla="*/ 1988277 h 6858000"/>
              <a:gd name="connsiteX539" fmla="*/ 6747349 w 7467600"/>
              <a:gd name="connsiteY539" fmla="*/ 2160069 h 6858000"/>
              <a:gd name="connsiteX540" fmla="*/ 6760943 w 7467600"/>
              <a:gd name="connsiteY540" fmla="*/ 2177686 h 6858000"/>
              <a:gd name="connsiteX541" fmla="*/ 7021065 w 7467600"/>
              <a:gd name="connsiteY541" fmla="*/ 2498102 h 6858000"/>
              <a:gd name="connsiteX542" fmla="*/ 7155223 w 7467600"/>
              <a:gd name="connsiteY542" fmla="*/ 2650386 h 6858000"/>
              <a:gd name="connsiteX543" fmla="*/ 7203167 w 7467600"/>
              <a:gd name="connsiteY543" fmla="*/ 2697288 h 6858000"/>
              <a:gd name="connsiteX544" fmla="*/ 6937703 w 7467600"/>
              <a:gd name="connsiteY544" fmla="*/ 2321981 h 6858000"/>
              <a:gd name="connsiteX545" fmla="*/ 6591670 w 7467600"/>
              <a:gd name="connsiteY545" fmla="*/ 1988277 h 6858000"/>
              <a:gd name="connsiteX546" fmla="*/ 5798671 w 7467600"/>
              <a:gd name="connsiteY546" fmla="*/ 1981601 h 6858000"/>
              <a:gd name="connsiteX547" fmla="*/ 5754709 w 7467600"/>
              <a:gd name="connsiteY547" fmla="*/ 2071454 h 6858000"/>
              <a:gd name="connsiteX548" fmla="*/ 5763044 w 7467600"/>
              <a:gd name="connsiteY548" fmla="*/ 2842206 h 6858000"/>
              <a:gd name="connsiteX549" fmla="*/ 5764974 w 7467600"/>
              <a:gd name="connsiteY549" fmla="*/ 2799609 h 6858000"/>
              <a:gd name="connsiteX550" fmla="*/ 5767665 w 7467600"/>
              <a:gd name="connsiteY550" fmla="*/ 2666409 h 6858000"/>
              <a:gd name="connsiteX551" fmla="*/ 5763055 w 7467600"/>
              <a:gd name="connsiteY551" fmla="*/ 2579705 h 6858000"/>
              <a:gd name="connsiteX552" fmla="*/ 5758079 w 7467600"/>
              <a:gd name="connsiteY552" fmla="*/ 2492508 h 6858000"/>
              <a:gd name="connsiteX553" fmla="*/ 5779325 w 7467600"/>
              <a:gd name="connsiteY553" fmla="*/ 2197069 h 6858000"/>
              <a:gd name="connsiteX554" fmla="*/ 5798671 w 7467600"/>
              <a:gd name="connsiteY554" fmla="*/ 1981601 h 6858000"/>
              <a:gd name="connsiteX555" fmla="*/ 5829202 w 7467600"/>
              <a:gd name="connsiteY555" fmla="*/ 1971679 h 6858000"/>
              <a:gd name="connsiteX556" fmla="*/ 5809558 w 7467600"/>
              <a:gd name="connsiteY556" fmla="*/ 2198043 h 6858000"/>
              <a:gd name="connsiteX557" fmla="*/ 5788653 w 7467600"/>
              <a:gd name="connsiteY557" fmla="*/ 2489430 h 6858000"/>
              <a:gd name="connsiteX558" fmla="*/ 5793439 w 7467600"/>
              <a:gd name="connsiteY558" fmla="*/ 2575235 h 6858000"/>
              <a:gd name="connsiteX559" fmla="*/ 5796837 w 7467600"/>
              <a:gd name="connsiteY559" fmla="*/ 2637633 h 6858000"/>
              <a:gd name="connsiteX560" fmla="*/ 5818614 w 7467600"/>
              <a:gd name="connsiteY560" fmla="*/ 2473055 h 6858000"/>
              <a:gd name="connsiteX561" fmla="*/ 5829202 w 7467600"/>
              <a:gd name="connsiteY561" fmla="*/ 1971679 h 6858000"/>
              <a:gd name="connsiteX562" fmla="*/ 5911389 w 7467600"/>
              <a:gd name="connsiteY562" fmla="*/ 1898371 h 6858000"/>
              <a:gd name="connsiteX563" fmla="*/ 6237627 w 7467600"/>
              <a:gd name="connsiteY563" fmla="*/ 2231921 h 6858000"/>
              <a:gd name="connsiteX564" fmla="*/ 5911389 w 7467600"/>
              <a:gd name="connsiteY564" fmla="*/ 1898371 h 6858000"/>
              <a:gd name="connsiteX565" fmla="*/ 6944437 w 7467600"/>
              <a:gd name="connsiteY565" fmla="*/ 1575402 h 6858000"/>
              <a:gd name="connsiteX566" fmla="*/ 6304730 w 7467600"/>
              <a:gd name="connsiteY566" fmla="*/ 1766654 h 6858000"/>
              <a:gd name="connsiteX567" fmla="*/ 6944437 w 7467600"/>
              <a:gd name="connsiteY567" fmla="*/ 1575402 h 6858000"/>
              <a:gd name="connsiteX568" fmla="*/ 7019523 w 7467600"/>
              <a:gd name="connsiteY568" fmla="*/ 1519450 h 6858000"/>
              <a:gd name="connsiteX569" fmla="*/ 6298091 w 7467600"/>
              <a:gd name="connsiteY569" fmla="*/ 1737122 h 6858000"/>
              <a:gd name="connsiteX570" fmla="*/ 7019523 w 7467600"/>
              <a:gd name="connsiteY570" fmla="*/ 1519450 h 6858000"/>
              <a:gd name="connsiteX571" fmla="*/ 2399523 w 7467600"/>
              <a:gd name="connsiteY571" fmla="*/ 1428234 h 6858000"/>
              <a:gd name="connsiteX572" fmla="*/ 2224982 w 7467600"/>
              <a:gd name="connsiteY572" fmla="*/ 1826201 h 6858000"/>
              <a:gd name="connsiteX573" fmla="*/ 2096099 w 7467600"/>
              <a:gd name="connsiteY573" fmla="*/ 2345900 h 6858000"/>
              <a:gd name="connsiteX574" fmla="*/ 2283317 w 7467600"/>
              <a:gd name="connsiteY574" fmla="*/ 1796925 h 6858000"/>
              <a:gd name="connsiteX575" fmla="*/ 2399523 w 7467600"/>
              <a:gd name="connsiteY575" fmla="*/ 1428234 h 6858000"/>
              <a:gd name="connsiteX576" fmla="*/ 2448558 w 7467600"/>
              <a:gd name="connsiteY576" fmla="*/ 1373435 h 6858000"/>
              <a:gd name="connsiteX577" fmla="*/ 2312521 w 7467600"/>
              <a:gd name="connsiteY577" fmla="*/ 1806140 h 6858000"/>
              <a:gd name="connsiteX578" fmla="*/ 2127533 w 7467600"/>
              <a:gd name="connsiteY578" fmla="*/ 2348380 h 6858000"/>
              <a:gd name="connsiteX579" fmla="*/ 2358080 w 7467600"/>
              <a:gd name="connsiteY579" fmla="*/ 1866134 h 6858000"/>
              <a:gd name="connsiteX580" fmla="*/ 2407436 w 7467600"/>
              <a:gd name="connsiteY580" fmla="*/ 1651070 h 6858000"/>
              <a:gd name="connsiteX581" fmla="*/ 2448558 w 7467600"/>
              <a:gd name="connsiteY581" fmla="*/ 1373435 h 6858000"/>
              <a:gd name="connsiteX582" fmla="*/ 278707 w 7467600"/>
              <a:gd name="connsiteY582" fmla="*/ 1352270 h 6858000"/>
              <a:gd name="connsiteX583" fmla="*/ 321570 w 7467600"/>
              <a:gd name="connsiteY583" fmla="*/ 1861610 h 6858000"/>
              <a:gd name="connsiteX584" fmla="*/ 294281 w 7467600"/>
              <a:gd name="connsiteY584" fmla="*/ 1440658 h 6858000"/>
              <a:gd name="connsiteX585" fmla="*/ 278707 w 7467600"/>
              <a:gd name="connsiteY585" fmla="*/ 1352270 h 6858000"/>
              <a:gd name="connsiteX586" fmla="*/ 1423821 w 7467600"/>
              <a:gd name="connsiteY586" fmla="*/ 1351958 h 6858000"/>
              <a:gd name="connsiteX587" fmla="*/ 1638521 w 7467600"/>
              <a:gd name="connsiteY587" fmla="*/ 1908470 h 6858000"/>
              <a:gd name="connsiteX588" fmla="*/ 1754199 w 7467600"/>
              <a:gd name="connsiteY588" fmla="*/ 2149284 h 6858000"/>
              <a:gd name="connsiteX589" fmla="*/ 1908359 w 7467600"/>
              <a:gd name="connsiteY589" fmla="*/ 2364988 h 6858000"/>
              <a:gd name="connsiteX590" fmla="*/ 1647661 w 7467600"/>
              <a:gd name="connsiteY590" fmla="*/ 1825945 h 6858000"/>
              <a:gd name="connsiteX591" fmla="*/ 1423821 w 7467600"/>
              <a:gd name="connsiteY591" fmla="*/ 1351958 h 6858000"/>
              <a:gd name="connsiteX592" fmla="*/ 1431890 w 7467600"/>
              <a:gd name="connsiteY592" fmla="*/ 1306475 h 6858000"/>
              <a:gd name="connsiteX593" fmla="*/ 1507597 w 7467600"/>
              <a:gd name="connsiteY593" fmla="*/ 1446132 h 6858000"/>
              <a:gd name="connsiteX594" fmla="*/ 1674586 w 7467600"/>
              <a:gd name="connsiteY594" fmla="*/ 1813832 h 6858000"/>
              <a:gd name="connsiteX595" fmla="*/ 1815950 w 7467600"/>
              <a:gd name="connsiteY595" fmla="*/ 2128564 h 6858000"/>
              <a:gd name="connsiteX596" fmla="*/ 1984242 w 7467600"/>
              <a:gd name="connsiteY596" fmla="*/ 2430829 h 6858000"/>
              <a:gd name="connsiteX597" fmla="*/ 2014023 w 7467600"/>
              <a:gd name="connsiteY597" fmla="*/ 2450995 h 6858000"/>
              <a:gd name="connsiteX598" fmla="*/ 1747337 w 7467600"/>
              <a:gd name="connsiteY598" fmla="*/ 1855264 h 6858000"/>
              <a:gd name="connsiteX599" fmla="*/ 1533749 w 7467600"/>
              <a:gd name="connsiteY599" fmla="*/ 1478656 h 6858000"/>
              <a:gd name="connsiteX600" fmla="*/ 1431890 w 7467600"/>
              <a:gd name="connsiteY600" fmla="*/ 1306475 h 6858000"/>
              <a:gd name="connsiteX601" fmla="*/ 5052692 w 7467600"/>
              <a:gd name="connsiteY601" fmla="*/ 1292994 h 6858000"/>
              <a:gd name="connsiteX602" fmla="*/ 5200661 w 7467600"/>
              <a:gd name="connsiteY602" fmla="*/ 1635186 h 6858000"/>
              <a:gd name="connsiteX603" fmla="*/ 5297138 w 7467600"/>
              <a:gd name="connsiteY603" fmla="*/ 1906351 h 6858000"/>
              <a:gd name="connsiteX604" fmla="*/ 5052692 w 7467600"/>
              <a:gd name="connsiteY604" fmla="*/ 1292994 h 6858000"/>
              <a:gd name="connsiteX605" fmla="*/ 5009948 w 7467600"/>
              <a:gd name="connsiteY605" fmla="*/ 1273619 h 6858000"/>
              <a:gd name="connsiteX606" fmla="*/ 5121777 w 7467600"/>
              <a:gd name="connsiteY606" fmla="*/ 1654213 h 6858000"/>
              <a:gd name="connsiteX607" fmla="*/ 5293545 w 7467600"/>
              <a:gd name="connsiteY607" fmla="*/ 2072247 h 6858000"/>
              <a:gd name="connsiteX608" fmla="*/ 5294042 w 7467600"/>
              <a:gd name="connsiteY608" fmla="*/ 2065019 h 6858000"/>
              <a:gd name="connsiteX609" fmla="*/ 5171936 w 7467600"/>
              <a:gd name="connsiteY609" fmla="*/ 1647613 h 6858000"/>
              <a:gd name="connsiteX610" fmla="*/ 5009948 w 7467600"/>
              <a:gd name="connsiteY610" fmla="*/ 1273619 h 6858000"/>
              <a:gd name="connsiteX611" fmla="*/ 655236 w 7467600"/>
              <a:gd name="connsiteY611" fmla="*/ 1268632 h 6858000"/>
              <a:gd name="connsiteX612" fmla="*/ 839521 w 7467600"/>
              <a:gd name="connsiteY612" fmla="*/ 1685315 h 6858000"/>
              <a:gd name="connsiteX613" fmla="*/ 1109416 w 7467600"/>
              <a:gd name="connsiteY613" fmla="*/ 2061663 h 6858000"/>
              <a:gd name="connsiteX614" fmla="*/ 1298300 w 7467600"/>
              <a:gd name="connsiteY614" fmla="*/ 2247742 h 6858000"/>
              <a:gd name="connsiteX615" fmla="*/ 1125871 w 7467600"/>
              <a:gd name="connsiteY615" fmla="*/ 1989513 h 6858000"/>
              <a:gd name="connsiteX616" fmla="*/ 981574 w 7467600"/>
              <a:gd name="connsiteY616" fmla="*/ 1783157 h 6858000"/>
              <a:gd name="connsiteX617" fmla="*/ 922198 w 7467600"/>
              <a:gd name="connsiteY617" fmla="*/ 1677437 h 6858000"/>
              <a:gd name="connsiteX618" fmla="*/ 869293 w 7467600"/>
              <a:gd name="connsiteY618" fmla="*/ 1583214 h 6858000"/>
              <a:gd name="connsiteX619" fmla="*/ 751431 w 7467600"/>
              <a:gd name="connsiteY619" fmla="*/ 1405731 h 6858000"/>
              <a:gd name="connsiteX620" fmla="*/ 655236 w 7467600"/>
              <a:gd name="connsiteY620" fmla="*/ 1268632 h 6858000"/>
              <a:gd name="connsiteX621" fmla="*/ 6516292 w 7467600"/>
              <a:gd name="connsiteY621" fmla="*/ 1263064 h 6858000"/>
              <a:gd name="connsiteX622" fmla="*/ 5736320 w 7467600"/>
              <a:gd name="connsiteY622" fmla="*/ 1501803 h 6858000"/>
              <a:gd name="connsiteX623" fmla="*/ 6516292 w 7467600"/>
              <a:gd name="connsiteY623" fmla="*/ 1263064 h 6858000"/>
              <a:gd name="connsiteX624" fmla="*/ 291466 w 7467600"/>
              <a:gd name="connsiteY624" fmla="*/ 1250369 h 6858000"/>
              <a:gd name="connsiteX625" fmla="*/ 323180 w 7467600"/>
              <a:gd name="connsiteY625" fmla="*/ 1435283 h 6858000"/>
              <a:gd name="connsiteX626" fmla="*/ 349381 w 7467600"/>
              <a:gd name="connsiteY626" fmla="*/ 1875041 h 6858000"/>
              <a:gd name="connsiteX627" fmla="*/ 374363 w 7467600"/>
              <a:gd name="connsiteY627" fmla="*/ 1506494 h 6858000"/>
              <a:gd name="connsiteX628" fmla="*/ 302168 w 7467600"/>
              <a:gd name="connsiteY628" fmla="*/ 1274495 h 6858000"/>
              <a:gd name="connsiteX629" fmla="*/ 291466 w 7467600"/>
              <a:gd name="connsiteY629" fmla="*/ 1250369 h 6858000"/>
              <a:gd name="connsiteX630" fmla="*/ 678222 w 7467600"/>
              <a:gd name="connsiteY630" fmla="*/ 1248670 h 6858000"/>
              <a:gd name="connsiteX631" fmla="*/ 775536 w 7467600"/>
              <a:gd name="connsiteY631" fmla="*/ 1388015 h 6858000"/>
              <a:gd name="connsiteX632" fmla="*/ 894529 w 7467600"/>
              <a:gd name="connsiteY632" fmla="*/ 1567739 h 6858000"/>
              <a:gd name="connsiteX633" fmla="*/ 948000 w 7467600"/>
              <a:gd name="connsiteY633" fmla="*/ 1663088 h 6858000"/>
              <a:gd name="connsiteX634" fmla="*/ 1006812 w 7467600"/>
              <a:gd name="connsiteY634" fmla="*/ 1767683 h 6858000"/>
              <a:gd name="connsiteX635" fmla="*/ 1149133 w 7467600"/>
              <a:gd name="connsiteY635" fmla="*/ 1971513 h 6858000"/>
              <a:gd name="connsiteX636" fmla="*/ 1333952 w 7467600"/>
              <a:gd name="connsiteY636" fmla="*/ 2251620 h 6858000"/>
              <a:gd name="connsiteX637" fmla="*/ 1337329 w 7467600"/>
              <a:gd name="connsiteY637" fmla="*/ 2258350 h 6858000"/>
              <a:gd name="connsiteX638" fmla="*/ 1014726 w 7467600"/>
              <a:gd name="connsiteY638" fmla="*/ 1615556 h 6858000"/>
              <a:gd name="connsiteX639" fmla="*/ 678222 w 7467600"/>
              <a:gd name="connsiteY639" fmla="*/ 1248670 h 6858000"/>
              <a:gd name="connsiteX640" fmla="*/ 6691602 w 7467600"/>
              <a:gd name="connsiteY640" fmla="*/ 1140573 h 6858000"/>
              <a:gd name="connsiteX641" fmla="*/ 6571100 w 7467600"/>
              <a:gd name="connsiteY641" fmla="*/ 1183662 h 6858000"/>
              <a:gd name="connsiteX642" fmla="*/ 6241687 w 7467600"/>
              <a:gd name="connsiteY642" fmla="*/ 1257600 h 6858000"/>
              <a:gd name="connsiteX643" fmla="*/ 5693009 w 7467600"/>
              <a:gd name="connsiteY643" fmla="*/ 1478256 h 6858000"/>
              <a:gd name="connsiteX644" fmla="*/ 6548420 w 7467600"/>
              <a:gd name="connsiteY644" fmla="*/ 1214599 h 6858000"/>
              <a:gd name="connsiteX645" fmla="*/ 6605473 w 7467600"/>
              <a:gd name="connsiteY645" fmla="*/ 1184686 h 6858000"/>
              <a:gd name="connsiteX646" fmla="*/ 6691602 w 7467600"/>
              <a:gd name="connsiteY646" fmla="*/ 1140573 h 6858000"/>
              <a:gd name="connsiteX647" fmla="*/ 4002475 w 7467600"/>
              <a:gd name="connsiteY647" fmla="*/ 1037802 h 6858000"/>
              <a:gd name="connsiteX648" fmla="*/ 4000324 w 7467600"/>
              <a:gd name="connsiteY648" fmla="*/ 1039362 h 6858000"/>
              <a:gd name="connsiteX649" fmla="*/ 4002862 w 7467600"/>
              <a:gd name="connsiteY649" fmla="*/ 1042866 h 6858000"/>
              <a:gd name="connsiteX650" fmla="*/ 4002475 w 7467600"/>
              <a:gd name="connsiteY650" fmla="*/ 1037802 h 6858000"/>
              <a:gd name="connsiteX651" fmla="*/ 506322 w 7467600"/>
              <a:gd name="connsiteY651" fmla="*/ 1020997 h 6858000"/>
              <a:gd name="connsiteX652" fmla="*/ 533068 w 7467600"/>
              <a:gd name="connsiteY652" fmla="*/ 1029409 h 6858000"/>
              <a:gd name="connsiteX653" fmla="*/ 1232525 w 7467600"/>
              <a:gd name="connsiteY653" fmla="*/ 1804675 h 6858000"/>
              <a:gd name="connsiteX654" fmla="*/ 1388858 w 7467600"/>
              <a:gd name="connsiteY654" fmla="*/ 2368011 h 6858000"/>
              <a:gd name="connsiteX655" fmla="*/ 1384098 w 7467600"/>
              <a:gd name="connsiteY655" fmla="*/ 2378125 h 6858000"/>
              <a:gd name="connsiteX656" fmla="*/ 1425393 w 7467600"/>
              <a:gd name="connsiteY656" fmla="*/ 2589124 h 6858000"/>
              <a:gd name="connsiteX657" fmla="*/ 1424001 w 7467600"/>
              <a:gd name="connsiteY657" fmla="*/ 2597541 h 6858000"/>
              <a:gd name="connsiteX658" fmla="*/ 2152729 w 7467600"/>
              <a:gd name="connsiteY658" fmla="*/ 2864487 h 6858000"/>
              <a:gd name="connsiteX659" fmla="*/ 2020609 w 7467600"/>
              <a:gd name="connsiteY659" fmla="*/ 2539671 h 6858000"/>
              <a:gd name="connsiteX660" fmla="*/ 2018920 w 7467600"/>
              <a:gd name="connsiteY660" fmla="*/ 2536309 h 6858000"/>
              <a:gd name="connsiteX661" fmla="*/ 1342441 w 7467600"/>
              <a:gd name="connsiteY661" fmla="*/ 1173017 h 6858000"/>
              <a:gd name="connsiteX662" fmla="*/ 1367925 w 7467600"/>
              <a:gd name="connsiteY662" fmla="*/ 1135648 h 6858000"/>
              <a:gd name="connsiteX663" fmla="*/ 1771401 w 7467600"/>
              <a:gd name="connsiteY663" fmla="*/ 1806673 h 6858000"/>
              <a:gd name="connsiteX664" fmla="*/ 1972385 w 7467600"/>
              <a:gd name="connsiteY664" fmla="*/ 2198735 h 6858000"/>
              <a:gd name="connsiteX665" fmla="*/ 2040892 w 7467600"/>
              <a:gd name="connsiteY665" fmla="*/ 2405205 h 6858000"/>
              <a:gd name="connsiteX666" fmla="*/ 2131689 w 7467600"/>
              <a:gd name="connsiteY666" fmla="*/ 1936926 h 6858000"/>
              <a:gd name="connsiteX667" fmla="*/ 2454820 w 7467600"/>
              <a:gd name="connsiteY667" fmla="*/ 1248808 h 6858000"/>
              <a:gd name="connsiteX668" fmla="*/ 2492512 w 7467600"/>
              <a:gd name="connsiteY668" fmla="*/ 1302920 h 6858000"/>
              <a:gd name="connsiteX669" fmla="*/ 2081216 w 7467600"/>
              <a:gd name="connsiteY669" fmla="*/ 2527513 h 6858000"/>
              <a:gd name="connsiteX670" fmla="*/ 2081211 w 7467600"/>
              <a:gd name="connsiteY670" fmla="*/ 2528916 h 6858000"/>
              <a:gd name="connsiteX671" fmla="*/ 2199067 w 7467600"/>
              <a:gd name="connsiteY671" fmla="*/ 2884061 h 6858000"/>
              <a:gd name="connsiteX672" fmla="*/ 3192586 w 7467600"/>
              <a:gd name="connsiteY672" fmla="*/ 3411496 h 6858000"/>
              <a:gd name="connsiteX673" fmla="*/ 3182620 w 7467600"/>
              <a:gd name="connsiteY673" fmla="*/ 3483279 h 6858000"/>
              <a:gd name="connsiteX674" fmla="*/ 2435119 w 7467600"/>
              <a:gd name="connsiteY674" fmla="*/ 3080173 h 6858000"/>
              <a:gd name="connsiteX675" fmla="*/ 2410152 w 7467600"/>
              <a:gd name="connsiteY675" fmla="*/ 3063751 h 6858000"/>
              <a:gd name="connsiteX676" fmla="*/ 2408099 w 7467600"/>
              <a:gd name="connsiteY676" fmla="*/ 3064403 h 6858000"/>
              <a:gd name="connsiteX677" fmla="*/ 2407218 w 7467600"/>
              <a:gd name="connsiteY677" fmla="*/ 3070324 h 6858000"/>
              <a:gd name="connsiteX678" fmla="*/ 2380138 w 7467600"/>
              <a:gd name="connsiteY678" fmla="*/ 3099341 h 6858000"/>
              <a:gd name="connsiteX679" fmla="*/ 1765923 w 7467600"/>
              <a:gd name="connsiteY679" fmla="*/ 3581043 h 6858000"/>
              <a:gd name="connsiteX680" fmla="*/ 1702258 w 7467600"/>
              <a:gd name="connsiteY680" fmla="*/ 3612286 h 6858000"/>
              <a:gd name="connsiteX681" fmla="*/ 1538370 w 7467600"/>
              <a:gd name="connsiteY681" fmla="*/ 3811804 h 6858000"/>
              <a:gd name="connsiteX682" fmla="*/ 542867 w 7467600"/>
              <a:gd name="connsiteY682" fmla="*/ 4944092 h 6858000"/>
              <a:gd name="connsiteX683" fmla="*/ 515800 w 7467600"/>
              <a:gd name="connsiteY683" fmla="*/ 4862180 h 6858000"/>
              <a:gd name="connsiteX684" fmla="*/ 909145 w 7467600"/>
              <a:gd name="connsiteY684" fmla="*/ 4199225 h 6858000"/>
              <a:gd name="connsiteX685" fmla="*/ 1214067 w 7467600"/>
              <a:gd name="connsiteY685" fmla="*/ 3908561 h 6858000"/>
              <a:gd name="connsiteX686" fmla="*/ 640967 w 7467600"/>
              <a:gd name="connsiteY686" fmla="*/ 4105601 h 6858000"/>
              <a:gd name="connsiteX687" fmla="*/ 112563 w 7467600"/>
              <a:gd name="connsiteY687" fmla="*/ 4396952 h 6858000"/>
              <a:gd name="connsiteX688" fmla="*/ 0 w 7467600"/>
              <a:gd name="connsiteY688" fmla="*/ 4466006 h 6858000"/>
              <a:gd name="connsiteX689" fmla="*/ 0 w 7467600"/>
              <a:gd name="connsiteY689" fmla="*/ 4233763 h 6858000"/>
              <a:gd name="connsiteX690" fmla="*/ 36881 w 7467600"/>
              <a:gd name="connsiteY690" fmla="*/ 4200118 h 6858000"/>
              <a:gd name="connsiteX691" fmla="*/ 910534 w 7467600"/>
              <a:gd name="connsiteY691" fmla="*/ 3629753 h 6858000"/>
              <a:gd name="connsiteX692" fmla="*/ 1578717 w 7467600"/>
              <a:gd name="connsiteY692" fmla="*/ 3575982 h 6858000"/>
              <a:gd name="connsiteX693" fmla="*/ 2338780 w 7467600"/>
              <a:gd name="connsiteY693" fmla="*/ 3033725 h 6858000"/>
              <a:gd name="connsiteX694" fmla="*/ 1807991 w 7467600"/>
              <a:gd name="connsiteY694" fmla="*/ 2807184 h 6858000"/>
              <a:gd name="connsiteX695" fmla="*/ 1416358 w 7467600"/>
              <a:gd name="connsiteY695" fmla="*/ 3112571 h 6858000"/>
              <a:gd name="connsiteX696" fmla="*/ 939066 w 7467600"/>
              <a:gd name="connsiteY696" fmla="*/ 3378798 h 6858000"/>
              <a:gd name="connsiteX697" fmla="*/ 115099 w 7467600"/>
              <a:gd name="connsiteY697" fmla="*/ 3607650 h 6858000"/>
              <a:gd name="connsiteX698" fmla="*/ 97284 w 7467600"/>
              <a:gd name="connsiteY698" fmla="*/ 3520393 h 6858000"/>
              <a:gd name="connsiteX699" fmla="*/ 922050 w 7467600"/>
              <a:gd name="connsiteY699" fmla="*/ 3074867 h 6858000"/>
              <a:gd name="connsiteX700" fmla="*/ 1405265 w 7467600"/>
              <a:gd name="connsiteY700" fmla="*/ 3016319 h 6858000"/>
              <a:gd name="connsiteX701" fmla="*/ 1407512 w 7467600"/>
              <a:gd name="connsiteY701" fmla="*/ 3018001 h 6858000"/>
              <a:gd name="connsiteX702" fmla="*/ 1726266 w 7467600"/>
              <a:gd name="connsiteY702" fmla="*/ 2777274 h 6858000"/>
              <a:gd name="connsiteX703" fmla="*/ 625390 w 7467600"/>
              <a:gd name="connsiteY703" fmla="*/ 2514541 h 6858000"/>
              <a:gd name="connsiteX704" fmla="*/ 619799 w 7467600"/>
              <a:gd name="connsiteY704" fmla="*/ 2527180 h 6858000"/>
              <a:gd name="connsiteX705" fmla="*/ 310030 w 7467600"/>
              <a:gd name="connsiteY705" fmla="*/ 2771818 h 6858000"/>
              <a:gd name="connsiteX706" fmla="*/ 173877 w 7467600"/>
              <a:gd name="connsiteY706" fmla="*/ 2937056 h 6858000"/>
              <a:gd name="connsiteX707" fmla="*/ 77889 w 7467600"/>
              <a:gd name="connsiteY707" fmla="*/ 3138440 h 6858000"/>
              <a:gd name="connsiteX708" fmla="*/ 0 w 7467600"/>
              <a:gd name="connsiteY708" fmla="*/ 3271395 h 6858000"/>
              <a:gd name="connsiteX709" fmla="*/ 0 w 7467600"/>
              <a:gd name="connsiteY709" fmla="*/ 3153002 h 6858000"/>
              <a:gd name="connsiteX710" fmla="*/ 2386 w 7467600"/>
              <a:gd name="connsiteY710" fmla="*/ 3149203 h 6858000"/>
              <a:gd name="connsiteX711" fmla="*/ 89753 w 7467600"/>
              <a:gd name="connsiteY711" fmla="*/ 2987702 h 6858000"/>
              <a:gd name="connsiteX712" fmla="*/ 76869 w 7467600"/>
              <a:gd name="connsiteY712" fmla="*/ 3005404 h 6858000"/>
              <a:gd name="connsiteX713" fmla="*/ 32049 w 7467600"/>
              <a:gd name="connsiteY713" fmla="*/ 3065814 h 6858000"/>
              <a:gd name="connsiteX714" fmla="*/ 0 w 7467600"/>
              <a:gd name="connsiteY714" fmla="*/ 3108744 h 6858000"/>
              <a:gd name="connsiteX715" fmla="*/ 0 w 7467600"/>
              <a:gd name="connsiteY715" fmla="*/ 3058059 h 6858000"/>
              <a:gd name="connsiteX716" fmla="*/ 7610 w 7467600"/>
              <a:gd name="connsiteY716" fmla="*/ 3047889 h 6858000"/>
              <a:gd name="connsiteX717" fmla="*/ 52419 w 7467600"/>
              <a:gd name="connsiteY717" fmla="*/ 2987479 h 6858000"/>
              <a:gd name="connsiteX718" fmla="*/ 59142 w 7467600"/>
              <a:gd name="connsiteY718" fmla="*/ 2978488 h 6858000"/>
              <a:gd name="connsiteX719" fmla="*/ 0 w 7467600"/>
              <a:gd name="connsiteY719" fmla="*/ 3015334 h 6858000"/>
              <a:gd name="connsiteX720" fmla="*/ 0 w 7467600"/>
              <a:gd name="connsiteY720" fmla="*/ 2914286 h 6858000"/>
              <a:gd name="connsiteX721" fmla="*/ 36383 w 7467600"/>
              <a:gd name="connsiteY721" fmla="*/ 2901128 h 6858000"/>
              <a:gd name="connsiteX722" fmla="*/ 156329 w 7467600"/>
              <a:gd name="connsiteY722" fmla="*/ 2840533 h 6858000"/>
              <a:gd name="connsiteX723" fmla="*/ 358355 w 7467600"/>
              <a:gd name="connsiteY723" fmla="*/ 2620471 h 6858000"/>
              <a:gd name="connsiteX724" fmla="*/ 510577 w 7467600"/>
              <a:gd name="connsiteY724" fmla="*/ 2501244 h 6858000"/>
              <a:gd name="connsiteX725" fmla="*/ 211967 w 7467600"/>
              <a:gd name="connsiteY725" fmla="*/ 2479171 h 6858000"/>
              <a:gd name="connsiteX726" fmla="*/ 0 w 7467600"/>
              <a:gd name="connsiteY726" fmla="*/ 2476398 h 6858000"/>
              <a:gd name="connsiteX727" fmla="*/ 0 w 7467600"/>
              <a:gd name="connsiteY727" fmla="*/ 2389189 h 6858000"/>
              <a:gd name="connsiteX728" fmla="*/ 103062 w 7467600"/>
              <a:gd name="connsiteY728" fmla="*/ 2389518 h 6858000"/>
              <a:gd name="connsiteX729" fmla="*/ 510734 w 7467600"/>
              <a:gd name="connsiteY729" fmla="*/ 2416201 h 6858000"/>
              <a:gd name="connsiteX730" fmla="*/ 279257 w 7467600"/>
              <a:gd name="connsiteY730" fmla="*/ 2092102 h 6858000"/>
              <a:gd name="connsiteX731" fmla="*/ 65265 w 7467600"/>
              <a:gd name="connsiteY731" fmla="*/ 2006049 h 6858000"/>
              <a:gd name="connsiteX732" fmla="*/ 0 w 7467600"/>
              <a:gd name="connsiteY732" fmla="*/ 1982532 h 6858000"/>
              <a:gd name="connsiteX733" fmla="*/ 0 w 7467600"/>
              <a:gd name="connsiteY733" fmla="*/ 1912789 h 6858000"/>
              <a:gd name="connsiteX734" fmla="*/ 97460 w 7467600"/>
              <a:gd name="connsiteY734" fmla="*/ 1953725 h 6858000"/>
              <a:gd name="connsiteX735" fmla="*/ 221272 w 7467600"/>
              <a:gd name="connsiteY735" fmla="*/ 1980766 h 6858000"/>
              <a:gd name="connsiteX736" fmla="*/ 116765 w 7467600"/>
              <a:gd name="connsiteY736" fmla="*/ 1911033 h 6858000"/>
              <a:gd name="connsiteX737" fmla="*/ 16405 w 7467600"/>
              <a:gd name="connsiteY737" fmla="*/ 1803412 h 6858000"/>
              <a:gd name="connsiteX738" fmla="*/ 0 w 7467600"/>
              <a:gd name="connsiteY738" fmla="*/ 1784777 h 6858000"/>
              <a:gd name="connsiteX739" fmla="*/ 0 w 7467600"/>
              <a:gd name="connsiteY739" fmla="*/ 1740082 h 6858000"/>
              <a:gd name="connsiteX740" fmla="*/ 39394 w 7467600"/>
              <a:gd name="connsiteY740" fmla="*/ 1784856 h 6858000"/>
              <a:gd name="connsiteX741" fmla="*/ 135813 w 7467600"/>
              <a:gd name="connsiteY741" fmla="*/ 1888838 h 6858000"/>
              <a:gd name="connsiteX742" fmla="*/ 242575 w 7467600"/>
              <a:gd name="connsiteY742" fmla="*/ 1958841 h 6858000"/>
              <a:gd name="connsiteX743" fmla="*/ 82197 w 7467600"/>
              <a:gd name="connsiteY743" fmla="*/ 1754826 h 6858000"/>
              <a:gd name="connsiteX744" fmla="*/ 0 w 7467600"/>
              <a:gd name="connsiteY744" fmla="*/ 1679650 h 6858000"/>
              <a:gd name="connsiteX745" fmla="*/ 0 w 7467600"/>
              <a:gd name="connsiteY745" fmla="*/ 1602463 h 6858000"/>
              <a:gd name="connsiteX746" fmla="*/ 84689 w 7467600"/>
              <a:gd name="connsiteY746" fmla="*/ 1677442 h 6858000"/>
              <a:gd name="connsiteX747" fmla="*/ 298437 w 7467600"/>
              <a:gd name="connsiteY747" fmla="*/ 1968019 h 6858000"/>
              <a:gd name="connsiteX748" fmla="*/ 227269 w 7467600"/>
              <a:gd name="connsiteY748" fmla="*/ 1114064 h 6858000"/>
              <a:gd name="connsiteX749" fmla="*/ 248003 w 7467600"/>
              <a:gd name="connsiteY749" fmla="*/ 1089613 h 6858000"/>
              <a:gd name="connsiteX750" fmla="*/ 427020 w 7467600"/>
              <a:gd name="connsiteY750" fmla="*/ 1619803 h 6858000"/>
              <a:gd name="connsiteX751" fmla="*/ 340345 w 7467600"/>
              <a:gd name="connsiteY751" fmla="*/ 2027739 h 6858000"/>
              <a:gd name="connsiteX752" fmla="*/ 360865 w 7467600"/>
              <a:gd name="connsiteY752" fmla="*/ 2044827 h 6858000"/>
              <a:gd name="connsiteX753" fmla="*/ 560414 w 7467600"/>
              <a:gd name="connsiteY753" fmla="*/ 2421457 h 6858000"/>
              <a:gd name="connsiteX754" fmla="*/ 1359703 w 7467600"/>
              <a:gd name="connsiteY754" fmla="*/ 2578554 h 6858000"/>
              <a:gd name="connsiteX755" fmla="*/ 1359422 w 7467600"/>
              <a:gd name="connsiteY755" fmla="*/ 2577994 h 6858000"/>
              <a:gd name="connsiteX756" fmla="*/ 828701 w 7467600"/>
              <a:gd name="connsiteY756" fmla="*/ 1839520 h 6858000"/>
              <a:gd name="connsiteX757" fmla="*/ 494427 w 7467600"/>
              <a:gd name="connsiteY757" fmla="*/ 1092333 h 6858000"/>
              <a:gd name="connsiteX758" fmla="*/ 506322 w 7467600"/>
              <a:gd name="connsiteY758" fmla="*/ 1020997 h 6858000"/>
              <a:gd name="connsiteX759" fmla="*/ 4570198 w 7467600"/>
              <a:gd name="connsiteY759" fmla="*/ 978081 h 6858000"/>
              <a:gd name="connsiteX760" fmla="*/ 4523691 w 7467600"/>
              <a:gd name="connsiteY760" fmla="*/ 1127776 h 6858000"/>
              <a:gd name="connsiteX761" fmla="*/ 4509875 w 7467600"/>
              <a:gd name="connsiteY761" fmla="*/ 1167552 h 6858000"/>
              <a:gd name="connsiteX762" fmla="*/ 4478168 w 7467600"/>
              <a:gd name="connsiteY762" fmla="*/ 1260735 h 6858000"/>
              <a:gd name="connsiteX763" fmla="*/ 4409309 w 7467600"/>
              <a:gd name="connsiteY763" fmla="*/ 1666996 h 6858000"/>
              <a:gd name="connsiteX764" fmla="*/ 4370031 w 7467600"/>
              <a:gd name="connsiteY764" fmla="*/ 1955666 h 6858000"/>
              <a:gd name="connsiteX765" fmla="*/ 4570198 w 7467600"/>
              <a:gd name="connsiteY765" fmla="*/ 978081 h 6858000"/>
              <a:gd name="connsiteX766" fmla="*/ 4557898 w 7467600"/>
              <a:gd name="connsiteY766" fmla="*/ 900011 h 6858000"/>
              <a:gd name="connsiteX767" fmla="*/ 4344840 w 7467600"/>
              <a:gd name="connsiteY767" fmla="*/ 1922038 h 6858000"/>
              <a:gd name="connsiteX768" fmla="*/ 4378710 w 7467600"/>
              <a:gd name="connsiteY768" fmla="*/ 1665516 h 6858000"/>
              <a:gd name="connsiteX769" fmla="*/ 4448798 w 7467600"/>
              <a:gd name="connsiteY769" fmla="*/ 1253024 h 6858000"/>
              <a:gd name="connsiteX770" fmla="*/ 4480315 w 7467600"/>
              <a:gd name="connsiteY770" fmla="*/ 1158454 h 6858000"/>
              <a:gd name="connsiteX771" fmla="*/ 4494133 w 7467600"/>
              <a:gd name="connsiteY771" fmla="*/ 1118676 h 6858000"/>
              <a:gd name="connsiteX772" fmla="*/ 4557898 w 7467600"/>
              <a:gd name="connsiteY772" fmla="*/ 900011 h 6858000"/>
              <a:gd name="connsiteX773" fmla="*/ 5870151 w 7467600"/>
              <a:gd name="connsiteY773" fmla="*/ 898890 h 6858000"/>
              <a:gd name="connsiteX774" fmla="*/ 5861335 w 7467600"/>
              <a:gd name="connsiteY774" fmla="*/ 899177 h 6858000"/>
              <a:gd name="connsiteX775" fmla="*/ 5843702 w 7467600"/>
              <a:gd name="connsiteY775" fmla="*/ 899748 h 6858000"/>
              <a:gd name="connsiteX776" fmla="*/ 5651107 w 7467600"/>
              <a:gd name="connsiteY776" fmla="*/ 920306 h 6858000"/>
              <a:gd name="connsiteX777" fmla="*/ 5459407 w 7467600"/>
              <a:gd name="connsiteY777" fmla="*/ 940975 h 6858000"/>
              <a:gd name="connsiteX778" fmla="*/ 5374846 w 7467600"/>
              <a:gd name="connsiteY778" fmla="*/ 941988 h 6858000"/>
              <a:gd name="connsiteX779" fmla="*/ 5256105 w 7467600"/>
              <a:gd name="connsiteY779" fmla="*/ 945632 h 6858000"/>
              <a:gd name="connsiteX780" fmla="*/ 5107071 w 7467600"/>
              <a:gd name="connsiteY780" fmla="*/ 969720 h 6858000"/>
              <a:gd name="connsiteX781" fmla="*/ 4998681 w 7467600"/>
              <a:gd name="connsiteY781" fmla="*/ 988771 h 6858000"/>
              <a:gd name="connsiteX782" fmla="*/ 5870151 w 7467600"/>
              <a:gd name="connsiteY782" fmla="*/ 898890 h 6858000"/>
              <a:gd name="connsiteX783" fmla="*/ 5504425 w 7467600"/>
              <a:gd name="connsiteY783" fmla="*/ 848067 h 6858000"/>
              <a:gd name="connsiteX784" fmla="*/ 4968849 w 7467600"/>
              <a:gd name="connsiteY784" fmla="*/ 962318 h 6858000"/>
              <a:gd name="connsiteX785" fmla="*/ 5104039 w 7467600"/>
              <a:gd name="connsiteY785" fmla="*/ 940634 h 6858000"/>
              <a:gd name="connsiteX786" fmla="*/ 5256311 w 7467600"/>
              <a:gd name="connsiteY786" fmla="*/ 916490 h 6858000"/>
              <a:gd name="connsiteX787" fmla="*/ 5377381 w 7467600"/>
              <a:gd name="connsiteY787" fmla="*/ 912671 h 6858000"/>
              <a:gd name="connsiteX788" fmla="*/ 5460148 w 7467600"/>
              <a:gd name="connsiteY788" fmla="*/ 911442 h 6858000"/>
              <a:gd name="connsiteX789" fmla="*/ 5648971 w 7467600"/>
              <a:gd name="connsiteY789" fmla="*/ 891331 h 6858000"/>
              <a:gd name="connsiteX790" fmla="*/ 5844807 w 7467600"/>
              <a:gd name="connsiteY790" fmla="*/ 870718 h 6858000"/>
              <a:gd name="connsiteX791" fmla="*/ 5862975 w 7467600"/>
              <a:gd name="connsiteY791" fmla="*/ 869756 h 6858000"/>
              <a:gd name="connsiteX792" fmla="*/ 5920887 w 7467600"/>
              <a:gd name="connsiteY792" fmla="*/ 865929 h 6858000"/>
              <a:gd name="connsiteX793" fmla="*/ 5504425 w 7467600"/>
              <a:gd name="connsiteY793" fmla="*/ 848067 h 6858000"/>
              <a:gd name="connsiteX794" fmla="*/ 3607114 w 7467600"/>
              <a:gd name="connsiteY794" fmla="*/ 467441 h 6858000"/>
              <a:gd name="connsiteX795" fmla="*/ 3296242 w 7467600"/>
              <a:gd name="connsiteY795" fmla="*/ 807991 h 6858000"/>
              <a:gd name="connsiteX796" fmla="*/ 3174674 w 7467600"/>
              <a:gd name="connsiteY796" fmla="*/ 919759 h 6858000"/>
              <a:gd name="connsiteX797" fmla="*/ 3042978 w 7467600"/>
              <a:gd name="connsiteY797" fmla="*/ 1054894 h 6858000"/>
              <a:gd name="connsiteX798" fmla="*/ 2968914 w 7467600"/>
              <a:gd name="connsiteY798" fmla="*/ 1133756 h 6858000"/>
              <a:gd name="connsiteX799" fmla="*/ 3103823 w 7467600"/>
              <a:gd name="connsiteY799" fmla="*/ 1026814 h 6858000"/>
              <a:gd name="connsiteX800" fmla="*/ 3607114 w 7467600"/>
              <a:gd name="connsiteY800" fmla="*/ 467441 h 6858000"/>
              <a:gd name="connsiteX801" fmla="*/ 3744487 w 7467600"/>
              <a:gd name="connsiteY801" fmla="*/ 383136 h 6858000"/>
              <a:gd name="connsiteX802" fmla="*/ 3970213 w 7467600"/>
              <a:gd name="connsiteY802" fmla="*/ 995559 h 6858000"/>
              <a:gd name="connsiteX803" fmla="*/ 3744487 w 7467600"/>
              <a:gd name="connsiteY803" fmla="*/ 383136 h 6858000"/>
              <a:gd name="connsiteX804" fmla="*/ 3624562 w 7467600"/>
              <a:gd name="connsiteY804" fmla="*/ 367041 h 6858000"/>
              <a:gd name="connsiteX805" fmla="*/ 3489712 w 7467600"/>
              <a:gd name="connsiteY805" fmla="*/ 485386 h 6858000"/>
              <a:gd name="connsiteX806" fmla="*/ 3182994 w 7467600"/>
              <a:gd name="connsiteY806" fmla="*/ 828265 h 6858000"/>
              <a:gd name="connsiteX807" fmla="*/ 2892114 w 7467600"/>
              <a:gd name="connsiteY807" fmla="*/ 1172635 h 6858000"/>
              <a:gd name="connsiteX808" fmla="*/ 3021459 w 7467600"/>
              <a:gd name="connsiteY808" fmla="*/ 1035385 h 6858000"/>
              <a:gd name="connsiteX809" fmla="*/ 3153873 w 7467600"/>
              <a:gd name="connsiteY809" fmla="*/ 898971 h 6858000"/>
              <a:gd name="connsiteX810" fmla="*/ 3276511 w 7467600"/>
              <a:gd name="connsiteY810" fmla="*/ 786423 h 6858000"/>
              <a:gd name="connsiteX811" fmla="*/ 3584154 w 7467600"/>
              <a:gd name="connsiteY811" fmla="*/ 448218 h 6858000"/>
              <a:gd name="connsiteX812" fmla="*/ 3624562 w 7467600"/>
              <a:gd name="connsiteY812" fmla="*/ 367041 h 6858000"/>
              <a:gd name="connsiteX813" fmla="*/ 3766672 w 7467600"/>
              <a:gd name="connsiteY813" fmla="*/ 359429 h 6858000"/>
              <a:gd name="connsiteX814" fmla="*/ 3996338 w 7467600"/>
              <a:gd name="connsiteY814" fmla="*/ 968237 h 6858000"/>
              <a:gd name="connsiteX815" fmla="*/ 3766672 w 7467600"/>
              <a:gd name="connsiteY815" fmla="*/ 359429 h 6858000"/>
              <a:gd name="connsiteX816" fmla="*/ 5805386 w 7467600"/>
              <a:gd name="connsiteY816" fmla="*/ 239240 h 6858000"/>
              <a:gd name="connsiteX817" fmla="*/ 5736947 w 7467600"/>
              <a:gd name="connsiteY817" fmla="*/ 261367 h 6858000"/>
              <a:gd name="connsiteX818" fmla="*/ 5427012 w 7467600"/>
              <a:gd name="connsiteY818" fmla="*/ 311272 h 6858000"/>
              <a:gd name="connsiteX819" fmla="*/ 5147818 w 7467600"/>
              <a:gd name="connsiteY819" fmla="*/ 322112 h 6858000"/>
              <a:gd name="connsiteX820" fmla="*/ 5060854 w 7467600"/>
              <a:gd name="connsiteY820" fmla="*/ 311882 h 6858000"/>
              <a:gd name="connsiteX821" fmla="*/ 4945989 w 7467600"/>
              <a:gd name="connsiteY821" fmla="*/ 300516 h 6858000"/>
              <a:gd name="connsiteX822" fmla="*/ 5410479 w 7467600"/>
              <a:gd name="connsiteY822" fmla="*/ 348434 h 6858000"/>
              <a:gd name="connsiteX823" fmla="*/ 5805386 w 7467600"/>
              <a:gd name="connsiteY823" fmla="*/ 239240 h 6858000"/>
              <a:gd name="connsiteX824" fmla="*/ 5905192 w 7467600"/>
              <a:gd name="connsiteY824" fmla="*/ 163079 h 6858000"/>
              <a:gd name="connsiteX825" fmla="*/ 5865655 w 7467600"/>
              <a:gd name="connsiteY825" fmla="*/ 171901 h 6858000"/>
              <a:gd name="connsiteX826" fmla="*/ 5259740 w 7467600"/>
              <a:gd name="connsiteY826" fmla="*/ 257013 h 6858000"/>
              <a:gd name="connsiteX827" fmla="*/ 5208466 w 7467600"/>
              <a:gd name="connsiteY827" fmla="*/ 257550 h 6858000"/>
              <a:gd name="connsiteX828" fmla="*/ 4980204 w 7467600"/>
              <a:gd name="connsiteY828" fmla="*/ 271903 h 6858000"/>
              <a:gd name="connsiteX829" fmla="*/ 5068068 w 7467600"/>
              <a:gd name="connsiteY829" fmla="*/ 282244 h 6858000"/>
              <a:gd name="connsiteX830" fmla="*/ 5153231 w 7467600"/>
              <a:gd name="connsiteY830" fmla="*/ 292240 h 6858000"/>
              <a:gd name="connsiteX831" fmla="*/ 5426491 w 7467600"/>
              <a:gd name="connsiteY831" fmla="*/ 281128 h 6858000"/>
              <a:gd name="connsiteX832" fmla="*/ 5731212 w 7467600"/>
              <a:gd name="connsiteY832" fmla="*/ 231951 h 6858000"/>
              <a:gd name="connsiteX833" fmla="*/ 5905192 w 7467600"/>
              <a:gd name="connsiteY833" fmla="*/ 163079 h 6858000"/>
              <a:gd name="connsiteX834" fmla="*/ 5944437 w 7467600"/>
              <a:gd name="connsiteY834" fmla="*/ 113829 h 6858000"/>
              <a:gd name="connsiteX835" fmla="*/ 5825032 w 7467600"/>
              <a:gd name="connsiteY835" fmla="*/ 146405 h 6858000"/>
              <a:gd name="connsiteX836" fmla="*/ 4955599 w 7467600"/>
              <a:gd name="connsiteY836" fmla="*/ 247008 h 6858000"/>
              <a:gd name="connsiteX837" fmla="*/ 5210104 w 7467600"/>
              <a:gd name="connsiteY837" fmla="*/ 228123 h 6858000"/>
              <a:gd name="connsiteX838" fmla="*/ 5261015 w 7467600"/>
              <a:gd name="connsiteY838" fmla="*/ 227087 h 6858000"/>
              <a:gd name="connsiteX839" fmla="*/ 5861181 w 7467600"/>
              <a:gd name="connsiteY839" fmla="*/ 143093 h 6858000"/>
              <a:gd name="connsiteX840" fmla="*/ 5961252 w 7467600"/>
              <a:gd name="connsiteY840" fmla="*/ 114820 h 6858000"/>
              <a:gd name="connsiteX841" fmla="*/ 5944437 w 7467600"/>
              <a:gd name="connsiteY841" fmla="*/ 113829 h 6858000"/>
              <a:gd name="connsiteX842" fmla="*/ 3882765 w 7467600"/>
              <a:gd name="connsiteY842" fmla="*/ 0 h 6858000"/>
              <a:gd name="connsiteX843" fmla="*/ 3995099 w 7467600"/>
              <a:gd name="connsiteY843" fmla="*/ 0 h 6858000"/>
              <a:gd name="connsiteX844" fmla="*/ 4163818 w 7467600"/>
              <a:gd name="connsiteY844" fmla="*/ 234104 h 6858000"/>
              <a:gd name="connsiteX845" fmla="*/ 4172099 w 7467600"/>
              <a:gd name="connsiteY845" fmla="*/ 234207 h 6858000"/>
              <a:gd name="connsiteX846" fmla="*/ 4784282 w 7467600"/>
              <a:gd name="connsiteY846" fmla="*/ 276561 h 6858000"/>
              <a:gd name="connsiteX847" fmla="*/ 4801687 w 7467600"/>
              <a:gd name="connsiteY847" fmla="*/ 267764 h 6858000"/>
              <a:gd name="connsiteX848" fmla="*/ 6082788 w 7467600"/>
              <a:gd name="connsiteY848" fmla="*/ 64119 h 6858000"/>
              <a:gd name="connsiteX849" fmla="*/ 6099442 w 7467600"/>
              <a:gd name="connsiteY849" fmla="*/ 82568 h 6858000"/>
              <a:gd name="connsiteX850" fmla="*/ 4804137 w 7467600"/>
              <a:gd name="connsiteY850" fmla="*/ 320931 h 6858000"/>
              <a:gd name="connsiteX851" fmla="*/ 4227047 w 7467600"/>
              <a:gd name="connsiteY851" fmla="*/ 313415 h 6858000"/>
              <a:gd name="connsiteX852" fmla="*/ 4346041 w 7467600"/>
              <a:gd name="connsiteY852" fmla="*/ 456086 h 6858000"/>
              <a:gd name="connsiteX853" fmla="*/ 4870967 w 7467600"/>
              <a:gd name="connsiteY853" fmla="*/ 963061 h 6858000"/>
              <a:gd name="connsiteX854" fmla="*/ 4889647 w 7467600"/>
              <a:gd name="connsiteY854" fmla="*/ 957147 h 6858000"/>
              <a:gd name="connsiteX855" fmla="*/ 5422504 w 7467600"/>
              <a:gd name="connsiteY855" fmla="*/ 805191 h 6858000"/>
              <a:gd name="connsiteX856" fmla="*/ 6087656 w 7467600"/>
              <a:gd name="connsiteY856" fmla="*/ 826703 h 6858000"/>
              <a:gd name="connsiteX857" fmla="*/ 6058717 w 7467600"/>
              <a:gd name="connsiteY857" fmla="*/ 865992 h 6858000"/>
              <a:gd name="connsiteX858" fmla="*/ 4974153 w 7467600"/>
              <a:gd name="connsiteY858" fmla="*/ 1045456 h 6858000"/>
              <a:gd name="connsiteX859" fmla="*/ 5627835 w 7467600"/>
              <a:gd name="connsiteY859" fmla="*/ 1472077 h 6858000"/>
              <a:gd name="connsiteX860" fmla="*/ 5629817 w 7467600"/>
              <a:gd name="connsiteY860" fmla="*/ 1471412 h 6858000"/>
              <a:gd name="connsiteX861" fmla="*/ 5634124 w 7467600"/>
              <a:gd name="connsiteY861" fmla="*/ 1470572 h 6858000"/>
              <a:gd name="connsiteX862" fmla="*/ 5755832 w 7467600"/>
              <a:gd name="connsiteY862" fmla="*/ 1383886 h 6858000"/>
              <a:gd name="connsiteX863" fmla="*/ 6014186 w 7467600"/>
              <a:gd name="connsiteY863" fmla="*/ 1279799 h 6858000"/>
              <a:gd name="connsiteX864" fmla="*/ 6901619 w 7467600"/>
              <a:gd name="connsiteY864" fmla="*/ 1047874 h 6858000"/>
              <a:gd name="connsiteX865" fmla="*/ 6931566 w 7467600"/>
              <a:gd name="connsiteY865" fmla="*/ 1062034 h 6858000"/>
              <a:gd name="connsiteX866" fmla="*/ 5790982 w 7467600"/>
              <a:gd name="connsiteY866" fmla="*/ 1561380 h 6858000"/>
              <a:gd name="connsiteX867" fmla="*/ 6188971 w 7467600"/>
              <a:gd name="connsiteY867" fmla="*/ 1755168 h 6858000"/>
              <a:gd name="connsiteX868" fmla="*/ 6202446 w 7467600"/>
              <a:gd name="connsiteY868" fmla="*/ 1752268 h 6858000"/>
              <a:gd name="connsiteX869" fmla="*/ 7179560 w 7467600"/>
              <a:gd name="connsiteY869" fmla="*/ 1467551 h 6858000"/>
              <a:gd name="connsiteX870" fmla="*/ 7158730 w 7467600"/>
              <a:gd name="connsiteY870" fmla="*/ 1507835 h 6858000"/>
              <a:gd name="connsiteX871" fmla="*/ 6326959 w 7467600"/>
              <a:gd name="connsiteY871" fmla="*/ 1817686 h 6858000"/>
              <a:gd name="connsiteX872" fmla="*/ 6537433 w 7467600"/>
              <a:gd name="connsiteY872" fmla="*/ 1907790 h 6858000"/>
              <a:gd name="connsiteX873" fmla="*/ 6550221 w 7467600"/>
              <a:gd name="connsiteY873" fmla="*/ 1910729 h 6858000"/>
              <a:gd name="connsiteX874" fmla="*/ 6964438 w 7467600"/>
              <a:gd name="connsiteY874" fmla="*/ 2209505 h 6858000"/>
              <a:gd name="connsiteX875" fmla="*/ 7367862 w 7467600"/>
              <a:gd name="connsiteY875" fmla="*/ 2806833 h 6858000"/>
              <a:gd name="connsiteX876" fmla="*/ 7364329 w 7467600"/>
              <a:gd name="connsiteY876" fmla="*/ 2826907 h 6858000"/>
              <a:gd name="connsiteX877" fmla="*/ 7290545 w 7467600"/>
              <a:gd name="connsiteY877" fmla="*/ 2850663 h 6858000"/>
              <a:gd name="connsiteX878" fmla="*/ 6472036 w 7467600"/>
              <a:gd name="connsiteY878" fmla="*/ 1959003 h 6858000"/>
              <a:gd name="connsiteX879" fmla="*/ 5792897 w 7467600"/>
              <a:gd name="connsiteY879" fmla="*/ 1647747 h 6858000"/>
              <a:gd name="connsiteX880" fmla="*/ 5842751 w 7467600"/>
              <a:gd name="connsiteY880" fmla="*/ 1816112 h 6858000"/>
              <a:gd name="connsiteX881" fmla="*/ 5847424 w 7467600"/>
              <a:gd name="connsiteY881" fmla="*/ 1815776 h 6858000"/>
              <a:gd name="connsiteX882" fmla="*/ 6399821 w 7467600"/>
              <a:gd name="connsiteY882" fmla="*/ 2344799 h 6858000"/>
              <a:gd name="connsiteX883" fmla="*/ 6323232 w 7467600"/>
              <a:gd name="connsiteY883" fmla="*/ 2389634 h 6858000"/>
              <a:gd name="connsiteX884" fmla="*/ 5942958 w 7467600"/>
              <a:gd name="connsiteY884" fmla="*/ 2077708 h 6858000"/>
              <a:gd name="connsiteX885" fmla="*/ 5921559 w 7467600"/>
              <a:gd name="connsiteY885" fmla="*/ 2378596 h 6858000"/>
              <a:gd name="connsiteX886" fmla="*/ 5817651 w 7467600"/>
              <a:gd name="connsiteY886" fmla="*/ 3023919 h 6858000"/>
              <a:gd name="connsiteX887" fmla="*/ 5729634 w 7467600"/>
              <a:gd name="connsiteY887" fmla="*/ 3051849 h 6858000"/>
              <a:gd name="connsiteX888" fmla="*/ 5611018 w 7467600"/>
              <a:gd name="connsiteY888" fmla="*/ 2316769 h 6858000"/>
              <a:gd name="connsiteX889" fmla="*/ 5687608 w 7467600"/>
              <a:gd name="connsiteY889" fmla="*/ 2039972 h 6858000"/>
              <a:gd name="connsiteX890" fmla="*/ 5657554 w 7467600"/>
              <a:gd name="connsiteY890" fmla="*/ 1576445 h 6858000"/>
              <a:gd name="connsiteX891" fmla="*/ 5150475 w 7467600"/>
              <a:gd name="connsiteY891" fmla="*/ 1274012 h 6858000"/>
              <a:gd name="connsiteX892" fmla="*/ 5349142 w 7467600"/>
              <a:gd name="connsiteY892" fmla="*/ 2204405 h 6858000"/>
              <a:gd name="connsiteX893" fmla="*/ 5262214 w 7467600"/>
              <a:gd name="connsiteY893" fmla="*/ 2233836 h 6858000"/>
              <a:gd name="connsiteX894" fmla="*/ 4981539 w 7467600"/>
              <a:gd name="connsiteY894" fmla="*/ 1542201 h 6858000"/>
              <a:gd name="connsiteX895" fmla="*/ 4958461 w 7467600"/>
              <a:gd name="connsiteY895" fmla="*/ 1136957 h 6858000"/>
              <a:gd name="connsiteX896" fmla="*/ 4655015 w 7467600"/>
              <a:gd name="connsiteY896" fmla="*/ 891426 h 6858000"/>
              <a:gd name="connsiteX897" fmla="*/ 4348002 w 7467600"/>
              <a:gd name="connsiteY897" fmla="*/ 2205895 h 6858000"/>
              <a:gd name="connsiteX898" fmla="*/ 4262250 w 7467600"/>
              <a:gd name="connsiteY898" fmla="*/ 2219972 h 6858000"/>
              <a:gd name="connsiteX899" fmla="*/ 4550611 w 7467600"/>
              <a:gd name="connsiteY899" fmla="*/ 817540 h 6858000"/>
              <a:gd name="connsiteX900" fmla="*/ 4564418 w 7467600"/>
              <a:gd name="connsiteY900" fmla="*/ 808293 h 6858000"/>
              <a:gd name="connsiteX901" fmla="*/ 4266388 w 7467600"/>
              <a:gd name="connsiteY901" fmla="*/ 500083 h 6858000"/>
              <a:gd name="connsiteX902" fmla="*/ 4032842 w 7467600"/>
              <a:gd name="connsiteY902" fmla="*/ 211809 h 6858000"/>
              <a:gd name="connsiteX903" fmla="*/ 3882765 w 7467600"/>
              <a:gd name="connsiteY903" fmla="*/ 0 h 6858000"/>
              <a:gd name="connsiteX904" fmla="*/ 3721337 w 7467600"/>
              <a:gd name="connsiteY904" fmla="*/ 0 h 6858000"/>
              <a:gd name="connsiteX905" fmla="*/ 3797544 w 7467600"/>
              <a:gd name="connsiteY905" fmla="*/ 0 h 6858000"/>
              <a:gd name="connsiteX906" fmla="*/ 3775734 w 7467600"/>
              <a:gd name="connsiteY906" fmla="*/ 95131 h 6858000"/>
              <a:gd name="connsiteX907" fmla="*/ 3724807 w 7467600"/>
              <a:gd name="connsiteY907" fmla="*/ 272257 h 6858000"/>
              <a:gd name="connsiteX908" fmla="*/ 3726844 w 7467600"/>
              <a:gd name="connsiteY908" fmla="*/ 282988 h 6858000"/>
              <a:gd name="connsiteX909" fmla="*/ 3742664 w 7467600"/>
              <a:gd name="connsiteY909" fmla="*/ 279918 h 6858000"/>
              <a:gd name="connsiteX910" fmla="*/ 4103910 w 7467600"/>
              <a:gd name="connsiteY910" fmla="*/ 1161917 h 6858000"/>
              <a:gd name="connsiteX911" fmla="*/ 4020269 w 7467600"/>
              <a:gd name="connsiteY911" fmla="*/ 1200406 h 6858000"/>
              <a:gd name="connsiteX912" fmla="*/ 3674882 w 7467600"/>
              <a:gd name="connsiteY912" fmla="*/ 488524 h 6858000"/>
              <a:gd name="connsiteX913" fmla="*/ 3132682 w 7467600"/>
              <a:gd name="connsiteY913" fmla="*/ 1072284 h 6858000"/>
              <a:gd name="connsiteX914" fmla="*/ 2716346 w 7467600"/>
              <a:gd name="connsiteY914" fmla="*/ 1276376 h 6858000"/>
              <a:gd name="connsiteX915" fmla="*/ 2716772 w 7467600"/>
              <a:gd name="connsiteY915" fmla="*/ 1255462 h 6858000"/>
              <a:gd name="connsiteX916" fmla="*/ 3471096 w 7467600"/>
              <a:gd name="connsiteY916" fmla="*/ 437072 h 6858000"/>
              <a:gd name="connsiteX917" fmla="*/ 3639057 w 7467600"/>
              <a:gd name="connsiteY917" fmla="*/ 286334 h 6858000"/>
              <a:gd name="connsiteX918" fmla="*/ 3640309 w 7467600"/>
              <a:gd name="connsiteY918" fmla="*/ 284664 h 6858000"/>
              <a:gd name="connsiteX919" fmla="*/ 3646022 w 7467600"/>
              <a:gd name="connsiteY919" fmla="*/ 276711 h 6858000"/>
              <a:gd name="connsiteX920" fmla="*/ 3707943 w 7467600"/>
              <a:gd name="connsiteY920" fmla="*/ 65958 h 6858000"/>
              <a:gd name="connsiteX921" fmla="*/ 3721337 w 7467600"/>
              <a:gd name="connsiteY921" fmla="*/ 0 h 6858000"/>
              <a:gd name="connsiteX922" fmla="*/ 2867960 w 7467600"/>
              <a:gd name="connsiteY922" fmla="*/ 0 h 6858000"/>
              <a:gd name="connsiteX923" fmla="*/ 2926351 w 7467600"/>
              <a:gd name="connsiteY923" fmla="*/ 0 h 6858000"/>
              <a:gd name="connsiteX924" fmla="*/ 2902823 w 7467600"/>
              <a:gd name="connsiteY924" fmla="*/ 262929 h 6858000"/>
              <a:gd name="connsiteX925" fmla="*/ 2940663 w 7467600"/>
              <a:gd name="connsiteY925" fmla="*/ 140884 h 6858000"/>
              <a:gd name="connsiteX926" fmla="*/ 2947039 w 7467600"/>
              <a:gd name="connsiteY926" fmla="*/ 122524 h 6858000"/>
              <a:gd name="connsiteX927" fmla="*/ 2984316 w 7467600"/>
              <a:gd name="connsiteY927" fmla="*/ 0 h 6858000"/>
              <a:gd name="connsiteX928" fmla="*/ 3016114 w 7467600"/>
              <a:gd name="connsiteY928" fmla="*/ 0 h 6858000"/>
              <a:gd name="connsiteX929" fmla="*/ 2979949 w 7467600"/>
              <a:gd name="connsiteY929" fmla="*/ 119274 h 6858000"/>
              <a:gd name="connsiteX930" fmla="*/ 3023879 w 7467600"/>
              <a:gd name="connsiteY930" fmla="*/ 0 h 6858000"/>
              <a:gd name="connsiteX931" fmla="*/ 3105400 w 7467600"/>
              <a:gd name="connsiteY931" fmla="*/ 0 h 6858000"/>
              <a:gd name="connsiteX932" fmla="*/ 3094669 w 7467600"/>
              <a:gd name="connsiteY932" fmla="*/ 30308 h 6858000"/>
              <a:gd name="connsiteX933" fmla="*/ 2901945 w 7467600"/>
              <a:gd name="connsiteY933" fmla="*/ 466538 h 6858000"/>
              <a:gd name="connsiteX934" fmla="*/ 2815209 w 7467600"/>
              <a:gd name="connsiteY934" fmla="*/ 497361 h 6858000"/>
              <a:gd name="connsiteX935" fmla="*/ 2844845 w 7467600"/>
              <a:gd name="connsiteY935" fmla="*/ 127638 h 6858000"/>
              <a:gd name="connsiteX936" fmla="*/ 2867960 w 7467600"/>
              <a:gd name="connsiteY936" fmla="*/ 0 h 6858000"/>
              <a:gd name="connsiteX937" fmla="*/ 1057230 w 7467600"/>
              <a:gd name="connsiteY937" fmla="*/ 0 h 6858000"/>
              <a:gd name="connsiteX938" fmla="*/ 1111003 w 7467600"/>
              <a:gd name="connsiteY938" fmla="*/ 0 h 6858000"/>
              <a:gd name="connsiteX939" fmla="*/ 1125553 w 7467600"/>
              <a:gd name="connsiteY939" fmla="*/ 52588 h 6858000"/>
              <a:gd name="connsiteX940" fmla="*/ 1304276 w 7467600"/>
              <a:gd name="connsiteY940" fmla="*/ 476275 h 6858000"/>
              <a:gd name="connsiteX941" fmla="*/ 1492066 w 7467600"/>
              <a:gd name="connsiteY941" fmla="*/ 886333 h 6858000"/>
              <a:gd name="connsiteX942" fmla="*/ 1423698 w 7467600"/>
              <a:gd name="connsiteY942" fmla="*/ 710817 h 6858000"/>
              <a:gd name="connsiteX943" fmla="*/ 1357609 w 7467600"/>
              <a:gd name="connsiteY943" fmla="*/ 532892 h 6858000"/>
              <a:gd name="connsiteX944" fmla="*/ 1309550 w 7467600"/>
              <a:gd name="connsiteY944" fmla="*/ 374031 h 6858000"/>
              <a:gd name="connsiteX945" fmla="*/ 1193673 w 7467600"/>
              <a:gd name="connsiteY945" fmla="*/ 49533 h 6858000"/>
              <a:gd name="connsiteX946" fmla="*/ 1164391 w 7467600"/>
              <a:gd name="connsiteY946" fmla="*/ 0 h 6858000"/>
              <a:gd name="connsiteX947" fmla="*/ 1200666 w 7467600"/>
              <a:gd name="connsiteY947" fmla="*/ 0 h 6858000"/>
              <a:gd name="connsiteX948" fmla="*/ 1223408 w 7467600"/>
              <a:gd name="connsiteY948" fmla="*/ 38996 h 6858000"/>
              <a:gd name="connsiteX949" fmla="*/ 1339635 w 7467600"/>
              <a:gd name="connsiteY949" fmla="*/ 365517 h 6858000"/>
              <a:gd name="connsiteX950" fmla="*/ 1387469 w 7467600"/>
              <a:gd name="connsiteY950" fmla="*/ 523079 h 6858000"/>
              <a:gd name="connsiteX951" fmla="*/ 1452685 w 7467600"/>
              <a:gd name="connsiteY951" fmla="*/ 699806 h 6858000"/>
              <a:gd name="connsiteX952" fmla="*/ 1492092 w 7467600"/>
              <a:gd name="connsiteY952" fmla="*/ 800424 h 6858000"/>
              <a:gd name="connsiteX953" fmla="*/ 1455302 w 7467600"/>
              <a:gd name="connsiteY953" fmla="*/ 632913 h 6858000"/>
              <a:gd name="connsiteX954" fmla="*/ 1222336 w 7467600"/>
              <a:gd name="connsiteY954" fmla="*/ 9480 h 6858000"/>
              <a:gd name="connsiteX955" fmla="*/ 1214634 w 7467600"/>
              <a:gd name="connsiteY955" fmla="*/ 0 h 6858000"/>
              <a:gd name="connsiteX956" fmla="*/ 1289827 w 7467600"/>
              <a:gd name="connsiteY956" fmla="*/ 0 h 6858000"/>
              <a:gd name="connsiteX957" fmla="*/ 1321076 w 7467600"/>
              <a:gd name="connsiteY957" fmla="*/ 59722 h 6858000"/>
              <a:gd name="connsiteX958" fmla="*/ 1512579 w 7467600"/>
              <a:gd name="connsiteY958" fmla="*/ 626441 h 6858000"/>
              <a:gd name="connsiteX959" fmla="*/ 1506076 w 7467600"/>
              <a:gd name="connsiteY959" fmla="*/ 1089289 h 6858000"/>
              <a:gd name="connsiteX960" fmla="*/ 1486346 w 7467600"/>
              <a:gd name="connsiteY960" fmla="*/ 1079919 h 6858000"/>
              <a:gd name="connsiteX961" fmla="*/ 1070511 w 7467600"/>
              <a:gd name="connsiteY961" fmla="*/ 48609 h 6858000"/>
              <a:gd name="connsiteX962" fmla="*/ 1057230 w 7467600"/>
              <a:gd name="connsiteY962" fmla="*/ 0 h 6858000"/>
              <a:gd name="connsiteX963" fmla="*/ 43151 w 7467600"/>
              <a:gd name="connsiteY963" fmla="*/ 0 h 6858000"/>
              <a:gd name="connsiteX964" fmla="*/ 95283 w 7467600"/>
              <a:gd name="connsiteY964" fmla="*/ 0 h 6858000"/>
              <a:gd name="connsiteX965" fmla="*/ 300708 w 7467600"/>
              <a:gd name="connsiteY965" fmla="*/ 154571 h 6858000"/>
              <a:gd name="connsiteX966" fmla="*/ 530414 w 7467600"/>
              <a:gd name="connsiteY966" fmla="*/ 354673 h 6858000"/>
              <a:gd name="connsiteX967" fmla="*/ 333785 w 7467600"/>
              <a:gd name="connsiteY967" fmla="*/ 161564 h 6858000"/>
              <a:gd name="connsiteX968" fmla="*/ 147005 w 7467600"/>
              <a:gd name="connsiteY968" fmla="*/ 0 h 6858000"/>
              <a:gd name="connsiteX969" fmla="*/ 272509 w 7467600"/>
              <a:gd name="connsiteY969" fmla="*/ 0 h 6858000"/>
              <a:gd name="connsiteX970" fmla="*/ 326276 w 7467600"/>
              <a:gd name="connsiteY970" fmla="*/ 45847 h 6858000"/>
              <a:gd name="connsiteX971" fmla="*/ 823759 w 7467600"/>
              <a:gd name="connsiteY971" fmla="*/ 574145 h 6858000"/>
              <a:gd name="connsiteX972" fmla="*/ 811254 w 7467600"/>
              <a:gd name="connsiteY972" fmla="*/ 665546 h 6858000"/>
              <a:gd name="connsiteX973" fmla="*/ 154042 w 7467600"/>
              <a:gd name="connsiteY973" fmla="*/ 261522 h 6858000"/>
              <a:gd name="connsiteX974" fmla="*/ 13550 w 7467600"/>
              <a:gd name="connsiteY974" fmla="*/ 158423 h 6858000"/>
              <a:gd name="connsiteX975" fmla="*/ 0 w 7467600"/>
              <a:gd name="connsiteY975" fmla="*/ 146618 h 6858000"/>
              <a:gd name="connsiteX976" fmla="*/ 0 w 7467600"/>
              <a:gd name="connsiteY976" fmla="*/ 59161 h 6858000"/>
              <a:gd name="connsiteX977" fmla="*/ 45427 w 7467600"/>
              <a:gd name="connsiteY977" fmla="*/ 101078 h 6858000"/>
              <a:gd name="connsiteX978" fmla="*/ 630103 w 7467600"/>
              <a:gd name="connsiteY978" fmla="*/ 485885 h 6858000"/>
              <a:gd name="connsiteX979" fmla="*/ 532040 w 7467600"/>
              <a:gd name="connsiteY979" fmla="*/ 399359 h 6858000"/>
              <a:gd name="connsiteX980" fmla="*/ 517618 w 7467600"/>
              <a:gd name="connsiteY980" fmla="*/ 385726 h 6858000"/>
              <a:gd name="connsiteX981" fmla="*/ 285074 w 7467600"/>
              <a:gd name="connsiteY981" fmla="*/ 182755 h 6858000"/>
              <a:gd name="connsiteX982" fmla="*/ 43151 w 7467600"/>
              <a:gd name="connsiteY98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126431 w 7467600"/>
              <a:gd name="connsiteY90" fmla="*/ 5737872 h 6858000"/>
              <a:gd name="connsiteX91" fmla="*/ 7356878 w 7467600"/>
              <a:gd name="connsiteY91" fmla="*/ 5981332 h 6858000"/>
              <a:gd name="connsiteX92" fmla="*/ 7467600 w 7467600"/>
              <a:gd name="connsiteY92" fmla="*/ 6117703 h 6858000"/>
              <a:gd name="connsiteX93" fmla="*/ 7467600 w 7467600"/>
              <a:gd name="connsiteY93" fmla="*/ 6163634 h 6858000"/>
              <a:gd name="connsiteX94" fmla="*/ 7403637 w 7467600"/>
              <a:gd name="connsiteY94" fmla="*/ 6083957 h 6858000"/>
              <a:gd name="connsiteX95" fmla="*/ 7254615 w 7467600"/>
              <a:gd name="connsiteY95" fmla="*/ 5911918 h 6858000"/>
              <a:gd name="connsiteX96" fmla="*/ 7312589 w 7467600"/>
              <a:gd name="connsiteY96" fmla="*/ 5982309 h 6858000"/>
              <a:gd name="connsiteX97" fmla="*/ 7448321 w 7467600"/>
              <a:gd name="connsiteY97" fmla="*/ 6190991 h 6858000"/>
              <a:gd name="connsiteX98" fmla="*/ 7467600 w 7467600"/>
              <a:gd name="connsiteY98" fmla="*/ 6221686 h 6858000"/>
              <a:gd name="connsiteX99" fmla="*/ 7467600 w 7467600"/>
              <a:gd name="connsiteY99" fmla="*/ 6334256 h 6858000"/>
              <a:gd name="connsiteX100" fmla="*/ 7454976 w 7467600"/>
              <a:gd name="connsiteY100" fmla="*/ 6318297 h 6858000"/>
              <a:gd name="connsiteX101" fmla="*/ 7042773 w 7467600"/>
              <a:gd name="connsiteY101" fmla="*/ 5734011 h 6858000"/>
              <a:gd name="connsiteX102" fmla="*/ 6844835 w 7467600"/>
              <a:gd name="connsiteY102" fmla="*/ 5424988 h 6858000"/>
              <a:gd name="connsiteX103" fmla="*/ 1456157 w 7467600"/>
              <a:gd name="connsiteY103" fmla="*/ 5371404 h 6858000"/>
              <a:gd name="connsiteX104" fmla="*/ 1244432 w 7467600"/>
              <a:gd name="connsiteY104" fmla="*/ 5385601 h 6858000"/>
              <a:gd name="connsiteX105" fmla="*/ 973990 w 7467600"/>
              <a:gd name="connsiteY105" fmla="*/ 5424940 h 6858000"/>
              <a:gd name="connsiteX106" fmla="*/ 1103809 w 7467600"/>
              <a:gd name="connsiteY106" fmla="*/ 5433720 h 6858000"/>
              <a:gd name="connsiteX107" fmla="*/ 1123454 w 7467600"/>
              <a:gd name="connsiteY107" fmla="*/ 5435727 h 6858000"/>
              <a:gd name="connsiteX108" fmla="*/ 1737017 w 7467600"/>
              <a:gd name="connsiteY108" fmla="*/ 5452183 h 6858000"/>
              <a:gd name="connsiteX109" fmla="*/ 1824397 w 7467600"/>
              <a:gd name="connsiteY109" fmla="*/ 5447757 h 6858000"/>
              <a:gd name="connsiteX110" fmla="*/ 2070059 w 7467600"/>
              <a:gd name="connsiteY110" fmla="*/ 5441660 h 6858000"/>
              <a:gd name="connsiteX111" fmla="*/ 1456157 w 7467600"/>
              <a:gd name="connsiteY111" fmla="*/ 5371404 h 6858000"/>
              <a:gd name="connsiteX112" fmla="*/ 4988186 w 7467600"/>
              <a:gd name="connsiteY112" fmla="*/ 5216467 h 6858000"/>
              <a:gd name="connsiteX113" fmla="*/ 4777334 w 7467600"/>
              <a:gd name="connsiteY113" fmla="*/ 5406072 h 6858000"/>
              <a:gd name="connsiteX114" fmla="*/ 4718341 w 7467600"/>
              <a:gd name="connsiteY114" fmla="*/ 5468043 h 6858000"/>
              <a:gd name="connsiteX115" fmla="*/ 4604655 w 7467600"/>
              <a:gd name="connsiteY115" fmla="*/ 5583434 h 6858000"/>
              <a:gd name="connsiteX116" fmla="*/ 4565074 w 7467600"/>
              <a:gd name="connsiteY116" fmla="*/ 5618550 h 6858000"/>
              <a:gd name="connsiteX117" fmla="*/ 4988186 w 7467600"/>
              <a:gd name="connsiteY117" fmla="*/ 5216467 h 6858000"/>
              <a:gd name="connsiteX118" fmla="*/ 4978032 w 7467600"/>
              <a:gd name="connsiteY118" fmla="*/ 5183809 h 6858000"/>
              <a:gd name="connsiteX119" fmla="*/ 4463413 w 7467600"/>
              <a:gd name="connsiteY119" fmla="*/ 5615162 h 6858000"/>
              <a:gd name="connsiteX120" fmla="*/ 4358134 w 7467600"/>
              <a:gd name="connsiteY120" fmla="*/ 5742791 h 6858000"/>
              <a:gd name="connsiteX121" fmla="*/ 4376219 w 7467600"/>
              <a:gd name="connsiteY121" fmla="*/ 5729027 h 6858000"/>
              <a:gd name="connsiteX122" fmla="*/ 4582340 w 7467600"/>
              <a:gd name="connsiteY122" fmla="*/ 5561037 h 6858000"/>
              <a:gd name="connsiteX123" fmla="*/ 4694684 w 7467600"/>
              <a:gd name="connsiteY123" fmla="*/ 5447098 h 6858000"/>
              <a:gd name="connsiteX124" fmla="*/ 4754123 w 7467600"/>
              <a:gd name="connsiteY124" fmla="*/ 5384643 h 6858000"/>
              <a:gd name="connsiteX125" fmla="*/ 4978032 w 7467600"/>
              <a:gd name="connsiteY125" fmla="*/ 5183809 h 6858000"/>
              <a:gd name="connsiteX126" fmla="*/ 1903353 w 7467600"/>
              <a:gd name="connsiteY126" fmla="*/ 5044827 h 6858000"/>
              <a:gd name="connsiteX127" fmla="*/ 1936931 w 7467600"/>
              <a:gd name="connsiteY127" fmla="*/ 5093954 h 6858000"/>
              <a:gd name="connsiteX128" fmla="*/ 2195868 w 7467600"/>
              <a:gd name="connsiteY128" fmla="*/ 5396574 h 6858000"/>
              <a:gd name="connsiteX129" fmla="*/ 2088852 w 7467600"/>
              <a:gd name="connsiteY129" fmla="*/ 5166123 h 6858000"/>
              <a:gd name="connsiteX130" fmla="*/ 1958241 w 7467600"/>
              <a:gd name="connsiteY130" fmla="*/ 5067955 h 6858000"/>
              <a:gd name="connsiteX131" fmla="*/ 1903353 w 7467600"/>
              <a:gd name="connsiteY131" fmla="*/ 5044827 h 6858000"/>
              <a:gd name="connsiteX132" fmla="*/ 1979378 w 7467600"/>
              <a:gd name="connsiteY132" fmla="*/ 4769504 h 6858000"/>
              <a:gd name="connsiteX133" fmla="*/ 2882120 w 7467600"/>
              <a:gd name="connsiteY133" fmla="*/ 5064547 h 6858000"/>
              <a:gd name="connsiteX134" fmla="*/ 2793103 w 7467600"/>
              <a:gd name="connsiteY134" fmla="*/ 5039699 h 6858000"/>
              <a:gd name="connsiteX135" fmla="*/ 2770041 w 7467600"/>
              <a:gd name="connsiteY135" fmla="*/ 5033634 h 6858000"/>
              <a:gd name="connsiteX136" fmla="*/ 1979378 w 7467600"/>
              <a:gd name="connsiteY136" fmla="*/ 4769504 h 6858000"/>
              <a:gd name="connsiteX137" fmla="*/ 1927410 w 7467600"/>
              <a:gd name="connsiteY137" fmla="*/ 4716164 h 6858000"/>
              <a:gd name="connsiteX138" fmla="*/ 1959587 w 7467600"/>
              <a:gd name="connsiteY138" fmla="*/ 4728849 h 6858000"/>
              <a:gd name="connsiteX139" fmla="*/ 2777707 w 7467600"/>
              <a:gd name="connsiteY139" fmla="*/ 5003991 h 6858000"/>
              <a:gd name="connsiteX140" fmla="*/ 2800768 w 7467600"/>
              <a:gd name="connsiteY140" fmla="*/ 5010056 h 6858000"/>
              <a:gd name="connsiteX141" fmla="*/ 2879408 w 7467600"/>
              <a:gd name="connsiteY141" fmla="*/ 5031590 h 6858000"/>
              <a:gd name="connsiteX142" fmla="*/ 2862295 w 7467600"/>
              <a:gd name="connsiteY142" fmla="*/ 5022958 h 6858000"/>
              <a:gd name="connsiteX143" fmla="*/ 2813343 w 7467600"/>
              <a:gd name="connsiteY143" fmla="*/ 4998369 h 6858000"/>
              <a:gd name="connsiteX144" fmla="*/ 2646245 w 7467600"/>
              <a:gd name="connsiteY144" fmla="*/ 4930999 h 6858000"/>
              <a:gd name="connsiteX145" fmla="*/ 1999243 w 7467600"/>
              <a:gd name="connsiteY145" fmla="*/ 4730524 h 6858000"/>
              <a:gd name="connsiteX146" fmla="*/ 1979527 w 7467600"/>
              <a:gd name="connsiteY146" fmla="*/ 4726651 h 6858000"/>
              <a:gd name="connsiteX147" fmla="*/ 1927410 w 7467600"/>
              <a:gd name="connsiteY147" fmla="*/ 4716164 h 6858000"/>
              <a:gd name="connsiteX148" fmla="*/ 1997014 w 7467600"/>
              <a:gd name="connsiteY148" fmla="*/ 4698007 h 6858000"/>
              <a:gd name="connsiteX149" fmla="*/ 2005458 w 7467600"/>
              <a:gd name="connsiteY149" fmla="*/ 4699540 h 6858000"/>
              <a:gd name="connsiteX150" fmla="*/ 2657186 w 7467600"/>
              <a:gd name="connsiteY150" fmla="*/ 4901687 h 6858000"/>
              <a:gd name="connsiteX151" fmla="*/ 2826662 w 7467600"/>
              <a:gd name="connsiteY151" fmla="*/ 4970362 h 6858000"/>
              <a:gd name="connsiteX152" fmla="*/ 2876100 w 7467600"/>
              <a:gd name="connsiteY152" fmla="*/ 4995397 h 6858000"/>
              <a:gd name="connsiteX153" fmla="*/ 3042600 w 7467600"/>
              <a:gd name="connsiteY153" fmla="*/ 5059532 h 6858000"/>
              <a:gd name="connsiteX154" fmla="*/ 1997014 w 7467600"/>
              <a:gd name="connsiteY154" fmla="*/ 4698007 h 6858000"/>
              <a:gd name="connsiteX155" fmla="*/ 2305292 w 7467600"/>
              <a:gd name="connsiteY155" fmla="*/ 4219492 h 6858000"/>
              <a:gd name="connsiteX156" fmla="*/ 3360922 w 7467600"/>
              <a:gd name="connsiteY156" fmla="*/ 4529373 h 6858000"/>
              <a:gd name="connsiteX157" fmla="*/ 3492420 w 7467600"/>
              <a:gd name="connsiteY157" fmla="*/ 4510145 h 6858000"/>
              <a:gd name="connsiteX158" fmla="*/ 3364086 w 7467600"/>
              <a:gd name="connsiteY158" fmla="*/ 4480340 h 6858000"/>
              <a:gd name="connsiteX159" fmla="*/ 3225818 w 7467600"/>
              <a:gd name="connsiteY159" fmla="*/ 4411822 h 6858000"/>
              <a:gd name="connsiteX160" fmla="*/ 3129696 w 7467600"/>
              <a:gd name="connsiteY160" fmla="*/ 4360704 h 6858000"/>
              <a:gd name="connsiteX161" fmla="*/ 2814545 w 7467600"/>
              <a:gd name="connsiteY161" fmla="*/ 4282955 h 6858000"/>
              <a:gd name="connsiteX162" fmla="*/ 2305292 w 7467600"/>
              <a:gd name="connsiteY162" fmla="*/ 4219492 h 6858000"/>
              <a:gd name="connsiteX163" fmla="*/ 2626982 w 7467600"/>
              <a:gd name="connsiteY163" fmla="*/ 4206450 h 6858000"/>
              <a:gd name="connsiteX164" fmla="*/ 2490617 w 7467600"/>
              <a:gd name="connsiteY164" fmla="*/ 4206951 h 6858000"/>
              <a:gd name="connsiteX165" fmla="*/ 2819869 w 7467600"/>
              <a:gd name="connsiteY165" fmla="*/ 4252936 h 6858000"/>
              <a:gd name="connsiteX166" fmla="*/ 3143018 w 7467600"/>
              <a:gd name="connsiteY166" fmla="*/ 4332698 h 6858000"/>
              <a:gd name="connsiteX167" fmla="*/ 3241520 w 7467600"/>
              <a:gd name="connsiteY167" fmla="*/ 4385112 h 6858000"/>
              <a:gd name="connsiteX168" fmla="*/ 3374575 w 7467600"/>
              <a:gd name="connsiteY168" fmla="*/ 4451517 h 6858000"/>
              <a:gd name="connsiteX169" fmla="*/ 3505221 w 7467600"/>
              <a:gd name="connsiteY169" fmla="*/ 4480757 h 6858000"/>
              <a:gd name="connsiteX170" fmla="*/ 2626982 w 7467600"/>
              <a:gd name="connsiteY170" fmla="*/ 4206450 h 6858000"/>
              <a:gd name="connsiteX171" fmla="*/ 1310106 w 7467600"/>
              <a:gd name="connsiteY171" fmla="*/ 3943217 h 6858000"/>
              <a:gd name="connsiteX172" fmla="*/ 854994 w 7467600"/>
              <a:gd name="connsiteY172" fmla="*/ 4399136 h 6858000"/>
              <a:gd name="connsiteX173" fmla="*/ 742462 w 7467600"/>
              <a:gd name="connsiteY173" fmla="*/ 4594648 h 6858000"/>
              <a:gd name="connsiteX174" fmla="*/ 820602 w 7467600"/>
              <a:gd name="connsiteY174" fmla="*/ 4485915 h 6858000"/>
              <a:gd name="connsiteX175" fmla="*/ 878295 w 7467600"/>
              <a:gd name="connsiteY175" fmla="*/ 4403594 h 6858000"/>
              <a:gd name="connsiteX176" fmla="*/ 1240607 w 7467600"/>
              <a:gd name="connsiteY176" fmla="*/ 4010401 h 6858000"/>
              <a:gd name="connsiteX177" fmla="*/ 1310106 w 7467600"/>
              <a:gd name="connsiteY177" fmla="*/ 3943217 h 6858000"/>
              <a:gd name="connsiteX178" fmla="*/ 1423113 w 7467600"/>
              <a:gd name="connsiteY178" fmla="*/ 3874565 h 6858000"/>
              <a:gd name="connsiteX179" fmla="*/ 1260565 w 7467600"/>
              <a:gd name="connsiteY179" fmla="*/ 4031982 h 6858000"/>
              <a:gd name="connsiteX180" fmla="*/ 901900 w 7467600"/>
              <a:gd name="connsiteY180" fmla="*/ 4421236 h 6858000"/>
              <a:gd name="connsiteX181" fmla="*/ 845044 w 7467600"/>
              <a:gd name="connsiteY181" fmla="*/ 4502436 h 6858000"/>
              <a:gd name="connsiteX182" fmla="*/ 685926 w 7467600"/>
              <a:gd name="connsiteY182" fmla="*/ 4703069 h 6858000"/>
              <a:gd name="connsiteX183" fmla="*/ 684248 w 7467600"/>
              <a:gd name="connsiteY183" fmla="*/ 4706721 h 6858000"/>
              <a:gd name="connsiteX184" fmla="*/ 1423113 w 7467600"/>
              <a:gd name="connsiteY184" fmla="*/ 3874565 h 6858000"/>
              <a:gd name="connsiteX185" fmla="*/ 3316479 w 7467600"/>
              <a:gd name="connsiteY185" fmla="*/ 3872136 h 6858000"/>
              <a:gd name="connsiteX186" fmla="*/ 3546806 w 7467600"/>
              <a:gd name="connsiteY186" fmla="*/ 4356139 h 6858000"/>
              <a:gd name="connsiteX187" fmla="*/ 3364433 w 7467600"/>
              <a:gd name="connsiteY187" fmla="*/ 3953121 h 6858000"/>
              <a:gd name="connsiteX188" fmla="*/ 3316479 w 7467600"/>
              <a:gd name="connsiteY188" fmla="*/ 3872136 h 6858000"/>
              <a:gd name="connsiteX189" fmla="*/ 3291335 w 7467600"/>
              <a:gd name="connsiteY189" fmla="*/ 3767420 h 6858000"/>
              <a:gd name="connsiteX190" fmla="*/ 3390805 w 7467600"/>
              <a:gd name="connsiteY190" fmla="*/ 3937163 h 6858000"/>
              <a:gd name="connsiteX191" fmla="*/ 3579062 w 7467600"/>
              <a:gd name="connsiteY191" fmla="*/ 4359040 h 6858000"/>
              <a:gd name="connsiteX192" fmla="*/ 3467355 w 7467600"/>
              <a:gd name="connsiteY192" fmla="*/ 3988130 h 6858000"/>
              <a:gd name="connsiteX193" fmla="*/ 3310753 w 7467600"/>
              <a:gd name="connsiteY193" fmla="*/ 3787140 h 6858000"/>
              <a:gd name="connsiteX194" fmla="*/ 3291335 w 7467600"/>
              <a:gd name="connsiteY194" fmla="*/ 3767420 h 6858000"/>
              <a:gd name="connsiteX195" fmla="*/ 1635889 w 7467600"/>
              <a:gd name="connsiteY195" fmla="*/ 3709494 h 6858000"/>
              <a:gd name="connsiteX196" fmla="*/ 1634800 w 7467600"/>
              <a:gd name="connsiteY196" fmla="*/ 3731111 h 6858000"/>
              <a:gd name="connsiteX197" fmla="*/ 1635889 w 7467600"/>
              <a:gd name="connsiteY197" fmla="*/ 3709494 h 6858000"/>
              <a:gd name="connsiteX198" fmla="*/ 1510397 w 7467600"/>
              <a:gd name="connsiteY198" fmla="*/ 3684705 h 6858000"/>
              <a:gd name="connsiteX199" fmla="*/ 1146550 w 7467600"/>
              <a:gd name="connsiteY199" fmla="*/ 3802012 h 6858000"/>
              <a:gd name="connsiteX200" fmla="*/ 698834 w 7467600"/>
              <a:gd name="connsiteY200" fmla="*/ 3952272 h 6858000"/>
              <a:gd name="connsiteX201" fmla="*/ 34256 w 7467600"/>
              <a:gd name="connsiteY201" fmla="*/ 4347603 h 6858000"/>
              <a:gd name="connsiteX202" fmla="*/ 527241 w 7467600"/>
              <a:gd name="connsiteY202" fmla="*/ 4065078 h 6858000"/>
              <a:gd name="connsiteX203" fmla="*/ 1510397 w 7467600"/>
              <a:gd name="connsiteY203" fmla="*/ 3684705 h 6858000"/>
              <a:gd name="connsiteX204" fmla="*/ 1313114 w 7467600"/>
              <a:gd name="connsiteY204" fmla="*/ 3655216 h 6858000"/>
              <a:gd name="connsiteX205" fmla="*/ 1109304 w 7467600"/>
              <a:gd name="connsiteY205" fmla="*/ 3669030 h 6858000"/>
              <a:gd name="connsiteX206" fmla="*/ 8129 w 7467600"/>
              <a:gd name="connsiteY206" fmla="*/ 4330519 h 6858000"/>
              <a:gd name="connsiteX207" fmla="*/ 687572 w 7467600"/>
              <a:gd name="connsiteY207" fmla="*/ 3925629 h 6858000"/>
              <a:gd name="connsiteX208" fmla="*/ 1138365 w 7467600"/>
              <a:gd name="connsiteY208" fmla="*/ 3774515 h 6858000"/>
              <a:gd name="connsiteX209" fmla="*/ 1505579 w 7467600"/>
              <a:gd name="connsiteY209" fmla="*/ 3655526 h 6858000"/>
              <a:gd name="connsiteX210" fmla="*/ 1313114 w 7467600"/>
              <a:gd name="connsiteY210" fmla="*/ 3655216 h 6858000"/>
              <a:gd name="connsiteX211" fmla="*/ 3655073 w 7467600"/>
              <a:gd name="connsiteY211" fmla="*/ 3650884 h 6858000"/>
              <a:gd name="connsiteX212" fmla="*/ 3989938 w 7467600"/>
              <a:gd name="connsiteY212" fmla="*/ 3991685 h 6858000"/>
              <a:gd name="connsiteX213" fmla="*/ 4393907 w 7467600"/>
              <a:gd name="connsiteY213" fmla="*/ 4261258 h 6858000"/>
              <a:gd name="connsiteX214" fmla="*/ 4648051 w 7467600"/>
              <a:gd name="connsiteY214" fmla="*/ 4374051 h 6858000"/>
              <a:gd name="connsiteX215" fmla="*/ 4383389 w 7467600"/>
              <a:gd name="connsiteY215" fmla="*/ 4184369 h 6858000"/>
              <a:gd name="connsiteX216" fmla="*/ 4165508 w 7467600"/>
              <a:gd name="connsiteY216" fmla="*/ 4035196 h 6858000"/>
              <a:gd name="connsiteX217" fmla="*/ 4068162 w 7467600"/>
              <a:gd name="connsiteY217" fmla="*/ 3953394 h 6858000"/>
              <a:gd name="connsiteX218" fmla="*/ 3981416 w 7467600"/>
              <a:gd name="connsiteY218" fmla="*/ 3880482 h 6858000"/>
              <a:gd name="connsiteX219" fmla="*/ 3800147 w 7467600"/>
              <a:gd name="connsiteY219" fmla="*/ 3749872 h 6858000"/>
              <a:gd name="connsiteX220" fmla="*/ 3655073 w 7467600"/>
              <a:gd name="connsiteY220" fmla="*/ 3650884 h 6858000"/>
              <a:gd name="connsiteX221" fmla="*/ 3670252 w 7467600"/>
              <a:gd name="connsiteY221" fmla="*/ 3622798 h 6858000"/>
              <a:gd name="connsiteX222" fmla="*/ 3817258 w 7467600"/>
              <a:gd name="connsiteY222" fmla="*/ 3723577 h 6858000"/>
              <a:gd name="connsiteX223" fmla="*/ 4000461 w 7467600"/>
              <a:gd name="connsiteY223" fmla="*/ 3855966 h 6858000"/>
              <a:gd name="connsiteX224" fmla="*/ 4088180 w 7467600"/>
              <a:gd name="connsiteY224" fmla="*/ 3929774 h 6858000"/>
              <a:gd name="connsiteX225" fmla="*/ 4184555 w 7467600"/>
              <a:gd name="connsiteY225" fmla="*/ 4010683 h 6858000"/>
              <a:gd name="connsiteX226" fmla="*/ 4399563 w 7467600"/>
              <a:gd name="connsiteY226" fmla="*/ 4158106 h 6858000"/>
              <a:gd name="connsiteX227" fmla="*/ 4684469 w 7467600"/>
              <a:gd name="connsiteY227" fmla="*/ 4364680 h 6858000"/>
              <a:gd name="connsiteX228" fmla="*/ 4690271 w 7467600"/>
              <a:gd name="connsiteY228" fmla="*/ 4370034 h 6858000"/>
              <a:gd name="connsiteX229" fmla="*/ 4136093 w 7467600"/>
              <a:gd name="connsiteY229" fmla="*/ 3858466 h 6858000"/>
              <a:gd name="connsiteX230" fmla="*/ 3670252 w 7467600"/>
              <a:gd name="connsiteY230" fmla="*/ 3622798 h 6858000"/>
              <a:gd name="connsiteX231" fmla="*/ 4440129 w 7467600"/>
              <a:gd name="connsiteY231" fmla="*/ 3448571 h 6858000"/>
              <a:gd name="connsiteX232" fmla="*/ 4856525 w 7467600"/>
              <a:gd name="connsiteY232" fmla="*/ 3915351 h 6858000"/>
              <a:gd name="connsiteX233" fmla="*/ 5059055 w 7467600"/>
              <a:gd name="connsiteY233" fmla="*/ 4108918 h 6858000"/>
              <a:gd name="connsiteX234" fmla="*/ 5290070 w 7467600"/>
              <a:gd name="connsiteY234" fmla="*/ 4263619 h 6858000"/>
              <a:gd name="connsiteX235" fmla="*/ 4834991 w 7467600"/>
              <a:gd name="connsiteY235" fmla="*/ 3830985 h 6858000"/>
              <a:gd name="connsiteX236" fmla="*/ 4440129 w 7467600"/>
              <a:gd name="connsiteY236" fmla="*/ 3448571 h 6858000"/>
              <a:gd name="connsiteX237" fmla="*/ 4441737 w 7467600"/>
              <a:gd name="connsiteY237" fmla="*/ 3399734 h 6858000"/>
              <a:gd name="connsiteX238" fmla="*/ 4431236 w 7467600"/>
              <a:gd name="connsiteY238" fmla="*/ 3400954 h 6858000"/>
              <a:gd name="connsiteX239" fmla="*/ 4557150 w 7467600"/>
              <a:gd name="connsiteY239" fmla="*/ 3510023 h 6858000"/>
              <a:gd name="connsiteX240" fmla="*/ 4856936 w 7467600"/>
              <a:gd name="connsiteY240" fmla="*/ 3809146 h 6858000"/>
              <a:gd name="connsiteX241" fmla="*/ 5111996 w 7467600"/>
              <a:gd name="connsiteY241" fmla="*/ 4065759 h 6858000"/>
              <a:gd name="connsiteX242" fmla="*/ 5388878 w 7467600"/>
              <a:gd name="connsiteY242" fmla="*/ 4300185 h 6858000"/>
              <a:gd name="connsiteX243" fmla="*/ 5425556 w 7467600"/>
              <a:gd name="connsiteY243" fmla="*/ 4308967 h 6858000"/>
              <a:gd name="connsiteX244" fmla="*/ 4943646 w 7467600"/>
              <a:gd name="connsiteY244" fmla="*/ 3822916 h 6858000"/>
              <a:gd name="connsiteX245" fmla="*/ 4594837 w 7467600"/>
              <a:gd name="connsiteY245" fmla="*/ 3532274 h 6858000"/>
              <a:gd name="connsiteX246" fmla="*/ 4441737 w 7467600"/>
              <a:gd name="connsiteY246" fmla="*/ 3399734 h 6858000"/>
              <a:gd name="connsiteX247" fmla="*/ 5425834 w 7467600"/>
              <a:gd name="connsiteY247" fmla="*/ 3162785 h 6858000"/>
              <a:gd name="connsiteX248" fmla="*/ 5401644 w 7467600"/>
              <a:gd name="connsiteY248" fmla="*/ 3617847 h 6858000"/>
              <a:gd name="connsiteX249" fmla="*/ 5467256 w 7467600"/>
              <a:gd name="connsiteY249" fmla="*/ 4175494 h 6858000"/>
              <a:gd name="connsiteX250" fmla="*/ 5448069 w 7467600"/>
              <a:gd name="connsiteY250" fmla="*/ 3567554 h 6858000"/>
              <a:gd name="connsiteX251" fmla="*/ 5425834 w 7467600"/>
              <a:gd name="connsiteY251" fmla="*/ 3162785 h 6858000"/>
              <a:gd name="connsiteX252" fmla="*/ 1318687 w 7467600"/>
              <a:gd name="connsiteY252" fmla="*/ 3113840 h 6858000"/>
              <a:gd name="connsiteX253" fmla="*/ 1066793 w 7467600"/>
              <a:gd name="connsiteY253" fmla="*/ 3212171 h 6858000"/>
              <a:gd name="connsiteX254" fmla="*/ 993319 w 7467600"/>
              <a:gd name="connsiteY254" fmla="*/ 3247648 h 6858000"/>
              <a:gd name="connsiteX255" fmla="*/ 853081 w 7467600"/>
              <a:gd name="connsiteY255" fmla="*/ 3312410 h 6858000"/>
              <a:gd name="connsiteX256" fmla="*/ 805957 w 7467600"/>
              <a:gd name="connsiteY256" fmla="*/ 3330443 h 6858000"/>
              <a:gd name="connsiteX257" fmla="*/ 1318687 w 7467600"/>
              <a:gd name="connsiteY257" fmla="*/ 3113840 h 6858000"/>
              <a:gd name="connsiteX258" fmla="*/ 5453702 w 7467600"/>
              <a:gd name="connsiteY258" fmla="*/ 3090882 h 6858000"/>
              <a:gd name="connsiteX259" fmla="*/ 5480135 w 7467600"/>
              <a:gd name="connsiteY259" fmla="*/ 3565802 h 6858000"/>
              <a:gd name="connsiteX260" fmla="*/ 5499023 w 7467600"/>
              <a:gd name="connsiteY260" fmla="*/ 4166310 h 6858000"/>
              <a:gd name="connsiteX261" fmla="*/ 5547022 w 7467600"/>
              <a:gd name="connsiteY261" fmla="*/ 3607838 h 6858000"/>
              <a:gd name="connsiteX262" fmla="*/ 5515964 w 7467600"/>
              <a:gd name="connsiteY262" fmla="*/ 3378541 h 6858000"/>
              <a:gd name="connsiteX263" fmla="*/ 5453702 w 7467600"/>
              <a:gd name="connsiteY263" fmla="*/ 3090882 h 6858000"/>
              <a:gd name="connsiteX264" fmla="*/ 1238695 w 7467600"/>
              <a:gd name="connsiteY264" fmla="*/ 3076820 h 6858000"/>
              <a:gd name="connsiteX265" fmla="*/ 716371 w 7467600"/>
              <a:gd name="connsiteY265" fmla="*/ 3293249 h 6858000"/>
              <a:gd name="connsiteX266" fmla="*/ 579522 w 7467600"/>
              <a:gd name="connsiteY266" fmla="*/ 3371759 h 6858000"/>
              <a:gd name="connsiteX267" fmla="*/ 600288 w 7467600"/>
              <a:gd name="connsiteY267" fmla="*/ 3365555 h 6858000"/>
              <a:gd name="connsiteX268" fmla="*/ 840692 w 7467600"/>
              <a:gd name="connsiteY268" fmla="*/ 3284921 h 6858000"/>
              <a:gd name="connsiteX269" fmla="*/ 979248 w 7467600"/>
              <a:gd name="connsiteY269" fmla="*/ 3221003 h 6858000"/>
              <a:gd name="connsiteX270" fmla="*/ 1053282 w 7467600"/>
              <a:gd name="connsiteY270" fmla="*/ 3185247 h 6858000"/>
              <a:gd name="connsiteX271" fmla="*/ 1320603 w 7467600"/>
              <a:gd name="connsiteY271" fmla="*/ 3081281 h 6858000"/>
              <a:gd name="connsiteX272" fmla="*/ 1238695 w 7467600"/>
              <a:gd name="connsiteY272" fmla="*/ 3076820 h 6858000"/>
              <a:gd name="connsiteX273" fmla="*/ 5425627 w 7467600"/>
              <a:gd name="connsiteY273" fmla="*/ 2954192 h 6858000"/>
              <a:gd name="connsiteX274" fmla="*/ 5470770 w 7467600"/>
              <a:gd name="connsiteY274" fmla="*/ 3005435 h 6858000"/>
              <a:gd name="connsiteX275" fmla="*/ 5519779 w 7467600"/>
              <a:gd name="connsiteY275" fmla="*/ 4359223 h 6858000"/>
              <a:gd name="connsiteX276" fmla="*/ 5520293 w 7467600"/>
              <a:gd name="connsiteY276" fmla="*/ 4360602 h 6858000"/>
              <a:gd name="connsiteX277" fmla="*/ 5767221 w 7467600"/>
              <a:gd name="connsiteY277" fmla="*/ 4665564 h 6858000"/>
              <a:gd name="connsiteX278" fmla="*/ 6937169 w 7467600"/>
              <a:gd name="connsiteY278" fmla="*/ 4815941 h 6858000"/>
              <a:gd name="connsiteX279" fmla="*/ 6953922 w 7467600"/>
              <a:gd name="connsiteY279" fmla="*/ 4890068 h 6858000"/>
              <a:gd name="connsiteX280" fmla="*/ 6071359 w 7467600"/>
              <a:gd name="connsiteY280" fmla="*/ 4770770 h 6858000"/>
              <a:gd name="connsiteX281" fmla="*/ 6038839 w 7467600"/>
              <a:gd name="connsiteY281" fmla="*/ 4764474 h 6858000"/>
              <a:gd name="connsiteX282" fmla="*/ 6038706 w 7467600"/>
              <a:gd name="connsiteY282" fmla="*/ 4763847 h 6858000"/>
              <a:gd name="connsiteX283" fmla="*/ 6037784 w 7467600"/>
              <a:gd name="connsiteY283" fmla="*/ 4764270 h 6858000"/>
              <a:gd name="connsiteX284" fmla="*/ 6038839 w 7467600"/>
              <a:gd name="connsiteY284" fmla="*/ 4764474 h 6858000"/>
              <a:gd name="connsiteX285" fmla="*/ 6040338 w 7467600"/>
              <a:gd name="connsiteY285" fmla="*/ 4771418 h 6858000"/>
              <a:gd name="connsiteX286" fmla="*/ 6024488 w 7467600"/>
              <a:gd name="connsiteY286" fmla="*/ 4809903 h 6858000"/>
              <a:gd name="connsiteX287" fmla="*/ 5599771 w 7467600"/>
              <a:gd name="connsiteY287" fmla="*/ 5509652 h 6858000"/>
              <a:gd name="connsiteX288" fmla="*/ 5548843 w 7467600"/>
              <a:gd name="connsiteY288" fmla="*/ 5563845 h 6858000"/>
              <a:gd name="connsiteX289" fmla="*/ 5940952 w 7467600"/>
              <a:gd name="connsiteY289" fmla="*/ 6250028 h 6858000"/>
              <a:gd name="connsiteX290" fmla="*/ 6043441 w 7467600"/>
              <a:gd name="connsiteY290" fmla="*/ 6665847 h 6858000"/>
              <a:gd name="connsiteX291" fmla="*/ 6093432 w 7467600"/>
              <a:gd name="connsiteY291" fmla="*/ 6858000 h 6858000"/>
              <a:gd name="connsiteX292" fmla="*/ 6034344 w 7467600"/>
              <a:gd name="connsiteY292" fmla="*/ 6858000 h 6858000"/>
              <a:gd name="connsiteX293" fmla="*/ 6026679 w 7467600"/>
              <a:gd name="connsiteY293" fmla="*/ 6836959 h 6858000"/>
              <a:gd name="connsiteX294" fmla="*/ 5800441 w 7467600"/>
              <a:gd name="connsiteY294" fmla="*/ 6335286 h 6858000"/>
              <a:gd name="connsiteX295" fmla="*/ 5526562 w 7467600"/>
              <a:gd name="connsiteY295" fmla="*/ 5705388 h 6858000"/>
              <a:gd name="connsiteX296" fmla="*/ 5519640 w 7467600"/>
              <a:gd name="connsiteY296" fmla="*/ 5683774 h 6858000"/>
              <a:gd name="connsiteX297" fmla="*/ 5844559 w 7467600"/>
              <a:gd name="connsiteY297" fmla="*/ 6553349 h 6858000"/>
              <a:gd name="connsiteX298" fmla="*/ 5975994 w 7467600"/>
              <a:gd name="connsiteY298" fmla="*/ 6858000 h 6858000"/>
              <a:gd name="connsiteX299" fmla="*/ 5898547 w 7467600"/>
              <a:gd name="connsiteY299" fmla="*/ 6858000 h 6858000"/>
              <a:gd name="connsiteX300" fmla="*/ 5682041 w 7467600"/>
              <a:gd name="connsiteY300" fmla="*/ 6355860 h 6858000"/>
              <a:gd name="connsiteX301" fmla="*/ 5461758 w 7467600"/>
              <a:gd name="connsiteY301" fmla="*/ 5820220 h 6858000"/>
              <a:gd name="connsiteX302" fmla="*/ 5237282 w 7467600"/>
              <a:gd name="connsiteY302" fmla="*/ 6579086 h 6858000"/>
              <a:gd name="connsiteX303" fmla="*/ 5115009 w 7467600"/>
              <a:gd name="connsiteY303" fmla="*/ 6858000 h 6858000"/>
              <a:gd name="connsiteX304" fmla="*/ 5028074 w 7467600"/>
              <a:gd name="connsiteY304" fmla="*/ 6858000 h 6858000"/>
              <a:gd name="connsiteX305" fmla="*/ 5079508 w 7467600"/>
              <a:gd name="connsiteY305" fmla="*/ 6749074 h 6858000"/>
              <a:gd name="connsiteX306" fmla="*/ 5371846 w 7467600"/>
              <a:gd name="connsiteY306" fmla="*/ 5924413 h 6858000"/>
              <a:gd name="connsiteX307" fmla="*/ 5270512 w 7467600"/>
              <a:gd name="connsiteY307" fmla="*/ 6138975 h 6858000"/>
              <a:gd name="connsiteX308" fmla="*/ 5062409 w 7467600"/>
              <a:gd name="connsiteY308" fmla="*/ 6653544 h 6858000"/>
              <a:gd name="connsiteX309" fmla="*/ 5036628 w 7467600"/>
              <a:gd name="connsiteY309" fmla="*/ 6754247 h 6858000"/>
              <a:gd name="connsiteX310" fmla="*/ 5009112 w 7467600"/>
              <a:gd name="connsiteY310" fmla="*/ 6858000 h 6858000"/>
              <a:gd name="connsiteX311" fmla="*/ 4976679 w 7467600"/>
              <a:gd name="connsiteY311" fmla="*/ 6858000 h 6858000"/>
              <a:gd name="connsiteX312" fmla="*/ 5006537 w 7467600"/>
              <a:gd name="connsiteY312" fmla="*/ 6747068 h 6858000"/>
              <a:gd name="connsiteX313" fmla="*/ 5032723 w 7467600"/>
              <a:gd name="connsiteY313" fmla="*/ 6644957 h 6858000"/>
              <a:gd name="connsiteX314" fmla="*/ 5242949 w 7467600"/>
              <a:gd name="connsiteY314" fmla="*/ 6125175 h 6858000"/>
              <a:gd name="connsiteX315" fmla="*/ 5286321 w 7467600"/>
              <a:gd name="connsiteY315" fmla="*/ 6033555 h 6858000"/>
              <a:gd name="connsiteX316" fmla="*/ 5008210 w 7467600"/>
              <a:gd name="connsiteY316" fmla="*/ 6649194 h 6858000"/>
              <a:gd name="connsiteX317" fmla="*/ 4986321 w 7467600"/>
              <a:gd name="connsiteY317" fmla="*/ 6765687 h 6858000"/>
              <a:gd name="connsiteX318" fmla="*/ 4973474 w 7467600"/>
              <a:gd name="connsiteY318" fmla="*/ 6858000 h 6858000"/>
              <a:gd name="connsiteX319" fmla="*/ 4907178 w 7467600"/>
              <a:gd name="connsiteY319" fmla="*/ 6858000 h 6858000"/>
              <a:gd name="connsiteX320" fmla="*/ 4910810 w 7467600"/>
              <a:gd name="connsiteY320" fmla="*/ 6829660 h 6858000"/>
              <a:gd name="connsiteX321" fmla="*/ 4987461 w 7467600"/>
              <a:gd name="connsiteY321" fmla="*/ 6432994 h 6858000"/>
              <a:gd name="connsiteX322" fmla="*/ 5179262 w 7467600"/>
              <a:gd name="connsiteY322" fmla="*/ 6035044 h 6858000"/>
              <a:gd name="connsiteX323" fmla="*/ 4689678 w 7467600"/>
              <a:gd name="connsiteY323" fmla="*/ 6440241 h 6858000"/>
              <a:gd name="connsiteX324" fmla="*/ 4477543 w 7467600"/>
              <a:gd name="connsiteY324" fmla="*/ 6674836 h 6858000"/>
              <a:gd name="connsiteX325" fmla="*/ 4329957 w 7467600"/>
              <a:gd name="connsiteY325" fmla="*/ 6858000 h 6858000"/>
              <a:gd name="connsiteX326" fmla="*/ 4218595 w 7467600"/>
              <a:gd name="connsiteY326" fmla="*/ 6858000 h 6858000"/>
              <a:gd name="connsiteX327" fmla="*/ 4368888 w 7467600"/>
              <a:gd name="connsiteY327" fmla="*/ 6668412 h 6858000"/>
              <a:gd name="connsiteX328" fmla="*/ 4563091 w 7467600"/>
              <a:gd name="connsiteY328" fmla="*/ 6442508 h 6858000"/>
              <a:gd name="connsiteX329" fmla="*/ 5387324 w 7467600"/>
              <a:gd name="connsiteY329" fmla="*/ 5705830 h 6858000"/>
              <a:gd name="connsiteX330" fmla="*/ 5073620 w 7467600"/>
              <a:gd name="connsiteY330" fmla="*/ 5955437 h 6858000"/>
              <a:gd name="connsiteX331" fmla="*/ 4689789 w 7467600"/>
              <a:gd name="connsiteY331" fmla="*/ 6268382 h 6858000"/>
              <a:gd name="connsiteX332" fmla="*/ 4418722 w 7467600"/>
              <a:gd name="connsiteY332" fmla="*/ 6570886 h 6858000"/>
              <a:gd name="connsiteX333" fmla="*/ 4214944 w 7467600"/>
              <a:gd name="connsiteY333" fmla="*/ 6858000 h 6858000"/>
              <a:gd name="connsiteX334" fmla="*/ 4177898 w 7467600"/>
              <a:gd name="connsiteY334" fmla="*/ 6858000 h 6858000"/>
              <a:gd name="connsiteX335" fmla="*/ 4391597 w 7467600"/>
              <a:gd name="connsiteY335" fmla="*/ 6556370 h 6858000"/>
              <a:gd name="connsiteX336" fmla="*/ 4668889 w 7467600"/>
              <a:gd name="connsiteY336" fmla="*/ 6246399 h 6858000"/>
              <a:gd name="connsiteX337" fmla="*/ 5055427 w 7467600"/>
              <a:gd name="connsiteY337" fmla="*/ 5931476 h 6858000"/>
              <a:gd name="connsiteX338" fmla="*/ 5371814 w 7467600"/>
              <a:gd name="connsiteY338" fmla="*/ 5678975 h 6858000"/>
              <a:gd name="connsiteX339" fmla="*/ 4987918 w 7467600"/>
              <a:gd name="connsiteY339" fmla="*/ 5838701 h 6858000"/>
              <a:gd name="connsiteX340" fmla="*/ 4317146 w 7467600"/>
              <a:gd name="connsiteY340" fmla="*/ 6587716 h 6858000"/>
              <a:gd name="connsiteX341" fmla="*/ 4171627 w 7467600"/>
              <a:gd name="connsiteY341" fmla="*/ 6858000 h 6858000"/>
              <a:gd name="connsiteX342" fmla="*/ 4081585 w 7467600"/>
              <a:gd name="connsiteY342" fmla="*/ 6858000 h 6858000"/>
              <a:gd name="connsiteX343" fmla="*/ 4238603 w 7467600"/>
              <a:gd name="connsiteY343" fmla="*/ 6559341 h 6858000"/>
              <a:gd name="connsiteX344" fmla="*/ 4778333 w 7467600"/>
              <a:gd name="connsiteY344" fmla="*/ 5873626 h 6858000"/>
              <a:gd name="connsiteX345" fmla="*/ 5414185 w 7467600"/>
              <a:gd name="connsiteY345" fmla="*/ 5573882 h 6858000"/>
              <a:gd name="connsiteX346" fmla="*/ 5959648 w 7467600"/>
              <a:gd name="connsiteY346" fmla="*/ 4760797 h 6858000"/>
              <a:gd name="connsiteX347" fmla="*/ 5355019 w 7467600"/>
              <a:gd name="connsiteY347" fmla="*/ 4734672 h 6858000"/>
              <a:gd name="connsiteX348" fmla="*/ 5083565 w 7467600"/>
              <a:gd name="connsiteY348" fmla="*/ 5179121 h 6858000"/>
              <a:gd name="connsiteX349" fmla="*/ 4713577 w 7467600"/>
              <a:gd name="connsiteY349" fmla="*/ 5616803 h 6858000"/>
              <a:gd name="connsiteX350" fmla="*/ 3989559 w 7467600"/>
              <a:gd name="connsiteY350" fmla="*/ 6145945 h 6858000"/>
              <a:gd name="connsiteX351" fmla="*/ 3939824 w 7467600"/>
              <a:gd name="connsiteY351" fmla="*/ 6066900 h 6858000"/>
              <a:gd name="connsiteX352" fmla="*/ 4584537 w 7467600"/>
              <a:gd name="connsiteY352" fmla="*/ 5324826 h 6858000"/>
              <a:gd name="connsiteX353" fmla="*/ 5037105 w 7467600"/>
              <a:gd name="connsiteY353" fmla="*/ 5088765 h 6858000"/>
              <a:gd name="connsiteX354" fmla="*/ 5039930 w 7467600"/>
              <a:gd name="connsiteY354" fmla="*/ 5089585 h 6858000"/>
              <a:gd name="connsiteX355" fmla="*/ 5263764 w 7467600"/>
              <a:gd name="connsiteY355" fmla="*/ 4735525 h 6858000"/>
              <a:gd name="connsiteX356" fmla="*/ 4086300 w 7467600"/>
              <a:gd name="connsiteY356" fmla="*/ 4884599 h 6858000"/>
              <a:gd name="connsiteX357" fmla="*/ 4085485 w 7467600"/>
              <a:gd name="connsiteY357" fmla="*/ 4899070 h 6858000"/>
              <a:gd name="connsiteX358" fmla="*/ 3871915 w 7467600"/>
              <a:gd name="connsiteY358" fmla="*/ 5253645 h 6858000"/>
              <a:gd name="connsiteX359" fmla="*/ 3799374 w 7467600"/>
              <a:gd name="connsiteY359" fmla="*/ 5466127 h 6858000"/>
              <a:gd name="connsiteX360" fmla="*/ 3498850 w 7467600"/>
              <a:gd name="connsiteY360" fmla="*/ 6661888 h 6858000"/>
              <a:gd name="connsiteX361" fmla="*/ 3399216 w 7467600"/>
              <a:gd name="connsiteY361" fmla="*/ 6858000 h 6858000"/>
              <a:gd name="connsiteX362" fmla="*/ 3303688 w 7467600"/>
              <a:gd name="connsiteY362" fmla="*/ 6858000 h 6858000"/>
              <a:gd name="connsiteX363" fmla="*/ 3391774 w 7467600"/>
              <a:gd name="connsiteY363" fmla="*/ 6697181 h 6858000"/>
              <a:gd name="connsiteX364" fmla="*/ 3735540 w 7467600"/>
              <a:gd name="connsiteY364" fmla="*/ 5546923 h 6858000"/>
              <a:gd name="connsiteX365" fmla="*/ 3729438 w 7467600"/>
              <a:gd name="connsiteY365" fmla="*/ 5569058 h 6858000"/>
              <a:gd name="connsiteX366" fmla="*/ 3707782 w 7467600"/>
              <a:gd name="connsiteY366" fmla="*/ 5644908 h 6858000"/>
              <a:gd name="connsiteX367" fmla="*/ 3583827 w 7467600"/>
              <a:gd name="connsiteY367" fmla="*/ 6039215 h 6858000"/>
              <a:gd name="connsiteX368" fmla="*/ 3547861 w 7467600"/>
              <a:gd name="connsiteY368" fmla="*/ 6129609 h 6858000"/>
              <a:gd name="connsiteX369" fmla="*/ 3490905 w 7467600"/>
              <a:gd name="connsiteY369" fmla="*/ 6277660 h 6858000"/>
              <a:gd name="connsiteX370" fmla="*/ 3455859 w 7467600"/>
              <a:gd name="connsiteY370" fmla="*/ 6391301 h 6858000"/>
              <a:gd name="connsiteX371" fmla="*/ 3429112 w 7467600"/>
              <a:gd name="connsiteY371" fmla="*/ 6479469 h 6858000"/>
              <a:gd name="connsiteX372" fmla="*/ 3304862 w 7467600"/>
              <a:gd name="connsiteY372" fmla="*/ 6796476 h 6858000"/>
              <a:gd name="connsiteX373" fmla="*/ 3276071 w 7467600"/>
              <a:gd name="connsiteY373" fmla="*/ 6858000 h 6858000"/>
              <a:gd name="connsiteX374" fmla="*/ 3240805 w 7467600"/>
              <a:gd name="connsiteY374" fmla="*/ 6858000 h 6858000"/>
              <a:gd name="connsiteX375" fmla="*/ 3275917 w 7467600"/>
              <a:gd name="connsiteY375" fmla="*/ 6783192 h 6858000"/>
              <a:gd name="connsiteX376" fmla="*/ 3399358 w 7467600"/>
              <a:gd name="connsiteY376" fmla="*/ 6469011 h 6858000"/>
              <a:gd name="connsiteX377" fmla="*/ 3425650 w 7467600"/>
              <a:gd name="connsiteY377" fmla="*/ 6381333 h 6858000"/>
              <a:gd name="connsiteX378" fmla="*/ 3460661 w 7467600"/>
              <a:gd name="connsiteY378" fmla="*/ 6266763 h 6858000"/>
              <a:gd name="connsiteX379" fmla="*/ 3518021 w 7467600"/>
              <a:gd name="connsiteY379" fmla="*/ 6117298 h 6858000"/>
              <a:gd name="connsiteX380" fmla="*/ 3554035 w 7467600"/>
              <a:gd name="connsiteY380" fmla="*/ 6027832 h 6858000"/>
              <a:gd name="connsiteX381" fmla="*/ 3677174 w 7467600"/>
              <a:gd name="connsiteY381" fmla="*/ 5636351 h 6858000"/>
              <a:gd name="connsiteX382" fmla="*/ 3698819 w 7467600"/>
              <a:gd name="connsiteY382" fmla="*/ 5560503 h 6858000"/>
              <a:gd name="connsiteX383" fmla="*/ 3702094 w 7467600"/>
              <a:gd name="connsiteY383" fmla="*/ 5549194 h 6858000"/>
              <a:gd name="connsiteX384" fmla="*/ 3398355 w 7467600"/>
              <a:gd name="connsiteY384" fmla="*/ 6094603 h 6858000"/>
              <a:gd name="connsiteX385" fmla="*/ 3193941 w 7467600"/>
              <a:gd name="connsiteY385" fmla="*/ 6798775 h 6858000"/>
              <a:gd name="connsiteX386" fmla="*/ 3184140 w 7467600"/>
              <a:gd name="connsiteY386" fmla="*/ 6858000 h 6858000"/>
              <a:gd name="connsiteX387" fmla="*/ 3099978 w 7467600"/>
              <a:gd name="connsiteY387" fmla="*/ 6858000 h 6858000"/>
              <a:gd name="connsiteX388" fmla="*/ 3101556 w 7467600"/>
              <a:gd name="connsiteY388" fmla="*/ 6843337 h 6858000"/>
              <a:gd name="connsiteX389" fmla="*/ 3370162 w 7467600"/>
              <a:gd name="connsiteY389" fmla="*/ 5785550 h 6858000"/>
              <a:gd name="connsiteX390" fmla="*/ 3746477 w 7467600"/>
              <a:gd name="connsiteY390" fmla="*/ 5377889 h 6858000"/>
              <a:gd name="connsiteX391" fmla="*/ 3863399 w 7467600"/>
              <a:gd name="connsiteY391" fmla="*/ 5087257 h 6858000"/>
              <a:gd name="connsiteX392" fmla="*/ 3968712 w 7467600"/>
              <a:gd name="connsiteY392" fmla="*/ 4913989 h 6858000"/>
              <a:gd name="connsiteX393" fmla="*/ 2792390 w 7467600"/>
              <a:gd name="connsiteY393" fmla="*/ 5382974 h 6858000"/>
              <a:gd name="connsiteX394" fmla="*/ 2714982 w 7467600"/>
              <a:gd name="connsiteY394" fmla="*/ 5427051 h 6858000"/>
              <a:gd name="connsiteX395" fmla="*/ 2813361 w 7467600"/>
              <a:gd name="connsiteY395" fmla="*/ 6023912 h 6858000"/>
              <a:gd name="connsiteX396" fmla="*/ 2688430 w 7467600"/>
              <a:gd name="connsiteY396" fmla="*/ 6801564 h 6858000"/>
              <a:gd name="connsiteX397" fmla="*/ 2629626 w 7467600"/>
              <a:gd name="connsiteY397" fmla="*/ 6763394 h 6858000"/>
              <a:gd name="connsiteX398" fmla="*/ 2565328 w 7467600"/>
              <a:gd name="connsiteY398" fmla="*/ 5516399 h 6858000"/>
              <a:gd name="connsiteX399" fmla="*/ 1922999 w 7467600"/>
              <a:gd name="connsiteY399" fmla="*/ 5980343 h 6858000"/>
              <a:gd name="connsiteX400" fmla="*/ 1950261 w 7467600"/>
              <a:gd name="connsiteY400" fmla="*/ 6405858 h 6858000"/>
              <a:gd name="connsiteX401" fmla="*/ 2365554 w 7467600"/>
              <a:gd name="connsiteY401" fmla="*/ 6759107 h 6858000"/>
              <a:gd name="connsiteX402" fmla="*/ 2424142 w 7467600"/>
              <a:gd name="connsiteY402" fmla="*/ 6858000 h 6858000"/>
              <a:gd name="connsiteX403" fmla="*/ 2395994 w 7467600"/>
              <a:gd name="connsiteY403" fmla="*/ 6858000 h 6858000"/>
              <a:gd name="connsiteX404" fmla="*/ 2392863 w 7467600"/>
              <a:gd name="connsiteY404" fmla="*/ 6852964 h 6858000"/>
              <a:gd name="connsiteX405" fmla="*/ 2017589 w 7467600"/>
              <a:gd name="connsiteY405" fmla="*/ 6493982 h 6858000"/>
              <a:gd name="connsiteX406" fmla="*/ 2147336 w 7467600"/>
              <a:gd name="connsiteY406" fmla="*/ 6594052 h 6858000"/>
              <a:gd name="connsiteX407" fmla="*/ 2207047 w 7467600"/>
              <a:gd name="connsiteY407" fmla="*/ 6654540 h 6858000"/>
              <a:gd name="connsiteX408" fmla="*/ 2299106 w 7467600"/>
              <a:gd name="connsiteY408" fmla="*/ 6778931 h 6858000"/>
              <a:gd name="connsiteX409" fmla="*/ 2314430 w 7467600"/>
              <a:gd name="connsiteY409" fmla="*/ 6801144 h 6858000"/>
              <a:gd name="connsiteX410" fmla="*/ 2352406 w 7467600"/>
              <a:gd name="connsiteY410" fmla="*/ 6858000 h 6858000"/>
              <a:gd name="connsiteX411" fmla="*/ 2314492 w 7467600"/>
              <a:gd name="connsiteY411" fmla="*/ 6858000 h 6858000"/>
              <a:gd name="connsiteX412" fmla="*/ 2288095 w 7467600"/>
              <a:gd name="connsiteY412" fmla="*/ 6818030 h 6858000"/>
              <a:gd name="connsiteX413" fmla="*/ 2272768 w 7467600"/>
              <a:gd name="connsiteY413" fmla="*/ 6795822 h 6858000"/>
              <a:gd name="connsiteX414" fmla="*/ 2182715 w 7467600"/>
              <a:gd name="connsiteY414" fmla="*/ 6675071 h 6858000"/>
              <a:gd name="connsiteX415" fmla="*/ 2032061 w 7467600"/>
              <a:gd name="connsiteY415" fmla="*/ 6541380 h 6858000"/>
              <a:gd name="connsiteX416" fmla="*/ 2257220 w 7467600"/>
              <a:gd name="connsiteY416" fmla="*/ 6826257 h 6858000"/>
              <a:gd name="connsiteX417" fmla="*/ 2281324 w 7467600"/>
              <a:gd name="connsiteY417" fmla="*/ 6858000 h 6858000"/>
              <a:gd name="connsiteX418" fmla="*/ 2242860 w 7467600"/>
              <a:gd name="connsiteY418" fmla="*/ 6858000 h 6858000"/>
              <a:gd name="connsiteX419" fmla="*/ 2232818 w 7467600"/>
              <a:gd name="connsiteY419" fmla="*/ 6844926 h 6858000"/>
              <a:gd name="connsiteX420" fmla="*/ 1990172 w 7467600"/>
              <a:gd name="connsiteY420" fmla="*/ 6542121 h 6858000"/>
              <a:gd name="connsiteX421" fmla="*/ 2124090 w 7467600"/>
              <a:gd name="connsiteY421" fmla="*/ 6761017 h 6858000"/>
              <a:gd name="connsiteX422" fmla="*/ 2200380 w 7467600"/>
              <a:gd name="connsiteY422" fmla="*/ 6858000 h 6858000"/>
              <a:gd name="connsiteX423" fmla="*/ 2147507 w 7467600"/>
              <a:gd name="connsiteY423" fmla="*/ 6858000 h 6858000"/>
              <a:gd name="connsiteX424" fmla="*/ 2070668 w 7467600"/>
              <a:gd name="connsiteY424" fmla="*/ 6761520 h 6858000"/>
              <a:gd name="connsiteX425" fmla="*/ 1975142 w 7467600"/>
              <a:gd name="connsiteY425" fmla="*/ 6585570 h 6858000"/>
              <a:gd name="connsiteX426" fmla="*/ 2050035 w 7467600"/>
              <a:gd name="connsiteY426" fmla="*/ 6813345 h 6858000"/>
              <a:gd name="connsiteX427" fmla="*/ 2063025 w 7467600"/>
              <a:gd name="connsiteY427" fmla="*/ 6858000 h 6858000"/>
              <a:gd name="connsiteX428" fmla="*/ 2021675 w 7467600"/>
              <a:gd name="connsiteY428" fmla="*/ 6858000 h 6858000"/>
              <a:gd name="connsiteX429" fmla="*/ 2019308 w 7467600"/>
              <a:gd name="connsiteY429" fmla="*/ 6847118 h 6858000"/>
              <a:gd name="connsiteX430" fmla="*/ 1938835 w 7467600"/>
              <a:gd name="connsiteY430" fmla="*/ 6551160 h 6858000"/>
              <a:gd name="connsiteX431" fmla="*/ 1953230 w 7467600"/>
              <a:gd name="connsiteY431" fmla="*/ 6759699 h 6858000"/>
              <a:gd name="connsiteX432" fmla="*/ 1956763 w 7467600"/>
              <a:gd name="connsiteY432" fmla="*/ 6778191 h 6858000"/>
              <a:gd name="connsiteX433" fmla="*/ 1967925 w 7467600"/>
              <a:gd name="connsiteY433" fmla="*/ 6858000 h 6858000"/>
              <a:gd name="connsiteX434" fmla="*/ 1936622 w 7467600"/>
              <a:gd name="connsiteY434" fmla="*/ 6858000 h 6858000"/>
              <a:gd name="connsiteX435" fmla="*/ 1926261 w 7467600"/>
              <a:gd name="connsiteY435" fmla="*/ 6784064 h 6858000"/>
              <a:gd name="connsiteX436" fmla="*/ 1922724 w 7467600"/>
              <a:gd name="connsiteY436" fmla="*/ 6765577 h 6858000"/>
              <a:gd name="connsiteX437" fmla="*/ 1904650 w 7467600"/>
              <a:gd name="connsiteY437" fmla="*/ 6639616 h 6858000"/>
              <a:gd name="connsiteX438" fmla="*/ 1885273 w 7467600"/>
              <a:gd name="connsiteY438" fmla="*/ 6858000 h 6858000"/>
              <a:gd name="connsiteX439" fmla="*/ 1854363 w 7467600"/>
              <a:gd name="connsiteY439" fmla="*/ 6858000 h 6858000"/>
              <a:gd name="connsiteX440" fmla="*/ 1880391 w 7467600"/>
              <a:gd name="connsiteY440" fmla="*/ 6603796 h 6858000"/>
              <a:gd name="connsiteX441" fmla="*/ 1818273 w 7467600"/>
              <a:gd name="connsiteY441" fmla="*/ 6715729 h 6858000"/>
              <a:gd name="connsiteX442" fmla="*/ 1794691 w 7467600"/>
              <a:gd name="connsiteY442" fmla="*/ 6843239 h 6858000"/>
              <a:gd name="connsiteX443" fmla="*/ 1794914 w 7467600"/>
              <a:gd name="connsiteY443" fmla="*/ 6858000 h 6858000"/>
              <a:gd name="connsiteX444" fmla="*/ 1746128 w 7467600"/>
              <a:gd name="connsiteY444" fmla="*/ 6858000 h 6858000"/>
              <a:gd name="connsiteX445" fmla="*/ 1753934 w 7467600"/>
              <a:gd name="connsiteY445" fmla="*/ 6724796 h 6858000"/>
              <a:gd name="connsiteX446" fmla="*/ 1792053 w 7467600"/>
              <a:gd name="connsiteY446" fmla="*/ 6572396 h 6858000"/>
              <a:gd name="connsiteX447" fmla="*/ 1862248 w 7467600"/>
              <a:gd name="connsiteY447" fmla="*/ 6266397 h 6858000"/>
              <a:gd name="connsiteX448" fmla="*/ 1862250 w 7467600"/>
              <a:gd name="connsiteY448" fmla="*/ 6033531 h 6858000"/>
              <a:gd name="connsiteX449" fmla="*/ 1211999 w 7467600"/>
              <a:gd name="connsiteY449" fmla="*/ 6683610 h 6858000"/>
              <a:gd name="connsiteX450" fmla="*/ 1213266 w 7467600"/>
              <a:gd name="connsiteY450" fmla="*/ 6691947 h 6858000"/>
              <a:gd name="connsiteX451" fmla="*/ 1203370 w 7467600"/>
              <a:gd name="connsiteY451" fmla="*/ 6850676 h 6858000"/>
              <a:gd name="connsiteX452" fmla="*/ 1203671 w 7467600"/>
              <a:gd name="connsiteY452" fmla="*/ 6858000 h 6858000"/>
              <a:gd name="connsiteX453" fmla="*/ 1143180 w 7467600"/>
              <a:gd name="connsiteY453" fmla="*/ 6858000 h 6858000"/>
              <a:gd name="connsiteX454" fmla="*/ 1142176 w 7467600"/>
              <a:gd name="connsiteY454" fmla="*/ 6766045 h 6858000"/>
              <a:gd name="connsiteX455" fmla="*/ 1067484 w 7467600"/>
              <a:gd name="connsiteY455" fmla="*/ 6858000 h 6858000"/>
              <a:gd name="connsiteX456" fmla="*/ 953928 w 7467600"/>
              <a:gd name="connsiteY456" fmla="*/ 6858000 h 6858000"/>
              <a:gd name="connsiteX457" fmla="*/ 959715 w 7467600"/>
              <a:gd name="connsiteY457" fmla="*/ 6850185 h 6858000"/>
              <a:gd name="connsiteX458" fmla="*/ 1483788 w 7467600"/>
              <a:gd name="connsiteY458" fmla="*/ 6259174 h 6858000"/>
              <a:gd name="connsiteX459" fmla="*/ 1100671 w 7467600"/>
              <a:gd name="connsiteY459" fmla="*/ 6252137 h 6858000"/>
              <a:gd name="connsiteX460" fmla="*/ 1090144 w 7467600"/>
              <a:gd name="connsiteY460" fmla="*/ 6256748 h 6858000"/>
              <a:gd name="connsiteX461" fmla="*/ 1095872 w 7467600"/>
              <a:gd name="connsiteY461" fmla="*/ 6271892 h 6858000"/>
              <a:gd name="connsiteX462" fmla="*/ 262785 w 7467600"/>
              <a:gd name="connsiteY462" fmla="*/ 6845450 h 6858000"/>
              <a:gd name="connsiteX463" fmla="*/ 209968 w 7467600"/>
              <a:gd name="connsiteY463" fmla="*/ 6770713 h 6858000"/>
              <a:gd name="connsiteX464" fmla="*/ 873460 w 7467600"/>
              <a:gd name="connsiteY464" fmla="*/ 6253768 h 6858000"/>
              <a:gd name="connsiteX465" fmla="*/ 192686 w 7467600"/>
              <a:gd name="connsiteY465" fmla="*/ 5849257 h 6858000"/>
              <a:gd name="connsiteX466" fmla="*/ 4696 w 7467600"/>
              <a:gd name="connsiteY466" fmla="*/ 5697668 h 6858000"/>
              <a:gd name="connsiteX467" fmla="*/ 0 w 7467600"/>
              <a:gd name="connsiteY467" fmla="*/ 5689984 h 6858000"/>
              <a:gd name="connsiteX468" fmla="*/ 0 w 7467600"/>
              <a:gd name="connsiteY468" fmla="*/ 5513472 h 6858000"/>
              <a:gd name="connsiteX469" fmla="*/ 174101 w 7467600"/>
              <a:gd name="connsiteY469" fmla="*/ 5620277 h 6858000"/>
              <a:gd name="connsiteX470" fmla="*/ 891800 w 7467600"/>
              <a:gd name="connsiteY470" fmla="*/ 6036935 h 6858000"/>
              <a:gd name="connsiteX471" fmla="*/ 1072219 w 7467600"/>
              <a:gd name="connsiteY471" fmla="*/ 6169443 h 6858000"/>
              <a:gd name="connsiteX472" fmla="*/ 1074117 w 7467600"/>
              <a:gd name="connsiteY472" fmla="*/ 6170301 h 6858000"/>
              <a:gd name="connsiteX473" fmla="*/ 1083114 w 7467600"/>
              <a:gd name="connsiteY473" fmla="*/ 6174131 h 6858000"/>
              <a:gd name="connsiteX474" fmla="*/ 1543010 w 7467600"/>
              <a:gd name="connsiteY474" fmla="*/ 6191140 h 6858000"/>
              <a:gd name="connsiteX475" fmla="*/ 1551080 w 7467600"/>
              <a:gd name="connsiteY475" fmla="*/ 6195006 h 6858000"/>
              <a:gd name="connsiteX476" fmla="*/ 2345443 w 7467600"/>
              <a:gd name="connsiteY476" fmla="*/ 5549882 h 6858000"/>
              <a:gd name="connsiteX477" fmla="*/ 1721499 w 7467600"/>
              <a:gd name="connsiteY477" fmla="*/ 5599969 h 6858000"/>
              <a:gd name="connsiteX478" fmla="*/ 767716 w 7467600"/>
              <a:gd name="connsiteY478" fmla="*/ 5472768 h 6858000"/>
              <a:gd name="connsiteX479" fmla="*/ 722147 w 7467600"/>
              <a:gd name="connsiteY479" fmla="*/ 5393091 h 6858000"/>
              <a:gd name="connsiteX480" fmla="*/ 1485552 w 7467600"/>
              <a:gd name="connsiteY480" fmla="*/ 5313202 h 6858000"/>
              <a:gd name="connsiteX481" fmla="*/ 2143004 w 7467600"/>
              <a:gd name="connsiteY481" fmla="*/ 5402420 h 6858000"/>
              <a:gd name="connsiteX482" fmla="*/ 1933391 w 7467600"/>
              <a:gd name="connsiteY482" fmla="*/ 5156971 h 6858000"/>
              <a:gd name="connsiteX483" fmla="*/ 1827118 w 7467600"/>
              <a:gd name="connsiteY483" fmla="*/ 4968410 h 6858000"/>
              <a:gd name="connsiteX484" fmla="*/ 1837349 w 7467600"/>
              <a:gd name="connsiteY484" fmla="*/ 4956357 h 6858000"/>
              <a:gd name="connsiteX485" fmla="*/ 2162835 w 7467600"/>
              <a:gd name="connsiteY485" fmla="*/ 5187853 h 6858000"/>
              <a:gd name="connsiteX486" fmla="*/ 2257167 w 7467600"/>
              <a:gd name="connsiteY486" fmla="*/ 5462123 h 6858000"/>
              <a:gd name="connsiteX487" fmla="*/ 2261598 w 7467600"/>
              <a:gd name="connsiteY487" fmla="*/ 5467998 h 6858000"/>
              <a:gd name="connsiteX488" fmla="*/ 2437177 w 7467600"/>
              <a:gd name="connsiteY488" fmla="*/ 5479608 h 6858000"/>
              <a:gd name="connsiteX489" fmla="*/ 2445247 w 7467600"/>
              <a:gd name="connsiteY489" fmla="*/ 5483476 h 6858000"/>
              <a:gd name="connsiteX490" fmla="*/ 2743626 w 7467600"/>
              <a:gd name="connsiteY490" fmla="*/ 5304819 h 6858000"/>
              <a:gd name="connsiteX491" fmla="*/ 3048102 w 7467600"/>
              <a:gd name="connsiteY491" fmla="*/ 5150595 h 6858000"/>
              <a:gd name="connsiteX492" fmla="*/ 1799414 w 7467600"/>
              <a:gd name="connsiteY492" fmla="*/ 4694732 h 6858000"/>
              <a:gd name="connsiteX493" fmla="*/ 1771735 w 7467600"/>
              <a:gd name="connsiteY493" fmla="*/ 4619929 h 6858000"/>
              <a:gd name="connsiteX494" fmla="*/ 3104273 w 7467600"/>
              <a:gd name="connsiteY494" fmla="*/ 5076159 h 6858000"/>
              <a:gd name="connsiteX495" fmla="*/ 3113245 w 7467600"/>
              <a:gd name="connsiteY495" fmla="*/ 5090705 h 6858000"/>
              <a:gd name="connsiteX496" fmla="*/ 3126294 w 7467600"/>
              <a:gd name="connsiteY496" fmla="*/ 5114400 h 6858000"/>
              <a:gd name="connsiteX497" fmla="*/ 3937433 w 7467600"/>
              <a:gd name="connsiteY497" fmla="*/ 4830473 h 6858000"/>
              <a:gd name="connsiteX498" fmla="*/ 3590475 w 7467600"/>
              <a:gd name="connsiteY498" fmla="*/ 4597974 h 6858000"/>
              <a:gd name="connsiteX499" fmla="*/ 3100264 w 7467600"/>
              <a:gd name="connsiteY499" fmla="*/ 4579845 h 6858000"/>
              <a:gd name="connsiteX500" fmla="*/ 2183576 w 7467600"/>
              <a:gd name="connsiteY500" fmla="*/ 4227150 h 6858000"/>
              <a:gd name="connsiteX501" fmla="*/ 2151029 w 7467600"/>
              <a:gd name="connsiteY501" fmla="*/ 4146947 h 6858000"/>
              <a:gd name="connsiteX502" fmla="*/ 3563434 w 7467600"/>
              <a:gd name="connsiteY502" fmla="*/ 4469115 h 6858000"/>
              <a:gd name="connsiteX503" fmla="*/ 3177952 w 7467600"/>
              <a:gd name="connsiteY503" fmla="*/ 3657386 h 6858000"/>
              <a:gd name="connsiteX504" fmla="*/ 3189263 w 7467600"/>
              <a:gd name="connsiteY504" fmla="*/ 3625726 h 6858000"/>
              <a:gd name="connsiteX505" fmla="*/ 3560912 w 7467600"/>
              <a:gd name="connsiteY505" fmla="*/ 4079863 h 6858000"/>
              <a:gd name="connsiteX506" fmla="*/ 3626636 w 7467600"/>
              <a:gd name="connsiteY506" fmla="*/ 4512230 h 6858000"/>
              <a:gd name="connsiteX507" fmla="*/ 3653088 w 7467600"/>
              <a:gd name="connsiteY507" fmla="*/ 4521417 h 6858000"/>
              <a:gd name="connsiteX508" fmla="*/ 3988128 w 7467600"/>
              <a:gd name="connsiteY508" fmla="*/ 4817267 h 6858000"/>
              <a:gd name="connsiteX509" fmla="*/ 4830582 w 7467600"/>
              <a:gd name="connsiteY509" fmla="*/ 4676000 h 6858000"/>
              <a:gd name="connsiteX510" fmla="*/ 4830100 w 7467600"/>
              <a:gd name="connsiteY510" fmla="*/ 4675554 h 6858000"/>
              <a:gd name="connsiteX511" fmla="*/ 4036318 w 7467600"/>
              <a:gd name="connsiteY511" fmla="*/ 4147013 h 6858000"/>
              <a:gd name="connsiteX512" fmla="*/ 3432098 w 7467600"/>
              <a:gd name="connsiteY512" fmla="*/ 3537312 h 6858000"/>
              <a:gd name="connsiteX513" fmla="*/ 3446761 w 7467600"/>
              <a:gd name="connsiteY513" fmla="*/ 3461278 h 6858000"/>
              <a:gd name="connsiteX514" fmla="*/ 4419733 w 7467600"/>
              <a:gd name="connsiteY514" fmla="*/ 3963555 h 6858000"/>
              <a:gd name="connsiteX515" fmla="*/ 4781371 w 7467600"/>
              <a:gd name="connsiteY515" fmla="*/ 4458604 h 6858000"/>
              <a:gd name="connsiteX516" fmla="*/ 4780440 w 7467600"/>
              <a:gd name="connsiteY516" fmla="*/ 4470290 h 6858000"/>
              <a:gd name="connsiteX517" fmla="*/ 4898954 w 7467600"/>
              <a:gd name="connsiteY517" fmla="*/ 4662092 h 6858000"/>
              <a:gd name="connsiteX518" fmla="*/ 4900699 w 7467600"/>
              <a:gd name="connsiteY518" fmla="*/ 4670867 h 6858000"/>
              <a:gd name="connsiteX519" fmla="*/ 5714511 w 7467600"/>
              <a:gd name="connsiteY519" fmla="*/ 4663483 h 6858000"/>
              <a:gd name="connsiteX520" fmla="*/ 5464793 w 7467600"/>
              <a:gd name="connsiteY520" fmla="*/ 4393556 h 6858000"/>
              <a:gd name="connsiteX521" fmla="*/ 5461897 w 7467600"/>
              <a:gd name="connsiteY521" fmla="*/ 4390879 h 6858000"/>
              <a:gd name="connsiteX522" fmla="*/ 4294126 w 7467600"/>
              <a:gd name="connsiteY522" fmla="*/ 3303048 h 6858000"/>
              <a:gd name="connsiteX523" fmla="*/ 4305321 w 7467600"/>
              <a:gd name="connsiteY523" fmla="*/ 3256953 h 6858000"/>
              <a:gd name="connsiteX524" fmla="*/ 4949299 w 7467600"/>
              <a:gd name="connsiteY524" fmla="*/ 3766336 h 6858000"/>
              <a:gd name="connsiteX525" fmla="*/ 5291452 w 7467600"/>
              <a:gd name="connsiteY525" fmla="*/ 4076801 h 6858000"/>
              <a:gd name="connsiteX526" fmla="*/ 5434998 w 7467600"/>
              <a:gd name="connsiteY526" fmla="*/ 4254100 h 6858000"/>
              <a:gd name="connsiteX527" fmla="*/ 5351015 w 7467600"/>
              <a:gd name="connsiteY527" fmla="*/ 3760989 h 6858000"/>
              <a:gd name="connsiteX528" fmla="*/ 5413780 w 7467600"/>
              <a:gd name="connsiteY528" fmla="*/ 2966265 h 6858000"/>
              <a:gd name="connsiteX529" fmla="*/ 5425627 w 7467600"/>
              <a:gd name="connsiteY529" fmla="*/ 2954192 h 6858000"/>
              <a:gd name="connsiteX530" fmla="*/ 6604735 w 7467600"/>
              <a:gd name="connsiteY530" fmla="*/ 2041381 h 6858000"/>
              <a:gd name="connsiteX531" fmla="*/ 7204487 w 7467600"/>
              <a:gd name="connsiteY531" fmla="*/ 2742112 h 6858000"/>
              <a:gd name="connsiteX532" fmla="*/ 7131592 w 7467600"/>
              <a:gd name="connsiteY532" fmla="*/ 2672096 h 6858000"/>
              <a:gd name="connsiteX533" fmla="*/ 6996344 w 7467600"/>
              <a:gd name="connsiteY533" fmla="*/ 2518310 h 6858000"/>
              <a:gd name="connsiteX534" fmla="*/ 6735495 w 7467600"/>
              <a:gd name="connsiteY534" fmla="*/ 2196890 h 6858000"/>
              <a:gd name="connsiteX535" fmla="*/ 6721901 w 7467600"/>
              <a:gd name="connsiteY535" fmla="*/ 2179274 h 6858000"/>
              <a:gd name="connsiteX536" fmla="*/ 6604735 w 7467600"/>
              <a:gd name="connsiteY536" fmla="*/ 2041381 h 6858000"/>
              <a:gd name="connsiteX537" fmla="*/ 6591670 w 7467600"/>
              <a:gd name="connsiteY537" fmla="*/ 1988277 h 6858000"/>
              <a:gd name="connsiteX538" fmla="*/ 6747349 w 7467600"/>
              <a:gd name="connsiteY538" fmla="*/ 2160069 h 6858000"/>
              <a:gd name="connsiteX539" fmla="*/ 6760943 w 7467600"/>
              <a:gd name="connsiteY539" fmla="*/ 2177686 h 6858000"/>
              <a:gd name="connsiteX540" fmla="*/ 7021065 w 7467600"/>
              <a:gd name="connsiteY540" fmla="*/ 2498102 h 6858000"/>
              <a:gd name="connsiteX541" fmla="*/ 7155223 w 7467600"/>
              <a:gd name="connsiteY541" fmla="*/ 2650386 h 6858000"/>
              <a:gd name="connsiteX542" fmla="*/ 7203167 w 7467600"/>
              <a:gd name="connsiteY542" fmla="*/ 2697288 h 6858000"/>
              <a:gd name="connsiteX543" fmla="*/ 6937703 w 7467600"/>
              <a:gd name="connsiteY543" fmla="*/ 2321981 h 6858000"/>
              <a:gd name="connsiteX544" fmla="*/ 6591670 w 7467600"/>
              <a:gd name="connsiteY544" fmla="*/ 1988277 h 6858000"/>
              <a:gd name="connsiteX545" fmla="*/ 5798671 w 7467600"/>
              <a:gd name="connsiteY545" fmla="*/ 1981601 h 6858000"/>
              <a:gd name="connsiteX546" fmla="*/ 5754709 w 7467600"/>
              <a:gd name="connsiteY546" fmla="*/ 2071454 h 6858000"/>
              <a:gd name="connsiteX547" fmla="*/ 5763044 w 7467600"/>
              <a:gd name="connsiteY547" fmla="*/ 2842206 h 6858000"/>
              <a:gd name="connsiteX548" fmla="*/ 5764974 w 7467600"/>
              <a:gd name="connsiteY548" fmla="*/ 2799609 h 6858000"/>
              <a:gd name="connsiteX549" fmla="*/ 5767665 w 7467600"/>
              <a:gd name="connsiteY549" fmla="*/ 2666409 h 6858000"/>
              <a:gd name="connsiteX550" fmla="*/ 5763055 w 7467600"/>
              <a:gd name="connsiteY550" fmla="*/ 2579705 h 6858000"/>
              <a:gd name="connsiteX551" fmla="*/ 5758079 w 7467600"/>
              <a:gd name="connsiteY551" fmla="*/ 2492508 h 6858000"/>
              <a:gd name="connsiteX552" fmla="*/ 5779325 w 7467600"/>
              <a:gd name="connsiteY552" fmla="*/ 2197069 h 6858000"/>
              <a:gd name="connsiteX553" fmla="*/ 5798671 w 7467600"/>
              <a:gd name="connsiteY553" fmla="*/ 1981601 h 6858000"/>
              <a:gd name="connsiteX554" fmla="*/ 5829202 w 7467600"/>
              <a:gd name="connsiteY554" fmla="*/ 1971679 h 6858000"/>
              <a:gd name="connsiteX555" fmla="*/ 5809558 w 7467600"/>
              <a:gd name="connsiteY555" fmla="*/ 2198043 h 6858000"/>
              <a:gd name="connsiteX556" fmla="*/ 5788653 w 7467600"/>
              <a:gd name="connsiteY556" fmla="*/ 2489430 h 6858000"/>
              <a:gd name="connsiteX557" fmla="*/ 5793439 w 7467600"/>
              <a:gd name="connsiteY557" fmla="*/ 2575235 h 6858000"/>
              <a:gd name="connsiteX558" fmla="*/ 5796837 w 7467600"/>
              <a:gd name="connsiteY558" fmla="*/ 2637633 h 6858000"/>
              <a:gd name="connsiteX559" fmla="*/ 5818614 w 7467600"/>
              <a:gd name="connsiteY559" fmla="*/ 2473055 h 6858000"/>
              <a:gd name="connsiteX560" fmla="*/ 5829202 w 7467600"/>
              <a:gd name="connsiteY560" fmla="*/ 1971679 h 6858000"/>
              <a:gd name="connsiteX561" fmla="*/ 5911389 w 7467600"/>
              <a:gd name="connsiteY561" fmla="*/ 1898371 h 6858000"/>
              <a:gd name="connsiteX562" fmla="*/ 6237627 w 7467600"/>
              <a:gd name="connsiteY562" fmla="*/ 2231921 h 6858000"/>
              <a:gd name="connsiteX563" fmla="*/ 5911389 w 7467600"/>
              <a:gd name="connsiteY563" fmla="*/ 1898371 h 6858000"/>
              <a:gd name="connsiteX564" fmla="*/ 6944437 w 7467600"/>
              <a:gd name="connsiteY564" fmla="*/ 1575402 h 6858000"/>
              <a:gd name="connsiteX565" fmla="*/ 6304730 w 7467600"/>
              <a:gd name="connsiteY565" fmla="*/ 1766654 h 6858000"/>
              <a:gd name="connsiteX566" fmla="*/ 6944437 w 7467600"/>
              <a:gd name="connsiteY566" fmla="*/ 1575402 h 6858000"/>
              <a:gd name="connsiteX567" fmla="*/ 7019523 w 7467600"/>
              <a:gd name="connsiteY567" fmla="*/ 1519450 h 6858000"/>
              <a:gd name="connsiteX568" fmla="*/ 6298091 w 7467600"/>
              <a:gd name="connsiteY568" fmla="*/ 1737122 h 6858000"/>
              <a:gd name="connsiteX569" fmla="*/ 7019523 w 7467600"/>
              <a:gd name="connsiteY569" fmla="*/ 1519450 h 6858000"/>
              <a:gd name="connsiteX570" fmla="*/ 2399523 w 7467600"/>
              <a:gd name="connsiteY570" fmla="*/ 1428234 h 6858000"/>
              <a:gd name="connsiteX571" fmla="*/ 2224982 w 7467600"/>
              <a:gd name="connsiteY571" fmla="*/ 1826201 h 6858000"/>
              <a:gd name="connsiteX572" fmla="*/ 2096099 w 7467600"/>
              <a:gd name="connsiteY572" fmla="*/ 2345900 h 6858000"/>
              <a:gd name="connsiteX573" fmla="*/ 2283317 w 7467600"/>
              <a:gd name="connsiteY573" fmla="*/ 1796925 h 6858000"/>
              <a:gd name="connsiteX574" fmla="*/ 2399523 w 7467600"/>
              <a:gd name="connsiteY574" fmla="*/ 1428234 h 6858000"/>
              <a:gd name="connsiteX575" fmla="*/ 2448558 w 7467600"/>
              <a:gd name="connsiteY575" fmla="*/ 1373435 h 6858000"/>
              <a:gd name="connsiteX576" fmla="*/ 2312521 w 7467600"/>
              <a:gd name="connsiteY576" fmla="*/ 1806140 h 6858000"/>
              <a:gd name="connsiteX577" fmla="*/ 2127533 w 7467600"/>
              <a:gd name="connsiteY577" fmla="*/ 2348380 h 6858000"/>
              <a:gd name="connsiteX578" fmla="*/ 2358080 w 7467600"/>
              <a:gd name="connsiteY578" fmla="*/ 1866134 h 6858000"/>
              <a:gd name="connsiteX579" fmla="*/ 2407436 w 7467600"/>
              <a:gd name="connsiteY579" fmla="*/ 1651070 h 6858000"/>
              <a:gd name="connsiteX580" fmla="*/ 2448558 w 7467600"/>
              <a:gd name="connsiteY580" fmla="*/ 1373435 h 6858000"/>
              <a:gd name="connsiteX581" fmla="*/ 278707 w 7467600"/>
              <a:gd name="connsiteY581" fmla="*/ 1352270 h 6858000"/>
              <a:gd name="connsiteX582" fmla="*/ 321570 w 7467600"/>
              <a:gd name="connsiteY582" fmla="*/ 1861610 h 6858000"/>
              <a:gd name="connsiteX583" fmla="*/ 294281 w 7467600"/>
              <a:gd name="connsiteY583" fmla="*/ 1440658 h 6858000"/>
              <a:gd name="connsiteX584" fmla="*/ 278707 w 7467600"/>
              <a:gd name="connsiteY584" fmla="*/ 1352270 h 6858000"/>
              <a:gd name="connsiteX585" fmla="*/ 1423821 w 7467600"/>
              <a:gd name="connsiteY585" fmla="*/ 1351958 h 6858000"/>
              <a:gd name="connsiteX586" fmla="*/ 1638521 w 7467600"/>
              <a:gd name="connsiteY586" fmla="*/ 1908470 h 6858000"/>
              <a:gd name="connsiteX587" fmla="*/ 1754199 w 7467600"/>
              <a:gd name="connsiteY587" fmla="*/ 2149284 h 6858000"/>
              <a:gd name="connsiteX588" fmla="*/ 1908359 w 7467600"/>
              <a:gd name="connsiteY588" fmla="*/ 2364988 h 6858000"/>
              <a:gd name="connsiteX589" fmla="*/ 1647661 w 7467600"/>
              <a:gd name="connsiteY589" fmla="*/ 1825945 h 6858000"/>
              <a:gd name="connsiteX590" fmla="*/ 1423821 w 7467600"/>
              <a:gd name="connsiteY590" fmla="*/ 1351958 h 6858000"/>
              <a:gd name="connsiteX591" fmla="*/ 1431890 w 7467600"/>
              <a:gd name="connsiteY591" fmla="*/ 1306475 h 6858000"/>
              <a:gd name="connsiteX592" fmla="*/ 1507597 w 7467600"/>
              <a:gd name="connsiteY592" fmla="*/ 1446132 h 6858000"/>
              <a:gd name="connsiteX593" fmla="*/ 1674586 w 7467600"/>
              <a:gd name="connsiteY593" fmla="*/ 1813832 h 6858000"/>
              <a:gd name="connsiteX594" fmla="*/ 1815950 w 7467600"/>
              <a:gd name="connsiteY594" fmla="*/ 2128564 h 6858000"/>
              <a:gd name="connsiteX595" fmla="*/ 1984242 w 7467600"/>
              <a:gd name="connsiteY595" fmla="*/ 2430829 h 6858000"/>
              <a:gd name="connsiteX596" fmla="*/ 2014023 w 7467600"/>
              <a:gd name="connsiteY596" fmla="*/ 2450995 h 6858000"/>
              <a:gd name="connsiteX597" fmla="*/ 1747337 w 7467600"/>
              <a:gd name="connsiteY597" fmla="*/ 1855264 h 6858000"/>
              <a:gd name="connsiteX598" fmla="*/ 1533749 w 7467600"/>
              <a:gd name="connsiteY598" fmla="*/ 1478656 h 6858000"/>
              <a:gd name="connsiteX599" fmla="*/ 1431890 w 7467600"/>
              <a:gd name="connsiteY599" fmla="*/ 1306475 h 6858000"/>
              <a:gd name="connsiteX600" fmla="*/ 5052692 w 7467600"/>
              <a:gd name="connsiteY600" fmla="*/ 1292994 h 6858000"/>
              <a:gd name="connsiteX601" fmla="*/ 5200661 w 7467600"/>
              <a:gd name="connsiteY601" fmla="*/ 1635186 h 6858000"/>
              <a:gd name="connsiteX602" fmla="*/ 5297138 w 7467600"/>
              <a:gd name="connsiteY602" fmla="*/ 1906351 h 6858000"/>
              <a:gd name="connsiteX603" fmla="*/ 5052692 w 7467600"/>
              <a:gd name="connsiteY603" fmla="*/ 1292994 h 6858000"/>
              <a:gd name="connsiteX604" fmla="*/ 5009948 w 7467600"/>
              <a:gd name="connsiteY604" fmla="*/ 1273619 h 6858000"/>
              <a:gd name="connsiteX605" fmla="*/ 5121777 w 7467600"/>
              <a:gd name="connsiteY605" fmla="*/ 1654213 h 6858000"/>
              <a:gd name="connsiteX606" fmla="*/ 5293545 w 7467600"/>
              <a:gd name="connsiteY606" fmla="*/ 2072247 h 6858000"/>
              <a:gd name="connsiteX607" fmla="*/ 5294042 w 7467600"/>
              <a:gd name="connsiteY607" fmla="*/ 2065019 h 6858000"/>
              <a:gd name="connsiteX608" fmla="*/ 5171936 w 7467600"/>
              <a:gd name="connsiteY608" fmla="*/ 1647613 h 6858000"/>
              <a:gd name="connsiteX609" fmla="*/ 5009948 w 7467600"/>
              <a:gd name="connsiteY609" fmla="*/ 1273619 h 6858000"/>
              <a:gd name="connsiteX610" fmla="*/ 655236 w 7467600"/>
              <a:gd name="connsiteY610" fmla="*/ 1268632 h 6858000"/>
              <a:gd name="connsiteX611" fmla="*/ 839521 w 7467600"/>
              <a:gd name="connsiteY611" fmla="*/ 1685315 h 6858000"/>
              <a:gd name="connsiteX612" fmla="*/ 1109416 w 7467600"/>
              <a:gd name="connsiteY612" fmla="*/ 2061663 h 6858000"/>
              <a:gd name="connsiteX613" fmla="*/ 1298300 w 7467600"/>
              <a:gd name="connsiteY613" fmla="*/ 2247742 h 6858000"/>
              <a:gd name="connsiteX614" fmla="*/ 1125871 w 7467600"/>
              <a:gd name="connsiteY614" fmla="*/ 1989513 h 6858000"/>
              <a:gd name="connsiteX615" fmla="*/ 981574 w 7467600"/>
              <a:gd name="connsiteY615" fmla="*/ 1783157 h 6858000"/>
              <a:gd name="connsiteX616" fmla="*/ 922198 w 7467600"/>
              <a:gd name="connsiteY616" fmla="*/ 1677437 h 6858000"/>
              <a:gd name="connsiteX617" fmla="*/ 869293 w 7467600"/>
              <a:gd name="connsiteY617" fmla="*/ 1583214 h 6858000"/>
              <a:gd name="connsiteX618" fmla="*/ 751431 w 7467600"/>
              <a:gd name="connsiteY618" fmla="*/ 1405731 h 6858000"/>
              <a:gd name="connsiteX619" fmla="*/ 655236 w 7467600"/>
              <a:gd name="connsiteY619" fmla="*/ 1268632 h 6858000"/>
              <a:gd name="connsiteX620" fmla="*/ 6516292 w 7467600"/>
              <a:gd name="connsiteY620" fmla="*/ 1263064 h 6858000"/>
              <a:gd name="connsiteX621" fmla="*/ 5736320 w 7467600"/>
              <a:gd name="connsiteY621" fmla="*/ 1501803 h 6858000"/>
              <a:gd name="connsiteX622" fmla="*/ 6516292 w 7467600"/>
              <a:gd name="connsiteY622" fmla="*/ 1263064 h 6858000"/>
              <a:gd name="connsiteX623" fmla="*/ 291466 w 7467600"/>
              <a:gd name="connsiteY623" fmla="*/ 1250369 h 6858000"/>
              <a:gd name="connsiteX624" fmla="*/ 323180 w 7467600"/>
              <a:gd name="connsiteY624" fmla="*/ 1435283 h 6858000"/>
              <a:gd name="connsiteX625" fmla="*/ 349381 w 7467600"/>
              <a:gd name="connsiteY625" fmla="*/ 1875041 h 6858000"/>
              <a:gd name="connsiteX626" fmla="*/ 374363 w 7467600"/>
              <a:gd name="connsiteY626" fmla="*/ 1506494 h 6858000"/>
              <a:gd name="connsiteX627" fmla="*/ 302168 w 7467600"/>
              <a:gd name="connsiteY627" fmla="*/ 1274495 h 6858000"/>
              <a:gd name="connsiteX628" fmla="*/ 291466 w 7467600"/>
              <a:gd name="connsiteY628" fmla="*/ 1250369 h 6858000"/>
              <a:gd name="connsiteX629" fmla="*/ 678222 w 7467600"/>
              <a:gd name="connsiteY629" fmla="*/ 1248670 h 6858000"/>
              <a:gd name="connsiteX630" fmla="*/ 775536 w 7467600"/>
              <a:gd name="connsiteY630" fmla="*/ 1388015 h 6858000"/>
              <a:gd name="connsiteX631" fmla="*/ 894529 w 7467600"/>
              <a:gd name="connsiteY631" fmla="*/ 1567739 h 6858000"/>
              <a:gd name="connsiteX632" fmla="*/ 948000 w 7467600"/>
              <a:gd name="connsiteY632" fmla="*/ 1663088 h 6858000"/>
              <a:gd name="connsiteX633" fmla="*/ 1006812 w 7467600"/>
              <a:gd name="connsiteY633" fmla="*/ 1767683 h 6858000"/>
              <a:gd name="connsiteX634" fmla="*/ 1149133 w 7467600"/>
              <a:gd name="connsiteY634" fmla="*/ 1971513 h 6858000"/>
              <a:gd name="connsiteX635" fmla="*/ 1333952 w 7467600"/>
              <a:gd name="connsiteY635" fmla="*/ 2251620 h 6858000"/>
              <a:gd name="connsiteX636" fmla="*/ 1337329 w 7467600"/>
              <a:gd name="connsiteY636" fmla="*/ 2258350 h 6858000"/>
              <a:gd name="connsiteX637" fmla="*/ 1014726 w 7467600"/>
              <a:gd name="connsiteY637" fmla="*/ 1615556 h 6858000"/>
              <a:gd name="connsiteX638" fmla="*/ 678222 w 7467600"/>
              <a:gd name="connsiteY638" fmla="*/ 1248670 h 6858000"/>
              <a:gd name="connsiteX639" fmla="*/ 6691602 w 7467600"/>
              <a:gd name="connsiteY639" fmla="*/ 1140573 h 6858000"/>
              <a:gd name="connsiteX640" fmla="*/ 6571100 w 7467600"/>
              <a:gd name="connsiteY640" fmla="*/ 1183662 h 6858000"/>
              <a:gd name="connsiteX641" fmla="*/ 6241687 w 7467600"/>
              <a:gd name="connsiteY641" fmla="*/ 1257600 h 6858000"/>
              <a:gd name="connsiteX642" fmla="*/ 5693009 w 7467600"/>
              <a:gd name="connsiteY642" fmla="*/ 1478256 h 6858000"/>
              <a:gd name="connsiteX643" fmla="*/ 6548420 w 7467600"/>
              <a:gd name="connsiteY643" fmla="*/ 1214599 h 6858000"/>
              <a:gd name="connsiteX644" fmla="*/ 6605473 w 7467600"/>
              <a:gd name="connsiteY644" fmla="*/ 1184686 h 6858000"/>
              <a:gd name="connsiteX645" fmla="*/ 6691602 w 7467600"/>
              <a:gd name="connsiteY645" fmla="*/ 1140573 h 6858000"/>
              <a:gd name="connsiteX646" fmla="*/ 4002475 w 7467600"/>
              <a:gd name="connsiteY646" fmla="*/ 1037802 h 6858000"/>
              <a:gd name="connsiteX647" fmla="*/ 4000324 w 7467600"/>
              <a:gd name="connsiteY647" fmla="*/ 1039362 h 6858000"/>
              <a:gd name="connsiteX648" fmla="*/ 4002862 w 7467600"/>
              <a:gd name="connsiteY648" fmla="*/ 1042866 h 6858000"/>
              <a:gd name="connsiteX649" fmla="*/ 4002475 w 7467600"/>
              <a:gd name="connsiteY649" fmla="*/ 1037802 h 6858000"/>
              <a:gd name="connsiteX650" fmla="*/ 506322 w 7467600"/>
              <a:gd name="connsiteY650" fmla="*/ 1020997 h 6858000"/>
              <a:gd name="connsiteX651" fmla="*/ 533068 w 7467600"/>
              <a:gd name="connsiteY651" fmla="*/ 1029409 h 6858000"/>
              <a:gd name="connsiteX652" fmla="*/ 1232525 w 7467600"/>
              <a:gd name="connsiteY652" fmla="*/ 1804675 h 6858000"/>
              <a:gd name="connsiteX653" fmla="*/ 1388858 w 7467600"/>
              <a:gd name="connsiteY653" fmla="*/ 2368011 h 6858000"/>
              <a:gd name="connsiteX654" fmla="*/ 1384098 w 7467600"/>
              <a:gd name="connsiteY654" fmla="*/ 2378125 h 6858000"/>
              <a:gd name="connsiteX655" fmla="*/ 1425393 w 7467600"/>
              <a:gd name="connsiteY655" fmla="*/ 2589124 h 6858000"/>
              <a:gd name="connsiteX656" fmla="*/ 1424001 w 7467600"/>
              <a:gd name="connsiteY656" fmla="*/ 2597541 h 6858000"/>
              <a:gd name="connsiteX657" fmla="*/ 2152729 w 7467600"/>
              <a:gd name="connsiteY657" fmla="*/ 2864487 h 6858000"/>
              <a:gd name="connsiteX658" fmla="*/ 2020609 w 7467600"/>
              <a:gd name="connsiteY658" fmla="*/ 2539671 h 6858000"/>
              <a:gd name="connsiteX659" fmla="*/ 2018920 w 7467600"/>
              <a:gd name="connsiteY659" fmla="*/ 2536309 h 6858000"/>
              <a:gd name="connsiteX660" fmla="*/ 1342441 w 7467600"/>
              <a:gd name="connsiteY660" fmla="*/ 1173017 h 6858000"/>
              <a:gd name="connsiteX661" fmla="*/ 1367925 w 7467600"/>
              <a:gd name="connsiteY661" fmla="*/ 1135648 h 6858000"/>
              <a:gd name="connsiteX662" fmla="*/ 1771401 w 7467600"/>
              <a:gd name="connsiteY662" fmla="*/ 1806673 h 6858000"/>
              <a:gd name="connsiteX663" fmla="*/ 1972385 w 7467600"/>
              <a:gd name="connsiteY663" fmla="*/ 2198735 h 6858000"/>
              <a:gd name="connsiteX664" fmla="*/ 2040892 w 7467600"/>
              <a:gd name="connsiteY664" fmla="*/ 2405205 h 6858000"/>
              <a:gd name="connsiteX665" fmla="*/ 2131689 w 7467600"/>
              <a:gd name="connsiteY665" fmla="*/ 1936926 h 6858000"/>
              <a:gd name="connsiteX666" fmla="*/ 2454820 w 7467600"/>
              <a:gd name="connsiteY666" fmla="*/ 1248808 h 6858000"/>
              <a:gd name="connsiteX667" fmla="*/ 2492512 w 7467600"/>
              <a:gd name="connsiteY667" fmla="*/ 1302920 h 6858000"/>
              <a:gd name="connsiteX668" fmla="*/ 2081216 w 7467600"/>
              <a:gd name="connsiteY668" fmla="*/ 2527513 h 6858000"/>
              <a:gd name="connsiteX669" fmla="*/ 2081211 w 7467600"/>
              <a:gd name="connsiteY669" fmla="*/ 2528916 h 6858000"/>
              <a:gd name="connsiteX670" fmla="*/ 2199067 w 7467600"/>
              <a:gd name="connsiteY670" fmla="*/ 2884061 h 6858000"/>
              <a:gd name="connsiteX671" fmla="*/ 3192586 w 7467600"/>
              <a:gd name="connsiteY671" fmla="*/ 3411496 h 6858000"/>
              <a:gd name="connsiteX672" fmla="*/ 3182620 w 7467600"/>
              <a:gd name="connsiteY672" fmla="*/ 3483279 h 6858000"/>
              <a:gd name="connsiteX673" fmla="*/ 2435119 w 7467600"/>
              <a:gd name="connsiteY673" fmla="*/ 3080173 h 6858000"/>
              <a:gd name="connsiteX674" fmla="*/ 2410152 w 7467600"/>
              <a:gd name="connsiteY674" fmla="*/ 3063751 h 6858000"/>
              <a:gd name="connsiteX675" fmla="*/ 2408099 w 7467600"/>
              <a:gd name="connsiteY675" fmla="*/ 3064403 h 6858000"/>
              <a:gd name="connsiteX676" fmla="*/ 2407218 w 7467600"/>
              <a:gd name="connsiteY676" fmla="*/ 3070324 h 6858000"/>
              <a:gd name="connsiteX677" fmla="*/ 2380138 w 7467600"/>
              <a:gd name="connsiteY677" fmla="*/ 3099341 h 6858000"/>
              <a:gd name="connsiteX678" fmla="*/ 1765923 w 7467600"/>
              <a:gd name="connsiteY678" fmla="*/ 3581043 h 6858000"/>
              <a:gd name="connsiteX679" fmla="*/ 1702258 w 7467600"/>
              <a:gd name="connsiteY679" fmla="*/ 3612286 h 6858000"/>
              <a:gd name="connsiteX680" fmla="*/ 1538370 w 7467600"/>
              <a:gd name="connsiteY680" fmla="*/ 3811804 h 6858000"/>
              <a:gd name="connsiteX681" fmla="*/ 542867 w 7467600"/>
              <a:gd name="connsiteY681" fmla="*/ 4944092 h 6858000"/>
              <a:gd name="connsiteX682" fmla="*/ 515800 w 7467600"/>
              <a:gd name="connsiteY682" fmla="*/ 4862180 h 6858000"/>
              <a:gd name="connsiteX683" fmla="*/ 909145 w 7467600"/>
              <a:gd name="connsiteY683" fmla="*/ 4199225 h 6858000"/>
              <a:gd name="connsiteX684" fmla="*/ 1214067 w 7467600"/>
              <a:gd name="connsiteY684" fmla="*/ 3908561 h 6858000"/>
              <a:gd name="connsiteX685" fmla="*/ 640967 w 7467600"/>
              <a:gd name="connsiteY685" fmla="*/ 4105601 h 6858000"/>
              <a:gd name="connsiteX686" fmla="*/ 112563 w 7467600"/>
              <a:gd name="connsiteY686" fmla="*/ 4396952 h 6858000"/>
              <a:gd name="connsiteX687" fmla="*/ 0 w 7467600"/>
              <a:gd name="connsiteY687" fmla="*/ 4466006 h 6858000"/>
              <a:gd name="connsiteX688" fmla="*/ 0 w 7467600"/>
              <a:gd name="connsiteY688" fmla="*/ 4233763 h 6858000"/>
              <a:gd name="connsiteX689" fmla="*/ 36881 w 7467600"/>
              <a:gd name="connsiteY689" fmla="*/ 4200118 h 6858000"/>
              <a:gd name="connsiteX690" fmla="*/ 910534 w 7467600"/>
              <a:gd name="connsiteY690" fmla="*/ 3629753 h 6858000"/>
              <a:gd name="connsiteX691" fmla="*/ 1578717 w 7467600"/>
              <a:gd name="connsiteY691" fmla="*/ 3575982 h 6858000"/>
              <a:gd name="connsiteX692" fmla="*/ 2338780 w 7467600"/>
              <a:gd name="connsiteY692" fmla="*/ 3033725 h 6858000"/>
              <a:gd name="connsiteX693" fmla="*/ 1807991 w 7467600"/>
              <a:gd name="connsiteY693" fmla="*/ 2807184 h 6858000"/>
              <a:gd name="connsiteX694" fmla="*/ 1416358 w 7467600"/>
              <a:gd name="connsiteY694" fmla="*/ 3112571 h 6858000"/>
              <a:gd name="connsiteX695" fmla="*/ 939066 w 7467600"/>
              <a:gd name="connsiteY695" fmla="*/ 3378798 h 6858000"/>
              <a:gd name="connsiteX696" fmla="*/ 115099 w 7467600"/>
              <a:gd name="connsiteY696" fmla="*/ 3607650 h 6858000"/>
              <a:gd name="connsiteX697" fmla="*/ 97284 w 7467600"/>
              <a:gd name="connsiteY697" fmla="*/ 3520393 h 6858000"/>
              <a:gd name="connsiteX698" fmla="*/ 922050 w 7467600"/>
              <a:gd name="connsiteY698" fmla="*/ 3074867 h 6858000"/>
              <a:gd name="connsiteX699" fmla="*/ 1405265 w 7467600"/>
              <a:gd name="connsiteY699" fmla="*/ 3016319 h 6858000"/>
              <a:gd name="connsiteX700" fmla="*/ 1407512 w 7467600"/>
              <a:gd name="connsiteY700" fmla="*/ 3018001 h 6858000"/>
              <a:gd name="connsiteX701" fmla="*/ 1726266 w 7467600"/>
              <a:gd name="connsiteY701" fmla="*/ 2777274 h 6858000"/>
              <a:gd name="connsiteX702" fmla="*/ 625390 w 7467600"/>
              <a:gd name="connsiteY702" fmla="*/ 2514541 h 6858000"/>
              <a:gd name="connsiteX703" fmla="*/ 619799 w 7467600"/>
              <a:gd name="connsiteY703" fmla="*/ 2527180 h 6858000"/>
              <a:gd name="connsiteX704" fmla="*/ 310030 w 7467600"/>
              <a:gd name="connsiteY704" fmla="*/ 2771818 h 6858000"/>
              <a:gd name="connsiteX705" fmla="*/ 173877 w 7467600"/>
              <a:gd name="connsiteY705" fmla="*/ 2937056 h 6858000"/>
              <a:gd name="connsiteX706" fmla="*/ 77889 w 7467600"/>
              <a:gd name="connsiteY706" fmla="*/ 3138440 h 6858000"/>
              <a:gd name="connsiteX707" fmla="*/ 0 w 7467600"/>
              <a:gd name="connsiteY707" fmla="*/ 3271395 h 6858000"/>
              <a:gd name="connsiteX708" fmla="*/ 0 w 7467600"/>
              <a:gd name="connsiteY708" fmla="*/ 3153002 h 6858000"/>
              <a:gd name="connsiteX709" fmla="*/ 2386 w 7467600"/>
              <a:gd name="connsiteY709" fmla="*/ 3149203 h 6858000"/>
              <a:gd name="connsiteX710" fmla="*/ 89753 w 7467600"/>
              <a:gd name="connsiteY710" fmla="*/ 2987702 h 6858000"/>
              <a:gd name="connsiteX711" fmla="*/ 76869 w 7467600"/>
              <a:gd name="connsiteY711" fmla="*/ 3005404 h 6858000"/>
              <a:gd name="connsiteX712" fmla="*/ 32049 w 7467600"/>
              <a:gd name="connsiteY712" fmla="*/ 3065814 h 6858000"/>
              <a:gd name="connsiteX713" fmla="*/ 0 w 7467600"/>
              <a:gd name="connsiteY713" fmla="*/ 3108744 h 6858000"/>
              <a:gd name="connsiteX714" fmla="*/ 0 w 7467600"/>
              <a:gd name="connsiteY714" fmla="*/ 3058059 h 6858000"/>
              <a:gd name="connsiteX715" fmla="*/ 7610 w 7467600"/>
              <a:gd name="connsiteY715" fmla="*/ 3047889 h 6858000"/>
              <a:gd name="connsiteX716" fmla="*/ 52419 w 7467600"/>
              <a:gd name="connsiteY716" fmla="*/ 2987479 h 6858000"/>
              <a:gd name="connsiteX717" fmla="*/ 59142 w 7467600"/>
              <a:gd name="connsiteY717" fmla="*/ 2978488 h 6858000"/>
              <a:gd name="connsiteX718" fmla="*/ 0 w 7467600"/>
              <a:gd name="connsiteY718" fmla="*/ 3015334 h 6858000"/>
              <a:gd name="connsiteX719" fmla="*/ 0 w 7467600"/>
              <a:gd name="connsiteY719" fmla="*/ 2914286 h 6858000"/>
              <a:gd name="connsiteX720" fmla="*/ 36383 w 7467600"/>
              <a:gd name="connsiteY720" fmla="*/ 2901128 h 6858000"/>
              <a:gd name="connsiteX721" fmla="*/ 156329 w 7467600"/>
              <a:gd name="connsiteY721" fmla="*/ 2840533 h 6858000"/>
              <a:gd name="connsiteX722" fmla="*/ 358355 w 7467600"/>
              <a:gd name="connsiteY722" fmla="*/ 2620471 h 6858000"/>
              <a:gd name="connsiteX723" fmla="*/ 510577 w 7467600"/>
              <a:gd name="connsiteY723" fmla="*/ 2501244 h 6858000"/>
              <a:gd name="connsiteX724" fmla="*/ 211967 w 7467600"/>
              <a:gd name="connsiteY724" fmla="*/ 2479171 h 6858000"/>
              <a:gd name="connsiteX725" fmla="*/ 0 w 7467600"/>
              <a:gd name="connsiteY725" fmla="*/ 2476398 h 6858000"/>
              <a:gd name="connsiteX726" fmla="*/ 0 w 7467600"/>
              <a:gd name="connsiteY726" fmla="*/ 2389189 h 6858000"/>
              <a:gd name="connsiteX727" fmla="*/ 103062 w 7467600"/>
              <a:gd name="connsiteY727" fmla="*/ 2389518 h 6858000"/>
              <a:gd name="connsiteX728" fmla="*/ 510734 w 7467600"/>
              <a:gd name="connsiteY728" fmla="*/ 2416201 h 6858000"/>
              <a:gd name="connsiteX729" fmla="*/ 279257 w 7467600"/>
              <a:gd name="connsiteY729" fmla="*/ 2092102 h 6858000"/>
              <a:gd name="connsiteX730" fmla="*/ 65265 w 7467600"/>
              <a:gd name="connsiteY730" fmla="*/ 2006049 h 6858000"/>
              <a:gd name="connsiteX731" fmla="*/ 0 w 7467600"/>
              <a:gd name="connsiteY731" fmla="*/ 1982532 h 6858000"/>
              <a:gd name="connsiteX732" fmla="*/ 0 w 7467600"/>
              <a:gd name="connsiteY732" fmla="*/ 1912789 h 6858000"/>
              <a:gd name="connsiteX733" fmla="*/ 97460 w 7467600"/>
              <a:gd name="connsiteY733" fmla="*/ 1953725 h 6858000"/>
              <a:gd name="connsiteX734" fmla="*/ 221272 w 7467600"/>
              <a:gd name="connsiteY734" fmla="*/ 1980766 h 6858000"/>
              <a:gd name="connsiteX735" fmla="*/ 116765 w 7467600"/>
              <a:gd name="connsiteY735" fmla="*/ 1911033 h 6858000"/>
              <a:gd name="connsiteX736" fmla="*/ 16405 w 7467600"/>
              <a:gd name="connsiteY736" fmla="*/ 1803412 h 6858000"/>
              <a:gd name="connsiteX737" fmla="*/ 0 w 7467600"/>
              <a:gd name="connsiteY737" fmla="*/ 1784777 h 6858000"/>
              <a:gd name="connsiteX738" fmla="*/ 0 w 7467600"/>
              <a:gd name="connsiteY738" fmla="*/ 1740082 h 6858000"/>
              <a:gd name="connsiteX739" fmla="*/ 39394 w 7467600"/>
              <a:gd name="connsiteY739" fmla="*/ 1784856 h 6858000"/>
              <a:gd name="connsiteX740" fmla="*/ 135813 w 7467600"/>
              <a:gd name="connsiteY740" fmla="*/ 1888838 h 6858000"/>
              <a:gd name="connsiteX741" fmla="*/ 242575 w 7467600"/>
              <a:gd name="connsiteY741" fmla="*/ 1958841 h 6858000"/>
              <a:gd name="connsiteX742" fmla="*/ 82197 w 7467600"/>
              <a:gd name="connsiteY742" fmla="*/ 1754826 h 6858000"/>
              <a:gd name="connsiteX743" fmla="*/ 0 w 7467600"/>
              <a:gd name="connsiteY743" fmla="*/ 1679650 h 6858000"/>
              <a:gd name="connsiteX744" fmla="*/ 0 w 7467600"/>
              <a:gd name="connsiteY744" fmla="*/ 1602463 h 6858000"/>
              <a:gd name="connsiteX745" fmla="*/ 84689 w 7467600"/>
              <a:gd name="connsiteY745" fmla="*/ 1677442 h 6858000"/>
              <a:gd name="connsiteX746" fmla="*/ 298437 w 7467600"/>
              <a:gd name="connsiteY746" fmla="*/ 1968019 h 6858000"/>
              <a:gd name="connsiteX747" fmla="*/ 227269 w 7467600"/>
              <a:gd name="connsiteY747" fmla="*/ 1114064 h 6858000"/>
              <a:gd name="connsiteX748" fmla="*/ 248003 w 7467600"/>
              <a:gd name="connsiteY748" fmla="*/ 1089613 h 6858000"/>
              <a:gd name="connsiteX749" fmla="*/ 427020 w 7467600"/>
              <a:gd name="connsiteY749" fmla="*/ 1619803 h 6858000"/>
              <a:gd name="connsiteX750" fmla="*/ 340345 w 7467600"/>
              <a:gd name="connsiteY750" fmla="*/ 2027739 h 6858000"/>
              <a:gd name="connsiteX751" fmla="*/ 360865 w 7467600"/>
              <a:gd name="connsiteY751" fmla="*/ 2044827 h 6858000"/>
              <a:gd name="connsiteX752" fmla="*/ 560414 w 7467600"/>
              <a:gd name="connsiteY752" fmla="*/ 2421457 h 6858000"/>
              <a:gd name="connsiteX753" fmla="*/ 1359703 w 7467600"/>
              <a:gd name="connsiteY753" fmla="*/ 2578554 h 6858000"/>
              <a:gd name="connsiteX754" fmla="*/ 1359422 w 7467600"/>
              <a:gd name="connsiteY754" fmla="*/ 2577994 h 6858000"/>
              <a:gd name="connsiteX755" fmla="*/ 828701 w 7467600"/>
              <a:gd name="connsiteY755" fmla="*/ 1839520 h 6858000"/>
              <a:gd name="connsiteX756" fmla="*/ 494427 w 7467600"/>
              <a:gd name="connsiteY756" fmla="*/ 1092333 h 6858000"/>
              <a:gd name="connsiteX757" fmla="*/ 506322 w 7467600"/>
              <a:gd name="connsiteY757" fmla="*/ 1020997 h 6858000"/>
              <a:gd name="connsiteX758" fmla="*/ 4570198 w 7467600"/>
              <a:gd name="connsiteY758" fmla="*/ 978081 h 6858000"/>
              <a:gd name="connsiteX759" fmla="*/ 4523691 w 7467600"/>
              <a:gd name="connsiteY759" fmla="*/ 1127776 h 6858000"/>
              <a:gd name="connsiteX760" fmla="*/ 4509875 w 7467600"/>
              <a:gd name="connsiteY760" fmla="*/ 1167552 h 6858000"/>
              <a:gd name="connsiteX761" fmla="*/ 4478168 w 7467600"/>
              <a:gd name="connsiteY761" fmla="*/ 1260735 h 6858000"/>
              <a:gd name="connsiteX762" fmla="*/ 4409309 w 7467600"/>
              <a:gd name="connsiteY762" fmla="*/ 1666996 h 6858000"/>
              <a:gd name="connsiteX763" fmla="*/ 4370031 w 7467600"/>
              <a:gd name="connsiteY763" fmla="*/ 1955666 h 6858000"/>
              <a:gd name="connsiteX764" fmla="*/ 4570198 w 7467600"/>
              <a:gd name="connsiteY764" fmla="*/ 978081 h 6858000"/>
              <a:gd name="connsiteX765" fmla="*/ 4557898 w 7467600"/>
              <a:gd name="connsiteY765" fmla="*/ 900011 h 6858000"/>
              <a:gd name="connsiteX766" fmla="*/ 4344840 w 7467600"/>
              <a:gd name="connsiteY766" fmla="*/ 1922038 h 6858000"/>
              <a:gd name="connsiteX767" fmla="*/ 4378710 w 7467600"/>
              <a:gd name="connsiteY767" fmla="*/ 1665516 h 6858000"/>
              <a:gd name="connsiteX768" fmla="*/ 4448798 w 7467600"/>
              <a:gd name="connsiteY768" fmla="*/ 1253024 h 6858000"/>
              <a:gd name="connsiteX769" fmla="*/ 4480315 w 7467600"/>
              <a:gd name="connsiteY769" fmla="*/ 1158454 h 6858000"/>
              <a:gd name="connsiteX770" fmla="*/ 4494133 w 7467600"/>
              <a:gd name="connsiteY770" fmla="*/ 1118676 h 6858000"/>
              <a:gd name="connsiteX771" fmla="*/ 4557898 w 7467600"/>
              <a:gd name="connsiteY771" fmla="*/ 900011 h 6858000"/>
              <a:gd name="connsiteX772" fmla="*/ 5870151 w 7467600"/>
              <a:gd name="connsiteY772" fmla="*/ 898890 h 6858000"/>
              <a:gd name="connsiteX773" fmla="*/ 5861335 w 7467600"/>
              <a:gd name="connsiteY773" fmla="*/ 899177 h 6858000"/>
              <a:gd name="connsiteX774" fmla="*/ 5843702 w 7467600"/>
              <a:gd name="connsiteY774" fmla="*/ 899748 h 6858000"/>
              <a:gd name="connsiteX775" fmla="*/ 5651107 w 7467600"/>
              <a:gd name="connsiteY775" fmla="*/ 920306 h 6858000"/>
              <a:gd name="connsiteX776" fmla="*/ 5459407 w 7467600"/>
              <a:gd name="connsiteY776" fmla="*/ 940975 h 6858000"/>
              <a:gd name="connsiteX777" fmla="*/ 5374846 w 7467600"/>
              <a:gd name="connsiteY777" fmla="*/ 941988 h 6858000"/>
              <a:gd name="connsiteX778" fmla="*/ 5256105 w 7467600"/>
              <a:gd name="connsiteY778" fmla="*/ 945632 h 6858000"/>
              <a:gd name="connsiteX779" fmla="*/ 5107071 w 7467600"/>
              <a:gd name="connsiteY779" fmla="*/ 969720 h 6858000"/>
              <a:gd name="connsiteX780" fmla="*/ 4998681 w 7467600"/>
              <a:gd name="connsiteY780" fmla="*/ 988771 h 6858000"/>
              <a:gd name="connsiteX781" fmla="*/ 5870151 w 7467600"/>
              <a:gd name="connsiteY781" fmla="*/ 898890 h 6858000"/>
              <a:gd name="connsiteX782" fmla="*/ 5504425 w 7467600"/>
              <a:gd name="connsiteY782" fmla="*/ 848067 h 6858000"/>
              <a:gd name="connsiteX783" fmla="*/ 4968849 w 7467600"/>
              <a:gd name="connsiteY783" fmla="*/ 962318 h 6858000"/>
              <a:gd name="connsiteX784" fmla="*/ 5104039 w 7467600"/>
              <a:gd name="connsiteY784" fmla="*/ 940634 h 6858000"/>
              <a:gd name="connsiteX785" fmla="*/ 5256311 w 7467600"/>
              <a:gd name="connsiteY785" fmla="*/ 916490 h 6858000"/>
              <a:gd name="connsiteX786" fmla="*/ 5377381 w 7467600"/>
              <a:gd name="connsiteY786" fmla="*/ 912671 h 6858000"/>
              <a:gd name="connsiteX787" fmla="*/ 5460148 w 7467600"/>
              <a:gd name="connsiteY787" fmla="*/ 911442 h 6858000"/>
              <a:gd name="connsiteX788" fmla="*/ 5648971 w 7467600"/>
              <a:gd name="connsiteY788" fmla="*/ 891331 h 6858000"/>
              <a:gd name="connsiteX789" fmla="*/ 5844807 w 7467600"/>
              <a:gd name="connsiteY789" fmla="*/ 870718 h 6858000"/>
              <a:gd name="connsiteX790" fmla="*/ 5862975 w 7467600"/>
              <a:gd name="connsiteY790" fmla="*/ 869756 h 6858000"/>
              <a:gd name="connsiteX791" fmla="*/ 5920887 w 7467600"/>
              <a:gd name="connsiteY791" fmla="*/ 865929 h 6858000"/>
              <a:gd name="connsiteX792" fmla="*/ 5504425 w 7467600"/>
              <a:gd name="connsiteY792" fmla="*/ 848067 h 6858000"/>
              <a:gd name="connsiteX793" fmla="*/ 3607114 w 7467600"/>
              <a:gd name="connsiteY793" fmla="*/ 467441 h 6858000"/>
              <a:gd name="connsiteX794" fmla="*/ 3296242 w 7467600"/>
              <a:gd name="connsiteY794" fmla="*/ 807991 h 6858000"/>
              <a:gd name="connsiteX795" fmla="*/ 3174674 w 7467600"/>
              <a:gd name="connsiteY795" fmla="*/ 919759 h 6858000"/>
              <a:gd name="connsiteX796" fmla="*/ 3042978 w 7467600"/>
              <a:gd name="connsiteY796" fmla="*/ 1054894 h 6858000"/>
              <a:gd name="connsiteX797" fmla="*/ 2968914 w 7467600"/>
              <a:gd name="connsiteY797" fmla="*/ 1133756 h 6858000"/>
              <a:gd name="connsiteX798" fmla="*/ 3103823 w 7467600"/>
              <a:gd name="connsiteY798" fmla="*/ 1026814 h 6858000"/>
              <a:gd name="connsiteX799" fmla="*/ 3607114 w 7467600"/>
              <a:gd name="connsiteY799" fmla="*/ 467441 h 6858000"/>
              <a:gd name="connsiteX800" fmla="*/ 3744487 w 7467600"/>
              <a:gd name="connsiteY800" fmla="*/ 383136 h 6858000"/>
              <a:gd name="connsiteX801" fmla="*/ 3970213 w 7467600"/>
              <a:gd name="connsiteY801" fmla="*/ 995559 h 6858000"/>
              <a:gd name="connsiteX802" fmla="*/ 3744487 w 7467600"/>
              <a:gd name="connsiteY802" fmla="*/ 383136 h 6858000"/>
              <a:gd name="connsiteX803" fmla="*/ 3624562 w 7467600"/>
              <a:gd name="connsiteY803" fmla="*/ 367041 h 6858000"/>
              <a:gd name="connsiteX804" fmla="*/ 3489712 w 7467600"/>
              <a:gd name="connsiteY804" fmla="*/ 485386 h 6858000"/>
              <a:gd name="connsiteX805" fmla="*/ 3182994 w 7467600"/>
              <a:gd name="connsiteY805" fmla="*/ 828265 h 6858000"/>
              <a:gd name="connsiteX806" fmla="*/ 2892114 w 7467600"/>
              <a:gd name="connsiteY806" fmla="*/ 1172635 h 6858000"/>
              <a:gd name="connsiteX807" fmla="*/ 3021459 w 7467600"/>
              <a:gd name="connsiteY807" fmla="*/ 1035385 h 6858000"/>
              <a:gd name="connsiteX808" fmla="*/ 3153873 w 7467600"/>
              <a:gd name="connsiteY808" fmla="*/ 898971 h 6858000"/>
              <a:gd name="connsiteX809" fmla="*/ 3276511 w 7467600"/>
              <a:gd name="connsiteY809" fmla="*/ 786423 h 6858000"/>
              <a:gd name="connsiteX810" fmla="*/ 3584154 w 7467600"/>
              <a:gd name="connsiteY810" fmla="*/ 448218 h 6858000"/>
              <a:gd name="connsiteX811" fmla="*/ 3624562 w 7467600"/>
              <a:gd name="connsiteY811" fmla="*/ 367041 h 6858000"/>
              <a:gd name="connsiteX812" fmla="*/ 3766672 w 7467600"/>
              <a:gd name="connsiteY812" fmla="*/ 359429 h 6858000"/>
              <a:gd name="connsiteX813" fmla="*/ 3996338 w 7467600"/>
              <a:gd name="connsiteY813" fmla="*/ 968237 h 6858000"/>
              <a:gd name="connsiteX814" fmla="*/ 3766672 w 7467600"/>
              <a:gd name="connsiteY814" fmla="*/ 359429 h 6858000"/>
              <a:gd name="connsiteX815" fmla="*/ 5805386 w 7467600"/>
              <a:gd name="connsiteY815" fmla="*/ 239240 h 6858000"/>
              <a:gd name="connsiteX816" fmla="*/ 5736947 w 7467600"/>
              <a:gd name="connsiteY816" fmla="*/ 261367 h 6858000"/>
              <a:gd name="connsiteX817" fmla="*/ 5427012 w 7467600"/>
              <a:gd name="connsiteY817" fmla="*/ 311272 h 6858000"/>
              <a:gd name="connsiteX818" fmla="*/ 5147818 w 7467600"/>
              <a:gd name="connsiteY818" fmla="*/ 322112 h 6858000"/>
              <a:gd name="connsiteX819" fmla="*/ 5060854 w 7467600"/>
              <a:gd name="connsiteY819" fmla="*/ 311882 h 6858000"/>
              <a:gd name="connsiteX820" fmla="*/ 4945989 w 7467600"/>
              <a:gd name="connsiteY820" fmla="*/ 300516 h 6858000"/>
              <a:gd name="connsiteX821" fmla="*/ 5410479 w 7467600"/>
              <a:gd name="connsiteY821" fmla="*/ 348434 h 6858000"/>
              <a:gd name="connsiteX822" fmla="*/ 5805386 w 7467600"/>
              <a:gd name="connsiteY822" fmla="*/ 239240 h 6858000"/>
              <a:gd name="connsiteX823" fmla="*/ 5905192 w 7467600"/>
              <a:gd name="connsiteY823" fmla="*/ 163079 h 6858000"/>
              <a:gd name="connsiteX824" fmla="*/ 5865655 w 7467600"/>
              <a:gd name="connsiteY824" fmla="*/ 171901 h 6858000"/>
              <a:gd name="connsiteX825" fmla="*/ 5259740 w 7467600"/>
              <a:gd name="connsiteY825" fmla="*/ 257013 h 6858000"/>
              <a:gd name="connsiteX826" fmla="*/ 5208466 w 7467600"/>
              <a:gd name="connsiteY826" fmla="*/ 257550 h 6858000"/>
              <a:gd name="connsiteX827" fmla="*/ 4980204 w 7467600"/>
              <a:gd name="connsiteY827" fmla="*/ 271903 h 6858000"/>
              <a:gd name="connsiteX828" fmla="*/ 5068068 w 7467600"/>
              <a:gd name="connsiteY828" fmla="*/ 282244 h 6858000"/>
              <a:gd name="connsiteX829" fmla="*/ 5153231 w 7467600"/>
              <a:gd name="connsiteY829" fmla="*/ 292240 h 6858000"/>
              <a:gd name="connsiteX830" fmla="*/ 5426491 w 7467600"/>
              <a:gd name="connsiteY830" fmla="*/ 281128 h 6858000"/>
              <a:gd name="connsiteX831" fmla="*/ 5731212 w 7467600"/>
              <a:gd name="connsiteY831" fmla="*/ 231951 h 6858000"/>
              <a:gd name="connsiteX832" fmla="*/ 5905192 w 7467600"/>
              <a:gd name="connsiteY832" fmla="*/ 163079 h 6858000"/>
              <a:gd name="connsiteX833" fmla="*/ 5944437 w 7467600"/>
              <a:gd name="connsiteY833" fmla="*/ 113829 h 6858000"/>
              <a:gd name="connsiteX834" fmla="*/ 5825032 w 7467600"/>
              <a:gd name="connsiteY834" fmla="*/ 146405 h 6858000"/>
              <a:gd name="connsiteX835" fmla="*/ 4955599 w 7467600"/>
              <a:gd name="connsiteY835" fmla="*/ 247008 h 6858000"/>
              <a:gd name="connsiteX836" fmla="*/ 5210104 w 7467600"/>
              <a:gd name="connsiteY836" fmla="*/ 228123 h 6858000"/>
              <a:gd name="connsiteX837" fmla="*/ 5261015 w 7467600"/>
              <a:gd name="connsiteY837" fmla="*/ 227087 h 6858000"/>
              <a:gd name="connsiteX838" fmla="*/ 5861181 w 7467600"/>
              <a:gd name="connsiteY838" fmla="*/ 143093 h 6858000"/>
              <a:gd name="connsiteX839" fmla="*/ 5961252 w 7467600"/>
              <a:gd name="connsiteY839" fmla="*/ 114820 h 6858000"/>
              <a:gd name="connsiteX840" fmla="*/ 5944437 w 7467600"/>
              <a:gd name="connsiteY840" fmla="*/ 113829 h 6858000"/>
              <a:gd name="connsiteX841" fmla="*/ 3882765 w 7467600"/>
              <a:gd name="connsiteY841" fmla="*/ 0 h 6858000"/>
              <a:gd name="connsiteX842" fmla="*/ 3995099 w 7467600"/>
              <a:gd name="connsiteY842" fmla="*/ 0 h 6858000"/>
              <a:gd name="connsiteX843" fmla="*/ 4163818 w 7467600"/>
              <a:gd name="connsiteY843" fmla="*/ 234104 h 6858000"/>
              <a:gd name="connsiteX844" fmla="*/ 4172099 w 7467600"/>
              <a:gd name="connsiteY844" fmla="*/ 234207 h 6858000"/>
              <a:gd name="connsiteX845" fmla="*/ 4784282 w 7467600"/>
              <a:gd name="connsiteY845" fmla="*/ 276561 h 6858000"/>
              <a:gd name="connsiteX846" fmla="*/ 4801687 w 7467600"/>
              <a:gd name="connsiteY846" fmla="*/ 267764 h 6858000"/>
              <a:gd name="connsiteX847" fmla="*/ 6082788 w 7467600"/>
              <a:gd name="connsiteY847" fmla="*/ 64119 h 6858000"/>
              <a:gd name="connsiteX848" fmla="*/ 6099442 w 7467600"/>
              <a:gd name="connsiteY848" fmla="*/ 82568 h 6858000"/>
              <a:gd name="connsiteX849" fmla="*/ 4804137 w 7467600"/>
              <a:gd name="connsiteY849" fmla="*/ 320931 h 6858000"/>
              <a:gd name="connsiteX850" fmla="*/ 4227047 w 7467600"/>
              <a:gd name="connsiteY850" fmla="*/ 313415 h 6858000"/>
              <a:gd name="connsiteX851" fmla="*/ 4346041 w 7467600"/>
              <a:gd name="connsiteY851" fmla="*/ 456086 h 6858000"/>
              <a:gd name="connsiteX852" fmla="*/ 4870967 w 7467600"/>
              <a:gd name="connsiteY852" fmla="*/ 963061 h 6858000"/>
              <a:gd name="connsiteX853" fmla="*/ 4889647 w 7467600"/>
              <a:gd name="connsiteY853" fmla="*/ 957147 h 6858000"/>
              <a:gd name="connsiteX854" fmla="*/ 5422504 w 7467600"/>
              <a:gd name="connsiteY854" fmla="*/ 805191 h 6858000"/>
              <a:gd name="connsiteX855" fmla="*/ 6087656 w 7467600"/>
              <a:gd name="connsiteY855" fmla="*/ 826703 h 6858000"/>
              <a:gd name="connsiteX856" fmla="*/ 6058717 w 7467600"/>
              <a:gd name="connsiteY856" fmla="*/ 865992 h 6858000"/>
              <a:gd name="connsiteX857" fmla="*/ 4974153 w 7467600"/>
              <a:gd name="connsiteY857" fmla="*/ 1045456 h 6858000"/>
              <a:gd name="connsiteX858" fmla="*/ 5627835 w 7467600"/>
              <a:gd name="connsiteY858" fmla="*/ 1472077 h 6858000"/>
              <a:gd name="connsiteX859" fmla="*/ 5629817 w 7467600"/>
              <a:gd name="connsiteY859" fmla="*/ 1471412 h 6858000"/>
              <a:gd name="connsiteX860" fmla="*/ 5634124 w 7467600"/>
              <a:gd name="connsiteY860" fmla="*/ 1470572 h 6858000"/>
              <a:gd name="connsiteX861" fmla="*/ 5755832 w 7467600"/>
              <a:gd name="connsiteY861" fmla="*/ 1383886 h 6858000"/>
              <a:gd name="connsiteX862" fmla="*/ 6014186 w 7467600"/>
              <a:gd name="connsiteY862" fmla="*/ 1279799 h 6858000"/>
              <a:gd name="connsiteX863" fmla="*/ 6901619 w 7467600"/>
              <a:gd name="connsiteY863" fmla="*/ 1047874 h 6858000"/>
              <a:gd name="connsiteX864" fmla="*/ 6931566 w 7467600"/>
              <a:gd name="connsiteY864" fmla="*/ 1062034 h 6858000"/>
              <a:gd name="connsiteX865" fmla="*/ 5790982 w 7467600"/>
              <a:gd name="connsiteY865" fmla="*/ 1561380 h 6858000"/>
              <a:gd name="connsiteX866" fmla="*/ 6188971 w 7467600"/>
              <a:gd name="connsiteY866" fmla="*/ 1755168 h 6858000"/>
              <a:gd name="connsiteX867" fmla="*/ 6202446 w 7467600"/>
              <a:gd name="connsiteY867" fmla="*/ 1752268 h 6858000"/>
              <a:gd name="connsiteX868" fmla="*/ 7179560 w 7467600"/>
              <a:gd name="connsiteY868" fmla="*/ 1467551 h 6858000"/>
              <a:gd name="connsiteX869" fmla="*/ 7158730 w 7467600"/>
              <a:gd name="connsiteY869" fmla="*/ 1507835 h 6858000"/>
              <a:gd name="connsiteX870" fmla="*/ 6326959 w 7467600"/>
              <a:gd name="connsiteY870" fmla="*/ 1817686 h 6858000"/>
              <a:gd name="connsiteX871" fmla="*/ 6537433 w 7467600"/>
              <a:gd name="connsiteY871" fmla="*/ 1907790 h 6858000"/>
              <a:gd name="connsiteX872" fmla="*/ 6550221 w 7467600"/>
              <a:gd name="connsiteY872" fmla="*/ 1910729 h 6858000"/>
              <a:gd name="connsiteX873" fmla="*/ 6964438 w 7467600"/>
              <a:gd name="connsiteY873" fmla="*/ 2209505 h 6858000"/>
              <a:gd name="connsiteX874" fmla="*/ 7367862 w 7467600"/>
              <a:gd name="connsiteY874" fmla="*/ 2806833 h 6858000"/>
              <a:gd name="connsiteX875" fmla="*/ 7364329 w 7467600"/>
              <a:gd name="connsiteY875" fmla="*/ 2826907 h 6858000"/>
              <a:gd name="connsiteX876" fmla="*/ 7290545 w 7467600"/>
              <a:gd name="connsiteY876" fmla="*/ 2850663 h 6858000"/>
              <a:gd name="connsiteX877" fmla="*/ 6472036 w 7467600"/>
              <a:gd name="connsiteY877" fmla="*/ 1959003 h 6858000"/>
              <a:gd name="connsiteX878" fmla="*/ 5792897 w 7467600"/>
              <a:gd name="connsiteY878" fmla="*/ 1647747 h 6858000"/>
              <a:gd name="connsiteX879" fmla="*/ 5842751 w 7467600"/>
              <a:gd name="connsiteY879" fmla="*/ 1816112 h 6858000"/>
              <a:gd name="connsiteX880" fmla="*/ 5847424 w 7467600"/>
              <a:gd name="connsiteY880" fmla="*/ 1815776 h 6858000"/>
              <a:gd name="connsiteX881" fmla="*/ 6399821 w 7467600"/>
              <a:gd name="connsiteY881" fmla="*/ 2344799 h 6858000"/>
              <a:gd name="connsiteX882" fmla="*/ 6323232 w 7467600"/>
              <a:gd name="connsiteY882" fmla="*/ 2389634 h 6858000"/>
              <a:gd name="connsiteX883" fmla="*/ 5942958 w 7467600"/>
              <a:gd name="connsiteY883" fmla="*/ 2077708 h 6858000"/>
              <a:gd name="connsiteX884" fmla="*/ 5921559 w 7467600"/>
              <a:gd name="connsiteY884" fmla="*/ 2378596 h 6858000"/>
              <a:gd name="connsiteX885" fmla="*/ 5817651 w 7467600"/>
              <a:gd name="connsiteY885" fmla="*/ 3023919 h 6858000"/>
              <a:gd name="connsiteX886" fmla="*/ 5729634 w 7467600"/>
              <a:gd name="connsiteY886" fmla="*/ 3051849 h 6858000"/>
              <a:gd name="connsiteX887" fmla="*/ 5611018 w 7467600"/>
              <a:gd name="connsiteY887" fmla="*/ 2316769 h 6858000"/>
              <a:gd name="connsiteX888" fmla="*/ 5687608 w 7467600"/>
              <a:gd name="connsiteY888" fmla="*/ 2039972 h 6858000"/>
              <a:gd name="connsiteX889" fmla="*/ 5657554 w 7467600"/>
              <a:gd name="connsiteY889" fmla="*/ 1576445 h 6858000"/>
              <a:gd name="connsiteX890" fmla="*/ 5150475 w 7467600"/>
              <a:gd name="connsiteY890" fmla="*/ 1274012 h 6858000"/>
              <a:gd name="connsiteX891" fmla="*/ 5349142 w 7467600"/>
              <a:gd name="connsiteY891" fmla="*/ 2204405 h 6858000"/>
              <a:gd name="connsiteX892" fmla="*/ 5262214 w 7467600"/>
              <a:gd name="connsiteY892" fmla="*/ 2233836 h 6858000"/>
              <a:gd name="connsiteX893" fmla="*/ 4981539 w 7467600"/>
              <a:gd name="connsiteY893" fmla="*/ 1542201 h 6858000"/>
              <a:gd name="connsiteX894" fmla="*/ 4958461 w 7467600"/>
              <a:gd name="connsiteY894" fmla="*/ 1136957 h 6858000"/>
              <a:gd name="connsiteX895" fmla="*/ 4655015 w 7467600"/>
              <a:gd name="connsiteY895" fmla="*/ 891426 h 6858000"/>
              <a:gd name="connsiteX896" fmla="*/ 4348002 w 7467600"/>
              <a:gd name="connsiteY896" fmla="*/ 2205895 h 6858000"/>
              <a:gd name="connsiteX897" fmla="*/ 4262250 w 7467600"/>
              <a:gd name="connsiteY897" fmla="*/ 2219972 h 6858000"/>
              <a:gd name="connsiteX898" fmla="*/ 4550611 w 7467600"/>
              <a:gd name="connsiteY898" fmla="*/ 817540 h 6858000"/>
              <a:gd name="connsiteX899" fmla="*/ 4564418 w 7467600"/>
              <a:gd name="connsiteY899" fmla="*/ 808293 h 6858000"/>
              <a:gd name="connsiteX900" fmla="*/ 4266388 w 7467600"/>
              <a:gd name="connsiteY900" fmla="*/ 500083 h 6858000"/>
              <a:gd name="connsiteX901" fmla="*/ 4032842 w 7467600"/>
              <a:gd name="connsiteY901" fmla="*/ 211809 h 6858000"/>
              <a:gd name="connsiteX902" fmla="*/ 3882765 w 7467600"/>
              <a:gd name="connsiteY902" fmla="*/ 0 h 6858000"/>
              <a:gd name="connsiteX903" fmla="*/ 3721337 w 7467600"/>
              <a:gd name="connsiteY903" fmla="*/ 0 h 6858000"/>
              <a:gd name="connsiteX904" fmla="*/ 3797544 w 7467600"/>
              <a:gd name="connsiteY904" fmla="*/ 0 h 6858000"/>
              <a:gd name="connsiteX905" fmla="*/ 3775734 w 7467600"/>
              <a:gd name="connsiteY905" fmla="*/ 95131 h 6858000"/>
              <a:gd name="connsiteX906" fmla="*/ 3724807 w 7467600"/>
              <a:gd name="connsiteY906" fmla="*/ 272257 h 6858000"/>
              <a:gd name="connsiteX907" fmla="*/ 3726844 w 7467600"/>
              <a:gd name="connsiteY907" fmla="*/ 282988 h 6858000"/>
              <a:gd name="connsiteX908" fmla="*/ 3742664 w 7467600"/>
              <a:gd name="connsiteY908" fmla="*/ 279918 h 6858000"/>
              <a:gd name="connsiteX909" fmla="*/ 4103910 w 7467600"/>
              <a:gd name="connsiteY909" fmla="*/ 1161917 h 6858000"/>
              <a:gd name="connsiteX910" fmla="*/ 4020269 w 7467600"/>
              <a:gd name="connsiteY910" fmla="*/ 1200406 h 6858000"/>
              <a:gd name="connsiteX911" fmla="*/ 3674882 w 7467600"/>
              <a:gd name="connsiteY911" fmla="*/ 488524 h 6858000"/>
              <a:gd name="connsiteX912" fmla="*/ 3132682 w 7467600"/>
              <a:gd name="connsiteY912" fmla="*/ 1072284 h 6858000"/>
              <a:gd name="connsiteX913" fmla="*/ 2716346 w 7467600"/>
              <a:gd name="connsiteY913" fmla="*/ 1276376 h 6858000"/>
              <a:gd name="connsiteX914" fmla="*/ 2716772 w 7467600"/>
              <a:gd name="connsiteY914" fmla="*/ 1255462 h 6858000"/>
              <a:gd name="connsiteX915" fmla="*/ 3471096 w 7467600"/>
              <a:gd name="connsiteY915" fmla="*/ 437072 h 6858000"/>
              <a:gd name="connsiteX916" fmla="*/ 3639057 w 7467600"/>
              <a:gd name="connsiteY916" fmla="*/ 286334 h 6858000"/>
              <a:gd name="connsiteX917" fmla="*/ 3640309 w 7467600"/>
              <a:gd name="connsiteY917" fmla="*/ 284664 h 6858000"/>
              <a:gd name="connsiteX918" fmla="*/ 3646022 w 7467600"/>
              <a:gd name="connsiteY918" fmla="*/ 276711 h 6858000"/>
              <a:gd name="connsiteX919" fmla="*/ 3707943 w 7467600"/>
              <a:gd name="connsiteY919" fmla="*/ 65958 h 6858000"/>
              <a:gd name="connsiteX920" fmla="*/ 3721337 w 7467600"/>
              <a:gd name="connsiteY920" fmla="*/ 0 h 6858000"/>
              <a:gd name="connsiteX921" fmla="*/ 2867960 w 7467600"/>
              <a:gd name="connsiteY921" fmla="*/ 0 h 6858000"/>
              <a:gd name="connsiteX922" fmla="*/ 2926351 w 7467600"/>
              <a:gd name="connsiteY922" fmla="*/ 0 h 6858000"/>
              <a:gd name="connsiteX923" fmla="*/ 2902823 w 7467600"/>
              <a:gd name="connsiteY923" fmla="*/ 262929 h 6858000"/>
              <a:gd name="connsiteX924" fmla="*/ 2940663 w 7467600"/>
              <a:gd name="connsiteY924" fmla="*/ 140884 h 6858000"/>
              <a:gd name="connsiteX925" fmla="*/ 2947039 w 7467600"/>
              <a:gd name="connsiteY925" fmla="*/ 122524 h 6858000"/>
              <a:gd name="connsiteX926" fmla="*/ 2984316 w 7467600"/>
              <a:gd name="connsiteY926" fmla="*/ 0 h 6858000"/>
              <a:gd name="connsiteX927" fmla="*/ 3016114 w 7467600"/>
              <a:gd name="connsiteY927" fmla="*/ 0 h 6858000"/>
              <a:gd name="connsiteX928" fmla="*/ 2979949 w 7467600"/>
              <a:gd name="connsiteY928" fmla="*/ 119274 h 6858000"/>
              <a:gd name="connsiteX929" fmla="*/ 3023879 w 7467600"/>
              <a:gd name="connsiteY929" fmla="*/ 0 h 6858000"/>
              <a:gd name="connsiteX930" fmla="*/ 3105400 w 7467600"/>
              <a:gd name="connsiteY930" fmla="*/ 0 h 6858000"/>
              <a:gd name="connsiteX931" fmla="*/ 3094669 w 7467600"/>
              <a:gd name="connsiteY931" fmla="*/ 30308 h 6858000"/>
              <a:gd name="connsiteX932" fmla="*/ 2901945 w 7467600"/>
              <a:gd name="connsiteY932" fmla="*/ 466538 h 6858000"/>
              <a:gd name="connsiteX933" fmla="*/ 2815209 w 7467600"/>
              <a:gd name="connsiteY933" fmla="*/ 497361 h 6858000"/>
              <a:gd name="connsiteX934" fmla="*/ 2844845 w 7467600"/>
              <a:gd name="connsiteY934" fmla="*/ 127638 h 6858000"/>
              <a:gd name="connsiteX935" fmla="*/ 2867960 w 7467600"/>
              <a:gd name="connsiteY935" fmla="*/ 0 h 6858000"/>
              <a:gd name="connsiteX936" fmla="*/ 1057230 w 7467600"/>
              <a:gd name="connsiteY936" fmla="*/ 0 h 6858000"/>
              <a:gd name="connsiteX937" fmla="*/ 1111003 w 7467600"/>
              <a:gd name="connsiteY937" fmla="*/ 0 h 6858000"/>
              <a:gd name="connsiteX938" fmla="*/ 1125553 w 7467600"/>
              <a:gd name="connsiteY938" fmla="*/ 52588 h 6858000"/>
              <a:gd name="connsiteX939" fmla="*/ 1304276 w 7467600"/>
              <a:gd name="connsiteY939" fmla="*/ 476275 h 6858000"/>
              <a:gd name="connsiteX940" fmla="*/ 1492066 w 7467600"/>
              <a:gd name="connsiteY940" fmla="*/ 886333 h 6858000"/>
              <a:gd name="connsiteX941" fmla="*/ 1423698 w 7467600"/>
              <a:gd name="connsiteY941" fmla="*/ 710817 h 6858000"/>
              <a:gd name="connsiteX942" fmla="*/ 1357609 w 7467600"/>
              <a:gd name="connsiteY942" fmla="*/ 532892 h 6858000"/>
              <a:gd name="connsiteX943" fmla="*/ 1309550 w 7467600"/>
              <a:gd name="connsiteY943" fmla="*/ 374031 h 6858000"/>
              <a:gd name="connsiteX944" fmla="*/ 1193673 w 7467600"/>
              <a:gd name="connsiteY944" fmla="*/ 49533 h 6858000"/>
              <a:gd name="connsiteX945" fmla="*/ 1164391 w 7467600"/>
              <a:gd name="connsiteY945" fmla="*/ 0 h 6858000"/>
              <a:gd name="connsiteX946" fmla="*/ 1200666 w 7467600"/>
              <a:gd name="connsiteY946" fmla="*/ 0 h 6858000"/>
              <a:gd name="connsiteX947" fmla="*/ 1223408 w 7467600"/>
              <a:gd name="connsiteY947" fmla="*/ 38996 h 6858000"/>
              <a:gd name="connsiteX948" fmla="*/ 1339635 w 7467600"/>
              <a:gd name="connsiteY948" fmla="*/ 365517 h 6858000"/>
              <a:gd name="connsiteX949" fmla="*/ 1387469 w 7467600"/>
              <a:gd name="connsiteY949" fmla="*/ 523079 h 6858000"/>
              <a:gd name="connsiteX950" fmla="*/ 1452685 w 7467600"/>
              <a:gd name="connsiteY950" fmla="*/ 699806 h 6858000"/>
              <a:gd name="connsiteX951" fmla="*/ 1492092 w 7467600"/>
              <a:gd name="connsiteY951" fmla="*/ 800424 h 6858000"/>
              <a:gd name="connsiteX952" fmla="*/ 1455302 w 7467600"/>
              <a:gd name="connsiteY952" fmla="*/ 632913 h 6858000"/>
              <a:gd name="connsiteX953" fmla="*/ 1222336 w 7467600"/>
              <a:gd name="connsiteY953" fmla="*/ 9480 h 6858000"/>
              <a:gd name="connsiteX954" fmla="*/ 1214634 w 7467600"/>
              <a:gd name="connsiteY954" fmla="*/ 0 h 6858000"/>
              <a:gd name="connsiteX955" fmla="*/ 1289827 w 7467600"/>
              <a:gd name="connsiteY955" fmla="*/ 0 h 6858000"/>
              <a:gd name="connsiteX956" fmla="*/ 1321076 w 7467600"/>
              <a:gd name="connsiteY956" fmla="*/ 59722 h 6858000"/>
              <a:gd name="connsiteX957" fmla="*/ 1512579 w 7467600"/>
              <a:gd name="connsiteY957" fmla="*/ 626441 h 6858000"/>
              <a:gd name="connsiteX958" fmla="*/ 1506076 w 7467600"/>
              <a:gd name="connsiteY958" fmla="*/ 1089289 h 6858000"/>
              <a:gd name="connsiteX959" fmla="*/ 1486346 w 7467600"/>
              <a:gd name="connsiteY959" fmla="*/ 1079919 h 6858000"/>
              <a:gd name="connsiteX960" fmla="*/ 1070511 w 7467600"/>
              <a:gd name="connsiteY960" fmla="*/ 48609 h 6858000"/>
              <a:gd name="connsiteX961" fmla="*/ 1057230 w 7467600"/>
              <a:gd name="connsiteY961" fmla="*/ 0 h 6858000"/>
              <a:gd name="connsiteX962" fmla="*/ 43151 w 7467600"/>
              <a:gd name="connsiteY962" fmla="*/ 0 h 6858000"/>
              <a:gd name="connsiteX963" fmla="*/ 95283 w 7467600"/>
              <a:gd name="connsiteY963" fmla="*/ 0 h 6858000"/>
              <a:gd name="connsiteX964" fmla="*/ 300708 w 7467600"/>
              <a:gd name="connsiteY964" fmla="*/ 154571 h 6858000"/>
              <a:gd name="connsiteX965" fmla="*/ 530414 w 7467600"/>
              <a:gd name="connsiteY965" fmla="*/ 354673 h 6858000"/>
              <a:gd name="connsiteX966" fmla="*/ 333785 w 7467600"/>
              <a:gd name="connsiteY966" fmla="*/ 161564 h 6858000"/>
              <a:gd name="connsiteX967" fmla="*/ 147005 w 7467600"/>
              <a:gd name="connsiteY967" fmla="*/ 0 h 6858000"/>
              <a:gd name="connsiteX968" fmla="*/ 272509 w 7467600"/>
              <a:gd name="connsiteY968" fmla="*/ 0 h 6858000"/>
              <a:gd name="connsiteX969" fmla="*/ 326276 w 7467600"/>
              <a:gd name="connsiteY969" fmla="*/ 45847 h 6858000"/>
              <a:gd name="connsiteX970" fmla="*/ 823759 w 7467600"/>
              <a:gd name="connsiteY970" fmla="*/ 574145 h 6858000"/>
              <a:gd name="connsiteX971" fmla="*/ 811254 w 7467600"/>
              <a:gd name="connsiteY971" fmla="*/ 665546 h 6858000"/>
              <a:gd name="connsiteX972" fmla="*/ 154042 w 7467600"/>
              <a:gd name="connsiteY972" fmla="*/ 261522 h 6858000"/>
              <a:gd name="connsiteX973" fmla="*/ 13550 w 7467600"/>
              <a:gd name="connsiteY973" fmla="*/ 158423 h 6858000"/>
              <a:gd name="connsiteX974" fmla="*/ 0 w 7467600"/>
              <a:gd name="connsiteY974" fmla="*/ 146618 h 6858000"/>
              <a:gd name="connsiteX975" fmla="*/ 0 w 7467600"/>
              <a:gd name="connsiteY975" fmla="*/ 59161 h 6858000"/>
              <a:gd name="connsiteX976" fmla="*/ 45427 w 7467600"/>
              <a:gd name="connsiteY976" fmla="*/ 101078 h 6858000"/>
              <a:gd name="connsiteX977" fmla="*/ 630103 w 7467600"/>
              <a:gd name="connsiteY977" fmla="*/ 485885 h 6858000"/>
              <a:gd name="connsiteX978" fmla="*/ 532040 w 7467600"/>
              <a:gd name="connsiteY978" fmla="*/ 399359 h 6858000"/>
              <a:gd name="connsiteX979" fmla="*/ 517618 w 7467600"/>
              <a:gd name="connsiteY979" fmla="*/ 385726 h 6858000"/>
              <a:gd name="connsiteX980" fmla="*/ 285074 w 7467600"/>
              <a:gd name="connsiteY980" fmla="*/ 182755 h 6858000"/>
              <a:gd name="connsiteX981" fmla="*/ 43151 w 7467600"/>
              <a:gd name="connsiteY98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90188 w 7467600"/>
              <a:gd name="connsiteY4" fmla="*/ 658436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7090188 w 7467600"/>
              <a:gd name="connsiteY22" fmla="*/ 6584365 h 6858000"/>
              <a:gd name="connsiteX23" fmla="*/ 1019354 w 7467600"/>
              <a:gd name="connsiteY23" fmla="*/ 6315006 h 6858000"/>
              <a:gd name="connsiteX24" fmla="*/ 441046 w 7467600"/>
              <a:gd name="connsiteY24" fmla="*/ 6691153 h 6858000"/>
              <a:gd name="connsiteX25" fmla="*/ 1019354 w 7467600"/>
              <a:gd name="connsiteY25" fmla="*/ 6315006 h 6858000"/>
              <a:gd name="connsiteX26" fmla="*/ 991680 w 7467600"/>
              <a:gd name="connsiteY26" fmla="*/ 6298413 h 6858000"/>
              <a:gd name="connsiteX27" fmla="*/ 409060 w 7467600"/>
              <a:gd name="connsiteY27" fmla="*/ 6671470 h 6858000"/>
              <a:gd name="connsiteX28" fmla="*/ 991680 w 7467600"/>
              <a:gd name="connsiteY28" fmla="*/ 6298413 h 6858000"/>
              <a:gd name="connsiteX29" fmla="*/ 103333 w 7467600"/>
              <a:gd name="connsiteY29" fmla="*/ 5699602 h 6858000"/>
              <a:gd name="connsiteX30" fmla="*/ 233938 w 7467600"/>
              <a:gd name="connsiteY30" fmla="*/ 5809416 h 6858000"/>
              <a:gd name="connsiteX31" fmla="*/ 883580 w 7467600"/>
              <a:gd name="connsiteY31" fmla="*/ 6180710 h 6858000"/>
              <a:gd name="connsiteX32" fmla="*/ 487337 w 7467600"/>
              <a:gd name="connsiteY32" fmla="*/ 5950182 h 6858000"/>
              <a:gd name="connsiteX33" fmla="*/ 354051 w 7467600"/>
              <a:gd name="connsiteY33" fmla="*/ 5854912 h 6858000"/>
              <a:gd name="connsiteX34" fmla="*/ 195436 w 7467600"/>
              <a:gd name="connsiteY34" fmla="*/ 5755068 h 6858000"/>
              <a:gd name="connsiteX35" fmla="*/ 103333 w 7467600"/>
              <a:gd name="connsiteY35" fmla="*/ 5699602 h 6858000"/>
              <a:gd name="connsiteX36" fmla="*/ 5539432 w 7467600"/>
              <a:gd name="connsiteY36" fmla="*/ 5642928 h 6858000"/>
              <a:gd name="connsiteX37" fmla="*/ 5555462 w 7467600"/>
              <a:gd name="connsiteY37" fmla="*/ 5694454 h 6858000"/>
              <a:gd name="connsiteX38" fmla="*/ 5828270 w 7467600"/>
              <a:gd name="connsiteY38" fmla="*/ 6320663 h 6858000"/>
              <a:gd name="connsiteX39" fmla="*/ 5947416 w 7467600"/>
              <a:gd name="connsiteY39" fmla="*/ 6574846 h 6858000"/>
              <a:gd name="connsiteX40" fmla="*/ 5539432 w 7467600"/>
              <a:gd name="connsiteY40" fmla="*/ 5642928 h 6858000"/>
              <a:gd name="connsiteX41" fmla="*/ 51253 w 7467600"/>
              <a:gd name="connsiteY41" fmla="*/ 5631825 h 6858000"/>
              <a:gd name="connsiteX42" fmla="*/ 211622 w 7467600"/>
              <a:gd name="connsiteY42" fmla="*/ 5728803 h 6858000"/>
              <a:gd name="connsiteX43" fmla="*/ 371652 w 7467600"/>
              <a:gd name="connsiteY43" fmla="*/ 5829062 h 6858000"/>
              <a:gd name="connsiteX44" fmla="*/ 505903 w 7467600"/>
              <a:gd name="connsiteY44" fmla="*/ 5925221 h 6858000"/>
              <a:gd name="connsiteX45" fmla="*/ 899240 w 7467600"/>
              <a:gd name="connsiteY45" fmla="*/ 6153068 h 6858000"/>
              <a:gd name="connsiteX46" fmla="*/ 988114 w 7467600"/>
              <a:gd name="connsiteY46" fmla="*/ 6174204 h 6858000"/>
              <a:gd name="connsiteX47" fmla="*/ 845971 w 7467600"/>
              <a:gd name="connsiteY47" fmla="*/ 6067177 h 6858000"/>
              <a:gd name="connsiteX48" fmla="*/ 448057 w 7467600"/>
              <a:gd name="connsiteY48" fmla="*/ 5841376 h 6858000"/>
              <a:gd name="connsiteX49" fmla="*/ 51253 w 7467600"/>
              <a:gd name="connsiteY49" fmla="*/ 5631825 h 6858000"/>
              <a:gd name="connsiteX50" fmla="*/ 2606687 w 7467600"/>
              <a:gd name="connsiteY50" fmla="*/ 5630718 h 6858000"/>
              <a:gd name="connsiteX51" fmla="*/ 2645658 w 7467600"/>
              <a:gd name="connsiteY51" fmla="*/ 6640259 h 6858000"/>
              <a:gd name="connsiteX52" fmla="*/ 2606687 w 7467600"/>
              <a:gd name="connsiteY52" fmla="*/ 5630718 h 6858000"/>
              <a:gd name="connsiteX53" fmla="*/ 3642057 w 7467600"/>
              <a:gd name="connsiteY53" fmla="*/ 5573487 h 6858000"/>
              <a:gd name="connsiteX54" fmla="*/ 3632981 w 7467600"/>
              <a:gd name="connsiteY54" fmla="*/ 5579437 h 6858000"/>
              <a:gd name="connsiteX55" fmla="*/ 3382436 w 7467600"/>
              <a:gd name="connsiteY55" fmla="*/ 5952726 h 6858000"/>
              <a:gd name="connsiteX56" fmla="*/ 3191929 w 7467600"/>
              <a:gd name="connsiteY56" fmla="*/ 6662669 h 6858000"/>
              <a:gd name="connsiteX57" fmla="*/ 3369898 w 7467600"/>
              <a:gd name="connsiteY57" fmla="*/ 6081771 h 6858000"/>
              <a:gd name="connsiteX58" fmla="*/ 3642057 w 7467600"/>
              <a:gd name="connsiteY58" fmla="*/ 5573487 h 6858000"/>
              <a:gd name="connsiteX59" fmla="*/ 2650666 w 7467600"/>
              <a:gd name="connsiteY59" fmla="*/ 5530686 h 6858000"/>
              <a:gd name="connsiteX60" fmla="*/ 2650249 w 7467600"/>
              <a:gd name="connsiteY60" fmla="*/ 5532101 h 6858000"/>
              <a:gd name="connsiteX61" fmla="*/ 2663808 w 7467600"/>
              <a:gd name="connsiteY61" fmla="*/ 6535215 h 6858000"/>
              <a:gd name="connsiteX62" fmla="*/ 2665418 w 7467600"/>
              <a:gd name="connsiteY62" fmla="*/ 6132756 h 6858000"/>
              <a:gd name="connsiteX63" fmla="*/ 2650666 w 7467600"/>
              <a:gd name="connsiteY63" fmla="*/ 5530686 h 6858000"/>
              <a:gd name="connsiteX64" fmla="*/ 2680277 w 7467600"/>
              <a:gd name="connsiteY64" fmla="*/ 5479204 h 6858000"/>
              <a:gd name="connsiteX65" fmla="*/ 2678972 w 7467600"/>
              <a:gd name="connsiteY65" fmla="*/ 5481582 h 6858000"/>
              <a:gd name="connsiteX66" fmla="*/ 2696666 w 7467600"/>
              <a:gd name="connsiteY66" fmla="*/ 6133836 h 6858000"/>
              <a:gd name="connsiteX67" fmla="*/ 2695769 w 7467600"/>
              <a:gd name="connsiteY67" fmla="*/ 6390955 h 6858000"/>
              <a:gd name="connsiteX68" fmla="*/ 2739893 w 7467600"/>
              <a:gd name="connsiteY68" fmla="*/ 6108357 h 6858000"/>
              <a:gd name="connsiteX69" fmla="*/ 2680277 w 7467600"/>
              <a:gd name="connsiteY69" fmla="*/ 5479204 h 6858000"/>
              <a:gd name="connsiteX70" fmla="*/ 1132195 w 7467600"/>
              <a:gd name="connsiteY70" fmla="*/ 5467980 h 6858000"/>
              <a:gd name="connsiteX71" fmla="*/ 1679056 w 7467600"/>
              <a:gd name="connsiteY71" fmla="*/ 5516907 h 6858000"/>
              <a:gd name="connsiteX72" fmla="*/ 2128648 w 7467600"/>
              <a:gd name="connsiteY72" fmla="*/ 5474249 h 6858000"/>
              <a:gd name="connsiteX73" fmla="*/ 1825619 w 7467600"/>
              <a:gd name="connsiteY73" fmla="*/ 5478447 h 6858000"/>
              <a:gd name="connsiteX74" fmla="*/ 1737798 w 7467600"/>
              <a:gd name="connsiteY74" fmla="*/ 5483353 h 6858000"/>
              <a:gd name="connsiteX75" fmla="*/ 1132195 w 7467600"/>
              <a:gd name="connsiteY75" fmla="*/ 5467980 h 6858000"/>
              <a:gd name="connsiteX76" fmla="*/ 6844835 w 7467600"/>
              <a:gd name="connsiteY76" fmla="*/ 5424988 h 6858000"/>
              <a:gd name="connsiteX77" fmla="*/ 6879594 w 7467600"/>
              <a:gd name="connsiteY77" fmla="*/ 5424547 h 6858000"/>
              <a:gd name="connsiteX78" fmla="*/ 7379510 w 7467600"/>
              <a:gd name="connsiteY78" fmla="*/ 5755454 h 6858000"/>
              <a:gd name="connsiteX79" fmla="*/ 7467600 w 7467600"/>
              <a:gd name="connsiteY79" fmla="*/ 5845526 h 6858000"/>
              <a:gd name="connsiteX80" fmla="*/ 7467600 w 7467600"/>
              <a:gd name="connsiteY80" fmla="*/ 5925131 h 6858000"/>
              <a:gd name="connsiteX81" fmla="*/ 7271900 w 7467600"/>
              <a:gd name="connsiteY81" fmla="*/ 5734551 h 6858000"/>
              <a:gd name="connsiteX82" fmla="*/ 7015907 w 7467600"/>
              <a:gd name="connsiteY82" fmla="*/ 5541548 h 6858000"/>
              <a:gd name="connsiteX83" fmla="*/ 7259646 w 7467600"/>
              <a:gd name="connsiteY83" fmla="*/ 5765985 h 6858000"/>
              <a:gd name="connsiteX84" fmla="*/ 7467600 w 7467600"/>
              <a:gd name="connsiteY84" fmla="*/ 5971257 h 6858000"/>
              <a:gd name="connsiteX85" fmla="*/ 7467600 w 7467600"/>
              <a:gd name="connsiteY85" fmla="*/ 6012219 h 6858000"/>
              <a:gd name="connsiteX86" fmla="*/ 7240170 w 7467600"/>
              <a:gd name="connsiteY86" fmla="*/ 5787985 h 6858000"/>
              <a:gd name="connsiteX87" fmla="*/ 6946849 w 7467600"/>
              <a:gd name="connsiteY87" fmla="*/ 5523271 h 6858000"/>
              <a:gd name="connsiteX88" fmla="*/ 6946972 w 7467600"/>
              <a:gd name="connsiteY88" fmla="*/ 5526491 h 6858000"/>
              <a:gd name="connsiteX89" fmla="*/ 7105827 w 7467600"/>
              <a:gd name="connsiteY89" fmla="*/ 5718700 h 6858000"/>
              <a:gd name="connsiteX90" fmla="*/ 7356878 w 7467600"/>
              <a:gd name="connsiteY90" fmla="*/ 5981332 h 6858000"/>
              <a:gd name="connsiteX91" fmla="*/ 7467600 w 7467600"/>
              <a:gd name="connsiteY91" fmla="*/ 6117703 h 6858000"/>
              <a:gd name="connsiteX92" fmla="*/ 7467600 w 7467600"/>
              <a:gd name="connsiteY92" fmla="*/ 6163634 h 6858000"/>
              <a:gd name="connsiteX93" fmla="*/ 7403637 w 7467600"/>
              <a:gd name="connsiteY93" fmla="*/ 6083957 h 6858000"/>
              <a:gd name="connsiteX94" fmla="*/ 7254615 w 7467600"/>
              <a:gd name="connsiteY94" fmla="*/ 5911918 h 6858000"/>
              <a:gd name="connsiteX95" fmla="*/ 7312589 w 7467600"/>
              <a:gd name="connsiteY95" fmla="*/ 5982309 h 6858000"/>
              <a:gd name="connsiteX96" fmla="*/ 7448321 w 7467600"/>
              <a:gd name="connsiteY96" fmla="*/ 6190991 h 6858000"/>
              <a:gd name="connsiteX97" fmla="*/ 7467600 w 7467600"/>
              <a:gd name="connsiteY97" fmla="*/ 6221686 h 6858000"/>
              <a:gd name="connsiteX98" fmla="*/ 7467600 w 7467600"/>
              <a:gd name="connsiteY98" fmla="*/ 6334256 h 6858000"/>
              <a:gd name="connsiteX99" fmla="*/ 7454976 w 7467600"/>
              <a:gd name="connsiteY99" fmla="*/ 6318297 h 6858000"/>
              <a:gd name="connsiteX100" fmla="*/ 7042773 w 7467600"/>
              <a:gd name="connsiteY100" fmla="*/ 5734011 h 6858000"/>
              <a:gd name="connsiteX101" fmla="*/ 6844835 w 7467600"/>
              <a:gd name="connsiteY101" fmla="*/ 5424988 h 6858000"/>
              <a:gd name="connsiteX102" fmla="*/ 1456157 w 7467600"/>
              <a:gd name="connsiteY102" fmla="*/ 5371404 h 6858000"/>
              <a:gd name="connsiteX103" fmla="*/ 1244432 w 7467600"/>
              <a:gd name="connsiteY103" fmla="*/ 5385601 h 6858000"/>
              <a:gd name="connsiteX104" fmla="*/ 973990 w 7467600"/>
              <a:gd name="connsiteY104" fmla="*/ 5424940 h 6858000"/>
              <a:gd name="connsiteX105" fmla="*/ 1103809 w 7467600"/>
              <a:gd name="connsiteY105" fmla="*/ 5433720 h 6858000"/>
              <a:gd name="connsiteX106" fmla="*/ 1123454 w 7467600"/>
              <a:gd name="connsiteY106" fmla="*/ 5435727 h 6858000"/>
              <a:gd name="connsiteX107" fmla="*/ 1737017 w 7467600"/>
              <a:gd name="connsiteY107" fmla="*/ 5452183 h 6858000"/>
              <a:gd name="connsiteX108" fmla="*/ 1824397 w 7467600"/>
              <a:gd name="connsiteY108" fmla="*/ 5447757 h 6858000"/>
              <a:gd name="connsiteX109" fmla="*/ 2070059 w 7467600"/>
              <a:gd name="connsiteY109" fmla="*/ 5441660 h 6858000"/>
              <a:gd name="connsiteX110" fmla="*/ 1456157 w 7467600"/>
              <a:gd name="connsiteY110" fmla="*/ 5371404 h 6858000"/>
              <a:gd name="connsiteX111" fmla="*/ 4988186 w 7467600"/>
              <a:gd name="connsiteY111" fmla="*/ 5216467 h 6858000"/>
              <a:gd name="connsiteX112" fmla="*/ 4777334 w 7467600"/>
              <a:gd name="connsiteY112" fmla="*/ 5406072 h 6858000"/>
              <a:gd name="connsiteX113" fmla="*/ 4718341 w 7467600"/>
              <a:gd name="connsiteY113" fmla="*/ 5468043 h 6858000"/>
              <a:gd name="connsiteX114" fmla="*/ 4604655 w 7467600"/>
              <a:gd name="connsiteY114" fmla="*/ 5583434 h 6858000"/>
              <a:gd name="connsiteX115" fmla="*/ 4565074 w 7467600"/>
              <a:gd name="connsiteY115" fmla="*/ 5618550 h 6858000"/>
              <a:gd name="connsiteX116" fmla="*/ 4988186 w 7467600"/>
              <a:gd name="connsiteY116" fmla="*/ 5216467 h 6858000"/>
              <a:gd name="connsiteX117" fmla="*/ 4978032 w 7467600"/>
              <a:gd name="connsiteY117" fmla="*/ 5183809 h 6858000"/>
              <a:gd name="connsiteX118" fmla="*/ 4463413 w 7467600"/>
              <a:gd name="connsiteY118" fmla="*/ 5615162 h 6858000"/>
              <a:gd name="connsiteX119" fmla="*/ 4358134 w 7467600"/>
              <a:gd name="connsiteY119" fmla="*/ 5742791 h 6858000"/>
              <a:gd name="connsiteX120" fmla="*/ 4376219 w 7467600"/>
              <a:gd name="connsiteY120" fmla="*/ 5729027 h 6858000"/>
              <a:gd name="connsiteX121" fmla="*/ 4582340 w 7467600"/>
              <a:gd name="connsiteY121" fmla="*/ 5561037 h 6858000"/>
              <a:gd name="connsiteX122" fmla="*/ 4694684 w 7467600"/>
              <a:gd name="connsiteY122" fmla="*/ 5447098 h 6858000"/>
              <a:gd name="connsiteX123" fmla="*/ 4754123 w 7467600"/>
              <a:gd name="connsiteY123" fmla="*/ 5384643 h 6858000"/>
              <a:gd name="connsiteX124" fmla="*/ 4978032 w 7467600"/>
              <a:gd name="connsiteY124" fmla="*/ 5183809 h 6858000"/>
              <a:gd name="connsiteX125" fmla="*/ 1903353 w 7467600"/>
              <a:gd name="connsiteY125" fmla="*/ 5044827 h 6858000"/>
              <a:gd name="connsiteX126" fmla="*/ 1936931 w 7467600"/>
              <a:gd name="connsiteY126" fmla="*/ 5093954 h 6858000"/>
              <a:gd name="connsiteX127" fmla="*/ 2195868 w 7467600"/>
              <a:gd name="connsiteY127" fmla="*/ 5396574 h 6858000"/>
              <a:gd name="connsiteX128" fmla="*/ 2088852 w 7467600"/>
              <a:gd name="connsiteY128" fmla="*/ 5166123 h 6858000"/>
              <a:gd name="connsiteX129" fmla="*/ 1958241 w 7467600"/>
              <a:gd name="connsiteY129" fmla="*/ 5067955 h 6858000"/>
              <a:gd name="connsiteX130" fmla="*/ 1903353 w 7467600"/>
              <a:gd name="connsiteY130" fmla="*/ 5044827 h 6858000"/>
              <a:gd name="connsiteX131" fmla="*/ 1979378 w 7467600"/>
              <a:gd name="connsiteY131" fmla="*/ 4769504 h 6858000"/>
              <a:gd name="connsiteX132" fmla="*/ 2882120 w 7467600"/>
              <a:gd name="connsiteY132" fmla="*/ 5064547 h 6858000"/>
              <a:gd name="connsiteX133" fmla="*/ 2793103 w 7467600"/>
              <a:gd name="connsiteY133" fmla="*/ 5039699 h 6858000"/>
              <a:gd name="connsiteX134" fmla="*/ 2770041 w 7467600"/>
              <a:gd name="connsiteY134" fmla="*/ 5033634 h 6858000"/>
              <a:gd name="connsiteX135" fmla="*/ 1979378 w 7467600"/>
              <a:gd name="connsiteY135" fmla="*/ 4769504 h 6858000"/>
              <a:gd name="connsiteX136" fmla="*/ 1927410 w 7467600"/>
              <a:gd name="connsiteY136" fmla="*/ 4716164 h 6858000"/>
              <a:gd name="connsiteX137" fmla="*/ 1959587 w 7467600"/>
              <a:gd name="connsiteY137" fmla="*/ 4728849 h 6858000"/>
              <a:gd name="connsiteX138" fmla="*/ 2777707 w 7467600"/>
              <a:gd name="connsiteY138" fmla="*/ 5003991 h 6858000"/>
              <a:gd name="connsiteX139" fmla="*/ 2800768 w 7467600"/>
              <a:gd name="connsiteY139" fmla="*/ 5010056 h 6858000"/>
              <a:gd name="connsiteX140" fmla="*/ 2879408 w 7467600"/>
              <a:gd name="connsiteY140" fmla="*/ 5031590 h 6858000"/>
              <a:gd name="connsiteX141" fmla="*/ 2862295 w 7467600"/>
              <a:gd name="connsiteY141" fmla="*/ 5022958 h 6858000"/>
              <a:gd name="connsiteX142" fmla="*/ 2813343 w 7467600"/>
              <a:gd name="connsiteY142" fmla="*/ 4998369 h 6858000"/>
              <a:gd name="connsiteX143" fmla="*/ 2646245 w 7467600"/>
              <a:gd name="connsiteY143" fmla="*/ 4930999 h 6858000"/>
              <a:gd name="connsiteX144" fmla="*/ 1999243 w 7467600"/>
              <a:gd name="connsiteY144" fmla="*/ 4730524 h 6858000"/>
              <a:gd name="connsiteX145" fmla="*/ 1979527 w 7467600"/>
              <a:gd name="connsiteY145" fmla="*/ 4726651 h 6858000"/>
              <a:gd name="connsiteX146" fmla="*/ 1927410 w 7467600"/>
              <a:gd name="connsiteY146" fmla="*/ 4716164 h 6858000"/>
              <a:gd name="connsiteX147" fmla="*/ 1997014 w 7467600"/>
              <a:gd name="connsiteY147" fmla="*/ 4698007 h 6858000"/>
              <a:gd name="connsiteX148" fmla="*/ 2005458 w 7467600"/>
              <a:gd name="connsiteY148" fmla="*/ 4699540 h 6858000"/>
              <a:gd name="connsiteX149" fmla="*/ 2657186 w 7467600"/>
              <a:gd name="connsiteY149" fmla="*/ 4901687 h 6858000"/>
              <a:gd name="connsiteX150" fmla="*/ 2826662 w 7467600"/>
              <a:gd name="connsiteY150" fmla="*/ 4970362 h 6858000"/>
              <a:gd name="connsiteX151" fmla="*/ 2876100 w 7467600"/>
              <a:gd name="connsiteY151" fmla="*/ 4995397 h 6858000"/>
              <a:gd name="connsiteX152" fmla="*/ 3042600 w 7467600"/>
              <a:gd name="connsiteY152" fmla="*/ 5059532 h 6858000"/>
              <a:gd name="connsiteX153" fmla="*/ 1997014 w 7467600"/>
              <a:gd name="connsiteY153" fmla="*/ 4698007 h 6858000"/>
              <a:gd name="connsiteX154" fmla="*/ 2305292 w 7467600"/>
              <a:gd name="connsiteY154" fmla="*/ 4219492 h 6858000"/>
              <a:gd name="connsiteX155" fmla="*/ 3360922 w 7467600"/>
              <a:gd name="connsiteY155" fmla="*/ 4529373 h 6858000"/>
              <a:gd name="connsiteX156" fmla="*/ 3492420 w 7467600"/>
              <a:gd name="connsiteY156" fmla="*/ 4510145 h 6858000"/>
              <a:gd name="connsiteX157" fmla="*/ 3364086 w 7467600"/>
              <a:gd name="connsiteY157" fmla="*/ 4480340 h 6858000"/>
              <a:gd name="connsiteX158" fmla="*/ 3225818 w 7467600"/>
              <a:gd name="connsiteY158" fmla="*/ 4411822 h 6858000"/>
              <a:gd name="connsiteX159" fmla="*/ 3129696 w 7467600"/>
              <a:gd name="connsiteY159" fmla="*/ 4360704 h 6858000"/>
              <a:gd name="connsiteX160" fmla="*/ 2814545 w 7467600"/>
              <a:gd name="connsiteY160" fmla="*/ 4282955 h 6858000"/>
              <a:gd name="connsiteX161" fmla="*/ 2305292 w 7467600"/>
              <a:gd name="connsiteY161" fmla="*/ 4219492 h 6858000"/>
              <a:gd name="connsiteX162" fmla="*/ 2626982 w 7467600"/>
              <a:gd name="connsiteY162" fmla="*/ 4206450 h 6858000"/>
              <a:gd name="connsiteX163" fmla="*/ 2490617 w 7467600"/>
              <a:gd name="connsiteY163" fmla="*/ 4206951 h 6858000"/>
              <a:gd name="connsiteX164" fmla="*/ 2819869 w 7467600"/>
              <a:gd name="connsiteY164" fmla="*/ 4252936 h 6858000"/>
              <a:gd name="connsiteX165" fmla="*/ 3143018 w 7467600"/>
              <a:gd name="connsiteY165" fmla="*/ 4332698 h 6858000"/>
              <a:gd name="connsiteX166" fmla="*/ 3241520 w 7467600"/>
              <a:gd name="connsiteY166" fmla="*/ 4385112 h 6858000"/>
              <a:gd name="connsiteX167" fmla="*/ 3374575 w 7467600"/>
              <a:gd name="connsiteY167" fmla="*/ 4451517 h 6858000"/>
              <a:gd name="connsiteX168" fmla="*/ 3505221 w 7467600"/>
              <a:gd name="connsiteY168" fmla="*/ 4480757 h 6858000"/>
              <a:gd name="connsiteX169" fmla="*/ 2626982 w 7467600"/>
              <a:gd name="connsiteY169" fmla="*/ 4206450 h 6858000"/>
              <a:gd name="connsiteX170" fmla="*/ 1310106 w 7467600"/>
              <a:gd name="connsiteY170" fmla="*/ 3943217 h 6858000"/>
              <a:gd name="connsiteX171" fmla="*/ 854994 w 7467600"/>
              <a:gd name="connsiteY171" fmla="*/ 4399136 h 6858000"/>
              <a:gd name="connsiteX172" fmla="*/ 742462 w 7467600"/>
              <a:gd name="connsiteY172" fmla="*/ 4594648 h 6858000"/>
              <a:gd name="connsiteX173" fmla="*/ 820602 w 7467600"/>
              <a:gd name="connsiteY173" fmla="*/ 4485915 h 6858000"/>
              <a:gd name="connsiteX174" fmla="*/ 878295 w 7467600"/>
              <a:gd name="connsiteY174" fmla="*/ 4403594 h 6858000"/>
              <a:gd name="connsiteX175" fmla="*/ 1240607 w 7467600"/>
              <a:gd name="connsiteY175" fmla="*/ 4010401 h 6858000"/>
              <a:gd name="connsiteX176" fmla="*/ 1310106 w 7467600"/>
              <a:gd name="connsiteY176" fmla="*/ 3943217 h 6858000"/>
              <a:gd name="connsiteX177" fmla="*/ 1423113 w 7467600"/>
              <a:gd name="connsiteY177" fmla="*/ 3874565 h 6858000"/>
              <a:gd name="connsiteX178" fmla="*/ 1260565 w 7467600"/>
              <a:gd name="connsiteY178" fmla="*/ 4031982 h 6858000"/>
              <a:gd name="connsiteX179" fmla="*/ 901900 w 7467600"/>
              <a:gd name="connsiteY179" fmla="*/ 4421236 h 6858000"/>
              <a:gd name="connsiteX180" fmla="*/ 845044 w 7467600"/>
              <a:gd name="connsiteY180" fmla="*/ 4502436 h 6858000"/>
              <a:gd name="connsiteX181" fmla="*/ 685926 w 7467600"/>
              <a:gd name="connsiteY181" fmla="*/ 4703069 h 6858000"/>
              <a:gd name="connsiteX182" fmla="*/ 684248 w 7467600"/>
              <a:gd name="connsiteY182" fmla="*/ 4706721 h 6858000"/>
              <a:gd name="connsiteX183" fmla="*/ 1423113 w 7467600"/>
              <a:gd name="connsiteY183" fmla="*/ 3874565 h 6858000"/>
              <a:gd name="connsiteX184" fmla="*/ 3316479 w 7467600"/>
              <a:gd name="connsiteY184" fmla="*/ 3872136 h 6858000"/>
              <a:gd name="connsiteX185" fmla="*/ 3546806 w 7467600"/>
              <a:gd name="connsiteY185" fmla="*/ 4356139 h 6858000"/>
              <a:gd name="connsiteX186" fmla="*/ 3364433 w 7467600"/>
              <a:gd name="connsiteY186" fmla="*/ 3953121 h 6858000"/>
              <a:gd name="connsiteX187" fmla="*/ 3316479 w 7467600"/>
              <a:gd name="connsiteY187" fmla="*/ 3872136 h 6858000"/>
              <a:gd name="connsiteX188" fmla="*/ 3291335 w 7467600"/>
              <a:gd name="connsiteY188" fmla="*/ 3767420 h 6858000"/>
              <a:gd name="connsiteX189" fmla="*/ 3390805 w 7467600"/>
              <a:gd name="connsiteY189" fmla="*/ 3937163 h 6858000"/>
              <a:gd name="connsiteX190" fmla="*/ 3579062 w 7467600"/>
              <a:gd name="connsiteY190" fmla="*/ 4359040 h 6858000"/>
              <a:gd name="connsiteX191" fmla="*/ 3467355 w 7467600"/>
              <a:gd name="connsiteY191" fmla="*/ 3988130 h 6858000"/>
              <a:gd name="connsiteX192" fmla="*/ 3310753 w 7467600"/>
              <a:gd name="connsiteY192" fmla="*/ 3787140 h 6858000"/>
              <a:gd name="connsiteX193" fmla="*/ 3291335 w 7467600"/>
              <a:gd name="connsiteY193" fmla="*/ 3767420 h 6858000"/>
              <a:gd name="connsiteX194" fmla="*/ 1635889 w 7467600"/>
              <a:gd name="connsiteY194" fmla="*/ 3709494 h 6858000"/>
              <a:gd name="connsiteX195" fmla="*/ 1634800 w 7467600"/>
              <a:gd name="connsiteY195" fmla="*/ 3731111 h 6858000"/>
              <a:gd name="connsiteX196" fmla="*/ 1635889 w 7467600"/>
              <a:gd name="connsiteY196" fmla="*/ 3709494 h 6858000"/>
              <a:gd name="connsiteX197" fmla="*/ 1510397 w 7467600"/>
              <a:gd name="connsiteY197" fmla="*/ 3684705 h 6858000"/>
              <a:gd name="connsiteX198" fmla="*/ 1146550 w 7467600"/>
              <a:gd name="connsiteY198" fmla="*/ 3802012 h 6858000"/>
              <a:gd name="connsiteX199" fmla="*/ 698834 w 7467600"/>
              <a:gd name="connsiteY199" fmla="*/ 3952272 h 6858000"/>
              <a:gd name="connsiteX200" fmla="*/ 34256 w 7467600"/>
              <a:gd name="connsiteY200" fmla="*/ 4347603 h 6858000"/>
              <a:gd name="connsiteX201" fmla="*/ 527241 w 7467600"/>
              <a:gd name="connsiteY201" fmla="*/ 4065078 h 6858000"/>
              <a:gd name="connsiteX202" fmla="*/ 1510397 w 7467600"/>
              <a:gd name="connsiteY202" fmla="*/ 3684705 h 6858000"/>
              <a:gd name="connsiteX203" fmla="*/ 1313114 w 7467600"/>
              <a:gd name="connsiteY203" fmla="*/ 3655216 h 6858000"/>
              <a:gd name="connsiteX204" fmla="*/ 1109304 w 7467600"/>
              <a:gd name="connsiteY204" fmla="*/ 3669030 h 6858000"/>
              <a:gd name="connsiteX205" fmla="*/ 8129 w 7467600"/>
              <a:gd name="connsiteY205" fmla="*/ 4330519 h 6858000"/>
              <a:gd name="connsiteX206" fmla="*/ 687572 w 7467600"/>
              <a:gd name="connsiteY206" fmla="*/ 3925629 h 6858000"/>
              <a:gd name="connsiteX207" fmla="*/ 1138365 w 7467600"/>
              <a:gd name="connsiteY207" fmla="*/ 3774515 h 6858000"/>
              <a:gd name="connsiteX208" fmla="*/ 1505579 w 7467600"/>
              <a:gd name="connsiteY208" fmla="*/ 3655526 h 6858000"/>
              <a:gd name="connsiteX209" fmla="*/ 1313114 w 7467600"/>
              <a:gd name="connsiteY209" fmla="*/ 3655216 h 6858000"/>
              <a:gd name="connsiteX210" fmla="*/ 3655073 w 7467600"/>
              <a:gd name="connsiteY210" fmla="*/ 3650884 h 6858000"/>
              <a:gd name="connsiteX211" fmla="*/ 3989938 w 7467600"/>
              <a:gd name="connsiteY211" fmla="*/ 3991685 h 6858000"/>
              <a:gd name="connsiteX212" fmla="*/ 4393907 w 7467600"/>
              <a:gd name="connsiteY212" fmla="*/ 4261258 h 6858000"/>
              <a:gd name="connsiteX213" fmla="*/ 4648051 w 7467600"/>
              <a:gd name="connsiteY213" fmla="*/ 4374051 h 6858000"/>
              <a:gd name="connsiteX214" fmla="*/ 4383389 w 7467600"/>
              <a:gd name="connsiteY214" fmla="*/ 4184369 h 6858000"/>
              <a:gd name="connsiteX215" fmla="*/ 4165508 w 7467600"/>
              <a:gd name="connsiteY215" fmla="*/ 4035196 h 6858000"/>
              <a:gd name="connsiteX216" fmla="*/ 4068162 w 7467600"/>
              <a:gd name="connsiteY216" fmla="*/ 3953394 h 6858000"/>
              <a:gd name="connsiteX217" fmla="*/ 3981416 w 7467600"/>
              <a:gd name="connsiteY217" fmla="*/ 3880482 h 6858000"/>
              <a:gd name="connsiteX218" fmla="*/ 3800147 w 7467600"/>
              <a:gd name="connsiteY218" fmla="*/ 3749872 h 6858000"/>
              <a:gd name="connsiteX219" fmla="*/ 3655073 w 7467600"/>
              <a:gd name="connsiteY219" fmla="*/ 3650884 h 6858000"/>
              <a:gd name="connsiteX220" fmla="*/ 3670252 w 7467600"/>
              <a:gd name="connsiteY220" fmla="*/ 3622798 h 6858000"/>
              <a:gd name="connsiteX221" fmla="*/ 3817258 w 7467600"/>
              <a:gd name="connsiteY221" fmla="*/ 3723577 h 6858000"/>
              <a:gd name="connsiteX222" fmla="*/ 4000461 w 7467600"/>
              <a:gd name="connsiteY222" fmla="*/ 3855966 h 6858000"/>
              <a:gd name="connsiteX223" fmla="*/ 4088180 w 7467600"/>
              <a:gd name="connsiteY223" fmla="*/ 3929774 h 6858000"/>
              <a:gd name="connsiteX224" fmla="*/ 4184555 w 7467600"/>
              <a:gd name="connsiteY224" fmla="*/ 4010683 h 6858000"/>
              <a:gd name="connsiteX225" fmla="*/ 4399563 w 7467600"/>
              <a:gd name="connsiteY225" fmla="*/ 4158106 h 6858000"/>
              <a:gd name="connsiteX226" fmla="*/ 4684469 w 7467600"/>
              <a:gd name="connsiteY226" fmla="*/ 4364680 h 6858000"/>
              <a:gd name="connsiteX227" fmla="*/ 4690271 w 7467600"/>
              <a:gd name="connsiteY227" fmla="*/ 4370034 h 6858000"/>
              <a:gd name="connsiteX228" fmla="*/ 4136093 w 7467600"/>
              <a:gd name="connsiteY228" fmla="*/ 3858466 h 6858000"/>
              <a:gd name="connsiteX229" fmla="*/ 3670252 w 7467600"/>
              <a:gd name="connsiteY229" fmla="*/ 3622798 h 6858000"/>
              <a:gd name="connsiteX230" fmla="*/ 4440129 w 7467600"/>
              <a:gd name="connsiteY230" fmla="*/ 3448571 h 6858000"/>
              <a:gd name="connsiteX231" fmla="*/ 4856525 w 7467600"/>
              <a:gd name="connsiteY231" fmla="*/ 3915351 h 6858000"/>
              <a:gd name="connsiteX232" fmla="*/ 5059055 w 7467600"/>
              <a:gd name="connsiteY232" fmla="*/ 4108918 h 6858000"/>
              <a:gd name="connsiteX233" fmla="*/ 5290070 w 7467600"/>
              <a:gd name="connsiteY233" fmla="*/ 4263619 h 6858000"/>
              <a:gd name="connsiteX234" fmla="*/ 4834991 w 7467600"/>
              <a:gd name="connsiteY234" fmla="*/ 3830985 h 6858000"/>
              <a:gd name="connsiteX235" fmla="*/ 4440129 w 7467600"/>
              <a:gd name="connsiteY235" fmla="*/ 3448571 h 6858000"/>
              <a:gd name="connsiteX236" fmla="*/ 4441737 w 7467600"/>
              <a:gd name="connsiteY236" fmla="*/ 3399734 h 6858000"/>
              <a:gd name="connsiteX237" fmla="*/ 4431236 w 7467600"/>
              <a:gd name="connsiteY237" fmla="*/ 3400954 h 6858000"/>
              <a:gd name="connsiteX238" fmla="*/ 4557150 w 7467600"/>
              <a:gd name="connsiteY238" fmla="*/ 3510023 h 6858000"/>
              <a:gd name="connsiteX239" fmla="*/ 4856936 w 7467600"/>
              <a:gd name="connsiteY239" fmla="*/ 3809146 h 6858000"/>
              <a:gd name="connsiteX240" fmla="*/ 5111996 w 7467600"/>
              <a:gd name="connsiteY240" fmla="*/ 4065759 h 6858000"/>
              <a:gd name="connsiteX241" fmla="*/ 5388878 w 7467600"/>
              <a:gd name="connsiteY241" fmla="*/ 4300185 h 6858000"/>
              <a:gd name="connsiteX242" fmla="*/ 5425556 w 7467600"/>
              <a:gd name="connsiteY242" fmla="*/ 4308967 h 6858000"/>
              <a:gd name="connsiteX243" fmla="*/ 4943646 w 7467600"/>
              <a:gd name="connsiteY243" fmla="*/ 3822916 h 6858000"/>
              <a:gd name="connsiteX244" fmla="*/ 4594837 w 7467600"/>
              <a:gd name="connsiteY244" fmla="*/ 3532274 h 6858000"/>
              <a:gd name="connsiteX245" fmla="*/ 4441737 w 7467600"/>
              <a:gd name="connsiteY245" fmla="*/ 3399734 h 6858000"/>
              <a:gd name="connsiteX246" fmla="*/ 5425834 w 7467600"/>
              <a:gd name="connsiteY246" fmla="*/ 3162785 h 6858000"/>
              <a:gd name="connsiteX247" fmla="*/ 5401644 w 7467600"/>
              <a:gd name="connsiteY247" fmla="*/ 3617847 h 6858000"/>
              <a:gd name="connsiteX248" fmla="*/ 5467256 w 7467600"/>
              <a:gd name="connsiteY248" fmla="*/ 4175494 h 6858000"/>
              <a:gd name="connsiteX249" fmla="*/ 5448069 w 7467600"/>
              <a:gd name="connsiteY249" fmla="*/ 3567554 h 6858000"/>
              <a:gd name="connsiteX250" fmla="*/ 5425834 w 7467600"/>
              <a:gd name="connsiteY250" fmla="*/ 3162785 h 6858000"/>
              <a:gd name="connsiteX251" fmla="*/ 1318687 w 7467600"/>
              <a:gd name="connsiteY251" fmla="*/ 3113840 h 6858000"/>
              <a:gd name="connsiteX252" fmla="*/ 1066793 w 7467600"/>
              <a:gd name="connsiteY252" fmla="*/ 3212171 h 6858000"/>
              <a:gd name="connsiteX253" fmla="*/ 993319 w 7467600"/>
              <a:gd name="connsiteY253" fmla="*/ 3247648 h 6858000"/>
              <a:gd name="connsiteX254" fmla="*/ 853081 w 7467600"/>
              <a:gd name="connsiteY254" fmla="*/ 3312410 h 6858000"/>
              <a:gd name="connsiteX255" fmla="*/ 805957 w 7467600"/>
              <a:gd name="connsiteY255" fmla="*/ 3330443 h 6858000"/>
              <a:gd name="connsiteX256" fmla="*/ 1318687 w 7467600"/>
              <a:gd name="connsiteY256" fmla="*/ 3113840 h 6858000"/>
              <a:gd name="connsiteX257" fmla="*/ 5453702 w 7467600"/>
              <a:gd name="connsiteY257" fmla="*/ 3090882 h 6858000"/>
              <a:gd name="connsiteX258" fmla="*/ 5480135 w 7467600"/>
              <a:gd name="connsiteY258" fmla="*/ 3565802 h 6858000"/>
              <a:gd name="connsiteX259" fmla="*/ 5499023 w 7467600"/>
              <a:gd name="connsiteY259" fmla="*/ 4166310 h 6858000"/>
              <a:gd name="connsiteX260" fmla="*/ 5547022 w 7467600"/>
              <a:gd name="connsiteY260" fmla="*/ 3607838 h 6858000"/>
              <a:gd name="connsiteX261" fmla="*/ 5515964 w 7467600"/>
              <a:gd name="connsiteY261" fmla="*/ 3378541 h 6858000"/>
              <a:gd name="connsiteX262" fmla="*/ 5453702 w 7467600"/>
              <a:gd name="connsiteY262" fmla="*/ 3090882 h 6858000"/>
              <a:gd name="connsiteX263" fmla="*/ 1238695 w 7467600"/>
              <a:gd name="connsiteY263" fmla="*/ 3076820 h 6858000"/>
              <a:gd name="connsiteX264" fmla="*/ 716371 w 7467600"/>
              <a:gd name="connsiteY264" fmla="*/ 3293249 h 6858000"/>
              <a:gd name="connsiteX265" fmla="*/ 579522 w 7467600"/>
              <a:gd name="connsiteY265" fmla="*/ 3371759 h 6858000"/>
              <a:gd name="connsiteX266" fmla="*/ 600288 w 7467600"/>
              <a:gd name="connsiteY266" fmla="*/ 3365555 h 6858000"/>
              <a:gd name="connsiteX267" fmla="*/ 840692 w 7467600"/>
              <a:gd name="connsiteY267" fmla="*/ 3284921 h 6858000"/>
              <a:gd name="connsiteX268" fmla="*/ 979248 w 7467600"/>
              <a:gd name="connsiteY268" fmla="*/ 3221003 h 6858000"/>
              <a:gd name="connsiteX269" fmla="*/ 1053282 w 7467600"/>
              <a:gd name="connsiteY269" fmla="*/ 3185247 h 6858000"/>
              <a:gd name="connsiteX270" fmla="*/ 1320603 w 7467600"/>
              <a:gd name="connsiteY270" fmla="*/ 3081281 h 6858000"/>
              <a:gd name="connsiteX271" fmla="*/ 1238695 w 7467600"/>
              <a:gd name="connsiteY271" fmla="*/ 3076820 h 6858000"/>
              <a:gd name="connsiteX272" fmla="*/ 5425627 w 7467600"/>
              <a:gd name="connsiteY272" fmla="*/ 2954192 h 6858000"/>
              <a:gd name="connsiteX273" fmla="*/ 5470770 w 7467600"/>
              <a:gd name="connsiteY273" fmla="*/ 3005435 h 6858000"/>
              <a:gd name="connsiteX274" fmla="*/ 5519779 w 7467600"/>
              <a:gd name="connsiteY274" fmla="*/ 4359223 h 6858000"/>
              <a:gd name="connsiteX275" fmla="*/ 5520293 w 7467600"/>
              <a:gd name="connsiteY275" fmla="*/ 4360602 h 6858000"/>
              <a:gd name="connsiteX276" fmla="*/ 5767221 w 7467600"/>
              <a:gd name="connsiteY276" fmla="*/ 4665564 h 6858000"/>
              <a:gd name="connsiteX277" fmla="*/ 6937169 w 7467600"/>
              <a:gd name="connsiteY277" fmla="*/ 4815941 h 6858000"/>
              <a:gd name="connsiteX278" fmla="*/ 6953922 w 7467600"/>
              <a:gd name="connsiteY278" fmla="*/ 4890068 h 6858000"/>
              <a:gd name="connsiteX279" fmla="*/ 6071359 w 7467600"/>
              <a:gd name="connsiteY279" fmla="*/ 4770770 h 6858000"/>
              <a:gd name="connsiteX280" fmla="*/ 6038839 w 7467600"/>
              <a:gd name="connsiteY280" fmla="*/ 4764474 h 6858000"/>
              <a:gd name="connsiteX281" fmla="*/ 6038706 w 7467600"/>
              <a:gd name="connsiteY281" fmla="*/ 4763847 h 6858000"/>
              <a:gd name="connsiteX282" fmla="*/ 6037784 w 7467600"/>
              <a:gd name="connsiteY282" fmla="*/ 4764270 h 6858000"/>
              <a:gd name="connsiteX283" fmla="*/ 6038839 w 7467600"/>
              <a:gd name="connsiteY283" fmla="*/ 4764474 h 6858000"/>
              <a:gd name="connsiteX284" fmla="*/ 6040338 w 7467600"/>
              <a:gd name="connsiteY284" fmla="*/ 4771418 h 6858000"/>
              <a:gd name="connsiteX285" fmla="*/ 6024488 w 7467600"/>
              <a:gd name="connsiteY285" fmla="*/ 4809903 h 6858000"/>
              <a:gd name="connsiteX286" fmla="*/ 5599771 w 7467600"/>
              <a:gd name="connsiteY286" fmla="*/ 5509652 h 6858000"/>
              <a:gd name="connsiteX287" fmla="*/ 5548843 w 7467600"/>
              <a:gd name="connsiteY287" fmla="*/ 5563845 h 6858000"/>
              <a:gd name="connsiteX288" fmla="*/ 5940952 w 7467600"/>
              <a:gd name="connsiteY288" fmla="*/ 6250028 h 6858000"/>
              <a:gd name="connsiteX289" fmla="*/ 6043441 w 7467600"/>
              <a:gd name="connsiteY289" fmla="*/ 6665847 h 6858000"/>
              <a:gd name="connsiteX290" fmla="*/ 6093432 w 7467600"/>
              <a:gd name="connsiteY290" fmla="*/ 6858000 h 6858000"/>
              <a:gd name="connsiteX291" fmla="*/ 6034344 w 7467600"/>
              <a:gd name="connsiteY291" fmla="*/ 6858000 h 6858000"/>
              <a:gd name="connsiteX292" fmla="*/ 6026679 w 7467600"/>
              <a:gd name="connsiteY292" fmla="*/ 6836959 h 6858000"/>
              <a:gd name="connsiteX293" fmla="*/ 5800441 w 7467600"/>
              <a:gd name="connsiteY293" fmla="*/ 6335286 h 6858000"/>
              <a:gd name="connsiteX294" fmla="*/ 5526562 w 7467600"/>
              <a:gd name="connsiteY294" fmla="*/ 5705388 h 6858000"/>
              <a:gd name="connsiteX295" fmla="*/ 5519640 w 7467600"/>
              <a:gd name="connsiteY295" fmla="*/ 5683774 h 6858000"/>
              <a:gd name="connsiteX296" fmla="*/ 5844559 w 7467600"/>
              <a:gd name="connsiteY296" fmla="*/ 6553349 h 6858000"/>
              <a:gd name="connsiteX297" fmla="*/ 5975994 w 7467600"/>
              <a:gd name="connsiteY297" fmla="*/ 6858000 h 6858000"/>
              <a:gd name="connsiteX298" fmla="*/ 5898547 w 7467600"/>
              <a:gd name="connsiteY298" fmla="*/ 6858000 h 6858000"/>
              <a:gd name="connsiteX299" fmla="*/ 5682041 w 7467600"/>
              <a:gd name="connsiteY299" fmla="*/ 6355860 h 6858000"/>
              <a:gd name="connsiteX300" fmla="*/ 5461758 w 7467600"/>
              <a:gd name="connsiteY300" fmla="*/ 5820220 h 6858000"/>
              <a:gd name="connsiteX301" fmla="*/ 5237282 w 7467600"/>
              <a:gd name="connsiteY301" fmla="*/ 6579086 h 6858000"/>
              <a:gd name="connsiteX302" fmla="*/ 5115009 w 7467600"/>
              <a:gd name="connsiteY302" fmla="*/ 6858000 h 6858000"/>
              <a:gd name="connsiteX303" fmla="*/ 5028074 w 7467600"/>
              <a:gd name="connsiteY303" fmla="*/ 6858000 h 6858000"/>
              <a:gd name="connsiteX304" fmla="*/ 5079508 w 7467600"/>
              <a:gd name="connsiteY304" fmla="*/ 6749074 h 6858000"/>
              <a:gd name="connsiteX305" fmla="*/ 5371846 w 7467600"/>
              <a:gd name="connsiteY305" fmla="*/ 5924413 h 6858000"/>
              <a:gd name="connsiteX306" fmla="*/ 5270512 w 7467600"/>
              <a:gd name="connsiteY306" fmla="*/ 6138975 h 6858000"/>
              <a:gd name="connsiteX307" fmla="*/ 5062409 w 7467600"/>
              <a:gd name="connsiteY307" fmla="*/ 6653544 h 6858000"/>
              <a:gd name="connsiteX308" fmla="*/ 5036628 w 7467600"/>
              <a:gd name="connsiteY308" fmla="*/ 6754247 h 6858000"/>
              <a:gd name="connsiteX309" fmla="*/ 5009112 w 7467600"/>
              <a:gd name="connsiteY309" fmla="*/ 6858000 h 6858000"/>
              <a:gd name="connsiteX310" fmla="*/ 4976679 w 7467600"/>
              <a:gd name="connsiteY310" fmla="*/ 6858000 h 6858000"/>
              <a:gd name="connsiteX311" fmla="*/ 5006537 w 7467600"/>
              <a:gd name="connsiteY311" fmla="*/ 6747068 h 6858000"/>
              <a:gd name="connsiteX312" fmla="*/ 5032723 w 7467600"/>
              <a:gd name="connsiteY312" fmla="*/ 6644957 h 6858000"/>
              <a:gd name="connsiteX313" fmla="*/ 5242949 w 7467600"/>
              <a:gd name="connsiteY313" fmla="*/ 6125175 h 6858000"/>
              <a:gd name="connsiteX314" fmla="*/ 5286321 w 7467600"/>
              <a:gd name="connsiteY314" fmla="*/ 6033555 h 6858000"/>
              <a:gd name="connsiteX315" fmla="*/ 5008210 w 7467600"/>
              <a:gd name="connsiteY315" fmla="*/ 6649194 h 6858000"/>
              <a:gd name="connsiteX316" fmla="*/ 4986321 w 7467600"/>
              <a:gd name="connsiteY316" fmla="*/ 6765687 h 6858000"/>
              <a:gd name="connsiteX317" fmla="*/ 4973474 w 7467600"/>
              <a:gd name="connsiteY317" fmla="*/ 6858000 h 6858000"/>
              <a:gd name="connsiteX318" fmla="*/ 4907178 w 7467600"/>
              <a:gd name="connsiteY318" fmla="*/ 6858000 h 6858000"/>
              <a:gd name="connsiteX319" fmla="*/ 4910810 w 7467600"/>
              <a:gd name="connsiteY319" fmla="*/ 6829660 h 6858000"/>
              <a:gd name="connsiteX320" fmla="*/ 4987461 w 7467600"/>
              <a:gd name="connsiteY320" fmla="*/ 6432994 h 6858000"/>
              <a:gd name="connsiteX321" fmla="*/ 5179262 w 7467600"/>
              <a:gd name="connsiteY321" fmla="*/ 6035044 h 6858000"/>
              <a:gd name="connsiteX322" fmla="*/ 4689678 w 7467600"/>
              <a:gd name="connsiteY322" fmla="*/ 6440241 h 6858000"/>
              <a:gd name="connsiteX323" fmla="*/ 4477543 w 7467600"/>
              <a:gd name="connsiteY323" fmla="*/ 6674836 h 6858000"/>
              <a:gd name="connsiteX324" fmla="*/ 4329957 w 7467600"/>
              <a:gd name="connsiteY324" fmla="*/ 6858000 h 6858000"/>
              <a:gd name="connsiteX325" fmla="*/ 4218595 w 7467600"/>
              <a:gd name="connsiteY325" fmla="*/ 6858000 h 6858000"/>
              <a:gd name="connsiteX326" fmla="*/ 4368888 w 7467600"/>
              <a:gd name="connsiteY326" fmla="*/ 6668412 h 6858000"/>
              <a:gd name="connsiteX327" fmla="*/ 4563091 w 7467600"/>
              <a:gd name="connsiteY327" fmla="*/ 6442508 h 6858000"/>
              <a:gd name="connsiteX328" fmla="*/ 5387324 w 7467600"/>
              <a:gd name="connsiteY328" fmla="*/ 5705830 h 6858000"/>
              <a:gd name="connsiteX329" fmla="*/ 5073620 w 7467600"/>
              <a:gd name="connsiteY329" fmla="*/ 5955437 h 6858000"/>
              <a:gd name="connsiteX330" fmla="*/ 4689789 w 7467600"/>
              <a:gd name="connsiteY330" fmla="*/ 6268382 h 6858000"/>
              <a:gd name="connsiteX331" fmla="*/ 4418722 w 7467600"/>
              <a:gd name="connsiteY331" fmla="*/ 6570886 h 6858000"/>
              <a:gd name="connsiteX332" fmla="*/ 4214944 w 7467600"/>
              <a:gd name="connsiteY332" fmla="*/ 6858000 h 6858000"/>
              <a:gd name="connsiteX333" fmla="*/ 4177898 w 7467600"/>
              <a:gd name="connsiteY333" fmla="*/ 6858000 h 6858000"/>
              <a:gd name="connsiteX334" fmla="*/ 4391597 w 7467600"/>
              <a:gd name="connsiteY334" fmla="*/ 6556370 h 6858000"/>
              <a:gd name="connsiteX335" fmla="*/ 4668889 w 7467600"/>
              <a:gd name="connsiteY335" fmla="*/ 6246399 h 6858000"/>
              <a:gd name="connsiteX336" fmla="*/ 5055427 w 7467600"/>
              <a:gd name="connsiteY336" fmla="*/ 5931476 h 6858000"/>
              <a:gd name="connsiteX337" fmla="*/ 5371814 w 7467600"/>
              <a:gd name="connsiteY337" fmla="*/ 5678975 h 6858000"/>
              <a:gd name="connsiteX338" fmla="*/ 4987918 w 7467600"/>
              <a:gd name="connsiteY338" fmla="*/ 5838701 h 6858000"/>
              <a:gd name="connsiteX339" fmla="*/ 4317146 w 7467600"/>
              <a:gd name="connsiteY339" fmla="*/ 6587716 h 6858000"/>
              <a:gd name="connsiteX340" fmla="*/ 4171627 w 7467600"/>
              <a:gd name="connsiteY340" fmla="*/ 6858000 h 6858000"/>
              <a:gd name="connsiteX341" fmla="*/ 4081585 w 7467600"/>
              <a:gd name="connsiteY341" fmla="*/ 6858000 h 6858000"/>
              <a:gd name="connsiteX342" fmla="*/ 4238603 w 7467600"/>
              <a:gd name="connsiteY342" fmla="*/ 6559341 h 6858000"/>
              <a:gd name="connsiteX343" fmla="*/ 4778333 w 7467600"/>
              <a:gd name="connsiteY343" fmla="*/ 5873626 h 6858000"/>
              <a:gd name="connsiteX344" fmla="*/ 5414185 w 7467600"/>
              <a:gd name="connsiteY344" fmla="*/ 5573882 h 6858000"/>
              <a:gd name="connsiteX345" fmla="*/ 5959648 w 7467600"/>
              <a:gd name="connsiteY345" fmla="*/ 4760797 h 6858000"/>
              <a:gd name="connsiteX346" fmla="*/ 5355019 w 7467600"/>
              <a:gd name="connsiteY346" fmla="*/ 4734672 h 6858000"/>
              <a:gd name="connsiteX347" fmla="*/ 5083565 w 7467600"/>
              <a:gd name="connsiteY347" fmla="*/ 5179121 h 6858000"/>
              <a:gd name="connsiteX348" fmla="*/ 4713577 w 7467600"/>
              <a:gd name="connsiteY348" fmla="*/ 5616803 h 6858000"/>
              <a:gd name="connsiteX349" fmla="*/ 3989559 w 7467600"/>
              <a:gd name="connsiteY349" fmla="*/ 6145945 h 6858000"/>
              <a:gd name="connsiteX350" fmla="*/ 3939824 w 7467600"/>
              <a:gd name="connsiteY350" fmla="*/ 6066900 h 6858000"/>
              <a:gd name="connsiteX351" fmla="*/ 4584537 w 7467600"/>
              <a:gd name="connsiteY351" fmla="*/ 5324826 h 6858000"/>
              <a:gd name="connsiteX352" fmla="*/ 5037105 w 7467600"/>
              <a:gd name="connsiteY352" fmla="*/ 5088765 h 6858000"/>
              <a:gd name="connsiteX353" fmla="*/ 5039930 w 7467600"/>
              <a:gd name="connsiteY353" fmla="*/ 5089585 h 6858000"/>
              <a:gd name="connsiteX354" fmla="*/ 5263764 w 7467600"/>
              <a:gd name="connsiteY354" fmla="*/ 4735525 h 6858000"/>
              <a:gd name="connsiteX355" fmla="*/ 4086300 w 7467600"/>
              <a:gd name="connsiteY355" fmla="*/ 4884599 h 6858000"/>
              <a:gd name="connsiteX356" fmla="*/ 4085485 w 7467600"/>
              <a:gd name="connsiteY356" fmla="*/ 4899070 h 6858000"/>
              <a:gd name="connsiteX357" fmla="*/ 3871915 w 7467600"/>
              <a:gd name="connsiteY357" fmla="*/ 5253645 h 6858000"/>
              <a:gd name="connsiteX358" fmla="*/ 3799374 w 7467600"/>
              <a:gd name="connsiteY358" fmla="*/ 5466127 h 6858000"/>
              <a:gd name="connsiteX359" fmla="*/ 3498850 w 7467600"/>
              <a:gd name="connsiteY359" fmla="*/ 6661888 h 6858000"/>
              <a:gd name="connsiteX360" fmla="*/ 3399216 w 7467600"/>
              <a:gd name="connsiteY360" fmla="*/ 6858000 h 6858000"/>
              <a:gd name="connsiteX361" fmla="*/ 3303688 w 7467600"/>
              <a:gd name="connsiteY361" fmla="*/ 6858000 h 6858000"/>
              <a:gd name="connsiteX362" fmla="*/ 3391774 w 7467600"/>
              <a:gd name="connsiteY362" fmla="*/ 6697181 h 6858000"/>
              <a:gd name="connsiteX363" fmla="*/ 3735540 w 7467600"/>
              <a:gd name="connsiteY363" fmla="*/ 5546923 h 6858000"/>
              <a:gd name="connsiteX364" fmla="*/ 3729438 w 7467600"/>
              <a:gd name="connsiteY364" fmla="*/ 5569058 h 6858000"/>
              <a:gd name="connsiteX365" fmla="*/ 3707782 w 7467600"/>
              <a:gd name="connsiteY365" fmla="*/ 5644908 h 6858000"/>
              <a:gd name="connsiteX366" fmla="*/ 3583827 w 7467600"/>
              <a:gd name="connsiteY366" fmla="*/ 6039215 h 6858000"/>
              <a:gd name="connsiteX367" fmla="*/ 3547861 w 7467600"/>
              <a:gd name="connsiteY367" fmla="*/ 6129609 h 6858000"/>
              <a:gd name="connsiteX368" fmla="*/ 3490905 w 7467600"/>
              <a:gd name="connsiteY368" fmla="*/ 6277660 h 6858000"/>
              <a:gd name="connsiteX369" fmla="*/ 3455859 w 7467600"/>
              <a:gd name="connsiteY369" fmla="*/ 6391301 h 6858000"/>
              <a:gd name="connsiteX370" fmla="*/ 3429112 w 7467600"/>
              <a:gd name="connsiteY370" fmla="*/ 6479469 h 6858000"/>
              <a:gd name="connsiteX371" fmla="*/ 3304862 w 7467600"/>
              <a:gd name="connsiteY371" fmla="*/ 6796476 h 6858000"/>
              <a:gd name="connsiteX372" fmla="*/ 3276071 w 7467600"/>
              <a:gd name="connsiteY372" fmla="*/ 6858000 h 6858000"/>
              <a:gd name="connsiteX373" fmla="*/ 3240805 w 7467600"/>
              <a:gd name="connsiteY373" fmla="*/ 6858000 h 6858000"/>
              <a:gd name="connsiteX374" fmla="*/ 3275917 w 7467600"/>
              <a:gd name="connsiteY374" fmla="*/ 6783192 h 6858000"/>
              <a:gd name="connsiteX375" fmla="*/ 3399358 w 7467600"/>
              <a:gd name="connsiteY375" fmla="*/ 6469011 h 6858000"/>
              <a:gd name="connsiteX376" fmla="*/ 3425650 w 7467600"/>
              <a:gd name="connsiteY376" fmla="*/ 6381333 h 6858000"/>
              <a:gd name="connsiteX377" fmla="*/ 3460661 w 7467600"/>
              <a:gd name="connsiteY377" fmla="*/ 6266763 h 6858000"/>
              <a:gd name="connsiteX378" fmla="*/ 3518021 w 7467600"/>
              <a:gd name="connsiteY378" fmla="*/ 6117298 h 6858000"/>
              <a:gd name="connsiteX379" fmla="*/ 3554035 w 7467600"/>
              <a:gd name="connsiteY379" fmla="*/ 6027832 h 6858000"/>
              <a:gd name="connsiteX380" fmla="*/ 3677174 w 7467600"/>
              <a:gd name="connsiteY380" fmla="*/ 5636351 h 6858000"/>
              <a:gd name="connsiteX381" fmla="*/ 3698819 w 7467600"/>
              <a:gd name="connsiteY381" fmla="*/ 5560503 h 6858000"/>
              <a:gd name="connsiteX382" fmla="*/ 3702094 w 7467600"/>
              <a:gd name="connsiteY382" fmla="*/ 5549194 h 6858000"/>
              <a:gd name="connsiteX383" fmla="*/ 3398355 w 7467600"/>
              <a:gd name="connsiteY383" fmla="*/ 6094603 h 6858000"/>
              <a:gd name="connsiteX384" fmla="*/ 3193941 w 7467600"/>
              <a:gd name="connsiteY384" fmla="*/ 6798775 h 6858000"/>
              <a:gd name="connsiteX385" fmla="*/ 3184140 w 7467600"/>
              <a:gd name="connsiteY385" fmla="*/ 6858000 h 6858000"/>
              <a:gd name="connsiteX386" fmla="*/ 3099978 w 7467600"/>
              <a:gd name="connsiteY386" fmla="*/ 6858000 h 6858000"/>
              <a:gd name="connsiteX387" fmla="*/ 3101556 w 7467600"/>
              <a:gd name="connsiteY387" fmla="*/ 6843337 h 6858000"/>
              <a:gd name="connsiteX388" fmla="*/ 3370162 w 7467600"/>
              <a:gd name="connsiteY388" fmla="*/ 5785550 h 6858000"/>
              <a:gd name="connsiteX389" fmla="*/ 3746477 w 7467600"/>
              <a:gd name="connsiteY389" fmla="*/ 5377889 h 6858000"/>
              <a:gd name="connsiteX390" fmla="*/ 3863399 w 7467600"/>
              <a:gd name="connsiteY390" fmla="*/ 5087257 h 6858000"/>
              <a:gd name="connsiteX391" fmla="*/ 3968712 w 7467600"/>
              <a:gd name="connsiteY391" fmla="*/ 4913989 h 6858000"/>
              <a:gd name="connsiteX392" fmla="*/ 2792390 w 7467600"/>
              <a:gd name="connsiteY392" fmla="*/ 5382974 h 6858000"/>
              <a:gd name="connsiteX393" fmla="*/ 2714982 w 7467600"/>
              <a:gd name="connsiteY393" fmla="*/ 5427051 h 6858000"/>
              <a:gd name="connsiteX394" fmla="*/ 2813361 w 7467600"/>
              <a:gd name="connsiteY394" fmla="*/ 6023912 h 6858000"/>
              <a:gd name="connsiteX395" fmla="*/ 2688430 w 7467600"/>
              <a:gd name="connsiteY395" fmla="*/ 6801564 h 6858000"/>
              <a:gd name="connsiteX396" fmla="*/ 2629626 w 7467600"/>
              <a:gd name="connsiteY396" fmla="*/ 6763394 h 6858000"/>
              <a:gd name="connsiteX397" fmla="*/ 2565328 w 7467600"/>
              <a:gd name="connsiteY397" fmla="*/ 5516399 h 6858000"/>
              <a:gd name="connsiteX398" fmla="*/ 1922999 w 7467600"/>
              <a:gd name="connsiteY398" fmla="*/ 5980343 h 6858000"/>
              <a:gd name="connsiteX399" fmla="*/ 1950261 w 7467600"/>
              <a:gd name="connsiteY399" fmla="*/ 6405858 h 6858000"/>
              <a:gd name="connsiteX400" fmla="*/ 2365554 w 7467600"/>
              <a:gd name="connsiteY400" fmla="*/ 6759107 h 6858000"/>
              <a:gd name="connsiteX401" fmla="*/ 2424142 w 7467600"/>
              <a:gd name="connsiteY401" fmla="*/ 6858000 h 6858000"/>
              <a:gd name="connsiteX402" fmla="*/ 2395994 w 7467600"/>
              <a:gd name="connsiteY402" fmla="*/ 6858000 h 6858000"/>
              <a:gd name="connsiteX403" fmla="*/ 2392863 w 7467600"/>
              <a:gd name="connsiteY403" fmla="*/ 6852964 h 6858000"/>
              <a:gd name="connsiteX404" fmla="*/ 2017589 w 7467600"/>
              <a:gd name="connsiteY404" fmla="*/ 6493982 h 6858000"/>
              <a:gd name="connsiteX405" fmla="*/ 2147336 w 7467600"/>
              <a:gd name="connsiteY405" fmla="*/ 6594052 h 6858000"/>
              <a:gd name="connsiteX406" fmla="*/ 2207047 w 7467600"/>
              <a:gd name="connsiteY406" fmla="*/ 6654540 h 6858000"/>
              <a:gd name="connsiteX407" fmla="*/ 2299106 w 7467600"/>
              <a:gd name="connsiteY407" fmla="*/ 6778931 h 6858000"/>
              <a:gd name="connsiteX408" fmla="*/ 2314430 w 7467600"/>
              <a:gd name="connsiteY408" fmla="*/ 6801144 h 6858000"/>
              <a:gd name="connsiteX409" fmla="*/ 2352406 w 7467600"/>
              <a:gd name="connsiteY409" fmla="*/ 6858000 h 6858000"/>
              <a:gd name="connsiteX410" fmla="*/ 2314492 w 7467600"/>
              <a:gd name="connsiteY410" fmla="*/ 6858000 h 6858000"/>
              <a:gd name="connsiteX411" fmla="*/ 2288095 w 7467600"/>
              <a:gd name="connsiteY411" fmla="*/ 6818030 h 6858000"/>
              <a:gd name="connsiteX412" fmla="*/ 2272768 w 7467600"/>
              <a:gd name="connsiteY412" fmla="*/ 6795822 h 6858000"/>
              <a:gd name="connsiteX413" fmla="*/ 2182715 w 7467600"/>
              <a:gd name="connsiteY413" fmla="*/ 6675071 h 6858000"/>
              <a:gd name="connsiteX414" fmla="*/ 2032061 w 7467600"/>
              <a:gd name="connsiteY414" fmla="*/ 6541380 h 6858000"/>
              <a:gd name="connsiteX415" fmla="*/ 2257220 w 7467600"/>
              <a:gd name="connsiteY415" fmla="*/ 6826257 h 6858000"/>
              <a:gd name="connsiteX416" fmla="*/ 2281324 w 7467600"/>
              <a:gd name="connsiteY416" fmla="*/ 6858000 h 6858000"/>
              <a:gd name="connsiteX417" fmla="*/ 2242860 w 7467600"/>
              <a:gd name="connsiteY417" fmla="*/ 6858000 h 6858000"/>
              <a:gd name="connsiteX418" fmla="*/ 2232818 w 7467600"/>
              <a:gd name="connsiteY418" fmla="*/ 6844926 h 6858000"/>
              <a:gd name="connsiteX419" fmla="*/ 1990172 w 7467600"/>
              <a:gd name="connsiteY419" fmla="*/ 6542121 h 6858000"/>
              <a:gd name="connsiteX420" fmla="*/ 2124090 w 7467600"/>
              <a:gd name="connsiteY420" fmla="*/ 6761017 h 6858000"/>
              <a:gd name="connsiteX421" fmla="*/ 2200380 w 7467600"/>
              <a:gd name="connsiteY421" fmla="*/ 6858000 h 6858000"/>
              <a:gd name="connsiteX422" fmla="*/ 2147507 w 7467600"/>
              <a:gd name="connsiteY422" fmla="*/ 6858000 h 6858000"/>
              <a:gd name="connsiteX423" fmla="*/ 2070668 w 7467600"/>
              <a:gd name="connsiteY423" fmla="*/ 6761520 h 6858000"/>
              <a:gd name="connsiteX424" fmla="*/ 1975142 w 7467600"/>
              <a:gd name="connsiteY424" fmla="*/ 6585570 h 6858000"/>
              <a:gd name="connsiteX425" fmla="*/ 2050035 w 7467600"/>
              <a:gd name="connsiteY425" fmla="*/ 6813345 h 6858000"/>
              <a:gd name="connsiteX426" fmla="*/ 2063025 w 7467600"/>
              <a:gd name="connsiteY426" fmla="*/ 6858000 h 6858000"/>
              <a:gd name="connsiteX427" fmla="*/ 2021675 w 7467600"/>
              <a:gd name="connsiteY427" fmla="*/ 6858000 h 6858000"/>
              <a:gd name="connsiteX428" fmla="*/ 2019308 w 7467600"/>
              <a:gd name="connsiteY428" fmla="*/ 6847118 h 6858000"/>
              <a:gd name="connsiteX429" fmla="*/ 1938835 w 7467600"/>
              <a:gd name="connsiteY429" fmla="*/ 6551160 h 6858000"/>
              <a:gd name="connsiteX430" fmla="*/ 1953230 w 7467600"/>
              <a:gd name="connsiteY430" fmla="*/ 6759699 h 6858000"/>
              <a:gd name="connsiteX431" fmla="*/ 1956763 w 7467600"/>
              <a:gd name="connsiteY431" fmla="*/ 6778191 h 6858000"/>
              <a:gd name="connsiteX432" fmla="*/ 1967925 w 7467600"/>
              <a:gd name="connsiteY432" fmla="*/ 6858000 h 6858000"/>
              <a:gd name="connsiteX433" fmla="*/ 1936622 w 7467600"/>
              <a:gd name="connsiteY433" fmla="*/ 6858000 h 6858000"/>
              <a:gd name="connsiteX434" fmla="*/ 1926261 w 7467600"/>
              <a:gd name="connsiteY434" fmla="*/ 6784064 h 6858000"/>
              <a:gd name="connsiteX435" fmla="*/ 1922724 w 7467600"/>
              <a:gd name="connsiteY435" fmla="*/ 6765577 h 6858000"/>
              <a:gd name="connsiteX436" fmla="*/ 1904650 w 7467600"/>
              <a:gd name="connsiteY436" fmla="*/ 6639616 h 6858000"/>
              <a:gd name="connsiteX437" fmla="*/ 1885273 w 7467600"/>
              <a:gd name="connsiteY437" fmla="*/ 6858000 h 6858000"/>
              <a:gd name="connsiteX438" fmla="*/ 1854363 w 7467600"/>
              <a:gd name="connsiteY438" fmla="*/ 6858000 h 6858000"/>
              <a:gd name="connsiteX439" fmla="*/ 1880391 w 7467600"/>
              <a:gd name="connsiteY439" fmla="*/ 6603796 h 6858000"/>
              <a:gd name="connsiteX440" fmla="*/ 1818273 w 7467600"/>
              <a:gd name="connsiteY440" fmla="*/ 6715729 h 6858000"/>
              <a:gd name="connsiteX441" fmla="*/ 1794691 w 7467600"/>
              <a:gd name="connsiteY441" fmla="*/ 6843239 h 6858000"/>
              <a:gd name="connsiteX442" fmla="*/ 1794914 w 7467600"/>
              <a:gd name="connsiteY442" fmla="*/ 6858000 h 6858000"/>
              <a:gd name="connsiteX443" fmla="*/ 1746128 w 7467600"/>
              <a:gd name="connsiteY443" fmla="*/ 6858000 h 6858000"/>
              <a:gd name="connsiteX444" fmla="*/ 1753934 w 7467600"/>
              <a:gd name="connsiteY444" fmla="*/ 6724796 h 6858000"/>
              <a:gd name="connsiteX445" fmla="*/ 1792053 w 7467600"/>
              <a:gd name="connsiteY445" fmla="*/ 6572396 h 6858000"/>
              <a:gd name="connsiteX446" fmla="*/ 1862248 w 7467600"/>
              <a:gd name="connsiteY446" fmla="*/ 6266397 h 6858000"/>
              <a:gd name="connsiteX447" fmla="*/ 1862250 w 7467600"/>
              <a:gd name="connsiteY447" fmla="*/ 6033531 h 6858000"/>
              <a:gd name="connsiteX448" fmla="*/ 1211999 w 7467600"/>
              <a:gd name="connsiteY448" fmla="*/ 6683610 h 6858000"/>
              <a:gd name="connsiteX449" fmla="*/ 1213266 w 7467600"/>
              <a:gd name="connsiteY449" fmla="*/ 6691947 h 6858000"/>
              <a:gd name="connsiteX450" fmla="*/ 1203370 w 7467600"/>
              <a:gd name="connsiteY450" fmla="*/ 6850676 h 6858000"/>
              <a:gd name="connsiteX451" fmla="*/ 1203671 w 7467600"/>
              <a:gd name="connsiteY451" fmla="*/ 6858000 h 6858000"/>
              <a:gd name="connsiteX452" fmla="*/ 1143180 w 7467600"/>
              <a:gd name="connsiteY452" fmla="*/ 6858000 h 6858000"/>
              <a:gd name="connsiteX453" fmla="*/ 1142176 w 7467600"/>
              <a:gd name="connsiteY453" fmla="*/ 6766045 h 6858000"/>
              <a:gd name="connsiteX454" fmla="*/ 1067484 w 7467600"/>
              <a:gd name="connsiteY454" fmla="*/ 6858000 h 6858000"/>
              <a:gd name="connsiteX455" fmla="*/ 953928 w 7467600"/>
              <a:gd name="connsiteY455" fmla="*/ 6858000 h 6858000"/>
              <a:gd name="connsiteX456" fmla="*/ 959715 w 7467600"/>
              <a:gd name="connsiteY456" fmla="*/ 6850185 h 6858000"/>
              <a:gd name="connsiteX457" fmla="*/ 1483788 w 7467600"/>
              <a:gd name="connsiteY457" fmla="*/ 6259174 h 6858000"/>
              <a:gd name="connsiteX458" fmla="*/ 1100671 w 7467600"/>
              <a:gd name="connsiteY458" fmla="*/ 6252137 h 6858000"/>
              <a:gd name="connsiteX459" fmla="*/ 1090144 w 7467600"/>
              <a:gd name="connsiteY459" fmla="*/ 6256748 h 6858000"/>
              <a:gd name="connsiteX460" fmla="*/ 1095872 w 7467600"/>
              <a:gd name="connsiteY460" fmla="*/ 6271892 h 6858000"/>
              <a:gd name="connsiteX461" fmla="*/ 262785 w 7467600"/>
              <a:gd name="connsiteY461" fmla="*/ 6845450 h 6858000"/>
              <a:gd name="connsiteX462" fmla="*/ 209968 w 7467600"/>
              <a:gd name="connsiteY462" fmla="*/ 6770713 h 6858000"/>
              <a:gd name="connsiteX463" fmla="*/ 873460 w 7467600"/>
              <a:gd name="connsiteY463" fmla="*/ 6253768 h 6858000"/>
              <a:gd name="connsiteX464" fmla="*/ 192686 w 7467600"/>
              <a:gd name="connsiteY464" fmla="*/ 5849257 h 6858000"/>
              <a:gd name="connsiteX465" fmla="*/ 4696 w 7467600"/>
              <a:gd name="connsiteY465" fmla="*/ 5697668 h 6858000"/>
              <a:gd name="connsiteX466" fmla="*/ 0 w 7467600"/>
              <a:gd name="connsiteY466" fmla="*/ 5689984 h 6858000"/>
              <a:gd name="connsiteX467" fmla="*/ 0 w 7467600"/>
              <a:gd name="connsiteY467" fmla="*/ 5513472 h 6858000"/>
              <a:gd name="connsiteX468" fmla="*/ 174101 w 7467600"/>
              <a:gd name="connsiteY468" fmla="*/ 5620277 h 6858000"/>
              <a:gd name="connsiteX469" fmla="*/ 891800 w 7467600"/>
              <a:gd name="connsiteY469" fmla="*/ 6036935 h 6858000"/>
              <a:gd name="connsiteX470" fmla="*/ 1072219 w 7467600"/>
              <a:gd name="connsiteY470" fmla="*/ 6169443 h 6858000"/>
              <a:gd name="connsiteX471" fmla="*/ 1074117 w 7467600"/>
              <a:gd name="connsiteY471" fmla="*/ 6170301 h 6858000"/>
              <a:gd name="connsiteX472" fmla="*/ 1083114 w 7467600"/>
              <a:gd name="connsiteY472" fmla="*/ 6174131 h 6858000"/>
              <a:gd name="connsiteX473" fmla="*/ 1543010 w 7467600"/>
              <a:gd name="connsiteY473" fmla="*/ 6191140 h 6858000"/>
              <a:gd name="connsiteX474" fmla="*/ 1551080 w 7467600"/>
              <a:gd name="connsiteY474" fmla="*/ 6195006 h 6858000"/>
              <a:gd name="connsiteX475" fmla="*/ 2345443 w 7467600"/>
              <a:gd name="connsiteY475" fmla="*/ 5549882 h 6858000"/>
              <a:gd name="connsiteX476" fmla="*/ 1721499 w 7467600"/>
              <a:gd name="connsiteY476" fmla="*/ 5599969 h 6858000"/>
              <a:gd name="connsiteX477" fmla="*/ 767716 w 7467600"/>
              <a:gd name="connsiteY477" fmla="*/ 5472768 h 6858000"/>
              <a:gd name="connsiteX478" fmla="*/ 722147 w 7467600"/>
              <a:gd name="connsiteY478" fmla="*/ 5393091 h 6858000"/>
              <a:gd name="connsiteX479" fmla="*/ 1485552 w 7467600"/>
              <a:gd name="connsiteY479" fmla="*/ 5313202 h 6858000"/>
              <a:gd name="connsiteX480" fmla="*/ 2143004 w 7467600"/>
              <a:gd name="connsiteY480" fmla="*/ 5402420 h 6858000"/>
              <a:gd name="connsiteX481" fmla="*/ 1933391 w 7467600"/>
              <a:gd name="connsiteY481" fmla="*/ 5156971 h 6858000"/>
              <a:gd name="connsiteX482" fmla="*/ 1827118 w 7467600"/>
              <a:gd name="connsiteY482" fmla="*/ 4968410 h 6858000"/>
              <a:gd name="connsiteX483" fmla="*/ 1837349 w 7467600"/>
              <a:gd name="connsiteY483" fmla="*/ 4956357 h 6858000"/>
              <a:gd name="connsiteX484" fmla="*/ 2162835 w 7467600"/>
              <a:gd name="connsiteY484" fmla="*/ 5187853 h 6858000"/>
              <a:gd name="connsiteX485" fmla="*/ 2257167 w 7467600"/>
              <a:gd name="connsiteY485" fmla="*/ 5462123 h 6858000"/>
              <a:gd name="connsiteX486" fmla="*/ 2261598 w 7467600"/>
              <a:gd name="connsiteY486" fmla="*/ 5467998 h 6858000"/>
              <a:gd name="connsiteX487" fmla="*/ 2437177 w 7467600"/>
              <a:gd name="connsiteY487" fmla="*/ 5479608 h 6858000"/>
              <a:gd name="connsiteX488" fmla="*/ 2445247 w 7467600"/>
              <a:gd name="connsiteY488" fmla="*/ 5483476 h 6858000"/>
              <a:gd name="connsiteX489" fmla="*/ 2743626 w 7467600"/>
              <a:gd name="connsiteY489" fmla="*/ 5304819 h 6858000"/>
              <a:gd name="connsiteX490" fmla="*/ 3048102 w 7467600"/>
              <a:gd name="connsiteY490" fmla="*/ 5150595 h 6858000"/>
              <a:gd name="connsiteX491" fmla="*/ 1799414 w 7467600"/>
              <a:gd name="connsiteY491" fmla="*/ 4694732 h 6858000"/>
              <a:gd name="connsiteX492" fmla="*/ 1771735 w 7467600"/>
              <a:gd name="connsiteY492" fmla="*/ 4619929 h 6858000"/>
              <a:gd name="connsiteX493" fmla="*/ 3104273 w 7467600"/>
              <a:gd name="connsiteY493" fmla="*/ 5076159 h 6858000"/>
              <a:gd name="connsiteX494" fmla="*/ 3113245 w 7467600"/>
              <a:gd name="connsiteY494" fmla="*/ 5090705 h 6858000"/>
              <a:gd name="connsiteX495" fmla="*/ 3126294 w 7467600"/>
              <a:gd name="connsiteY495" fmla="*/ 5114400 h 6858000"/>
              <a:gd name="connsiteX496" fmla="*/ 3937433 w 7467600"/>
              <a:gd name="connsiteY496" fmla="*/ 4830473 h 6858000"/>
              <a:gd name="connsiteX497" fmla="*/ 3590475 w 7467600"/>
              <a:gd name="connsiteY497" fmla="*/ 4597974 h 6858000"/>
              <a:gd name="connsiteX498" fmla="*/ 3100264 w 7467600"/>
              <a:gd name="connsiteY498" fmla="*/ 4579845 h 6858000"/>
              <a:gd name="connsiteX499" fmla="*/ 2183576 w 7467600"/>
              <a:gd name="connsiteY499" fmla="*/ 4227150 h 6858000"/>
              <a:gd name="connsiteX500" fmla="*/ 2151029 w 7467600"/>
              <a:gd name="connsiteY500" fmla="*/ 4146947 h 6858000"/>
              <a:gd name="connsiteX501" fmla="*/ 3563434 w 7467600"/>
              <a:gd name="connsiteY501" fmla="*/ 4469115 h 6858000"/>
              <a:gd name="connsiteX502" fmla="*/ 3177952 w 7467600"/>
              <a:gd name="connsiteY502" fmla="*/ 3657386 h 6858000"/>
              <a:gd name="connsiteX503" fmla="*/ 3189263 w 7467600"/>
              <a:gd name="connsiteY503" fmla="*/ 3625726 h 6858000"/>
              <a:gd name="connsiteX504" fmla="*/ 3560912 w 7467600"/>
              <a:gd name="connsiteY504" fmla="*/ 4079863 h 6858000"/>
              <a:gd name="connsiteX505" fmla="*/ 3626636 w 7467600"/>
              <a:gd name="connsiteY505" fmla="*/ 4512230 h 6858000"/>
              <a:gd name="connsiteX506" fmla="*/ 3653088 w 7467600"/>
              <a:gd name="connsiteY506" fmla="*/ 4521417 h 6858000"/>
              <a:gd name="connsiteX507" fmla="*/ 3988128 w 7467600"/>
              <a:gd name="connsiteY507" fmla="*/ 4817267 h 6858000"/>
              <a:gd name="connsiteX508" fmla="*/ 4830582 w 7467600"/>
              <a:gd name="connsiteY508" fmla="*/ 4676000 h 6858000"/>
              <a:gd name="connsiteX509" fmla="*/ 4830100 w 7467600"/>
              <a:gd name="connsiteY509" fmla="*/ 4675554 h 6858000"/>
              <a:gd name="connsiteX510" fmla="*/ 4036318 w 7467600"/>
              <a:gd name="connsiteY510" fmla="*/ 4147013 h 6858000"/>
              <a:gd name="connsiteX511" fmla="*/ 3432098 w 7467600"/>
              <a:gd name="connsiteY511" fmla="*/ 3537312 h 6858000"/>
              <a:gd name="connsiteX512" fmla="*/ 3446761 w 7467600"/>
              <a:gd name="connsiteY512" fmla="*/ 3461278 h 6858000"/>
              <a:gd name="connsiteX513" fmla="*/ 4419733 w 7467600"/>
              <a:gd name="connsiteY513" fmla="*/ 3963555 h 6858000"/>
              <a:gd name="connsiteX514" fmla="*/ 4781371 w 7467600"/>
              <a:gd name="connsiteY514" fmla="*/ 4458604 h 6858000"/>
              <a:gd name="connsiteX515" fmla="*/ 4780440 w 7467600"/>
              <a:gd name="connsiteY515" fmla="*/ 4470290 h 6858000"/>
              <a:gd name="connsiteX516" fmla="*/ 4898954 w 7467600"/>
              <a:gd name="connsiteY516" fmla="*/ 4662092 h 6858000"/>
              <a:gd name="connsiteX517" fmla="*/ 4900699 w 7467600"/>
              <a:gd name="connsiteY517" fmla="*/ 4670867 h 6858000"/>
              <a:gd name="connsiteX518" fmla="*/ 5714511 w 7467600"/>
              <a:gd name="connsiteY518" fmla="*/ 4663483 h 6858000"/>
              <a:gd name="connsiteX519" fmla="*/ 5464793 w 7467600"/>
              <a:gd name="connsiteY519" fmla="*/ 4393556 h 6858000"/>
              <a:gd name="connsiteX520" fmla="*/ 5461897 w 7467600"/>
              <a:gd name="connsiteY520" fmla="*/ 4390879 h 6858000"/>
              <a:gd name="connsiteX521" fmla="*/ 4294126 w 7467600"/>
              <a:gd name="connsiteY521" fmla="*/ 3303048 h 6858000"/>
              <a:gd name="connsiteX522" fmla="*/ 4305321 w 7467600"/>
              <a:gd name="connsiteY522" fmla="*/ 3256953 h 6858000"/>
              <a:gd name="connsiteX523" fmla="*/ 4949299 w 7467600"/>
              <a:gd name="connsiteY523" fmla="*/ 3766336 h 6858000"/>
              <a:gd name="connsiteX524" fmla="*/ 5291452 w 7467600"/>
              <a:gd name="connsiteY524" fmla="*/ 4076801 h 6858000"/>
              <a:gd name="connsiteX525" fmla="*/ 5434998 w 7467600"/>
              <a:gd name="connsiteY525" fmla="*/ 4254100 h 6858000"/>
              <a:gd name="connsiteX526" fmla="*/ 5351015 w 7467600"/>
              <a:gd name="connsiteY526" fmla="*/ 3760989 h 6858000"/>
              <a:gd name="connsiteX527" fmla="*/ 5413780 w 7467600"/>
              <a:gd name="connsiteY527" fmla="*/ 2966265 h 6858000"/>
              <a:gd name="connsiteX528" fmla="*/ 5425627 w 7467600"/>
              <a:gd name="connsiteY528" fmla="*/ 2954192 h 6858000"/>
              <a:gd name="connsiteX529" fmla="*/ 6604735 w 7467600"/>
              <a:gd name="connsiteY529" fmla="*/ 2041381 h 6858000"/>
              <a:gd name="connsiteX530" fmla="*/ 7204487 w 7467600"/>
              <a:gd name="connsiteY530" fmla="*/ 2742112 h 6858000"/>
              <a:gd name="connsiteX531" fmla="*/ 7131592 w 7467600"/>
              <a:gd name="connsiteY531" fmla="*/ 2672096 h 6858000"/>
              <a:gd name="connsiteX532" fmla="*/ 6996344 w 7467600"/>
              <a:gd name="connsiteY532" fmla="*/ 2518310 h 6858000"/>
              <a:gd name="connsiteX533" fmla="*/ 6735495 w 7467600"/>
              <a:gd name="connsiteY533" fmla="*/ 2196890 h 6858000"/>
              <a:gd name="connsiteX534" fmla="*/ 6721901 w 7467600"/>
              <a:gd name="connsiteY534" fmla="*/ 2179274 h 6858000"/>
              <a:gd name="connsiteX535" fmla="*/ 6604735 w 7467600"/>
              <a:gd name="connsiteY535" fmla="*/ 2041381 h 6858000"/>
              <a:gd name="connsiteX536" fmla="*/ 6591670 w 7467600"/>
              <a:gd name="connsiteY536" fmla="*/ 1988277 h 6858000"/>
              <a:gd name="connsiteX537" fmla="*/ 6747349 w 7467600"/>
              <a:gd name="connsiteY537" fmla="*/ 2160069 h 6858000"/>
              <a:gd name="connsiteX538" fmla="*/ 6760943 w 7467600"/>
              <a:gd name="connsiteY538" fmla="*/ 2177686 h 6858000"/>
              <a:gd name="connsiteX539" fmla="*/ 7021065 w 7467600"/>
              <a:gd name="connsiteY539" fmla="*/ 2498102 h 6858000"/>
              <a:gd name="connsiteX540" fmla="*/ 7155223 w 7467600"/>
              <a:gd name="connsiteY540" fmla="*/ 2650386 h 6858000"/>
              <a:gd name="connsiteX541" fmla="*/ 7203167 w 7467600"/>
              <a:gd name="connsiteY541" fmla="*/ 2697288 h 6858000"/>
              <a:gd name="connsiteX542" fmla="*/ 6937703 w 7467600"/>
              <a:gd name="connsiteY542" fmla="*/ 2321981 h 6858000"/>
              <a:gd name="connsiteX543" fmla="*/ 6591670 w 7467600"/>
              <a:gd name="connsiteY543" fmla="*/ 1988277 h 6858000"/>
              <a:gd name="connsiteX544" fmla="*/ 5798671 w 7467600"/>
              <a:gd name="connsiteY544" fmla="*/ 1981601 h 6858000"/>
              <a:gd name="connsiteX545" fmla="*/ 5754709 w 7467600"/>
              <a:gd name="connsiteY545" fmla="*/ 2071454 h 6858000"/>
              <a:gd name="connsiteX546" fmla="*/ 5763044 w 7467600"/>
              <a:gd name="connsiteY546" fmla="*/ 2842206 h 6858000"/>
              <a:gd name="connsiteX547" fmla="*/ 5764974 w 7467600"/>
              <a:gd name="connsiteY547" fmla="*/ 2799609 h 6858000"/>
              <a:gd name="connsiteX548" fmla="*/ 5767665 w 7467600"/>
              <a:gd name="connsiteY548" fmla="*/ 2666409 h 6858000"/>
              <a:gd name="connsiteX549" fmla="*/ 5763055 w 7467600"/>
              <a:gd name="connsiteY549" fmla="*/ 2579705 h 6858000"/>
              <a:gd name="connsiteX550" fmla="*/ 5758079 w 7467600"/>
              <a:gd name="connsiteY550" fmla="*/ 2492508 h 6858000"/>
              <a:gd name="connsiteX551" fmla="*/ 5779325 w 7467600"/>
              <a:gd name="connsiteY551" fmla="*/ 2197069 h 6858000"/>
              <a:gd name="connsiteX552" fmla="*/ 5798671 w 7467600"/>
              <a:gd name="connsiteY552" fmla="*/ 1981601 h 6858000"/>
              <a:gd name="connsiteX553" fmla="*/ 5829202 w 7467600"/>
              <a:gd name="connsiteY553" fmla="*/ 1971679 h 6858000"/>
              <a:gd name="connsiteX554" fmla="*/ 5809558 w 7467600"/>
              <a:gd name="connsiteY554" fmla="*/ 2198043 h 6858000"/>
              <a:gd name="connsiteX555" fmla="*/ 5788653 w 7467600"/>
              <a:gd name="connsiteY555" fmla="*/ 2489430 h 6858000"/>
              <a:gd name="connsiteX556" fmla="*/ 5793439 w 7467600"/>
              <a:gd name="connsiteY556" fmla="*/ 2575235 h 6858000"/>
              <a:gd name="connsiteX557" fmla="*/ 5796837 w 7467600"/>
              <a:gd name="connsiteY557" fmla="*/ 2637633 h 6858000"/>
              <a:gd name="connsiteX558" fmla="*/ 5818614 w 7467600"/>
              <a:gd name="connsiteY558" fmla="*/ 2473055 h 6858000"/>
              <a:gd name="connsiteX559" fmla="*/ 5829202 w 7467600"/>
              <a:gd name="connsiteY559" fmla="*/ 1971679 h 6858000"/>
              <a:gd name="connsiteX560" fmla="*/ 5911389 w 7467600"/>
              <a:gd name="connsiteY560" fmla="*/ 1898371 h 6858000"/>
              <a:gd name="connsiteX561" fmla="*/ 6237627 w 7467600"/>
              <a:gd name="connsiteY561" fmla="*/ 2231921 h 6858000"/>
              <a:gd name="connsiteX562" fmla="*/ 5911389 w 7467600"/>
              <a:gd name="connsiteY562" fmla="*/ 1898371 h 6858000"/>
              <a:gd name="connsiteX563" fmla="*/ 6944437 w 7467600"/>
              <a:gd name="connsiteY563" fmla="*/ 1575402 h 6858000"/>
              <a:gd name="connsiteX564" fmla="*/ 6304730 w 7467600"/>
              <a:gd name="connsiteY564" fmla="*/ 1766654 h 6858000"/>
              <a:gd name="connsiteX565" fmla="*/ 6944437 w 7467600"/>
              <a:gd name="connsiteY565" fmla="*/ 1575402 h 6858000"/>
              <a:gd name="connsiteX566" fmla="*/ 7019523 w 7467600"/>
              <a:gd name="connsiteY566" fmla="*/ 1519450 h 6858000"/>
              <a:gd name="connsiteX567" fmla="*/ 6298091 w 7467600"/>
              <a:gd name="connsiteY567" fmla="*/ 1737122 h 6858000"/>
              <a:gd name="connsiteX568" fmla="*/ 7019523 w 7467600"/>
              <a:gd name="connsiteY568" fmla="*/ 1519450 h 6858000"/>
              <a:gd name="connsiteX569" fmla="*/ 2399523 w 7467600"/>
              <a:gd name="connsiteY569" fmla="*/ 1428234 h 6858000"/>
              <a:gd name="connsiteX570" fmla="*/ 2224982 w 7467600"/>
              <a:gd name="connsiteY570" fmla="*/ 1826201 h 6858000"/>
              <a:gd name="connsiteX571" fmla="*/ 2096099 w 7467600"/>
              <a:gd name="connsiteY571" fmla="*/ 2345900 h 6858000"/>
              <a:gd name="connsiteX572" fmla="*/ 2283317 w 7467600"/>
              <a:gd name="connsiteY572" fmla="*/ 1796925 h 6858000"/>
              <a:gd name="connsiteX573" fmla="*/ 2399523 w 7467600"/>
              <a:gd name="connsiteY573" fmla="*/ 1428234 h 6858000"/>
              <a:gd name="connsiteX574" fmla="*/ 2448558 w 7467600"/>
              <a:gd name="connsiteY574" fmla="*/ 1373435 h 6858000"/>
              <a:gd name="connsiteX575" fmla="*/ 2312521 w 7467600"/>
              <a:gd name="connsiteY575" fmla="*/ 1806140 h 6858000"/>
              <a:gd name="connsiteX576" fmla="*/ 2127533 w 7467600"/>
              <a:gd name="connsiteY576" fmla="*/ 2348380 h 6858000"/>
              <a:gd name="connsiteX577" fmla="*/ 2358080 w 7467600"/>
              <a:gd name="connsiteY577" fmla="*/ 1866134 h 6858000"/>
              <a:gd name="connsiteX578" fmla="*/ 2407436 w 7467600"/>
              <a:gd name="connsiteY578" fmla="*/ 1651070 h 6858000"/>
              <a:gd name="connsiteX579" fmla="*/ 2448558 w 7467600"/>
              <a:gd name="connsiteY579" fmla="*/ 1373435 h 6858000"/>
              <a:gd name="connsiteX580" fmla="*/ 278707 w 7467600"/>
              <a:gd name="connsiteY580" fmla="*/ 1352270 h 6858000"/>
              <a:gd name="connsiteX581" fmla="*/ 321570 w 7467600"/>
              <a:gd name="connsiteY581" fmla="*/ 1861610 h 6858000"/>
              <a:gd name="connsiteX582" fmla="*/ 294281 w 7467600"/>
              <a:gd name="connsiteY582" fmla="*/ 1440658 h 6858000"/>
              <a:gd name="connsiteX583" fmla="*/ 278707 w 7467600"/>
              <a:gd name="connsiteY583" fmla="*/ 1352270 h 6858000"/>
              <a:gd name="connsiteX584" fmla="*/ 1423821 w 7467600"/>
              <a:gd name="connsiteY584" fmla="*/ 1351958 h 6858000"/>
              <a:gd name="connsiteX585" fmla="*/ 1638521 w 7467600"/>
              <a:gd name="connsiteY585" fmla="*/ 1908470 h 6858000"/>
              <a:gd name="connsiteX586" fmla="*/ 1754199 w 7467600"/>
              <a:gd name="connsiteY586" fmla="*/ 2149284 h 6858000"/>
              <a:gd name="connsiteX587" fmla="*/ 1908359 w 7467600"/>
              <a:gd name="connsiteY587" fmla="*/ 2364988 h 6858000"/>
              <a:gd name="connsiteX588" fmla="*/ 1647661 w 7467600"/>
              <a:gd name="connsiteY588" fmla="*/ 1825945 h 6858000"/>
              <a:gd name="connsiteX589" fmla="*/ 1423821 w 7467600"/>
              <a:gd name="connsiteY589" fmla="*/ 1351958 h 6858000"/>
              <a:gd name="connsiteX590" fmla="*/ 1431890 w 7467600"/>
              <a:gd name="connsiteY590" fmla="*/ 1306475 h 6858000"/>
              <a:gd name="connsiteX591" fmla="*/ 1507597 w 7467600"/>
              <a:gd name="connsiteY591" fmla="*/ 1446132 h 6858000"/>
              <a:gd name="connsiteX592" fmla="*/ 1674586 w 7467600"/>
              <a:gd name="connsiteY592" fmla="*/ 1813832 h 6858000"/>
              <a:gd name="connsiteX593" fmla="*/ 1815950 w 7467600"/>
              <a:gd name="connsiteY593" fmla="*/ 2128564 h 6858000"/>
              <a:gd name="connsiteX594" fmla="*/ 1984242 w 7467600"/>
              <a:gd name="connsiteY594" fmla="*/ 2430829 h 6858000"/>
              <a:gd name="connsiteX595" fmla="*/ 2014023 w 7467600"/>
              <a:gd name="connsiteY595" fmla="*/ 2450995 h 6858000"/>
              <a:gd name="connsiteX596" fmla="*/ 1747337 w 7467600"/>
              <a:gd name="connsiteY596" fmla="*/ 1855264 h 6858000"/>
              <a:gd name="connsiteX597" fmla="*/ 1533749 w 7467600"/>
              <a:gd name="connsiteY597" fmla="*/ 1478656 h 6858000"/>
              <a:gd name="connsiteX598" fmla="*/ 1431890 w 7467600"/>
              <a:gd name="connsiteY598" fmla="*/ 1306475 h 6858000"/>
              <a:gd name="connsiteX599" fmla="*/ 5052692 w 7467600"/>
              <a:gd name="connsiteY599" fmla="*/ 1292994 h 6858000"/>
              <a:gd name="connsiteX600" fmla="*/ 5200661 w 7467600"/>
              <a:gd name="connsiteY600" fmla="*/ 1635186 h 6858000"/>
              <a:gd name="connsiteX601" fmla="*/ 5297138 w 7467600"/>
              <a:gd name="connsiteY601" fmla="*/ 1906351 h 6858000"/>
              <a:gd name="connsiteX602" fmla="*/ 5052692 w 7467600"/>
              <a:gd name="connsiteY602" fmla="*/ 1292994 h 6858000"/>
              <a:gd name="connsiteX603" fmla="*/ 5009948 w 7467600"/>
              <a:gd name="connsiteY603" fmla="*/ 1273619 h 6858000"/>
              <a:gd name="connsiteX604" fmla="*/ 5121777 w 7467600"/>
              <a:gd name="connsiteY604" fmla="*/ 1654213 h 6858000"/>
              <a:gd name="connsiteX605" fmla="*/ 5293545 w 7467600"/>
              <a:gd name="connsiteY605" fmla="*/ 2072247 h 6858000"/>
              <a:gd name="connsiteX606" fmla="*/ 5294042 w 7467600"/>
              <a:gd name="connsiteY606" fmla="*/ 2065019 h 6858000"/>
              <a:gd name="connsiteX607" fmla="*/ 5171936 w 7467600"/>
              <a:gd name="connsiteY607" fmla="*/ 1647613 h 6858000"/>
              <a:gd name="connsiteX608" fmla="*/ 5009948 w 7467600"/>
              <a:gd name="connsiteY608" fmla="*/ 1273619 h 6858000"/>
              <a:gd name="connsiteX609" fmla="*/ 655236 w 7467600"/>
              <a:gd name="connsiteY609" fmla="*/ 1268632 h 6858000"/>
              <a:gd name="connsiteX610" fmla="*/ 839521 w 7467600"/>
              <a:gd name="connsiteY610" fmla="*/ 1685315 h 6858000"/>
              <a:gd name="connsiteX611" fmla="*/ 1109416 w 7467600"/>
              <a:gd name="connsiteY611" fmla="*/ 2061663 h 6858000"/>
              <a:gd name="connsiteX612" fmla="*/ 1298300 w 7467600"/>
              <a:gd name="connsiteY612" fmla="*/ 2247742 h 6858000"/>
              <a:gd name="connsiteX613" fmla="*/ 1125871 w 7467600"/>
              <a:gd name="connsiteY613" fmla="*/ 1989513 h 6858000"/>
              <a:gd name="connsiteX614" fmla="*/ 981574 w 7467600"/>
              <a:gd name="connsiteY614" fmla="*/ 1783157 h 6858000"/>
              <a:gd name="connsiteX615" fmla="*/ 922198 w 7467600"/>
              <a:gd name="connsiteY615" fmla="*/ 1677437 h 6858000"/>
              <a:gd name="connsiteX616" fmla="*/ 869293 w 7467600"/>
              <a:gd name="connsiteY616" fmla="*/ 1583214 h 6858000"/>
              <a:gd name="connsiteX617" fmla="*/ 751431 w 7467600"/>
              <a:gd name="connsiteY617" fmla="*/ 1405731 h 6858000"/>
              <a:gd name="connsiteX618" fmla="*/ 655236 w 7467600"/>
              <a:gd name="connsiteY618" fmla="*/ 1268632 h 6858000"/>
              <a:gd name="connsiteX619" fmla="*/ 6516292 w 7467600"/>
              <a:gd name="connsiteY619" fmla="*/ 1263064 h 6858000"/>
              <a:gd name="connsiteX620" fmla="*/ 5736320 w 7467600"/>
              <a:gd name="connsiteY620" fmla="*/ 1501803 h 6858000"/>
              <a:gd name="connsiteX621" fmla="*/ 6516292 w 7467600"/>
              <a:gd name="connsiteY621" fmla="*/ 1263064 h 6858000"/>
              <a:gd name="connsiteX622" fmla="*/ 291466 w 7467600"/>
              <a:gd name="connsiteY622" fmla="*/ 1250369 h 6858000"/>
              <a:gd name="connsiteX623" fmla="*/ 323180 w 7467600"/>
              <a:gd name="connsiteY623" fmla="*/ 1435283 h 6858000"/>
              <a:gd name="connsiteX624" fmla="*/ 349381 w 7467600"/>
              <a:gd name="connsiteY624" fmla="*/ 1875041 h 6858000"/>
              <a:gd name="connsiteX625" fmla="*/ 374363 w 7467600"/>
              <a:gd name="connsiteY625" fmla="*/ 1506494 h 6858000"/>
              <a:gd name="connsiteX626" fmla="*/ 302168 w 7467600"/>
              <a:gd name="connsiteY626" fmla="*/ 1274495 h 6858000"/>
              <a:gd name="connsiteX627" fmla="*/ 291466 w 7467600"/>
              <a:gd name="connsiteY627" fmla="*/ 1250369 h 6858000"/>
              <a:gd name="connsiteX628" fmla="*/ 678222 w 7467600"/>
              <a:gd name="connsiteY628" fmla="*/ 1248670 h 6858000"/>
              <a:gd name="connsiteX629" fmla="*/ 775536 w 7467600"/>
              <a:gd name="connsiteY629" fmla="*/ 1388015 h 6858000"/>
              <a:gd name="connsiteX630" fmla="*/ 894529 w 7467600"/>
              <a:gd name="connsiteY630" fmla="*/ 1567739 h 6858000"/>
              <a:gd name="connsiteX631" fmla="*/ 948000 w 7467600"/>
              <a:gd name="connsiteY631" fmla="*/ 1663088 h 6858000"/>
              <a:gd name="connsiteX632" fmla="*/ 1006812 w 7467600"/>
              <a:gd name="connsiteY632" fmla="*/ 1767683 h 6858000"/>
              <a:gd name="connsiteX633" fmla="*/ 1149133 w 7467600"/>
              <a:gd name="connsiteY633" fmla="*/ 1971513 h 6858000"/>
              <a:gd name="connsiteX634" fmla="*/ 1333952 w 7467600"/>
              <a:gd name="connsiteY634" fmla="*/ 2251620 h 6858000"/>
              <a:gd name="connsiteX635" fmla="*/ 1337329 w 7467600"/>
              <a:gd name="connsiteY635" fmla="*/ 2258350 h 6858000"/>
              <a:gd name="connsiteX636" fmla="*/ 1014726 w 7467600"/>
              <a:gd name="connsiteY636" fmla="*/ 1615556 h 6858000"/>
              <a:gd name="connsiteX637" fmla="*/ 678222 w 7467600"/>
              <a:gd name="connsiteY637" fmla="*/ 1248670 h 6858000"/>
              <a:gd name="connsiteX638" fmla="*/ 6691602 w 7467600"/>
              <a:gd name="connsiteY638" fmla="*/ 1140573 h 6858000"/>
              <a:gd name="connsiteX639" fmla="*/ 6571100 w 7467600"/>
              <a:gd name="connsiteY639" fmla="*/ 1183662 h 6858000"/>
              <a:gd name="connsiteX640" fmla="*/ 6241687 w 7467600"/>
              <a:gd name="connsiteY640" fmla="*/ 1257600 h 6858000"/>
              <a:gd name="connsiteX641" fmla="*/ 5693009 w 7467600"/>
              <a:gd name="connsiteY641" fmla="*/ 1478256 h 6858000"/>
              <a:gd name="connsiteX642" fmla="*/ 6548420 w 7467600"/>
              <a:gd name="connsiteY642" fmla="*/ 1214599 h 6858000"/>
              <a:gd name="connsiteX643" fmla="*/ 6605473 w 7467600"/>
              <a:gd name="connsiteY643" fmla="*/ 1184686 h 6858000"/>
              <a:gd name="connsiteX644" fmla="*/ 6691602 w 7467600"/>
              <a:gd name="connsiteY644" fmla="*/ 1140573 h 6858000"/>
              <a:gd name="connsiteX645" fmla="*/ 4002475 w 7467600"/>
              <a:gd name="connsiteY645" fmla="*/ 1037802 h 6858000"/>
              <a:gd name="connsiteX646" fmla="*/ 4000324 w 7467600"/>
              <a:gd name="connsiteY646" fmla="*/ 1039362 h 6858000"/>
              <a:gd name="connsiteX647" fmla="*/ 4002862 w 7467600"/>
              <a:gd name="connsiteY647" fmla="*/ 1042866 h 6858000"/>
              <a:gd name="connsiteX648" fmla="*/ 4002475 w 7467600"/>
              <a:gd name="connsiteY648" fmla="*/ 1037802 h 6858000"/>
              <a:gd name="connsiteX649" fmla="*/ 506322 w 7467600"/>
              <a:gd name="connsiteY649" fmla="*/ 1020997 h 6858000"/>
              <a:gd name="connsiteX650" fmla="*/ 533068 w 7467600"/>
              <a:gd name="connsiteY650" fmla="*/ 1029409 h 6858000"/>
              <a:gd name="connsiteX651" fmla="*/ 1232525 w 7467600"/>
              <a:gd name="connsiteY651" fmla="*/ 1804675 h 6858000"/>
              <a:gd name="connsiteX652" fmla="*/ 1388858 w 7467600"/>
              <a:gd name="connsiteY652" fmla="*/ 2368011 h 6858000"/>
              <a:gd name="connsiteX653" fmla="*/ 1384098 w 7467600"/>
              <a:gd name="connsiteY653" fmla="*/ 2378125 h 6858000"/>
              <a:gd name="connsiteX654" fmla="*/ 1425393 w 7467600"/>
              <a:gd name="connsiteY654" fmla="*/ 2589124 h 6858000"/>
              <a:gd name="connsiteX655" fmla="*/ 1424001 w 7467600"/>
              <a:gd name="connsiteY655" fmla="*/ 2597541 h 6858000"/>
              <a:gd name="connsiteX656" fmla="*/ 2152729 w 7467600"/>
              <a:gd name="connsiteY656" fmla="*/ 2864487 h 6858000"/>
              <a:gd name="connsiteX657" fmla="*/ 2020609 w 7467600"/>
              <a:gd name="connsiteY657" fmla="*/ 2539671 h 6858000"/>
              <a:gd name="connsiteX658" fmla="*/ 2018920 w 7467600"/>
              <a:gd name="connsiteY658" fmla="*/ 2536309 h 6858000"/>
              <a:gd name="connsiteX659" fmla="*/ 1342441 w 7467600"/>
              <a:gd name="connsiteY659" fmla="*/ 1173017 h 6858000"/>
              <a:gd name="connsiteX660" fmla="*/ 1367925 w 7467600"/>
              <a:gd name="connsiteY660" fmla="*/ 1135648 h 6858000"/>
              <a:gd name="connsiteX661" fmla="*/ 1771401 w 7467600"/>
              <a:gd name="connsiteY661" fmla="*/ 1806673 h 6858000"/>
              <a:gd name="connsiteX662" fmla="*/ 1972385 w 7467600"/>
              <a:gd name="connsiteY662" fmla="*/ 2198735 h 6858000"/>
              <a:gd name="connsiteX663" fmla="*/ 2040892 w 7467600"/>
              <a:gd name="connsiteY663" fmla="*/ 2405205 h 6858000"/>
              <a:gd name="connsiteX664" fmla="*/ 2131689 w 7467600"/>
              <a:gd name="connsiteY664" fmla="*/ 1936926 h 6858000"/>
              <a:gd name="connsiteX665" fmla="*/ 2454820 w 7467600"/>
              <a:gd name="connsiteY665" fmla="*/ 1248808 h 6858000"/>
              <a:gd name="connsiteX666" fmla="*/ 2492512 w 7467600"/>
              <a:gd name="connsiteY666" fmla="*/ 1302920 h 6858000"/>
              <a:gd name="connsiteX667" fmla="*/ 2081216 w 7467600"/>
              <a:gd name="connsiteY667" fmla="*/ 2527513 h 6858000"/>
              <a:gd name="connsiteX668" fmla="*/ 2081211 w 7467600"/>
              <a:gd name="connsiteY668" fmla="*/ 2528916 h 6858000"/>
              <a:gd name="connsiteX669" fmla="*/ 2199067 w 7467600"/>
              <a:gd name="connsiteY669" fmla="*/ 2884061 h 6858000"/>
              <a:gd name="connsiteX670" fmla="*/ 3192586 w 7467600"/>
              <a:gd name="connsiteY670" fmla="*/ 3411496 h 6858000"/>
              <a:gd name="connsiteX671" fmla="*/ 3182620 w 7467600"/>
              <a:gd name="connsiteY671" fmla="*/ 3483279 h 6858000"/>
              <a:gd name="connsiteX672" fmla="*/ 2435119 w 7467600"/>
              <a:gd name="connsiteY672" fmla="*/ 3080173 h 6858000"/>
              <a:gd name="connsiteX673" fmla="*/ 2410152 w 7467600"/>
              <a:gd name="connsiteY673" fmla="*/ 3063751 h 6858000"/>
              <a:gd name="connsiteX674" fmla="*/ 2408099 w 7467600"/>
              <a:gd name="connsiteY674" fmla="*/ 3064403 h 6858000"/>
              <a:gd name="connsiteX675" fmla="*/ 2407218 w 7467600"/>
              <a:gd name="connsiteY675" fmla="*/ 3070324 h 6858000"/>
              <a:gd name="connsiteX676" fmla="*/ 2380138 w 7467600"/>
              <a:gd name="connsiteY676" fmla="*/ 3099341 h 6858000"/>
              <a:gd name="connsiteX677" fmla="*/ 1765923 w 7467600"/>
              <a:gd name="connsiteY677" fmla="*/ 3581043 h 6858000"/>
              <a:gd name="connsiteX678" fmla="*/ 1702258 w 7467600"/>
              <a:gd name="connsiteY678" fmla="*/ 3612286 h 6858000"/>
              <a:gd name="connsiteX679" fmla="*/ 1538370 w 7467600"/>
              <a:gd name="connsiteY679" fmla="*/ 3811804 h 6858000"/>
              <a:gd name="connsiteX680" fmla="*/ 542867 w 7467600"/>
              <a:gd name="connsiteY680" fmla="*/ 4944092 h 6858000"/>
              <a:gd name="connsiteX681" fmla="*/ 515800 w 7467600"/>
              <a:gd name="connsiteY681" fmla="*/ 4862180 h 6858000"/>
              <a:gd name="connsiteX682" fmla="*/ 909145 w 7467600"/>
              <a:gd name="connsiteY682" fmla="*/ 4199225 h 6858000"/>
              <a:gd name="connsiteX683" fmla="*/ 1214067 w 7467600"/>
              <a:gd name="connsiteY683" fmla="*/ 3908561 h 6858000"/>
              <a:gd name="connsiteX684" fmla="*/ 640967 w 7467600"/>
              <a:gd name="connsiteY684" fmla="*/ 4105601 h 6858000"/>
              <a:gd name="connsiteX685" fmla="*/ 112563 w 7467600"/>
              <a:gd name="connsiteY685" fmla="*/ 4396952 h 6858000"/>
              <a:gd name="connsiteX686" fmla="*/ 0 w 7467600"/>
              <a:gd name="connsiteY686" fmla="*/ 4466006 h 6858000"/>
              <a:gd name="connsiteX687" fmla="*/ 0 w 7467600"/>
              <a:gd name="connsiteY687" fmla="*/ 4233763 h 6858000"/>
              <a:gd name="connsiteX688" fmla="*/ 36881 w 7467600"/>
              <a:gd name="connsiteY688" fmla="*/ 4200118 h 6858000"/>
              <a:gd name="connsiteX689" fmla="*/ 910534 w 7467600"/>
              <a:gd name="connsiteY689" fmla="*/ 3629753 h 6858000"/>
              <a:gd name="connsiteX690" fmla="*/ 1578717 w 7467600"/>
              <a:gd name="connsiteY690" fmla="*/ 3575982 h 6858000"/>
              <a:gd name="connsiteX691" fmla="*/ 2338780 w 7467600"/>
              <a:gd name="connsiteY691" fmla="*/ 3033725 h 6858000"/>
              <a:gd name="connsiteX692" fmla="*/ 1807991 w 7467600"/>
              <a:gd name="connsiteY692" fmla="*/ 2807184 h 6858000"/>
              <a:gd name="connsiteX693" fmla="*/ 1416358 w 7467600"/>
              <a:gd name="connsiteY693" fmla="*/ 3112571 h 6858000"/>
              <a:gd name="connsiteX694" fmla="*/ 939066 w 7467600"/>
              <a:gd name="connsiteY694" fmla="*/ 3378798 h 6858000"/>
              <a:gd name="connsiteX695" fmla="*/ 115099 w 7467600"/>
              <a:gd name="connsiteY695" fmla="*/ 3607650 h 6858000"/>
              <a:gd name="connsiteX696" fmla="*/ 97284 w 7467600"/>
              <a:gd name="connsiteY696" fmla="*/ 3520393 h 6858000"/>
              <a:gd name="connsiteX697" fmla="*/ 922050 w 7467600"/>
              <a:gd name="connsiteY697" fmla="*/ 3074867 h 6858000"/>
              <a:gd name="connsiteX698" fmla="*/ 1405265 w 7467600"/>
              <a:gd name="connsiteY698" fmla="*/ 3016319 h 6858000"/>
              <a:gd name="connsiteX699" fmla="*/ 1407512 w 7467600"/>
              <a:gd name="connsiteY699" fmla="*/ 3018001 h 6858000"/>
              <a:gd name="connsiteX700" fmla="*/ 1726266 w 7467600"/>
              <a:gd name="connsiteY700" fmla="*/ 2777274 h 6858000"/>
              <a:gd name="connsiteX701" fmla="*/ 625390 w 7467600"/>
              <a:gd name="connsiteY701" fmla="*/ 2514541 h 6858000"/>
              <a:gd name="connsiteX702" fmla="*/ 619799 w 7467600"/>
              <a:gd name="connsiteY702" fmla="*/ 2527180 h 6858000"/>
              <a:gd name="connsiteX703" fmla="*/ 310030 w 7467600"/>
              <a:gd name="connsiteY703" fmla="*/ 2771818 h 6858000"/>
              <a:gd name="connsiteX704" fmla="*/ 173877 w 7467600"/>
              <a:gd name="connsiteY704" fmla="*/ 2937056 h 6858000"/>
              <a:gd name="connsiteX705" fmla="*/ 77889 w 7467600"/>
              <a:gd name="connsiteY705" fmla="*/ 3138440 h 6858000"/>
              <a:gd name="connsiteX706" fmla="*/ 0 w 7467600"/>
              <a:gd name="connsiteY706" fmla="*/ 3271395 h 6858000"/>
              <a:gd name="connsiteX707" fmla="*/ 0 w 7467600"/>
              <a:gd name="connsiteY707" fmla="*/ 3153002 h 6858000"/>
              <a:gd name="connsiteX708" fmla="*/ 2386 w 7467600"/>
              <a:gd name="connsiteY708" fmla="*/ 3149203 h 6858000"/>
              <a:gd name="connsiteX709" fmla="*/ 89753 w 7467600"/>
              <a:gd name="connsiteY709" fmla="*/ 2987702 h 6858000"/>
              <a:gd name="connsiteX710" fmla="*/ 76869 w 7467600"/>
              <a:gd name="connsiteY710" fmla="*/ 3005404 h 6858000"/>
              <a:gd name="connsiteX711" fmla="*/ 32049 w 7467600"/>
              <a:gd name="connsiteY711" fmla="*/ 3065814 h 6858000"/>
              <a:gd name="connsiteX712" fmla="*/ 0 w 7467600"/>
              <a:gd name="connsiteY712" fmla="*/ 3108744 h 6858000"/>
              <a:gd name="connsiteX713" fmla="*/ 0 w 7467600"/>
              <a:gd name="connsiteY713" fmla="*/ 3058059 h 6858000"/>
              <a:gd name="connsiteX714" fmla="*/ 7610 w 7467600"/>
              <a:gd name="connsiteY714" fmla="*/ 3047889 h 6858000"/>
              <a:gd name="connsiteX715" fmla="*/ 52419 w 7467600"/>
              <a:gd name="connsiteY715" fmla="*/ 2987479 h 6858000"/>
              <a:gd name="connsiteX716" fmla="*/ 59142 w 7467600"/>
              <a:gd name="connsiteY716" fmla="*/ 2978488 h 6858000"/>
              <a:gd name="connsiteX717" fmla="*/ 0 w 7467600"/>
              <a:gd name="connsiteY717" fmla="*/ 3015334 h 6858000"/>
              <a:gd name="connsiteX718" fmla="*/ 0 w 7467600"/>
              <a:gd name="connsiteY718" fmla="*/ 2914286 h 6858000"/>
              <a:gd name="connsiteX719" fmla="*/ 36383 w 7467600"/>
              <a:gd name="connsiteY719" fmla="*/ 2901128 h 6858000"/>
              <a:gd name="connsiteX720" fmla="*/ 156329 w 7467600"/>
              <a:gd name="connsiteY720" fmla="*/ 2840533 h 6858000"/>
              <a:gd name="connsiteX721" fmla="*/ 358355 w 7467600"/>
              <a:gd name="connsiteY721" fmla="*/ 2620471 h 6858000"/>
              <a:gd name="connsiteX722" fmla="*/ 510577 w 7467600"/>
              <a:gd name="connsiteY722" fmla="*/ 2501244 h 6858000"/>
              <a:gd name="connsiteX723" fmla="*/ 211967 w 7467600"/>
              <a:gd name="connsiteY723" fmla="*/ 2479171 h 6858000"/>
              <a:gd name="connsiteX724" fmla="*/ 0 w 7467600"/>
              <a:gd name="connsiteY724" fmla="*/ 2476398 h 6858000"/>
              <a:gd name="connsiteX725" fmla="*/ 0 w 7467600"/>
              <a:gd name="connsiteY725" fmla="*/ 2389189 h 6858000"/>
              <a:gd name="connsiteX726" fmla="*/ 103062 w 7467600"/>
              <a:gd name="connsiteY726" fmla="*/ 2389518 h 6858000"/>
              <a:gd name="connsiteX727" fmla="*/ 510734 w 7467600"/>
              <a:gd name="connsiteY727" fmla="*/ 2416201 h 6858000"/>
              <a:gd name="connsiteX728" fmla="*/ 279257 w 7467600"/>
              <a:gd name="connsiteY728" fmla="*/ 2092102 h 6858000"/>
              <a:gd name="connsiteX729" fmla="*/ 65265 w 7467600"/>
              <a:gd name="connsiteY729" fmla="*/ 2006049 h 6858000"/>
              <a:gd name="connsiteX730" fmla="*/ 0 w 7467600"/>
              <a:gd name="connsiteY730" fmla="*/ 1982532 h 6858000"/>
              <a:gd name="connsiteX731" fmla="*/ 0 w 7467600"/>
              <a:gd name="connsiteY731" fmla="*/ 1912789 h 6858000"/>
              <a:gd name="connsiteX732" fmla="*/ 97460 w 7467600"/>
              <a:gd name="connsiteY732" fmla="*/ 1953725 h 6858000"/>
              <a:gd name="connsiteX733" fmla="*/ 221272 w 7467600"/>
              <a:gd name="connsiteY733" fmla="*/ 1980766 h 6858000"/>
              <a:gd name="connsiteX734" fmla="*/ 116765 w 7467600"/>
              <a:gd name="connsiteY734" fmla="*/ 1911033 h 6858000"/>
              <a:gd name="connsiteX735" fmla="*/ 16405 w 7467600"/>
              <a:gd name="connsiteY735" fmla="*/ 1803412 h 6858000"/>
              <a:gd name="connsiteX736" fmla="*/ 0 w 7467600"/>
              <a:gd name="connsiteY736" fmla="*/ 1784777 h 6858000"/>
              <a:gd name="connsiteX737" fmla="*/ 0 w 7467600"/>
              <a:gd name="connsiteY737" fmla="*/ 1740082 h 6858000"/>
              <a:gd name="connsiteX738" fmla="*/ 39394 w 7467600"/>
              <a:gd name="connsiteY738" fmla="*/ 1784856 h 6858000"/>
              <a:gd name="connsiteX739" fmla="*/ 135813 w 7467600"/>
              <a:gd name="connsiteY739" fmla="*/ 1888838 h 6858000"/>
              <a:gd name="connsiteX740" fmla="*/ 242575 w 7467600"/>
              <a:gd name="connsiteY740" fmla="*/ 1958841 h 6858000"/>
              <a:gd name="connsiteX741" fmla="*/ 82197 w 7467600"/>
              <a:gd name="connsiteY741" fmla="*/ 1754826 h 6858000"/>
              <a:gd name="connsiteX742" fmla="*/ 0 w 7467600"/>
              <a:gd name="connsiteY742" fmla="*/ 1679650 h 6858000"/>
              <a:gd name="connsiteX743" fmla="*/ 0 w 7467600"/>
              <a:gd name="connsiteY743" fmla="*/ 1602463 h 6858000"/>
              <a:gd name="connsiteX744" fmla="*/ 84689 w 7467600"/>
              <a:gd name="connsiteY744" fmla="*/ 1677442 h 6858000"/>
              <a:gd name="connsiteX745" fmla="*/ 298437 w 7467600"/>
              <a:gd name="connsiteY745" fmla="*/ 1968019 h 6858000"/>
              <a:gd name="connsiteX746" fmla="*/ 227269 w 7467600"/>
              <a:gd name="connsiteY746" fmla="*/ 1114064 h 6858000"/>
              <a:gd name="connsiteX747" fmla="*/ 248003 w 7467600"/>
              <a:gd name="connsiteY747" fmla="*/ 1089613 h 6858000"/>
              <a:gd name="connsiteX748" fmla="*/ 427020 w 7467600"/>
              <a:gd name="connsiteY748" fmla="*/ 1619803 h 6858000"/>
              <a:gd name="connsiteX749" fmla="*/ 340345 w 7467600"/>
              <a:gd name="connsiteY749" fmla="*/ 2027739 h 6858000"/>
              <a:gd name="connsiteX750" fmla="*/ 360865 w 7467600"/>
              <a:gd name="connsiteY750" fmla="*/ 2044827 h 6858000"/>
              <a:gd name="connsiteX751" fmla="*/ 560414 w 7467600"/>
              <a:gd name="connsiteY751" fmla="*/ 2421457 h 6858000"/>
              <a:gd name="connsiteX752" fmla="*/ 1359703 w 7467600"/>
              <a:gd name="connsiteY752" fmla="*/ 2578554 h 6858000"/>
              <a:gd name="connsiteX753" fmla="*/ 1359422 w 7467600"/>
              <a:gd name="connsiteY753" fmla="*/ 2577994 h 6858000"/>
              <a:gd name="connsiteX754" fmla="*/ 828701 w 7467600"/>
              <a:gd name="connsiteY754" fmla="*/ 1839520 h 6858000"/>
              <a:gd name="connsiteX755" fmla="*/ 494427 w 7467600"/>
              <a:gd name="connsiteY755" fmla="*/ 1092333 h 6858000"/>
              <a:gd name="connsiteX756" fmla="*/ 506322 w 7467600"/>
              <a:gd name="connsiteY756" fmla="*/ 1020997 h 6858000"/>
              <a:gd name="connsiteX757" fmla="*/ 4570198 w 7467600"/>
              <a:gd name="connsiteY757" fmla="*/ 978081 h 6858000"/>
              <a:gd name="connsiteX758" fmla="*/ 4523691 w 7467600"/>
              <a:gd name="connsiteY758" fmla="*/ 1127776 h 6858000"/>
              <a:gd name="connsiteX759" fmla="*/ 4509875 w 7467600"/>
              <a:gd name="connsiteY759" fmla="*/ 1167552 h 6858000"/>
              <a:gd name="connsiteX760" fmla="*/ 4478168 w 7467600"/>
              <a:gd name="connsiteY760" fmla="*/ 1260735 h 6858000"/>
              <a:gd name="connsiteX761" fmla="*/ 4409309 w 7467600"/>
              <a:gd name="connsiteY761" fmla="*/ 1666996 h 6858000"/>
              <a:gd name="connsiteX762" fmla="*/ 4370031 w 7467600"/>
              <a:gd name="connsiteY762" fmla="*/ 1955666 h 6858000"/>
              <a:gd name="connsiteX763" fmla="*/ 4570198 w 7467600"/>
              <a:gd name="connsiteY763" fmla="*/ 978081 h 6858000"/>
              <a:gd name="connsiteX764" fmla="*/ 4557898 w 7467600"/>
              <a:gd name="connsiteY764" fmla="*/ 900011 h 6858000"/>
              <a:gd name="connsiteX765" fmla="*/ 4344840 w 7467600"/>
              <a:gd name="connsiteY765" fmla="*/ 1922038 h 6858000"/>
              <a:gd name="connsiteX766" fmla="*/ 4378710 w 7467600"/>
              <a:gd name="connsiteY766" fmla="*/ 1665516 h 6858000"/>
              <a:gd name="connsiteX767" fmla="*/ 4448798 w 7467600"/>
              <a:gd name="connsiteY767" fmla="*/ 1253024 h 6858000"/>
              <a:gd name="connsiteX768" fmla="*/ 4480315 w 7467600"/>
              <a:gd name="connsiteY768" fmla="*/ 1158454 h 6858000"/>
              <a:gd name="connsiteX769" fmla="*/ 4494133 w 7467600"/>
              <a:gd name="connsiteY769" fmla="*/ 1118676 h 6858000"/>
              <a:gd name="connsiteX770" fmla="*/ 4557898 w 7467600"/>
              <a:gd name="connsiteY770" fmla="*/ 900011 h 6858000"/>
              <a:gd name="connsiteX771" fmla="*/ 5870151 w 7467600"/>
              <a:gd name="connsiteY771" fmla="*/ 898890 h 6858000"/>
              <a:gd name="connsiteX772" fmla="*/ 5861335 w 7467600"/>
              <a:gd name="connsiteY772" fmla="*/ 899177 h 6858000"/>
              <a:gd name="connsiteX773" fmla="*/ 5843702 w 7467600"/>
              <a:gd name="connsiteY773" fmla="*/ 899748 h 6858000"/>
              <a:gd name="connsiteX774" fmla="*/ 5651107 w 7467600"/>
              <a:gd name="connsiteY774" fmla="*/ 920306 h 6858000"/>
              <a:gd name="connsiteX775" fmla="*/ 5459407 w 7467600"/>
              <a:gd name="connsiteY775" fmla="*/ 940975 h 6858000"/>
              <a:gd name="connsiteX776" fmla="*/ 5374846 w 7467600"/>
              <a:gd name="connsiteY776" fmla="*/ 941988 h 6858000"/>
              <a:gd name="connsiteX777" fmla="*/ 5256105 w 7467600"/>
              <a:gd name="connsiteY777" fmla="*/ 945632 h 6858000"/>
              <a:gd name="connsiteX778" fmla="*/ 5107071 w 7467600"/>
              <a:gd name="connsiteY778" fmla="*/ 969720 h 6858000"/>
              <a:gd name="connsiteX779" fmla="*/ 4998681 w 7467600"/>
              <a:gd name="connsiteY779" fmla="*/ 988771 h 6858000"/>
              <a:gd name="connsiteX780" fmla="*/ 5870151 w 7467600"/>
              <a:gd name="connsiteY780" fmla="*/ 898890 h 6858000"/>
              <a:gd name="connsiteX781" fmla="*/ 5504425 w 7467600"/>
              <a:gd name="connsiteY781" fmla="*/ 848067 h 6858000"/>
              <a:gd name="connsiteX782" fmla="*/ 4968849 w 7467600"/>
              <a:gd name="connsiteY782" fmla="*/ 962318 h 6858000"/>
              <a:gd name="connsiteX783" fmla="*/ 5104039 w 7467600"/>
              <a:gd name="connsiteY783" fmla="*/ 940634 h 6858000"/>
              <a:gd name="connsiteX784" fmla="*/ 5256311 w 7467600"/>
              <a:gd name="connsiteY784" fmla="*/ 916490 h 6858000"/>
              <a:gd name="connsiteX785" fmla="*/ 5377381 w 7467600"/>
              <a:gd name="connsiteY785" fmla="*/ 912671 h 6858000"/>
              <a:gd name="connsiteX786" fmla="*/ 5460148 w 7467600"/>
              <a:gd name="connsiteY786" fmla="*/ 911442 h 6858000"/>
              <a:gd name="connsiteX787" fmla="*/ 5648971 w 7467600"/>
              <a:gd name="connsiteY787" fmla="*/ 891331 h 6858000"/>
              <a:gd name="connsiteX788" fmla="*/ 5844807 w 7467600"/>
              <a:gd name="connsiteY788" fmla="*/ 870718 h 6858000"/>
              <a:gd name="connsiteX789" fmla="*/ 5862975 w 7467600"/>
              <a:gd name="connsiteY789" fmla="*/ 869756 h 6858000"/>
              <a:gd name="connsiteX790" fmla="*/ 5920887 w 7467600"/>
              <a:gd name="connsiteY790" fmla="*/ 865929 h 6858000"/>
              <a:gd name="connsiteX791" fmla="*/ 5504425 w 7467600"/>
              <a:gd name="connsiteY791" fmla="*/ 848067 h 6858000"/>
              <a:gd name="connsiteX792" fmla="*/ 3607114 w 7467600"/>
              <a:gd name="connsiteY792" fmla="*/ 467441 h 6858000"/>
              <a:gd name="connsiteX793" fmla="*/ 3296242 w 7467600"/>
              <a:gd name="connsiteY793" fmla="*/ 807991 h 6858000"/>
              <a:gd name="connsiteX794" fmla="*/ 3174674 w 7467600"/>
              <a:gd name="connsiteY794" fmla="*/ 919759 h 6858000"/>
              <a:gd name="connsiteX795" fmla="*/ 3042978 w 7467600"/>
              <a:gd name="connsiteY795" fmla="*/ 1054894 h 6858000"/>
              <a:gd name="connsiteX796" fmla="*/ 2968914 w 7467600"/>
              <a:gd name="connsiteY796" fmla="*/ 1133756 h 6858000"/>
              <a:gd name="connsiteX797" fmla="*/ 3103823 w 7467600"/>
              <a:gd name="connsiteY797" fmla="*/ 1026814 h 6858000"/>
              <a:gd name="connsiteX798" fmla="*/ 3607114 w 7467600"/>
              <a:gd name="connsiteY798" fmla="*/ 467441 h 6858000"/>
              <a:gd name="connsiteX799" fmla="*/ 3744487 w 7467600"/>
              <a:gd name="connsiteY799" fmla="*/ 383136 h 6858000"/>
              <a:gd name="connsiteX800" fmla="*/ 3970213 w 7467600"/>
              <a:gd name="connsiteY800" fmla="*/ 995559 h 6858000"/>
              <a:gd name="connsiteX801" fmla="*/ 3744487 w 7467600"/>
              <a:gd name="connsiteY801" fmla="*/ 383136 h 6858000"/>
              <a:gd name="connsiteX802" fmla="*/ 3624562 w 7467600"/>
              <a:gd name="connsiteY802" fmla="*/ 367041 h 6858000"/>
              <a:gd name="connsiteX803" fmla="*/ 3489712 w 7467600"/>
              <a:gd name="connsiteY803" fmla="*/ 485386 h 6858000"/>
              <a:gd name="connsiteX804" fmla="*/ 3182994 w 7467600"/>
              <a:gd name="connsiteY804" fmla="*/ 828265 h 6858000"/>
              <a:gd name="connsiteX805" fmla="*/ 2892114 w 7467600"/>
              <a:gd name="connsiteY805" fmla="*/ 1172635 h 6858000"/>
              <a:gd name="connsiteX806" fmla="*/ 3021459 w 7467600"/>
              <a:gd name="connsiteY806" fmla="*/ 1035385 h 6858000"/>
              <a:gd name="connsiteX807" fmla="*/ 3153873 w 7467600"/>
              <a:gd name="connsiteY807" fmla="*/ 898971 h 6858000"/>
              <a:gd name="connsiteX808" fmla="*/ 3276511 w 7467600"/>
              <a:gd name="connsiteY808" fmla="*/ 786423 h 6858000"/>
              <a:gd name="connsiteX809" fmla="*/ 3584154 w 7467600"/>
              <a:gd name="connsiteY809" fmla="*/ 448218 h 6858000"/>
              <a:gd name="connsiteX810" fmla="*/ 3624562 w 7467600"/>
              <a:gd name="connsiteY810" fmla="*/ 367041 h 6858000"/>
              <a:gd name="connsiteX811" fmla="*/ 3766672 w 7467600"/>
              <a:gd name="connsiteY811" fmla="*/ 359429 h 6858000"/>
              <a:gd name="connsiteX812" fmla="*/ 3996338 w 7467600"/>
              <a:gd name="connsiteY812" fmla="*/ 968237 h 6858000"/>
              <a:gd name="connsiteX813" fmla="*/ 3766672 w 7467600"/>
              <a:gd name="connsiteY813" fmla="*/ 359429 h 6858000"/>
              <a:gd name="connsiteX814" fmla="*/ 5805386 w 7467600"/>
              <a:gd name="connsiteY814" fmla="*/ 239240 h 6858000"/>
              <a:gd name="connsiteX815" fmla="*/ 5736947 w 7467600"/>
              <a:gd name="connsiteY815" fmla="*/ 261367 h 6858000"/>
              <a:gd name="connsiteX816" fmla="*/ 5427012 w 7467600"/>
              <a:gd name="connsiteY816" fmla="*/ 311272 h 6858000"/>
              <a:gd name="connsiteX817" fmla="*/ 5147818 w 7467600"/>
              <a:gd name="connsiteY817" fmla="*/ 322112 h 6858000"/>
              <a:gd name="connsiteX818" fmla="*/ 5060854 w 7467600"/>
              <a:gd name="connsiteY818" fmla="*/ 311882 h 6858000"/>
              <a:gd name="connsiteX819" fmla="*/ 4945989 w 7467600"/>
              <a:gd name="connsiteY819" fmla="*/ 300516 h 6858000"/>
              <a:gd name="connsiteX820" fmla="*/ 5410479 w 7467600"/>
              <a:gd name="connsiteY820" fmla="*/ 348434 h 6858000"/>
              <a:gd name="connsiteX821" fmla="*/ 5805386 w 7467600"/>
              <a:gd name="connsiteY821" fmla="*/ 239240 h 6858000"/>
              <a:gd name="connsiteX822" fmla="*/ 5905192 w 7467600"/>
              <a:gd name="connsiteY822" fmla="*/ 163079 h 6858000"/>
              <a:gd name="connsiteX823" fmla="*/ 5865655 w 7467600"/>
              <a:gd name="connsiteY823" fmla="*/ 171901 h 6858000"/>
              <a:gd name="connsiteX824" fmla="*/ 5259740 w 7467600"/>
              <a:gd name="connsiteY824" fmla="*/ 257013 h 6858000"/>
              <a:gd name="connsiteX825" fmla="*/ 5208466 w 7467600"/>
              <a:gd name="connsiteY825" fmla="*/ 257550 h 6858000"/>
              <a:gd name="connsiteX826" fmla="*/ 4980204 w 7467600"/>
              <a:gd name="connsiteY826" fmla="*/ 271903 h 6858000"/>
              <a:gd name="connsiteX827" fmla="*/ 5068068 w 7467600"/>
              <a:gd name="connsiteY827" fmla="*/ 282244 h 6858000"/>
              <a:gd name="connsiteX828" fmla="*/ 5153231 w 7467600"/>
              <a:gd name="connsiteY828" fmla="*/ 292240 h 6858000"/>
              <a:gd name="connsiteX829" fmla="*/ 5426491 w 7467600"/>
              <a:gd name="connsiteY829" fmla="*/ 281128 h 6858000"/>
              <a:gd name="connsiteX830" fmla="*/ 5731212 w 7467600"/>
              <a:gd name="connsiteY830" fmla="*/ 231951 h 6858000"/>
              <a:gd name="connsiteX831" fmla="*/ 5905192 w 7467600"/>
              <a:gd name="connsiteY831" fmla="*/ 163079 h 6858000"/>
              <a:gd name="connsiteX832" fmla="*/ 5944437 w 7467600"/>
              <a:gd name="connsiteY832" fmla="*/ 113829 h 6858000"/>
              <a:gd name="connsiteX833" fmla="*/ 5825032 w 7467600"/>
              <a:gd name="connsiteY833" fmla="*/ 146405 h 6858000"/>
              <a:gd name="connsiteX834" fmla="*/ 4955599 w 7467600"/>
              <a:gd name="connsiteY834" fmla="*/ 247008 h 6858000"/>
              <a:gd name="connsiteX835" fmla="*/ 5210104 w 7467600"/>
              <a:gd name="connsiteY835" fmla="*/ 228123 h 6858000"/>
              <a:gd name="connsiteX836" fmla="*/ 5261015 w 7467600"/>
              <a:gd name="connsiteY836" fmla="*/ 227087 h 6858000"/>
              <a:gd name="connsiteX837" fmla="*/ 5861181 w 7467600"/>
              <a:gd name="connsiteY837" fmla="*/ 143093 h 6858000"/>
              <a:gd name="connsiteX838" fmla="*/ 5961252 w 7467600"/>
              <a:gd name="connsiteY838" fmla="*/ 114820 h 6858000"/>
              <a:gd name="connsiteX839" fmla="*/ 5944437 w 7467600"/>
              <a:gd name="connsiteY839" fmla="*/ 113829 h 6858000"/>
              <a:gd name="connsiteX840" fmla="*/ 3882765 w 7467600"/>
              <a:gd name="connsiteY840" fmla="*/ 0 h 6858000"/>
              <a:gd name="connsiteX841" fmla="*/ 3995099 w 7467600"/>
              <a:gd name="connsiteY841" fmla="*/ 0 h 6858000"/>
              <a:gd name="connsiteX842" fmla="*/ 4163818 w 7467600"/>
              <a:gd name="connsiteY842" fmla="*/ 234104 h 6858000"/>
              <a:gd name="connsiteX843" fmla="*/ 4172099 w 7467600"/>
              <a:gd name="connsiteY843" fmla="*/ 234207 h 6858000"/>
              <a:gd name="connsiteX844" fmla="*/ 4784282 w 7467600"/>
              <a:gd name="connsiteY844" fmla="*/ 276561 h 6858000"/>
              <a:gd name="connsiteX845" fmla="*/ 4801687 w 7467600"/>
              <a:gd name="connsiteY845" fmla="*/ 267764 h 6858000"/>
              <a:gd name="connsiteX846" fmla="*/ 6082788 w 7467600"/>
              <a:gd name="connsiteY846" fmla="*/ 64119 h 6858000"/>
              <a:gd name="connsiteX847" fmla="*/ 6099442 w 7467600"/>
              <a:gd name="connsiteY847" fmla="*/ 82568 h 6858000"/>
              <a:gd name="connsiteX848" fmla="*/ 4804137 w 7467600"/>
              <a:gd name="connsiteY848" fmla="*/ 320931 h 6858000"/>
              <a:gd name="connsiteX849" fmla="*/ 4227047 w 7467600"/>
              <a:gd name="connsiteY849" fmla="*/ 313415 h 6858000"/>
              <a:gd name="connsiteX850" fmla="*/ 4346041 w 7467600"/>
              <a:gd name="connsiteY850" fmla="*/ 456086 h 6858000"/>
              <a:gd name="connsiteX851" fmla="*/ 4870967 w 7467600"/>
              <a:gd name="connsiteY851" fmla="*/ 963061 h 6858000"/>
              <a:gd name="connsiteX852" fmla="*/ 4889647 w 7467600"/>
              <a:gd name="connsiteY852" fmla="*/ 957147 h 6858000"/>
              <a:gd name="connsiteX853" fmla="*/ 5422504 w 7467600"/>
              <a:gd name="connsiteY853" fmla="*/ 805191 h 6858000"/>
              <a:gd name="connsiteX854" fmla="*/ 6087656 w 7467600"/>
              <a:gd name="connsiteY854" fmla="*/ 826703 h 6858000"/>
              <a:gd name="connsiteX855" fmla="*/ 6058717 w 7467600"/>
              <a:gd name="connsiteY855" fmla="*/ 865992 h 6858000"/>
              <a:gd name="connsiteX856" fmla="*/ 4974153 w 7467600"/>
              <a:gd name="connsiteY856" fmla="*/ 1045456 h 6858000"/>
              <a:gd name="connsiteX857" fmla="*/ 5627835 w 7467600"/>
              <a:gd name="connsiteY857" fmla="*/ 1472077 h 6858000"/>
              <a:gd name="connsiteX858" fmla="*/ 5629817 w 7467600"/>
              <a:gd name="connsiteY858" fmla="*/ 1471412 h 6858000"/>
              <a:gd name="connsiteX859" fmla="*/ 5634124 w 7467600"/>
              <a:gd name="connsiteY859" fmla="*/ 1470572 h 6858000"/>
              <a:gd name="connsiteX860" fmla="*/ 5755832 w 7467600"/>
              <a:gd name="connsiteY860" fmla="*/ 1383886 h 6858000"/>
              <a:gd name="connsiteX861" fmla="*/ 6014186 w 7467600"/>
              <a:gd name="connsiteY861" fmla="*/ 1279799 h 6858000"/>
              <a:gd name="connsiteX862" fmla="*/ 6901619 w 7467600"/>
              <a:gd name="connsiteY862" fmla="*/ 1047874 h 6858000"/>
              <a:gd name="connsiteX863" fmla="*/ 6931566 w 7467600"/>
              <a:gd name="connsiteY863" fmla="*/ 1062034 h 6858000"/>
              <a:gd name="connsiteX864" fmla="*/ 5790982 w 7467600"/>
              <a:gd name="connsiteY864" fmla="*/ 1561380 h 6858000"/>
              <a:gd name="connsiteX865" fmla="*/ 6188971 w 7467600"/>
              <a:gd name="connsiteY865" fmla="*/ 1755168 h 6858000"/>
              <a:gd name="connsiteX866" fmla="*/ 6202446 w 7467600"/>
              <a:gd name="connsiteY866" fmla="*/ 1752268 h 6858000"/>
              <a:gd name="connsiteX867" fmla="*/ 7179560 w 7467600"/>
              <a:gd name="connsiteY867" fmla="*/ 1467551 h 6858000"/>
              <a:gd name="connsiteX868" fmla="*/ 7158730 w 7467600"/>
              <a:gd name="connsiteY868" fmla="*/ 1507835 h 6858000"/>
              <a:gd name="connsiteX869" fmla="*/ 6326959 w 7467600"/>
              <a:gd name="connsiteY869" fmla="*/ 1817686 h 6858000"/>
              <a:gd name="connsiteX870" fmla="*/ 6537433 w 7467600"/>
              <a:gd name="connsiteY870" fmla="*/ 1907790 h 6858000"/>
              <a:gd name="connsiteX871" fmla="*/ 6550221 w 7467600"/>
              <a:gd name="connsiteY871" fmla="*/ 1910729 h 6858000"/>
              <a:gd name="connsiteX872" fmla="*/ 6964438 w 7467600"/>
              <a:gd name="connsiteY872" fmla="*/ 2209505 h 6858000"/>
              <a:gd name="connsiteX873" fmla="*/ 7367862 w 7467600"/>
              <a:gd name="connsiteY873" fmla="*/ 2806833 h 6858000"/>
              <a:gd name="connsiteX874" fmla="*/ 7364329 w 7467600"/>
              <a:gd name="connsiteY874" fmla="*/ 2826907 h 6858000"/>
              <a:gd name="connsiteX875" fmla="*/ 7290545 w 7467600"/>
              <a:gd name="connsiteY875" fmla="*/ 2850663 h 6858000"/>
              <a:gd name="connsiteX876" fmla="*/ 6472036 w 7467600"/>
              <a:gd name="connsiteY876" fmla="*/ 1959003 h 6858000"/>
              <a:gd name="connsiteX877" fmla="*/ 5792897 w 7467600"/>
              <a:gd name="connsiteY877" fmla="*/ 1647747 h 6858000"/>
              <a:gd name="connsiteX878" fmla="*/ 5842751 w 7467600"/>
              <a:gd name="connsiteY878" fmla="*/ 1816112 h 6858000"/>
              <a:gd name="connsiteX879" fmla="*/ 5847424 w 7467600"/>
              <a:gd name="connsiteY879" fmla="*/ 1815776 h 6858000"/>
              <a:gd name="connsiteX880" fmla="*/ 6399821 w 7467600"/>
              <a:gd name="connsiteY880" fmla="*/ 2344799 h 6858000"/>
              <a:gd name="connsiteX881" fmla="*/ 6323232 w 7467600"/>
              <a:gd name="connsiteY881" fmla="*/ 2389634 h 6858000"/>
              <a:gd name="connsiteX882" fmla="*/ 5942958 w 7467600"/>
              <a:gd name="connsiteY882" fmla="*/ 2077708 h 6858000"/>
              <a:gd name="connsiteX883" fmla="*/ 5921559 w 7467600"/>
              <a:gd name="connsiteY883" fmla="*/ 2378596 h 6858000"/>
              <a:gd name="connsiteX884" fmla="*/ 5817651 w 7467600"/>
              <a:gd name="connsiteY884" fmla="*/ 3023919 h 6858000"/>
              <a:gd name="connsiteX885" fmla="*/ 5729634 w 7467600"/>
              <a:gd name="connsiteY885" fmla="*/ 3051849 h 6858000"/>
              <a:gd name="connsiteX886" fmla="*/ 5611018 w 7467600"/>
              <a:gd name="connsiteY886" fmla="*/ 2316769 h 6858000"/>
              <a:gd name="connsiteX887" fmla="*/ 5687608 w 7467600"/>
              <a:gd name="connsiteY887" fmla="*/ 2039972 h 6858000"/>
              <a:gd name="connsiteX888" fmla="*/ 5657554 w 7467600"/>
              <a:gd name="connsiteY888" fmla="*/ 1576445 h 6858000"/>
              <a:gd name="connsiteX889" fmla="*/ 5150475 w 7467600"/>
              <a:gd name="connsiteY889" fmla="*/ 1274012 h 6858000"/>
              <a:gd name="connsiteX890" fmla="*/ 5349142 w 7467600"/>
              <a:gd name="connsiteY890" fmla="*/ 2204405 h 6858000"/>
              <a:gd name="connsiteX891" fmla="*/ 5262214 w 7467600"/>
              <a:gd name="connsiteY891" fmla="*/ 2233836 h 6858000"/>
              <a:gd name="connsiteX892" fmla="*/ 4981539 w 7467600"/>
              <a:gd name="connsiteY892" fmla="*/ 1542201 h 6858000"/>
              <a:gd name="connsiteX893" fmla="*/ 4958461 w 7467600"/>
              <a:gd name="connsiteY893" fmla="*/ 1136957 h 6858000"/>
              <a:gd name="connsiteX894" fmla="*/ 4655015 w 7467600"/>
              <a:gd name="connsiteY894" fmla="*/ 891426 h 6858000"/>
              <a:gd name="connsiteX895" fmla="*/ 4348002 w 7467600"/>
              <a:gd name="connsiteY895" fmla="*/ 2205895 h 6858000"/>
              <a:gd name="connsiteX896" fmla="*/ 4262250 w 7467600"/>
              <a:gd name="connsiteY896" fmla="*/ 2219972 h 6858000"/>
              <a:gd name="connsiteX897" fmla="*/ 4550611 w 7467600"/>
              <a:gd name="connsiteY897" fmla="*/ 817540 h 6858000"/>
              <a:gd name="connsiteX898" fmla="*/ 4564418 w 7467600"/>
              <a:gd name="connsiteY898" fmla="*/ 808293 h 6858000"/>
              <a:gd name="connsiteX899" fmla="*/ 4266388 w 7467600"/>
              <a:gd name="connsiteY899" fmla="*/ 500083 h 6858000"/>
              <a:gd name="connsiteX900" fmla="*/ 4032842 w 7467600"/>
              <a:gd name="connsiteY900" fmla="*/ 211809 h 6858000"/>
              <a:gd name="connsiteX901" fmla="*/ 3882765 w 7467600"/>
              <a:gd name="connsiteY901" fmla="*/ 0 h 6858000"/>
              <a:gd name="connsiteX902" fmla="*/ 3721337 w 7467600"/>
              <a:gd name="connsiteY902" fmla="*/ 0 h 6858000"/>
              <a:gd name="connsiteX903" fmla="*/ 3797544 w 7467600"/>
              <a:gd name="connsiteY903" fmla="*/ 0 h 6858000"/>
              <a:gd name="connsiteX904" fmla="*/ 3775734 w 7467600"/>
              <a:gd name="connsiteY904" fmla="*/ 95131 h 6858000"/>
              <a:gd name="connsiteX905" fmla="*/ 3724807 w 7467600"/>
              <a:gd name="connsiteY905" fmla="*/ 272257 h 6858000"/>
              <a:gd name="connsiteX906" fmla="*/ 3726844 w 7467600"/>
              <a:gd name="connsiteY906" fmla="*/ 282988 h 6858000"/>
              <a:gd name="connsiteX907" fmla="*/ 3742664 w 7467600"/>
              <a:gd name="connsiteY907" fmla="*/ 279918 h 6858000"/>
              <a:gd name="connsiteX908" fmla="*/ 4103910 w 7467600"/>
              <a:gd name="connsiteY908" fmla="*/ 1161917 h 6858000"/>
              <a:gd name="connsiteX909" fmla="*/ 4020269 w 7467600"/>
              <a:gd name="connsiteY909" fmla="*/ 1200406 h 6858000"/>
              <a:gd name="connsiteX910" fmla="*/ 3674882 w 7467600"/>
              <a:gd name="connsiteY910" fmla="*/ 488524 h 6858000"/>
              <a:gd name="connsiteX911" fmla="*/ 3132682 w 7467600"/>
              <a:gd name="connsiteY911" fmla="*/ 1072284 h 6858000"/>
              <a:gd name="connsiteX912" fmla="*/ 2716346 w 7467600"/>
              <a:gd name="connsiteY912" fmla="*/ 1276376 h 6858000"/>
              <a:gd name="connsiteX913" fmla="*/ 2716772 w 7467600"/>
              <a:gd name="connsiteY913" fmla="*/ 1255462 h 6858000"/>
              <a:gd name="connsiteX914" fmla="*/ 3471096 w 7467600"/>
              <a:gd name="connsiteY914" fmla="*/ 437072 h 6858000"/>
              <a:gd name="connsiteX915" fmla="*/ 3639057 w 7467600"/>
              <a:gd name="connsiteY915" fmla="*/ 286334 h 6858000"/>
              <a:gd name="connsiteX916" fmla="*/ 3640309 w 7467600"/>
              <a:gd name="connsiteY916" fmla="*/ 284664 h 6858000"/>
              <a:gd name="connsiteX917" fmla="*/ 3646022 w 7467600"/>
              <a:gd name="connsiteY917" fmla="*/ 276711 h 6858000"/>
              <a:gd name="connsiteX918" fmla="*/ 3707943 w 7467600"/>
              <a:gd name="connsiteY918" fmla="*/ 65958 h 6858000"/>
              <a:gd name="connsiteX919" fmla="*/ 3721337 w 7467600"/>
              <a:gd name="connsiteY919" fmla="*/ 0 h 6858000"/>
              <a:gd name="connsiteX920" fmla="*/ 2867960 w 7467600"/>
              <a:gd name="connsiteY920" fmla="*/ 0 h 6858000"/>
              <a:gd name="connsiteX921" fmla="*/ 2926351 w 7467600"/>
              <a:gd name="connsiteY921" fmla="*/ 0 h 6858000"/>
              <a:gd name="connsiteX922" fmla="*/ 2902823 w 7467600"/>
              <a:gd name="connsiteY922" fmla="*/ 262929 h 6858000"/>
              <a:gd name="connsiteX923" fmla="*/ 2940663 w 7467600"/>
              <a:gd name="connsiteY923" fmla="*/ 140884 h 6858000"/>
              <a:gd name="connsiteX924" fmla="*/ 2947039 w 7467600"/>
              <a:gd name="connsiteY924" fmla="*/ 122524 h 6858000"/>
              <a:gd name="connsiteX925" fmla="*/ 2984316 w 7467600"/>
              <a:gd name="connsiteY925" fmla="*/ 0 h 6858000"/>
              <a:gd name="connsiteX926" fmla="*/ 3016114 w 7467600"/>
              <a:gd name="connsiteY926" fmla="*/ 0 h 6858000"/>
              <a:gd name="connsiteX927" fmla="*/ 2979949 w 7467600"/>
              <a:gd name="connsiteY927" fmla="*/ 119274 h 6858000"/>
              <a:gd name="connsiteX928" fmla="*/ 3023879 w 7467600"/>
              <a:gd name="connsiteY928" fmla="*/ 0 h 6858000"/>
              <a:gd name="connsiteX929" fmla="*/ 3105400 w 7467600"/>
              <a:gd name="connsiteY929" fmla="*/ 0 h 6858000"/>
              <a:gd name="connsiteX930" fmla="*/ 3094669 w 7467600"/>
              <a:gd name="connsiteY930" fmla="*/ 30308 h 6858000"/>
              <a:gd name="connsiteX931" fmla="*/ 2901945 w 7467600"/>
              <a:gd name="connsiteY931" fmla="*/ 466538 h 6858000"/>
              <a:gd name="connsiteX932" fmla="*/ 2815209 w 7467600"/>
              <a:gd name="connsiteY932" fmla="*/ 497361 h 6858000"/>
              <a:gd name="connsiteX933" fmla="*/ 2844845 w 7467600"/>
              <a:gd name="connsiteY933" fmla="*/ 127638 h 6858000"/>
              <a:gd name="connsiteX934" fmla="*/ 2867960 w 7467600"/>
              <a:gd name="connsiteY934" fmla="*/ 0 h 6858000"/>
              <a:gd name="connsiteX935" fmla="*/ 1057230 w 7467600"/>
              <a:gd name="connsiteY935" fmla="*/ 0 h 6858000"/>
              <a:gd name="connsiteX936" fmla="*/ 1111003 w 7467600"/>
              <a:gd name="connsiteY936" fmla="*/ 0 h 6858000"/>
              <a:gd name="connsiteX937" fmla="*/ 1125553 w 7467600"/>
              <a:gd name="connsiteY937" fmla="*/ 52588 h 6858000"/>
              <a:gd name="connsiteX938" fmla="*/ 1304276 w 7467600"/>
              <a:gd name="connsiteY938" fmla="*/ 476275 h 6858000"/>
              <a:gd name="connsiteX939" fmla="*/ 1492066 w 7467600"/>
              <a:gd name="connsiteY939" fmla="*/ 886333 h 6858000"/>
              <a:gd name="connsiteX940" fmla="*/ 1423698 w 7467600"/>
              <a:gd name="connsiteY940" fmla="*/ 710817 h 6858000"/>
              <a:gd name="connsiteX941" fmla="*/ 1357609 w 7467600"/>
              <a:gd name="connsiteY941" fmla="*/ 532892 h 6858000"/>
              <a:gd name="connsiteX942" fmla="*/ 1309550 w 7467600"/>
              <a:gd name="connsiteY942" fmla="*/ 374031 h 6858000"/>
              <a:gd name="connsiteX943" fmla="*/ 1193673 w 7467600"/>
              <a:gd name="connsiteY943" fmla="*/ 49533 h 6858000"/>
              <a:gd name="connsiteX944" fmla="*/ 1164391 w 7467600"/>
              <a:gd name="connsiteY944" fmla="*/ 0 h 6858000"/>
              <a:gd name="connsiteX945" fmla="*/ 1200666 w 7467600"/>
              <a:gd name="connsiteY945" fmla="*/ 0 h 6858000"/>
              <a:gd name="connsiteX946" fmla="*/ 1223408 w 7467600"/>
              <a:gd name="connsiteY946" fmla="*/ 38996 h 6858000"/>
              <a:gd name="connsiteX947" fmla="*/ 1339635 w 7467600"/>
              <a:gd name="connsiteY947" fmla="*/ 365517 h 6858000"/>
              <a:gd name="connsiteX948" fmla="*/ 1387469 w 7467600"/>
              <a:gd name="connsiteY948" fmla="*/ 523079 h 6858000"/>
              <a:gd name="connsiteX949" fmla="*/ 1452685 w 7467600"/>
              <a:gd name="connsiteY949" fmla="*/ 699806 h 6858000"/>
              <a:gd name="connsiteX950" fmla="*/ 1492092 w 7467600"/>
              <a:gd name="connsiteY950" fmla="*/ 800424 h 6858000"/>
              <a:gd name="connsiteX951" fmla="*/ 1455302 w 7467600"/>
              <a:gd name="connsiteY951" fmla="*/ 632913 h 6858000"/>
              <a:gd name="connsiteX952" fmla="*/ 1222336 w 7467600"/>
              <a:gd name="connsiteY952" fmla="*/ 9480 h 6858000"/>
              <a:gd name="connsiteX953" fmla="*/ 1214634 w 7467600"/>
              <a:gd name="connsiteY953" fmla="*/ 0 h 6858000"/>
              <a:gd name="connsiteX954" fmla="*/ 1289827 w 7467600"/>
              <a:gd name="connsiteY954" fmla="*/ 0 h 6858000"/>
              <a:gd name="connsiteX955" fmla="*/ 1321076 w 7467600"/>
              <a:gd name="connsiteY955" fmla="*/ 59722 h 6858000"/>
              <a:gd name="connsiteX956" fmla="*/ 1512579 w 7467600"/>
              <a:gd name="connsiteY956" fmla="*/ 626441 h 6858000"/>
              <a:gd name="connsiteX957" fmla="*/ 1506076 w 7467600"/>
              <a:gd name="connsiteY957" fmla="*/ 1089289 h 6858000"/>
              <a:gd name="connsiteX958" fmla="*/ 1486346 w 7467600"/>
              <a:gd name="connsiteY958" fmla="*/ 1079919 h 6858000"/>
              <a:gd name="connsiteX959" fmla="*/ 1070511 w 7467600"/>
              <a:gd name="connsiteY959" fmla="*/ 48609 h 6858000"/>
              <a:gd name="connsiteX960" fmla="*/ 1057230 w 7467600"/>
              <a:gd name="connsiteY960" fmla="*/ 0 h 6858000"/>
              <a:gd name="connsiteX961" fmla="*/ 43151 w 7467600"/>
              <a:gd name="connsiteY961" fmla="*/ 0 h 6858000"/>
              <a:gd name="connsiteX962" fmla="*/ 95283 w 7467600"/>
              <a:gd name="connsiteY962" fmla="*/ 0 h 6858000"/>
              <a:gd name="connsiteX963" fmla="*/ 300708 w 7467600"/>
              <a:gd name="connsiteY963" fmla="*/ 154571 h 6858000"/>
              <a:gd name="connsiteX964" fmla="*/ 530414 w 7467600"/>
              <a:gd name="connsiteY964" fmla="*/ 354673 h 6858000"/>
              <a:gd name="connsiteX965" fmla="*/ 333785 w 7467600"/>
              <a:gd name="connsiteY965" fmla="*/ 161564 h 6858000"/>
              <a:gd name="connsiteX966" fmla="*/ 147005 w 7467600"/>
              <a:gd name="connsiteY966" fmla="*/ 0 h 6858000"/>
              <a:gd name="connsiteX967" fmla="*/ 272509 w 7467600"/>
              <a:gd name="connsiteY967" fmla="*/ 0 h 6858000"/>
              <a:gd name="connsiteX968" fmla="*/ 326276 w 7467600"/>
              <a:gd name="connsiteY968" fmla="*/ 45847 h 6858000"/>
              <a:gd name="connsiteX969" fmla="*/ 823759 w 7467600"/>
              <a:gd name="connsiteY969" fmla="*/ 574145 h 6858000"/>
              <a:gd name="connsiteX970" fmla="*/ 811254 w 7467600"/>
              <a:gd name="connsiteY970" fmla="*/ 665546 h 6858000"/>
              <a:gd name="connsiteX971" fmla="*/ 154042 w 7467600"/>
              <a:gd name="connsiteY971" fmla="*/ 261522 h 6858000"/>
              <a:gd name="connsiteX972" fmla="*/ 13550 w 7467600"/>
              <a:gd name="connsiteY972" fmla="*/ 158423 h 6858000"/>
              <a:gd name="connsiteX973" fmla="*/ 0 w 7467600"/>
              <a:gd name="connsiteY973" fmla="*/ 146618 h 6858000"/>
              <a:gd name="connsiteX974" fmla="*/ 0 w 7467600"/>
              <a:gd name="connsiteY974" fmla="*/ 59161 h 6858000"/>
              <a:gd name="connsiteX975" fmla="*/ 45427 w 7467600"/>
              <a:gd name="connsiteY975" fmla="*/ 101078 h 6858000"/>
              <a:gd name="connsiteX976" fmla="*/ 630103 w 7467600"/>
              <a:gd name="connsiteY976" fmla="*/ 485885 h 6858000"/>
              <a:gd name="connsiteX977" fmla="*/ 532040 w 7467600"/>
              <a:gd name="connsiteY977" fmla="*/ 399359 h 6858000"/>
              <a:gd name="connsiteX978" fmla="*/ 517618 w 7467600"/>
              <a:gd name="connsiteY978" fmla="*/ 385726 h 6858000"/>
              <a:gd name="connsiteX979" fmla="*/ 285074 w 7467600"/>
              <a:gd name="connsiteY979" fmla="*/ 182755 h 6858000"/>
              <a:gd name="connsiteX980" fmla="*/ 43151 w 7467600"/>
              <a:gd name="connsiteY98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271814 w 7467600"/>
              <a:gd name="connsiteY16" fmla="*/ 6684601 h 6858000"/>
              <a:gd name="connsiteX17" fmla="*/ 7392158 w 7467600"/>
              <a:gd name="connsiteY17" fmla="*/ 6771365 h 6858000"/>
              <a:gd name="connsiteX18" fmla="*/ 7467600 w 7467600"/>
              <a:gd name="connsiteY18" fmla="*/ 6805948 h 6858000"/>
              <a:gd name="connsiteX19" fmla="*/ 7467600 w 7467600"/>
              <a:gd name="connsiteY19" fmla="*/ 6831490 h 6858000"/>
              <a:gd name="connsiteX20" fmla="*/ 7410696 w 7467600"/>
              <a:gd name="connsiteY20" fmla="*/ 6803861 h 6858000"/>
              <a:gd name="connsiteX21" fmla="*/ 7088673 w 7467600"/>
              <a:gd name="connsiteY21" fmla="*/ 6610396 h 6858000"/>
              <a:gd name="connsiteX22" fmla="*/ 1019354 w 7467600"/>
              <a:gd name="connsiteY22" fmla="*/ 6315006 h 6858000"/>
              <a:gd name="connsiteX23" fmla="*/ 441046 w 7467600"/>
              <a:gd name="connsiteY23" fmla="*/ 6691153 h 6858000"/>
              <a:gd name="connsiteX24" fmla="*/ 1019354 w 7467600"/>
              <a:gd name="connsiteY24" fmla="*/ 6315006 h 6858000"/>
              <a:gd name="connsiteX25" fmla="*/ 991680 w 7467600"/>
              <a:gd name="connsiteY25" fmla="*/ 6298413 h 6858000"/>
              <a:gd name="connsiteX26" fmla="*/ 409060 w 7467600"/>
              <a:gd name="connsiteY26" fmla="*/ 6671470 h 6858000"/>
              <a:gd name="connsiteX27" fmla="*/ 991680 w 7467600"/>
              <a:gd name="connsiteY27" fmla="*/ 6298413 h 6858000"/>
              <a:gd name="connsiteX28" fmla="*/ 103333 w 7467600"/>
              <a:gd name="connsiteY28" fmla="*/ 5699602 h 6858000"/>
              <a:gd name="connsiteX29" fmla="*/ 233938 w 7467600"/>
              <a:gd name="connsiteY29" fmla="*/ 5809416 h 6858000"/>
              <a:gd name="connsiteX30" fmla="*/ 883580 w 7467600"/>
              <a:gd name="connsiteY30" fmla="*/ 6180710 h 6858000"/>
              <a:gd name="connsiteX31" fmla="*/ 487337 w 7467600"/>
              <a:gd name="connsiteY31" fmla="*/ 5950182 h 6858000"/>
              <a:gd name="connsiteX32" fmla="*/ 354051 w 7467600"/>
              <a:gd name="connsiteY32" fmla="*/ 5854912 h 6858000"/>
              <a:gd name="connsiteX33" fmla="*/ 195436 w 7467600"/>
              <a:gd name="connsiteY33" fmla="*/ 5755068 h 6858000"/>
              <a:gd name="connsiteX34" fmla="*/ 103333 w 7467600"/>
              <a:gd name="connsiteY34" fmla="*/ 5699602 h 6858000"/>
              <a:gd name="connsiteX35" fmla="*/ 5539432 w 7467600"/>
              <a:gd name="connsiteY35" fmla="*/ 5642928 h 6858000"/>
              <a:gd name="connsiteX36" fmla="*/ 5555462 w 7467600"/>
              <a:gd name="connsiteY36" fmla="*/ 5694454 h 6858000"/>
              <a:gd name="connsiteX37" fmla="*/ 5828270 w 7467600"/>
              <a:gd name="connsiteY37" fmla="*/ 6320663 h 6858000"/>
              <a:gd name="connsiteX38" fmla="*/ 5947416 w 7467600"/>
              <a:gd name="connsiteY38" fmla="*/ 6574846 h 6858000"/>
              <a:gd name="connsiteX39" fmla="*/ 5539432 w 7467600"/>
              <a:gd name="connsiteY39" fmla="*/ 5642928 h 6858000"/>
              <a:gd name="connsiteX40" fmla="*/ 51253 w 7467600"/>
              <a:gd name="connsiteY40" fmla="*/ 5631825 h 6858000"/>
              <a:gd name="connsiteX41" fmla="*/ 211622 w 7467600"/>
              <a:gd name="connsiteY41" fmla="*/ 5728803 h 6858000"/>
              <a:gd name="connsiteX42" fmla="*/ 371652 w 7467600"/>
              <a:gd name="connsiteY42" fmla="*/ 5829062 h 6858000"/>
              <a:gd name="connsiteX43" fmla="*/ 505903 w 7467600"/>
              <a:gd name="connsiteY43" fmla="*/ 5925221 h 6858000"/>
              <a:gd name="connsiteX44" fmla="*/ 899240 w 7467600"/>
              <a:gd name="connsiteY44" fmla="*/ 6153068 h 6858000"/>
              <a:gd name="connsiteX45" fmla="*/ 988114 w 7467600"/>
              <a:gd name="connsiteY45" fmla="*/ 6174204 h 6858000"/>
              <a:gd name="connsiteX46" fmla="*/ 845971 w 7467600"/>
              <a:gd name="connsiteY46" fmla="*/ 6067177 h 6858000"/>
              <a:gd name="connsiteX47" fmla="*/ 448057 w 7467600"/>
              <a:gd name="connsiteY47" fmla="*/ 5841376 h 6858000"/>
              <a:gd name="connsiteX48" fmla="*/ 51253 w 7467600"/>
              <a:gd name="connsiteY48" fmla="*/ 5631825 h 6858000"/>
              <a:gd name="connsiteX49" fmla="*/ 2606687 w 7467600"/>
              <a:gd name="connsiteY49" fmla="*/ 5630718 h 6858000"/>
              <a:gd name="connsiteX50" fmla="*/ 2645658 w 7467600"/>
              <a:gd name="connsiteY50" fmla="*/ 6640259 h 6858000"/>
              <a:gd name="connsiteX51" fmla="*/ 2606687 w 7467600"/>
              <a:gd name="connsiteY51" fmla="*/ 5630718 h 6858000"/>
              <a:gd name="connsiteX52" fmla="*/ 3642057 w 7467600"/>
              <a:gd name="connsiteY52" fmla="*/ 5573487 h 6858000"/>
              <a:gd name="connsiteX53" fmla="*/ 3632981 w 7467600"/>
              <a:gd name="connsiteY53" fmla="*/ 5579437 h 6858000"/>
              <a:gd name="connsiteX54" fmla="*/ 3382436 w 7467600"/>
              <a:gd name="connsiteY54" fmla="*/ 5952726 h 6858000"/>
              <a:gd name="connsiteX55" fmla="*/ 3191929 w 7467600"/>
              <a:gd name="connsiteY55" fmla="*/ 6662669 h 6858000"/>
              <a:gd name="connsiteX56" fmla="*/ 3369898 w 7467600"/>
              <a:gd name="connsiteY56" fmla="*/ 6081771 h 6858000"/>
              <a:gd name="connsiteX57" fmla="*/ 3642057 w 7467600"/>
              <a:gd name="connsiteY57" fmla="*/ 5573487 h 6858000"/>
              <a:gd name="connsiteX58" fmla="*/ 2650666 w 7467600"/>
              <a:gd name="connsiteY58" fmla="*/ 5530686 h 6858000"/>
              <a:gd name="connsiteX59" fmla="*/ 2650249 w 7467600"/>
              <a:gd name="connsiteY59" fmla="*/ 5532101 h 6858000"/>
              <a:gd name="connsiteX60" fmla="*/ 2663808 w 7467600"/>
              <a:gd name="connsiteY60" fmla="*/ 6535215 h 6858000"/>
              <a:gd name="connsiteX61" fmla="*/ 2665418 w 7467600"/>
              <a:gd name="connsiteY61" fmla="*/ 6132756 h 6858000"/>
              <a:gd name="connsiteX62" fmla="*/ 2650666 w 7467600"/>
              <a:gd name="connsiteY62" fmla="*/ 5530686 h 6858000"/>
              <a:gd name="connsiteX63" fmla="*/ 2680277 w 7467600"/>
              <a:gd name="connsiteY63" fmla="*/ 5479204 h 6858000"/>
              <a:gd name="connsiteX64" fmla="*/ 2678972 w 7467600"/>
              <a:gd name="connsiteY64" fmla="*/ 5481582 h 6858000"/>
              <a:gd name="connsiteX65" fmla="*/ 2696666 w 7467600"/>
              <a:gd name="connsiteY65" fmla="*/ 6133836 h 6858000"/>
              <a:gd name="connsiteX66" fmla="*/ 2695769 w 7467600"/>
              <a:gd name="connsiteY66" fmla="*/ 6390955 h 6858000"/>
              <a:gd name="connsiteX67" fmla="*/ 2739893 w 7467600"/>
              <a:gd name="connsiteY67" fmla="*/ 6108357 h 6858000"/>
              <a:gd name="connsiteX68" fmla="*/ 2680277 w 7467600"/>
              <a:gd name="connsiteY68" fmla="*/ 5479204 h 6858000"/>
              <a:gd name="connsiteX69" fmla="*/ 1132195 w 7467600"/>
              <a:gd name="connsiteY69" fmla="*/ 5467980 h 6858000"/>
              <a:gd name="connsiteX70" fmla="*/ 1679056 w 7467600"/>
              <a:gd name="connsiteY70" fmla="*/ 5516907 h 6858000"/>
              <a:gd name="connsiteX71" fmla="*/ 2128648 w 7467600"/>
              <a:gd name="connsiteY71" fmla="*/ 5474249 h 6858000"/>
              <a:gd name="connsiteX72" fmla="*/ 1825619 w 7467600"/>
              <a:gd name="connsiteY72" fmla="*/ 5478447 h 6858000"/>
              <a:gd name="connsiteX73" fmla="*/ 1737798 w 7467600"/>
              <a:gd name="connsiteY73" fmla="*/ 5483353 h 6858000"/>
              <a:gd name="connsiteX74" fmla="*/ 1132195 w 7467600"/>
              <a:gd name="connsiteY74" fmla="*/ 5467980 h 6858000"/>
              <a:gd name="connsiteX75" fmla="*/ 6844835 w 7467600"/>
              <a:gd name="connsiteY75" fmla="*/ 5424988 h 6858000"/>
              <a:gd name="connsiteX76" fmla="*/ 6879594 w 7467600"/>
              <a:gd name="connsiteY76" fmla="*/ 5424547 h 6858000"/>
              <a:gd name="connsiteX77" fmla="*/ 7379510 w 7467600"/>
              <a:gd name="connsiteY77" fmla="*/ 5755454 h 6858000"/>
              <a:gd name="connsiteX78" fmla="*/ 7467600 w 7467600"/>
              <a:gd name="connsiteY78" fmla="*/ 5845526 h 6858000"/>
              <a:gd name="connsiteX79" fmla="*/ 7467600 w 7467600"/>
              <a:gd name="connsiteY79" fmla="*/ 5925131 h 6858000"/>
              <a:gd name="connsiteX80" fmla="*/ 7271900 w 7467600"/>
              <a:gd name="connsiteY80" fmla="*/ 5734551 h 6858000"/>
              <a:gd name="connsiteX81" fmla="*/ 7015907 w 7467600"/>
              <a:gd name="connsiteY81" fmla="*/ 5541548 h 6858000"/>
              <a:gd name="connsiteX82" fmla="*/ 7259646 w 7467600"/>
              <a:gd name="connsiteY82" fmla="*/ 5765985 h 6858000"/>
              <a:gd name="connsiteX83" fmla="*/ 7467600 w 7467600"/>
              <a:gd name="connsiteY83" fmla="*/ 5971257 h 6858000"/>
              <a:gd name="connsiteX84" fmla="*/ 7467600 w 7467600"/>
              <a:gd name="connsiteY84" fmla="*/ 6012219 h 6858000"/>
              <a:gd name="connsiteX85" fmla="*/ 7240170 w 7467600"/>
              <a:gd name="connsiteY85" fmla="*/ 5787985 h 6858000"/>
              <a:gd name="connsiteX86" fmla="*/ 6946849 w 7467600"/>
              <a:gd name="connsiteY86" fmla="*/ 5523271 h 6858000"/>
              <a:gd name="connsiteX87" fmla="*/ 6946972 w 7467600"/>
              <a:gd name="connsiteY87" fmla="*/ 5526491 h 6858000"/>
              <a:gd name="connsiteX88" fmla="*/ 7105827 w 7467600"/>
              <a:gd name="connsiteY88" fmla="*/ 5718700 h 6858000"/>
              <a:gd name="connsiteX89" fmla="*/ 7356878 w 7467600"/>
              <a:gd name="connsiteY89" fmla="*/ 5981332 h 6858000"/>
              <a:gd name="connsiteX90" fmla="*/ 7467600 w 7467600"/>
              <a:gd name="connsiteY90" fmla="*/ 6117703 h 6858000"/>
              <a:gd name="connsiteX91" fmla="*/ 7467600 w 7467600"/>
              <a:gd name="connsiteY91" fmla="*/ 6163634 h 6858000"/>
              <a:gd name="connsiteX92" fmla="*/ 7403637 w 7467600"/>
              <a:gd name="connsiteY92" fmla="*/ 6083957 h 6858000"/>
              <a:gd name="connsiteX93" fmla="*/ 7254615 w 7467600"/>
              <a:gd name="connsiteY93" fmla="*/ 5911918 h 6858000"/>
              <a:gd name="connsiteX94" fmla="*/ 7312589 w 7467600"/>
              <a:gd name="connsiteY94" fmla="*/ 5982309 h 6858000"/>
              <a:gd name="connsiteX95" fmla="*/ 7448321 w 7467600"/>
              <a:gd name="connsiteY95" fmla="*/ 6190991 h 6858000"/>
              <a:gd name="connsiteX96" fmla="*/ 7467600 w 7467600"/>
              <a:gd name="connsiteY96" fmla="*/ 6221686 h 6858000"/>
              <a:gd name="connsiteX97" fmla="*/ 7467600 w 7467600"/>
              <a:gd name="connsiteY97" fmla="*/ 6334256 h 6858000"/>
              <a:gd name="connsiteX98" fmla="*/ 7454976 w 7467600"/>
              <a:gd name="connsiteY98" fmla="*/ 6318297 h 6858000"/>
              <a:gd name="connsiteX99" fmla="*/ 7042773 w 7467600"/>
              <a:gd name="connsiteY99" fmla="*/ 5734011 h 6858000"/>
              <a:gd name="connsiteX100" fmla="*/ 6844835 w 7467600"/>
              <a:gd name="connsiteY100" fmla="*/ 5424988 h 6858000"/>
              <a:gd name="connsiteX101" fmla="*/ 1456157 w 7467600"/>
              <a:gd name="connsiteY101" fmla="*/ 5371404 h 6858000"/>
              <a:gd name="connsiteX102" fmla="*/ 1244432 w 7467600"/>
              <a:gd name="connsiteY102" fmla="*/ 5385601 h 6858000"/>
              <a:gd name="connsiteX103" fmla="*/ 973990 w 7467600"/>
              <a:gd name="connsiteY103" fmla="*/ 5424940 h 6858000"/>
              <a:gd name="connsiteX104" fmla="*/ 1103809 w 7467600"/>
              <a:gd name="connsiteY104" fmla="*/ 5433720 h 6858000"/>
              <a:gd name="connsiteX105" fmla="*/ 1123454 w 7467600"/>
              <a:gd name="connsiteY105" fmla="*/ 5435727 h 6858000"/>
              <a:gd name="connsiteX106" fmla="*/ 1737017 w 7467600"/>
              <a:gd name="connsiteY106" fmla="*/ 5452183 h 6858000"/>
              <a:gd name="connsiteX107" fmla="*/ 1824397 w 7467600"/>
              <a:gd name="connsiteY107" fmla="*/ 5447757 h 6858000"/>
              <a:gd name="connsiteX108" fmla="*/ 2070059 w 7467600"/>
              <a:gd name="connsiteY108" fmla="*/ 5441660 h 6858000"/>
              <a:gd name="connsiteX109" fmla="*/ 1456157 w 7467600"/>
              <a:gd name="connsiteY109" fmla="*/ 5371404 h 6858000"/>
              <a:gd name="connsiteX110" fmla="*/ 4988186 w 7467600"/>
              <a:gd name="connsiteY110" fmla="*/ 5216467 h 6858000"/>
              <a:gd name="connsiteX111" fmla="*/ 4777334 w 7467600"/>
              <a:gd name="connsiteY111" fmla="*/ 5406072 h 6858000"/>
              <a:gd name="connsiteX112" fmla="*/ 4718341 w 7467600"/>
              <a:gd name="connsiteY112" fmla="*/ 5468043 h 6858000"/>
              <a:gd name="connsiteX113" fmla="*/ 4604655 w 7467600"/>
              <a:gd name="connsiteY113" fmla="*/ 5583434 h 6858000"/>
              <a:gd name="connsiteX114" fmla="*/ 4565074 w 7467600"/>
              <a:gd name="connsiteY114" fmla="*/ 5618550 h 6858000"/>
              <a:gd name="connsiteX115" fmla="*/ 4988186 w 7467600"/>
              <a:gd name="connsiteY115" fmla="*/ 5216467 h 6858000"/>
              <a:gd name="connsiteX116" fmla="*/ 4978032 w 7467600"/>
              <a:gd name="connsiteY116" fmla="*/ 5183809 h 6858000"/>
              <a:gd name="connsiteX117" fmla="*/ 4463413 w 7467600"/>
              <a:gd name="connsiteY117" fmla="*/ 5615162 h 6858000"/>
              <a:gd name="connsiteX118" fmla="*/ 4358134 w 7467600"/>
              <a:gd name="connsiteY118" fmla="*/ 5742791 h 6858000"/>
              <a:gd name="connsiteX119" fmla="*/ 4376219 w 7467600"/>
              <a:gd name="connsiteY119" fmla="*/ 5729027 h 6858000"/>
              <a:gd name="connsiteX120" fmla="*/ 4582340 w 7467600"/>
              <a:gd name="connsiteY120" fmla="*/ 5561037 h 6858000"/>
              <a:gd name="connsiteX121" fmla="*/ 4694684 w 7467600"/>
              <a:gd name="connsiteY121" fmla="*/ 5447098 h 6858000"/>
              <a:gd name="connsiteX122" fmla="*/ 4754123 w 7467600"/>
              <a:gd name="connsiteY122" fmla="*/ 5384643 h 6858000"/>
              <a:gd name="connsiteX123" fmla="*/ 4978032 w 7467600"/>
              <a:gd name="connsiteY123" fmla="*/ 5183809 h 6858000"/>
              <a:gd name="connsiteX124" fmla="*/ 1903353 w 7467600"/>
              <a:gd name="connsiteY124" fmla="*/ 5044827 h 6858000"/>
              <a:gd name="connsiteX125" fmla="*/ 1936931 w 7467600"/>
              <a:gd name="connsiteY125" fmla="*/ 5093954 h 6858000"/>
              <a:gd name="connsiteX126" fmla="*/ 2195868 w 7467600"/>
              <a:gd name="connsiteY126" fmla="*/ 5396574 h 6858000"/>
              <a:gd name="connsiteX127" fmla="*/ 2088852 w 7467600"/>
              <a:gd name="connsiteY127" fmla="*/ 5166123 h 6858000"/>
              <a:gd name="connsiteX128" fmla="*/ 1958241 w 7467600"/>
              <a:gd name="connsiteY128" fmla="*/ 5067955 h 6858000"/>
              <a:gd name="connsiteX129" fmla="*/ 1903353 w 7467600"/>
              <a:gd name="connsiteY129" fmla="*/ 5044827 h 6858000"/>
              <a:gd name="connsiteX130" fmla="*/ 1979378 w 7467600"/>
              <a:gd name="connsiteY130" fmla="*/ 4769504 h 6858000"/>
              <a:gd name="connsiteX131" fmla="*/ 2882120 w 7467600"/>
              <a:gd name="connsiteY131" fmla="*/ 5064547 h 6858000"/>
              <a:gd name="connsiteX132" fmla="*/ 2793103 w 7467600"/>
              <a:gd name="connsiteY132" fmla="*/ 5039699 h 6858000"/>
              <a:gd name="connsiteX133" fmla="*/ 2770041 w 7467600"/>
              <a:gd name="connsiteY133" fmla="*/ 5033634 h 6858000"/>
              <a:gd name="connsiteX134" fmla="*/ 1979378 w 7467600"/>
              <a:gd name="connsiteY134" fmla="*/ 4769504 h 6858000"/>
              <a:gd name="connsiteX135" fmla="*/ 1927410 w 7467600"/>
              <a:gd name="connsiteY135" fmla="*/ 4716164 h 6858000"/>
              <a:gd name="connsiteX136" fmla="*/ 1959587 w 7467600"/>
              <a:gd name="connsiteY136" fmla="*/ 4728849 h 6858000"/>
              <a:gd name="connsiteX137" fmla="*/ 2777707 w 7467600"/>
              <a:gd name="connsiteY137" fmla="*/ 5003991 h 6858000"/>
              <a:gd name="connsiteX138" fmla="*/ 2800768 w 7467600"/>
              <a:gd name="connsiteY138" fmla="*/ 5010056 h 6858000"/>
              <a:gd name="connsiteX139" fmla="*/ 2879408 w 7467600"/>
              <a:gd name="connsiteY139" fmla="*/ 5031590 h 6858000"/>
              <a:gd name="connsiteX140" fmla="*/ 2862295 w 7467600"/>
              <a:gd name="connsiteY140" fmla="*/ 5022958 h 6858000"/>
              <a:gd name="connsiteX141" fmla="*/ 2813343 w 7467600"/>
              <a:gd name="connsiteY141" fmla="*/ 4998369 h 6858000"/>
              <a:gd name="connsiteX142" fmla="*/ 2646245 w 7467600"/>
              <a:gd name="connsiteY142" fmla="*/ 4930999 h 6858000"/>
              <a:gd name="connsiteX143" fmla="*/ 1999243 w 7467600"/>
              <a:gd name="connsiteY143" fmla="*/ 4730524 h 6858000"/>
              <a:gd name="connsiteX144" fmla="*/ 1979527 w 7467600"/>
              <a:gd name="connsiteY144" fmla="*/ 4726651 h 6858000"/>
              <a:gd name="connsiteX145" fmla="*/ 1927410 w 7467600"/>
              <a:gd name="connsiteY145" fmla="*/ 4716164 h 6858000"/>
              <a:gd name="connsiteX146" fmla="*/ 1997014 w 7467600"/>
              <a:gd name="connsiteY146" fmla="*/ 4698007 h 6858000"/>
              <a:gd name="connsiteX147" fmla="*/ 2005458 w 7467600"/>
              <a:gd name="connsiteY147" fmla="*/ 4699540 h 6858000"/>
              <a:gd name="connsiteX148" fmla="*/ 2657186 w 7467600"/>
              <a:gd name="connsiteY148" fmla="*/ 4901687 h 6858000"/>
              <a:gd name="connsiteX149" fmla="*/ 2826662 w 7467600"/>
              <a:gd name="connsiteY149" fmla="*/ 4970362 h 6858000"/>
              <a:gd name="connsiteX150" fmla="*/ 2876100 w 7467600"/>
              <a:gd name="connsiteY150" fmla="*/ 4995397 h 6858000"/>
              <a:gd name="connsiteX151" fmla="*/ 3042600 w 7467600"/>
              <a:gd name="connsiteY151" fmla="*/ 5059532 h 6858000"/>
              <a:gd name="connsiteX152" fmla="*/ 1997014 w 7467600"/>
              <a:gd name="connsiteY152" fmla="*/ 4698007 h 6858000"/>
              <a:gd name="connsiteX153" fmla="*/ 2305292 w 7467600"/>
              <a:gd name="connsiteY153" fmla="*/ 4219492 h 6858000"/>
              <a:gd name="connsiteX154" fmla="*/ 3360922 w 7467600"/>
              <a:gd name="connsiteY154" fmla="*/ 4529373 h 6858000"/>
              <a:gd name="connsiteX155" fmla="*/ 3492420 w 7467600"/>
              <a:gd name="connsiteY155" fmla="*/ 4510145 h 6858000"/>
              <a:gd name="connsiteX156" fmla="*/ 3364086 w 7467600"/>
              <a:gd name="connsiteY156" fmla="*/ 4480340 h 6858000"/>
              <a:gd name="connsiteX157" fmla="*/ 3225818 w 7467600"/>
              <a:gd name="connsiteY157" fmla="*/ 4411822 h 6858000"/>
              <a:gd name="connsiteX158" fmla="*/ 3129696 w 7467600"/>
              <a:gd name="connsiteY158" fmla="*/ 4360704 h 6858000"/>
              <a:gd name="connsiteX159" fmla="*/ 2814545 w 7467600"/>
              <a:gd name="connsiteY159" fmla="*/ 4282955 h 6858000"/>
              <a:gd name="connsiteX160" fmla="*/ 2305292 w 7467600"/>
              <a:gd name="connsiteY160" fmla="*/ 4219492 h 6858000"/>
              <a:gd name="connsiteX161" fmla="*/ 2626982 w 7467600"/>
              <a:gd name="connsiteY161" fmla="*/ 4206450 h 6858000"/>
              <a:gd name="connsiteX162" fmla="*/ 2490617 w 7467600"/>
              <a:gd name="connsiteY162" fmla="*/ 4206951 h 6858000"/>
              <a:gd name="connsiteX163" fmla="*/ 2819869 w 7467600"/>
              <a:gd name="connsiteY163" fmla="*/ 4252936 h 6858000"/>
              <a:gd name="connsiteX164" fmla="*/ 3143018 w 7467600"/>
              <a:gd name="connsiteY164" fmla="*/ 4332698 h 6858000"/>
              <a:gd name="connsiteX165" fmla="*/ 3241520 w 7467600"/>
              <a:gd name="connsiteY165" fmla="*/ 4385112 h 6858000"/>
              <a:gd name="connsiteX166" fmla="*/ 3374575 w 7467600"/>
              <a:gd name="connsiteY166" fmla="*/ 4451517 h 6858000"/>
              <a:gd name="connsiteX167" fmla="*/ 3505221 w 7467600"/>
              <a:gd name="connsiteY167" fmla="*/ 4480757 h 6858000"/>
              <a:gd name="connsiteX168" fmla="*/ 2626982 w 7467600"/>
              <a:gd name="connsiteY168" fmla="*/ 4206450 h 6858000"/>
              <a:gd name="connsiteX169" fmla="*/ 1310106 w 7467600"/>
              <a:gd name="connsiteY169" fmla="*/ 3943217 h 6858000"/>
              <a:gd name="connsiteX170" fmla="*/ 854994 w 7467600"/>
              <a:gd name="connsiteY170" fmla="*/ 4399136 h 6858000"/>
              <a:gd name="connsiteX171" fmla="*/ 742462 w 7467600"/>
              <a:gd name="connsiteY171" fmla="*/ 4594648 h 6858000"/>
              <a:gd name="connsiteX172" fmla="*/ 820602 w 7467600"/>
              <a:gd name="connsiteY172" fmla="*/ 4485915 h 6858000"/>
              <a:gd name="connsiteX173" fmla="*/ 878295 w 7467600"/>
              <a:gd name="connsiteY173" fmla="*/ 4403594 h 6858000"/>
              <a:gd name="connsiteX174" fmla="*/ 1240607 w 7467600"/>
              <a:gd name="connsiteY174" fmla="*/ 4010401 h 6858000"/>
              <a:gd name="connsiteX175" fmla="*/ 1310106 w 7467600"/>
              <a:gd name="connsiteY175" fmla="*/ 3943217 h 6858000"/>
              <a:gd name="connsiteX176" fmla="*/ 1423113 w 7467600"/>
              <a:gd name="connsiteY176" fmla="*/ 3874565 h 6858000"/>
              <a:gd name="connsiteX177" fmla="*/ 1260565 w 7467600"/>
              <a:gd name="connsiteY177" fmla="*/ 4031982 h 6858000"/>
              <a:gd name="connsiteX178" fmla="*/ 901900 w 7467600"/>
              <a:gd name="connsiteY178" fmla="*/ 4421236 h 6858000"/>
              <a:gd name="connsiteX179" fmla="*/ 845044 w 7467600"/>
              <a:gd name="connsiteY179" fmla="*/ 4502436 h 6858000"/>
              <a:gd name="connsiteX180" fmla="*/ 685926 w 7467600"/>
              <a:gd name="connsiteY180" fmla="*/ 4703069 h 6858000"/>
              <a:gd name="connsiteX181" fmla="*/ 684248 w 7467600"/>
              <a:gd name="connsiteY181" fmla="*/ 4706721 h 6858000"/>
              <a:gd name="connsiteX182" fmla="*/ 1423113 w 7467600"/>
              <a:gd name="connsiteY182" fmla="*/ 3874565 h 6858000"/>
              <a:gd name="connsiteX183" fmla="*/ 3316479 w 7467600"/>
              <a:gd name="connsiteY183" fmla="*/ 3872136 h 6858000"/>
              <a:gd name="connsiteX184" fmla="*/ 3546806 w 7467600"/>
              <a:gd name="connsiteY184" fmla="*/ 4356139 h 6858000"/>
              <a:gd name="connsiteX185" fmla="*/ 3364433 w 7467600"/>
              <a:gd name="connsiteY185" fmla="*/ 3953121 h 6858000"/>
              <a:gd name="connsiteX186" fmla="*/ 3316479 w 7467600"/>
              <a:gd name="connsiteY186" fmla="*/ 3872136 h 6858000"/>
              <a:gd name="connsiteX187" fmla="*/ 3291335 w 7467600"/>
              <a:gd name="connsiteY187" fmla="*/ 3767420 h 6858000"/>
              <a:gd name="connsiteX188" fmla="*/ 3390805 w 7467600"/>
              <a:gd name="connsiteY188" fmla="*/ 3937163 h 6858000"/>
              <a:gd name="connsiteX189" fmla="*/ 3579062 w 7467600"/>
              <a:gd name="connsiteY189" fmla="*/ 4359040 h 6858000"/>
              <a:gd name="connsiteX190" fmla="*/ 3467355 w 7467600"/>
              <a:gd name="connsiteY190" fmla="*/ 3988130 h 6858000"/>
              <a:gd name="connsiteX191" fmla="*/ 3310753 w 7467600"/>
              <a:gd name="connsiteY191" fmla="*/ 3787140 h 6858000"/>
              <a:gd name="connsiteX192" fmla="*/ 3291335 w 7467600"/>
              <a:gd name="connsiteY192" fmla="*/ 3767420 h 6858000"/>
              <a:gd name="connsiteX193" fmla="*/ 1635889 w 7467600"/>
              <a:gd name="connsiteY193" fmla="*/ 3709494 h 6858000"/>
              <a:gd name="connsiteX194" fmla="*/ 1634800 w 7467600"/>
              <a:gd name="connsiteY194" fmla="*/ 3731111 h 6858000"/>
              <a:gd name="connsiteX195" fmla="*/ 1635889 w 7467600"/>
              <a:gd name="connsiteY195" fmla="*/ 3709494 h 6858000"/>
              <a:gd name="connsiteX196" fmla="*/ 1510397 w 7467600"/>
              <a:gd name="connsiteY196" fmla="*/ 3684705 h 6858000"/>
              <a:gd name="connsiteX197" fmla="*/ 1146550 w 7467600"/>
              <a:gd name="connsiteY197" fmla="*/ 3802012 h 6858000"/>
              <a:gd name="connsiteX198" fmla="*/ 698834 w 7467600"/>
              <a:gd name="connsiteY198" fmla="*/ 3952272 h 6858000"/>
              <a:gd name="connsiteX199" fmla="*/ 34256 w 7467600"/>
              <a:gd name="connsiteY199" fmla="*/ 4347603 h 6858000"/>
              <a:gd name="connsiteX200" fmla="*/ 527241 w 7467600"/>
              <a:gd name="connsiteY200" fmla="*/ 4065078 h 6858000"/>
              <a:gd name="connsiteX201" fmla="*/ 1510397 w 7467600"/>
              <a:gd name="connsiteY201" fmla="*/ 3684705 h 6858000"/>
              <a:gd name="connsiteX202" fmla="*/ 1313114 w 7467600"/>
              <a:gd name="connsiteY202" fmla="*/ 3655216 h 6858000"/>
              <a:gd name="connsiteX203" fmla="*/ 1109304 w 7467600"/>
              <a:gd name="connsiteY203" fmla="*/ 3669030 h 6858000"/>
              <a:gd name="connsiteX204" fmla="*/ 8129 w 7467600"/>
              <a:gd name="connsiteY204" fmla="*/ 4330519 h 6858000"/>
              <a:gd name="connsiteX205" fmla="*/ 687572 w 7467600"/>
              <a:gd name="connsiteY205" fmla="*/ 3925629 h 6858000"/>
              <a:gd name="connsiteX206" fmla="*/ 1138365 w 7467600"/>
              <a:gd name="connsiteY206" fmla="*/ 3774515 h 6858000"/>
              <a:gd name="connsiteX207" fmla="*/ 1505579 w 7467600"/>
              <a:gd name="connsiteY207" fmla="*/ 3655526 h 6858000"/>
              <a:gd name="connsiteX208" fmla="*/ 1313114 w 7467600"/>
              <a:gd name="connsiteY208" fmla="*/ 3655216 h 6858000"/>
              <a:gd name="connsiteX209" fmla="*/ 3655073 w 7467600"/>
              <a:gd name="connsiteY209" fmla="*/ 3650884 h 6858000"/>
              <a:gd name="connsiteX210" fmla="*/ 3989938 w 7467600"/>
              <a:gd name="connsiteY210" fmla="*/ 3991685 h 6858000"/>
              <a:gd name="connsiteX211" fmla="*/ 4393907 w 7467600"/>
              <a:gd name="connsiteY211" fmla="*/ 4261258 h 6858000"/>
              <a:gd name="connsiteX212" fmla="*/ 4648051 w 7467600"/>
              <a:gd name="connsiteY212" fmla="*/ 4374051 h 6858000"/>
              <a:gd name="connsiteX213" fmla="*/ 4383389 w 7467600"/>
              <a:gd name="connsiteY213" fmla="*/ 4184369 h 6858000"/>
              <a:gd name="connsiteX214" fmla="*/ 4165508 w 7467600"/>
              <a:gd name="connsiteY214" fmla="*/ 4035196 h 6858000"/>
              <a:gd name="connsiteX215" fmla="*/ 4068162 w 7467600"/>
              <a:gd name="connsiteY215" fmla="*/ 3953394 h 6858000"/>
              <a:gd name="connsiteX216" fmla="*/ 3981416 w 7467600"/>
              <a:gd name="connsiteY216" fmla="*/ 3880482 h 6858000"/>
              <a:gd name="connsiteX217" fmla="*/ 3800147 w 7467600"/>
              <a:gd name="connsiteY217" fmla="*/ 3749872 h 6858000"/>
              <a:gd name="connsiteX218" fmla="*/ 3655073 w 7467600"/>
              <a:gd name="connsiteY218" fmla="*/ 3650884 h 6858000"/>
              <a:gd name="connsiteX219" fmla="*/ 3670252 w 7467600"/>
              <a:gd name="connsiteY219" fmla="*/ 3622798 h 6858000"/>
              <a:gd name="connsiteX220" fmla="*/ 3817258 w 7467600"/>
              <a:gd name="connsiteY220" fmla="*/ 3723577 h 6858000"/>
              <a:gd name="connsiteX221" fmla="*/ 4000461 w 7467600"/>
              <a:gd name="connsiteY221" fmla="*/ 3855966 h 6858000"/>
              <a:gd name="connsiteX222" fmla="*/ 4088180 w 7467600"/>
              <a:gd name="connsiteY222" fmla="*/ 3929774 h 6858000"/>
              <a:gd name="connsiteX223" fmla="*/ 4184555 w 7467600"/>
              <a:gd name="connsiteY223" fmla="*/ 4010683 h 6858000"/>
              <a:gd name="connsiteX224" fmla="*/ 4399563 w 7467600"/>
              <a:gd name="connsiteY224" fmla="*/ 4158106 h 6858000"/>
              <a:gd name="connsiteX225" fmla="*/ 4684469 w 7467600"/>
              <a:gd name="connsiteY225" fmla="*/ 4364680 h 6858000"/>
              <a:gd name="connsiteX226" fmla="*/ 4690271 w 7467600"/>
              <a:gd name="connsiteY226" fmla="*/ 4370034 h 6858000"/>
              <a:gd name="connsiteX227" fmla="*/ 4136093 w 7467600"/>
              <a:gd name="connsiteY227" fmla="*/ 3858466 h 6858000"/>
              <a:gd name="connsiteX228" fmla="*/ 3670252 w 7467600"/>
              <a:gd name="connsiteY228" fmla="*/ 3622798 h 6858000"/>
              <a:gd name="connsiteX229" fmla="*/ 4440129 w 7467600"/>
              <a:gd name="connsiteY229" fmla="*/ 3448571 h 6858000"/>
              <a:gd name="connsiteX230" fmla="*/ 4856525 w 7467600"/>
              <a:gd name="connsiteY230" fmla="*/ 3915351 h 6858000"/>
              <a:gd name="connsiteX231" fmla="*/ 5059055 w 7467600"/>
              <a:gd name="connsiteY231" fmla="*/ 4108918 h 6858000"/>
              <a:gd name="connsiteX232" fmla="*/ 5290070 w 7467600"/>
              <a:gd name="connsiteY232" fmla="*/ 4263619 h 6858000"/>
              <a:gd name="connsiteX233" fmla="*/ 4834991 w 7467600"/>
              <a:gd name="connsiteY233" fmla="*/ 3830985 h 6858000"/>
              <a:gd name="connsiteX234" fmla="*/ 4440129 w 7467600"/>
              <a:gd name="connsiteY234" fmla="*/ 3448571 h 6858000"/>
              <a:gd name="connsiteX235" fmla="*/ 4441737 w 7467600"/>
              <a:gd name="connsiteY235" fmla="*/ 3399734 h 6858000"/>
              <a:gd name="connsiteX236" fmla="*/ 4431236 w 7467600"/>
              <a:gd name="connsiteY236" fmla="*/ 3400954 h 6858000"/>
              <a:gd name="connsiteX237" fmla="*/ 4557150 w 7467600"/>
              <a:gd name="connsiteY237" fmla="*/ 3510023 h 6858000"/>
              <a:gd name="connsiteX238" fmla="*/ 4856936 w 7467600"/>
              <a:gd name="connsiteY238" fmla="*/ 3809146 h 6858000"/>
              <a:gd name="connsiteX239" fmla="*/ 5111996 w 7467600"/>
              <a:gd name="connsiteY239" fmla="*/ 4065759 h 6858000"/>
              <a:gd name="connsiteX240" fmla="*/ 5388878 w 7467600"/>
              <a:gd name="connsiteY240" fmla="*/ 4300185 h 6858000"/>
              <a:gd name="connsiteX241" fmla="*/ 5425556 w 7467600"/>
              <a:gd name="connsiteY241" fmla="*/ 4308967 h 6858000"/>
              <a:gd name="connsiteX242" fmla="*/ 4943646 w 7467600"/>
              <a:gd name="connsiteY242" fmla="*/ 3822916 h 6858000"/>
              <a:gd name="connsiteX243" fmla="*/ 4594837 w 7467600"/>
              <a:gd name="connsiteY243" fmla="*/ 3532274 h 6858000"/>
              <a:gd name="connsiteX244" fmla="*/ 4441737 w 7467600"/>
              <a:gd name="connsiteY244" fmla="*/ 3399734 h 6858000"/>
              <a:gd name="connsiteX245" fmla="*/ 5425834 w 7467600"/>
              <a:gd name="connsiteY245" fmla="*/ 3162785 h 6858000"/>
              <a:gd name="connsiteX246" fmla="*/ 5401644 w 7467600"/>
              <a:gd name="connsiteY246" fmla="*/ 3617847 h 6858000"/>
              <a:gd name="connsiteX247" fmla="*/ 5467256 w 7467600"/>
              <a:gd name="connsiteY247" fmla="*/ 4175494 h 6858000"/>
              <a:gd name="connsiteX248" fmla="*/ 5448069 w 7467600"/>
              <a:gd name="connsiteY248" fmla="*/ 3567554 h 6858000"/>
              <a:gd name="connsiteX249" fmla="*/ 5425834 w 7467600"/>
              <a:gd name="connsiteY249" fmla="*/ 3162785 h 6858000"/>
              <a:gd name="connsiteX250" fmla="*/ 1318687 w 7467600"/>
              <a:gd name="connsiteY250" fmla="*/ 3113840 h 6858000"/>
              <a:gd name="connsiteX251" fmla="*/ 1066793 w 7467600"/>
              <a:gd name="connsiteY251" fmla="*/ 3212171 h 6858000"/>
              <a:gd name="connsiteX252" fmla="*/ 993319 w 7467600"/>
              <a:gd name="connsiteY252" fmla="*/ 3247648 h 6858000"/>
              <a:gd name="connsiteX253" fmla="*/ 853081 w 7467600"/>
              <a:gd name="connsiteY253" fmla="*/ 3312410 h 6858000"/>
              <a:gd name="connsiteX254" fmla="*/ 805957 w 7467600"/>
              <a:gd name="connsiteY254" fmla="*/ 3330443 h 6858000"/>
              <a:gd name="connsiteX255" fmla="*/ 1318687 w 7467600"/>
              <a:gd name="connsiteY255" fmla="*/ 3113840 h 6858000"/>
              <a:gd name="connsiteX256" fmla="*/ 5453702 w 7467600"/>
              <a:gd name="connsiteY256" fmla="*/ 3090882 h 6858000"/>
              <a:gd name="connsiteX257" fmla="*/ 5480135 w 7467600"/>
              <a:gd name="connsiteY257" fmla="*/ 3565802 h 6858000"/>
              <a:gd name="connsiteX258" fmla="*/ 5499023 w 7467600"/>
              <a:gd name="connsiteY258" fmla="*/ 4166310 h 6858000"/>
              <a:gd name="connsiteX259" fmla="*/ 5547022 w 7467600"/>
              <a:gd name="connsiteY259" fmla="*/ 3607838 h 6858000"/>
              <a:gd name="connsiteX260" fmla="*/ 5515964 w 7467600"/>
              <a:gd name="connsiteY260" fmla="*/ 3378541 h 6858000"/>
              <a:gd name="connsiteX261" fmla="*/ 5453702 w 7467600"/>
              <a:gd name="connsiteY261" fmla="*/ 3090882 h 6858000"/>
              <a:gd name="connsiteX262" fmla="*/ 1238695 w 7467600"/>
              <a:gd name="connsiteY262" fmla="*/ 3076820 h 6858000"/>
              <a:gd name="connsiteX263" fmla="*/ 716371 w 7467600"/>
              <a:gd name="connsiteY263" fmla="*/ 3293249 h 6858000"/>
              <a:gd name="connsiteX264" fmla="*/ 579522 w 7467600"/>
              <a:gd name="connsiteY264" fmla="*/ 3371759 h 6858000"/>
              <a:gd name="connsiteX265" fmla="*/ 600288 w 7467600"/>
              <a:gd name="connsiteY265" fmla="*/ 3365555 h 6858000"/>
              <a:gd name="connsiteX266" fmla="*/ 840692 w 7467600"/>
              <a:gd name="connsiteY266" fmla="*/ 3284921 h 6858000"/>
              <a:gd name="connsiteX267" fmla="*/ 979248 w 7467600"/>
              <a:gd name="connsiteY267" fmla="*/ 3221003 h 6858000"/>
              <a:gd name="connsiteX268" fmla="*/ 1053282 w 7467600"/>
              <a:gd name="connsiteY268" fmla="*/ 3185247 h 6858000"/>
              <a:gd name="connsiteX269" fmla="*/ 1320603 w 7467600"/>
              <a:gd name="connsiteY269" fmla="*/ 3081281 h 6858000"/>
              <a:gd name="connsiteX270" fmla="*/ 1238695 w 7467600"/>
              <a:gd name="connsiteY270" fmla="*/ 3076820 h 6858000"/>
              <a:gd name="connsiteX271" fmla="*/ 5425627 w 7467600"/>
              <a:gd name="connsiteY271" fmla="*/ 2954192 h 6858000"/>
              <a:gd name="connsiteX272" fmla="*/ 5470770 w 7467600"/>
              <a:gd name="connsiteY272" fmla="*/ 3005435 h 6858000"/>
              <a:gd name="connsiteX273" fmla="*/ 5519779 w 7467600"/>
              <a:gd name="connsiteY273" fmla="*/ 4359223 h 6858000"/>
              <a:gd name="connsiteX274" fmla="*/ 5520293 w 7467600"/>
              <a:gd name="connsiteY274" fmla="*/ 4360602 h 6858000"/>
              <a:gd name="connsiteX275" fmla="*/ 5767221 w 7467600"/>
              <a:gd name="connsiteY275" fmla="*/ 4665564 h 6858000"/>
              <a:gd name="connsiteX276" fmla="*/ 6937169 w 7467600"/>
              <a:gd name="connsiteY276" fmla="*/ 4815941 h 6858000"/>
              <a:gd name="connsiteX277" fmla="*/ 6953922 w 7467600"/>
              <a:gd name="connsiteY277" fmla="*/ 4890068 h 6858000"/>
              <a:gd name="connsiteX278" fmla="*/ 6071359 w 7467600"/>
              <a:gd name="connsiteY278" fmla="*/ 4770770 h 6858000"/>
              <a:gd name="connsiteX279" fmla="*/ 6038839 w 7467600"/>
              <a:gd name="connsiteY279" fmla="*/ 4764474 h 6858000"/>
              <a:gd name="connsiteX280" fmla="*/ 6038706 w 7467600"/>
              <a:gd name="connsiteY280" fmla="*/ 4763847 h 6858000"/>
              <a:gd name="connsiteX281" fmla="*/ 6037784 w 7467600"/>
              <a:gd name="connsiteY281" fmla="*/ 4764270 h 6858000"/>
              <a:gd name="connsiteX282" fmla="*/ 6038839 w 7467600"/>
              <a:gd name="connsiteY282" fmla="*/ 4764474 h 6858000"/>
              <a:gd name="connsiteX283" fmla="*/ 6040338 w 7467600"/>
              <a:gd name="connsiteY283" fmla="*/ 4771418 h 6858000"/>
              <a:gd name="connsiteX284" fmla="*/ 6024488 w 7467600"/>
              <a:gd name="connsiteY284" fmla="*/ 4809903 h 6858000"/>
              <a:gd name="connsiteX285" fmla="*/ 5599771 w 7467600"/>
              <a:gd name="connsiteY285" fmla="*/ 5509652 h 6858000"/>
              <a:gd name="connsiteX286" fmla="*/ 5548843 w 7467600"/>
              <a:gd name="connsiteY286" fmla="*/ 5563845 h 6858000"/>
              <a:gd name="connsiteX287" fmla="*/ 5940952 w 7467600"/>
              <a:gd name="connsiteY287" fmla="*/ 6250028 h 6858000"/>
              <a:gd name="connsiteX288" fmla="*/ 6043441 w 7467600"/>
              <a:gd name="connsiteY288" fmla="*/ 6665847 h 6858000"/>
              <a:gd name="connsiteX289" fmla="*/ 6093432 w 7467600"/>
              <a:gd name="connsiteY289" fmla="*/ 6858000 h 6858000"/>
              <a:gd name="connsiteX290" fmla="*/ 6034344 w 7467600"/>
              <a:gd name="connsiteY290" fmla="*/ 6858000 h 6858000"/>
              <a:gd name="connsiteX291" fmla="*/ 6026679 w 7467600"/>
              <a:gd name="connsiteY291" fmla="*/ 6836959 h 6858000"/>
              <a:gd name="connsiteX292" fmla="*/ 5800441 w 7467600"/>
              <a:gd name="connsiteY292" fmla="*/ 6335286 h 6858000"/>
              <a:gd name="connsiteX293" fmla="*/ 5526562 w 7467600"/>
              <a:gd name="connsiteY293" fmla="*/ 5705388 h 6858000"/>
              <a:gd name="connsiteX294" fmla="*/ 5519640 w 7467600"/>
              <a:gd name="connsiteY294" fmla="*/ 5683774 h 6858000"/>
              <a:gd name="connsiteX295" fmla="*/ 5844559 w 7467600"/>
              <a:gd name="connsiteY295" fmla="*/ 6553349 h 6858000"/>
              <a:gd name="connsiteX296" fmla="*/ 5975994 w 7467600"/>
              <a:gd name="connsiteY296" fmla="*/ 6858000 h 6858000"/>
              <a:gd name="connsiteX297" fmla="*/ 5898547 w 7467600"/>
              <a:gd name="connsiteY297" fmla="*/ 6858000 h 6858000"/>
              <a:gd name="connsiteX298" fmla="*/ 5682041 w 7467600"/>
              <a:gd name="connsiteY298" fmla="*/ 6355860 h 6858000"/>
              <a:gd name="connsiteX299" fmla="*/ 5461758 w 7467600"/>
              <a:gd name="connsiteY299" fmla="*/ 5820220 h 6858000"/>
              <a:gd name="connsiteX300" fmla="*/ 5237282 w 7467600"/>
              <a:gd name="connsiteY300" fmla="*/ 6579086 h 6858000"/>
              <a:gd name="connsiteX301" fmla="*/ 5115009 w 7467600"/>
              <a:gd name="connsiteY301" fmla="*/ 6858000 h 6858000"/>
              <a:gd name="connsiteX302" fmla="*/ 5028074 w 7467600"/>
              <a:gd name="connsiteY302" fmla="*/ 6858000 h 6858000"/>
              <a:gd name="connsiteX303" fmla="*/ 5079508 w 7467600"/>
              <a:gd name="connsiteY303" fmla="*/ 6749074 h 6858000"/>
              <a:gd name="connsiteX304" fmla="*/ 5371846 w 7467600"/>
              <a:gd name="connsiteY304" fmla="*/ 5924413 h 6858000"/>
              <a:gd name="connsiteX305" fmla="*/ 5270512 w 7467600"/>
              <a:gd name="connsiteY305" fmla="*/ 6138975 h 6858000"/>
              <a:gd name="connsiteX306" fmla="*/ 5062409 w 7467600"/>
              <a:gd name="connsiteY306" fmla="*/ 6653544 h 6858000"/>
              <a:gd name="connsiteX307" fmla="*/ 5036628 w 7467600"/>
              <a:gd name="connsiteY307" fmla="*/ 6754247 h 6858000"/>
              <a:gd name="connsiteX308" fmla="*/ 5009112 w 7467600"/>
              <a:gd name="connsiteY308" fmla="*/ 6858000 h 6858000"/>
              <a:gd name="connsiteX309" fmla="*/ 4976679 w 7467600"/>
              <a:gd name="connsiteY309" fmla="*/ 6858000 h 6858000"/>
              <a:gd name="connsiteX310" fmla="*/ 5006537 w 7467600"/>
              <a:gd name="connsiteY310" fmla="*/ 6747068 h 6858000"/>
              <a:gd name="connsiteX311" fmla="*/ 5032723 w 7467600"/>
              <a:gd name="connsiteY311" fmla="*/ 6644957 h 6858000"/>
              <a:gd name="connsiteX312" fmla="*/ 5242949 w 7467600"/>
              <a:gd name="connsiteY312" fmla="*/ 6125175 h 6858000"/>
              <a:gd name="connsiteX313" fmla="*/ 5286321 w 7467600"/>
              <a:gd name="connsiteY313" fmla="*/ 6033555 h 6858000"/>
              <a:gd name="connsiteX314" fmla="*/ 5008210 w 7467600"/>
              <a:gd name="connsiteY314" fmla="*/ 6649194 h 6858000"/>
              <a:gd name="connsiteX315" fmla="*/ 4986321 w 7467600"/>
              <a:gd name="connsiteY315" fmla="*/ 6765687 h 6858000"/>
              <a:gd name="connsiteX316" fmla="*/ 4973474 w 7467600"/>
              <a:gd name="connsiteY316" fmla="*/ 6858000 h 6858000"/>
              <a:gd name="connsiteX317" fmla="*/ 4907178 w 7467600"/>
              <a:gd name="connsiteY317" fmla="*/ 6858000 h 6858000"/>
              <a:gd name="connsiteX318" fmla="*/ 4910810 w 7467600"/>
              <a:gd name="connsiteY318" fmla="*/ 6829660 h 6858000"/>
              <a:gd name="connsiteX319" fmla="*/ 4987461 w 7467600"/>
              <a:gd name="connsiteY319" fmla="*/ 6432994 h 6858000"/>
              <a:gd name="connsiteX320" fmla="*/ 5179262 w 7467600"/>
              <a:gd name="connsiteY320" fmla="*/ 6035044 h 6858000"/>
              <a:gd name="connsiteX321" fmla="*/ 4689678 w 7467600"/>
              <a:gd name="connsiteY321" fmla="*/ 6440241 h 6858000"/>
              <a:gd name="connsiteX322" fmla="*/ 4477543 w 7467600"/>
              <a:gd name="connsiteY322" fmla="*/ 6674836 h 6858000"/>
              <a:gd name="connsiteX323" fmla="*/ 4329957 w 7467600"/>
              <a:gd name="connsiteY323" fmla="*/ 6858000 h 6858000"/>
              <a:gd name="connsiteX324" fmla="*/ 4218595 w 7467600"/>
              <a:gd name="connsiteY324" fmla="*/ 6858000 h 6858000"/>
              <a:gd name="connsiteX325" fmla="*/ 4368888 w 7467600"/>
              <a:gd name="connsiteY325" fmla="*/ 6668412 h 6858000"/>
              <a:gd name="connsiteX326" fmla="*/ 4563091 w 7467600"/>
              <a:gd name="connsiteY326" fmla="*/ 6442508 h 6858000"/>
              <a:gd name="connsiteX327" fmla="*/ 5387324 w 7467600"/>
              <a:gd name="connsiteY327" fmla="*/ 5705830 h 6858000"/>
              <a:gd name="connsiteX328" fmla="*/ 5073620 w 7467600"/>
              <a:gd name="connsiteY328" fmla="*/ 5955437 h 6858000"/>
              <a:gd name="connsiteX329" fmla="*/ 4689789 w 7467600"/>
              <a:gd name="connsiteY329" fmla="*/ 6268382 h 6858000"/>
              <a:gd name="connsiteX330" fmla="*/ 4418722 w 7467600"/>
              <a:gd name="connsiteY330" fmla="*/ 6570886 h 6858000"/>
              <a:gd name="connsiteX331" fmla="*/ 4214944 w 7467600"/>
              <a:gd name="connsiteY331" fmla="*/ 6858000 h 6858000"/>
              <a:gd name="connsiteX332" fmla="*/ 4177898 w 7467600"/>
              <a:gd name="connsiteY332" fmla="*/ 6858000 h 6858000"/>
              <a:gd name="connsiteX333" fmla="*/ 4391597 w 7467600"/>
              <a:gd name="connsiteY333" fmla="*/ 6556370 h 6858000"/>
              <a:gd name="connsiteX334" fmla="*/ 4668889 w 7467600"/>
              <a:gd name="connsiteY334" fmla="*/ 6246399 h 6858000"/>
              <a:gd name="connsiteX335" fmla="*/ 5055427 w 7467600"/>
              <a:gd name="connsiteY335" fmla="*/ 5931476 h 6858000"/>
              <a:gd name="connsiteX336" fmla="*/ 5371814 w 7467600"/>
              <a:gd name="connsiteY336" fmla="*/ 5678975 h 6858000"/>
              <a:gd name="connsiteX337" fmla="*/ 4987918 w 7467600"/>
              <a:gd name="connsiteY337" fmla="*/ 5838701 h 6858000"/>
              <a:gd name="connsiteX338" fmla="*/ 4317146 w 7467600"/>
              <a:gd name="connsiteY338" fmla="*/ 6587716 h 6858000"/>
              <a:gd name="connsiteX339" fmla="*/ 4171627 w 7467600"/>
              <a:gd name="connsiteY339" fmla="*/ 6858000 h 6858000"/>
              <a:gd name="connsiteX340" fmla="*/ 4081585 w 7467600"/>
              <a:gd name="connsiteY340" fmla="*/ 6858000 h 6858000"/>
              <a:gd name="connsiteX341" fmla="*/ 4238603 w 7467600"/>
              <a:gd name="connsiteY341" fmla="*/ 6559341 h 6858000"/>
              <a:gd name="connsiteX342" fmla="*/ 4778333 w 7467600"/>
              <a:gd name="connsiteY342" fmla="*/ 5873626 h 6858000"/>
              <a:gd name="connsiteX343" fmla="*/ 5414185 w 7467600"/>
              <a:gd name="connsiteY343" fmla="*/ 5573882 h 6858000"/>
              <a:gd name="connsiteX344" fmla="*/ 5959648 w 7467600"/>
              <a:gd name="connsiteY344" fmla="*/ 4760797 h 6858000"/>
              <a:gd name="connsiteX345" fmla="*/ 5355019 w 7467600"/>
              <a:gd name="connsiteY345" fmla="*/ 4734672 h 6858000"/>
              <a:gd name="connsiteX346" fmla="*/ 5083565 w 7467600"/>
              <a:gd name="connsiteY346" fmla="*/ 5179121 h 6858000"/>
              <a:gd name="connsiteX347" fmla="*/ 4713577 w 7467600"/>
              <a:gd name="connsiteY347" fmla="*/ 5616803 h 6858000"/>
              <a:gd name="connsiteX348" fmla="*/ 3989559 w 7467600"/>
              <a:gd name="connsiteY348" fmla="*/ 6145945 h 6858000"/>
              <a:gd name="connsiteX349" fmla="*/ 3939824 w 7467600"/>
              <a:gd name="connsiteY349" fmla="*/ 6066900 h 6858000"/>
              <a:gd name="connsiteX350" fmla="*/ 4584537 w 7467600"/>
              <a:gd name="connsiteY350" fmla="*/ 5324826 h 6858000"/>
              <a:gd name="connsiteX351" fmla="*/ 5037105 w 7467600"/>
              <a:gd name="connsiteY351" fmla="*/ 5088765 h 6858000"/>
              <a:gd name="connsiteX352" fmla="*/ 5039930 w 7467600"/>
              <a:gd name="connsiteY352" fmla="*/ 5089585 h 6858000"/>
              <a:gd name="connsiteX353" fmla="*/ 5263764 w 7467600"/>
              <a:gd name="connsiteY353" fmla="*/ 4735525 h 6858000"/>
              <a:gd name="connsiteX354" fmla="*/ 4086300 w 7467600"/>
              <a:gd name="connsiteY354" fmla="*/ 4884599 h 6858000"/>
              <a:gd name="connsiteX355" fmla="*/ 4085485 w 7467600"/>
              <a:gd name="connsiteY355" fmla="*/ 4899070 h 6858000"/>
              <a:gd name="connsiteX356" fmla="*/ 3871915 w 7467600"/>
              <a:gd name="connsiteY356" fmla="*/ 5253645 h 6858000"/>
              <a:gd name="connsiteX357" fmla="*/ 3799374 w 7467600"/>
              <a:gd name="connsiteY357" fmla="*/ 5466127 h 6858000"/>
              <a:gd name="connsiteX358" fmla="*/ 3498850 w 7467600"/>
              <a:gd name="connsiteY358" fmla="*/ 6661888 h 6858000"/>
              <a:gd name="connsiteX359" fmla="*/ 3399216 w 7467600"/>
              <a:gd name="connsiteY359" fmla="*/ 6858000 h 6858000"/>
              <a:gd name="connsiteX360" fmla="*/ 3303688 w 7467600"/>
              <a:gd name="connsiteY360" fmla="*/ 6858000 h 6858000"/>
              <a:gd name="connsiteX361" fmla="*/ 3391774 w 7467600"/>
              <a:gd name="connsiteY361" fmla="*/ 6697181 h 6858000"/>
              <a:gd name="connsiteX362" fmla="*/ 3735540 w 7467600"/>
              <a:gd name="connsiteY362" fmla="*/ 5546923 h 6858000"/>
              <a:gd name="connsiteX363" fmla="*/ 3729438 w 7467600"/>
              <a:gd name="connsiteY363" fmla="*/ 5569058 h 6858000"/>
              <a:gd name="connsiteX364" fmla="*/ 3707782 w 7467600"/>
              <a:gd name="connsiteY364" fmla="*/ 5644908 h 6858000"/>
              <a:gd name="connsiteX365" fmla="*/ 3583827 w 7467600"/>
              <a:gd name="connsiteY365" fmla="*/ 6039215 h 6858000"/>
              <a:gd name="connsiteX366" fmla="*/ 3547861 w 7467600"/>
              <a:gd name="connsiteY366" fmla="*/ 6129609 h 6858000"/>
              <a:gd name="connsiteX367" fmla="*/ 3490905 w 7467600"/>
              <a:gd name="connsiteY367" fmla="*/ 6277660 h 6858000"/>
              <a:gd name="connsiteX368" fmla="*/ 3455859 w 7467600"/>
              <a:gd name="connsiteY368" fmla="*/ 6391301 h 6858000"/>
              <a:gd name="connsiteX369" fmla="*/ 3429112 w 7467600"/>
              <a:gd name="connsiteY369" fmla="*/ 6479469 h 6858000"/>
              <a:gd name="connsiteX370" fmla="*/ 3304862 w 7467600"/>
              <a:gd name="connsiteY370" fmla="*/ 6796476 h 6858000"/>
              <a:gd name="connsiteX371" fmla="*/ 3276071 w 7467600"/>
              <a:gd name="connsiteY371" fmla="*/ 6858000 h 6858000"/>
              <a:gd name="connsiteX372" fmla="*/ 3240805 w 7467600"/>
              <a:gd name="connsiteY372" fmla="*/ 6858000 h 6858000"/>
              <a:gd name="connsiteX373" fmla="*/ 3275917 w 7467600"/>
              <a:gd name="connsiteY373" fmla="*/ 6783192 h 6858000"/>
              <a:gd name="connsiteX374" fmla="*/ 3399358 w 7467600"/>
              <a:gd name="connsiteY374" fmla="*/ 6469011 h 6858000"/>
              <a:gd name="connsiteX375" fmla="*/ 3425650 w 7467600"/>
              <a:gd name="connsiteY375" fmla="*/ 6381333 h 6858000"/>
              <a:gd name="connsiteX376" fmla="*/ 3460661 w 7467600"/>
              <a:gd name="connsiteY376" fmla="*/ 6266763 h 6858000"/>
              <a:gd name="connsiteX377" fmla="*/ 3518021 w 7467600"/>
              <a:gd name="connsiteY377" fmla="*/ 6117298 h 6858000"/>
              <a:gd name="connsiteX378" fmla="*/ 3554035 w 7467600"/>
              <a:gd name="connsiteY378" fmla="*/ 6027832 h 6858000"/>
              <a:gd name="connsiteX379" fmla="*/ 3677174 w 7467600"/>
              <a:gd name="connsiteY379" fmla="*/ 5636351 h 6858000"/>
              <a:gd name="connsiteX380" fmla="*/ 3698819 w 7467600"/>
              <a:gd name="connsiteY380" fmla="*/ 5560503 h 6858000"/>
              <a:gd name="connsiteX381" fmla="*/ 3702094 w 7467600"/>
              <a:gd name="connsiteY381" fmla="*/ 5549194 h 6858000"/>
              <a:gd name="connsiteX382" fmla="*/ 3398355 w 7467600"/>
              <a:gd name="connsiteY382" fmla="*/ 6094603 h 6858000"/>
              <a:gd name="connsiteX383" fmla="*/ 3193941 w 7467600"/>
              <a:gd name="connsiteY383" fmla="*/ 6798775 h 6858000"/>
              <a:gd name="connsiteX384" fmla="*/ 3184140 w 7467600"/>
              <a:gd name="connsiteY384" fmla="*/ 6858000 h 6858000"/>
              <a:gd name="connsiteX385" fmla="*/ 3099978 w 7467600"/>
              <a:gd name="connsiteY385" fmla="*/ 6858000 h 6858000"/>
              <a:gd name="connsiteX386" fmla="*/ 3101556 w 7467600"/>
              <a:gd name="connsiteY386" fmla="*/ 6843337 h 6858000"/>
              <a:gd name="connsiteX387" fmla="*/ 3370162 w 7467600"/>
              <a:gd name="connsiteY387" fmla="*/ 5785550 h 6858000"/>
              <a:gd name="connsiteX388" fmla="*/ 3746477 w 7467600"/>
              <a:gd name="connsiteY388" fmla="*/ 5377889 h 6858000"/>
              <a:gd name="connsiteX389" fmla="*/ 3863399 w 7467600"/>
              <a:gd name="connsiteY389" fmla="*/ 5087257 h 6858000"/>
              <a:gd name="connsiteX390" fmla="*/ 3968712 w 7467600"/>
              <a:gd name="connsiteY390" fmla="*/ 4913989 h 6858000"/>
              <a:gd name="connsiteX391" fmla="*/ 2792390 w 7467600"/>
              <a:gd name="connsiteY391" fmla="*/ 5382974 h 6858000"/>
              <a:gd name="connsiteX392" fmla="*/ 2714982 w 7467600"/>
              <a:gd name="connsiteY392" fmla="*/ 5427051 h 6858000"/>
              <a:gd name="connsiteX393" fmla="*/ 2813361 w 7467600"/>
              <a:gd name="connsiteY393" fmla="*/ 6023912 h 6858000"/>
              <a:gd name="connsiteX394" fmla="*/ 2688430 w 7467600"/>
              <a:gd name="connsiteY394" fmla="*/ 6801564 h 6858000"/>
              <a:gd name="connsiteX395" fmla="*/ 2629626 w 7467600"/>
              <a:gd name="connsiteY395" fmla="*/ 6763394 h 6858000"/>
              <a:gd name="connsiteX396" fmla="*/ 2565328 w 7467600"/>
              <a:gd name="connsiteY396" fmla="*/ 5516399 h 6858000"/>
              <a:gd name="connsiteX397" fmla="*/ 1922999 w 7467600"/>
              <a:gd name="connsiteY397" fmla="*/ 5980343 h 6858000"/>
              <a:gd name="connsiteX398" fmla="*/ 1950261 w 7467600"/>
              <a:gd name="connsiteY398" fmla="*/ 6405858 h 6858000"/>
              <a:gd name="connsiteX399" fmla="*/ 2365554 w 7467600"/>
              <a:gd name="connsiteY399" fmla="*/ 6759107 h 6858000"/>
              <a:gd name="connsiteX400" fmla="*/ 2424142 w 7467600"/>
              <a:gd name="connsiteY400" fmla="*/ 6858000 h 6858000"/>
              <a:gd name="connsiteX401" fmla="*/ 2395994 w 7467600"/>
              <a:gd name="connsiteY401" fmla="*/ 6858000 h 6858000"/>
              <a:gd name="connsiteX402" fmla="*/ 2392863 w 7467600"/>
              <a:gd name="connsiteY402" fmla="*/ 6852964 h 6858000"/>
              <a:gd name="connsiteX403" fmla="*/ 2017589 w 7467600"/>
              <a:gd name="connsiteY403" fmla="*/ 6493982 h 6858000"/>
              <a:gd name="connsiteX404" fmla="*/ 2147336 w 7467600"/>
              <a:gd name="connsiteY404" fmla="*/ 6594052 h 6858000"/>
              <a:gd name="connsiteX405" fmla="*/ 2207047 w 7467600"/>
              <a:gd name="connsiteY405" fmla="*/ 6654540 h 6858000"/>
              <a:gd name="connsiteX406" fmla="*/ 2299106 w 7467600"/>
              <a:gd name="connsiteY406" fmla="*/ 6778931 h 6858000"/>
              <a:gd name="connsiteX407" fmla="*/ 2314430 w 7467600"/>
              <a:gd name="connsiteY407" fmla="*/ 6801144 h 6858000"/>
              <a:gd name="connsiteX408" fmla="*/ 2352406 w 7467600"/>
              <a:gd name="connsiteY408" fmla="*/ 6858000 h 6858000"/>
              <a:gd name="connsiteX409" fmla="*/ 2314492 w 7467600"/>
              <a:gd name="connsiteY409" fmla="*/ 6858000 h 6858000"/>
              <a:gd name="connsiteX410" fmla="*/ 2288095 w 7467600"/>
              <a:gd name="connsiteY410" fmla="*/ 6818030 h 6858000"/>
              <a:gd name="connsiteX411" fmla="*/ 2272768 w 7467600"/>
              <a:gd name="connsiteY411" fmla="*/ 6795822 h 6858000"/>
              <a:gd name="connsiteX412" fmla="*/ 2182715 w 7467600"/>
              <a:gd name="connsiteY412" fmla="*/ 6675071 h 6858000"/>
              <a:gd name="connsiteX413" fmla="*/ 2032061 w 7467600"/>
              <a:gd name="connsiteY413" fmla="*/ 6541380 h 6858000"/>
              <a:gd name="connsiteX414" fmla="*/ 2257220 w 7467600"/>
              <a:gd name="connsiteY414" fmla="*/ 6826257 h 6858000"/>
              <a:gd name="connsiteX415" fmla="*/ 2281324 w 7467600"/>
              <a:gd name="connsiteY415" fmla="*/ 6858000 h 6858000"/>
              <a:gd name="connsiteX416" fmla="*/ 2242860 w 7467600"/>
              <a:gd name="connsiteY416" fmla="*/ 6858000 h 6858000"/>
              <a:gd name="connsiteX417" fmla="*/ 2232818 w 7467600"/>
              <a:gd name="connsiteY417" fmla="*/ 6844926 h 6858000"/>
              <a:gd name="connsiteX418" fmla="*/ 1990172 w 7467600"/>
              <a:gd name="connsiteY418" fmla="*/ 6542121 h 6858000"/>
              <a:gd name="connsiteX419" fmla="*/ 2124090 w 7467600"/>
              <a:gd name="connsiteY419" fmla="*/ 6761017 h 6858000"/>
              <a:gd name="connsiteX420" fmla="*/ 2200380 w 7467600"/>
              <a:gd name="connsiteY420" fmla="*/ 6858000 h 6858000"/>
              <a:gd name="connsiteX421" fmla="*/ 2147507 w 7467600"/>
              <a:gd name="connsiteY421" fmla="*/ 6858000 h 6858000"/>
              <a:gd name="connsiteX422" fmla="*/ 2070668 w 7467600"/>
              <a:gd name="connsiteY422" fmla="*/ 6761520 h 6858000"/>
              <a:gd name="connsiteX423" fmla="*/ 1975142 w 7467600"/>
              <a:gd name="connsiteY423" fmla="*/ 6585570 h 6858000"/>
              <a:gd name="connsiteX424" fmla="*/ 2050035 w 7467600"/>
              <a:gd name="connsiteY424" fmla="*/ 6813345 h 6858000"/>
              <a:gd name="connsiteX425" fmla="*/ 2063025 w 7467600"/>
              <a:gd name="connsiteY425" fmla="*/ 6858000 h 6858000"/>
              <a:gd name="connsiteX426" fmla="*/ 2021675 w 7467600"/>
              <a:gd name="connsiteY426" fmla="*/ 6858000 h 6858000"/>
              <a:gd name="connsiteX427" fmla="*/ 2019308 w 7467600"/>
              <a:gd name="connsiteY427" fmla="*/ 6847118 h 6858000"/>
              <a:gd name="connsiteX428" fmla="*/ 1938835 w 7467600"/>
              <a:gd name="connsiteY428" fmla="*/ 6551160 h 6858000"/>
              <a:gd name="connsiteX429" fmla="*/ 1953230 w 7467600"/>
              <a:gd name="connsiteY429" fmla="*/ 6759699 h 6858000"/>
              <a:gd name="connsiteX430" fmla="*/ 1956763 w 7467600"/>
              <a:gd name="connsiteY430" fmla="*/ 6778191 h 6858000"/>
              <a:gd name="connsiteX431" fmla="*/ 1967925 w 7467600"/>
              <a:gd name="connsiteY431" fmla="*/ 6858000 h 6858000"/>
              <a:gd name="connsiteX432" fmla="*/ 1936622 w 7467600"/>
              <a:gd name="connsiteY432" fmla="*/ 6858000 h 6858000"/>
              <a:gd name="connsiteX433" fmla="*/ 1926261 w 7467600"/>
              <a:gd name="connsiteY433" fmla="*/ 6784064 h 6858000"/>
              <a:gd name="connsiteX434" fmla="*/ 1922724 w 7467600"/>
              <a:gd name="connsiteY434" fmla="*/ 6765577 h 6858000"/>
              <a:gd name="connsiteX435" fmla="*/ 1904650 w 7467600"/>
              <a:gd name="connsiteY435" fmla="*/ 6639616 h 6858000"/>
              <a:gd name="connsiteX436" fmla="*/ 1885273 w 7467600"/>
              <a:gd name="connsiteY436" fmla="*/ 6858000 h 6858000"/>
              <a:gd name="connsiteX437" fmla="*/ 1854363 w 7467600"/>
              <a:gd name="connsiteY437" fmla="*/ 6858000 h 6858000"/>
              <a:gd name="connsiteX438" fmla="*/ 1880391 w 7467600"/>
              <a:gd name="connsiteY438" fmla="*/ 6603796 h 6858000"/>
              <a:gd name="connsiteX439" fmla="*/ 1818273 w 7467600"/>
              <a:gd name="connsiteY439" fmla="*/ 6715729 h 6858000"/>
              <a:gd name="connsiteX440" fmla="*/ 1794691 w 7467600"/>
              <a:gd name="connsiteY440" fmla="*/ 6843239 h 6858000"/>
              <a:gd name="connsiteX441" fmla="*/ 1794914 w 7467600"/>
              <a:gd name="connsiteY441" fmla="*/ 6858000 h 6858000"/>
              <a:gd name="connsiteX442" fmla="*/ 1746128 w 7467600"/>
              <a:gd name="connsiteY442" fmla="*/ 6858000 h 6858000"/>
              <a:gd name="connsiteX443" fmla="*/ 1753934 w 7467600"/>
              <a:gd name="connsiteY443" fmla="*/ 6724796 h 6858000"/>
              <a:gd name="connsiteX444" fmla="*/ 1792053 w 7467600"/>
              <a:gd name="connsiteY444" fmla="*/ 6572396 h 6858000"/>
              <a:gd name="connsiteX445" fmla="*/ 1862248 w 7467600"/>
              <a:gd name="connsiteY445" fmla="*/ 6266397 h 6858000"/>
              <a:gd name="connsiteX446" fmla="*/ 1862250 w 7467600"/>
              <a:gd name="connsiteY446" fmla="*/ 6033531 h 6858000"/>
              <a:gd name="connsiteX447" fmla="*/ 1211999 w 7467600"/>
              <a:gd name="connsiteY447" fmla="*/ 6683610 h 6858000"/>
              <a:gd name="connsiteX448" fmla="*/ 1213266 w 7467600"/>
              <a:gd name="connsiteY448" fmla="*/ 6691947 h 6858000"/>
              <a:gd name="connsiteX449" fmla="*/ 1203370 w 7467600"/>
              <a:gd name="connsiteY449" fmla="*/ 6850676 h 6858000"/>
              <a:gd name="connsiteX450" fmla="*/ 1203671 w 7467600"/>
              <a:gd name="connsiteY450" fmla="*/ 6858000 h 6858000"/>
              <a:gd name="connsiteX451" fmla="*/ 1143180 w 7467600"/>
              <a:gd name="connsiteY451" fmla="*/ 6858000 h 6858000"/>
              <a:gd name="connsiteX452" fmla="*/ 1142176 w 7467600"/>
              <a:gd name="connsiteY452" fmla="*/ 6766045 h 6858000"/>
              <a:gd name="connsiteX453" fmla="*/ 1067484 w 7467600"/>
              <a:gd name="connsiteY453" fmla="*/ 6858000 h 6858000"/>
              <a:gd name="connsiteX454" fmla="*/ 953928 w 7467600"/>
              <a:gd name="connsiteY454" fmla="*/ 6858000 h 6858000"/>
              <a:gd name="connsiteX455" fmla="*/ 959715 w 7467600"/>
              <a:gd name="connsiteY455" fmla="*/ 6850185 h 6858000"/>
              <a:gd name="connsiteX456" fmla="*/ 1483788 w 7467600"/>
              <a:gd name="connsiteY456" fmla="*/ 6259174 h 6858000"/>
              <a:gd name="connsiteX457" fmla="*/ 1100671 w 7467600"/>
              <a:gd name="connsiteY457" fmla="*/ 6252137 h 6858000"/>
              <a:gd name="connsiteX458" fmla="*/ 1090144 w 7467600"/>
              <a:gd name="connsiteY458" fmla="*/ 6256748 h 6858000"/>
              <a:gd name="connsiteX459" fmla="*/ 1095872 w 7467600"/>
              <a:gd name="connsiteY459" fmla="*/ 6271892 h 6858000"/>
              <a:gd name="connsiteX460" fmla="*/ 262785 w 7467600"/>
              <a:gd name="connsiteY460" fmla="*/ 6845450 h 6858000"/>
              <a:gd name="connsiteX461" fmla="*/ 209968 w 7467600"/>
              <a:gd name="connsiteY461" fmla="*/ 6770713 h 6858000"/>
              <a:gd name="connsiteX462" fmla="*/ 873460 w 7467600"/>
              <a:gd name="connsiteY462" fmla="*/ 6253768 h 6858000"/>
              <a:gd name="connsiteX463" fmla="*/ 192686 w 7467600"/>
              <a:gd name="connsiteY463" fmla="*/ 5849257 h 6858000"/>
              <a:gd name="connsiteX464" fmla="*/ 4696 w 7467600"/>
              <a:gd name="connsiteY464" fmla="*/ 5697668 h 6858000"/>
              <a:gd name="connsiteX465" fmla="*/ 0 w 7467600"/>
              <a:gd name="connsiteY465" fmla="*/ 5689984 h 6858000"/>
              <a:gd name="connsiteX466" fmla="*/ 0 w 7467600"/>
              <a:gd name="connsiteY466" fmla="*/ 5513472 h 6858000"/>
              <a:gd name="connsiteX467" fmla="*/ 174101 w 7467600"/>
              <a:gd name="connsiteY467" fmla="*/ 5620277 h 6858000"/>
              <a:gd name="connsiteX468" fmla="*/ 891800 w 7467600"/>
              <a:gd name="connsiteY468" fmla="*/ 6036935 h 6858000"/>
              <a:gd name="connsiteX469" fmla="*/ 1072219 w 7467600"/>
              <a:gd name="connsiteY469" fmla="*/ 6169443 h 6858000"/>
              <a:gd name="connsiteX470" fmla="*/ 1074117 w 7467600"/>
              <a:gd name="connsiteY470" fmla="*/ 6170301 h 6858000"/>
              <a:gd name="connsiteX471" fmla="*/ 1083114 w 7467600"/>
              <a:gd name="connsiteY471" fmla="*/ 6174131 h 6858000"/>
              <a:gd name="connsiteX472" fmla="*/ 1543010 w 7467600"/>
              <a:gd name="connsiteY472" fmla="*/ 6191140 h 6858000"/>
              <a:gd name="connsiteX473" fmla="*/ 1551080 w 7467600"/>
              <a:gd name="connsiteY473" fmla="*/ 6195006 h 6858000"/>
              <a:gd name="connsiteX474" fmla="*/ 2345443 w 7467600"/>
              <a:gd name="connsiteY474" fmla="*/ 5549882 h 6858000"/>
              <a:gd name="connsiteX475" fmla="*/ 1721499 w 7467600"/>
              <a:gd name="connsiteY475" fmla="*/ 5599969 h 6858000"/>
              <a:gd name="connsiteX476" fmla="*/ 767716 w 7467600"/>
              <a:gd name="connsiteY476" fmla="*/ 5472768 h 6858000"/>
              <a:gd name="connsiteX477" fmla="*/ 722147 w 7467600"/>
              <a:gd name="connsiteY477" fmla="*/ 5393091 h 6858000"/>
              <a:gd name="connsiteX478" fmla="*/ 1485552 w 7467600"/>
              <a:gd name="connsiteY478" fmla="*/ 5313202 h 6858000"/>
              <a:gd name="connsiteX479" fmla="*/ 2143004 w 7467600"/>
              <a:gd name="connsiteY479" fmla="*/ 5402420 h 6858000"/>
              <a:gd name="connsiteX480" fmla="*/ 1933391 w 7467600"/>
              <a:gd name="connsiteY480" fmla="*/ 5156971 h 6858000"/>
              <a:gd name="connsiteX481" fmla="*/ 1827118 w 7467600"/>
              <a:gd name="connsiteY481" fmla="*/ 4968410 h 6858000"/>
              <a:gd name="connsiteX482" fmla="*/ 1837349 w 7467600"/>
              <a:gd name="connsiteY482" fmla="*/ 4956357 h 6858000"/>
              <a:gd name="connsiteX483" fmla="*/ 2162835 w 7467600"/>
              <a:gd name="connsiteY483" fmla="*/ 5187853 h 6858000"/>
              <a:gd name="connsiteX484" fmla="*/ 2257167 w 7467600"/>
              <a:gd name="connsiteY484" fmla="*/ 5462123 h 6858000"/>
              <a:gd name="connsiteX485" fmla="*/ 2261598 w 7467600"/>
              <a:gd name="connsiteY485" fmla="*/ 5467998 h 6858000"/>
              <a:gd name="connsiteX486" fmla="*/ 2437177 w 7467600"/>
              <a:gd name="connsiteY486" fmla="*/ 5479608 h 6858000"/>
              <a:gd name="connsiteX487" fmla="*/ 2445247 w 7467600"/>
              <a:gd name="connsiteY487" fmla="*/ 5483476 h 6858000"/>
              <a:gd name="connsiteX488" fmla="*/ 2743626 w 7467600"/>
              <a:gd name="connsiteY488" fmla="*/ 5304819 h 6858000"/>
              <a:gd name="connsiteX489" fmla="*/ 3048102 w 7467600"/>
              <a:gd name="connsiteY489" fmla="*/ 5150595 h 6858000"/>
              <a:gd name="connsiteX490" fmla="*/ 1799414 w 7467600"/>
              <a:gd name="connsiteY490" fmla="*/ 4694732 h 6858000"/>
              <a:gd name="connsiteX491" fmla="*/ 1771735 w 7467600"/>
              <a:gd name="connsiteY491" fmla="*/ 4619929 h 6858000"/>
              <a:gd name="connsiteX492" fmla="*/ 3104273 w 7467600"/>
              <a:gd name="connsiteY492" fmla="*/ 5076159 h 6858000"/>
              <a:gd name="connsiteX493" fmla="*/ 3113245 w 7467600"/>
              <a:gd name="connsiteY493" fmla="*/ 5090705 h 6858000"/>
              <a:gd name="connsiteX494" fmla="*/ 3126294 w 7467600"/>
              <a:gd name="connsiteY494" fmla="*/ 5114400 h 6858000"/>
              <a:gd name="connsiteX495" fmla="*/ 3937433 w 7467600"/>
              <a:gd name="connsiteY495" fmla="*/ 4830473 h 6858000"/>
              <a:gd name="connsiteX496" fmla="*/ 3590475 w 7467600"/>
              <a:gd name="connsiteY496" fmla="*/ 4597974 h 6858000"/>
              <a:gd name="connsiteX497" fmla="*/ 3100264 w 7467600"/>
              <a:gd name="connsiteY497" fmla="*/ 4579845 h 6858000"/>
              <a:gd name="connsiteX498" fmla="*/ 2183576 w 7467600"/>
              <a:gd name="connsiteY498" fmla="*/ 4227150 h 6858000"/>
              <a:gd name="connsiteX499" fmla="*/ 2151029 w 7467600"/>
              <a:gd name="connsiteY499" fmla="*/ 4146947 h 6858000"/>
              <a:gd name="connsiteX500" fmla="*/ 3563434 w 7467600"/>
              <a:gd name="connsiteY500" fmla="*/ 4469115 h 6858000"/>
              <a:gd name="connsiteX501" fmla="*/ 3177952 w 7467600"/>
              <a:gd name="connsiteY501" fmla="*/ 3657386 h 6858000"/>
              <a:gd name="connsiteX502" fmla="*/ 3189263 w 7467600"/>
              <a:gd name="connsiteY502" fmla="*/ 3625726 h 6858000"/>
              <a:gd name="connsiteX503" fmla="*/ 3560912 w 7467600"/>
              <a:gd name="connsiteY503" fmla="*/ 4079863 h 6858000"/>
              <a:gd name="connsiteX504" fmla="*/ 3626636 w 7467600"/>
              <a:gd name="connsiteY504" fmla="*/ 4512230 h 6858000"/>
              <a:gd name="connsiteX505" fmla="*/ 3653088 w 7467600"/>
              <a:gd name="connsiteY505" fmla="*/ 4521417 h 6858000"/>
              <a:gd name="connsiteX506" fmla="*/ 3988128 w 7467600"/>
              <a:gd name="connsiteY506" fmla="*/ 4817267 h 6858000"/>
              <a:gd name="connsiteX507" fmla="*/ 4830582 w 7467600"/>
              <a:gd name="connsiteY507" fmla="*/ 4676000 h 6858000"/>
              <a:gd name="connsiteX508" fmla="*/ 4830100 w 7467600"/>
              <a:gd name="connsiteY508" fmla="*/ 4675554 h 6858000"/>
              <a:gd name="connsiteX509" fmla="*/ 4036318 w 7467600"/>
              <a:gd name="connsiteY509" fmla="*/ 4147013 h 6858000"/>
              <a:gd name="connsiteX510" fmla="*/ 3432098 w 7467600"/>
              <a:gd name="connsiteY510" fmla="*/ 3537312 h 6858000"/>
              <a:gd name="connsiteX511" fmla="*/ 3446761 w 7467600"/>
              <a:gd name="connsiteY511" fmla="*/ 3461278 h 6858000"/>
              <a:gd name="connsiteX512" fmla="*/ 4419733 w 7467600"/>
              <a:gd name="connsiteY512" fmla="*/ 3963555 h 6858000"/>
              <a:gd name="connsiteX513" fmla="*/ 4781371 w 7467600"/>
              <a:gd name="connsiteY513" fmla="*/ 4458604 h 6858000"/>
              <a:gd name="connsiteX514" fmla="*/ 4780440 w 7467600"/>
              <a:gd name="connsiteY514" fmla="*/ 4470290 h 6858000"/>
              <a:gd name="connsiteX515" fmla="*/ 4898954 w 7467600"/>
              <a:gd name="connsiteY515" fmla="*/ 4662092 h 6858000"/>
              <a:gd name="connsiteX516" fmla="*/ 4900699 w 7467600"/>
              <a:gd name="connsiteY516" fmla="*/ 4670867 h 6858000"/>
              <a:gd name="connsiteX517" fmla="*/ 5714511 w 7467600"/>
              <a:gd name="connsiteY517" fmla="*/ 4663483 h 6858000"/>
              <a:gd name="connsiteX518" fmla="*/ 5464793 w 7467600"/>
              <a:gd name="connsiteY518" fmla="*/ 4393556 h 6858000"/>
              <a:gd name="connsiteX519" fmla="*/ 5461897 w 7467600"/>
              <a:gd name="connsiteY519" fmla="*/ 4390879 h 6858000"/>
              <a:gd name="connsiteX520" fmla="*/ 4294126 w 7467600"/>
              <a:gd name="connsiteY520" fmla="*/ 3303048 h 6858000"/>
              <a:gd name="connsiteX521" fmla="*/ 4305321 w 7467600"/>
              <a:gd name="connsiteY521" fmla="*/ 3256953 h 6858000"/>
              <a:gd name="connsiteX522" fmla="*/ 4949299 w 7467600"/>
              <a:gd name="connsiteY522" fmla="*/ 3766336 h 6858000"/>
              <a:gd name="connsiteX523" fmla="*/ 5291452 w 7467600"/>
              <a:gd name="connsiteY523" fmla="*/ 4076801 h 6858000"/>
              <a:gd name="connsiteX524" fmla="*/ 5434998 w 7467600"/>
              <a:gd name="connsiteY524" fmla="*/ 4254100 h 6858000"/>
              <a:gd name="connsiteX525" fmla="*/ 5351015 w 7467600"/>
              <a:gd name="connsiteY525" fmla="*/ 3760989 h 6858000"/>
              <a:gd name="connsiteX526" fmla="*/ 5413780 w 7467600"/>
              <a:gd name="connsiteY526" fmla="*/ 2966265 h 6858000"/>
              <a:gd name="connsiteX527" fmla="*/ 5425627 w 7467600"/>
              <a:gd name="connsiteY527" fmla="*/ 2954192 h 6858000"/>
              <a:gd name="connsiteX528" fmla="*/ 6604735 w 7467600"/>
              <a:gd name="connsiteY528" fmla="*/ 2041381 h 6858000"/>
              <a:gd name="connsiteX529" fmla="*/ 7204487 w 7467600"/>
              <a:gd name="connsiteY529" fmla="*/ 2742112 h 6858000"/>
              <a:gd name="connsiteX530" fmla="*/ 7131592 w 7467600"/>
              <a:gd name="connsiteY530" fmla="*/ 2672096 h 6858000"/>
              <a:gd name="connsiteX531" fmla="*/ 6996344 w 7467600"/>
              <a:gd name="connsiteY531" fmla="*/ 2518310 h 6858000"/>
              <a:gd name="connsiteX532" fmla="*/ 6735495 w 7467600"/>
              <a:gd name="connsiteY532" fmla="*/ 2196890 h 6858000"/>
              <a:gd name="connsiteX533" fmla="*/ 6721901 w 7467600"/>
              <a:gd name="connsiteY533" fmla="*/ 2179274 h 6858000"/>
              <a:gd name="connsiteX534" fmla="*/ 6604735 w 7467600"/>
              <a:gd name="connsiteY534" fmla="*/ 2041381 h 6858000"/>
              <a:gd name="connsiteX535" fmla="*/ 6591670 w 7467600"/>
              <a:gd name="connsiteY535" fmla="*/ 1988277 h 6858000"/>
              <a:gd name="connsiteX536" fmla="*/ 6747349 w 7467600"/>
              <a:gd name="connsiteY536" fmla="*/ 2160069 h 6858000"/>
              <a:gd name="connsiteX537" fmla="*/ 6760943 w 7467600"/>
              <a:gd name="connsiteY537" fmla="*/ 2177686 h 6858000"/>
              <a:gd name="connsiteX538" fmla="*/ 7021065 w 7467600"/>
              <a:gd name="connsiteY538" fmla="*/ 2498102 h 6858000"/>
              <a:gd name="connsiteX539" fmla="*/ 7155223 w 7467600"/>
              <a:gd name="connsiteY539" fmla="*/ 2650386 h 6858000"/>
              <a:gd name="connsiteX540" fmla="*/ 7203167 w 7467600"/>
              <a:gd name="connsiteY540" fmla="*/ 2697288 h 6858000"/>
              <a:gd name="connsiteX541" fmla="*/ 6937703 w 7467600"/>
              <a:gd name="connsiteY541" fmla="*/ 2321981 h 6858000"/>
              <a:gd name="connsiteX542" fmla="*/ 6591670 w 7467600"/>
              <a:gd name="connsiteY542" fmla="*/ 1988277 h 6858000"/>
              <a:gd name="connsiteX543" fmla="*/ 5798671 w 7467600"/>
              <a:gd name="connsiteY543" fmla="*/ 1981601 h 6858000"/>
              <a:gd name="connsiteX544" fmla="*/ 5754709 w 7467600"/>
              <a:gd name="connsiteY544" fmla="*/ 2071454 h 6858000"/>
              <a:gd name="connsiteX545" fmla="*/ 5763044 w 7467600"/>
              <a:gd name="connsiteY545" fmla="*/ 2842206 h 6858000"/>
              <a:gd name="connsiteX546" fmla="*/ 5764974 w 7467600"/>
              <a:gd name="connsiteY546" fmla="*/ 2799609 h 6858000"/>
              <a:gd name="connsiteX547" fmla="*/ 5767665 w 7467600"/>
              <a:gd name="connsiteY547" fmla="*/ 2666409 h 6858000"/>
              <a:gd name="connsiteX548" fmla="*/ 5763055 w 7467600"/>
              <a:gd name="connsiteY548" fmla="*/ 2579705 h 6858000"/>
              <a:gd name="connsiteX549" fmla="*/ 5758079 w 7467600"/>
              <a:gd name="connsiteY549" fmla="*/ 2492508 h 6858000"/>
              <a:gd name="connsiteX550" fmla="*/ 5779325 w 7467600"/>
              <a:gd name="connsiteY550" fmla="*/ 2197069 h 6858000"/>
              <a:gd name="connsiteX551" fmla="*/ 5798671 w 7467600"/>
              <a:gd name="connsiteY551" fmla="*/ 1981601 h 6858000"/>
              <a:gd name="connsiteX552" fmla="*/ 5829202 w 7467600"/>
              <a:gd name="connsiteY552" fmla="*/ 1971679 h 6858000"/>
              <a:gd name="connsiteX553" fmla="*/ 5809558 w 7467600"/>
              <a:gd name="connsiteY553" fmla="*/ 2198043 h 6858000"/>
              <a:gd name="connsiteX554" fmla="*/ 5788653 w 7467600"/>
              <a:gd name="connsiteY554" fmla="*/ 2489430 h 6858000"/>
              <a:gd name="connsiteX555" fmla="*/ 5793439 w 7467600"/>
              <a:gd name="connsiteY555" fmla="*/ 2575235 h 6858000"/>
              <a:gd name="connsiteX556" fmla="*/ 5796837 w 7467600"/>
              <a:gd name="connsiteY556" fmla="*/ 2637633 h 6858000"/>
              <a:gd name="connsiteX557" fmla="*/ 5818614 w 7467600"/>
              <a:gd name="connsiteY557" fmla="*/ 2473055 h 6858000"/>
              <a:gd name="connsiteX558" fmla="*/ 5829202 w 7467600"/>
              <a:gd name="connsiteY558" fmla="*/ 1971679 h 6858000"/>
              <a:gd name="connsiteX559" fmla="*/ 5911389 w 7467600"/>
              <a:gd name="connsiteY559" fmla="*/ 1898371 h 6858000"/>
              <a:gd name="connsiteX560" fmla="*/ 6237627 w 7467600"/>
              <a:gd name="connsiteY560" fmla="*/ 2231921 h 6858000"/>
              <a:gd name="connsiteX561" fmla="*/ 5911389 w 7467600"/>
              <a:gd name="connsiteY561" fmla="*/ 1898371 h 6858000"/>
              <a:gd name="connsiteX562" fmla="*/ 6944437 w 7467600"/>
              <a:gd name="connsiteY562" fmla="*/ 1575402 h 6858000"/>
              <a:gd name="connsiteX563" fmla="*/ 6304730 w 7467600"/>
              <a:gd name="connsiteY563" fmla="*/ 1766654 h 6858000"/>
              <a:gd name="connsiteX564" fmla="*/ 6944437 w 7467600"/>
              <a:gd name="connsiteY564" fmla="*/ 1575402 h 6858000"/>
              <a:gd name="connsiteX565" fmla="*/ 7019523 w 7467600"/>
              <a:gd name="connsiteY565" fmla="*/ 1519450 h 6858000"/>
              <a:gd name="connsiteX566" fmla="*/ 6298091 w 7467600"/>
              <a:gd name="connsiteY566" fmla="*/ 1737122 h 6858000"/>
              <a:gd name="connsiteX567" fmla="*/ 7019523 w 7467600"/>
              <a:gd name="connsiteY567" fmla="*/ 1519450 h 6858000"/>
              <a:gd name="connsiteX568" fmla="*/ 2399523 w 7467600"/>
              <a:gd name="connsiteY568" fmla="*/ 1428234 h 6858000"/>
              <a:gd name="connsiteX569" fmla="*/ 2224982 w 7467600"/>
              <a:gd name="connsiteY569" fmla="*/ 1826201 h 6858000"/>
              <a:gd name="connsiteX570" fmla="*/ 2096099 w 7467600"/>
              <a:gd name="connsiteY570" fmla="*/ 2345900 h 6858000"/>
              <a:gd name="connsiteX571" fmla="*/ 2283317 w 7467600"/>
              <a:gd name="connsiteY571" fmla="*/ 1796925 h 6858000"/>
              <a:gd name="connsiteX572" fmla="*/ 2399523 w 7467600"/>
              <a:gd name="connsiteY572" fmla="*/ 1428234 h 6858000"/>
              <a:gd name="connsiteX573" fmla="*/ 2448558 w 7467600"/>
              <a:gd name="connsiteY573" fmla="*/ 1373435 h 6858000"/>
              <a:gd name="connsiteX574" fmla="*/ 2312521 w 7467600"/>
              <a:gd name="connsiteY574" fmla="*/ 1806140 h 6858000"/>
              <a:gd name="connsiteX575" fmla="*/ 2127533 w 7467600"/>
              <a:gd name="connsiteY575" fmla="*/ 2348380 h 6858000"/>
              <a:gd name="connsiteX576" fmla="*/ 2358080 w 7467600"/>
              <a:gd name="connsiteY576" fmla="*/ 1866134 h 6858000"/>
              <a:gd name="connsiteX577" fmla="*/ 2407436 w 7467600"/>
              <a:gd name="connsiteY577" fmla="*/ 1651070 h 6858000"/>
              <a:gd name="connsiteX578" fmla="*/ 2448558 w 7467600"/>
              <a:gd name="connsiteY578" fmla="*/ 1373435 h 6858000"/>
              <a:gd name="connsiteX579" fmla="*/ 278707 w 7467600"/>
              <a:gd name="connsiteY579" fmla="*/ 1352270 h 6858000"/>
              <a:gd name="connsiteX580" fmla="*/ 321570 w 7467600"/>
              <a:gd name="connsiteY580" fmla="*/ 1861610 h 6858000"/>
              <a:gd name="connsiteX581" fmla="*/ 294281 w 7467600"/>
              <a:gd name="connsiteY581" fmla="*/ 1440658 h 6858000"/>
              <a:gd name="connsiteX582" fmla="*/ 278707 w 7467600"/>
              <a:gd name="connsiteY582" fmla="*/ 1352270 h 6858000"/>
              <a:gd name="connsiteX583" fmla="*/ 1423821 w 7467600"/>
              <a:gd name="connsiteY583" fmla="*/ 1351958 h 6858000"/>
              <a:gd name="connsiteX584" fmla="*/ 1638521 w 7467600"/>
              <a:gd name="connsiteY584" fmla="*/ 1908470 h 6858000"/>
              <a:gd name="connsiteX585" fmla="*/ 1754199 w 7467600"/>
              <a:gd name="connsiteY585" fmla="*/ 2149284 h 6858000"/>
              <a:gd name="connsiteX586" fmla="*/ 1908359 w 7467600"/>
              <a:gd name="connsiteY586" fmla="*/ 2364988 h 6858000"/>
              <a:gd name="connsiteX587" fmla="*/ 1647661 w 7467600"/>
              <a:gd name="connsiteY587" fmla="*/ 1825945 h 6858000"/>
              <a:gd name="connsiteX588" fmla="*/ 1423821 w 7467600"/>
              <a:gd name="connsiteY588" fmla="*/ 1351958 h 6858000"/>
              <a:gd name="connsiteX589" fmla="*/ 1431890 w 7467600"/>
              <a:gd name="connsiteY589" fmla="*/ 1306475 h 6858000"/>
              <a:gd name="connsiteX590" fmla="*/ 1507597 w 7467600"/>
              <a:gd name="connsiteY590" fmla="*/ 1446132 h 6858000"/>
              <a:gd name="connsiteX591" fmla="*/ 1674586 w 7467600"/>
              <a:gd name="connsiteY591" fmla="*/ 1813832 h 6858000"/>
              <a:gd name="connsiteX592" fmla="*/ 1815950 w 7467600"/>
              <a:gd name="connsiteY592" fmla="*/ 2128564 h 6858000"/>
              <a:gd name="connsiteX593" fmla="*/ 1984242 w 7467600"/>
              <a:gd name="connsiteY593" fmla="*/ 2430829 h 6858000"/>
              <a:gd name="connsiteX594" fmla="*/ 2014023 w 7467600"/>
              <a:gd name="connsiteY594" fmla="*/ 2450995 h 6858000"/>
              <a:gd name="connsiteX595" fmla="*/ 1747337 w 7467600"/>
              <a:gd name="connsiteY595" fmla="*/ 1855264 h 6858000"/>
              <a:gd name="connsiteX596" fmla="*/ 1533749 w 7467600"/>
              <a:gd name="connsiteY596" fmla="*/ 1478656 h 6858000"/>
              <a:gd name="connsiteX597" fmla="*/ 1431890 w 7467600"/>
              <a:gd name="connsiteY597" fmla="*/ 1306475 h 6858000"/>
              <a:gd name="connsiteX598" fmla="*/ 5052692 w 7467600"/>
              <a:gd name="connsiteY598" fmla="*/ 1292994 h 6858000"/>
              <a:gd name="connsiteX599" fmla="*/ 5200661 w 7467600"/>
              <a:gd name="connsiteY599" fmla="*/ 1635186 h 6858000"/>
              <a:gd name="connsiteX600" fmla="*/ 5297138 w 7467600"/>
              <a:gd name="connsiteY600" fmla="*/ 1906351 h 6858000"/>
              <a:gd name="connsiteX601" fmla="*/ 5052692 w 7467600"/>
              <a:gd name="connsiteY601" fmla="*/ 1292994 h 6858000"/>
              <a:gd name="connsiteX602" fmla="*/ 5009948 w 7467600"/>
              <a:gd name="connsiteY602" fmla="*/ 1273619 h 6858000"/>
              <a:gd name="connsiteX603" fmla="*/ 5121777 w 7467600"/>
              <a:gd name="connsiteY603" fmla="*/ 1654213 h 6858000"/>
              <a:gd name="connsiteX604" fmla="*/ 5293545 w 7467600"/>
              <a:gd name="connsiteY604" fmla="*/ 2072247 h 6858000"/>
              <a:gd name="connsiteX605" fmla="*/ 5294042 w 7467600"/>
              <a:gd name="connsiteY605" fmla="*/ 2065019 h 6858000"/>
              <a:gd name="connsiteX606" fmla="*/ 5171936 w 7467600"/>
              <a:gd name="connsiteY606" fmla="*/ 1647613 h 6858000"/>
              <a:gd name="connsiteX607" fmla="*/ 5009948 w 7467600"/>
              <a:gd name="connsiteY607" fmla="*/ 1273619 h 6858000"/>
              <a:gd name="connsiteX608" fmla="*/ 655236 w 7467600"/>
              <a:gd name="connsiteY608" fmla="*/ 1268632 h 6858000"/>
              <a:gd name="connsiteX609" fmla="*/ 839521 w 7467600"/>
              <a:gd name="connsiteY609" fmla="*/ 1685315 h 6858000"/>
              <a:gd name="connsiteX610" fmla="*/ 1109416 w 7467600"/>
              <a:gd name="connsiteY610" fmla="*/ 2061663 h 6858000"/>
              <a:gd name="connsiteX611" fmla="*/ 1298300 w 7467600"/>
              <a:gd name="connsiteY611" fmla="*/ 2247742 h 6858000"/>
              <a:gd name="connsiteX612" fmla="*/ 1125871 w 7467600"/>
              <a:gd name="connsiteY612" fmla="*/ 1989513 h 6858000"/>
              <a:gd name="connsiteX613" fmla="*/ 981574 w 7467600"/>
              <a:gd name="connsiteY613" fmla="*/ 1783157 h 6858000"/>
              <a:gd name="connsiteX614" fmla="*/ 922198 w 7467600"/>
              <a:gd name="connsiteY614" fmla="*/ 1677437 h 6858000"/>
              <a:gd name="connsiteX615" fmla="*/ 869293 w 7467600"/>
              <a:gd name="connsiteY615" fmla="*/ 1583214 h 6858000"/>
              <a:gd name="connsiteX616" fmla="*/ 751431 w 7467600"/>
              <a:gd name="connsiteY616" fmla="*/ 1405731 h 6858000"/>
              <a:gd name="connsiteX617" fmla="*/ 655236 w 7467600"/>
              <a:gd name="connsiteY617" fmla="*/ 1268632 h 6858000"/>
              <a:gd name="connsiteX618" fmla="*/ 6516292 w 7467600"/>
              <a:gd name="connsiteY618" fmla="*/ 1263064 h 6858000"/>
              <a:gd name="connsiteX619" fmla="*/ 5736320 w 7467600"/>
              <a:gd name="connsiteY619" fmla="*/ 1501803 h 6858000"/>
              <a:gd name="connsiteX620" fmla="*/ 6516292 w 7467600"/>
              <a:gd name="connsiteY620" fmla="*/ 1263064 h 6858000"/>
              <a:gd name="connsiteX621" fmla="*/ 291466 w 7467600"/>
              <a:gd name="connsiteY621" fmla="*/ 1250369 h 6858000"/>
              <a:gd name="connsiteX622" fmla="*/ 323180 w 7467600"/>
              <a:gd name="connsiteY622" fmla="*/ 1435283 h 6858000"/>
              <a:gd name="connsiteX623" fmla="*/ 349381 w 7467600"/>
              <a:gd name="connsiteY623" fmla="*/ 1875041 h 6858000"/>
              <a:gd name="connsiteX624" fmla="*/ 374363 w 7467600"/>
              <a:gd name="connsiteY624" fmla="*/ 1506494 h 6858000"/>
              <a:gd name="connsiteX625" fmla="*/ 302168 w 7467600"/>
              <a:gd name="connsiteY625" fmla="*/ 1274495 h 6858000"/>
              <a:gd name="connsiteX626" fmla="*/ 291466 w 7467600"/>
              <a:gd name="connsiteY626" fmla="*/ 1250369 h 6858000"/>
              <a:gd name="connsiteX627" fmla="*/ 678222 w 7467600"/>
              <a:gd name="connsiteY627" fmla="*/ 1248670 h 6858000"/>
              <a:gd name="connsiteX628" fmla="*/ 775536 w 7467600"/>
              <a:gd name="connsiteY628" fmla="*/ 1388015 h 6858000"/>
              <a:gd name="connsiteX629" fmla="*/ 894529 w 7467600"/>
              <a:gd name="connsiteY629" fmla="*/ 1567739 h 6858000"/>
              <a:gd name="connsiteX630" fmla="*/ 948000 w 7467600"/>
              <a:gd name="connsiteY630" fmla="*/ 1663088 h 6858000"/>
              <a:gd name="connsiteX631" fmla="*/ 1006812 w 7467600"/>
              <a:gd name="connsiteY631" fmla="*/ 1767683 h 6858000"/>
              <a:gd name="connsiteX632" fmla="*/ 1149133 w 7467600"/>
              <a:gd name="connsiteY632" fmla="*/ 1971513 h 6858000"/>
              <a:gd name="connsiteX633" fmla="*/ 1333952 w 7467600"/>
              <a:gd name="connsiteY633" fmla="*/ 2251620 h 6858000"/>
              <a:gd name="connsiteX634" fmla="*/ 1337329 w 7467600"/>
              <a:gd name="connsiteY634" fmla="*/ 2258350 h 6858000"/>
              <a:gd name="connsiteX635" fmla="*/ 1014726 w 7467600"/>
              <a:gd name="connsiteY635" fmla="*/ 1615556 h 6858000"/>
              <a:gd name="connsiteX636" fmla="*/ 678222 w 7467600"/>
              <a:gd name="connsiteY636" fmla="*/ 1248670 h 6858000"/>
              <a:gd name="connsiteX637" fmla="*/ 6691602 w 7467600"/>
              <a:gd name="connsiteY637" fmla="*/ 1140573 h 6858000"/>
              <a:gd name="connsiteX638" fmla="*/ 6571100 w 7467600"/>
              <a:gd name="connsiteY638" fmla="*/ 1183662 h 6858000"/>
              <a:gd name="connsiteX639" fmla="*/ 6241687 w 7467600"/>
              <a:gd name="connsiteY639" fmla="*/ 1257600 h 6858000"/>
              <a:gd name="connsiteX640" fmla="*/ 5693009 w 7467600"/>
              <a:gd name="connsiteY640" fmla="*/ 1478256 h 6858000"/>
              <a:gd name="connsiteX641" fmla="*/ 6548420 w 7467600"/>
              <a:gd name="connsiteY641" fmla="*/ 1214599 h 6858000"/>
              <a:gd name="connsiteX642" fmla="*/ 6605473 w 7467600"/>
              <a:gd name="connsiteY642" fmla="*/ 1184686 h 6858000"/>
              <a:gd name="connsiteX643" fmla="*/ 6691602 w 7467600"/>
              <a:gd name="connsiteY643" fmla="*/ 1140573 h 6858000"/>
              <a:gd name="connsiteX644" fmla="*/ 4002475 w 7467600"/>
              <a:gd name="connsiteY644" fmla="*/ 1037802 h 6858000"/>
              <a:gd name="connsiteX645" fmla="*/ 4000324 w 7467600"/>
              <a:gd name="connsiteY645" fmla="*/ 1039362 h 6858000"/>
              <a:gd name="connsiteX646" fmla="*/ 4002862 w 7467600"/>
              <a:gd name="connsiteY646" fmla="*/ 1042866 h 6858000"/>
              <a:gd name="connsiteX647" fmla="*/ 4002475 w 7467600"/>
              <a:gd name="connsiteY647" fmla="*/ 1037802 h 6858000"/>
              <a:gd name="connsiteX648" fmla="*/ 506322 w 7467600"/>
              <a:gd name="connsiteY648" fmla="*/ 1020997 h 6858000"/>
              <a:gd name="connsiteX649" fmla="*/ 533068 w 7467600"/>
              <a:gd name="connsiteY649" fmla="*/ 1029409 h 6858000"/>
              <a:gd name="connsiteX650" fmla="*/ 1232525 w 7467600"/>
              <a:gd name="connsiteY650" fmla="*/ 1804675 h 6858000"/>
              <a:gd name="connsiteX651" fmla="*/ 1388858 w 7467600"/>
              <a:gd name="connsiteY651" fmla="*/ 2368011 h 6858000"/>
              <a:gd name="connsiteX652" fmla="*/ 1384098 w 7467600"/>
              <a:gd name="connsiteY652" fmla="*/ 2378125 h 6858000"/>
              <a:gd name="connsiteX653" fmla="*/ 1425393 w 7467600"/>
              <a:gd name="connsiteY653" fmla="*/ 2589124 h 6858000"/>
              <a:gd name="connsiteX654" fmla="*/ 1424001 w 7467600"/>
              <a:gd name="connsiteY654" fmla="*/ 2597541 h 6858000"/>
              <a:gd name="connsiteX655" fmla="*/ 2152729 w 7467600"/>
              <a:gd name="connsiteY655" fmla="*/ 2864487 h 6858000"/>
              <a:gd name="connsiteX656" fmla="*/ 2020609 w 7467600"/>
              <a:gd name="connsiteY656" fmla="*/ 2539671 h 6858000"/>
              <a:gd name="connsiteX657" fmla="*/ 2018920 w 7467600"/>
              <a:gd name="connsiteY657" fmla="*/ 2536309 h 6858000"/>
              <a:gd name="connsiteX658" fmla="*/ 1342441 w 7467600"/>
              <a:gd name="connsiteY658" fmla="*/ 1173017 h 6858000"/>
              <a:gd name="connsiteX659" fmla="*/ 1367925 w 7467600"/>
              <a:gd name="connsiteY659" fmla="*/ 1135648 h 6858000"/>
              <a:gd name="connsiteX660" fmla="*/ 1771401 w 7467600"/>
              <a:gd name="connsiteY660" fmla="*/ 1806673 h 6858000"/>
              <a:gd name="connsiteX661" fmla="*/ 1972385 w 7467600"/>
              <a:gd name="connsiteY661" fmla="*/ 2198735 h 6858000"/>
              <a:gd name="connsiteX662" fmla="*/ 2040892 w 7467600"/>
              <a:gd name="connsiteY662" fmla="*/ 2405205 h 6858000"/>
              <a:gd name="connsiteX663" fmla="*/ 2131689 w 7467600"/>
              <a:gd name="connsiteY663" fmla="*/ 1936926 h 6858000"/>
              <a:gd name="connsiteX664" fmla="*/ 2454820 w 7467600"/>
              <a:gd name="connsiteY664" fmla="*/ 1248808 h 6858000"/>
              <a:gd name="connsiteX665" fmla="*/ 2492512 w 7467600"/>
              <a:gd name="connsiteY665" fmla="*/ 1302920 h 6858000"/>
              <a:gd name="connsiteX666" fmla="*/ 2081216 w 7467600"/>
              <a:gd name="connsiteY666" fmla="*/ 2527513 h 6858000"/>
              <a:gd name="connsiteX667" fmla="*/ 2081211 w 7467600"/>
              <a:gd name="connsiteY667" fmla="*/ 2528916 h 6858000"/>
              <a:gd name="connsiteX668" fmla="*/ 2199067 w 7467600"/>
              <a:gd name="connsiteY668" fmla="*/ 2884061 h 6858000"/>
              <a:gd name="connsiteX669" fmla="*/ 3192586 w 7467600"/>
              <a:gd name="connsiteY669" fmla="*/ 3411496 h 6858000"/>
              <a:gd name="connsiteX670" fmla="*/ 3182620 w 7467600"/>
              <a:gd name="connsiteY670" fmla="*/ 3483279 h 6858000"/>
              <a:gd name="connsiteX671" fmla="*/ 2435119 w 7467600"/>
              <a:gd name="connsiteY671" fmla="*/ 3080173 h 6858000"/>
              <a:gd name="connsiteX672" fmla="*/ 2410152 w 7467600"/>
              <a:gd name="connsiteY672" fmla="*/ 3063751 h 6858000"/>
              <a:gd name="connsiteX673" fmla="*/ 2408099 w 7467600"/>
              <a:gd name="connsiteY673" fmla="*/ 3064403 h 6858000"/>
              <a:gd name="connsiteX674" fmla="*/ 2407218 w 7467600"/>
              <a:gd name="connsiteY674" fmla="*/ 3070324 h 6858000"/>
              <a:gd name="connsiteX675" fmla="*/ 2380138 w 7467600"/>
              <a:gd name="connsiteY675" fmla="*/ 3099341 h 6858000"/>
              <a:gd name="connsiteX676" fmla="*/ 1765923 w 7467600"/>
              <a:gd name="connsiteY676" fmla="*/ 3581043 h 6858000"/>
              <a:gd name="connsiteX677" fmla="*/ 1702258 w 7467600"/>
              <a:gd name="connsiteY677" fmla="*/ 3612286 h 6858000"/>
              <a:gd name="connsiteX678" fmla="*/ 1538370 w 7467600"/>
              <a:gd name="connsiteY678" fmla="*/ 3811804 h 6858000"/>
              <a:gd name="connsiteX679" fmla="*/ 542867 w 7467600"/>
              <a:gd name="connsiteY679" fmla="*/ 4944092 h 6858000"/>
              <a:gd name="connsiteX680" fmla="*/ 515800 w 7467600"/>
              <a:gd name="connsiteY680" fmla="*/ 4862180 h 6858000"/>
              <a:gd name="connsiteX681" fmla="*/ 909145 w 7467600"/>
              <a:gd name="connsiteY681" fmla="*/ 4199225 h 6858000"/>
              <a:gd name="connsiteX682" fmla="*/ 1214067 w 7467600"/>
              <a:gd name="connsiteY682" fmla="*/ 3908561 h 6858000"/>
              <a:gd name="connsiteX683" fmla="*/ 640967 w 7467600"/>
              <a:gd name="connsiteY683" fmla="*/ 4105601 h 6858000"/>
              <a:gd name="connsiteX684" fmla="*/ 112563 w 7467600"/>
              <a:gd name="connsiteY684" fmla="*/ 4396952 h 6858000"/>
              <a:gd name="connsiteX685" fmla="*/ 0 w 7467600"/>
              <a:gd name="connsiteY685" fmla="*/ 4466006 h 6858000"/>
              <a:gd name="connsiteX686" fmla="*/ 0 w 7467600"/>
              <a:gd name="connsiteY686" fmla="*/ 4233763 h 6858000"/>
              <a:gd name="connsiteX687" fmla="*/ 36881 w 7467600"/>
              <a:gd name="connsiteY687" fmla="*/ 4200118 h 6858000"/>
              <a:gd name="connsiteX688" fmla="*/ 910534 w 7467600"/>
              <a:gd name="connsiteY688" fmla="*/ 3629753 h 6858000"/>
              <a:gd name="connsiteX689" fmla="*/ 1578717 w 7467600"/>
              <a:gd name="connsiteY689" fmla="*/ 3575982 h 6858000"/>
              <a:gd name="connsiteX690" fmla="*/ 2338780 w 7467600"/>
              <a:gd name="connsiteY690" fmla="*/ 3033725 h 6858000"/>
              <a:gd name="connsiteX691" fmla="*/ 1807991 w 7467600"/>
              <a:gd name="connsiteY691" fmla="*/ 2807184 h 6858000"/>
              <a:gd name="connsiteX692" fmla="*/ 1416358 w 7467600"/>
              <a:gd name="connsiteY692" fmla="*/ 3112571 h 6858000"/>
              <a:gd name="connsiteX693" fmla="*/ 939066 w 7467600"/>
              <a:gd name="connsiteY693" fmla="*/ 3378798 h 6858000"/>
              <a:gd name="connsiteX694" fmla="*/ 115099 w 7467600"/>
              <a:gd name="connsiteY694" fmla="*/ 3607650 h 6858000"/>
              <a:gd name="connsiteX695" fmla="*/ 97284 w 7467600"/>
              <a:gd name="connsiteY695" fmla="*/ 3520393 h 6858000"/>
              <a:gd name="connsiteX696" fmla="*/ 922050 w 7467600"/>
              <a:gd name="connsiteY696" fmla="*/ 3074867 h 6858000"/>
              <a:gd name="connsiteX697" fmla="*/ 1405265 w 7467600"/>
              <a:gd name="connsiteY697" fmla="*/ 3016319 h 6858000"/>
              <a:gd name="connsiteX698" fmla="*/ 1407512 w 7467600"/>
              <a:gd name="connsiteY698" fmla="*/ 3018001 h 6858000"/>
              <a:gd name="connsiteX699" fmla="*/ 1726266 w 7467600"/>
              <a:gd name="connsiteY699" fmla="*/ 2777274 h 6858000"/>
              <a:gd name="connsiteX700" fmla="*/ 625390 w 7467600"/>
              <a:gd name="connsiteY700" fmla="*/ 2514541 h 6858000"/>
              <a:gd name="connsiteX701" fmla="*/ 619799 w 7467600"/>
              <a:gd name="connsiteY701" fmla="*/ 2527180 h 6858000"/>
              <a:gd name="connsiteX702" fmla="*/ 310030 w 7467600"/>
              <a:gd name="connsiteY702" fmla="*/ 2771818 h 6858000"/>
              <a:gd name="connsiteX703" fmla="*/ 173877 w 7467600"/>
              <a:gd name="connsiteY703" fmla="*/ 2937056 h 6858000"/>
              <a:gd name="connsiteX704" fmla="*/ 77889 w 7467600"/>
              <a:gd name="connsiteY704" fmla="*/ 3138440 h 6858000"/>
              <a:gd name="connsiteX705" fmla="*/ 0 w 7467600"/>
              <a:gd name="connsiteY705" fmla="*/ 3271395 h 6858000"/>
              <a:gd name="connsiteX706" fmla="*/ 0 w 7467600"/>
              <a:gd name="connsiteY706" fmla="*/ 3153002 h 6858000"/>
              <a:gd name="connsiteX707" fmla="*/ 2386 w 7467600"/>
              <a:gd name="connsiteY707" fmla="*/ 3149203 h 6858000"/>
              <a:gd name="connsiteX708" fmla="*/ 89753 w 7467600"/>
              <a:gd name="connsiteY708" fmla="*/ 2987702 h 6858000"/>
              <a:gd name="connsiteX709" fmla="*/ 76869 w 7467600"/>
              <a:gd name="connsiteY709" fmla="*/ 3005404 h 6858000"/>
              <a:gd name="connsiteX710" fmla="*/ 32049 w 7467600"/>
              <a:gd name="connsiteY710" fmla="*/ 3065814 h 6858000"/>
              <a:gd name="connsiteX711" fmla="*/ 0 w 7467600"/>
              <a:gd name="connsiteY711" fmla="*/ 3108744 h 6858000"/>
              <a:gd name="connsiteX712" fmla="*/ 0 w 7467600"/>
              <a:gd name="connsiteY712" fmla="*/ 3058059 h 6858000"/>
              <a:gd name="connsiteX713" fmla="*/ 7610 w 7467600"/>
              <a:gd name="connsiteY713" fmla="*/ 3047889 h 6858000"/>
              <a:gd name="connsiteX714" fmla="*/ 52419 w 7467600"/>
              <a:gd name="connsiteY714" fmla="*/ 2987479 h 6858000"/>
              <a:gd name="connsiteX715" fmla="*/ 59142 w 7467600"/>
              <a:gd name="connsiteY715" fmla="*/ 2978488 h 6858000"/>
              <a:gd name="connsiteX716" fmla="*/ 0 w 7467600"/>
              <a:gd name="connsiteY716" fmla="*/ 3015334 h 6858000"/>
              <a:gd name="connsiteX717" fmla="*/ 0 w 7467600"/>
              <a:gd name="connsiteY717" fmla="*/ 2914286 h 6858000"/>
              <a:gd name="connsiteX718" fmla="*/ 36383 w 7467600"/>
              <a:gd name="connsiteY718" fmla="*/ 2901128 h 6858000"/>
              <a:gd name="connsiteX719" fmla="*/ 156329 w 7467600"/>
              <a:gd name="connsiteY719" fmla="*/ 2840533 h 6858000"/>
              <a:gd name="connsiteX720" fmla="*/ 358355 w 7467600"/>
              <a:gd name="connsiteY720" fmla="*/ 2620471 h 6858000"/>
              <a:gd name="connsiteX721" fmla="*/ 510577 w 7467600"/>
              <a:gd name="connsiteY721" fmla="*/ 2501244 h 6858000"/>
              <a:gd name="connsiteX722" fmla="*/ 211967 w 7467600"/>
              <a:gd name="connsiteY722" fmla="*/ 2479171 h 6858000"/>
              <a:gd name="connsiteX723" fmla="*/ 0 w 7467600"/>
              <a:gd name="connsiteY723" fmla="*/ 2476398 h 6858000"/>
              <a:gd name="connsiteX724" fmla="*/ 0 w 7467600"/>
              <a:gd name="connsiteY724" fmla="*/ 2389189 h 6858000"/>
              <a:gd name="connsiteX725" fmla="*/ 103062 w 7467600"/>
              <a:gd name="connsiteY725" fmla="*/ 2389518 h 6858000"/>
              <a:gd name="connsiteX726" fmla="*/ 510734 w 7467600"/>
              <a:gd name="connsiteY726" fmla="*/ 2416201 h 6858000"/>
              <a:gd name="connsiteX727" fmla="*/ 279257 w 7467600"/>
              <a:gd name="connsiteY727" fmla="*/ 2092102 h 6858000"/>
              <a:gd name="connsiteX728" fmla="*/ 65265 w 7467600"/>
              <a:gd name="connsiteY728" fmla="*/ 2006049 h 6858000"/>
              <a:gd name="connsiteX729" fmla="*/ 0 w 7467600"/>
              <a:gd name="connsiteY729" fmla="*/ 1982532 h 6858000"/>
              <a:gd name="connsiteX730" fmla="*/ 0 w 7467600"/>
              <a:gd name="connsiteY730" fmla="*/ 1912789 h 6858000"/>
              <a:gd name="connsiteX731" fmla="*/ 97460 w 7467600"/>
              <a:gd name="connsiteY731" fmla="*/ 1953725 h 6858000"/>
              <a:gd name="connsiteX732" fmla="*/ 221272 w 7467600"/>
              <a:gd name="connsiteY732" fmla="*/ 1980766 h 6858000"/>
              <a:gd name="connsiteX733" fmla="*/ 116765 w 7467600"/>
              <a:gd name="connsiteY733" fmla="*/ 1911033 h 6858000"/>
              <a:gd name="connsiteX734" fmla="*/ 16405 w 7467600"/>
              <a:gd name="connsiteY734" fmla="*/ 1803412 h 6858000"/>
              <a:gd name="connsiteX735" fmla="*/ 0 w 7467600"/>
              <a:gd name="connsiteY735" fmla="*/ 1784777 h 6858000"/>
              <a:gd name="connsiteX736" fmla="*/ 0 w 7467600"/>
              <a:gd name="connsiteY736" fmla="*/ 1740082 h 6858000"/>
              <a:gd name="connsiteX737" fmla="*/ 39394 w 7467600"/>
              <a:gd name="connsiteY737" fmla="*/ 1784856 h 6858000"/>
              <a:gd name="connsiteX738" fmla="*/ 135813 w 7467600"/>
              <a:gd name="connsiteY738" fmla="*/ 1888838 h 6858000"/>
              <a:gd name="connsiteX739" fmla="*/ 242575 w 7467600"/>
              <a:gd name="connsiteY739" fmla="*/ 1958841 h 6858000"/>
              <a:gd name="connsiteX740" fmla="*/ 82197 w 7467600"/>
              <a:gd name="connsiteY740" fmla="*/ 1754826 h 6858000"/>
              <a:gd name="connsiteX741" fmla="*/ 0 w 7467600"/>
              <a:gd name="connsiteY741" fmla="*/ 1679650 h 6858000"/>
              <a:gd name="connsiteX742" fmla="*/ 0 w 7467600"/>
              <a:gd name="connsiteY742" fmla="*/ 1602463 h 6858000"/>
              <a:gd name="connsiteX743" fmla="*/ 84689 w 7467600"/>
              <a:gd name="connsiteY743" fmla="*/ 1677442 h 6858000"/>
              <a:gd name="connsiteX744" fmla="*/ 298437 w 7467600"/>
              <a:gd name="connsiteY744" fmla="*/ 1968019 h 6858000"/>
              <a:gd name="connsiteX745" fmla="*/ 227269 w 7467600"/>
              <a:gd name="connsiteY745" fmla="*/ 1114064 h 6858000"/>
              <a:gd name="connsiteX746" fmla="*/ 248003 w 7467600"/>
              <a:gd name="connsiteY746" fmla="*/ 1089613 h 6858000"/>
              <a:gd name="connsiteX747" fmla="*/ 427020 w 7467600"/>
              <a:gd name="connsiteY747" fmla="*/ 1619803 h 6858000"/>
              <a:gd name="connsiteX748" fmla="*/ 340345 w 7467600"/>
              <a:gd name="connsiteY748" fmla="*/ 2027739 h 6858000"/>
              <a:gd name="connsiteX749" fmla="*/ 360865 w 7467600"/>
              <a:gd name="connsiteY749" fmla="*/ 2044827 h 6858000"/>
              <a:gd name="connsiteX750" fmla="*/ 560414 w 7467600"/>
              <a:gd name="connsiteY750" fmla="*/ 2421457 h 6858000"/>
              <a:gd name="connsiteX751" fmla="*/ 1359703 w 7467600"/>
              <a:gd name="connsiteY751" fmla="*/ 2578554 h 6858000"/>
              <a:gd name="connsiteX752" fmla="*/ 1359422 w 7467600"/>
              <a:gd name="connsiteY752" fmla="*/ 2577994 h 6858000"/>
              <a:gd name="connsiteX753" fmla="*/ 828701 w 7467600"/>
              <a:gd name="connsiteY753" fmla="*/ 1839520 h 6858000"/>
              <a:gd name="connsiteX754" fmla="*/ 494427 w 7467600"/>
              <a:gd name="connsiteY754" fmla="*/ 1092333 h 6858000"/>
              <a:gd name="connsiteX755" fmla="*/ 506322 w 7467600"/>
              <a:gd name="connsiteY755" fmla="*/ 1020997 h 6858000"/>
              <a:gd name="connsiteX756" fmla="*/ 4570198 w 7467600"/>
              <a:gd name="connsiteY756" fmla="*/ 978081 h 6858000"/>
              <a:gd name="connsiteX757" fmla="*/ 4523691 w 7467600"/>
              <a:gd name="connsiteY757" fmla="*/ 1127776 h 6858000"/>
              <a:gd name="connsiteX758" fmla="*/ 4509875 w 7467600"/>
              <a:gd name="connsiteY758" fmla="*/ 1167552 h 6858000"/>
              <a:gd name="connsiteX759" fmla="*/ 4478168 w 7467600"/>
              <a:gd name="connsiteY759" fmla="*/ 1260735 h 6858000"/>
              <a:gd name="connsiteX760" fmla="*/ 4409309 w 7467600"/>
              <a:gd name="connsiteY760" fmla="*/ 1666996 h 6858000"/>
              <a:gd name="connsiteX761" fmla="*/ 4370031 w 7467600"/>
              <a:gd name="connsiteY761" fmla="*/ 1955666 h 6858000"/>
              <a:gd name="connsiteX762" fmla="*/ 4570198 w 7467600"/>
              <a:gd name="connsiteY762" fmla="*/ 978081 h 6858000"/>
              <a:gd name="connsiteX763" fmla="*/ 4557898 w 7467600"/>
              <a:gd name="connsiteY763" fmla="*/ 900011 h 6858000"/>
              <a:gd name="connsiteX764" fmla="*/ 4344840 w 7467600"/>
              <a:gd name="connsiteY764" fmla="*/ 1922038 h 6858000"/>
              <a:gd name="connsiteX765" fmla="*/ 4378710 w 7467600"/>
              <a:gd name="connsiteY765" fmla="*/ 1665516 h 6858000"/>
              <a:gd name="connsiteX766" fmla="*/ 4448798 w 7467600"/>
              <a:gd name="connsiteY766" fmla="*/ 1253024 h 6858000"/>
              <a:gd name="connsiteX767" fmla="*/ 4480315 w 7467600"/>
              <a:gd name="connsiteY767" fmla="*/ 1158454 h 6858000"/>
              <a:gd name="connsiteX768" fmla="*/ 4494133 w 7467600"/>
              <a:gd name="connsiteY768" fmla="*/ 1118676 h 6858000"/>
              <a:gd name="connsiteX769" fmla="*/ 4557898 w 7467600"/>
              <a:gd name="connsiteY769" fmla="*/ 900011 h 6858000"/>
              <a:gd name="connsiteX770" fmla="*/ 5870151 w 7467600"/>
              <a:gd name="connsiteY770" fmla="*/ 898890 h 6858000"/>
              <a:gd name="connsiteX771" fmla="*/ 5861335 w 7467600"/>
              <a:gd name="connsiteY771" fmla="*/ 899177 h 6858000"/>
              <a:gd name="connsiteX772" fmla="*/ 5843702 w 7467600"/>
              <a:gd name="connsiteY772" fmla="*/ 899748 h 6858000"/>
              <a:gd name="connsiteX773" fmla="*/ 5651107 w 7467600"/>
              <a:gd name="connsiteY773" fmla="*/ 920306 h 6858000"/>
              <a:gd name="connsiteX774" fmla="*/ 5459407 w 7467600"/>
              <a:gd name="connsiteY774" fmla="*/ 940975 h 6858000"/>
              <a:gd name="connsiteX775" fmla="*/ 5374846 w 7467600"/>
              <a:gd name="connsiteY775" fmla="*/ 941988 h 6858000"/>
              <a:gd name="connsiteX776" fmla="*/ 5256105 w 7467600"/>
              <a:gd name="connsiteY776" fmla="*/ 945632 h 6858000"/>
              <a:gd name="connsiteX777" fmla="*/ 5107071 w 7467600"/>
              <a:gd name="connsiteY777" fmla="*/ 969720 h 6858000"/>
              <a:gd name="connsiteX778" fmla="*/ 4998681 w 7467600"/>
              <a:gd name="connsiteY778" fmla="*/ 988771 h 6858000"/>
              <a:gd name="connsiteX779" fmla="*/ 5870151 w 7467600"/>
              <a:gd name="connsiteY779" fmla="*/ 898890 h 6858000"/>
              <a:gd name="connsiteX780" fmla="*/ 5504425 w 7467600"/>
              <a:gd name="connsiteY780" fmla="*/ 848067 h 6858000"/>
              <a:gd name="connsiteX781" fmla="*/ 4968849 w 7467600"/>
              <a:gd name="connsiteY781" fmla="*/ 962318 h 6858000"/>
              <a:gd name="connsiteX782" fmla="*/ 5104039 w 7467600"/>
              <a:gd name="connsiteY782" fmla="*/ 940634 h 6858000"/>
              <a:gd name="connsiteX783" fmla="*/ 5256311 w 7467600"/>
              <a:gd name="connsiteY783" fmla="*/ 916490 h 6858000"/>
              <a:gd name="connsiteX784" fmla="*/ 5377381 w 7467600"/>
              <a:gd name="connsiteY784" fmla="*/ 912671 h 6858000"/>
              <a:gd name="connsiteX785" fmla="*/ 5460148 w 7467600"/>
              <a:gd name="connsiteY785" fmla="*/ 911442 h 6858000"/>
              <a:gd name="connsiteX786" fmla="*/ 5648971 w 7467600"/>
              <a:gd name="connsiteY786" fmla="*/ 891331 h 6858000"/>
              <a:gd name="connsiteX787" fmla="*/ 5844807 w 7467600"/>
              <a:gd name="connsiteY787" fmla="*/ 870718 h 6858000"/>
              <a:gd name="connsiteX788" fmla="*/ 5862975 w 7467600"/>
              <a:gd name="connsiteY788" fmla="*/ 869756 h 6858000"/>
              <a:gd name="connsiteX789" fmla="*/ 5920887 w 7467600"/>
              <a:gd name="connsiteY789" fmla="*/ 865929 h 6858000"/>
              <a:gd name="connsiteX790" fmla="*/ 5504425 w 7467600"/>
              <a:gd name="connsiteY790" fmla="*/ 848067 h 6858000"/>
              <a:gd name="connsiteX791" fmla="*/ 3607114 w 7467600"/>
              <a:gd name="connsiteY791" fmla="*/ 467441 h 6858000"/>
              <a:gd name="connsiteX792" fmla="*/ 3296242 w 7467600"/>
              <a:gd name="connsiteY792" fmla="*/ 807991 h 6858000"/>
              <a:gd name="connsiteX793" fmla="*/ 3174674 w 7467600"/>
              <a:gd name="connsiteY793" fmla="*/ 919759 h 6858000"/>
              <a:gd name="connsiteX794" fmla="*/ 3042978 w 7467600"/>
              <a:gd name="connsiteY794" fmla="*/ 1054894 h 6858000"/>
              <a:gd name="connsiteX795" fmla="*/ 2968914 w 7467600"/>
              <a:gd name="connsiteY795" fmla="*/ 1133756 h 6858000"/>
              <a:gd name="connsiteX796" fmla="*/ 3103823 w 7467600"/>
              <a:gd name="connsiteY796" fmla="*/ 1026814 h 6858000"/>
              <a:gd name="connsiteX797" fmla="*/ 3607114 w 7467600"/>
              <a:gd name="connsiteY797" fmla="*/ 467441 h 6858000"/>
              <a:gd name="connsiteX798" fmla="*/ 3744487 w 7467600"/>
              <a:gd name="connsiteY798" fmla="*/ 383136 h 6858000"/>
              <a:gd name="connsiteX799" fmla="*/ 3970213 w 7467600"/>
              <a:gd name="connsiteY799" fmla="*/ 995559 h 6858000"/>
              <a:gd name="connsiteX800" fmla="*/ 3744487 w 7467600"/>
              <a:gd name="connsiteY800" fmla="*/ 383136 h 6858000"/>
              <a:gd name="connsiteX801" fmla="*/ 3624562 w 7467600"/>
              <a:gd name="connsiteY801" fmla="*/ 367041 h 6858000"/>
              <a:gd name="connsiteX802" fmla="*/ 3489712 w 7467600"/>
              <a:gd name="connsiteY802" fmla="*/ 485386 h 6858000"/>
              <a:gd name="connsiteX803" fmla="*/ 3182994 w 7467600"/>
              <a:gd name="connsiteY803" fmla="*/ 828265 h 6858000"/>
              <a:gd name="connsiteX804" fmla="*/ 2892114 w 7467600"/>
              <a:gd name="connsiteY804" fmla="*/ 1172635 h 6858000"/>
              <a:gd name="connsiteX805" fmla="*/ 3021459 w 7467600"/>
              <a:gd name="connsiteY805" fmla="*/ 1035385 h 6858000"/>
              <a:gd name="connsiteX806" fmla="*/ 3153873 w 7467600"/>
              <a:gd name="connsiteY806" fmla="*/ 898971 h 6858000"/>
              <a:gd name="connsiteX807" fmla="*/ 3276511 w 7467600"/>
              <a:gd name="connsiteY807" fmla="*/ 786423 h 6858000"/>
              <a:gd name="connsiteX808" fmla="*/ 3584154 w 7467600"/>
              <a:gd name="connsiteY808" fmla="*/ 448218 h 6858000"/>
              <a:gd name="connsiteX809" fmla="*/ 3624562 w 7467600"/>
              <a:gd name="connsiteY809" fmla="*/ 367041 h 6858000"/>
              <a:gd name="connsiteX810" fmla="*/ 3766672 w 7467600"/>
              <a:gd name="connsiteY810" fmla="*/ 359429 h 6858000"/>
              <a:gd name="connsiteX811" fmla="*/ 3996338 w 7467600"/>
              <a:gd name="connsiteY811" fmla="*/ 968237 h 6858000"/>
              <a:gd name="connsiteX812" fmla="*/ 3766672 w 7467600"/>
              <a:gd name="connsiteY812" fmla="*/ 359429 h 6858000"/>
              <a:gd name="connsiteX813" fmla="*/ 5805386 w 7467600"/>
              <a:gd name="connsiteY813" fmla="*/ 239240 h 6858000"/>
              <a:gd name="connsiteX814" fmla="*/ 5736947 w 7467600"/>
              <a:gd name="connsiteY814" fmla="*/ 261367 h 6858000"/>
              <a:gd name="connsiteX815" fmla="*/ 5427012 w 7467600"/>
              <a:gd name="connsiteY815" fmla="*/ 311272 h 6858000"/>
              <a:gd name="connsiteX816" fmla="*/ 5147818 w 7467600"/>
              <a:gd name="connsiteY816" fmla="*/ 322112 h 6858000"/>
              <a:gd name="connsiteX817" fmla="*/ 5060854 w 7467600"/>
              <a:gd name="connsiteY817" fmla="*/ 311882 h 6858000"/>
              <a:gd name="connsiteX818" fmla="*/ 4945989 w 7467600"/>
              <a:gd name="connsiteY818" fmla="*/ 300516 h 6858000"/>
              <a:gd name="connsiteX819" fmla="*/ 5410479 w 7467600"/>
              <a:gd name="connsiteY819" fmla="*/ 348434 h 6858000"/>
              <a:gd name="connsiteX820" fmla="*/ 5805386 w 7467600"/>
              <a:gd name="connsiteY820" fmla="*/ 239240 h 6858000"/>
              <a:gd name="connsiteX821" fmla="*/ 5905192 w 7467600"/>
              <a:gd name="connsiteY821" fmla="*/ 163079 h 6858000"/>
              <a:gd name="connsiteX822" fmla="*/ 5865655 w 7467600"/>
              <a:gd name="connsiteY822" fmla="*/ 171901 h 6858000"/>
              <a:gd name="connsiteX823" fmla="*/ 5259740 w 7467600"/>
              <a:gd name="connsiteY823" fmla="*/ 257013 h 6858000"/>
              <a:gd name="connsiteX824" fmla="*/ 5208466 w 7467600"/>
              <a:gd name="connsiteY824" fmla="*/ 257550 h 6858000"/>
              <a:gd name="connsiteX825" fmla="*/ 4980204 w 7467600"/>
              <a:gd name="connsiteY825" fmla="*/ 271903 h 6858000"/>
              <a:gd name="connsiteX826" fmla="*/ 5068068 w 7467600"/>
              <a:gd name="connsiteY826" fmla="*/ 282244 h 6858000"/>
              <a:gd name="connsiteX827" fmla="*/ 5153231 w 7467600"/>
              <a:gd name="connsiteY827" fmla="*/ 292240 h 6858000"/>
              <a:gd name="connsiteX828" fmla="*/ 5426491 w 7467600"/>
              <a:gd name="connsiteY828" fmla="*/ 281128 h 6858000"/>
              <a:gd name="connsiteX829" fmla="*/ 5731212 w 7467600"/>
              <a:gd name="connsiteY829" fmla="*/ 231951 h 6858000"/>
              <a:gd name="connsiteX830" fmla="*/ 5905192 w 7467600"/>
              <a:gd name="connsiteY830" fmla="*/ 163079 h 6858000"/>
              <a:gd name="connsiteX831" fmla="*/ 5944437 w 7467600"/>
              <a:gd name="connsiteY831" fmla="*/ 113829 h 6858000"/>
              <a:gd name="connsiteX832" fmla="*/ 5825032 w 7467600"/>
              <a:gd name="connsiteY832" fmla="*/ 146405 h 6858000"/>
              <a:gd name="connsiteX833" fmla="*/ 4955599 w 7467600"/>
              <a:gd name="connsiteY833" fmla="*/ 247008 h 6858000"/>
              <a:gd name="connsiteX834" fmla="*/ 5210104 w 7467600"/>
              <a:gd name="connsiteY834" fmla="*/ 228123 h 6858000"/>
              <a:gd name="connsiteX835" fmla="*/ 5261015 w 7467600"/>
              <a:gd name="connsiteY835" fmla="*/ 227087 h 6858000"/>
              <a:gd name="connsiteX836" fmla="*/ 5861181 w 7467600"/>
              <a:gd name="connsiteY836" fmla="*/ 143093 h 6858000"/>
              <a:gd name="connsiteX837" fmla="*/ 5961252 w 7467600"/>
              <a:gd name="connsiteY837" fmla="*/ 114820 h 6858000"/>
              <a:gd name="connsiteX838" fmla="*/ 5944437 w 7467600"/>
              <a:gd name="connsiteY838" fmla="*/ 113829 h 6858000"/>
              <a:gd name="connsiteX839" fmla="*/ 3882765 w 7467600"/>
              <a:gd name="connsiteY839" fmla="*/ 0 h 6858000"/>
              <a:gd name="connsiteX840" fmla="*/ 3995099 w 7467600"/>
              <a:gd name="connsiteY840" fmla="*/ 0 h 6858000"/>
              <a:gd name="connsiteX841" fmla="*/ 4163818 w 7467600"/>
              <a:gd name="connsiteY841" fmla="*/ 234104 h 6858000"/>
              <a:gd name="connsiteX842" fmla="*/ 4172099 w 7467600"/>
              <a:gd name="connsiteY842" fmla="*/ 234207 h 6858000"/>
              <a:gd name="connsiteX843" fmla="*/ 4784282 w 7467600"/>
              <a:gd name="connsiteY843" fmla="*/ 276561 h 6858000"/>
              <a:gd name="connsiteX844" fmla="*/ 4801687 w 7467600"/>
              <a:gd name="connsiteY844" fmla="*/ 267764 h 6858000"/>
              <a:gd name="connsiteX845" fmla="*/ 6082788 w 7467600"/>
              <a:gd name="connsiteY845" fmla="*/ 64119 h 6858000"/>
              <a:gd name="connsiteX846" fmla="*/ 6099442 w 7467600"/>
              <a:gd name="connsiteY846" fmla="*/ 82568 h 6858000"/>
              <a:gd name="connsiteX847" fmla="*/ 4804137 w 7467600"/>
              <a:gd name="connsiteY847" fmla="*/ 320931 h 6858000"/>
              <a:gd name="connsiteX848" fmla="*/ 4227047 w 7467600"/>
              <a:gd name="connsiteY848" fmla="*/ 313415 h 6858000"/>
              <a:gd name="connsiteX849" fmla="*/ 4346041 w 7467600"/>
              <a:gd name="connsiteY849" fmla="*/ 456086 h 6858000"/>
              <a:gd name="connsiteX850" fmla="*/ 4870967 w 7467600"/>
              <a:gd name="connsiteY850" fmla="*/ 963061 h 6858000"/>
              <a:gd name="connsiteX851" fmla="*/ 4889647 w 7467600"/>
              <a:gd name="connsiteY851" fmla="*/ 957147 h 6858000"/>
              <a:gd name="connsiteX852" fmla="*/ 5422504 w 7467600"/>
              <a:gd name="connsiteY852" fmla="*/ 805191 h 6858000"/>
              <a:gd name="connsiteX853" fmla="*/ 6087656 w 7467600"/>
              <a:gd name="connsiteY853" fmla="*/ 826703 h 6858000"/>
              <a:gd name="connsiteX854" fmla="*/ 6058717 w 7467600"/>
              <a:gd name="connsiteY854" fmla="*/ 865992 h 6858000"/>
              <a:gd name="connsiteX855" fmla="*/ 4974153 w 7467600"/>
              <a:gd name="connsiteY855" fmla="*/ 1045456 h 6858000"/>
              <a:gd name="connsiteX856" fmla="*/ 5627835 w 7467600"/>
              <a:gd name="connsiteY856" fmla="*/ 1472077 h 6858000"/>
              <a:gd name="connsiteX857" fmla="*/ 5629817 w 7467600"/>
              <a:gd name="connsiteY857" fmla="*/ 1471412 h 6858000"/>
              <a:gd name="connsiteX858" fmla="*/ 5634124 w 7467600"/>
              <a:gd name="connsiteY858" fmla="*/ 1470572 h 6858000"/>
              <a:gd name="connsiteX859" fmla="*/ 5755832 w 7467600"/>
              <a:gd name="connsiteY859" fmla="*/ 1383886 h 6858000"/>
              <a:gd name="connsiteX860" fmla="*/ 6014186 w 7467600"/>
              <a:gd name="connsiteY860" fmla="*/ 1279799 h 6858000"/>
              <a:gd name="connsiteX861" fmla="*/ 6901619 w 7467600"/>
              <a:gd name="connsiteY861" fmla="*/ 1047874 h 6858000"/>
              <a:gd name="connsiteX862" fmla="*/ 6931566 w 7467600"/>
              <a:gd name="connsiteY862" fmla="*/ 1062034 h 6858000"/>
              <a:gd name="connsiteX863" fmla="*/ 5790982 w 7467600"/>
              <a:gd name="connsiteY863" fmla="*/ 1561380 h 6858000"/>
              <a:gd name="connsiteX864" fmla="*/ 6188971 w 7467600"/>
              <a:gd name="connsiteY864" fmla="*/ 1755168 h 6858000"/>
              <a:gd name="connsiteX865" fmla="*/ 6202446 w 7467600"/>
              <a:gd name="connsiteY865" fmla="*/ 1752268 h 6858000"/>
              <a:gd name="connsiteX866" fmla="*/ 7179560 w 7467600"/>
              <a:gd name="connsiteY866" fmla="*/ 1467551 h 6858000"/>
              <a:gd name="connsiteX867" fmla="*/ 7158730 w 7467600"/>
              <a:gd name="connsiteY867" fmla="*/ 1507835 h 6858000"/>
              <a:gd name="connsiteX868" fmla="*/ 6326959 w 7467600"/>
              <a:gd name="connsiteY868" fmla="*/ 1817686 h 6858000"/>
              <a:gd name="connsiteX869" fmla="*/ 6537433 w 7467600"/>
              <a:gd name="connsiteY869" fmla="*/ 1907790 h 6858000"/>
              <a:gd name="connsiteX870" fmla="*/ 6550221 w 7467600"/>
              <a:gd name="connsiteY870" fmla="*/ 1910729 h 6858000"/>
              <a:gd name="connsiteX871" fmla="*/ 6964438 w 7467600"/>
              <a:gd name="connsiteY871" fmla="*/ 2209505 h 6858000"/>
              <a:gd name="connsiteX872" fmla="*/ 7367862 w 7467600"/>
              <a:gd name="connsiteY872" fmla="*/ 2806833 h 6858000"/>
              <a:gd name="connsiteX873" fmla="*/ 7364329 w 7467600"/>
              <a:gd name="connsiteY873" fmla="*/ 2826907 h 6858000"/>
              <a:gd name="connsiteX874" fmla="*/ 7290545 w 7467600"/>
              <a:gd name="connsiteY874" fmla="*/ 2850663 h 6858000"/>
              <a:gd name="connsiteX875" fmla="*/ 6472036 w 7467600"/>
              <a:gd name="connsiteY875" fmla="*/ 1959003 h 6858000"/>
              <a:gd name="connsiteX876" fmla="*/ 5792897 w 7467600"/>
              <a:gd name="connsiteY876" fmla="*/ 1647747 h 6858000"/>
              <a:gd name="connsiteX877" fmla="*/ 5842751 w 7467600"/>
              <a:gd name="connsiteY877" fmla="*/ 1816112 h 6858000"/>
              <a:gd name="connsiteX878" fmla="*/ 5847424 w 7467600"/>
              <a:gd name="connsiteY878" fmla="*/ 1815776 h 6858000"/>
              <a:gd name="connsiteX879" fmla="*/ 6399821 w 7467600"/>
              <a:gd name="connsiteY879" fmla="*/ 2344799 h 6858000"/>
              <a:gd name="connsiteX880" fmla="*/ 6323232 w 7467600"/>
              <a:gd name="connsiteY880" fmla="*/ 2389634 h 6858000"/>
              <a:gd name="connsiteX881" fmla="*/ 5942958 w 7467600"/>
              <a:gd name="connsiteY881" fmla="*/ 2077708 h 6858000"/>
              <a:gd name="connsiteX882" fmla="*/ 5921559 w 7467600"/>
              <a:gd name="connsiteY882" fmla="*/ 2378596 h 6858000"/>
              <a:gd name="connsiteX883" fmla="*/ 5817651 w 7467600"/>
              <a:gd name="connsiteY883" fmla="*/ 3023919 h 6858000"/>
              <a:gd name="connsiteX884" fmla="*/ 5729634 w 7467600"/>
              <a:gd name="connsiteY884" fmla="*/ 3051849 h 6858000"/>
              <a:gd name="connsiteX885" fmla="*/ 5611018 w 7467600"/>
              <a:gd name="connsiteY885" fmla="*/ 2316769 h 6858000"/>
              <a:gd name="connsiteX886" fmla="*/ 5687608 w 7467600"/>
              <a:gd name="connsiteY886" fmla="*/ 2039972 h 6858000"/>
              <a:gd name="connsiteX887" fmla="*/ 5657554 w 7467600"/>
              <a:gd name="connsiteY887" fmla="*/ 1576445 h 6858000"/>
              <a:gd name="connsiteX888" fmla="*/ 5150475 w 7467600"/>
              <a:gd name="connsiteY888" fmla="*/ 1274012 h 6858000"/>
              <a:gd name="connsiteX889" fmla="*/ 5349142 w 7467600"/>
              <a:gd name="connsiteY889" fmla="*/ 2204405 h 6858000"/>
              <a:gd name="connsiteX890" fmla="*/ 5262214 w 7467600"/>
              <a:gd name="connsiteY890" fmla="*/ 2233836 h 6858000"/>
              <a:gd name="connsiteX891" fmla="*/ 4981539 w 7467600"/>
              <a:gd name="connsiteY891" fmla="*/ 1542201 h 6858000"/>
              <a:gd name="connsiteX892" fmla="*/ 4958461 w 7467600"/>
              <a:gd name="connsiteY892" fmla="*/ 1136957 h 6858000"/>
              <a:gd name="connsiteX893" fmla="*/ 4655015 w 7467600"/>
              <a:gd name="connsiteY893" fmla="*/ 891426 h 6858000"/>
              <a:gd name="connsiteX894" fmla="*/ 4348002 w 7467600"/>
              <a:gd name="connsiteY894" fmla="*/ 2205895 h 6858000"/>
              <a:gd name="connsiteX895" fmla="*/ 4262250 w 7467600"/>
              <a:gd name="connsiteY895" fmla="*/ 2219972 h 6858000"/>
              <a:gd name="connsiteX896" fmla="*/ 4550611 w 7467600"/>
              <a:gd name="connsiteY896" fmla="*/ 817540 h 6858000"/>
              <a:gd name="connsiteX897" fmla="*/ 4564418 w 7467600"/>
              <a:gd name="connsiteY897" fmla="*/ 808293 h 6858000"/>
              <a:gd name="connsiteX898" fmla="*/ 4266388 w 7467600"/>
              <a:gd name="connsiteY898" fmla="*/ 500083 h 6858000"/>
              <a:gd name="connsiteX899" fmla="*/ 4032842 w 7467600"/>
              <a:gd name="connsiteY899" fmla="*/ 211809 h 6858000"/>
              <a:gd name="connsiteX900" fmla="*/ 3882765 w 7467600"/>
              <a:gd name="connsiteY900" fmla="*/ 0 h 6858000"/>
              <a:gd name="connsiteX901" fmla="*/ 3721337 w 7467600"/>
              <a:gd name="connsiteY901" fmla="*/ 0 h 6858000"/>
              <a:gd name="connsiteX902" fmla="*/ 3797544 w 7467600"/>
              <a:gd name="connsiteY902" fmla="*/ 0 h 6858000"/>
              <a:gd name="connsiteX903" fmla="*/ 3775734 w 7467600"/>
              <a:gd name="connsiteY903" fmla="*/ 95131 h 6858000"/>
              <a:gd name="connsiteX904" fmla="*/ 3724807 w 7467600"/>
              <a:gd name="connsiteY904" fmla="*/ 272257 h 6858000"/>
              <a:gd name="connsiteX905" fmla="*/ 3726844 w 7467600"/>
              <a:gd name="connsiteY905" fmla="*/ 282988 h 6858000"/>
              <a:gd name="connsiteX906" fmla="*/ 3742664 w 7467600"/>
              <a:gd name="connsiteY906" fmla="*/ 279918 h 6858000"/>
              <a:gd name="connsiteX907" fmla="*/ 4103910 w 7467600"/>
              <a:gd name="connsiteY907" fmla="*/ 1161917 h 6858000"/>
              <a:gd name="connsiteX908" fmla="*/ 4020269 w 7467600"/>
              <a:gd name="connsiteY908" fmla="*/ 1200406 h 6858000"/>
              <a:gd name="connsiteX909" fmla="*/ 3674882 w 7467600"/>
              <a:gd name="connsiteY909" fmla="*/ 488524 h 6858000"/>
              <a:gd name="connsiteX910" fmla="*/ 3132682 w 7467600"/>
              <a:gd name="connsiteY910" fmla="*/ 1072284 h 6858000"/>
              <a:gd name="connsiteX911" fmla="*/ 2716346 w 7467600"/>
              <a:gd name="connsiteY911" fmla="*/ 1276376 h 6858000"/>
              <a:gd name="connsiteX912" fmla="*/ 2716772 w 7467600"/>
              <a:gd name="connsiteY912" fmla="*/ 1255462 h 6858000"/>
              <a:gd name="connsiteX913" fmla="*/ 3471096 w 7467600"/>
              <a:gd name="connsiteY913" fmla="*/ 437072 h 6858000"/>
              <a:gd name="connsiteX914" fmla="*/ 3639057 w 7467600"/>
              <a:gd name="connsiteY914" fmla="*/ 286334 h 6858000"/>
              <a:gd name="connsiteX915" fmla="*/ 3640309 w 7467600"/>
              <a:gd name="connsiteY915" fmla="*/ 284664 h 6858000"/>
              <a:gd name="connsiteX916" fmla="*/ 3646022 w 7467600"/>
              <a:gd name="connsiteY916" fmla="*/ 276711 h 6858000"/>
              <a:gd name="connsiteX917" fmla="*/ 3707943 w 7467600"/>
              <a:gd name="connsiteY917" fmla="*/ 65958 h 6858000"/>
              <a:gd name="connsiteX918" fmla="*/ 3721337 w 7467600"/>
              <a:gd name="connsiteY918" fmla="*/ 0 h 6858000"/>
              <a:gd name="connsiteX919" fmla="*/ 2867960 w 7467600"/>
              <a:gd name="connsiteY919" fmla="*/ 0 h 6858000"/>
              <a:gd name="connsiteX920" fmla="*/ 2926351 w 7467600"/>
              <a:gd name="connsiteY920" fmla="*/ 0 h 6858000"/>
              <a:gd name="connsiteX921" fmla="*/ 2902823 w 7467600"/>
              <a:gd name="connsiteY921" fmla="*/ 262929 h 6858000"/>
              <a:gd name="connsiteX922" fmla="*/ 2940663 w 7467600"/>
              <a:gd name="connsiteY922" fmla="*/ 140884 h 6858000"/>
              <a:gd name="connsiteX923" fmla="*/ 2947039 w 7467600"/>
              <a:gd name="connsiteY923" fmla="*/ 122524 h 6858000"/>
              <a:gd name="connsiteX924" fmla="*/ 2984316 w 7467600"/>
              <a:gd name="connsiteY924" fmla="*/ 0 h 6858000"/>
              <a:gd name="connsiteX925" fmla="*/ 3016114 w 7467600"/>
              <a:gd name="connsiteY925" fmla="*/ 0 h 6858000"/>
              <a:gd name="connsiteX926" fmla="*/ 2979949 w 7467600"/>
              <a:gd name="connsiteY926" fmla="*/ 119274 h 6858000"/>
              <a:gd name="connsiteX927" fmla="*/ 3023879 w 7467600"/>
              <a:gd name="connsiteY927" fmla="*/ 0 h 6858000"/>
              <a:gd name="connsiteX928" fmla="*/ 3105400 w 7467600"/>
              <a:gd name="connsiteY928" fmla="*/ 0 h 6858000"/>
              <a:gd name="connsiteX929" fmla="*/ 3094669 w 7467600"/>
              <a:gd name="connsiteY929" fmla="*/ 30308 h 6858000"/>
              <a:gd name="connsiteX930" fmla="*/ 2901945 w 7467600"/>
              <a:gd name="connsiteY930" fmla="*/ 466538 h 6858000"/>
              <a:gd name="connsiteX931" fmla="*/ 2815209 w 7467600"/>
              <a:gd name="connsiteY931" fmla="*/ 497361 h 6858000"/>
              <a:gd name="connsiteX932" fmla="*/ 2844845 w 7467600"/>
              <a:gd name="connsiteY932" fmla="*/ 127638 h 6858000"/>
              <a:gd name="connsiteX933" fmla="*/ 2867960 w 7467600"/>
              <a:gd name="connsiteY933" fmla="*/ 0 h 6858000"/>
              <a:gd name="connsiteX934" fmla="*/ 1057230 w 7467600"/>
              <a:gd name="connsiteY934" fmla="*/ 0 h 6858000"/>
              <a:gd name="connsiteX935" fmla="*/ 1111003 w 7467600"/>
              <a:gd name="connsiteY935" fmla="*/ 0 h 6858000"/>
              <a:gd name="connsiteX936" fmla="*/ 1125553 w 7467600"/>
              <a:gd name="connsiteY936" fmla="*/ 52588 h 6858000"/>
              <a:gd name="connsiteX937" fmla="*/ 1304276 w 7467600"/>
              <a:gd name="connsiteY937" fmla="*/ 476275 h 6858000"/>
              <a:gd name="connsiteX938" fmla="*/ 1492066 w 7467600"/>
              <a:gd name="connsiteY938" fmla="*/ 886333 h 6858000"/>
              <a:gd name="connsiteX939" fmla="*/ 1423698 w 7467600"/>
              <a:gd name="connsiteY939" fmla="*/ 710817 h 6858000"/>
              <a:gd name="connsiteX940" fmla="*/ 1357609 w 7467600"/>
              <a:gd name="connsiteY940" fmla="*/ 532892 h 6858000"/>
              <a:gd name="connsiteX941" fmla="*/ 1309550 w 7467600"/>
              <a:gd name="connsiteY941" fmla="*/ 374031 h 6858000"/>
              <a:gd name="connsiteX942" fmla="*/ 1193673 w 7467600"/>
              <a:gd name="connsiteY942" fmla="*/ 49533 h 6858000"/>
              <a:gd name="connsiteX943" fmla="*/ 1164391 w 7467600"/>
              <a:gd name="connsiteY943" fmla="*/ 0 h 6858000"/>
              <a:gd name="connsiteX944" fmla="*/ 1200666 w 7467600"/>
              <a:gd name="connsiteY944" fmla="*/ 0 h 6858000"/>
              <a:gd name="connsiteX945" fmla="*/ 1223408 w 7467600"/>
              <a:gd name="connsiteY945" fmla="*/ 38996 h 6858000"/>
              <a:gd name="connsiteX946" fmla="*/ 1339635 w 7467600"/>
              <a:gd name="connsiteY946" fmla="*/ 365517 h 6858000"/>
              <a:gd name="connsiteX947" fmla="*/ 1387469 w 7467600"/>
              <a:gd name="connsiteY947" fmla="*/ 523079 h 6858000"/>
              <a:gd name="connsiteX948" fmla="*/ 1452685 w 7467600"/>
              <a:gd name="connsiteY948" fmla="*/ 699806 h 6858000"/>
              <a:gd name="connsiteX949" fmla="*/ 1492092 w 7467600"/>
              <a:gd name="connsiteY949" fmla="*/ 800424 h 6858000"/>
              <a:gd name="connsiteX950" fmla="*/ 1455302 w 7467600"/>
              <a:gd name="connsiteY950" fmla="*/ 632913 h 6858000"/>
              <a:gd name="connsiteX951" fmla="*/ 1222336 w 7467600"/>
              <a:gd name="connsiteY951" fmla="*/ 9480 h 6858000"/>
              <a:gd name="connsiteX952" fmla="*/ 1214634 w 7467600"/>
              <a:gd name="connsiteY952" fmla="*/ 0 h 6858000"/>
              <a:gd name="connsiteX953" fmla="*/ 1289827 w 7467600"/>
              <a:gd name="connsiteY953" fmla="*/ 0 h 6858000"/>
              <a:gd name="connsiteX954" fmla="*/ 1321076 w 7467600"/>
              <a:gd name="connsiteY954" fmla="*/ 59722 h 6858000"/>
              <a:gd name="connsiteX955" fmla="*/ 1512579 w 7467600"/>
              <a:gd name="connsiteY955" fmla="*/ 626441 h 6858000"/>
              <a:gd name="connsiteX956" fmla="*/ 1506076 w 7467600"/>
              <a:gd name="connsiteY956" fmla="*/ 1089289 h 6858000"/>
              <a:gd name="connsiteX957" fmla="*/ 1486346 w 7467600"/>
              <a:gd name="connsiteY957" fmla="*/ 1079919 h 6858000"/>
              <a:gd name="connsiteX958" fmla="*/ 1070511 w 7467600"/>
              <a:gd name="connsiteY958" fmla="*/ 48609 h 6858000"/>
              <a:gd name="connsiteX959" fmla="*/ 1057230 w 7467600"/>
              <a:gd name="connsiteY959" fmla="*/ 0 h 6858000"/>
              <a:gd name="connsiteX960" fmla="*/ 43151 w 7467600"/>
              <a:gd name="connsiteY960" fmla="*/ 0 h 6858000"/>
              <a:gd name="connsiteX961" fmla="*/ 95283 w 7467600"/>
              <a:gd name="connsiteY961" fmla="*/ 0 h 6858000"/>
              <a:gd name="connsiteX962" fmla="*/ 300708 w 7467600"/>
              <a:gd name="connsiteY962" fmla="*/ 154571 h 6858000"/>
              <a:gd name="connsiteX963" fmla="*/ 530414 w 7467600"/>
              <a:gd name="connsiteY963" fmla="*/ 354673 h 6858000"/>
              <a:gd name="connsiteX964" fmla="*/ 333785 w 7467600"/>
              <a:gd name="connsiteY964" fmla="*/ 161564 h 6858000"/>
              <a:gd name="connsiteX965" fmla="*/ 147005 w 7467600"/>
              <a:gd name="connsiteY965" fmla="*/ 0 h 6858000"/>
              <a:gd name="connsiteX966" fmla="*/ 272509 w 7467600"/>
              <a:gd name="connsiteY966" fmla="*/ 0 h 6858000"/>
              <a:gd name="connsiteX967" fmla="*/ 326276 w 7467600"/>
              <a:gd name="connsiteY967" fmla="*/ 45847 h 6858000"/>
              <a:gd name="connsiteX968" fmla="*/ 823759 w 7467600"/>
              <a:gd name="connsiteY968" fmla="*/ 574145 h 6858000"/>
              <a:gd name="connsiteX969" fmla="*/ 811254 w 7467600"/>
              <a:gd name="connsiteY969" fmla="*/ 665546 h 6858000"/>
              <a:gd name="connsiteX970" fmla="*/ 154042 w 7467600"/>
              <a:gd name="connsiteY970" fmla="*/ 261522 h 6858000"/>
              <a:gd name="connsiteX971" fmla="*/ 13550 w 7467600"/>
              <a:gd name="connsiteY971" fmla="*/ 158423 h 6858000"/>
              <a:gd name="connsiteX972" fmla="*/ 0 w 7467600"/>
              <a:gd name="connsiteY972" fmla="*/ 146618 h 6858000"/>
              <a:gd name="connsiteX973" fmla="*/ 0 w 7467600"/>
              <a:gd name="connsiteY973" fmla="*/ 59161 h 6858000"/>
              <a:gd name="connsiteX974" fmla="*/ 45427 w 7467600"/>
              <a:gd name="connsiteY974" fmla="*/ 101078 h 6858000"/>
              <a:gd name="connsiteX975" fmla="*/ 630103 w 7467600"/>
              <a:gd name="connsiteY975" fmla="*/ 485885 h 6858000"/>
              <a:gd name="connsiteX976" fmla="*/ 532040 w 7467600"/>
              <a:gd name="connsiteY976" fmla="*/ 399359 h 6858000"/>
              <a:gd name="connsiteX977" fmla="*/ 517618 w 7467600"/>
              <a:gd name="connsiteY977" fmla="*/ 385726 h 6858000"/>
              <a:gd name="connsiteX978" fmla="*/ 285074 w 7467600"/>
              <a:gd name="connsiteY978" fmla="*/ 182755 h 6858000"/>
              <a:gd name="connsiteX979" fmla="*/ 43151 w 7467600"/>
              <a:gd name="connsiteY97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7240170 w 7467600"/>
              <a:gd name="connsiteY84" fmla="*/ 5787985 h 6858000"/>
              <a:gd name="connsiteX85" fmla="*/ 6946849 w 7467600"/>
              <a:gd name="connsiteY85" fmla="*/ 5523271 h 6858000"/>
              <a:gd name="connsiteX86" fmla="*/ 6946972 w 7467600"/>
              <a:gd name="connsiteY86" fmla="*/ 5526491 h 6858000"/>
              <a:gd name="connsiteX87" fmla="*/ 7105827 w 7467600"/>
              <a:gd name="connsiteY87" fmla="*/ 5718700 h 6858000"/>
              <a:gd name="connsiteX88" fmla="*/ 7356878 w 7467600"/>
              <a:gd name="connsiteY88" fmla="*/ 5981332 h 6858000"/>
              <a:gd name="connsiteX89" fmla="*/ 7467600 w 7467600"/>
              <a:gd name="connsiteY89" fmla="*/ 6117703 h 6858000"/>
              <a:gd name="connsiteX90" fmla="*/ 7467600 w 7467600"/>
              <a:gd name="connsiteY90" fmla="*/ 6163634 h 6858000"/>
              <a:gd name="connsiteX91" fmla="*/ 7403637 w 7467600"/>
              <a:gd name="connsiteY91" fmla="*/ 6083957 h 6858000"/>
              <a:gd name="connsiteX92" fmla="*/ 7254615 w 7467600"/>
              <a:gd name="connsiteY92" fmla="*/ 5911918 h 6858000"/>
              <a:gd name="connsiteX93" fmla="*/ 7312589 w 7467600"/>
              <a:gd name="connsiteY93" fmla="*/ 5982309 h 6858000"/>
              <a:gd name="connsiteX94" fmla="*/ 7448321 w 7467600"/>
              <a:gd name="connsiteY94" fmla="*/ 6190991 h 6858000"/>
              <a:gd name="connsiteX95" fmla="*/ 7467600 w 7467600"/>
              <a:gd name="connsiteY95" fmla="*/ 6221686 h 6858000"/>
              <a:gd name="connsiteX96" fmla="*/ 7467600 w 7467600"/>
              <a:gd name="connsiteY96" fmla="*/ 6334256 h 6858000"/>
              <a:gd name="connsiteX97" fmla="*/ 7454976 w 7467600"/>
              <a:gd name="connsiteY97" fmla="*/ 6318297 h 6858000"/>
              <a:gd name="connsiteX98" fmla="*/ 7042773 w 7467600"/>
              <a:gd name="connsiteY98" fmla="*/ 5734011 h 6858000"/>
              <a:gd name="connsiteX99" fmla="*/ 6844835 w 7467600"/>
              <a:gd name="connsiteY99" fmla="*/ 5424988 h 6858000"/>
              <a:gd name="connsiteX100" fmla="*/ 1456157 w 7467600"/>
              <a:gd name="connsiteY100" fmla="*/ 5371404 h 6858000"/>
              <a:gd name="connsiteX101" fmla="*/ 1244432 w 7467600"/>
              <a:gd name="connsiteY101" fmla="*/ 5385601 h 6858000"/>
              <a:gd name="connsiteX102" fmla="*/ 973990 w 7467600"/>
              <a:gd name="connsiteY102" fmla="*/ 5424940 h 6858000"/>
              <a:gd name="connsiteX103" fmla="*/ 1103809 w 7467600"/>
              <a:gd name="connsiteY103" fmla="*/ 5433720 h 6858000"/>
              <a:gd name="connsiteX104" fmla="*/ 1123454 w 7467600"/>
              <a:gd name="connsiteY104" fmla="*/ 5435727 h 6858000"/>
              <a:gd name="connsiteX105" fmla="*/ 1737017 w 7467600"/>
              <a:gd name="connsiteY105" fmla="*/ 5452183 h 6858000"/>
              <a:gd name="connsiteX106" fmla="*/ 1824397 w 7467600"/>
              <a:gd name="connsiteY106" fmla="*/ 5447757 h 6858000"/>
              <a:gd name="connsiteX107" fmla="*/ 2070059 w 7467600"/>
              <a:gd name="connsiteY107" fmla="*/ 5441660 h 6858000"/>
              <a:gd name="connsiteX108" fmla="*/ 1456157 w 7467600"/>
              <a:gd name="connsiteY108" fmla="*/ 5371404 h 6858000"/>
              <a:gd name="connsiteX109" fmla="*/ 4988186 w 7467600"/>
              <a:gd name="connsiteY109" fmla="*/ 5216467 h 6858000"/>
              <a:gd name="connsiteX110" fmla="*/ 4777334 w 7467600"/>
              <a:gd name="connsiteY110" fmla="*/ 5406072 h 6858000"/>
              <a:gd name="connsiteX111" fmla="*/ 4718341 w 7467600"/>
              <a:gd name="connsiteY111" fmla="*/ 5468043 h 6858000"/>
              <a:gd name="connsiteX112" fmla="*/ 4604655 w 7467600"/>
              <a:gd name="connsiteY112" fmla="*/ 5583434 h 6858000"/>
              <a:gd name="connsiteX113" fmla="*/ 4565074 w 7467600"/>
              <a:gd name="connsiteY113" fmla="*/ 5618550 h 6858000"/>
              <a:gd name="connsiteX114" fmla="*/ 4988186 w 7467600"/>
              <a:gd name="connsiteY114" fmla="*/ 5216467 h 6858000"/>
              <a:gd name="connsiteX115" fmla="*/ 4978032 w 7467600"/>
              <a:gd name="connsiteY115" fmla="*/ 5183809 h 6858000"/>
              <a:gd name="connsiteX116" fmla="*/ 4463413 w 7467600"/>
              <a:gd name="connsiteY116" fmla="*/ 5615162 h 6858000"/>
              <a:gd name="connsiteX117" fmla="*/ 4358134 w 7467600"/>
              <a:gd name="connsiteY117" fmla="*/ 5742791 h 6858000"/>
              <a:gd name="connsiteX118" fmla="*/ 4376219 w 7467600"/>
              <a:gd name="connsiteY118" fmla="*/ 5729027 h 6858000"/>
              <a:gd name="connsiteX119" fmla="*/ 4582340 w 7467600"/>
              <a:gd name="connsiteY119" fmla="*/ 5561037 h 6858000"/>
              <a:gd name="connsiteX120" fmla="*/ 4694684 w 7467600"/>
              <a:gd name="connsiteY120" fmla="*/ 5447098 h 6858000"/>
              <a:gd name="connsiteX121" fmla="*/ 4754123 w 7467600"/>
              <a:gd name="connsiteY121" fmla="*/ 5384643 h 6858000"/>
              <a:gd name="connsiteX122" fmla="*/ 4978032 w 7467600"/>
              <a:gd name="connsiteY122" fmla="*/ 5183809 h 6858000"/>
              <a:gd name="connsiteX123" fmla="*/ 1903353 w 7467600"/>
              <a:gd name="connsiteY123" fmla="*/ 5044827 h 6858000"/>
              <a:gd name="connsiteX124" fmla="*/ 1936931 w 7467600"/>
              <a:gd name="connsiteY124" fmla="*/ 5093954 h 6858000"/>
              <a:gd name="connsiteX125" fmla="*/ 2195868 w 7467600"/>
              <a:gd name="connsiteY125" fmla="*/ 5396574 h 6858000"/>
              <a:gd name="connsiteX126" fmla="*/ 2088852 w 7467600"/>
              <a:gd name="connsiteY126" fmla="*/ 5166123 h 6858000"/>
              <a:gd name="connsiteX127" fmla="*/ 1958241 w 7467600"/>
              <a:gd name="connsiteY127" fmla="*/ 5067955 h 6858000"/>
              <a:gd name="connsiteX128" fmla="*/ 1903353 w 7467600"/>
              <a:gd name="connsiteY128" fmla="*/ 5044827 h 6858000"/>
              <a:gd name="connsiteX129" fmla="*/ 1979378 w 7467600"/>
              <a:gd name="connsiteY129" fmla="*/ 4769504 h 6858000"/>
              <a:gd name="connsiteX130" fmla="*/ 2882120 w 7467600"/>
              <a:gd name="connsiteY130" fmla="*/ 5064547 h 6858000"/>
              <a:gd name="connsiteX131" fmla="*/ 2793103 w 7467600"/>
              <a:gd name="connsiteY131" fmla="*/ 5039699 h 6858000"/>
              <a:gd name="connsiteX132" fmla="*/ 2770041 w 7467600"/>
              <a:gd name="connsiteY132" fmla="*/ 5033634 h 6858000"/>
              <a:gd name="connsiteX133" fmla="*/ 1979378 w 7467600"/>
              <a:gd name="connsiteY133" fmla="*/ 4769504 h 6858000"/>
              <a:gd name="connsiteX134" fmla="*/ 1927410 w 7467600"/>
              <a:gd name="connsiteY134" fmla="*/ 4716164 h 6858000"/>
              <a:gd name="connsiteX135" fmla="*/ 1959587 w 7467600"/>
              <a:gd name="connsiteY135" fmla="*/ 4728849 h 6858000"/>
              <a:gd name="connsiteX136" fmla="*/ 2777707 w 7467600"/>
              <a:gd name="connsiteY136" fmla="*/ 5003991 h 6858000"/>
              <a:gd name="connsiteX137" fmla="*/ 2800768 w 7467600"/>
              <a:gd name="connsiteY137" fmla="*/ 5010056 h 6858000"/>
              <a:gd name="connsiteX138" fmla="*/ 2879408 w 7467600"/>
              <a:gd name="connsiteY138" fmla="*/ 5031590 h 6858000"/>
              <a:gd name="connsiteX139" fmla="*/ 2862295 w 7467600"/>
              <a:gd name="connsiteY139" fmla="*/ 5022958 h 6858000"/>
              <a:gd name="connsiteX140" fmla="*/ 2813343 w 7467600"/>
              <a:gd name="connsiteY140" fmla="*/ 4998369 h 6858000"/>
              <a:gd name="connsiteX141" fmla="*/ 2646245 w 7467600"/>
              <a:gd name="connsiteY141" fmla="*/ 4930999 h 6858000"/>
              <a:gd name="connsiteX142" fmla="*/ 1999243 w 7467600"/>
              <a:gd name="connsiteY142" fmla="*/ 4730524 h 6858000"/>
              <a:gd name="connsiteX143" fmla="*/ 1979527 w 7467600"/>
              <a:gd name="connsiteY143" fmla="*/ 4726651 h 6858000"/>
              <a:gd name="connsiteX144" fmla="*/ 1927410 w 7467600"/>
              <a:gd name="connsiteY144" fmla="*/ 4716164 h 6858000"/>
              <a:gd name="connsiteX145" fmla="*/ 1997014 w 7467600"/>
              <a:gd name="connsiteY145" fmla="*/ 4698007 h 6858000"/>
              <a:gd name="connsiteX146" fmla="*/ 2005458 w 7467600"/>
              <a:gd name="connsiteY146" fmla="*/ 4699540 h 6858000"/>
              <a:gd name="connsiteX147" fmla="*/ 2657186 w 7467600"/>
              <a:gd name="connsiteY147" fmla="*/ 4901687 h 6858000"/>
              <a:gd name="connsiteX148" fmla="*/ 2826662 w 7467600"/>
              <a:gd name="connsiteY148" fmla="*/ 4970362 h 6858000"/>
              <a:gd name="connsiteX149" fmla="*/ 2876100 w 7467600"/>
              <a:gd name="connsiteY149" fmla="*/ 4995397 h 6858000"/>
              <a:gd name="connsiteX150" fmla="*/ 3042600 w 7467600"/>
              <a:gd name="connsiteY150" fmla="*/ 5059532 h 6858000"/>
              <a:gd name="connsiteX151" fmla="*/ 1997014 w 7467600"/>
              <a:gd name="connsiteY151" fmla="*/ 4698007 h 6858000"/>
              <a:gd name="connsiteX152" fmla="*/ 2305292 w 7467600"/>
              <a:gd name="connsiteY152" fmla="*/ 4219492 h 6858000"/>
              <a:gd name="connsiteX153" fmla="*/ 3360922 w 7467600"/>
              <a:gd name="connsiteY153" fmla="*/ 4529373 h 6858000"/>
              <a:gd name="connsiteX154" fmla="*/ 3492420 w 7467600"/>
              <a:gd name="connsiteY154" fmla="*/ 4510145 h 6858000"/>
              <a:gd name="connsiteX155" fmla="*/ 3364086 w 7467600"/>
              <a:gd name="connsiteY155" fmla="*/ 4480340 h 6858000"/>
              <a:gd name="connsiteX156" fmla="*/ 3225818 w 7467600"/>
              <a:gd name="connsiteY156" fmla="*/ 4411822 h 6858000"/>
              <a:gd name="connsiteX157" fmla="*/ 3129696 w 7467600"/>
              <a:gd name="connsiteY157" fmla="*/ 4360704 h 6858000"/>
              <a:gd name="connsiteX158" fmla="*/ 2814545 w 7467600"/>
              <a:gd name="connsiteY158" fmla="*/ 4282955 h 6858000"/>
              <a:gd name="connsiteX159" fmla="*/ 2305292 w 7467600"/>
              <a:gd name="connsiteY159" fmla="*/ 4219492 h 6858000"/>
              <a:gd name="connsiteX160" fmla="*/ 2626982 w 7467600"/>
              <a:gd name="connsiteY160" fmla="*/ 4206450 h 6858000"/>
              <a:gd name="connsiteX161" fmla="*/ 2490617 w 7467600"/>
              <a:gd name="connsiteY161" fmla="*/ 4206951 h 6858000"/>
              <a:gd name="connsiteX162" fmla="*/ 2819869 w 7467600"/>
              <a:gd name="connsiteY162" fmla="*/ 4252936 h 6858000"/>
              <a:gd name="connsiteX163" fmla="*/ 3143018 w 7467600"/>
              <a:gd name="connsiteY163" fmla="*/ 4332698 h 6858000"/>
              <a:gd name="connsiteX164" fmla="*/ 3241520 w 7467600"/>
              <a:gd name="connsiteY164" fmla="*/ 4385112 h 6858000"/>
              <a:gd name="connsiteX165" fmla="*/ 3374575 w 7467600"/>
              <a:gd name="connsiteY165" fmla="*/ 4451517 h 6858000"/>
              <a:gd name="connsiteX166" fmla="*/ 3505221 w 7467600"/>
              <a:gd name="connsiteY166" fmla="*/ 4480757 h 6858000"/>
              <a:gd name="connsiteX167" fmla="*/ 2626982 w 7467600"/>
              <a:gd name="connsiteY167" fmla="*/ 4206450 h 6858000"/>
              <a:gd name="connsiteX168" fmla="*/ 1310106 w 7467600"/>
              <a:gd name="connsiteY168" fmla="*/ 3943217 h 6858000"/>
              <a:gd name="connsiteX169" fmla="*/ 854994 w 7467600"/>
              <a:gd name="connsiteY169" fmla="*/ 4399136 h 6858000"/>
              <a:gd name="connsiteX170" fmla="*/ 742462 w 7467600"/>
              <a:gd name="connsiteY170" fmla="*/ 4594648 h 6858000"/>
              <a:gd name="connsiteX171" fmla="*/ 820602 w 7467600"/>
              <a:gd name="connsiteY171" fmla="*/ 4485915 h 6858000"/>
              <a:gd name="connsiteX172" fmla="*/ 878295 w 7467600"/>
              <a:gd name="connsiteY172" fmla="*/ 4403594 h 6858000"/>
              <a:gd name="connsiteX173" fmla="*/ 1240607 w 7467600"/>
              <a:gd name="connsiteY173" fmla="*/ 4010401 h 6858000"/>
              <a:gd name="connsiteX174" fmla="*/ 1310106 w 7467600"/>
              <a:gd name="connsiteY174" fmla="*/ 3943217 h 6858000"/>
              <a:gd name="connsiteX175" fmla="*/ 1423113 w 7467600"/>
              <a:gd name="connsiteY175" fmla="*/ 3874565 h 6858000"/>
              <a:gd name="connsiteX176" fmla="*/ 1260565 w 7467600"/>
              <a:gd name="connsiteY176" fmla="*/ 4031982 h 6858000"/>
              <a:gd name="connsiteX177" fmla="*/ 901900 w 7467600"/>
              <a:gd name="connsiteY177" fmla="*/ 4421236 h 6858000"/>
              <a:gd name="connsiteX178" fmla="*/ 845044 w 7467600"/>
              <a:gd name="connsiteY178" fmla="*/ 4502436 h 6858000"/>
              <a:gd name="connsiteX179" fmla="*/ 685926 w 7467600"/>
              <a:gd name="connsiteY179" fmla="*/ 4703069 h 6858000"/>
              <a:gd name="connsiteX180" fmla="*/ 684248 w 7467600"/>
              <a:gd name="connsiteY180" fmla="*/ 4706721 h 6858000"/>
              <a:gd name="connsiteX181" fmla="*/ 1423113 w 7467600"/>
              <a:gd name="connsiteY181" fmla="*/ 3874565 h 6858000"/>
              <a:gd name="connsiteX182" fmla="*/ 3316479 w 7467600"/>
              <a:gd name="connsiteY182" fmla="*/ 3872136 h 6858000"/>
              <a:gd name="connsiteX183" fmla="*/ 3546806 w 7467600"/>
              <a:gd name="connsiteY183" fmla="*/ 4356139 h 6858000"/>
              <a:gd name="connsiteX184" fmla="*/ 3364433 w 7467600"/>
              <a:gd name="connsiteY184" fmla="*/ 3953121 h 6858000"/>
              <a:gd name="connsiteX185" fmla="*/ 3316479 w 7467600"/>
              <a:gd name="connsiteY185" fmla="*/ 3872136 h 6858000"/>
              <a:gd name="connsiteX186" fmla="*/ 3291335 w 7467600"/>
              <a:gd name="connsiteY186" fmla="*/ 3767420 h 6858000"/>
              <a:gd name="connsiteX187" fmla="*/ 3390805 w 7467600"/>
              <a:gd name="connsiteY187" fmla="*/ 3937163 h 6858000"/>
              <a:gd name="connsiteX188" fmla="*/ 3579062 w 7467600"/>
              <a:gd name="connsiteY188" fmla="*/ 4359040 h 6858000"/>
              <a:gd name="connsiteX189" fmla="*/ 3467355 w 7467600"/>
              <a:gd name="connsiteY189" fmla="*/ 3988130 h 6858000"/>
              <a:gd name="connsiteX190" fmla="*/ 3310753 w 7467600"/>
              <a:gd name="connsiteY190" fmla="*/ 3787140 h 6858000"/>
              <a:gd name="connsiteX191" fmla="*/ 3291335 w 7467600"/>
              <a:gd name="connsiteY191" fmla="*/ 3767420 h 6858000"/>
              <a:gd name="connsiteX192" fmla="*/ 1635889 w 7467600"/>
              <a:gd name="connsiteY192" fmla="*/ 3709494 h 6858000"/>
              <a:gd name="connsiteX193" fmla="*/ 1634800 w 7467600"/>
              <a:gd name="connsiteY193" fmla="*/ 3731111 h 6858000"/>
              <a:gd name="connsiteX194" fmla="*/ 1635889 w 7467600"/>
              <a:gd name="connsiteY194" fmla="*/ 3709494 h 6858000"/>
              <a:gd name="connsiteX195" fmla="*/ 1510397 w 7467600"/>
              <a:gd name="connsiteY195" fmla="*/ 3684705 h 6858000"/>
              <a:gd name="connsiteX196" fmla="*/ 1146550 w 7467600"/>
              <a:gd name="connsiteY196" fmla="*/ 3802012 h 6858000"/>
              <a:gd name="connsiteX197" fmla="*/ 698834 w 7467600"/>
              <a:gd name="connsiteY197" fmla="*/ 3952272 h 6858000"/>
              <a:gd name="connsiteX198" fmla="*/ 34256 w 7467600"/>
              <a:gd name="connsiteY198" fmla="*/ 4347603 h 6858000"/>
              <a:gd name="connsiteX199" fmla="*/ 527241 w 7467600"/>
              <a:gd name="connsiteY199" fmla="*/ 4065078 h 6858000"/>
              <a:gd name="connsiteX200" fmla="*/ 1510397 w 7467600"/>
              <a:gd name="connsiteY200" fmla="*/ 3684705 h 6858000"/>
              <a:gd name="connsiteX201" fmla="*/ 1313114 w 7467600"/>
              <a:gd name="connsiteY201" fmla="*/ 3655216 h 6858000"/>
              <a:gd name="connsiteX202" fmla="*/ 1109304 w 7467600"/>
              <a:gd name="connsiteY202" fmla="*/ 3669030 h 6858000"/>
              <a:gd name="connsiteX203" fmla="*/ 8129 w 7467600"/>
              <a:gd name="connsiteY203" fmla="*/ 4330519 h 6858000"/>
              <a:gd name="connsiteX204" fmla="*/ 687572 w 7467600"/>
              <a:gd name="connsiteY204" fmla="*/ 3925629 h 6858000"/>
              <a:gd name="connsiteX205" fmla="*/ 1138365 w 7467600"/>
              <a:gd name="connsiteY205" fmla="*/ 3774515 h 6858000"/>
              <a:gd name="connsiteX206" fmla="*/ 1505579 w 7467600"/>
              <a:gd name="connsiteY206" fmla="*/ 3655526 h 6858000"/>
              <a:gd name="connsiteX207" fmla="*/ 1313114 w 7467600"/>
              <a:gd name="connsiteY207" fmla="*/ 3655216 h 6858000"/>
              <a:gd name="connsiteX208" fmla="*/ 3655073 w 7467600"/>
              <a:gd name="connsiteY208" fmla="*/ 3650884 h 6858000"/>
              <a:gd name="connsiteX209" fmla="*/ 3989938 w 7467600"/>
              <a:gd name="connsiteY209" fmla="*/ 3991685 h 6858000"/>
              <a:gd name="connsiteX210" fmla="*/ 4393907 w 7467600"/>
              <a:gd name="connsiteY210" fmla="*/ 4261258 h 6858000"/>
              <a:gd name="connsiteX211" fmla="*/ 4648051 w 7467600"/>
              <a:gd name="connsiteY211" fmla="*/ 4374051 h 6858000"/>
              <a:gd name="connsiteX212" fmla="*/ 4383389 w 7467600"/>
              <a:gd name="connsiteY212" fmla="*/ 4184369 h 6858000"/>
              <a:gd name="connsiteX213" fmla="*/ 4165508 w 7467600"/>
              <a:gd name="connsiteY213" fmla="*/ 4035196 h 6858000"/>
              <a:gd name="connsiteX214" fmla="*/ 4068162 w 7467600"/>
              <a:gd name="connsiteY214" fmla="*/ 3953394 h 6858000"/>
              <a:gd name="connsiteX215" fmla="*/ 3981416 w 7467600"/>
              <a:gd name="connsiteY215" fmla="*/ 3880482 h 6858000"/>
              <a:gd name="connsiteX216" fmla="*/ 3800147 w 7467600"/>
              <a:gd name="connsiteY216" fmla="*/ 3749872 h 6858000"/>
              <a:gd name="connsiteX217" fmla="*/ 3655073 w 7467600"/>
              <a:gd name="connsiteY217" fmla="*/ 3650884 h 6858000"/>
              <a:gd name="connsiteX218" fmla="*/ 3670252 w 7467600"/>
              <a:gd name="connsiteY218" fmla="*/ 3622798 h 6858000"/>
              <a:gd name="connsiteX219" fmla="*/ 3817258 w 7467600"/>
              <a:gd name="connsiteY219" fmla="*/ 3723577 h 6858000"/>
              <a:gd name="connsiteX220" fmla="*/ 4000461 w 7467600"/>
              <a:gd name="connsiteY220" fmla="*/ 3855966 h 6858000"/>
              <a:gd name="connsiteX221" fmla="*/ 4088180 w 7467600"/>
              <a:gd name="connsiteY221" fmla="*/ 3929774 h 6858000"/>
              <a:gd name="connsiteX222" fmla="*/ 4184555 w 7467600"/>
              <a:gd name="connsiteY222" fmla="*/ 4010683 h 6858000"/>
              <a:gd name="connsiteX223" fmla="*/ 4399563 w 7467600"/>
              <a:gd name="connsiteY223" fmla="*/ 4158106 h 6858000"/>
              <a:gd name="connsiteX224" fmla="*/ 4684469 w 7467600"/>
              <a:gd name="connsiteY224" fmla="*/ 4364680 h 6858000"/>
              <a:gd name="connsiteX225" fmla="*/ 4690271 w 7467600"/>
              <a:gd name="connsiteY225" fmla="*/ 4370034 h 6858000"/>
              <a:gd name="connsiteX226" fmla="*/ 4136093 w 7467600"/>
              <a:gd name="connsiteY226" fmla="*/ 3858466 h 6858000"/>
              <a:gd name="connsiteX227" fmla="*/ 3670252 w 7467600"/>
              <a:gd name="connsiteY227" fmla="*/ 3622798 h 6858000"/>
              <a:gd name="connsiteX228" fmla="*/ 4440129 w 7467600"/>
              <a:gd name="connsiteY228" fmla="*/ 3448571 h 6858000"/>
              <a:gd name="connsiteX229" fmla="*/ 4856525 w 7467600"/>
              <a:gd name="connsiteY229" fmla="*/ 3915351 h 6858000"/>
              <a:gd name="connsiteX230" fmla="*/ 5059055 w 7467600"/>
              <a:gd name="connsiteY230" fmla="*/ 4108918 h 6858000"/>
              <a:gd name="connsiteX231" fmla="*/ 5290070 w 7467600"/>
              <a:gd name="connsiteY231" fmla="*/ 4263619 h 6858000"/>
              <a:gd name="connsiteX232" fmla="*/ 4834991 w 7467600"/>
              <a:gd name="connsiteY232" fmla="*/ 3830985 h 6858000"/>
              <a:gd name="connsiteX233" fmla="*/ 4440129 w 7467600"/>
              <a:gd name="connsiteY233" fmla="*/ 3448571 h 6858000"/>
              <a:gd name="connsiteX234" fmla="*/ 4441737 w 7467600"/>
              <a:gd name="connsiteY234" fmla="*/ 3399734 h 6858000"/>
              <a:gd name="connsiteX235" fmla="*/ 4431236 w 7467600"/>
              <a:gd name="connsiteY235" fmla="*/ 3400954 h 6858000"/>
              <a:gd name="connsiteX236" fmla="*/ 4557150 w 7467600"/>
              <a:gd name="connsiteY236" fmla="*/ 3510023 h 6858000"/>
              <a:gd name="connsiteX237" fmla="*/ 4856936 w 7467600"/>
              <a:gd name="connsiteY237" fmla="*/ 3809146 h 6858000"/>
              <a:gd name="connsiteX238" fmla="*/ 5111996 w 7467600"/>
              <a:gd name="connsiteY238" fmla="*/ 4065759 h 6858000"/>
              <a:gd name="connsiteX239" fmla="*/ 5388878 w 7467600"/>
              <a:gd name="connsiteY239" fmla="*/ 4300185 h 6858000"/>
              <a:gd name="connsiteX240" fmla="*/ 5425556 w 7467600"/>
              <a:gd name="connsiteY240" fmla="*/ 4308967 h 6858000"/>
              <a:gd name="connsiteX241" fmla="*/ 4943646 w 7467600"/>
              <a:gd name="connsiteY241" fmla="*/ 3822916 h 6858000"/>
              <a:gd name="connsiteX242" fmla="*/ 4594837 w 7467600"/>
              <a:gd name="connsiteY242" fmla="*/ 3532274 h 6858000"/>
              <a:gd name="connsiteX243" fmla="*/ 4441737 w 7467600"/>
              <a:gd name="connsiteY243" fmla="*/ 3399734 h 6858000"/>
              <a:gd name="connsiteX244" fmla="*/ 5425834 w 7467600"/>
              <a:gd name="connsiteY244" fmla="*/ 3162785 h 6858000"/>
              <a:gd name="connsiteX245" fmla="*/ 5401644 w 7467600"/>
              <a:gd name="connsiteY245" fmla="*/ 3617847 h 6858000"/>
              <a:gd name="connsiteX246" fmla="*/ 5467256 w 7467600"/>
              <a:gd name="connsiteY246" fmla="*/ 4175494 h 6858000"/>
              <a:gd name="connsiteX247" fmla="*/ 5448069 w 7467600"/>
              <a:gd name="connsiteY247" fmla="*/ 3567554 h 6858000"/>
              <a:gd name="connsiteX248" fmla="*/ 5425834 w 7467600"/>
              <a:gd name="connsiteY248" fmla="*/ 3162785 h 6858000"/>
              <a:gd name="connsiteX249" fmla="*/ 1318687 w 7467600"/>
              <a:gd name="connsiteY249" fmla="*/ 3113840 h 6858000"/>
              <a:gd name="connsiteX250" fmla="*/ 1066793 w 7467600"/>
              <a:gd name="connsiteY250" fmla="*/ 3212171 h 6858000"/>
              <a:gd name="connsiteX251" fmla="*/ 993319 w 7467600"/>
              <a:gd name="connsiteY251" fmla="*/ 3247648 h 6858000"/>
              <a:gd name="connsiteX252" fmla="*/ 853081 w 7467600"/>
              <a:gd name="connsiteY252" fmla="*/ 3312410 h 6858000"/>
              <a:gd name="connsiteX253" fmla="*/ 805957 w 7467600"/>
              <a:gd name="connsiteY253" fmla="*/ 3330443 h 6858000"/>
              <a:gd name="connsiteX254" fmla="*/ 1318687 w 7467600"/>
              <a:gd name="connsiteY254" fmla="*/ 3113840 h 6858000"/>
              <a:gd name="connsiteX255" fmla="*/ 5453702 w 7467600"/>
              <a:gd name="connsiteY255" fmla="*/ 3090882 h 6858000"/>
              <a:gd name="connsiteX256" fmla="*/ 5480135 w 7467600"/>
              <a:gd name="connsiteY256" fmla="*/ 3565802 h 6858000"/>
              <a:gd name="connsiteX257" fmla="*/ 5499023 w 7467600"/>
              <a:gd name="connsiteY257" fmla="*/ 4166310 h 6858000"/>
              <a:gd name="connsiteX258" fmla="*/ 5547022 w 7467600"/>
              <a:gd name="connsiteY258" fmla="*/ 3607838 h 6858000"/>
              <a:gd name="connsiteX259" fmla="*/ 5515964 w 7467600"/>
              <a:gd name="connsiteY259" fmla="*/ 3378541 h 6858000"/>
              <a:gd name="connsiteX260" fmla="*/ 5453702 w 7467600"/>
              <a:gd name="connsiteY260" fmla="*/ 3090882 h 6858000"/>
              <a:gd name="connsiteX261" fmla="*/ 1238695 w 7467600"/>
              <a:gd name="connsiteY261" fmla="*/ 3076820 h 6858000"/>
              <a:gd name="connsiteX262" fmla="*/ 716371 w 7467600"/>
              <a:gd name="connsiteY262" fmla="*/ 3293249 h 6858000"/>
              <a:gd name="connsiteX263" fmla="*/ 579522 w 7467600"/>
              <a:gd name="connsiteY263" fmla="*/ 3371759 h 6858000"/>
              <a:gd name="connsiteX264" fmla="*/ 600288 w 7467600"/>
              <a:gd name="connsiteY264" fmla="*/ 3365555 h 6858000"/>
              <a:gd name="connsiteX265" fmla="*/ 840692 w 7467600"/>
              <a:gd name="connsiteY265" fmla="*/ 3284921 h 6858000"/>
              <a:gd name="connsiteX266" fmla="*/ 979248 w 7467600"/>
              <a:gd name="connsiteY266" fmla="*/ 3221003 h 6858000"/>
              <a:gd name="connsiteX267" fmla="*/ 1053282 w 7467600"/>
              <a:gd name="connsiteY267" fmla="*/ 3185247 h 6858000"/>
              <a:gd name="connsiteX268" fmla="*/ 1320603 w 7467600"/>
              <a:gd name="connsiteY268" fmla="*/ 3081281 h 6858000"/>
              <a:gd name="connsiteX269" fmla="*/ 1238695 w 7467600"/>
              <a:gd name="connsiteY269" fmla="*/ 3076820 h 6858000"/>
              <a:gd name="connsiteX270" fmla="*/ 5425627 w 7467600"/>
              <a:gd name="connsiteY270" fmla="*/ 2954192 h 6858000"/>
              <a:gd name="connsiteX271" fmla="*/ 5470770 w 7467600"/>
              <a:gd name="connsiteY271" fmla="*/ 3005435 h 6858000"/>
              <a:gd name="connsiteX272" fmla="*/ 5519779 w 7467600"/>
              <a:gd name="connsiteY272" fmla="*/ 4359223 h 6858000"/>
              <a:gd name="connsiteX273" fmla="*/ 5520293 w 7467600"/>
              <a:gd name="connsiteY273" fmla="*/ 4360602 h 6858000"/>
              <a:gd name="connsiteX274" fmla="*/ 5767221 w 7467600"/>
              <a:gd name="connsiteY274" fmla="*/ 4665564 h 6858000"/>
              <a:gd name="connsiteX275" fmla="*/ 6937169 w 7467600"/>
              <a:gd name="connsiteY275" fmla="*/ 4815941 h 6858000"/>
              <a:gd name="connsiteX276" fmla="*/ 6953922 w 7467600"/>
              <a:gd name="connsiteY276" fmla="*/ 4890068 h 6858000"/>
              <a:gd name="connsiteX277" fmla="*/ 6071359 w 7467600"/>
              <a:gd name="connsiteY277" fmla="*/ 4770770 h 6858000"/>
              <a:gd name="connsiteX278" fmla="*/ 6038839 w 7467600"/>
              <a:gd name="connsiteY278" fmla="*/ 4764474 h 6858000"/>
              <a:gd name="connsiteX279" fmla="*/ 6038706 w 7467600"/>
              <a:gd name="connsiteY279" fmla="*/ 4763847 h 6858000"/>
              <a:gd name="connsiteX280" fmla="*/ 6037784 w 7467600"/>
              <a:gd name="connsiteY280" fmla="*/ 4764270 h 6858000"/>
              <a:gd name="connsiteX281" fmla="*/ 6038839 w 7467600"/>
              <a:gd name="connsiteY281" fmla="*/ 4764474 h 6858000"/>
              <a:gd name="connsiteX282" fmla="*/ 6040338 w 7467600"/>
              <a:gd name="connsiteY282" fmla="*/ 4771418 h 6858000"/>
              <a:gd name="connsiteX283" fmla="*/ 6024488 w 7467600"/>
              <a:gd name="connsiteY283" fmla="*/ 4809903 h 6858000"/>
              <a:gd name="connsiteX284" fmla="*/ 5599771 w 7467600"/>
              <a:gd name="connsiteY284" fmla="*/ 5509652 h 6858000"/>
              <a:gd name="connsiteX285" fmla="*/ 5548843 w 7467600"/>
              <a:gd name="connsiteY285" fmla="*/ 5563845 h 6858000"/>
              <a:gd name="connsiteX286" fmla="*/ 5940952 w 7467600"/>
              <a:gd name="connsiteY286" fmla="*/ 6250028 h 6858000"/>
              <a:gd name="connsiteX287" fmla="*/ 6043441 w 7467600"/>
              <a:gd name="connsiteY287" fmla="*/ 6665847 h 6858000"/>
              <a:gd name="connsiteX288" fmla="*/ 6093432 w 7467600"/>
              <a:gd name="connsiteY288" fmla="*/ 6858000 h 6858000"/>
              <a:gd name="connsiteX289" fmla="*/ 6034344 w 7467600"/>
              <a:gd name="connsiteY289" fmla="*/ 6858000 h 6858000"/>
              <a:gd name="connsiteX290" fmla="*/ 6026679 w 7467600"/>
              <a:gd name="connsiteY290" fmla="*/ 6836959 h 6858000"/>
              <a:gd name="connsiteX291" fmla="*/ 5800441 w 7467600"/>
              <a:gd name="connsiteY291" fmla="*/ 6335286 h 6858000"/>
              <a:gd name="connsiteX292" fmla="*/ 5526562 w 7467600"/>
              <a:gd name="connsiteY292" fmla="*/ 5705388 h 6858000"/>
              <a:gd name="connsiteX293" fmla="*/ 5519640 w 7467600"/>
              <a:gd name="connsiteY293" fmla="*/ 5683774 h 6858000"/>
              <a:gd name="connsiteX294" fmla="*/ 5844559 w 7467600"/>
              <a:gd name="connsiteY294" fmla="*/ 6553349 h 6858000"/>
              <a:gd name="connsiteX295" fmla="*/ 5975994 w 7467600"/>
              <a:gd name="connsiteY295" fmla="*/ 6858000 h 6858000"/>
              <a:gd name="connsiteX296" fmla="*/ 5898547 w 7467600"/>
              <a:gd name="connsiteY296" fmla="*/ 6858000 h 6858000"/>
              <a:gd name="connsiteX297" fmla="*/ 5682041 w 7467600"/>
              <a:gd name="connsiteY297" fmla="*/ 6355860 h 6858000"/>
              <a:gd name="connsiteX298" fmla="*/ 5461758 w 7467600"/>
              <a:gd name="connsiteY298" fmla="*/ 5820220 h 6858000"/>
              <a:gd name="connsiteX299" fmla="*/ 5237282 w 7467600"/>
              <a:gd name="connsiteY299" fmla="*/ 6579086 h 6858000"/>
              <a:gd name="connsiteX300" fmla="*/ 5115009 w 7467600"/>
              <a:gd name="connsiteY300" fmla="*/ 6858000 h 6858000"/>
              <a:gd name="connsiteX301" fmla="*/ 5028074 w 7467600"/>
              <a:gd name="connsiteY301" fmla="*/ 6858000 h 6858000"/>
              <a:gd name="connsiteX302" fmla="*/ 5079508 w 7467600"/>
              <a:gd name="connsiteY302" fmla="*/ 6749074 h 6858000"/>
              <a:gd name="connsiteX303" fmla="*/ 5371846 w 7467600"/>
              <a:gd name="connsiteY303" fmla="*/ 5924413 h 6858000"/>
              <a:gd name="connsiteX304" fmla="*/ 5270512 w 7467600"/>
              <a:gd name="connsiteY304" fmla="*/ 6138975 h 6858000"/>
              <a:gd name="connsiteX305" fmla="*/ 5062409 w 7467600"/>
              <a:gd name="connsiteY305" fmla="*/ 6653544 h 6858000"/>
              <a:gd name="connsiteX306" fmla="*/ 5036628 w 7467600"/>
              <a:gd name="connsiteY306" fmla="*/ 6754247 h 6858000"/>
              <a:gd name="connsiteX307" fmla="*/ 5009112 w 7467600"/>
              <a:gd name="connsiteY307" fmla="*/ 6858000 h 6858000"/>
              <a:gd name="connsiteX308" fmla="*/ 4976679 w 7467600"/>
              <a:gd name="connsiteY308" fmla="*/ 6858000 h 6858000"/>
              <a:gd name="connsiteX309" fmla="*/ 5006537 w 7467600"/>
              <a:gd name="connsiteY309" fmla="*/ 6747068 h 6858000"/>
              <a:gd name="connsiteX310" fmla="*/ 5032723 w 7467600"/>
              <a:gd name="connsiteY310" fmla="*/ 6644957 h 6858000"/>
              <a:gd name="connsiteX311" fmla="*/ 5242949 w 7467600"/>
              <a:gd name="connsiteY311" fmla="*/ 6125175 h 6858000"/>
              <a:gd name="connsiteX312" fmla="*/ 5286321 w 7467600"/>
              <a:gd name="connsiteY312" fmla="*/ 6033555 h 6858000"/>
              <a:gd name="connsiteX313" fmla="*/ 5008210 w 7467600"/>
              <a:gd name="connsiteY313" fmla="*/ 6649194 h 6858000"/>
              <a:gd name="connsiteX314" fmla="*/ 4986321 w 7467600"/>
              <a:gd name="connsiteY314" fmla="*/ 6765687 h 6858000"/>
              <a:gd name="connsiteX315" fmla="*/ 4973474 w 7467600"/>
              <a:gd name="connsiteY315" fmla="*/ 6858000 h 6858000"/>
              <a:gd name="connsiteX316" fmla="*/ 4907178 w 7467600"/>
              <a:gd name="connsiteY316" fmla="*/ 6858000 h 6858000"/>
              <a:gd name="connsiteX317" fmla="*/ 4910810 w 7467600"/>
              <a:gd name="connsiteY317" fmla="*/ 6829660 h 6858000"/>
              <a:gd name="connsiteX318" fmla="*/ 4987461 w 7467600"/>
              <a:gd name="connsiteY318" fmla="*/ 6432994 h 6858000"/>
              <a:gd name="connsiteX319" fmla="*/ 5179262 w 7467600"/>
              <a:gd name="connsiteY319" fmla="*/ 6035044 h 6858000"/>
              <a:gd name="connsiteX320" fmla="*/ 4689678 w 7467600"/>
              <a:gd name="connsiteY320" fmla="*/ 6440241 h 6858000"/>
              <a:gd name="connsiteX321" fmla="*/ 4477543 w 7467600"/>
              <a:gd name="connsiteY321" fmla="*/ 6674836 h 6858000"/>
              <a:gd name="connsiteX322" fmla="*/ 4329957 w 7467600"/>
              <a:gd name="connsiteY322" fmla="*/ 6858000 h 6858000"/>
              <a:gd name="connsiteX323" fmla="*/ 4218595 w 7467600"/>
              <a:gd name="connsiteY323" fmla="*/ 6858000 h 6858000"/>
              <a:gd name="connsiteX324" fmla="*/ 4368888 w 7467600"/>
              <a:gd name="connsiteY324" fmla="*/ 6668412 h 6858000"/>
              <a:gd name="connsiteX325" fmla="*/ 4563091 w 7467600"/>
              <a:gd name="connsiteY325" fmla="*/ 6442508 h 6858000"/>
              <a:gd name="connsiteX326" fmla="*/ 5387324 w 7467600"/>
              <a:gd name="connsiteY326" fmla="*/ 5705830 h 6858000"/>
              <a:gd name="connsiteX327" fmla="*/ 5073620 w 7467600"/>
              <a:gd name="connsiteY327" fmla="*/ 5955437 h 6858000"/>
              <a:gd name="connsiteX328" fmla="*/ 4689789 w 7467600"/>
              <a:gd name="connsiteY328" fmla="*/ 6268382 h 6858000"/>
              <a:gd name="connsiteX329" fmla="*/ 4418722 w 7467600"/>
              <a:gd name="connsiteY329" fmla="*/ 6570886 h 6858000"/>
              <a:gd name="connsiteX330" fmla="*/ 4214944 w 7467600"/>
              <a:gd name="connsiteY330" fmla="*/ 6858000 h 6858000"/>
              <a:gd name="connsiteX331" fmla="*/ 4177898 w 7467600"/>
              <a:gd name="connsiteY331" fmla="*/ 6858000 h 6858000"/>
              <a:gd name="connsiteX332" fmla="*/ 4391597 w 7467600"/>
              <a:gd name="connsiteY332" fmla="*/ 6556370 h 6858000"/>
              <a:gd name="connsiteX333" fmla="*/ 4668889 w 7467600"/>
              <a:gd name="connsiteY333" fmla="*/ 6246399 h 6858000"/>
              <a:gd name="connsiteX334" fmla="*/ 5055427 w 7467600"/>
              <a:gd name="connsiteY334" fmla="*/ 5931476 h 6858000"/>
              <a:gd name="connsiteX335" fmla="*/ 5371814 w 7467600"/>
              <a:gd name="connsiteY335" fmla="*/ 5678975 h 6858000"/>
              <a:gd name="connsiteX336" fmla="*/ 4987918 w 7467600"/>
              <a:gd name="connsiteY336" fmla="*/ 5838701 h 6858000"/>
              <a:gd name="connsiteX337" fmla="*/ 4317146 w 7467600"/>
              <a:gd name="connsiteY337" fmla="*/ 6587716 h 6858000"/>
              <a:gd name="connsiteX338" fmla="*/ 4171627 w 7467600"/>
              <a:gd name="connsiteY338" fmla="*/ 6858000 h 6858000"/>
              <a:gd name="connsiteX339" fmla="*/ 4081585 w 7467600"/>
              <a:gd name="connsiteY339" fmla="*/ 6858000 h 6858000"/>
              <a:gd name="connsiteX340" fmla="*/ 4238603 w 7467600"/>
              <a:gd name="connsiteY340" fmla="*/ 6559341 h 6858000"/>
              <a:gd name="connsiteX341" fmla="*/ 4778333 w 7467600"/>
              <a:gd name="connsiteY341" fmla="*/ 5873626 h 6858000"/>
              <a:gd name="connsiteX342" fmla="*/ 5414185 w 7467600"/>
              <a:gd name="connsiteY342" fmla="*/ 5573882 h 6858000"/>
              <a:gd name="connsiteX343" fmla="*/ 5959648 w 7467600"/>
              <a:gd name="connsiteY343" fmla="*/ 4760797 h 6858000"/>
              <a:gd name="connsiteX344" fmla="*/ 5355019 w 7467600"/>
              <a:gd name="connsiteY344" fmla="*/ 4734672 h 6858000"/>
              <a:gd name="connsiteX345" fmla="*/ 5083565 w 7467600"/>
              <a:gd name="connsiteY345" fmla="*/ 5179121 h 6858000"/>
              <a:gd name="connsiteX346" fmla="*/ 4713577 w 7467600"/>
              <a:gd name="connsiteY346" fmla="*/ 5616803 h 6858000"/>
              <a:gd name="connsiteX347" fmla="*/ 3989559 w 7467600"/>
              <a:gd name="connsiteY347" fmla="*/ 6145945 h 6858000"/>
              <a:gd name="connsiteX348" fmla="*/ 3939824 w 7467600"/>
              <a:gd name="connsiteY348" fmla="*/ 6066900 h 6858000"/>
              <a:gd name="connsiteX349" fmla="*/ 4584537 w 7467600"/>
              <a:gd name="connsiteY349" fmla="*/ 5324826 h 6858000"/>
              <a:gd name="connsiteX350" fmla="*/ 5037105 w 7467600"/>
              <a:gd name="connsiteY350" fmla="*/ 5088765 h 6858000"/>
              <a:gd name="connsiteX351" fmla="*/ 5039930 w 7467600"/>
              <a:gd name="connsiteY351" fmla="*/ 5089585 h 6858000"/>
              <a:gd name="connsiteX352" fmla="*/ 5263764 w 7467600"/>
              <a:gd name="connsiteY352" fmla="*/ 4735525 h 6858000"/>
              <a:gd name="connsiteX353" fmla="*/ 4086300 w 7467600"/>
              <a:gd name="connsiteY353" fmla="*/ 4884599 h 6858000"/>
              <a:gd name="connsiteX354" fmla="*/ 4085485 w 7467600"/>
              <a:gd name="connsiteY354" fmla="*/ 4899070 h 6858000"/>
              <a:gd name="connsiteX355" fmla="*/ 3871915 w 7467600"/>
              <a:gd name="connsiteY355" fmla="*/ 5253645 h 6858000"/>
              <a:gd name="connsiteX356" fmla="*/ 3799374 w 7467600"/>
              <a:gd name="connsiteY356" fmla="*/ 5466127 h 6858000"/>
              <a:gd name="connsiteX357" fmla="*/ 3498850 w 7467600"/>
              <a:gd name="connsiteY357" fmla="*/ 6661888 h 6858000"/>
              <a:gd name="connsiteX358" fmla="*/ 3399216 w 7467600"/>
              <a:gd name="connsiteY358" fmla="*/ 6858000 h 6858000"/>
              <a:gd name="connsiteX359" fmla="*/ 3303688 w 7467600"/>
              <a:gd name="connsiteY359" fmla="*/ 6858000 h 6858000"/>
              <a:gd name="connsiteX360" fmla="*/ 3391774 w 7467600"/>
              <a:gd name="connsiteY360" fmla="*/ 6697181 h 6858000"/>
              <a:gd name="connsiteX361" fmla="*/ 3735540 w 7467600"/>
              <a:gd name="connsiteY361" fmla="*/ 5546923 h 6858000"/>
              <a:gd name="connsiteX362" fmla="*/ 3729438 w 7467600"/>
              <a:gd name="connsiteY362" fmla="*/ 5569058 h 6858000"/>
              <a:gd name="connsiteX363" fmla="*/ 3707782 w 7467600"/>
              <a:gd name="connsiteY363" fmla="*/ 5644908 h 6858000"/>
              <a:gd name="connsiteX364" fmla="*/ 3583827 w 7467600"/>
              <a:gd name="connsiteY364" fmla="*/ 6039215 h 6858000"/>
              <a:gd name="connsiteX365" fmla="*/ 3547861 w 7467600"/>
              <a:gd name="connsiteY365" fmla="*/ 6129609 h 6858000"/>
              <a:gd name="connsiteX366" fmla="*/ 3490905 w 7467600"/>
              <a:gd name="connsiteY366" fmla="*/ 6277660 h 6858000"/>
              <a:gd name="connsiteX367" fmla="*/ 3455859 w 7467600"/>
              <a:gd name="connsiteY367" fmla="*/ 6391301 h 6858000"/>
              <a:gd name="connsiteX368" fmla="*/ 3429112 w 7467600"/>
              <a:gd name="connsiteY368" fmla="*/ 6479469 h 6858000"/>
              <a:gd name="connsiteX369" fmla="*/ 3304862 w 7467600"/>
              <a:gd name="connsiteY369" fmla="*/ 6796476 h 6858000"/>
              <a:gd name="connsiteX370" fmla="*/ 3276071 w 7467600"/>
              <a:gd name="connsiteY370" fmla="*/ 6858000 h 6858000"/>
              <a:gd name="connsiteX371" fmla="*/ 3240805 w 7467600"/>
              <a:gd name="connsiteY371" fmla="*/ 6858000 h 6858000"/>
              <a:gd name="connsiteX372" fmla="*/ 3275917 w 7467600"/>
              <a:gd name="connsiteY372" fmla="*/ 6783192 h 6858000"/>
              <a:gd name="connsiteX373" fmla="*/ 3399358 w 7467600"/>
              <a:gd name="connsiteY373" fmla="*/ 6469011 h 6858000"/>
              <a:gd name="connsiteX374" fmla="*/ 3425650 w 7467600"/>
              <a:gd name="connsiteY374" fmla="*/ 6381333 h 6858000"/>
              <a:gd name="connsiteX375" fmla="*/ 3460661 w 7467600"/>
              <a:gd name="connsiteY375" fmla="*/ 6266763 h 6858000"/>
              <a:gd name="connsiteX376" fmla="*/ 3518021 w 7467600"/>
              <a:gd name="connsiteY376" fmla="*/ 6117298 h 6858000"/>
              <a:gd name="connsiteX377" fmla="*/ 3554035 w 7467600"/>
              <a:gd name="connsiteY377" fmla="*/ 6027832 h 6858000"/>
              <a:gd name="connsiteX378" fmla="*/ 3677174 w 7467600"/>
              <a:gd name="connsiteY378" fmla="*/ 5636351 h 6858000"/>
              <a:gd name="connsiteX379" fmla="*/ 3698819 w 7467600"/>
              <a:gd name="connsiteY379" fmla="*/ 5560503 h 6858000"/>
              <a:gd name="connsiteX380" fmla="*/ 3702094 w 7467600"/>
              <a:gd name="connsiteY380" fmla="*/ 5549194 h 6858000"/>
              <a:gd name="connsiteX381" fmla="*/ 3398355 w 7467600"/>
              <a:gd name="connsiteY381" fmla="*/ 6094603 h 6858000"/>
              <a:gd name="connsiteX382" fmla="*/ 3193941 w 7467600"/>
              <a:gd name="connsiteY382" fmla="*/ 6798775 h 6858000"/>
              <a:gd name="connsiteX383" fmla="*/ 3184140 w 7467600"/>
              <a:gd name="connsiteY383" fmla="*/ 6858000 h 6858000"/>
              <a:gd name="connsiteX384" fmla="*/ 3099978 w 7467600"/>
              <a:gd name="connsiteY384" fmla="*/ 6858000 h 6858000"/>
              <a:gd name="connsiteX385" fmla="*/ 3101556 w 7467600"/>
              <a:gd name="connsiteY385" fmla="*/ 6843337 h 6858000"/>
              <a:gd name="connsiteX386" fmla="*/ 3370162 w 7467600"/>
              <a:gd name="connsiteY386" fmla="*/ 5785550 h 6858000"/>
              <a:gd name="connsiteX387" fmla="*/ 3746477 w 7467600"/>
              <a:gd name="connsiteY387" fmla="*/ 5377889 h 6858000"/>
              <a:gd name="connsiteX388" fmla="*/ 3863399 w 7467600"/>
              <a:gd name="connsiteY388" fmla="*/ 5087257 h 6858000"/>
              <a:gd name="connsiteX389" fmla="*/ 3968712 w 7467600"/>
              <a:gd name="connsiteY389" fmla="*/ 4913989 h 6858000"/>
              <a:gd name="connsiteX390" fmla="*/ 2792390 w 7467600"/>
              <a:gd name="connsiteY390" fmla="*/ 5382974 h 6858000"/>
              <a:gd name="connsiteX391" fmla="*/ 2714982 w 7467600"/>
              <a:gd name="connsiteY391" fmla="*/ 5427051 h 6858000"/>
              <a:gd name="connsiteX392" fmla="*/ 2813361 w 7467600"/>
              <a:gd name="connsiteY392" fmla="*/ 6023912 h 6858000"/>
              <a:gd name="connsiteX393" fmla="*/ 2688430 w 7467600"/>
              <a:gd name="connsiteY393" fmla="*/ 6801564 h 6858000"/>
              <a:gd name="connsiteX394" fmla="*/ 2629626 w 7467600"/>
              <a:gd name="connsiteY394" fmla="*/ 6763394 h 6858000"/>
              <a:gd name="connsiteX395" fmla="*/ 2565328 w 7467600"/>
              <a:gd name="connsiteY395" fmla="*/ 5516399 h 6858000"/>
              <a:gd name="connsiteX396" fmla="*/ 1922999 w 7467600"/>
              <a:gd name="connsiteY396" fmla="*/ 5980343 h 6858000"/>
              <a:gd name="connsiteX397" fmla="*/ 1950261 w 7467600"/>
              <a:gd name="connsiteY397" fmla="*/ 6405858 h 6858000"/>
              <a:gd name="connsiteX398" fmla="*/ 2365554 w 7467600"/>
              <a:gd name="connsiteY398" fmla="*/ 6759107 h 6858000"/>
              <a:gd name="connsiteX399" fmla="*/ 2424142 w 7467600"/>
              <a:gd name="connsiteY399" fmla="*/ 6858000 h 6858000"/>
              <a:gd name="connsiteX400" fmla="*/ 2395994 w 7467600"/>
              <a:gd name="connsiteY400" fmla="*/ 6858000 h 6858000"/>
              <a:gd name="connsiteX401" fmla="*/ 2392863 w 7467600"/>
              <a:gd name="connsiteY401" fmla="*/ 6852964 h 6858000"/>
              <a:gd name="connsiteX402" fmla="*/ 2017589 w 7467600"/>
              <a:gd name="connsiteY402" fmla="*/ 6493982 h 6858000"/>
              <a:gd name="connsiteX403" fmla="*/ 2147336 w 7467600"/>
              <a:gd name="connsiteY403" fmla="*/ 6594052 h 6858000"/>
              <a:gd name="connsiteX404" fmla="*/ 2207047 w 7467600"/>
              <a:gd name="connsiteY404" fmla="*/ 6654540 h 6858000"/>
              <a:gd name="connsiteX405" fmla="*/ 2299106 w 7467600"/>
              <a:gd name="connsiteY405" fmla="*/ 6778931 h 6858000"/>
              <a:gd name="connsiteX406" fmla="*/ 2314430 w 7467600"/>
              <a:gd name="connsiteY406" fmla="*/ 6801144 h 6858000"/>
              <a:gd name="connsiteX407" fmla="*/ 2352406 w 7467600"/>
              <a:gd name="connsiteY407" fmla="*/ 6858000 h 6858000"/>
              <a:gd name="connsiteX408" fmla="*/ 2314492 w 7467600"/>
              <a:gd name="connsiteY408" fmla="*/ 6858000 h 6858000"/>
              <a:gd name="connsiteX409" fmla="*/ 2288095 w 7467600"/>
              <a:gd name="connsiteY409" fmla="*/ 6818030 h 6858000"/>
              <a:gd name="connsiteX410" fmla="*/ 2272768 w 7467600"/>
              <a:gd name="connsiteY410" fmla="*/ 6795822 h 6858000"/>
              <a:gd name="connsiteX411" fmla="*/ 2182715 w 7467600"/>
              <a:gd name="connsiteY411" fmla="*/ 6675071 h 6858000"/>
              <a:gd name="connsiteX412" fmla="*/ 2032061 w 7467600"/>
              <a:gd name="connsiteY412" fmla="*/ 6541380 h 6858000"/>
              <a:gd name="connsiteX413" fmla="*/ 2257220 w 7467600"/>
              <a:gd name="connsiteY413" fmla="*/ 6826257 h 6858000"/>
              <a:gd name="connsiteX414" fmla="*/ 2281324 w 7467600"/>
              <a:gd name="connsiteY414" fmla="*/ 6858000 h 6858000"/>
              <a:gd name="connsiteX415" fmla="*/ 2242860 w 7467600"/>
              <a:gd name="connsiteY415" fmla="*/ 6858000 h 6858000"/>
              <a:gd name="connsiteX416" fmla="*/ 2232818 w 7467600"/>
              <a:gd name="connsiteY416" fmla="*/ 6844926 h 6858000"/>
              <a:gd name="connsiteX417" fmla="*/ 1990172 w 7467600"/>
              <a:gd name="connsiteY417" fmla="*/ 6542121 h 6858000"/>
              <a:gd name="connsiteX418" fmla="*/ 2124090 w 7467600"/>
              <a:gd name="connsiteY418" fmla="*/ 6761017 h 6858000"/>
              <a:gd name="connsiteX419" fmla="*/ 2200380 w 7467600"/>
              <a:gd name="connsiteY419" fmla="*/ 6858000 h 6858000"/>
              <a:gd name="connsiteX420" fmla="*/ 2147507 w 7467600"/>
              <a:gd name="connsiteY420" fmla="*/ 6858000 h 6858000"/>
              <a:gd name="connsiteX421" fmla="*/ 2070668 w 7467600"/>
              <a:gd name="connsiteY421" fmla="*/ 6761520 h 6858000"/>
              <a:gd name="connsiteX422" fmla="*/ 1975142 w 7467600"/>
              <a:gd name="connsiteY422" fmla="*/ 6585570 h 6858000"/>
              <a:gd name="connsiteX423" fmla="*/ 2050035 w 7467600"/>
              <a:gd name="connsiteY423" fmla="*/ 6813345 h 6858000"/>
              <a:gd name="connsiteX424" fmla="*/ 2063025 w 7467600"/>
              <a:gd name="connsiteY424" fmla="*/ 6858000 h 6858000"/>
              <a:gd name="connsiteX425" fmla="*/ 2021675 w 7467600"/>
              <a:gd name="connsiteY425" fmla="*/ 6858000 h 6858000"/>
              <a:gd name="connsiteX426" fmla="*/ 2019308 w 7467600"/>
              <a:gd name="connsiteY426" fmla="*/ 6847118 h 6858000"/>
              <a:gd name="connsiteX427" fmla="*/ 1938835 w 7467600"/>
              <a:gd name="connsiteY427" fmla="*/ 6551160 h 6858000"/>
              <a:gd name="connsiteX428" fmla="*/ 1953230 w 7467600"/>
              <a:gd name="connsiteY428" fmla="*/ 6759699 h 6858000"/>
              <a:gd name="connsiteX429" fmla="*/ 1956763 w 7467600"/>
              <a:gd name="connsiteY429" fmla="*/ 6778191 h 6858000"/>
              <a:gd name="connsiteX430" fmla="*/ 1967925 w 7467600"/>
              <a:gd name="connsiteY430" fmla="*/ 6858000 h 6858000"/>
              <a:gd name="connsiteX431" fmla="*/ 1936622 w 7467600"/>
              <a:gd name="connsiteY431" fmla="*/ 6858000 h 6858000"/>
              <a:gd name="connsiteX432" fmla="*/ 1926261 w 7467600"/>
              <a:gd name="connsiteY432" fmla="*/ 6784064 h 6858000"/>
              <a:gd name="connsiteX433" fmla="*/ 1922724 w 7467600"/>
              <a:gd name="connsiteY433" fmla="*/ 6765577 h 6858000"/>
              <a:gd name="connsiteX434" fmla="*/ 1904650 w 7467600"/>
              <a:gd name="connsiteY434" fmla="*/ 6639616 h 6858000"/>
              <a:gd name="connsiteX435" fmla="*/ 1885273 w 7467600"/>
              <a:gd name="connsiteY435" fmla="*/ 6858000 h 6858000"/>
              <a:gd name="connsiteX436" fmla="*/ 1854363 w 7467600"/>
              <a:gd name="connsiteY436" fmla="*/ 6858000 h 6858000"/>
              <a:gd name="connsiteX437" fmla="*/ 1880391 w 7467600"/>
              <a:gd name="connsiteY437" fmla="*/ 6603796 h 6858000"/>
              <a:gd name="connsiteX438" fmla="*/ 1818273 w 7467600"/>
              <a:gd name="connsiteY438" fmla="*/ 6715729 h 6858000"/>
              <a:gd name="connsiteX439" fmla="*/ 1794691 w 7467600"/>
              <a:gd name="connsiteY439" fmla="*/ 6843239 h 6858000"/>
              <a:gd name="connsiteX440" fmla="*/ 1794914 w 7467600"/>
              <a:gd name="connsiteY440" fmla="*/ 6858000 h 6858000"/>
              <a:gd name="connsiteX441" fmla="*/ 1746128 w 7467600"/>
              <a:gd name="connsiteY441" fmla="*/ 6858000 h 6858000"/>
              <a:gd name="connsiteX442" fmla="*/ 1753934 w 7467600"/>
              <a:gd name="connsiteY442" fmla="*/ 6724796 h 6858000"/>
              <a:gd name="connsiteX443" fmla="*/ 1792053 w 7467600"/>
              <a:gd name="connsiteY443" fmla="*/ 6572396 h 6858000"/>
              <a:gd name="connsiteX444" fmla="*/ 1862248 w 7467600"/>
              <a:gd name="connsiteY444" fmla="*/ 6266397 h 6858000"/>
              <a:gd name="connsiteX445" fmla="*/ 1862250 w 7467600"/>
              <a:gd name="connsiteY445" fmla="*/ 6033531 h 6858000"/>
              <a:gd name="connsiteX446" fmla="*/ 1211999 w 7467600"/>
              <a:gd name="connsiteY446" fmla="*/ 6683610 h 6858000"/>
              <a:gd name="connsiteX447" fmla="*/ 1213266 w 7467600"/>
              <a:gd name="connsiteY447" fmla="*/ 6691947 h 6858000"/>
              <a:gd name="connsiteX448" fmla="*/ 1203370 w 7467600"/>
              <a:gd name="connsiteY448" fmla="*/ 6850676 h 6858000"/>
              <a:gd name="connsiteX449" fmla="*/ 1203671 w 7467600"/>
              <a:gd name="connsiteY449" fmla="*/ 6858000 h 6858000"/>
              <a:gd name="connsiteX450" fmla="*/ 1143180 w 7467600"/>
              <a:gd name="connsiteY450" fmla="*/ 6858000 h 6858000"/>
              <a:gd name="connsiteX451" fmla="*/ 1142176 w 7467600"/>
              <a:gd name="connsiteY451" fmla="*/ 6766045 h 6858000"/>
              <a:gd name="connsiteX452" fmla="*/ 1067484 w 7467600"/>
              <a:gd name="connsiteY452" fmla="*/ 6858000 h 6858000"/>
              <a:gd name="connsiteX453" fmla="*/ 953928 w 7467600"/>
              <a:gd name="connsiteY453" fmla="*/ 6858000 h 6858000"/>
              <a:gd name="connsiteX454" fmla="*/ 959715 w 7467600"/>
              <a:gd name="connsiteY454" fmla="*/ 6850185 h 6858000"/>
              <a:gd name="connsiteX455" fmla="*/ 1483788 w 7467600"/>
              <a:gd name="connsiteY455" fmla="*/ 6259174 h 6858000"/>
              <a:gd name="connsiteX456" fmla="*/ 1100671 w 7467600"/>
              <a:gd name="connsiteY456" fmla="*/ 6252137 h 6858000"/>
              <a:gd name="connsiteX457" fmla="*/ 1090144 w 7467600"/>
              <a:gd name="connsiteY457" fmla="*/ 6256748 h 6858000"/>
              <a:gd name="connsiteX458" fmla="*/ 1095872 w 7467600"/>
              <a:gd name="connsiteY458" fmla="*/ 6271892 h 6858000"/>
              <a:gd name="connsiteX459" fmla="*/ 262785 w 7467600"/>
              <a:gd name="connsiteY459" fmla="*/ 6845450 h 6858000"/>
              <a:gd name="connsiteX460" fmla="*/ 209968 w 7467600"/>
              <a:gd name="connsiteY460" fmla="*/ 6770713 h 6858000"/>
              <a:gd name="connsiteX461" fmla="*/ 873460 w 7467600"/>
              <a:gd name="connsiteY461" fmla="*/ 6253768 h 6858000"/>
              <a:gd name="connsiteX462" fmla="*/ 192686 w 7467600"/>
              <a:gd name="connsiteY462" fmla="*/ 5849257 h 6858000"/>
              <a:gd name="connsiteX463" fmla="*/ 4696 w 7467600"/>
              <a:gd name="connsiteY463" fmla="*/ 5697668 h 6858000"/>
              <a:gd name="connsiteX464" fmla="*/ 0 w 7467600"/>
              <a:gd name="connsiteY464" fmla="*/ 5689984 h 6858000"/>
              <a:gd name="connsiteX465" fmla="*/ 0 w 7467600"/>
              <a:gd name="connsiteY465" fmla="*/ 5513472 h 6858000"/>
              <a:gd name="connsiteX466" fmla="*/ 174101 w 7467600"/>
              <a:gd name="connsiteY466" fmla="*/ 5620277 h 6858000"/>
              <a:gd name="connsiteX467" fmla="*/ 891800 w 7467600"/>
              <a:gd name="connsiteY467" fmla="*/ 6036935 h 6858000"/>
              <a:gd name="connsiteX468" fmla="*/ 1072219 w 7467600"/>
              <a:gd name="connsiteY468" fmla="*/ 6169443 h 6858000"/>
              <a:gd name="connsiteX469" fmla="*/ 1074117 w 7467600"/>
              <a:gd name="connsiteY469" fmla="*/ 6170301 h 6858000"/>
              <a:gd name="connsiteX470" fmla="*/ 1083114 w 7467600"/>
              <a:gd name="connsiteY470" fmla="*/ 6174131 h 6858000"/>
              <a:gd name="connsiteX471" fmla="*/ 1543010 w 7467600"/>
              <a:gd name="connsiteY471" fmla="*/ 6191140 h 6858000"/>
              <a:gd name="connsiteX472" fmla="*/ 1551080 w 7467600"/>
              <a:gd name="connsiteY472" fmla="*/ 6195006 h 6858000"/>
              <a:gd name="connsiteX473" fmla="*/ 2345443 w 7467600"/>
              <a:gd name="connsiteY473" fmla="*/ 5549882 h 6858000"/>
              <a:gd name="connsiteX474" fmla="*/ 1721499 w 7467600"/>
              <a:gd name="connsiteY474" fmla="*/ 5599969 h 6858000"/>
              <a:gd name="connsiteX475" fmla="*/ 767716 w 7467600"/>
              <a:gd name="connsiteY475" fmla="*/ 5472768 h 6858000"/>
              <a:gd name="connsiteX476" fmla="*/ 722147 w 7467600"/>
              <a:gd name="connsiteY476" fmla="*/ 5393091 h 6858000"/>
              <a:gd name="connsiteX477" fmla="*/ 1485552 w 7467600"/>
              <a:gd name="connsiteY477" fmla="*/ 5313202 h 6858000"/>
              <a:gd name="connsiteX478" fmla="*/ 2143004 w 7467600"/>
              <a:gd name="connsiteY478" fmla="*/ 5402420 h 6858000"/>
              <a:gd name="connsiteX479" fmla="*/ 1933391 w 7467600"/>
              <a:gd name="connsiteY479" fmla="*/ 5156971 h 6858000"/>
              <a:gd name="connsiteX480" fmla="*/ 1827118 w 7467600"/>
              <a:gd name="connsiteY480" fmla="*/ 4968410 h 6858000"/>
              <a:gd name="connsiteX481" fmla="*/ 1837349 w 7467600"/>
              <a:gd name="connsiteY481" fmla="*/ 4956357 h 6858000"/>
              <a:gd name="connsiteX482" fmla="*/ 2162835 w 7467600"/>
              <a:gd name="connsiteY482" fmla="*/ 5187853 h 6858000"/>
              <a:gd name="connsiteX483" fmla="*/ 2257167 w 7467600"/>
              <a:gd name="connsiteY483" fmla="*/ 5462123 h 6858000"/>
              <a:gd name="connsiteX484" fmla="*/ 2261598 w 7467600"/>
              <a:gd name="connsiteY484" fmla="*/ 5467998 h 6858000"/>
              <a:gd name="connsiteX485" fmla="*/ 2437177 w 7467600"/>
              <a:gd name="connsiteY485" fmla="*/ 5479608 h 6858000"/>
              <a:gd name="connsiteX486" fmla="*/ 2445247 w 7467600"/>
              <a:gd name="connsiteY486" fmla="*/ 5483476 h 6858000"/>
              <a:gd name="connsiteX487" fmla="*/ 2743626 w 7467600"/>
              <a:gd name="connsiteY487" fmla="*/ 5304819 h 6858000"/>
              <a:gd name="connsiteX488" fmla="*/ 3048102 w 7467600"/>
              <a:gd name="connsiteY488" fmla="*/ 5150595 h 6858000"/>
              <a:gd name="connsiteX489" fmla="*/ 1799414 w 7467600"/>
              <a:gd name="connsiteY489" fmla="*/ 4694732 h 6858000"/>
              <a:gd name="connsiteX490" fmla="*/ 1771735 w 7467600"/>
              <a:gd name="connsiteY490" fmla="*/ 4619929 h 6858000"/>
              <a:gd name="connsiteX491" fmla="*/ 3104273 w 7467600"/>
              <a:gd name="connsiteY491" fmla="*/ 5076159 h 6858000"/>
              <a:gd name="connsiteX492" fmla="*/ 3113245 w 7467600"/>
              <a:gd name="connsiteY492" fmla="*/ 5090705 h 6858000"/>
              <a:gd name="connsiteX493" fmla="*/ 3126294 w 7467600"/>
              <a:gd name="connsiteY493" fmla="*/ 5114400 h 6858000"/>
              <a:gd name="connsiteX494" fmla="*/ 3937433 w 7467600"/>
              <a:gd name="connsiteY494" fmla="*/ 4830473 h 6858000"/>
              <a:gd name="connsiteX495" fmla="*/ 3590475 w 7467600"/>
              <a:gd name="connsiteY495" fmla="*/ 4597974 h 6858000"/>
              <a:gd name="connsiteX496" fmla="*/ 3100264 w 7467600"/>
              <a:gd name="connsiteY496" fmla="*/ 4579845 h 6858000"/>
              <a:gd name="connsiteX497" fmla="*/ 2183576 w 7467600"/>
              <a:gd name="connsiteY497" fmla="*/ 4227150 h 6858000"/>
              <a:gd name="connsiteX498" fmla="*/ 2151029 w 7467600"/>
              <a:gd name="connsiteY498" fmla="*/ 4146947 h 6858000"/>
              <a:gd name="connsiteX499" fmla="*/ 3563434 w 7467600"/>
              <a:gd name="connsiteY499" fmla="*/ 4469115 h 6858000"/>
              <a:gd name="connsiteX500" fmla="*/ 3177952 w 7467600"/>
              <a:gd name="connsiteY500" fmla="*/ 3657386 h 6858000"/>
              <a:gd name="connsiteX501" fmla="*/ 3189263 w 7467600"/>
              <a:gd name="connsiteY501" fmla="*/ 3625726 h 6858000"/>
              <a:gd name="connsiteX502" fmla="*/ 3560912 w 7467600"/>
              <a:gd name="connsiteY502" fmla="*/ 4079863 h 6858000"/>
              <a:gd name="connsiteX503" fmla="*/ 3626636 w 7467600"/>
              <a:gd name="connsiteY503" fmla="*/ 4512230 h 6858000"/>
              <a:gd name="connsiteX504" fmla="*/ 3653088 w 7467600"/>
              <a:gd name="connsiteY504" fmla="*/ 4521417 h 6858000"/>
              <a:gd name="connsiteX505" fmla="*/ 3988128 w 7467600"/>
              <a:gd name="connsiteY505" fmla="*/ 4817267 h 6858000"/>
              <a:gd name="connsiteX506" fmla="*/ 4830582 w 7467600"/>
              <a:gd name="connsiteY506" fmla="*/ 4676000 h 6858000"/>
              <a:gd name="connsiteX507" fmla="*/ 4830100 w 7467600"/>
              <a:gd name="connsiteY507" fmla="*/ 4675554 h 6858000"/>
              <a:gd name="connsiteX508" fmla="*/ 4036318 w 7467600"/>
              <a:gd name="connsiteY508" fmla="*/ 4147013 h 6858000"/>
              <a:gd name="connsiteX509" fmla="*/ 3432098 w 7467600"/>
              <a:gd name="connsiteY509" fmla="*/ 3537312 h 6858000"/>
              <a:gd name="connsiteX510" fmla="*/ 3446761 w 7467600"/>
              <a:gd name="connsiteY510" fmla="*/ 3461278 h 6858000"/>
              <a:gd name="connsiteX511" fmla="*/ 4419733 w 7467600"/>
              <a:gd name="connsiteY511" fmla="*/ 3963555 h 6858000"/>
              <a:gd name="connsiteX512" fmla="*/ 4781371 w 7467600"/>
              <a:gd name="connsiteY512" fmla="*/ 4458604 h 6858000"/>
              <a:gd name="connsiteX513" fmla="*/ 4780440 w 7467600"/>
              <a:gd name="connsiteY513" fmla="*/ 4470290 h 6858000"/>
              <a:gd name="connsiteX514" fmla="*/ 4898954 w 7467600"/>
              <a:gd name="connsiteY514" fmla="*/ 4662092 h 6858000"/>
              <a:gd name="connsiteX515" fmla="*/ 4900699 w 7467600"/>
              <a:gd name="connsiteY515" fmla="*/ 4670867 h 6858000"/>
              <a:gd name="connsiteX516" fmla="*/ 5714511 w 7467600"/>
              <a:gd name="connsiteY516" fmla="*/ 4663483 h 6858000"/>
              <a:gd name="connsiteX517" fmla="*/ 5464793 w 7467600"/>
              <a:gd name="connsiteY517" fmla="*/ 4393556 h 6858000"/>
              <a:gd name="connsiteX518" fmla="*/ 5461897 w 7467600"/>
              <a:gd name="connsiteY518" fmla="*/ 4390879 h 6858000"/>
              <a:gd name="connsiteX519" fmla="*/ 4294126 w 7467600"/>
              <a:gd name="connsiteY519" fmla="*/ 3303048 h 6858000"/>
              <a:gd name="connsiteX520" fmla="*/ 4305321 w 7467600"/>
              <a:gd name="connsiteY520" fmla="*/ 3256953 h 6858000"/>
              <a:gd name="connsiteX521" fmla="*/ 4949299 w 7467600"/>
              <a:gd name="connsiteY521" fmla="*/ 3766336 h 6858000"/>
              <a:gd name="connsiteX522" fmla="*/ 5291452 w 7467600"/>
              <a:gd name="connsiteY522" fmla="*/ 4076801 h 6858000"/>
              <a:gd name="connsiteX523" fmla="*/ 5434998 w 7467600"/>
              <a:gd name="connsiteY523" fmla="*/ 4254100 h 6858000"/>
              <a:gd name="connsiteX524" fmla="*/ 5351015 w 7467600"/>
              <a:gd name="connsiteY524" fmla="*/ 3760989 h 6858000"/>
              <a:gd name="connsiteX525" fmla="*/ 5413780 w 7467600"/>
              <a:gd name="connsiteY525" fmla="*/ 2966265 h 6858000"/>
              <a:gd name="connsiteX526" fmla="*/ 5425627 w 7467600"/>
              <a:gd name="connsiteY526" fmla="*/ 2954192 h 6858000"/>
              <a:gd name="connsiteX527" fmla="*/ 6604735 w 7467600"/>
              <a:gd name="connsiteY527" fmla="*/ 2041381 h 6858000"/>
              <a:gd name="connsiteX528" fmla="*/ 7204487 w 7467600"/>
              <a:gd name="connsiteY528" fmla="*/ 2742112 h 6858000"/>
              <a:gd name="connsiteX529" fmla="*/ 7131592 w 7467600"/>
              <a:gd name="connsiteY529" fmla="*/ 2672096 h 6858000"/>
              <a:gd name="connsiteX530" fmla="*/ 6996344 w 7467600"/>
              <a:gd name="connsiteY530" fmla="*/ 2518310 h 6858000"/>
              <a:gd name="connsiteX531" fmla="*/ 6735495 w 7467600"/>
              <a:gd name="connsiteY531" fmla="*/ 2196890 h 6858000"/>
              <a:gd name="connsiteX532" fmla="*/ 6721901 w 7467600"/>
              <a:gd name="connsiteY532" fmla="*/ 2179274 h 6858000"/>
              <a:gd name="connsiteX533" fmla="*/ 6604735 w 7467600"/>
              <a:gd name="connsiteY533" fmla="*/ 2041381 h 6858000"/>
              <a:gd name="connsiteX534" fmla="*/ 6591670 w 7467600"/>
              <a:gd name="connsiteY534" fmla="*/ 1988277 h 6858000"/>
              <a:gd name="connsiteX535" fmla="*/ 6747349 w 7467600"/>
              <a:gd name="connsiteY535" fmla="*/ 2160069 h 6858000"/>
              <a:gd name="connsiteX536" fmla="*/ 6760943 w 7467600"/>
              <a:gd name="connsiteY536" fmla="*/ 2177686 h 6858000"/>
              <a:gd name="connsiteX537" fmla="*/ 7021065 w 7467600"/>
              <a:gd name="connsiteY537" fmla="*/ 2498102 h 6858000"/>
              <a:gd name="connsiteX538" fmla="*/ 7155223 w 7467600"/>
              <a:gd name="connsiteY538" fmla="*/ 2650386 h 6858000"/>
              <a:gd name="connsiteX539" fmla="*/ 7203167 w 7467600"/>
              <a:gd name="connsiteY539" fmla="*/ 2697288 h 6858000"/>
              <a:gd name="connsiteX540" fmla="*/ 6937703 w 7467600"/>
              <a:gd name="connsiteY540" fmla="*/ 2321981 h 6858000"/>
              <a:gd name="connsiteX541" fmla="*/ 6591670 w 7467600"/>
              <a:gd name="connsiteY541" fmla="*/ 1988277 h 6858000"/>
              <a:gd name="connsiteX542" fmla="*/ 5798671 w 7467600"/>
              <a:gd name="connsiteY542" fmla="*/ 1981601 h 6858000"/>
              <a:gd name="connsiteX543" fmla="*/ 5754709 w 7467600"/>
              <a:gd name="connsiteY543" fmla="*/ 2071454 h 6858000"/>
              <a:gd name="connsiteX544" fmla="*/ 5763044 w 7467600"/>
              <a:gd name="connsiteY544" fmla="*/ 2842206 h 6858000"/>
              <a:gd name="connsiteX545" fmla="*/ 5764974 w 7467600"/>
              <a:gd name="connsiteY545" fmla="*/ 2799609 h 6858000"/>
              <a:gd name="connsiteX546" fmla="*/ 5767665 w 7467600"/>
              <a:gd name="connsiteY546" fmla="*/ 2666409 h 6858000"/>
              <a:gd name="connsiteX547" fmla="*/ 5763055 w 7467600"/>
              <a:gd name="connsiteY547" fmla="*/ 2579705 h 6858000"/>
              <a:gd name="connsiteX548" fmla="*/ 5758079 w 7467600"/>
              <a:gd name="connsiteY548" fmla="*/ 2492508 h 6858000"/>
              <a:gd name="connsiteX549" fmla="*/ 5779325 w 7467600"/>
              <a:gd name="connsiteY549" fmla="*/ 2197069 h 6858000"/>
              <a:gd name="connsiteX550" fmla="*/ 5798671 w 7467600"/>
              <a:gd name="connsiteY550" fmla="*/ 1981601 h 6858000"/>
              <a:gd name="connsiteX551" fmla="*/ 5829202 w 7467600"/>
              <a:gd name="connsiteY551" fmla="*/ 1971679 h 6858000"/>
              <a:gd name="connsiteX552" fmla="*/ 5809558 w 7467600"/>
              <a:gd name="connsiteY552" fmla="*/ 2198043 h 6858000"/>
              <a:gd name="connsiteX553" fmla="*/ 5788653 w 7467600"/>
              <a:gd name="connsiteY553" fmla="*/ 2489430 h 6858000"/>
              <a:gd name="connsiteX554" fmla="*/ 5793439 w 7467600"/>
              <a:gd name="connsiteY554" fmla="*/ 2575235 h 6858000"/>
              <a:gd name="connsiteX555" fmla="*/ 5796837 w 7467600"/>
              <a:gd name="connsiteY555" fmla="*/ 2637633 h 6858000"/>
              <a:gd name="connsiteX556" fmla="*/ 5818614 w 7467600"/>
              <a:gd name="connsiteY556" fmla="*/ 2473055 h 6858000"/>
              <a:gd name="connsiteX557" fmla="*/ 5829202 w 7467600"/>
              <a:gd name="connsiteY557" fmla="*/ 1971679 h 6858000"/>
              <a:gd name="connsiteX558" fmla="*/ 5911389 w 7467600"/>
              <a:gd name="connsiteY558" fmla="*/ 1898371 h 6858000"/>
              <a:gd name="connsiteX559" fmla="*/ 6237627 w 7467600"/>
              <a:gd name="connsiteY559" fmla="*/ 2231921 h 6858000"/>
              <a:gd name="connsiteX560" fmla="*/ 5911389 w 7467600"/>
              <a:gd name="connsiteY560" fmla="*/ 1898371 h 6858000"/>
              <a:gd name="connsiteX561" fmla="*/ 6944437 w 7467600"/>
              <a:gd name="connsiteY561" fmla="*/ 1575402 h 6858000"/>
              <a:gd name="connsiteX562" fmla="*/ 6304730 w 7467600"/>
              <a:gd name="connsiteY562" fmla="*/ 1766654 h 6858000"/>
              <a:gd name="connsiteX563" fmla="*/ 6944437 w 7467600"/>
              <a:gd name="connsiteY563" fmla="*/ 1575402 h 6858000"/>
              <a:gd name="connsiteX564" fmla="*/ 7019523 w 7467600"/>
              <a:gd name="connsiteY564" fmla="*/ 1519450 h 6858000"/>
              <a:gd name="connsiteX565" fmla="*/ 6298091 w 7467600"/>
              <a:gd name="connsiteY565" fmla="*/ 1737122 h 6858000"/>
              <a:gd name="connsiteX566" fmla="*/ 7019523 w 7467600"/>
              <a:gd name="connsiteY566" fmla="*/ 1519450 h 6858000"/>
              <a:gd name="connsiteX567" fmla="*/ 2399523 w 7467600"/>
              <a:gd name="connsiteY567" fmla="*/ 1428234 h 6858000"/>
              <a:gd name="connsiteX568" fmla="*/ 2224982 w 7467600"/>
              <a:gd name="connsiteY568" fmla="*/ 1826201 h 6858000"/>
              <a:gd name="connsiteX569" fmla="*/ 2096099 w 7467600"/>
              <a:gd name="connsiteY569" fmla="*/ 2345900 h 6858000"/>
              <a:gd name="connsiteX570" fmla="*/ 2283317 w 7467600"/>
              <a:gd name="connsiteY570" fmla="*/ 1796925 h 6858000"/>
              <a:gd name="connsiteX571" fmla="*/ 2399523 w 7467600"/>
              <a:gd name="connsiteY571" fmla="*/ 1428234 h 6858000"/>
              <a:gd name="connsiteX572" fmla="*/ 2448558 w 7467600"/>
              <a:gd name="connsiteY572" fmla="*/ 1373435 h 6858000"/>
              <a:gd name="connsiteX573" fmla="*/ 2312521 w 7467600"/>
              <a:gd name="connsiteY573" fmla="*/ 1806140 h 6858000"/>
              <a:gd name="connsiteX574" fmla="*/ 2127533 w 7467600"/>
              <a:gd name="connsiteY574" fmla="*/ 2348380 h 6858000"/>
              <a:gd name="connsiteX575" fmla="*/ 2358080 w 7467600"/>
              <a:gd name="connsiteY575" fmla="*/ 1866134 h 6858000"/>
              <a:gd name="connsiteX576" fmla="*/ 2407436 w 7467600"/>
              <a:gd name="connsiteY576" fmla="*/ 1651070 h 6858000"/>
              <a:gd name="connsiteX577" fmla="*/ 2448558 w 7467600"/>
              <a:gd name="connsiteY577" fmla="*/ 1373435 h 6858000"/>
              <a:gd name="connsiteX578" fmla="*/ 278707 w 7467600"/>
              <a:gd name="connsiteY578" fmla="*/ 1352270 h 6858000"/>
              <a:gd name="connsiteX579" fmla="*/ 321570 w 7467600"/>
              <a:gd name="connsiteY579" fmla="*/ 1861610 h 6858000"/>
              <a:gd name="connsiteX580" fmla="*/ 294281 w 7467600"/>
              <a:gd name="connsiteY580" fmla="*/ 1440658 h 6858000"/>
              <a:gd name="connsiteX581" fmla="*/ 278707 w 7467600"/>
              <a:gd name="connsiteY581" fmla="*/ 1352270 h 6858000"/>
              <a:gd name="connsiteX582" fmla="*/ 1423821 w 7467600"/>
              <a:gd name="connsiteY582" fmla="*/ 1351958 h 6858000"/>
              <a:gd name="connsiteX583" fmla="*/ 1638521 w 7467600"/>
              <a:gd name="connsiteY583" fmla="*/ 1908470 h 6858000"/>
              <a:gd name="connsiteX584" fmla="*/ 1754199 w 7467600"/>
              <a:gd name="connsiteY584" fmla="*/ 2149284 h 6858000"/>
              <a:gd name="connsiteX585" fmla="*/ 1908359 w 7467600"/>
              <a:gd name="connsiteY585" fmla="*/ 2364988 h 6858000"/>
              <a:gd name="connsiteX586" fmla="*/ 1647661 w 7467600"/>
              <a:gd name="connsiteY586" fmla="*/ 1825945 h 6858000"/>
              <a:gd name="connsiteX587" fmla="*/ 1423821 w 7467600"/>
              <a:gd name="connsiteY587" fmla="*/ 1351958 h 6858000"/>
              <a:gd name="connsiteX588" fmla="*/ 1431890 w 7467600"/>
              <a:gd name="connsiteY588" fmla="*/ 1306475 h 6858000"/>
              <a:gd name="connsiteX589" fmla="*/ 1507597 w 7467600"/>
              <a:gd name="connsiteY589" fmla="*/ 1446132 h 6858000"/>
              <a:gd name="connsiteX590" fmla="*/ 1674586 w 7467600"/>
              <a:gd name="connsiteY590" fmla="*/ 1813832 h 6858000"/>
              <a:gd name="connsiteX591" fmla="*/ 1815950 w 7467600"/>
              <a:gd name="connsiteY591" fmla="*/ 2128564 h 6858000"/>
              <a:gd name="connsiteX592" fmla="*/ 1984242 w 7467600"/>
              <a:gd name="connsiteY592" fmla="*/ 2430829 h 6858000"/>
              <a:gd name="connsiteX593" fmla="*/ 2014023 w 7467600"/>
              <a:gd name="connsiteY593" fmla="*/ 2450995 h 6858000"/>
              <a:gd name="connsiteX594" fmla="*/ 1747337 w 7467600"/>
              <a:gd name="connsiteY594" fmla="*/ 1855264 h 6858000"/>
              <a:gd name="connsiteX595" fmla="*/ 1533749 w 7467600"/>
              <a:gd name="connsiteY595" fmla="*/ 1478656 h 6858000"/>
              <a:gd name="connsiteX596" fmla="*/ 1431890 w 7467600"/>
              <a:gd name="connsiteY596" fmla="*/ 1306475 h 6858000"/>
              <a:gd name="connsiteX597" fmla="*/ 5052692 w 7467600"/>
              <a:gd name="connsiteY597" fmla="*/ 1292994 h 6858000"/>
              <a:gd name="connsiteX598" fmla="*/ 5200661 w 7467600"/>
              <a:gd name="connsiteY598" fmla="*/ 1635186 h 6858000"/>
              <a:gd name="connsiteX599" fmla="*/ 5297138 w 7467600"/>
              <a:gd name="connsiteY599" fmla="*/ 1906351 h 6858000"/>
              <a:gd name="connsiteX600" fmla="*/ 5052692 w 7467600"/>
              <a:gd name="connsiteY600" fmla="*/ 1292994 h 6858000"/>
              <a:gd name="connsiteX601" fmla="*/ 5009948 w 7467600"/>
              <a:gd name="connsiteY601" fmla="*/ 1273619 h 6858000"/>
              <a:gd name="connsiteX602" fmla="*/ 5121777 w 7467600"/>
              <a:gd name="connsiteY602" fmla="*/ 1654213 h 6858000"/>
              <a:gd name="connsiteX603" fmla="*/ 5293545 w 7467600"/>
              <a:gd name="connsiteY603" fmla="*/ 2072247 h 6858000"/>
              <a:gd name="connsiteX604" fmla="*/ 5294042 w 7467600"/>
              <a:gd name="connsiteY604" fmla="*/ 2065019 h 6858000"/>
              <a:gd name="connsiteX605" fmla="*/ 5171936 w 7467600"/>
              <a:gd name="connsiteY605" fmla="*/ 1647613 h 6858000"/>
              <a:gd name="connsiteX606" fmla="*/ 5009948 w 7467600"/>
              <a:gd name="connsiteY606" fmla="*/ 1273619 h 6858000"/>
              <a:gd name="connsiteX607" fmla="*/ 655236 w 7467600"/>
              <a:gd name="connsiteY607" fmla="*/ 1268632 h 6858000"/>
              <a:gd name="connsiteX608" fmla="*/ 839521 w 7467600"/>
              <a:gd name="connsiteY608" fmla="*/ 1685315 h 6858000"/>
              <a:gd name="connsiteX609" fmla="*/ 1109416 w 7467600"/>
              <a:gd name="connsiteY609" fmla="*/ 2061663 h 6858000"/>
              <a:gd name="connsiteX610" fmla="*/ 1298300 w 7467600"/>
              <a:gd name="connsiteY610" fmla="*/ 2247742 h 6858000"/>
              <a:gd name="connsiteX611" fmla="*/ 1125871 w 7467600"/>
              <a:gd name="connsiteY611" fmla="*/ 1989513 h 6858000"/>
              <a:gd name="connsiteX612" fmla="*/ 981574 w 7467600"/>
              <a:gd name="connsiteY612" fmla="*/ 1783157 h 6858000"/>
              <a:gd name="connsiteX613" fmla="*/ 922198 w 7467600"/>
              <a:gd name="connsiteY613" fmla="*/ 1677437 h 6858000"/>
              <a:gd name="connsiteX614" fmla="*/ 869293 w 7467600"/>
              <a:gd name="connsiteY614" fmla="*/ 1583214 h 6858000"/>
              <a:gd name="connsiteX615" fmla="*/ 751431 w 7467600"/>
              <a:gd name="connsiteY615" fmla="*/ 1405731 h 6858000"/>
              <a:gd name="connsiteX616" fmla="*/ 655236 w 7467600"/>
              <a:gd name="connsiteY616" fmla="*/ 1268632 h 6858000"/>
              <a:gd name="connsiteX617" fmla="*/ 6516292 w 7467600"/>
              <a:gd name="connsiteY617" fmla="*/ 1263064 h 6858000"/>
              <a:gd name="connsiteX618" fmla="*/ 5736320 w 7467600"/>
              <a:gd name="connsiteY618" fmla="*/ 1501803 h 6858000"/>
              <a:gd name="connsiteX619" fmla="*/ 6516292 w 7467600"/>
              <a:gd name="connsiteY619" fmla="*/ 1263064 h 6858000"/>
              <a:gd name="connsiteX620" fmla="*/ 291466 w 7467600"/>
              <a:gd name="connsiteY620" fmla="*/ 1250369 h 6858000"/>
              <a:gd name="connsiteX621" fmla="*/ 323180 w 7467600"/>
              <a:gd name="connsiteY621" fmla="*/ 1435283 h 6858000"/>
              <a:gd name="connsiteX622" fmla="*/ 349381 w 7467600"/>
              <a:gd name="connsiteY622" fmla="*/ 1875041 h 6858000"/>
              <a:gd name="connsiteX623" fmla="*/ 374363 w 7467600"/>
              <a:gd name="connsiteY623" fmla="*/ 1506494 h 6858000"/>
              <a:gd name="connsiteX624" fmla="*/ 302168 w 7467600"/>
              <a:gd name="connsiteY624" fmla="*/ 1274495 h 6858000"/>
              <a:gd name="connsiteX625" fmla="*/ 291466 w 7467600"/>
              <a:gd name="connsiteY625" fmla="*/ 1250369 h 6858000"/>
              <a:gd name="connsiteX626" fmla="*/ 678222 w 7467600"/>
              <a:gd name="connsiteY626" fmla="*/ 1248670 h 6858000"/>
              <a:gd name="connsiteX627" fmla="*/ 775536 w 7467600"/>
              <a:gd name="connsiteY627" fmla="*/ 1388015 h 6858000"/>
              <a:gd name="connsiteX628" fmla="*/ 894529 w 7467600"/>
              <a:gd name="connsiteY628" fmla="*/ 1567739 h 6858000"/>
              <a:gd name="connsiteX629" fmla="*/ 948000 w 7467600"/>
              <a:gd name="connsiteY629" fmla="*/ 1663088 h 6858000"/>
              <a:gd name="connsiteX630" fmla="*/ 1006812 w 7467600"/>
              <a:gd name="connsiteY630" fmla="*/ 1767683 h 6858000"/>
              <a:gd name="connsiteX631" fmla="*/ 1149133 w 7467600"/>
              <a:gd name="connsiteY631" fmla="*/ 1971513 h 6858000"/>
              <a:gd name="connsiteX632" fmla="*/ 1333952 w 7467600"/>
              <a:gd name="connsiteY632" fmla="*/ 2251620 h 6858000"/>
              <a:gd name="connsiteX633" fmla="*/ 1337329 w 7467600"/>
              <a:gd name="connsiteY633" fmla="*/ 2258350 h 6858000"/>
              <a:gd name="connsiteX634" fmla="*/ 1014726 w 7467600"/>
              <a:gd name="connsiteY634" fmla="*/ 1615556 h 6858000"/>
              <a:gd name="connsiteX635" fmla="*/ 678222 w 7467600"/>
              <a:gd name="connsiteY635" fmla="*/ 1248670 h 6858000"/>
              <a:gd name="connsiteX636" fmla="*/ 6691602 w 7467600"/>
              <a:gd name="connsiteY636" fmla="*/ 1140573 h 6858000"/>
              <a:gd name="connsiteX637" fmla="*/ 6571100 w 7467600"/>
              <a:gd name="connsiteY637" fmla="*/ 1183662 h 6858000"/>
              <a:gd name="connsiteX638" fmla="*/ 6241687 w 7467600"/>
              <a:gd name="connsiteY638" fmla="*/ 1257600 h 6858000"/>
              <a:gd name="connsiteX639" fmla="*/ 5693009 w 7467600"/>
              <a:gd name="connsiteY639" fmla="*/ 1478256 h 6858000"/>
              <a:gd name="connsiteX640" fmla="*/ 6548420 w 7467600"/>
              <a:gd name="connsiteY640" fmla="*/ 1214599 h 6858000"/>
              <a:gd name="connsiteX641" fmla="*/ 6605473 w 7467600"/>
              <a:gd name="connsiteY641" fmla="*/ 1184686 h 6858000"/>
              <a:gd name="connsiteX642" fmla="*/ 6691602 w 7467600"/>
              <a:gd name="connsiteY642" fmla="*/ 1140573 h 6858000"/>
              <a:gd name="connsiteX643" fmla="*/ 4002475 w 7467600"/>
              <a:gd name="connsiteY643" fmla="*/ 1037802 h 6858000"/>
              <a:gd name="connsiteX644" fmla="*/ 4000324 w 7467600"/>
              <a:gd name="connsiteY644" fmla="*/ 1039362 h 6858000"/>
              <a:gd name="connsiteX645" fmla="*/ 4002862 w 7467600"/>
              <a:gd name="connsiteY645" fmla="*/ 1042866 h 6858000"/>
              <a:gd name="connsiteX646" fmla="*/ 4002475 w 7467600"/>
              <a:gd name="connsiteY646" fmla="*/ 1037802 h 6858000"/>
              <a:gd name="connsiteX647" fmla="*/ 506322 w 7467600"/>
              <a:gd name="connsiteY647" fmla="*/ 1020997 h 6858000"/>
              <a:gd name="connsiteX648" fmla="*/ 533068 w 7467600"/>
              <a:gd name="connsiteY648" fmla="*/ 1029409 h 6858000"/>
              <a:gd name="connsiteX649" fmla="*/ 1232525 w 7467600"/>
              <a:gd name="connsiteY649" fmla="*/ 1804675 h 6858000"/>
              <a:gd name="connsiteX650" fmla="*/ 1388858 w 7467600"/>
              <a:gd name="connsiteY650" fmla="*/ 2368011 h 6858000"/>
              <a:gd name="connsiteX651" fmla="*/ 1384098 w 7467600"/>
              <a:gd name="connsiteY651" fmla="*/ 2378125 h 6858000"/>
              <a:gd name="connsiteX652" fmla="*/ 1425393 w 7467600"/>
              <a:gd name="connsiteY652" fmla="*/ 2589124 h 6858000"/>
              <a:gd name="connsiteX653" fmla="*/ 1424001 w 7467600"/>
              <a:gd name="connsiteY653" fmla="*/ 2597541 h 6858000"/>
              <a:gd name="connsiteX654" fmla="*/ 2152729 w 7467600"/>
              <a:gd name="connsiteY654" fmla="*/ 2864487 h 6858000"/>
              <a:gd name="connsiteX655" fmla="*/ 2020609 w 7467600"/>
              <a:gd name="connsiteY655" fmla="*/ 2539671 h 6858000"/>
              <a:gd name="connsiteX656" fmla="*/ 2018920 w 7467600"/>
              <a:gd name="connsiteY656" fmla="*/ 2536309 h 6858000"/>
              <a:gd name="connsiteX657" fmla="*/ 1342441 w 7467600"/>
              <a:gd name="connsiteY657" fmla="*/ 1173017 h 6858000"/>
              <a:gd name="connsiteX658" fmla="*/ 1367925 w 7467600"/>
              <a:gd name="connsiteY658" fmla="*/ 1135648 h 6858000"/>
              <a:gd name="connsiteX659" fmla="*/ 1771401 w 7467600"/>
              <a:gd name="connsiteY659" fmla="*/ 1806673 h 6858000"/>
              <a:gd name="connsiteX660" fmla="*/ 1972385 w 7467600"/>
              <a:gd name="connsiteY660" fmla="*/ 2198735 h 6858000"/>
              <a:gd name="connsiteX661" fmla="*/ 2040892 w 7467600"/>
              <a:gd name="connsiteY661" fmla="*/ 2405205 h 6858000"/>
              <a:gd name="connsiteX662" fmla="*/ 2131689 w 7467600"/>
              <a:gd name="connsiteY662" fmla="*/ 1936926 h 6858000"/>
              <a:gd name="connsiteX663" fmla="*/ 2454820 w 7467600"/>
              <a:gd name="connsiteY663" fmla="*/ 1248808 h 6858000"/>
              <a:gd name="connsiteX664" fmla="*/ 2492512 w 7467600"/>
              <a:gd name="connsiteY664" fmla="*/ 1302920 h 6858000"/>
              <a:gd name="connsiteX665" fmla="*/ 2081216 w 7467600"/>
              <a:gd name="connsiteY665" fmla="*/ 2527513 h 6858000"/>
              <a:gd name="connsiteX666" fmla="*/ 2081211 w 7467600"/>
              <a:gd name="connsiteY666" fmla="*/ 2528916 h 6858000"/>
              <a:gd name="connsiteX667" fmla="*/ 2199067 w 7467600"/>
              <a:gd name="connsiteY667" fmla="*/ 2884061 h 6858000"/>
              <a:gd name="connsiteX668" fmla="*/ 3192586 w 7467600"/>
              <a:gd name="connsiteY668" fmla="*/ 3411496 h 6858000"/>
              <a:gd name="connsiteX669" fmla="*/ 3182620 w 7467600"/>
              <a:gd name="connsiteY669" fmla="*/ 3483279 h 6858000"/>
              <a:gd name="connsiteX670" fmla="*/ 2435119 w 7467600"/>
              <a:gd name="connsiteY670" fmla="*/ 3080173 h 6858000"/>
              <a:gd name="connsiteX671" fmla="*/ 2410152 w 7467600"/>
              <a:gd name="connsiteY671" fmla="*/ 3063751 h 6858000"/>
              <a:gd name="connsiteX672" fmla="*/ 2408099 w 7467600"/>
              <a:gd name="connsiteY672" fmla="*/ 3064403 h 6858000"/>
              <a:gd name="connsiteX673" fmla="*/ 2407218 w 7467600"/>
              <a:gd name="connsiteY673" fmla="*/ 3070324 h 6858000"/>
              <a:gd name="connsiteX674" fmla="*/ 2380138 w 7467600"/>
              <a:gd name="connsiteY674" fmla="*/ 3099341 h 6858000"/>
              <a:gd name="connsiteX675" fmla="*/ 1765923 w 7467600"/>
              <a:gd name="connsiteY675" fmla="*/ 3581043 h 6858000"/>
              <a:gd name="connsiteX676" fmla="*/ 1702258 w 7467600"/>
              <a:gd name="connsiteY676" fmla="*/ 3612286 h 6858000"/>
              <a:gd name="connsiteX677" fmla="*/ 1538370 w 7467600"/>
              <a:gd name="connsiteY677" fmla="*/ 3811804 h 6858000"/>
              <a:gd name="connsiteX678" fmla="*/ 542867 w 7467600"/>
              <a:gd name="connsiteY678" fmla="*/ 4944092 h 6858000"/>
              <a:gd name="connsiteX679" fmla="*/ 515800 w 7467600"/>
              <a:gd name="connsiteY679" fmla="*/ 4862180 h 6858000"/>
              <a:gd name="connsiteX680" fmla="*/ 909145 w 7467600"/>
              <a:gd name="connsiteY680" fmla="*/ 4199225 h 6858000"/>
              <a:gd name="connsiteX681" fmla="*/ 1214067 w 7467600"/>
              <a:gd name="connsiteY681" fmla="*/ 3908561 h 6858000"/>
              <a:gd name="connsiteX682" fmla="*/ 640967 w 7467600"/>
              <a:gd name="connsiteY682" fmla="*/ 4105601 h 6858000"/>
              <a:gd name="connsiteX683" fmla="*/ 112563 w 7467600"/>
              <a:gd name="connsiteY683" fmla="*/ 4396952 h 6858000"/>
              <a:gd name="connsiteX684" fmla="*/ 0 w 7467600"/>
              <a:gd name="connsiteY684" fmla="*/ 4466006 h 6858000"/>
              <a:gd name="connsiteX685" fmla="*/ 0 w 7467600"/>
              <a:gd name="connsiteY685" fmla="*/ 4233763 h 6858000"/>
              <a:gd name="connsiteX686" fmla="*/ 36881 w 7467600"/>
              <a:gd name="connsiteY686" fmla="*/ 4200118 h 6858000"/>
              <a:gd name="connsiteX687" fmla="*/ 910534 w 7467600"/>
              <a:gd name="connsiteY687" fmla="*/ 3629753 h 6858000"/>
              <a:gd name="connsiteX688" fmla="*/ 1578717 w 7467600"/>
              <a:gd name="connsiteY688" fmla="*/ 3575982 h 6858000"/>
              <a:gd name="connsiteX689" fmla="*/ 2338780 w 7467600"/>
              <a:gd name="connsiteY689" fmla="*/ 3033725 h 6858000"/>
              <a:gd name="connsiteX690" fmla="*/ 1807991 w 7467600"/>
              <a:gd name="connsiteY690" fmla="*/ 2807184 h 6858000"/>
              <a:gd name="connsiteX691" fmla="*/ 1416358 w 7467600"/>
              <a:gd name="connsiteY691" fmla="*/ 3112571 h 6858000"/>
              <a:gd name="connsiteX692" fmla="*/ 939066 w 7467600"/>
              <a:gd name="connsiteY692" fmla="*/ 3378798 h 6858000"/>
              <a:gd name="connsiteX693" fmla="*/ 115099 w 7467600"/>
              <a:gd name="connsiteY693" fmla="*/ 3607650 h 6858000"/>
              <a:gd name="connsiteX694" fmla="*/ 97284 w 7467600"/>
              <a:gd name="connsiteY694" fmla="*/ 3520393 h 6858000"/>
              <a:gd name="connsiteX695" fmla="*/ 922050 w 7467600"/>
              <a:gd name="connsiteY695" fmla="*/ 3074867 h 6858000"/>
              <a:gd name="connsiteX696" fmla="*/ 1405265 w 7467600"/>
              <a:gd name="connsiteY696" fmla="*/ 3016319 h 6858000"/>
              <a:gd name="connsiteX697" fmla="*/ 1407512 w 7467600"/>
              <a:gd name="connsiteY697" fmla="*/ 3018001 h 6858000"/>
              <a:gd name="connsiteX698" fmla="*/ 1726266 w 7467600"/>
              <a:gd name="connsiteY698" fmla="*/ 2777274 h 6858000"/>
              <a:gd name="connsiteX699" fmla="*/ 625390 w 7467600"/>
              <a:gd name="connsiteY699" fmla="*/ 2514541 h 6858000"/>
              <a:gd name="connsiteX700" fmla="*/ 619799 w 7467600"/>
              <a:gd name="connsiteY700" fmla="*/ 2527180 h 6858000"/>
              <a:gd name="connsiteX701" fmla="*/ 310030 w 7467600"/>
              <a:gd name="connsiteY701" fmla="*/ 2771818 h 6858000"/>
              <a:gd name="connsiteX702" fmla="*/ 173877 w 7467600"/>
              <a:gd name="connsiteY702" fmla="*/ 2937056 h 6858000"/>
              <a:gd name="connsiteX703" fmla="*/ 77889 w 7467600"/>
              <a:gd name="connsiteY703" fmla="*/ 3138440 h 6858000"/>
              <a:gd name="connsiteX704" fmla="*/ 0 w 7467600"/>
              <a:gd name="connsiteY704" fmla="*/ 3271395 h 6858000"/>
              <a:gd name="connsiteX705" fmla="*/ 0 w 7467600"/>
              <a:gd name="connsiteY705" fmla="*/ 3153002 h 6858000"/>
              <a:gd name="connsiteX706" fmla="*/ 2386 w 7467600"/>
              <a:gd name="connsiteY706" fmla="*/ 3149203 h 6858000"/>
              <a:gd name="connsiteX707" fmla="*/ 89753 w 7467600"/>
              <a:gd name="connsiteY707" fmla="*/ 2987702 h 6858000"/>
              <a:gd name="connsiteX708" fmla="*/ 76869 w 7467600"/>
              <a:gd name="connsiteY708" fmla="*/ 3005404 h 6858000"/>
              <a:gd name="connsiteX709" fmla="*/ 32049 w 7467600"/>
              <a:gd name="connsiteY709" fmla="*/ 3065814 h 6858000"/>
              <a:gd name="connsiteX710" fmla="*/ 0 w 7467600"/>
              <a:gd name="connsiteY710" fmla="*/ 3108744 h 6858000"/>
              <a:gd name="connsiteX711" fmla="*/ 0 w 7467600"/>
              <a:gd name="connsiteY711" fmla="*/ 3058059 h 6858000"/>
              <a:gd name="connsiteX712" fmla="*/ 7610 w 7467600"/>
              <a:gd name="connsiteY712" fmla="*/ 3047889 h 6858000"/>
              <a:gd name="connsiteX713" fmla="*/ 52419 w 7467600"/>
              <a:gd name="connsiteY713" fmla="*/ 2987479 h 6858000"/>
              <a:gd name="connsiteX714" fmla="*/ 59142 w 7467600"/>
              <a:gd name="connsiteY714" fmla="*/ 2978488 h 6858000"/>
              <a:gd name="connsiteX715" fmla="*/ 0 w 7467600"/>
              <a:gd name="connsiteY715" fmla="*/ 3015334 h 6858000"/>
              <a:gd name="connsiteX716" fmla="*/ 0 w 7467600"/>
              <a:gd name="connsiteY716" fmla="*/ 2914286 h 6858000"/>
              <a:gd name="connsiteX717" fmla="*/ 36383 w 7467600"/>
              <a:gd name="connsiteY717" fmla="*/ 2901128 h 6858000"/>
              <a:gd name="connsiteX718" fmla="*/ 156329 w 7467600"/>
              <a:gd name="connsiteY718" fmla="*/ 2840533 h 6858000"/>
              <a:gd name="connsiteX719" fmla="*/ 358355 w 7467600"/>
              <a:gd name="connsiteY719" fmla="*/ 2620471 h 6858000"/>
              <a:gd name="connsiteX720" fmla="*/ 510577 w 7467600"/>
              <a:gd name="connsiteY720" fmla="*/ 2501244 h 6858000"/>
              <a:gd name="connsiteX721" fmla="*/ 211967 w 7467600"/>
              <a:gd name="connsiteY721" fmla="*/ 2479171 h 6858000"/>
              <a:gd name="connsiteX722" fmla="*/ 0 w 7467600"/>
              <a:gd name="connsiteY722" fmla="*/ 2476398 h 6858000"/>
              <a:gd name="connsiteX723" fmla="*/ 0 w 7467600"/>
              <a:gd name="connsiteY723" fmla="*/ 2389189 h 6858000"/>
              <a:gd name="connsiteX724" fmla="*/ 103062 w 7467600"/>
              <a:gd name="connsiteY724" fmla="*/ 2389518 h 6858000"/>
              <a:gd name="connsiteX725" fmla="*/ 510734 w 7467600"/>
              <a:gd name="connsiteY725" fmla="*/ 2416201 h 6858000"/>
              <a:gd name="connsiteX726" fmla="*/ 279257 w 7467600"/>
              <a:gd name="connsiteY726" fmla="*/ 2092102 h 6858000"/>
              <a:gd name="connsiteX727" fmla="*/ 65265 w 7467600"/>
              <a:gd name="connsiteY727" fmla="*/ 2006049 h 6858000"/>
              <a:gd name="connsiteX728" fmla="*/ 0 w 7467600"/>
              <a:gd name="connsiteY728" fmla="*/ 1982532 h 6858000"/>
              <a:gd name="connsiteX729" fmla="*/ 0 w 7467600"/>
              <a:gd name="connsiteY729" fmla="*/ 1912789 h 6858000"/>
              <a:gd name="connsiteX730" fmla="*/ 97460 w 7467600"/>
              <a:gd name="connsiteY730" fmla="*/ 1953725 h 6858000"/>
              <a:gd name="connsiteX731" fmla="*/ 221272 w 7467600"/>
              <a:gd name="connsiteY731" fmla="*/ 1980766 h 6858000"/>
              <a:gd name="connsiteX732" fmla="*/ 116765 w 7467600"/>
              <a:gd name="connsiteY732" fmla="*/ 1911033 h 6858000"/>
              <a:gd name="connsiteX733" fmla="*/ 16405 w 7467600"/>
              <a:gd name="connsiteY733" fmla="*/ 1803412 h 6858000"/>
              <a:gd name="connsiteX734" fmla="*/ 0 w 7467600"/>
              <a:gd name="connsiteY734" fmla="*/ 1784777 h 6858000"/>
              <a:gd name="connsiteX735" fmla="*/ 0 w 7467600"/>
              <a:gd name="connsiteY735" fmla="*/ 1740082 h 6858000"/>
              <a:gd name="connsiteX736" fmla="*/ 39394 w 7467600"/>
              <a:gd name="connsiteY736" fmla="*/ 1784856 h 6858000"/>
              <a:gd name="connsiteX737" fmla="*/ 135813 w 7467600"/>
              <a:gd name="connsiteY737" fmla="*/ 1888838 h 6858000"/>
              <a:gd name="connsiteX738" fmla="*/ 242575 w 7467600"/>
              <a:gd name="connsiteY738" fmla="*/ 1958841 h 6858000"/>
              <a:gd name="connsiteX739" fmla="*/ 82197 w 7467600"/>
              <a:gd name="connsiteY739" fmla="*/ 1754826 h 6858000"/>
              <a:gd name="connsiteX740" fmla="*/ 0 w 7467600"/>
              <a:gd name="connsiteY740" fmla="*/ 1679650 h 6858000"/>
              <a:gd name="connsiteX741" fmla="*/ 0 w 7467600"/>
              <a:gd name="connsiteY741" fmla="*/ 1602463 h 6858000"/>
              <a:gd name="connsiteX742" fmla="*/ 84689 w 7467600"/>
              <a:gd name="connsiteY742" fmla="*/ 1677442 h 6858000"/>
              <a:gd name="connsiteX743" fmla="*/ 298437 w 7467600"/>
              <a:gd name="connsiteY743" fmla="*/ 1968019 h 6858000"/>
              <a:gd name="connsiteX744" fmla="*/ 227269 w 7467600"/>
              <a:gd name="connsiteY744" fmla="*/ 1114064 h 6858000"/>
              <a:gd name="connsiteX745" fmla="*/ 248003 w 7467600"/>
              <a:gd name="connsiteY745" fmla="*/ 1089613 h 6858000"/>
              <a:gd name="connsiteX746" fmla="*/ 427020 w 7467600"/>
              <a:gd name="connsiteY746" fmla="*/ 1619803 h 6858000"/>
              <a:gd name="connsiteX747" fmla="*/ 340345 w 7467600"/>
              <a:gd name="connsiteY747" fmla="*/ 2027739 h 6858000"/>
              <a:gd name="connsiteX748" fmla="*/ 360865 w 7467600"/>
              <a:gd name="connsiteY748" fmla="*/ 2044827 h 6858000"/>
              <a:gd name="connsiteX749" fmla="*/ 560414 w 7467600"/>
              <a:gd name="connsiteY749" fmla="*/ 2421457 h 6858000"/>
              <a:gd name="connsiteX750" fmla="*/ 1359703 w 7467600"/>
              <a:gd name="connsiteY750" fmla="*/ 2578554 h 6858000"/>
              <a:gd name="connsiteX751" fmla="*/ 1359422 w 7467600"/>
              <a:gd name="connsiteY751" fmla="*/ 2577994 h 6858000"/>
              <a:gd name="connsiteX752" fmla="*/ 828701 w 7467600"/>
              <a:gd name="connsiteY752" fmla="*/ 1839520 h 6858000"/>
              <a:gd name="connsiteX753" fmla="*/ 494427 w 7467600"/>
              <a:gd name="connsiteY753" fmla="*/ 1092333 h 6858000"/>
              <a:gd name="connsiteX754" fmla="*/ 506322 w 7467600"/>
              <a:gd name="connsiteY754" fmla="*/ 1020997 h 6858000"/>
              <a:gd name="connsiteX755" fmla="*/ 4570198 w 7467600"/>
              <a:gd name="connsiteY755" fmla="*/ 978081 h 6858000"/>
              <a:gd name="connsiteX756" fmla="*/ 4523691 w 7467600"/>
              <a:gd name="connsiteY756" fmla="*/ 1127776 h 6858000"/>
              <a:gd name="connsiteX757" fmla="*/ 4509875 w 7467600"/>
              <a:gd name="connsiteY757" fmla="*/ 1167552 h 6858000"/>
              <a:gd name="connsiteX758" fmla="*/ 4478168 w 7467600"/>
              <a:gd name="connsiteY758" fmla="*/ 1260735 h 6858000"/>
              <a:gd name="connsiteX759" fmla="*/ 4409309 w 7467600"/>
              <a:gd name="connsiteY759" fmla="*/ 1666996 h 6858000"/>
              <a:gd name="connsiteX760" fmla="*/ 4370031 w 7467600"/>
              <a:gd name="connsiteY760" fmla="*/ 1955666 h 6858000"/>
              <a:gd name="connsiteX761" fmla="*/ 4570198 w 7467600"/>
              <a:gd name="connsiteY761" fmla="*/ 978081 h 6858000"/>
              <a:gd name="connsiteX762" fmla="*/ 4557898 w 7467600"/>
              <a:gd name="connsiteY762" fmla="*/ 900011 h 6858000"/>
              <a:gd name="connsiteX763" fmla="*/ 4344840 w 7467600"/>
              <a:gd name="connsiteY763" fmla="*/ 1922038 h 6858000"/>
              <a:gd name="connsiteX764" fmla="*/ 4378710 w 7467600"/>
              <a:gd name="connsiteY764" fmla="*/ 1665516 h 6858000"/>
              <a:gd name="connsiteX765" fmla="*/ 4448798 w 7467600"/>
              <a:gd name="connsiteY765" fmla="*/ 1253024 h 6858000"/>
              <a:gd name="connsiteX766" fmla="*/ 4480315 w 7467600"/>
              <a:gd name="connsiteY766" fmla="*/ 1158454 h 6858000"/>
              <a:gd name="connsiteX767" fmla="*/ 4494133 w 7467600"/>
              <a:gd name="connsiteY767" fmla="*/ 1118676 h 6858000"/>
              <a:gd name="connsiteX768" fmla="*/ 4557898 w 7467600"/>
              <a:gd name="connsiteY768" fmla="*/ 900011 h 6858000"/>
              <a:gd name="connsiteX769" fmla="*/ 5870151 w 7467600"/>
              <a:gd name="connsiteY769" fmla="*/ 898890 h 6858000"/>
              <a:gd name="connsiteX770" fmla="*/ 5861335 w 7467600"/>
              <a:gd name="connsiteY770" fmla="*/ 899177 h 6858000"/>
              <a:gd name="connsiteX771" fmla="*/ 5843702 w 7467600"/>
              <a:gd name="connsiteY771" fmla="*/ 899748 h 6858000"/>
              <a:gd name="connsiteX772" fmla="*/ 5651107 w 7467600"/>
              <a:gd name="connsiteY772" fmla="*/ 920306 h 6858000"/>
              <a:gd name="connsiteX773" fmla="*/ 5459407 w 7467600"/>
              <a:gd name="connsiteY773" fmla="*/ 940975 h 6858000"/>
              <a:gd name="connsiteX774" fmla="*/ 5374846 w 7467600"/>
              <a:gd name="connsiteY774" fmla="*/ 941988 h 6858000"/>
              <a:gd name="connsiteX775" fmla="*/ 5256105 w 7467600"/>
              <a:gd name="connsiteY775" fmla="*/ 945632 h 6858000"/>
              <a:gd name="connsiteX776" fmla="*/ 5107071 w 7467600"/>
              <a:gd name="connsiteY776" fmla="*/ 969720 h 6858000"/>
              <a:gd name="connsiteX777" fmla="*/ 4998681 w 7467600"/>
              <a:gd name="connsiteY777" fmla="*/ 988771 h 6858000"/>
              <a:gd name="connsiteX778" fmla="*/ 5870151 w 7467600"/>
              <a:gd name="connsiteY778" fmla="*/ 898890 h 6858000"/>
              <a:gd name="connsiteX779" fmla="*/ 5504425 w 7467600"/>
              <a:gd name="connsiteY779" fmla="*/ 848067 h 6858000"/>
              <a:gd name="connsiteX780" fmla="*/ 4968849 w 7467600"/>
              <a:gd name="connsiteY780" fmla="*/ 962318 h 6858000"/>
              <a:gd name="connsiteX781" fmla="*/ 5104039 w 7467600"/>
              <a:gd name="connsiteY781" fmla="*/ 940634 h 6858000"/>
              <a:gd name="connsiteX782" fmla="*/ 5256311 w 7467600"/>
              <a:gd name="connsiteY782" fmla="*/ 916490 h 6858000"/>
              <a:gd name="connsiteX783" fmla="*/ 5377381 w 7467600"/>
              <a:gd name="connsiteY783" fmla="*/ 912671 h 6858000"/>
              <a:gd name="connsiteX784" fmla="*/ 5460148 w 7467600"/>
              <a:gd name="connsiteY784" fmla="*/ 911442 h 6858000"/>
              <a:gd name="connsiteX785" fmla="*/ 5648971 w 7467600"/>
              <a:gd name="connsiteY785" fmla="*/ 891331 h 6858000"/>
              <a:gd name="connsiteX786" fmla="*/ 5844807 w 7467600"/>
              <a:gd name="connsiteY786" fmla="*/ 870718 h 6858000"/>
              <a:gd name="connsiteX787" fmla="*/ 5862975 w 7467600"/>
              <a:gd name="connsiteY787" fmla="*/ 869756 h 6858000"/>
              <a:gd name="connsiteX788" fmla="*/ 5920887 w 7467600"/>
              <a:gd name="connsiteY788" fmla="*/ 865929 h 6858000"/>
              <a:gd name="connsiteX789" fmla="*/ 5504425 w 7467600"/>
              <a:gd name="connsiteY789" fmla="*/ 848067 h 6858000"/>
              <a:gd name="connsiteX790" fmla="*/ 3607114 w 7467600"/>
              <a:gd name="connsiteY790" fmla="*/ 467441 h 6858000"/>
              <a:gd name="connsiteX791" fmla="*/ 3296242 w 7467600"/>
              <a:gd name="connsiteY791" fmla="*/ 807991 h 6858000"/>
              <a:gd name="connsiteX792" fmla="*/ 3174674 w 7467600"/>
              <a:gd name="connsiteY792" fmla="*/ 919759 h 6858000"/>
              <a:gd name="connsiteX793" fmla="*/ 3042978 w 7467600"/>
              <a:gd name="connsiteY793" fmla="*/ 1054894 h 6858000"/>
              <a:gd name="connsiteX794" fmla="*/ 2968914 w 7467600"/>
              <a:gd name="connsiteY794" fmla="*/ 1133756 h 6858000"/>
              <a:gd name="connsiteX795" fmla="*/ 3103823 w 7467600"/>
              <a:gd name="connsiteY795" fmla="*/ 1026814 h 6858000"/>
              <a:gd name="connsiteX796" fmla="*/ 3607114 w 7467600"/>
              <a:gd name="connsiteY796" fmla="*/ 467441 h 6858000"/>
              <a:gd name="connsiteX797" fmla="*/ 3744487 w 7467600"/>
              <a:gd name="connsiteY797" fmla="*/ 383136 h 6858000"/>
              <a:gd name="connsiteX798" fmla="*/ 3970213 w 7467600"/>
              <a:gd name="connsiteY798" fmla="*/ 995559 h 6858000"/>
              <a:gd name="connsiteX799" fmla="*/ 3744487 w 7467600"/>
              <a:gd name="connsiteY799" fmla="*/ 383136 h 6858000"/>
              <a:gd name="connsiteX800" fmla="*/ 3624562 w 7467600"/>
              <a:gd name="connsiteY800" fmla="*/ 367041 h 6858000"/>
              <a:gd name="connsiteX801" fmla="*/ 3489712 w 7467600"/>
              <a:gd name="connsiteY801" fmla="*/ 485386 h 6858000"/>
              <a:gd name="connsiteX802" fmla="*/ 3182994 w 7467600"/>
              <a:gd name="connsiteY802" fmla="*/ 828265 h 6858000"/>
              <a:gd name="connsiteX803" fmla="*/ 2892114 w 7467600"/>
              <a:gd name="connsiteY803" fmla="*/ 1172635 h 6858000"/>
              <a:gd name="connsiteX804" fmla="*/ 3021459 w 7467600"/>
              <a:gd name="connsiteY804" fmla="*/ 1035385 h 6858000"/>
              <a:gd name="connsiteX805" fmla="*/ 3153873 w 7467600"/>
              <a:gd name="connsiteY805" fmla="*/ 898971 h 6858000"/>
              <a:gd name="connsiteX806" fmla="*/ 3276511 w 7467600"/>
              <a:gd name="connsiteY806" fmla="*/ 786423 h 6858000"/>
              <a:gd name="connsiteX807" fmla="*/ 3584154 w 7467600"/>
              <a:gd name="connsiteY807" fmla="*/ 448218 h 6858000"/>
              <a:gd name="connsiteX808" fmla="*/ 3624562 w 7467600"/>
              <a:gd name="connsiteY808" fmla="*/ 367041 h 6858000"/>
              <a:gd name="connsiteX809" fmla="*/ 3766672 w 7467600"/>
              <a:gd name="connsiteY809" fmla="*/ 359429 h 6858000"/>
              <a:gd name="connsiteX810" fmla="*/ 3996338 w 7467600"/>
              <a:gd name="connsiteY810" fmla="*/ 968237 h 6858000"/>
              <a:gd name="connsiteX811" fmla="*/ 3766672 w 7467600"/>
              <a:gd name="connsiteY811" fmla="*/ 359429 h 6858000"/>
              <a:gd name="connsiteX812" fmla="*/ 5805386 w 7467600"/>
              <a:gd name="connsiteY812" fmla="*/ 239240 h 6858000"/>
              <a:gd name="connsiteX813" fmla="*/ 5736947 w 7467600"/>
              <a:gd name="connsiteY813" fmla="*/ 261367 h 6858000"/>
              <a:gd name="connsiteX814" fmla="*/ 5427012 w 7467600"/>
              <a:gd name="connsiteY814" fmla="*/ 311272 h 6858000"/>
              <a:gd name="connsiteX815" fmla="*/ 5147818 w 7467600"/>
              <a:gd name="connsiteY815" fmla="*/ 322112 h 6858000"/>
              <a:gd name="connsiteX816" fmla="*/ 5060854 w 7467600"/>
              <a:gd name="connsiteY816" fmla="*/ 311882 h 6858000"/>
              <a:gd name="connsiteX817" fmla="*/ 4945989 w 7467600"/>
              <a:gd name="connsiteY817" fmla="*/ 300516 h 6858000"/>
              <a:gd name="connsiteX818" fmla="*/ 5410479 w 7467600"/>
              <a:gd name="connsiteY818" fmla="*/ 348434 h 6858000"/>
              <a:gd name="connsiteX819" fmla="*/ 5805386 w 7467600"/>
              <a:gd name="connsiteY819" fmla="*/ 239240 h 6858000"/>
              <a:gd name="connsiteX820" fmla="*/ 5905192 w 7467600"/>
              <a:gd name="connsiteY820" fmla="*/ 163079 h 6858000"/>
              <a:gd name="connsiteX821" fmla="*/ 5865655 w 7467600"/>
              <a:gd name="connsiteY821" fmla="*/ 171901 h 6858000"/>
              <a:gd name="connsiteX822" fmla="*/ 5259740 w 7467600"/>
              <a:gd name="connsiteY822" fmla="*/ 257013 h 6858000"/>
              <a:gd name="connsiteX823" fmla="*/ 5208466 w 7467600"/>
              <a:gd name="connsiteY823" fmla="*/ 257550 h 6858000"/>
              <a:gd name="connsiteX824" fmla="*/ 4980204 w 7467600"/>
              <a:gd name="connsiteY824" fmla="*/ 271903 h 6858000"/>
              <a:gd name="connsiteX825" fmla="*/ 5068068 w 7467600"/>
              <a:gd name="connsiteY825" fmla="*/ 282244 h 6858000"/>
              <a:gd name="connsiteX826" fmla="*/ 5153231 w 7467600"/>
              <a:gd name="connsiteY826" fmla="*/ 292240 h 6858000"/>
              <a:gd name="connsiteX827" fmla="*/ 5426491 w 7467600"/>
              <a:gd name="connsiteY827" fmla="*/ 281128 h 6858000"/>
              <a:gd name="connsiteX828" fmla="*/ 5731212 w 7467600"/>
              <a:gd name="connsiteY828" fmla="*/ 231951 h 6858000"/>
              <a:gd name="connsiteX829" fmla="*/ 5905192 w 7467600"/>
              <a:gd name="connsiteY829" fmla="*/ 163079 h 6858000"/>
              <a:gd name="connsiteX830" fmla="*/ 5944437 w 7467600"/>
              <a:gd name="connsiteY830" fmla="*/ 113829 h 6858000"/>
              <a:gd name="connsiteX831" fmla="*/ 5825032 w 7467600"/>
              <a:gd name="connsiteY831" fmla="*/ 146405 h 6858000"/>
              <a:gd name="connsiteX832" fmla="*/ 4955599 w 7467600"/>
              <a:gd name="connsiteY832" fmla="*/ 247008 h 6858000"/>
              <a:gd name="connsiteX833" fmla="*/ 5210104 w 7467600"/>
              <a:gd name="connsiteY833" fmla="*/ 228123 h 6858000"/>
              <a:gd name="connsiteX834" fmla="*/ 5261015 w 7467600"/>
              <a:gd name="connsiteY834" fmla="*/ 227087 h 6858000"/>
              <a:gd name="connsiteX835" fmla="*/ 5861181 w 7467600"/>
              <a:gd name="connsiteY835" fmla="*/ 143093 h 6858000"/>
              <a:gd name="connsiteX836" fmla="*/ 5961252 w 7467600"/>
              <a:gd name="connsiteY836" fmla="*/ 114820 h 6858000"/>
              <a:gd name="connsiteX837" fmla="*/ 5944437 w 7467600"/>
              <a:gd name="connsiteY837" fmla="*/ 113829 h 6858000"/>
              <a:gd name="connsiteX838" fmla="*/ 3882765 w 7467600"/>
              <a:gd name="connsiteY838" fmla="*/ 0 h 6858000"/>
              <a:gd name="connsiteX839" fmla="*/ 3995099 w 7467600"/>
              <a:gd name="connsiteY839" fmla="*/ 0 h 6858000"/>
              <a:gd name="connsiteX840" fmla="*/ 4163818 w 7467600"/>
              <a:gd name="connsiteY840" fmla="*/ 234104 h 6858000"/>
              <a:gd name="connsiteX841" fmla="*/ 4172099 w 7467600"/>
              <a:gd name="connsiteY841" fmla="*/ 234207 h 6858000"/>
              <a:gd name="connsiteX842" fmla="*/ 4784282 w 7467600"/>
              <a:gd name="connsiteY842" fmla="*/ 276561 h 6858000"/>
              <a:gd name="connsiteX843" fmla="*/ 4801687 w 7467600"/>
              <a:gd name="connsiteY843" fmla="*/ 267764 h 6858000"/>
              <a:gd name="connsiteX844" fmla="*/ 6082788 w 7467600"/>
              <a:gd name="connsiteY844" fmla="*/ 64119 h 6858000"/>
              <a:gd name="connsiteX845" fmla="*/ 6099442 w 7467600"/>
              <a:gd name="connsiteY845" fmla="*/ 82568 h 6858000"/>
              <a:gd name="connsiteX846" fmla="*/ 4804137 w 7467600"/>
              <a:gd name="connsiteY846" fmla="*/ 320931 h 6858000"/>
              <a:gd name="connsiteX847" fmla="*/ 4227047 w 7467600"/>
              <a:gd name="connsiteY847" fmla="*/ 313415 h 6858000"/>
              <a:gd name="connsiteX848" fmla="*/ 4346041 w 7467600"/>
              <a:gd name="connsiteY848" fmla="*/ 456086 h 6858000"/>
              <a:gd name="connsiteX849" fmla="*/ 4870967 w 7467600"/>
              <a:gd name="connsiteY849" fmla="*/ 963061 h 6858000"/>
              <a:gd name="connsiteX850" fmla="*/ 4889647 w 7467600"/>
              <a:gd name="connsiteY850" fmla="*/ 957147 h 6858000"/>
              <a:gd name="connsiteX851" fmla="*/ 5422504 w 7467600"/>
              <a:gd name="connsiteY851" fmla="*/ 805191 h 6858000"/>
              <a:gd name="connsiteX852" fmla="*/ 6087656 w 7467600"/>
              <a:gd name="connsiteY852" fmla="*/ 826703 h 6858000"/>
              <a:gd name="connsiteX853" fmla="*/ 6058717 w 7467600"/>
              <a:gd name="connsiteY853" fmla="*/ 865992 h 6858000"/>
              <a:gd name="connsiteX854" fmla="*/ 4974153 w 7467600"/>
              <a:gd name="connsiteY854" fmla="*/ 1045456 h 6858000"/>
              <a:gd name="connsiteX855" fmla="*/ 5627835 w 7467600"/>
              <a:gd name="connsiteY855" fmla="*/ 1472077 h 6858000"/>
              <a:gd name="connsiteX856" fmla="*/ 5629817 w 7467600"/>
              <a:gd name="connsiteY856" fmla="*/ 1471412 h 6858000"/>
              <a:gd name="connsiteX857" fmla="*/ 5634124 w 7467600"/>
              <a:gd name="connsiteY857" fmla="*/ 1470572 h 6858000"/>
              <a:gd name="connsiteX858" fmla="*/ 5755832 w 7467600"/>
              <a:gd name="connsiteY858" fmla="*/ 1383886 h 6858000"/>
              <a:gd name="connsiteX859" fmla="*/ 6014186 w 7467600"/>
              <a:gd name="connsiteY859" fmla="*/ 1279799 h 6858000"/>
              <a:gd name="connsiteX860" fmla="*/ 6901619 w 7467600"/>
              <a:gd name="connsiteY860" fmla="*/ 1047874 h 6858000"/>
              <a:gd name="connsiteX861" fmla="*/ 6931566 w 7467600"/>
              <a:gd name="connsiteY861" fmla="*/ 1062034 h 6858000"/>
              <a:gd name="connsiteX862" fmla="*/ 5790982 w 7467600"/>
              <a:gd name="connsiteY862" fmla="*/ 1561380 h 6858000"/>
              <a:gd name="connsiteX863" fmla="*/ 6188971 w 7467600"/>
              <a:gd name="connsiteY863" fmla="*/ 1755168 h 6858000"/>
              <a:gd name="connsiteX864" fmla="*/ 6202446 w 7467600"/>
              <a:gd name="connsiteY864" fmla="*/ 1752268 h 6858000"/>
              <a:gd name="connsiteX865" fmla="*/ 7179560 w 7467600"/>
              <a:gd name="connsiteY865" fmla="*/ 1467551 h 6858000"/>
              <a:gd name="connsiteX866" fmla="*/ 7158730 w 7467600"/>
              <a:gd name="connsiteY866" fmla="*/ 1507835 h 6858000"/>
              <a:gd name="connsiteX867" fmla="*/ 6326959 w 7467600"/>
              <a:gd name="connsiteY867" fmla="*/ 1817686 h 6858000"/>
              <a:gd name="connsiteX868" fmla="*/ 6537433 w 7467600"/>
              <a:gd name="connsiteY868" fmla="*/ 1907790 h 6858000"/>
              <a:gd name="connsiteX869" fmla="*/ 6550221 w 7467600"/>
              <a:gd name="connsiteY869" fmla="*/ 1910729 h 6858000"/>
              <a:gd name="connsiteX870" fmla="*/ 6964438 w 7467600"/>
              <a:gd name="connsiteY870" fmla="*/ 2209505 h 6858000"/>
              <a:gd name="connsiteX871" fmla="*/ 7367862 w 7467600"/>
              <a:gd name="connsiteY871" fmla="*/ 2806833 h 6858000"/>
              <a:gd name="connsiteX872" fmla="*/ 7364329 w 7467600"/>
              <a:gd name="connsiteY872" fmla="*/ 2826907 h 6858000"/>
              <a:gd name="connsiteX873" fmla="*/ 7290545 w 7467600"/>
              <a:gd name="connsiteY873" fmla="*/ 2850663 h 6858000"/>
              <a:gd name="connsiteX874" fmla="*/ 6472036 w 7467600"/>
              <a:gd name="connsiteY874" fmla="*/ 1959003 h 6858000"/>
              <a:gd name="connsiteX875" fmla="*/ 5792897 w 7467600"/>
              <a:gd name="connsiteY875" fmla="*/ 1647747 h 6858000"/>
              <a:gd name="connsiteX876" fmla="*/ 5842751 w 7467600"/>
              <a:gd name="connsiteY876" fmla="*/ 1816112 h 6858000"/>
              <a:gd name="connsiteX877" fmla="*/ 5847424 w 7467600"/>
              <a:gd name="connsiteY877" fmla="*/ 1815776 h 6858000"/>
              <a:gd name="connsiteX878" fmla="*/ 6399821 w 7467600"/>
              <a:gd name="connsiteY878" fmla="*/ 2344799 h 6858000"/>
              <a:gd name="connsiteX879" fmla="*/ 6323232 w 7467600"/>
              <a:gd name="connsiteY879" fmla="*/ 2389634 h 6858000"/>
              <a:gd name="connsiteX880" fmla="*/ 5942958 w 7467600"/>
              <a:gd name="connsiteY880" fmla="*/ 2077708 h 6858000"/>
              <a:gd name="connsiteX881" fmla="*/ 5921559 w 7467600"/>
              <a:gd name="connsiteY881" fmla="*/ 2378596 h 6858000"/>
              <a:gd name="connsiteX882" fmla="*/ 5817651 w 7467600"/>
              <a:gd name="connsiteY882" fmla="*/ 3023919 h 6858000"/>
              <a:gd name="connsiteX883" fmla="*/ 5729634 w 7467600"/>
              <a:gd name="connsiteY883" fmla="*/ 3051849 h 6858000"/>
              <a:gd name="connsiteX884" fmla="*/ 5611018 w 7467600"/>
              <a:gd name="connsiteY884" fmla="*/ 2316769 h 6858000"/>
              <a:gd name="connsiteX885" fmla="*/ 5687608 w 7467600"/>
              <a:gd name="connsiteY885" fmla="*/ 2039972 h 6858000"/>
              <a:gd name="connsiteX886" fmla="*/ 5657554 w 7467600"/>
              <a:gd name="connsiteY886" fmla="*/ 1576445 h 6858000"/>
              <a:gd name="connsiteX887" fmla="*/ 5150475 w 7467600"/>
              <a:gd name="connsiteY887" fmla="*/ 1274012 h 6858000"/>
              <a:gd name="connsiteX888" fmla="*/ 5349142 w 7467600"/>
              <a:gd name="connsiteY888" fmla="*/ 2204405 h 6858000"/>
              <a:gd name="connsiteX889" fmla="*/ 5262214 w 7467600"/>
              <a:gd name="connsiteY889" fmla="*/ 2233836 h 6858000"/>
              <a:gd name="connsiteX890" fmla="*/ 4981539 w 7467600"/>
              <a:gd name="connsiteY890" fmla="*/ 1542201 h 6858000"/>
              <a:gd name="connsiteX891" fmla="*/ 4958461 w 7467600"/>
              <a:gd name="connsiteY891" fmla="*/ 1136957 h 6858000"/>
              <a:gd name="connsiteX892" fmla="*/ 4655015 w 7467600"/>
              <a:gd name="connsiteY892" fmla="*/ 891426 h 6858000"/>
              <a:gd name="connsiteX893" fmla="*/ 4348002 w 7467600"/>
              <a:gd name="connsiteY893" fmla="*/ 2205895 h 6858000"/>
              <a:gd name="connsiteX894" fmla="*/ 4262250 w 7467600"/>
              <a:gd name="connsiteY894" fmla="*/ 2219972 h 6858000"/>
              <a:gd name="connsiteX895" fmla="*/ 4550611 w 7467600"/>
              <a:gd name="connsiteY895" fmla="*/ 817540 h 6858000"/>
              <a:gd name="connsiteX896" fmla="*/ 4564418 w 7467600"/>
              <a:gd name="connsiteY896" fmla="*/ 808293 h 6858000"/>
              <a:gd name="connsiteX897" fmla="*/ 4266388 w 7467600"/>
              <a:gd name="connsiteY897" fmla="*/ 500083 h 6858000"/>
              <a:gd name="connsiteX898" fmla="*/ 4032842 w 7467600"/>
              <a:gd name="connsiteY898" fmla="*/ 211809 h 6858000"/>
              <a:gd name="connsiteX899" fmla="*/ 3882765 w 7467600"/>
              <a:gd name="connsiteY899" fmla="*/ 0 h 6858000"/>
              <a:gd name="connsiteX900" fmla="*/ 3721337 w 7467600"/>
              <a:gd name="connsiteY900" fmla="*/ 0 h 6858000"/>
              <a:gd name="connsiteX901" fmla="*/ 3797544 w 7467600"/>
              <a:gd name="connsiteY901" fmla="*/ 0 h 6858000"/>
              <a:gd name="connsiteX902" fmla="*/ 3775734 w 7467600"/>
              <a:gd name="connsiteY902" fmla="*/ 95131 h 6858000"/>
              <a:gd name="connsiteX903" fmla="*/ 3724807 w 7467600"/>
              <a:gd name="connsiteY903" fmla="*/ 272257 h 6858000"/>
              <a:gd name="connsiteX904" fmla="*/ 3726844 w 7467600"/>
              <a:gd name="connsiteY904" fmla="*/ 282988 h 6858000"/>
              <a:gd name="connsiteX905" fmla="*/ 3742664 w 7467600"/>
              <a:gd name="connsiteY905" fmla="*/ 279918 h 6858000"/>
              <a:gd name="connsiteX906" fmla="*/ 4103910 w 7467600"/>
              <a:gd name="connsiteY906" fmla="*/ 1161917 h 6858000"/>
              <a:gd name="connsiteX907" fmla="*/ 4020269 w 7467600"/>
              <a:gd name="connsiteY907" fmla="*/ 1200406 h 6858000"/>
              <a:gd name="connsiteX908" fmla="*/ 3674882 w 7467600"/>
              <a:gd name="connsiteY908" fmla="*/ 488524 h 6858000"/>
              <a:gd name="connsiteX909" fmla="*/ 3132682 w 7467600"/>
              <a:gd name="connsiteY909" fmla="*/ 1072284 h 6858000"/>
              <a:gd name="connsiteX910" fmla="*/ 2716346 w 7467600"/>
              <a:gd name="connsiteY910" fmla="*/ 1276376 h 6858000"/>
              <a:gd name="connsiteX911" fmla="*/ 2716772 w 7467600"/>
              <a:gd name="connsiteY911" fmla="*/ 1255462 h 6858000"/>
              <a:gd name="connsiteX912" fmla="*/ 3471096 w 7467600"/>
              <a:gd name="connsiteY912" fmla="*/ 437072 h 6858000"/>
              <a:gd name="connsiteX913" fmla="*/ 3639057 w 7467600"/>
              <a:gd name="connsiteY913" fmla="*/ 286334 h 6858000"/>
              <a:gd name="connsiteX914" fmla="*/ 3640309 w 7467600"/>
              <a:gd name="connsiteY914" fmla="*/ 284664 h 6858000"/>
              <a:gd name="connsiteX915" fmla="*/ 3646022 w 7467600"/>
              <a:gd name="connsiteY915" fmla="*/ 276711 h 6858000"/>
              <a:gd name="connsiteX916" fmla="*/ 3707943 w 7467600"/>
              <a:gd name="connsiteY916" fmla="*/ 65958 h 6858000"/>
              <a:gd name="connsiteX917" fmla="*/ 3721337 w 7467600"/>
              <a:gd name="connsiteY917" fmla="*/ 0 h 6858000"/>
              <a:gd name="connsiteX918" fmla="*/ 2867960 w 7467600"/>
              <a:gd name="connsiteY918" fmla="*/ 0 h 6858000"/>
              <a:gd name="connsiteX919" fmla="*/ 2926351 w 7467600"/>
              <a:gd name="connsiteY919" fmla="*/ 0 h 6858000"/>
              <a:gd name="connsiteX920" fmla="*/ 2902823 w 7467600"/>
              <a:gd name="connsiteY920" fmla="*/ 262929 h 6858000"/>
              <a:gd name="connsiteX921" fmla="*/ 2940663 w 7467600"/>
              <a:gd name="connsiteY921" fmla="*/ 140884 h 6858000"/>
              <a:gd name="connsiteX922" fmla="*/ 2947039 w 7467600"/>
              <a:gd name="connsiteY922" fmla="*/ 122524 h 6858000"/>
              <a:gd name="connsiteX923" fmla="*/ 2984316 w 7467600"/>
              <a:gd name="connsiteY923" fmla="*/ 0 h 6858000"/>
              <a:gd name="connsiteX924" fmla="*/ 3016114 w 7467600"/>
              <a:gd name="connsiteY924" fmla="*/ 0 h 6858000"/>
              <a:gd name="connsiteX925" fmla="*/ 2979949 w 7467600"/>
              <a:gd name="connsiteY925" fmla="*/ 119274 h 6858000"/>
              <a:gd name="connsiteX926" fmla="*/ 3023879 w 7467600"/>
              <a:gd name="connsiteY926" fmla="*/ 0 h 6858000"/>
              <a:gd name="connsiteX927" fmla="*/ 3105400 w 7467600"/>
              <a:gd name="connsiteY927" fmla="*/ 0 h 6858000"/>
              <a:gd name="connsiteX928" fmla="*/ 3094669 w 7467600"/>
              <a:gd name="connsiteY928" fmla="*/ 30308 h 6858000"/>
              <a:gd name="connsiteX929" fmla="*/ 2901945 w 7467600"/>
              <a:gd name="connsiteY929" fmla="*/ 466538 h 6858000"/>
              <a:gd name="connsiteX930" fmla="*/ 2815209 w 7467600"/>
              <a:gd name="connsiteY930" fmla="*/ 497361 h 6858000"/>
              <a:gd name="connsiteX931" fmla="*/ 2844845 w 7467600"/>
              <a:gd name="connsiteY931" fmla="*/ 127638 h 6858000"/>
              <a:gd name="connsiteX932" fmla="*/ 2867960 w 7467600"/>
              <a:gd name="connsiteY932" fmla="*/ 0 h 6858000"/>
              <a:gd name="connsiteX933" fmla="*/ 1057230 w 7467600"/>
              <a:gd name="connsiteY933" fmla="*/ 0 h 6858000"/>
              <a:gd name="connsiteX934" fmla="*/ 1111003 w 7467600"/>
              <a:gd name="connsiteY934" fmla="*/ 0 h 6858000"/>
              <a:gd name="connsiteX935" fmla="*/ 1125553 w 7467600"/>
              <a:gd name="connsiteY935" fmla="*/ 52588 h 6858000"/>
              <a:gd name="connsiteX936" fmla="*/ 1304276 w 7467600"/>
              <a:gd name="connsiteY936" fmla="*/ 476275 h 6858000"/>
              <a:gd name="connsiteX937" fmla="*/ 1492066 w 7467600"/>
              <a:gd name="connsiteY937" fmla="*/ 886333 h 6858000"/>
              <a:gd name="connsiteX938" fmla="*/ 1423698 w 7467600"/>
              <a:gd name="connsiteY938" fmla="*/ 710817 h 6858000"/>
              <a:gd name="connsiteX939" fmla="*/ 1357609 w 7467600"/>
              <a:gd name="connsiteY939" fmla="*/ 532892 h 6858000"/>
              <a:gd name="connsiteX940" fmla="*/ 1309550 w 7467600"/>
              <a:gd name="connsiteY940" fmla="*/ 374031 h 6858000"/>
              <a:gd name="connsiteX941" fmla="*/ 1193673 w 7467600"/>
              <a:gd name="connsiteY941" fmla="*/ 49533 h 6858000"/>
              <a:gd name="connsiteX942" fmla="*/ 1164391 w 7467600"/>
              <a:gd name="connsiteY942" fmla="*/ 0 h 6858000"/>
              <a:gd name="connsiteX943" fmla="*/ 1200666 w 7467600"/>
              <a:gd name="connsiteY943" fmla="*/ 0 h 6858000"/>
              <a:gd name="connsiteX944" fmla="*/ 1223408 w 7467600"/>
              <a:gd name="connsiteY944" fmla="*/ 38996 h 6858000"/>
              <a:gd name="connsiteX945" fmla="*/ 1339635 w 7467600"/>
              <a:gd name="connsiteY945" fmla="*/ 365517 h 6858000"/>
              <a:gd name="connsiteX946" fmla="*/ 1387469 w 7467600"/>
              <a:gd name="connsiteY946" fmla="*/ 523079 h 6858000"/>
              <a:gd name="connsiteX947" fmla="*/ 1452685 w 7467600"/>
              <a:gd name="connsiteY947" fmla="*/ 699806 h 6858000"/>
              <a:gd name="connsiteX948" fmla="*/ 1492092 w 7467600"/>
              <a:gd name="connsiteY948" fmla="*/ 800424 h 6858000"/>
              <a:gd name="connsiteX949" fmla="*/ 1455302 w 7467600"/>
              <a:gd name="connsiteY949" fmla="*/ 632913 h 6858000"/>
              <a:gd name="connsiteX950" fmla="*/ 1222336 w 7467600"/>
              <a:gd name="connsiteY950" fmla="*/ 9480 h 6858000"/>
              <a:gd name="connsiteX951" fmla="*/ 1214634 w 7467600"/>
              <a:gd name="connsiteY951" fmla="*/ 0 h 6858000"/>
              <a:gd name="connsiteX952" fmla="*/ 1289827 w 7467600"/>
              <a:gd name="connsiteY952" fmla="*/ 0 h 6858000"/>
              <a:gd name="connsiteX953" fmla="*/ 1321076 w 7467600"/>
              <a:gd name="connsiteY953" fmla="*/ 59722 h 6858000"/>
              <a:gd name="connsiteX954" fmla="*/ 1512579 w 7467600"/>
              <a:gd name="connsiteY954" fmla="*/ 626441 h 6858000"/>
              <a:gd name="connsiteX955" fmla="*/ 1506076 w 7467600"/>
              <a:gd name="connsiteY955" fmla="*/ 1089289 h 6858000"/>
              <a:gd name="connsiteX956" fmla="*/ 1486346 w 7467600"/>
              <a:gd name="connsiteY956" fmla="*/ 1079919 h 6858000"/>
              <a:gd name="connsiteX957" fmla="*/ 1070511 w 7467600"/>
              <a:gd name="connsiteY957" fmla="*/ 48609 h 6858000"/>
              <a:gd name="connsiteX958" fmla="*/ 1057230 w 7467600"/>
              <a:gd name="connsiteY958" fmla="*/ 0 h 6858000"/>
              <a:gd name="connsiteX959" fmla="*/ 43151 w 7467600"/>
              <a:gd name="connsiteY959" fmla="*/ 0 h 6858000"/>
              <a:gd name="connsiteX960" fmla="*/ 95283 w 7467600"/>
              <a:gd name="connsiteY960" fmla="*/ 0 h 6858000"/>
              <a:gd name="connsiteX961" fmla="*/ 300708 w 7467600"/>
              <a:gd name="connsiteY961" fmla="*/ 154571 h 6858000"/>
              <a:gd name="connsiteX962" fmla="*/ 530414 w 7467600"/>
              <a:gd name="connsiteY962" fmla="*/ 354673 h 6858000"/>
              <a:gd name="connsiteX963" fmla="*/ 333785 w 7467600"/>
              <a:gd name="connsiteY963" fmla="*/ 161564 h 6858000"/>
              <a:gd name="connsiteX964" fmla="*/ 147005 w 7467600"/>
              <a:gd name="connsiteY964" fmla="*/ 0 h 6858000"/>
              <a:gd name="connsiteX965" fmla="*/ 272509 w 7467600"/>
              <a:gd name="connsiteY965" fmla="*/ 0 h 6858000"/>
              <a:gd name="connsiteX966" fmla="*/ 326276 w 7467600"/>
              <a:gd name="connsiteY966" fmla="*/ 45847 h 6858000"/>
              <a:gd name="connsiteX967" fmla="*/ 823759 w 7467600"/>
              <a:gd name="connsiteY967" fmla="*/ 574145 h 6858000"/>
              <a:gd name="connsiteX968" fmla="*/ 811254 w 7467600"/>
              <a:gd name="connsiteY968" fmla="*/ 665546 h 6858000"/>
              <a:gd name="connsiteX969" fmla="*/ 154042 w 7467600"/>
              <a:gd name="connsiteY969" fmla="*/ 261522 h 6858000"/>
              <a:gd name="connsiteX970" fmla="*/ 13550 w 7467600"/>
              <a:gd name="connsiteY970" fmla="*/ 158423 h 6858000"/>
              <a:gd name="connsiteX971" fmla="*/ 0 w 7467600"/>
              <a:gd name="connsiteY971" fmla="*/ 146618 h 6858000"/>
              <a:gd name="connsiteX972" fmla="*/ 0 w 7467600"/>
              <a:gd name="connsiteY972" fmla="*/ 59161 h 6858000"/>
              <a:gd name="connsiteX973" fmla="*/ 45427 w 7467600"/>
              <a:gd name="connsiteY973" fmla="*/ 101078 h 6858000"/>
              <a:gd name="connsiteX974" fmla="*/ 630103 w 7467600"/>
              <a:gd name="connsiteY974" fmla="*/ 485885 h 6858000"/>
              <a:gd name="connsiteX975" fmla="*/ 532040 w 7467600"/>
              <a:gd name="connsiteY975" fmla="*/ 399359 h 6858000"/>
              <a:gd name="connsiteX976" fmla="*/ 517618 w 7467600"/>
              <a:gd name="connsiteY976" fmla="*/ 385726 h 6858000"/>
              <a:gd name="connsiteX977" fmla="*/ 285074 w 7467600"/>
              <a:gd name="connsiteY977" fmla="*/ 182755 h 6858000"/>
              <a:gd name="connsiteX978" fmla="*/ 43151 w 7467600"/>
              <a:gd name="connsiteY97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5971257 h 6858000"/>
              <a:gd name="connsiteX83" fmla="*/ 7467600 w 7467600"/>
              <a:gd name="connsiteY83" fmla="*/ 6012219 h 6858000"/>
              <a:gd name="connsiteX84" fmla="*/ 6946849 w 7467600"/>
              <a:gd name="connsiteY84" fmla="*/ 5523271 h 6858000"/>
              <a:gd name="connsiteX85" fmla="*/ 6946972 w 7467600"/>
              <a:gd name="connsiteY85" fmla="*/ 5526491 h 6858000"/>
              <a:gd name="connsiteX86" fmla="*/ 7105827 w 7467600"/>
              <a:gd name="connsiteY86" fmla="*/ 5718700 h 6858000"/>
              <a:gd name="connsiteX87" fmla="*/ 7356878 w 7467600"/>
              <a:gd name="connsiteY87" fmla="*/ 5981332 h 6858000"/>
              <a:gd name="connsiteX88" fmla="*/ 7467600 w 7467600"/>
              <a:gd name="connsiteY88" fmla="*/ 6117703 h 6858000"/>
              <a:gd name="connsiteX89" fmla="*/ 7467600 w 7467600"/>
              <a:gd name="connsiteY89" fmla="*/ 6163634 h 6858000"/>
              <a:gd name="connsiteX90" fmla="*/ 7403637 w 7467600"/>
              <a:gd name="connsiteY90" fmla="*/ 6083957 h 6858000"/>
              <a:gd name="connsiteX91" fmla="*/ 7254615 w 7467600"/>
              <a:gd name="connsiteY91" fmla="*/ 5911918 h 6858000"/>
              <a:gd name="connsiteX92" fmla="*/ 7312589 w 7467600"/>
              <a:gd name="connsiteY92" fmla="*/ 5982309 h 6858000"/>
              <a:gd name="connsiteX93" fmla="*/ 7448321 w 7467600"/>
              <a:gd name="connsiteY93" fmla="*/ 6190991 h 6858000"/>
              <a:gd name="connsiteX94" fmla="*/ 7467600 w 7467600"/>
              <a:gd name="connsiteY94" fmla="*/ 6221686 h 6858000"/>
              <a:gd name="connsiteX95" fmla="*/ 7467600 w 7467600"/>
              <a:gd name="connsiteY95" fmla="*/ 6334256 h 6858000"/>
              <a:gd name="connsiteX96" fmla="*/ 7454976 w 7467600"/>
              <a:gd name="connsiteY96" fmla="*/ 6318297 h 6858000"/>
              <a:gd name="connsiteX97" fmla="*/ 7042773 w 7467600"/>
              <a:gd name="connsiteY97" fmla="*/ 5734011 h 6858000"/>
              <a:gd name="connsiteX98" fmla="*/ 6844835 w 7467600"/>
              <a:gd name="connsiteY98" fmla="*/ 5424988 h 6858000"/>
              <a:gd name="connsiteX99" fmla="*/ 1456157 w 7467600"/>
              <a:gd name="connsiteY99" fmla="*/ 5371404 h 6858000"/>
              <a:gd name="connsiteX100" fmla="*/ 1244432 w 7467600"/>
              <a:gd name="connsiteY100" fmla="*/ 5385601 h 6858000"/>
              <a:gd name="connsiteX101" fmla="*/ 973990 w 7467600"/>
              <a:gd name="connsiteY101" fmla="*/ 5424940 h 6858000"/>
              <a:gd name="connsiteX102" fmla="*/ 1103809 w 7467600"/>
              <a:gd name="connsiteY102" fmla="*/ 5433720 h 6858000"/>
              <a:gd name="connsiteX103" fmla="*/ 1123454 w 7467600"/>
              <a:gd name="connsiteY103" fmla="*/ 5435727 h 6858000"/>
              <a:gd name="connsiteX104" fmla="*/ 1737017 w 7467600"/>
              <a:gd name="connsiteY104" fmla="*/ 5452183 h 6858000"/>
              <a:gd name="connsiteX105" fmla="*/ 1824397 w 7467600"/>
              <a:gd name="connsiteY105" fmla="*/ 5447757 h 6858000"/>
              <a:gd name="connsiteX106" fmla="*/ 2070059 w 7467600"/>
              <a:gd name="connsiteY106" fmla="*/ 5441660 h 6858000"/>
              <a:gd name="connsiteX107" fmla="*/ 1456157 w 7467600"/>
              <a:gd name="connsiteY107" fmla="*/ 5371404 h 6858000"/>
              <a:gd name="connsiteX108" fmla="*/ 4988186 w 7467600"/>
              <a:gd name="connsiteY108" fmla="*/ 5216467 h 6858000"/>
              <a:gd name="connsiteX109" fmla="*/ 4777334 w 7467600"/>
              <a:gd name="connsiteY109" fmla="*/ 5406072 h 6858000"/>
              <a:gd name="connsiteX110" fmla="*/ 4718341 w 7467600"/>
              <a:gd name="connsiteY110" fmla="*/ 5468043 h 6858000"/>
              <a:gd name="connsiteX111" fmla="*/ 4604655 w 7467600"/>
              <a:gd name="connsiteY111" fmla="*/ 5583434 h 6858000"/>
              <a:gd name="connsiteX112" fmla="*/ 4565074 w 7467600"/>
              <a:gd name="connsiteY112" fmla="*/ 5618550 h 6858000"/>
              <a:gd name="connsiteX113" fmla="*/ 4988186 w 7467600"/>
              <a:gd name="connsiteY113" fmla="*/ 5216467 h 6858000"/>
              <a:gd name="connsiteX114" fmla="*/ 4978032 w 7467600"/>
              <a:gd name="connsiteY114" fmla="*/ 5183809 h 6858000"/>
              <a:gd name="connsiteX115" fmla="*/ 4463413 w 7467600"/>
              <a:gd name="connsiteY115" fmla="*/ 5615162 h 6858000"/>
              <a:gd name="connsiteX116" fmla="*/ 4358134 w 7467600"/>
              <a:gd name="connsiteY116" fmla="*/ 5742791 h 6858000"/>
              <a:gd name="connsiteX117" fmla="*/ 4376219 w 7467600"/>
              <a:gd name="connsiteY117" fmla="*/ 5729027 h 6858000"/>
              <a:gd name="connsiteX118" fmla="*/ 4582340 w 7467600"/>
              <a:gd name="connsiteY118" fmla="*/ 5561037 h 6858000"/>
              <a:gd name="connsiteX119" fmla="*/ 4694684 w 7467600"/>
              <a:gd name="connsiteY119" fmla="*/ 5447098 h 6858000"/>
              <a:gd name="connsiteX120" fmla="*/ 4754123 w 7467600"/>
              <a:gd name="connsiteY120" fmla="*/ 5384643 h 6858000"/>
              <a:gd name="connsiteX121" fmla="*/ 4978032 w 7467600"/>
              <a:gd name="connsiteY121" fmla="*/ 5183809 h 6858000"/>
              <a:gd name="connsiteX122" fmla="*/ 1903353 w 7467600"/>
              <a:gd name="connsiteY122" fmla="*/ 5044827 h 6858000"/>
              <a:gd name="connsiteX123" fmla="*/ 1936931 w 7467600"/>
              <a:gd name="connsiteY123" fmla="*/ 5093954 h 6858000"/>
              <a:gd name="connsiteX124" fmla="*/ 2195868 w 7467600"/>
              <a:gd name="connsiteY124" fmla="*/ 5396574 h 6858000"/>
              <a:gd name="connsiteX125" fmla="*/ 2088852 w 7467600"/>
              <a:gd name="connsiteY125" fmla="*/ 5166123 h 6858000"/>
              <a:gd name="connsiteX126" fmla="*/ 1958241 w 7467600"/>
              <a:gd name="connsiteY126" fmla="*/ 5067955 h 6858000"/>
              <a:gd name="connsiteX127" fmla="*/ 1903353 w 7467600"/>
              <a:gd name="connsiteY127" fmla="*/ 5044827 h 6858000"/>
              <a:gd name="connsiteX128" fmla="*/ 1979378 w 7467600"/>
              <a:gd name="connsiteY128" fmla="*/ 4769504 h 6858000"/>
              <a:gd name="connsiteX129" fmla="*/ 2882120 w 7467600"/>
              <a:gd name="connsiteY129" fmla="*/ 5064547 h 6858000"/>
              <a:gd name="connsiteX130" fmla="*/ 2793103 w 7467600"/>
              <a:gd name="connsiteY130" fmla="*/ 5039699 h 6858000"/>
              <a:gd name="connsiteX131" fmla="*/ 2770041 w 7467600"/>
              <a:gd name="connsiteY131" fmla="*/ 5033634 h 6858000"/>
              <a:gd name="connsiteX132" fmla="*/ 1979378 w 7467600"/>
              <a:gd name="connsiteY132" fmla="*/ 4769504 h 6858000"/>
              <a:gd name="connsiteX133" fmla="*/ 1927410 w 7467600"/>
              <a:gd name="connsiteY133" fmla="*/ 4716164 h 6858000"/>
              <a:gd name="connsiteX134" fmla="*/ 1959587 w 7467600"/>
              <a:gd name="connsiteY134" fmla="*/ 4728849 h 6858000"/>
              <a:gd name="connsiteX135" fmla="*/ 2777707 w 7467600"/>
              <a:gd name="connsiteY135" fmla="*/ 5003991 h 6858000"/>
              <a:gd name="connsiteX136" fmla="*/ 2800768 w 7467600"/>
              <a:gd name="connsiteY136" fmla="*/ 5010056 h 6858000"/>
              <a:gd name="connsiteX137" fmla="*/ 2879408 w 7467600"/>
              <a:gd name="connsiteY137" fmla="*/ 5031590 h 6858000"/>
              <a:gd name="connsiteX138" fmla="*/ 2862295 w 7467600"/>
              <a:gd name="connsiteY138" fmla="*/ 5022958 h 6858000"/>
              <a:gd name="connsiteX139" fmla="*/ 2813343 w 7467600"/>
              <a:gd name="connsiteY139" fmla="*/ 4998369 h 6858000"/>
              <a:gd name="connsiteX140" fmla="*/ 2646245 w 7467600"/>
              <a:gd name="connsiteY140" fmla="*/ 4930999 h 6858000"/>
              <a:gd name="connsiteX141" fmla="*/ 1999243 w 7467600"/>
              <a:gd name="connsiteY141" fmla="*/ 4730524 h 6858000"/>
              <a:gd name="connsiteX142" fmla="*/ 1979527 w 7467600"/>
              <a:gd name="connsiteY142" fmla="*/ 4726651 h 6858000"/>
              <a:gd name="connsiteX143" fmla="*/ 1927410 w 7467600"/>
              <a:gd name="connsiteY143" fmla="*/ 4716164 h 6858000"/>
              <a:gd name="connsiteX144" fmla="*/ 1997014 w 7467600"/>
              <a:gd name="connsiteY144" fmla="*/ 4698007 h 6858000"/>
              <a:gd name="connsiteX145" fmla="*/ 2005458 w 7467600"/>
              <a:gd name="connsiteY145" fmla="*/ 4699540 h 6858000"/>
              <a:gd name="connsiteX146" fmla="*/ 2657186 w 7467600"/>
              <a:gd name="connsiteY146" fmla="*/ 4901687 h 6858000"/>
              <a:gd name="connsiteX147" fmla="*/ 2826662 w 7467600"/>
              <a:gd name="connsiteY147" fmla="*/ 4970362 h 6858000"/>
              <a:gd name="connsiteX148" fmla="*/ 2876100 w 7467600"/>
              <a:gd name="connsiteY148" fmla="*/ 4995397 h 6858000"/>
              <a:gd name="connsiteX149" fmla="*/ 3042600 w 7467600"/>
              <a:gd name="connsiteY149" fmla="*/ 5059532 h 6858000"/>
              <a:gd name="connsiteX150" fmla="*/ 1997014 w 7467600"/>
              <a:gd name="connsiteY150" fmla="*/ 4698007 h 6858000"/>
              <a:gd name="connsiteX151" fmla="*/ 2305292 w 7467600"/>
              <a:gd name="connsiteY151" fmla="*/ 4219492 h 6858000"/>
              <a:gd name="connsiteX152" fmla="*/ 3360922 w 7467600"/>
              <a:gd name="connsiteY152" fmla="*/ 4529373 h 6858000"/>
              <a:gd name="connsiteX153" fmla="*/ 3492420 w 7467600"/>
              <a:gd name="connsiteY153" fmla="*/ 4510145 h 6858000"/>
              <a:gd name="connsiteX154" fmla="*/ 3364086 w 7467600"/>
              <a:gd name="connsiteY154" fmla="*/ 4480340 h 6858000"/>
              <a:gd name="connsiteX155" fmla="*/ 3225818 w 7467600"/>
              <a:gd name="connsiteY155" fmla="*/ 4411822 h 6858000"/>
              <a:gd name="connsiteX156" fmla="*/ 3129696 w 7467600"/>
              <a:gd name="connsiteY156" fmla="*/ 4360704 h 6858000"/>
              <a:gd name="connsiteX157" fmla="*/ 2814545 w 7467600"/>
              <a:gd name="connsiteY157" fmla="*/ 4282955 h 6858000"/>
              <a:gd name="connsiteX158" fmla="*/ 2305292 w 7467600"/>
              <a:gd name="connsiteY158" fmla="*/ 4219492 h 6858000"/>
              <a:gd name="connsiteX159" fmla="*/ 2626982 w 7467600"/>
              <a:gd name="connsiteY159" fmla="*/ 4206450 h 6858000"/>
              <a:gd name="connsiteX160" fmla="*/ 2490617 w 7467600"/>
              <a:gd name="connsiteY160" fmla="*/ 4206951 h 6858000"/>
              <a:gd name="connsiteX161" fmla="*/ 2819869 w 7467600"/>
              <a:gd name="connsiteY161" fmla="*/ 4252936 h 6858000"/>
              <a:gd name="connsiteX162" fmla="*/ 3143018 w 7467600"/>
              <a:gd name="connsiteY162" fmla="*/ 4332698 h 6858000"/>
              <a:gd name="connsiteX163" fmla="*/ 3241520 w 7467600"/>
              <a:gd name="connsiteY163" fmla="*/ 4385112 h 6858000"/>
              <a:gd name="connsiteX164" fmla="*/ 3374575 w 7467600"/>
              <a:gd name="connsiteY164" fmla="*/ 4451517 h 6858000"/>
              <a:gd name="connsiteX165" fmla="*/ 3505221 w 7467600"/>
              <a:gd name="connsiteY165" fmla="*/ 4480757 h 6858000"/>
              <a:gd name="connsiteX166" fmla="*/ 2626982 w 7467600"/>
              <a:gd name="connsiteY166" fmla="*/ 4206450 h 6858000"/>
              <a:gd name="connsiteX167" fmla="*/ 1310106 w 7467600"/>
              <a:gd name="connsiteY167" fmla="*/ 3943217 h 6858000"/>
              <a:gd name="connsiteX168" fmla="*/ 854994 w 7467600"/>
              <a:gd name="connsiteY168" fmla="*/ 4399136 h 6858000"/>
              <a:gd name="connsiteX169" fmla="*/ 742462 w 7467600"/>
              <a:gd name="connsiteY169" fmla="*/ 4594648 h 6858000"/>
              <a:gd name="connsiteX170" fmla="*/ 820602 w 7467600"/>
              <a:gd name="connsiteY170" fmla="*/ 4485915 h 6858000"/>
              <a:gd name="connsiteX171" fmla="*/ 878295 w 7467600"/>
              <a:gd name="connsiteY171" fmla="*/ 4403594 h 6858000"/>
              <a:gd name="connsiteX172" fmla="*/ 1240607 w 7467600"/>
              <a:gd name="connsiteY172" fmla="*/ 4010401 h 6858000"/>
              <a:gd name="connsiteX173" fmla="*/ 1310106 w 7467600"/>
              <a:gd name="connsiteY173" fmla="*/ 3943217 h 6858000"/>
              <a:gd name="connsiteX174" fmla="*/ 1423113 w 7467600"/>
              <a:gd name="connsiteY174" fmla="*/ 3874565 h 6858000"/>
              <a:gd name="connsiteX175" fmla="*/ 1260565 w 7467600"/>
              <a:gd name="connsiteY175" fmla="*/ 4031982 h 6858000"/>
              <a:gd name="connsiteX176" fmla="*/ 901900 w 7467600"/>
              <a:gd name="connsiteY176" fmla="*/ 4421236 h 6858000"/>
              <a:gd name="connsiteX177" fmla="*/ 845044 w 7467600"/>
              <a:gd name="connsiteY177" fmla="*/ 4502436 h 6858000"/>
              <a:gd name="connsiteX178" fmla="*/ 685926 w 7467600"/>
              <a:gd name="connsiteY178" fmla="*/ 4703069 h 6858000"/>
              <a:gd name="connsiteX179" fmla="*/ 684248 w 7467600"/>
              <a:gd name="connsiteY179" fmla="*/ 4706721 h 6858000"/>
              <a:gd name="connsiteX180" fmla="*/ 1423113 w 7467600"/>
              <a:gd name="connsiteY180" fmla="*/ 3874565 h 6858000"/>
              <a:gd name="connsiteX181" fmla="*/ 3316479 w 7467600"/>
              <a:gd name="connsiteY181" fmla="*/ 3872136 h 6858000"/>
              <a:gd name="connsiteX182" fmla="*/ 3546806 w 7467600"/>
              <a:gd name="connsiteY182" fmla="*/ 4356139 h 6858000"/>
              <a:gd name="connsiteX183" fmla="*/ 3364433 w 7467600"/>
              <a:gd name="connsiteY183" fmla="*/ 3953121 h 6858000"/>
              <a:gd name="connsiteX184" fmla="*/ 3316479 w 7467600"/>
              <a:gd name="connsiteY184" fmla="*/ 3872136 h 6858000"/>
              <a:gd name="connsiteX185" fmla="*/ 3291335 w 7467600"/>
              <a:gd name="connsiteY185" fmla="*/ 3767420 h 6858000"/>
              <a:gd name="connsiteX186" fmla="*/ 3390805 w 7467600"/>
              <a:gd name="connsiteY186" fmla="*/ 3937163 h 6858000"/>
              <a:gd name="connsiteX187" fmla="*/ 3579062 w 7467600"/>
              <a:gd name="connsiteY187" fmla="*/ 4359040 h 6858000"/>
              <a:gd name="connsiteX188" fmla="*/ 3467355 w 7467600"/>
              <a:gd name="connsiteY188" fmla="*/ 3988130 h 6858000"/>
              <a:gd name="connsiteX189" fmla="*/ 3310753 w 7467600"/>
              <a:gd name="connsiteY189" fmla="*/ 3787140 h 6858000"/>
              <a:gd name="connsiteX190" fmla="*/ 3291335 w 7467600"/>
              <a:gd name="connsiteY190" fmla="*/ 3767420 h 6858000"/>
              <a:gd name="connsiteX191" fmla="*/ 1635889 w 7467600"/>
              <a:gd name="connsiteY191" fmla="*/ 3709494 h 6858000"/>
              <a:gd name="connsiteX192" fmla="*/ 1634800 w 7467600"/>
              <a:gd name="connsiteY192" fmla="*/ 3731111 h 6858000"/>
              <a:gd name="connsiteX193" fmla="*/ 1635889 w 7467600"/>
              <a:gd name="connsiteY193" fmla="*/ 3709494 h 6858000"/>
              <a:gd name="connsiteX194" fmla="*/ 1510397 w 7467600"/>
              <a:gd name="connsiteY194" fmla="*/ 3684705 h 6858000"/>
              <a:gd name="connsiteX195" fmla="*/ 1146550 w 7467600"/>
              <a:gd name="connsiteY195" fmla="*/ 3802012 h 6858000"/>
              <a:gd name="connsiteX196" fmla="*/ 698834 w 7467600"/>
              <a:gd name="connsiteY196" fmla="*/ 3952272 h 6858000"/>
              <a:gd name="connsiteX197" fmla="*/ 34256 w 7467600"/>
              <a:gd name="connsiteY197" fmla="*/ 4347603 h 6858000"/>
              <a:gd name="connsiteX198" fmla="*/ 527241 w 7467600"/>
              <a:gd name="connsiteY198" fmla="*/ 4065078 h 6858000"/>
              <a:gd name="connsiteX199" fmla="*/ 1510397 w 7467600"/>
              <a:gd name="connsiteY199" fmla="*/ 3684705 h 6858000"/>
              <a:gd name="connsiteX200" fmla="*/ 1313114 w 7467600"/>
              <a:gd name="connsiteY200" fmla="*/ 3655216 h 6858000"/>
              <a:gd name="connsiteX201" fmla="*/ 1109304 w 7467600"/>
              <a:gd name="connsiteY201" fmla="*/ 3669030 h 6858000"/>
              <a:gd name="connsiteX202" fmla="*/ 8129 w 7467600"/>
              <a:gd name="connsiteY202" fmla="*/ 4330519 h 6858000"/>
              <a:gd name="connsiteX203" fmla="*/ 687572 w 7467600"/>
              <a:gd name="connsiteY203" fmla="*/ 3925629 h 6858000"/>
              <a:gd name="connsiteX204" fmla="*/ 1138365 w 7467600"/>
              <a:gd name="connsiteY204" fmla="*/ 3774515 h 6858000"/>
              <a:gd name="connsiteX205" fmla="*/ 1505579 w 7467600"/>
              <a:gd name="connsiteY205" fmla="*/ 3655526 h 6858000"/>
              <a:gd name="connsiteX206" fmla="*/ 1313114 w 7467600"/>
              <a:gd name="connsiteY206" fmla="*/ 3655216 h 6858000"/>
              <a:gd name="connsiteX207" fmla="*/ 3655073 w 7467600"/>
              <a:gd name="connsiteY207" fmla="*/ 3650884 h 6858000"/>
              <a:gd name="connsiteX208" fmla="*/ 3989938 w 7467600"/>
              <a:gd name="connsiteY208" fmla="*/ 3991685 h 6858000"/>
              <a:gd name="connsiteX209" fmla="*/ 4393907 w 7467600"/>
              <a:gd name="connsiteY209" fmla="*/ 4261258 h 6858000"/>
              <a:gd name="connsiteX210" fmla="*/ 4648051 w 7467600"/>
              <a:gd name="connsiteY210" fmla="*/ 4374051 h 6858000"/>
              <a:gd name="connsiteX211" fmla="*/ 4383389 w 7467600"/>
              <a:gd name="connsiteY211" fmla="*/ 4184369 h 6858000"/>
              <a:gd name="connsiteX212" fmla="*/ 4165508 w 7467600"/>
              <a:gd name="connsiteY212" fmla="*/ 4035196 h 6858000"/>
              <a:gd name="connsiteX213" fmla="*/ 4068162 w 7467600"/>
              <a:gd name="connsiteY213" fmla="*/ 3953394 h 6858000"/>
              <a:gd name="connsiteX214" fmla="*/ 3981416 w 7467600"/>
              <a:gd name="connsiteY214" fmla="*/ 3880482 h 6858000"/>
              <a:gd name="connsiteX215" fmla="*/ 3800147 w 7467600"/>
              <a:gd name="connsiteY215" fmla="*/ 3749872 h 6858000"/>
              <a:gd name="connsiteX216" fmla="*/ 3655073 w 7467600"/>
              <a:gd name="connsiteY216" fmla="*/ 3650884 h 6858000"/>
              <a:gd name="connsiteX217" fmla="*/ 3670252 w 7467600"/>
              <a:gd name="connsiteY217" fmla="*/ 3622798 h 6858000"/>
              <a:gd name="connsiteX218" fmla="*/ 3817258 w 7467600"/>
              <a:gd name="connsiteY218" fmla="*/ 3723577 h 6858000"/>
              <a:gd name="connsiteX219" fmla="*/ 4000461 w 7467600"/>
              <a:gd name="connsiteY219" fmla="*/ 3855966 h 6858000"/>
              <a:gd name="connsiteX220" fmla="*/ 4088180 w 7467600"/>
              <a:gd name="connsiteY220" fmla="*/ 3929774 h 6858000"/>
              <a:gd name="connsiteX221" fmla="*/ 4184555 w 7467600"/>
              <a:gd name="connsiteY221" fmla="*/ 4010683 h 6858000"/>
              <a:gd name="connsiteX222" fmla="*/ 4399563 w 7467600"/>
              <a:gd name="connsiteY222" fmla="*/ 4158106 h 6858000"/>
              <a:gd name="connsiteX223" fmla="*/ 4684469 w 7467600"/>
              <a:gd name="connsiteY223" fmla="*/ 4364680 h 6858000"/>
              <a:gd name="connsiteX224" fmla="*/ 4690271 w 7467600"/>
              <a:gd name="connsiteY224" fmla="*/ 4370034 h 6858000"/>
              <a:gd name="connsiteX225" fmla="*/ 4136093 w 7467600"/>
              <a:gd name="connsiteY225" fmla="*/ 3858466 h 6858000"/>
              <a:gd name="connsiteX226" fmla="*/ 3670252 w 7467600"/>
              <a:gd name="connsiteY226" fmla="*/ 3622798 h 6858000"/>
              <a:gd name="connsiteX227" fmla="*/ 4440129 w 7467600"/>
              <a:gd name="connsiteY227" fmla="*/ 3448571 h 6858000"/>
              <a:gd name="connsiteX228" fmla="*/ 4856525 w 7467600"/>
              <a:gd name="connsiteY228" fmla="*/ 3915351 h 6858000"/>
              <a:gd name="connsiteX229" fmla="*/ 5059055 w 7467600"/>
              <a:gd name="connsiteY229" fmla="*/ 4108918 h 6858000"/>
              <a:gd name="connsiteX230" fmla="*/ 5290070 w 7467600"/>
              <a:gd name="connsiteY230" fmla="*/ 4263619 h 6858000"/>
              <a:gd name="connsiteX231" fmla="*/ 4834991 w 7467600"/>
              <a:gd name="connsiteY231" fmla="*/ 3830985 h 6858000"/>
              <a:gd name="connsiteX232" fmla="*/ 4440129 w 7467600"/>
              <a:gd name="connsiteY232" fmla="*/ 3448571 h 6858000"/>
              <a:gd name="connsiteX233" fmla="*/ 4441737 w 7467600"/>
              <a:gd name="connsiteY233" fmla="*/ 3399734 h 6858000"/>
              <a:gd name="connsiteX234" fmla="*/ 4431236 w 7467600"/>
              <a:gd name="connsiteY234" fmla="*/ 3400954 h 6858000"/>
              <a:gd name="connsiteX235" fmla="*/ 4557150 w 7467600"/>
              <a:gd name="connsiteY235" fmla="*/ 3510023 h 6858000"/>
              <a:gd name="connsiteX236" fmla="*/ 4856936 w 7467600"/>
              <a:gd name="connsiteY236" fmla="*/ 3809146 h 6858000"/>
              <a:gd name="connsiteX237" fmla="*/ 5111996 w 7467600"/>
              <a:gd name="connsiteY237" fmla="*/ 4065759 h 6858000"/>
              <a:gd name="connsiteX238" fmla="*/ 5388878 w 7467600"/>
              <a:gd name="connsiteY238" fmla="*/ 4300185 h 6858000"/>
              <a:gd name="connsiteX239" fmla="*/ 5425556 w 7467600"/>
              <a:gd name="connsiteY239" fmla="*/ 4308967 h 6858000"/>
              <a:gd name="connsiteX240" fmla="*/ 4943646 w 7467600"/>
              <a:gd name="connsiteY240" fmla="*/ 3822916 h 6858000"/>
              <a:gd name="connsiteX241" fmla="*/ 4594837 w 7467600"/>
              <a:gd name="connsiteY241" fmla="*/ 3532274 h 6858000"/>
              <a:gd name="connsiteX242" fmla="*/ 4441737 w 7467600"/>
              <a:gd name="connsiteY242" fmla="*/ 3399734 h 6858000"/>
              <a:gd name="connsiteX243" fmla="*/ 5425834 w 7467600"/>
              <a:gd name="connsiteY243" fmla="*/ 3162785 h 6858000"/>
              <a:gd name="connsiteX244" fmla="*/ 5401644 w 7467600"/>
              <a:gd name="connsiteY244" fmla="*/ 3617847 h 6858000"/>
              <a:gd name="connsiteX245" fmla="*/ 5467256 w 7467600"/>
              <a:gd name="connsiteY245" fmla="*/ 4175494 h 6858000"/>
              <a:gd name="connsiteX246" fmla="*/ 5448069 w 7467600"/>
              <a:gd name="connsiteY246" fmla="*/ 3567554 h 6858000"/>
              <a:gd name="connsiteX247" fmla="*/ 5425834 w 7467600"/>
              <a:gd name="connsiteY247" fmla="*/ 3162785 h 6858000"/>
              <a:gd name="connsiteX248" fmla="*/ 1318687 w 7467600"/>
              <a:gd name="connsiteY248" fmla="*/ 3113840 h 6858000"/>
              <a:gd name="connsiteX249" fmla="*/ 1066793 w 7467600"/>
              <a:gd name="connsiteY249" fmla="*/ 3212171 h 6858000"/>
              <a:gd name="connsiteX250" fmla="*/ 993319 w 7467600"/>
              <a:gd name="connsiteY250" fmla="*/ 3247648 h 6858000"/>
              <a:gd name="connsiteX251" fmla="*/ 853081 w 7467600"/>
              <a:gd name="connsiteY251" fmla="*/ 3312410 h 6858000"/>
              <a:gd name="connsiteX252" fmla="*/ 805957 w 7467600"/>
              <a:gd name="connsiteY252" fmla="*/ 3330443 h 6858000"/>
              <a:gd name="connsiteX253" fmla="*/ 1318687 w 7467600"/>
              <a:gd name="connsiteY253" fmla="*/ 3113840 h 6858000"/>
              <a:gd name="connsiteX254" fmla="*/ 5453702 w 7467600"/>
              <a:gd name="connsiteY254" fmla="*/ 3090882 h 6858000"/>
              <a:gd name="connsiteX255" fmla="*/ 5480135 w 7467600"/>
              <a:gd name="connsiteY255" fmla="*/ 3565802 h 6858000"/>
              <a:gd name="connsiteX256" fmla="*/ 5499023 w 7467600"/>
              <a:gd name="connsiteY256" fmla="*/ 4166310 h 6858000"/>
              <a:gd name="connsiteX257" fmla="*/ 5547022 w 7467600"/>
              <a:gd name="connsiteY257" fmla="*/ 3607838 h 6858000"/>
              <a:gd name="connsiteX258" fmla="*/ 5515964 w 7467600"/>
              <a:gd name="connsiteY258" fmla="*/ 3378541 h 6858000"/>
              <a:gd name="connsiteX259" fmla="*/ 5453702 w 7467600"/>
              <a:gd name="connsiteY259" fmla="*/ 3090882 h 6858000"/>
              <a:gd name="connsiteX260" fmla="*/ 1238695 w 7467600"/>
              <a:gd name="connsiteY260" fmla="*/ 3076820 h 6858000"/>
              <a:gd name="connsiteX261" fmla="*/ 716371 w 7467600"/>
              <a:gd name="connsiteY261" fmla="*/ 3293249 h 6858000"/>
              <a:gd name="connsiteX262" fmla="*/ 579522 w 7467600"/>
              <a:gd name="connsiteY262" fmla="*/ 3371759 h 6858000"/>
              <a:gd name="connsiteX263" fmla="*/ 600288 w 7467600"/>
              <a:gd name="connsiteY263" fmla="*/ 3365555 h 6858000"/>
              <a:gd name="connsiteX264" fmla="*/ 840692 w 7467600"/>
              <a:gd name="connsiteY264" fmla="*/ 3284921 h 6858000"/>
              <a:gd name="connsiteX265" fmla="*/ 979248 w 7467600"/>
              <a:gd name="connsiteY265" fmla="*/ 3221003 h 6858000"/>
              <a:gd name="connsiteX266" fmla="*/ 1053282 w 7467600"/>
              <a:gd name="connsiteY266" fmla="*/ 3185247 h 6858000"/>
              <a:gd name="connsiteX267" fmla="*/ 1320603 w 7467600"/>
              <a:gd name="connsiteY267" fmla="*/ 3081281 h 6858000"/>
              <a:gd name="connsiteX268" fmla="*/ 1238695 w 7467600"/>
              <a:gd name="connsiteY268" fmla="*/ 3076820 h 6858000"/>
              <a:gd name="connsiteX269" fmla="*/ 5425627 w 7467600"/>
              <a:gd name="connsiteY269" fmla="*/ 2954192 h 6858000"/>
              <a:gd name="connsiteX270" fmla="*/ 5470770 w 7467600"/>
              <a:gd name="connsiteY270" fmla="*/ 3005435 h 6858000"/>
              <a:gd name="connsiteX271" fmla="*/ 5519779 w 7467600"/>
              <a:gd name="connsiteY271" fmla="*/ 4359223 h 6858000"/>
              <a:gd name="connsiteX272" fmla="*/ 5520293 w 7467600"/>
              <a:gd name="connsiteY272" fmla="*/ 4360602 h 6858000"/>
              <a:gd name="connsiteX273" fmla="*/ 5767221 w 7467600"/>
              <a:gd name="connsiteY273" fmla="*/ 4665564 h 6858000"/>
              <a:gd name="connsiteX274" fmla="*/ 6937169 w 7467600"/>
              <a:gd name="connsiteY274" fmla="*/ 4815941 h 6858000"/>
              <a:gd name="connsiteX275" fmla="*/ 6953922 w 7467600"/>
              <a:gd name="connsiteY275" fmla="*/ 4890068 h 6858000"/>
              <a:gd name="connsiteX276" fmla="*/ 6071359 w 7467600"/>
              <a:gd name="connsiteY276" fmla="*/ 4770770 h 6858000"/>
              <a:gd name="connsiteX277" fmla="*/ 6038839 w 7467600"/>
              <a:gd name="connsiteY277" fmla="*/ 4764474 h 6858000"/>
              <a:gd name="connsiteX278" fmla="*/ 6038706 w 7467600"/>
              <a:gd name="connsiteY278" fmla="*/ 4763847 h 6858000"/>
              <a:gd name="connsiteX279" fmla="*/ 6037784 w 7467600"/>
              <a:gd name="connsiteY279" fmla="*/ 4764270 h 6858000"/>
              <a:gd name="connsiteX280" fmla="*/ 6038839 w 7467600"/>
              <a:gd name="connsiteY280" fmla="*/ 4764474 h 6858000"/>
              <a:gd name="connsiteX281" fmla="*/ 6040338 w 7467600"/>
              <a:gd name="connsiteY281" fmla="*/ 4771418 h 6858000"/>
              <a:gd name="connsiteX282" fmla="*/ 6024488 w 7467600"/>
              <a:gd name="connsiteY282" fmla="*/ 4809903 h 6858000"/>
              <a:gd name="connsiteX283" fmla="*/ 5599771 w 7467600"/>
              <a:gd name="connsiteY283" fmla="*/ 5509652 h 6858000"/>
              <a:gd name="connsiteX284" fmla="*/ 5548843 w 7467600"/>
              <a:gd name="connsiteY284" fmla="*/ 5563845 h 6858000"/>
              <a:gd name="connsiteX285" fmla="*/ 5940952 w 7467600"/>
              <a:gd name="connsiteY285" fmla="*/ 6250028 h 6858000"/>
              <a:gd name="connsiteX286" fmla="*/ 6043441 w 7467600"/>
              <a:gd name="connsiteY286" fmla="*/ 6665847 h 6858000"/>
              <a:gd name="connsiteX287" fmla="*/ 6093432 w 7467600"/>
              <a:gd name="connsiteY287" fmla="*/ 6858000 h 6858000"/>
              <a:gd name="connsiteX288" fmla="*/ 6034344 w 7467600"/>
              <a:gd name="connsiteY288" fmla="*/ 6858000 h 6858000"/>
              <a:gd name="connsiteX289" fmla="*/ 6026679 w 7467600"/>
              <a:gd name="connsiteY289" fmla="*/ 6836959 h 6858000"/>
              <a:gd name="connsiteX290" fmla="*/ 5800441 w 7467600"/>
              <a:gd name="connsiteY290" fmla="*/ 6335286 h 6858000"/>
              <a:gd name="connsiteX291" fmla="*/ 5526562 w 7467600"/>
              <a:gd name="connsiteY291" fmla="*/ 5705388 h 6858000"/>
              <a:gd name="connsiteX292" fmla="*/ 5519640 w 7467600"/>
              <a:gd name="connsiteY292" fmla="*/ 5683774 h 6858000"/>
              <a:gd name="connsiteX293" fmla="*/ 5844559 w 7467600"/>
              <a:gd name="connsiteY293" fmla="*/ 6553349 h 6858000"/>
              <a:gd name="connsiteX294" fmla="*/ 5975994 w 7467600"/>
              <a:gd name="connsiteY294" fmla="*/ 6858000 h 6858000"/>
              <a:gd name="connsiteX295" fmla="*/ 5898547 w 7467600"/>
              <a:gd name="connsiteY295" fmla="*/ 6858000 h 6858000"/>
              <a:gd name="connsiteX296" fmla="*/ 5682041 w 7467600"/>
              <a:gd name="connsiteY296" fmla="*/ 6355860 h 6858000"/>
              <a:gd name="connsiteX297" fmla="*/ 5461758 w 7467600"/>
              <a:gd name="connsiteY297" fmla="*/ 5820220 h 6858000"/>
              <a:gd name="connsiteX298" fmla="*/ 5237282 w 7467600"/>
              <a:gd name="connsiteY298" fmla="*/ 6579086 h 6858000"/>
              <a:gd name="connsiteX299" fmla="*/ 5115009 w 7467600"/>
              <a:gd name="connsiteY299" fmla="*/ 6858000 h 6858000"/>
              <a:gd name="connsiteX300" fmla="*/ 5028074 w 7467600"/>
              <a:gd name="connsiteY300" fmla="*/ 6858000 h 6858000"/>
              <a:gd name="connsiteX301" fmla="*/ 5079508 w 7467600"/>
              <a:gd name="connsiteY301" fmla="*/ 6749074 h 6858000"/>
              <a:gd name="connsiteX302" fmla="*/ 5371846 w 7467600"/>
              <a:gd name="connsiteY302" fmla="*/ 5924413 h 6858000"/>
              <a:gd name="connsiteX303" fmla="*/ 5270512 w 7467600"/>
              <a:gd name="connsiteY303" fmla="*/ 6138975 h 6858000"/>
              <a:gd name="connsiteX304" fmla="*/ 5062409 w 7467600"/>
              <a:gd name="connsiteY304" fmla="*/ 6653544 h 6858000"/>
              <a:gd name="connsiteX305" fmla="*/ 5036628 w 7467600"/>
              <a:gd name="connsiteY305" fmla="*/ 6754247 h 6858000"/>
              <a:gd name="connsiteX306" fmla="*/ 5009112 w 7467600"/>
              <a:gd name="connsiteY306" fmla="*/ 6858000 h 6858000"/>
              <a:gd name="connsiteX307" fmla="*/ 4976679 w 7467600"/>
              <a:gd name="connsiteY307" fmla="*/ 6858000 h 6858000"/>
              <a:gd name="connsiteX308" fmla="*/ 5006537 w 7467600"/>
              <a:gd name="connsiteY308" fmla="*/ 6747068 h 6858000"/>
              <a:gd name="connsiteX309" fmla="*/ 5032723 w 7467600"/>
              <a:gd name="connsiteY309" fmla="*/ 6644957 h 6858000"/>
              <a:gd name="connsiteX310" fmla="*/ 5242949 w 7467600"/>
              <a:gd name="connsiteY310" fmla="*/ 6125175 h 6858000"/>
              <a:gd name="connsiteX311" fmla="*/ 5286321 w 7467600"/>
              <a:gd name="connsiteY311" fmla="*/ 6033555 h 6858000"/>
              <a:gd name="connsiteX312" fmla="*/ 5008210 w 7467600"/>
              <a:gd name="connsiteY312" fmla="*/ 6649194 h 6858000"/>
              <a:gd name="connsiteX313" fmla="*/ 4986321 w 7467600"/>
              <a:gd name="connsiteY313" fmla="*/ 6765687 h 6858000"/>
              <a:gd name="connsiteX314" fmla="*/ 4973474 w 7467600"/>
              <a:gd name="connsiteY314" fmla="*/ 6858000 h 6858000"/>
              <a:gd name="connsiteX315" fmla="*/ 4907178 w 7467600"/>
              <a:gd name="connsiteY315" fmla="*/ 6858000 h 6858000"/>
              <a:gd name="connsiteX316" fmla="*/ 4910810 w 7467600"/>
              <a:gd name="connsiteY316" fmla="*/ 6829660 h 6858000"/>
              <a:gd name="connsiteX317" fmla="*/ 4987461 w 7467600"/>
              <a:gd name="connsiteY317" fmla="*/ 6432994 h 6858000"/>
              <a:gd name="connsiteX318" fmla="*/ 5179262 w 7467600"/>
              <a:gd name="connsiteY318" fmla="*/ 6035044 h 6858000"/>
              <a:gd name="connsiteX319" fmla="*/ 4689678 w 7467600"/>
              <a:gd name="connsiteY319" fmla="*/ 6440241 h 6858000"/>
              <a:gd name="connsiteX320" fmla="*/ 4477543 w 7467600"/>
              <a:gd name="connsiteY320" fmla="*/ 6674836 h 6858000"/>
              <a:gd name="connsiteX321" fmla="*/ 4329957 w 7467600"/>
              <a:gd name="connsiteY321" fmla="*/ 6858000 h 6858000"/>
              <a:gd name="connsiteX322" fmla="*/ 4218595 w 7467600"/>
              <a:gd name="connsiteY322" fmla="*/ 6858000 h 6858000"/>
              <a:gd name="connsiteX323" fmla="*/ 4368888 w 7467600"/>
              <a:gd name="connsiteY323" fmla="*/ 6668412 h 6858000"/>
              <a:gd name="connsiteX324" fmla="*/ 4563091 w 7467600"/>
              <a:gd name="connsiteY324" fmla="*/ 6442508 h 6858000"/>
              <a:gd name="connsiteX325" fmla="*/ 5387324 w 7467600"/>
              <a:gd name="connsiteY325" fmla="*/ 5705830 h 6858000"/>
              <a:gd name="connsiteX326" fmla="*/ 5073620 w 7467600"/>
              <a:gd name="connsiteY326" fmla="*/ 5955437 h 6858000"/>
              <a:gd name="connsiteX327" fmla="*/ 4689789 w 7467600"/>
              <a:gd name="connsiteY327" fmla="*/ 6268382 h 6858000"/>
              <a:gd name="connsiteX328" fmla="*/ 4418722 w 7467600"/>
              <a:gd name="connsiteY328" fmla="*/ 6570886 h 6858000"/>
              <a:gd name="connsiteX329" fmla="*/ 4214944 w 7467600"/>
              <a:gd name="connsiteY329" fmla="*/ 6858000 h 6858000"/>
              <a:gd name="connsiteX330" fmla="*/ 4177898 w 7467600"/>
              <a:gd name="connsiteY330" fmla="*/ 6858000 h 6858000"/>
              <a:gd name="connsiteX331" fmla="*/ 4391597 w 7467600"/>
              <a:gd name="connsiteY331" fmla="*/ 6556370 h 6858000"/>
              <a:gd name="connsiteX332" fmla="*/ 4668889 w 7467600"/>
              <a:gd name="connsiteY332" fmla="*/ 6246399 h 6858000"/>
              <a:gd name="connsiteX333" fmla="*/ 5055427 w 7467600"/>
              <a:gd name="connsiteY333" fmla="*/ 5931476 h 6858000"/>
              <a:gd name="connsiteX334" fmla="*/ 5371814 w 7467600"/>
              <a:gd name="connsiteY334" fmla="*/ 5678975 h 6858000"/>
              <a:gd name="connsiteX335" fmla="*/ 4987918 w 7467600"/>
              <a:gd name="connsiteY335" fmla="*/ 5838701 h 6858000"/>
              <a:gd name="connsiteX336" fmla="*/ 4317146 w 7467600"/>
              <a:gd name="connsiteY336" fmla="*/ 6587716 h 6858000"/>
              <a:gd name="connsiteX337" fmla="*/ 4171627 w 7467600"/>
              <a:gd name="connsiteY337" fmla="*/ 6858000 h 6858000"/>
              <a:gd name="connsiteX338" fmla="*/ 4081585 w 7467600"/>
              <a:gd name="connsiteY338" fmla="*/ 6858000 h 6858000"/>
              <a:gd name="connsiteX339" fmla="*/ 4238603 w 7467600"/>
              <a:gd name="connsiteY339" fmla="*/ 6559341 h 6858000"/>
              <a:gd name="connsiteX340" fmla="*/ 4778333 w 7467600"/>
              <a:gd name="connsiteY340" fmla="*/ 5873626 h 6858000"/>
              <a:gd name="connsiteX341" fmla="*/ 5414185 w 7467600"/>
              <a:gd name="connsiteY341" fmla="*/ 5573882 h 6858000"/>
              <a:gd name="connsiteX342" fmla="*/ 5959648 w 7467600"/>
              <a:gd name="connsiteY342" fmla="*/ 4760797 h 6858000"/>
              <a:gd name="connsiteX343" fmla="*/ 5355019 w 7467600"/>
              <a:gd name="connsiteY343" fmla="*/ 4734672 h 6858000"/>
              <a:gd name="connsiteX344" fmla="*/ 5083565 w 7467600"/>
              <a:gd name="connsiteY344" fmla="*/ 5179121 h 6858000"/>
              <a:gd name="connsiteX345" fmla="*/ 4713577 w 7467600"/>
              <a:gd name="connsiteY345" fmla="*/ 5616803 h 6858000"/>
              <a:gd name="connsiteX346" fmla="*/ 3989559 w 7467600"/>
              <a:gd name="connsiteY346" fmla="*/ 6145945 h 6858000"/>
              <a:gd name="connsiteX347" fmla="*/ 3939824 w 7467600"/>
              <a:gd name="connsiteY347" fmla="*/ 6066900 h 6858000"/>
              <a:gd name="connsiteX348" fmla="*/ 4584537 w 7467600"/>
              <a:gd name="connsiteY348" fmla="*/ 5324826 h 6858000"/>
              <a:gd name="connsiteX349" fmla="*/ 5037105 w 7467600"/>
              <a:gd name="connsiteY349" fmla="*/ 5088765 h 6858000"/>
              <a:gd name="connsiteX350" fmla="*/ 5039930 w 7467600"/>
              <a:gd name="connsiteY350" fmla="*/ 5089585 h 6858000"/>
              <a:gd name="connsiteX351" fmla="*/ 5263764 w 7467600"/>
              <a:gd name="connsiteY351" fmla="*/ 4735525 h 6858000"/>
              <a:gd name="connsiteX352" fmla="*/ 4086300 w 7467600"/>
              <a:gd name="connsiteY352" fmla="*/ 4884599 h 6858000"/>
              <a:gd name="connsiteX353" fmla="*/ 4085485 w 7467600"/>
              <a:gd name="connsiteY353" fmla="*/ 4899070 h 6858000"/>
              <a:gd name="connsiteX354" fmla="*/ 3871915 w 7467600"/>
              <a:gd name="connsiteY354" fmla="*/ 5253645 h 6858000"/>
              <a:gd name="connsiteX355" fmla="*/ 3799374 w 7467600"/>
              <a:gd name="connsiteY355" fmla="*/ 5466127 h 6858000"/>
              <a:gd name="connsiteX356" fmla="*/ 3498850 w 7467600"/>
              <a:gd name="connsiteY356" fmla="*/ 6661888 h 6858000"/>
              <a:gd name="connsiteX357" fmla="*/ 3399216 w 7467600"/>
              <a:gd name="connsiteY357" fmla="*/ 6858000 h 6858000"/>
              <a:gd name="connsiteX358" fmla="*/ 3303688 w 7467600"/>
              <a:gd name="connsiteY358" fmla="*/ 6858000 h 6858000"/>
              <a:gd name="connsiteX359" fmla="*/ 3391774 w 7467600"/>
              <a:gd name="connsiteY359" fmla="*/ 6697181 h 6858000"/>
              <a:gd name="connsiteX360" fmla="*/ 3735540 w 7467600"/>
              <a:gd name="connsiteY360" fmla="*/ 5546923 h 6858000"/>
              <a:gd name="connsiteX361" fmla="*/ 3729438 w 7467600"/>
              <a:gd name="connsiteY361" fmla="*/ 5569058 h 6858000"/>
              <a:gd name="connsiteX362" fmla="*/ 3707782 w 7467600"/>
              <a:gd name="connsiteY362" fmla="*/ 5644908 h 6858000"/>
              <a:gd name="connsiteX363" fmla="*/ 3583827 w 7467600"/>
              <a:gd name="connsiteY363" fmla="*/ 6039215 h 6858000"/>
              <a:gd name="connsiteX364" fmla="*/ 3547861 w 7467600"/>
              <a:gd name="connsiteY364" fmla="*/ 6129609 h 6858000"/>
              <a:gd name="connsiteX365" fmla="*/ 3490905 w 7467600"/>
              <a:gd name="connsiteY365" fmla="*/ 6277660 h 6858000"/>
              <a:gd name="connsiteX366" fmla="*/ 3455859 w 7467600"/>
              <a:gd name="connsiteY366" fmla="*/ 6391301 h 6858000"/>
              <a:gd name="connsiteX367" fmla="*/ 3429112 w 7467600"/>
              <a:gd name="connsiteY367" fmla="*/ 6479469 h 6858000"/>
              <a:gd name="connsiteX368" fmla="*/ 3304862 w 7467600"/>
              <a:gd name="connsiteY368" fmla="*/ 6796476 h 6858000"/>
              <a:gd name="connsiteX369" fmla="*/ 3276071 w 7467600"/>
              <a:gd name="connsiteY369" fmla="*/ 6858000 h 6858000"/>
              <a:gd name="connsiteX370" fmla="*/ 3240805 w 7467600"/>
              <a:gd name="connsiteY370" fmla="*/ 6858000 h 6858000"/>
              <a:gd name="connsiteX371" fmla="*/ 3275917 w 7467600"/>
              <a:gd name="connsiteY371" fmla="*/ 6783192 h 6858000"/>
              <a:gd name="connsiteX372" fmla="*/ 3399358 w 7467600"/>
              <a:gd name="connsiteY372" fmla="*/ 6469011 h 6858000"/>
              <a:gd name="connsiteX373" fmla="*/ 3425650 w 7467600"/>
              <a:gd name="connsiteY373" fmla="*/ 6381333 h 6858000"/>
              <a:gd name="connsiteX374" fmla="*/ 3460661 w 7467600"/>
              <a:gd name="connsiteY374" fmla="*/ 6266763 h 6858000"/>
              <a:gd name="connsiteX375" fmla="*/ 3518021 w 7467600"/>
              <a:gd name="connsiteY375" fmla="*/ 6117298 h 6858000"/>
              <a:gd name="connsiteX376" fmla="*/ 3554035 w 7467600"/>
              <a:gd name="connsiteY376" fmla="*/ 6027832 h 6858000"/>
              <a:gd name="connsiteX377" fmla="*/ 3677174 w 7467600"/>
              <a:gd name="connsiteY377" fmla="*/ 5636351 h 6858000"/>
              <a:gd name="connsiteX378" fmla="*/ 3698819 w 7467600"/>
              <a:gd name="connsiteY378" fmla="*/ 5560503 h 6858000"/>
              <a:gd name="connsiteX379" fmla="*/ 3702094 w 7467600"/>
              <a:gd name="connsiteY379" fmla="*/ 5549194 h 6858000"/>
              <a:gd name="connsiteX380" fmla="*/ 3398355 w 7467600"/>
              <a:gd name="connsiteY380" fmla="*/ 6094603 h 6858000"/>
              <a:gd name="connsiteX381" fmla="*/ 3193941 w 7467600"/>
              <a:gd name="connsiteY381" fmla="*/ 6798775 h 6858000"/>
              <a:gd name="connsiteX382" fmla="*/ 3184140 w 7467600"/>
              <a:gd name="connsiteY382" fmla="*/ 6858000 h 6858000"/>
              <a:gd name="connsiteX383" fmla="*/ 3099978 w 7467600"/>
              <a:gd name="connsiteY383" fmla="*/ 6858000 h 6858000"/>
              <a:gd name="connsiteX384" fmla="*/ 3101556 w 7467600"/>
              <a:gd name="connsiteY384" fmla="*/ 6843337 h 6858000"/>
              <a:gd name="connsiteX385" fmla="*/ 3370162 w 7467600"/>
              <a:gd name="connsiteY385" fmla="*/ 5785550 h 6858000"/>
              <a:gd name="connsiteX386" fmla="*/ 3746477 w 7467600"/>
              <a:gd name="connsiteY386" fmla="*/ 5377889 h 6858000"/>
              <a:gd name="connsiteX387" fmla="*/ 3863399 w 7467600"/>
              <a:gd name="connsiteY387" fmla="*/ 5087257 h 6858000"/>
              <a:gd name="connsiteX388" fmla="*/ 3968712 w 7467600"/>
              <a:gd name="connsiteY388" fmla="*/ 4913989 h 6858000"/>
              <a:gd name="connsiteX389" fmla="*/ 2792390 w 7467600"/>
              <a:gd name="connsiteY389" fmla="*/ 5382974 h 6858000"/>
              <a:gd name="connsiteX390" fmla="*/ 2714982 w 7467600"/>
              <a:gd name="connsiteY390" fmla="*/ 5427051 h 6858000"/>
              <a:gd name="connsiteX391" fmla="*/ 2813361 w 7467600"/>
              <a:gd name="connsiteY391" fmla="*/ 6023912 h 6858000"/>
              <a:gd name="connsiteX392" fmla="*/ 2688430 w 7467600"/>
              <a:gd name="connsiteY392" fmla="*/ 6801564 h 6858000"/>
              <a:gd name="connsiteX393" fmla="*/ 2629626 w 7467600"/>
              <a:gd name="connsiteY393" fmla="*/ 6763394 h 6858000"/>
              <a:gd name="connsiteX394" fmla="*/ 2565328 w 7467600"/>
              <a:gd name="connsiteY394" fmla="*/ 5516399 h 6858000"/>
              <a:gd name="connsiteX395" fmla="*/ 1922999 w 7467600"/>
              <a:gd name="connsiteY395" fmla="*/ 5980343 h 6858000"/>
              <a:gd name="connsiteX396" fmla="*/ 1950261 w 7467600"/>
              <a:gd name="connsiteY396" fmla="*/ 6405858 h 6858000"/>
              <a:gd name="connsiteX397" fmla="*/ 2365554 w 7467600"/>
              <a:gd name="connsiteY397" fmla="*/ 6759107 h 6858000"/>
              <a:gd name="connsiteX398" fmla="*/ 2424142 w 7467600"/>
              <a:gd name="connsiteY398" fmla="*/ 6858000 h 6858000"/>
              <a:gd name="connsiteX399" fmla="*/ 2395994 w 7467600"/>
              <a:gd name="connsiteY399" fmla="*/ 6858000 h 6858000"/>
              <a:gd name="connsiteX400" fmla="*/ 2392863 w 7467600"/>
              <a:gd name="connsiteY400" fmla="*/ 6852964 h 6858000"/>
              <a:gd name="connsiteX401" fmla="*/ 2017589 w 7467600"/>
              <a:gd name="connsiteY401" fmla="*/ 6493982 h 6858000"/>
              <a:gd name="connsiteX402" fmla="*/ 2147336 w 7467600"/>
              <a:gd name="connsiteY402" fmla="*/ 6594052 h 6858000"/>
              <a:gd name="connsiteX403" fmla="*/ 2207047 w 7467600"/>
              <a:gd name="connsiteY403" fmla="*/ 6654540 h 6858000"/>
              <a:gd name="connsiteX404" fmla="*/ 2299106 w 7467600"/>
              <a:gd name="connsiteY404" fmla="*/ 6778931 h 6858000"/>
              <a:gd name="connsiteX405" fmla="*/ 2314430 w 7467600"/>
              <a:gd name="connsiteY405" fmla="*/ 6801144 h 6858000"/>
              <a:gd name="connsiteX406" fmla="*/ 2352406 w 7467600"/>
              <a:gd name="connsiteY406" fmla="*/ 6858000 h 6858000"/>
              <a:gd name="connsiteX407" fmla="*/ 2314492 w 7467600"/>
              <a:gd name="connsiteY407" fmla="*/ 6858000 h 6858000"/>
              <a:gd name="connsiteX408" fmla="*/ 2288095 w 7467600"/>
              <a:gd name="connsiteY408" fmla="*/ 6818030 h 6858000"/>
              <a:gd name="connsiteX409" fmla="*/ 2272768 w 7467600"/>
              <a:gd name="connsiteY409" fmla="*/ 6795822 h 6858000"/>
              <a:gd name="connsiteX410" fmla="*/ 2182715 w 7467600"/>
              <a:gd name="connsiteY410" fmla="*/ 6675071 h 6858000"/>
              <a:gd name="connsiteX411" fmla="*/ 2032061 w 7467600"/>
              <a:gd name="connsiteY411" fmla="*/ 6541380 h 6858000"/>
              <a:gd name="connsiteX412" fmla="*/ 2257220 w 7467600"/>
              <a:gd name="connsiteY412" fmla="*/ 6826257 h 6858000"/>
              <a:gd name="connsiteX413" fmla="*/ 2281324 w 7467600"/>
              <a:gd name="connsiteY413" fmla="*/ 6858000 h 6858000"/>
              <a:gd name="connsiteX414" fmla="*/ 2242860 w 7467600"/>
              <a:gd name="connsiteY414" fmla="*/ 6858000 h 6858000"/>
              <a:gd name="connsiteX415" fmla="*/ 2232818 w 7467600"/>
              <a:gd name="connsiteY415" fmla="*/ 6844926 h 6858000"/>
              <a:gd name="connsiteX416" fmla="*/ 1990172 w 7467600"/>
              <a:gd name="connsiteY416" fmla="*/ 6542121 h 6858000"/>
              <a:gd name="connsiteX417" fmla="*/ 2124090 w 7467600"/>
              <a:gd name="connsiteY417" fmla="*/ 6761017 h 6858000"/>
              <a:gd name="connsiteX418" fmla="*/ 2200380 w 7467600"/>
              <a:gd name="connsiteY418" fmla="*/ 6858000 h 6858000"/>
              <a:gd name="connsiteX419" fmla="*/ 2147507 w 7467600"/>
              <a:gd name="connsiteY419" fmla="*/ 6858000 h 6858000"/>
              <a:gd name="connsiteX420" fmla="*/ 2070668 w 7467600"/>
              <a:gd name="connsiteY420" fmla="*/ 6761520 h 6858000"/>
              <a:gd name="connsiteX421" fmla="*/ 1975142 w 7467600"/>
              <a:gd name="connsiteY421" fmla="*/ 6585570 h 6858000"/>
              <a:gd name="connsiteX422" fmla="*/ 2050035 w 7467600"/>
              <a:gd name="connsiteY422" fmla="*/ 6813345 h 6858000"/>
              <a:gd name="connsiteX423" fmla="*/ 2063025 w 7467600"/>
              <a:gd name="connsiteY423" fmla="*/ 6858000 h 6858000"/>
              <a:gd name="connsiteX424" fmla="*/ 2021675 w 7467600"/>
              <a:gd name="connsiteY424" fmla="*/ 6858000 h 6858000"/>
              <a:gd name="connsiteX425" fmla="*/ 2019308 w 7467600"/>
              <a:gd name="connsiteY425" fmla="*/ 6847118 h 6858000"/>
              <a:gd name="connsiteX426" fmla="*/ 1938835 w 7467600"/>
              <a:gd name="connsiteY426" fmla="*/ 6551160 h 6858000"/>
              <a:gd name="connsiteX427" fmla="*/ 1953230 w 7467600"/>
              <a:gd name="connsiteY427" fmla="*/ 6759699 h 6858000"/>
              <a:gd name="connsiteX428" fmla="*/ 1956763 w 7467600"/>
              <a:gd name="connsiteY428" fmla="*/ 6778191 h 6858000"/>
              <a:gd name="connsiteX429" fmla="*/ 1967925 w 7467600"/>
              <a:gd name="connsiteY429" fmla="*/ 6858000 h 6858000"/>
              <a:gd name="connsiteX430" fmla="*/ 1936622 w 7467600"/>
              <a:gd name="connsiteY430" fmla="*/ 6858000 h 6858000"/>
              <a:gd name="connsiteX431" fmla="*/ 1926261 w 7467600"/>
              <a:gd name="connsiteY431" fmla="*/ 6784064 h 6858000"/>
              <a:gd name="connsiteX432" fmla="*/ 1922724 w 7467600"/>
              <a:gd name="connsiteY432" fmla="*/ 6765577 h 6858000"/>
              <a:gd name="connsiteX433" fmla="*/ 1904650 w 7467600"/>
              <a:gd name="connsiteY433" fmla="*/ 6639616 h 6858000"/>
              <a:gd name="connsiteX434" fmla="*/ 1885273 w 7467600"/>
              <a:gd name="connsiteY434" fmla="*/ 6858000 h 6858000"/>
              <a:gd name="connsiteX435" fmla="*/ 1854363 w 7467600"/>
              <a:gd name="connsiteY435" fmla="*/ 6858000 h 6858000"/>
              <a:gd name="connsiteX436" fmla="*/ 1880391 w 7467600"/>
              <a:gd name="connsiteY436" fmla="*/ 6603796 h 6858000"/>
              <a:gd name="connsiteX437" fmla="*/ 1818273 w 7467600"/>
              <a:gd name="connsiteY437" fmla="*/ 6715729 h 6858000"/>
              <a:gd name="connsiteX438" fmla="*/ 1794691 w 7467600"/>
              <a:gd name="connsiteY438" fmla="*/ 6843239 h 6858000"/>
              <a:gd name="connsiteX439" fmla="*/ 1794914 w 7467600"/>
              <a:gd name="connsiteY439" fmla="*/ 6858000 h 6858000"/>
              <a:gd name="connsiteX440" fmla="*/ 1746128 w 7467600"/>
              <a:gd name="connsiteY440" fmla="*/ 6858000 h 6858000"/>
              <a:gd name="connsiteX441" fmla="*/ 1753934 w 7467600"/>
              <a:gd name="connsiteY441" fmla="*/ 6724796 h 6858000"/>
              <a:gd name="connsiteX442" fmla="*/ 1792053 w 7467600"/>
              <a:gd name="connsiteY442" fmla="*/ 6572396 h 6858000"/>
              <a:gd name="connsiteX443" fmla="*/ 1862248 w 7467600"/>
              <a:gd name="connsiteY443" fmla="*/ 6266397 h 6858000"/>
              <a:gd name="connsiteX444" fmla="*/ 1862250 w 7467600"/>
              <a:gd name="connsiteY444" fmla="*/ 6033531 h 6858000"/>
              <a:gd name="connsiteX445" fmla="*/ 1211999 w 7467600"/>
              <a:gd name="connsiteY445" fmla="*/ 6683610 h 6858000"/>
              <a:gd name="connsiteX446" fmla="*/ 1213266 w 7467600"/>
              <a:gd name="connsiteY446" fmla="*/ 6691947 h 6858000"/>
              <a:gd name="connsiteX447" fmla="*/ 1203370 w 7467600"/>
              <a:gd name="connsiteY447" fmla="*/ 6850676 h 6858000"/>
              <a:gd name="connsiteX448" fmla="*/ 1203671 w 7467600"/>
              <a:gd name="connsiteY448" fmla="*/ 6858000 h 6858000"/>
              <a:gd name="connsiteX449" fmla="*/ 1143180 w 7467600"/>
              <a:gd name="connsiteY449" fmla="*/ 6858000 h 6858000"/>
              <a:gd name="connsiteX450" fmla="*/ 1142176 w 7467600"/>
              <a:gd name="connsiteY450" fmla="*/ 6766045 h 6858000"/>
              <a:gd name="connsiteX451" fmla="*/ 1067484 w 7467600"/>
              <a:gd name="connsiteY451" fmla="*/ 6858000 h 6858000"/>
              <a:gd name="connsiteX452" fmla="*/ 953928 w 7467600"/>
              <a:gd name="connsiteY452" fmla="*/ 6858000 h 6858000"/>
              <a:gd name="connsiteX453" fmla="*/ 959715 w 7467600"/>
              <a:gd name="connsiteY453" fmla="*/ 6850185 h 6858000"/>
              <a:gd name="connsiteX454" fmla="*/ 1483788 w 7467600"/>
              <a:gd name="connsiteY454" fmla="*/ 6259174 h 6858000"/>
              <a:gd name="connsiteX455" fmla="*/ 1100671 w 7467600"/>
              <a:gd name="connsiteY455" fmla="*/ 6252137 h 6858000"/>
              <a:gd name="connsiteX456" fmla="*/ 1090144 w 7467600"/>
              <a:gd name="connsiteY456" fmla="*/ 6256748 h 6858000"/>
              <a:gd name="connsiteX457" fmla="*/ 1095872 w 7467600"/>
              <a:gd name="connsiteY457" fmla="*/ 6271892 h 6858000"/>
              <a:gd name="connsiteX458" fmla="*/ 262785 w 7467600"/>
              <a:gd name="connsiteY458" fmla="*/ 6845450 h 6858000"/>
              <a:gd name="connsiteX459" fmla="*/ 209968 w 7467600"/>
              <a:gd name="connsiteY459" fmla="*/ 6770713 h 6858000"/>
              <a:gd name="connsiteX460" fmla="*/ 873460 w 7467600"/>
              <a:gd name="connsiteY460" fmla="*/ 6253768 h 6858000"/>
              <a:gd name="connsiteX461" fmla="*/ 192686 w 7467600"/>
              <a:gd name="connsiteY461" fmla="*/ 5849257 h 6858000"/>
              <a:gd name="connsiteX462" fmla="*/ 4696 w 7467600"/>
              <a:gd name="connsiteY462" fmla="*/ 5697668 h 6858000"/>
              <a:gd name="connsiteX463" fmla="*/ 0 w 7467600"/>
              <a:gd name="connsiteY463" fmla="*/ 5689984 h 6858000"/>
              <a:gd name="connsiteX464" fmla="*/ 0 w 7467600"/>
              <a:gd name="connsiteY464" fmla="*/ 5513472 h 6858000"/>
              <a:gd name="connsiteX465" fmla="*/ 174101 w 7467600"/>
              <a:gd name="connsiteY465" fmla="*/ 5620277 h 6858000"/>
              <a:gd name="connsiteX466" fmla="*/ 891800 w 7467600"/>
              <a:gd name="connsiteY466" fmla="*/ 6036935 h 6858000"/>
              <a:gd name="connsiteX467" fmla="*/ 1072219 w 7467600"/>
              <a:gd name="connsiteY467" fmla="*/ 6169443 h 6858000"/>
              <a:gd name="connsiteX468" fmla="*/ 1074117 w 7467600"/>
              <a:gd name="connsiteY468" fmla="*/ 6170301 h 6858000"/>
              <a:gd name="connsiteX469" fmla="*/ 1083114 w 7467600"/>
              <a:gd name="connsiteY469" fmla="*/ 6174131 h 6858000"/>
              <a:gd name="connsiteX470" fmla="*/ 1543010 w 7467600"/>
              <a:gd name="connsiteY470" fmla="*/ 6191140 h 6858000"/>
              <a:gd name="connsiteX471" fmla="*/ 1551080 w 7467600"/>
              <a:gd name="connsiteY471" fmla="*/ 6195006 h 6858000"/>
              <a:gd name="connsiteX472" fmla="*/ 2345443 w 7467600"/>
              <a:gd name="connsiteY472" fmla="*/ 5549882 h 6858000"/>
              <a:gd name="connsiteX473" fmla="*/ 1721499 w 7467600"/>
              <a:gd name="connsiteY473" fmla="*/ 5599969 h 6858000"/>
              <a:gd name="connsiteX474" fmla="*/ 767716 w 7467600"/>
              <a:gd name="connsiteY474" fmla="*/ 5472768 h 6858000"/>
              <a:gd name="connsiteX475" fmla="*/ 722147 w 7467600"/>
              <a:gd name="connsiteY475" fmla="*/ 5393091 h 6858000"/>
              <a:gd name="connsiteX476" fmla="*/ 1485552 w 7467600"/>
              <a:gd name="connsiteY476" fmla="*/ 5313202 h 6858000"/>
              <a:gd name="connsiteX477" fmla="*/ 2143004 w 7467600"/>
              <a:gd name="connsiteY477" fmla="*/ 5402420 h 6858000"/>
              <a:gd name="connsiteX478" fmla="*/ 1933391 w 7467600"/>
              <a:gd name="connsiteY478" fmla="*/ 5156971 h 6858000"/>
              <a:gd name="connsiteX479" fmla="*/ 1827118 w 7467600"/>
              <a:gd name="connsiteY479" fmla="*/ 4968410 h 6858000"/>
              <a:gd name="connsiteX480" fmla="*/ 1837349 w 7467600"/>
              <a:gd name="connsiteY480" fmla="*/ 4956357 h 6858000"/>
              <a:gd name="connsiteX481" fmla="*/ 2162835 w 7467600"/>
              <a:gd name="connsiteY481" fmla="*/ 5187853 h 6858000"/>
              <a:gd name="connsiteX482" fmla="*/ 2257167 w 7467600"/>
              <a:gd name="connsiteY482" fmla="*/ 5462123 h 6858000"/>
              <a:gd name="connsiteX483" fmla="*/ 2261598 w 7467600"/>
              <a:gd name="connsiteY483" fmla="*/ 5467998 h 6858000"/>
              <a:gd name="connsiteX484" fmla="*/ 2437177 w 7467600"/>
              <a:gd name="connsiteY484" fmla="*/ 5479608 h 6858000"/>
              <a:gd name="connsiteX485" fmla="*/ 2445247 w 7467600"/>
              <a:gd name="connsiteY485" fmla="*/ 5483476 h 6858000"/>
              <a:gd name="connsiteX486" fmla="*/ 2743626 w 7467600"/>
              <a:gd name="connsiteY486" fmla="*/ 5304819 h 6858000"/>
              <a:gd name="connsiteX487" fmla="*/ 3048102 w 7467600"/>
              <a:gd name="connsiteY487" fmla="*/ 5150595 h 6858000"/>
              <a:gd name="connsiteX488" fmla="*/ 1799414 w 7467600"/>
              <a:gd name="connsiteY488" fmla="*/ 4694732 h 6858000"/>
              <a:gd name="connsiteX489" fmla="*/ 1771735 w 7467600"/>
              <a:gd name="connsiteY489" fmla="*/ 4619929 h 6858000"/>
              <a:gd name="connsiteX490" fmla="*/ 3104273 w 7467600"/>
              <a:gd name="connsiteY490" fmla="*/ 5076159 h 6858000"/>
              <a:gd name="connsiteX491" fmla="*/ 3113245 w 7467600"/>
              <a:gd name="connsiteY491" fmla="*/ 5090705 h 6858000"/>
              <a:gd name="connsiteX492" fmla="*/ 3126294 w 7467600"/>
              <a:gd name="connsiteY492" fmla="*/ 5114400 h 6858000"/>
              <a:gd name="connsiteX493" fmla="*/ 3937433 w 7467600"/>
              <a:gd name="connsiteY493" fmla="*/ 4830473 h 6858000"/>
              <a:gd name="connsiteX494" fmla="*/ 3590475 w 7467600"/>
              <a:gd name="connsiteY494" fmla="*/ 4597974 h 6858000"/>
              <a:gd name="connsiteX495" fmla="*/ 3100264 w 7467600"/>
              <a:gd name="connsiteY495" fmla="*/ 4579845 h 6858000"/>
              <a:gd name="connsiteX496" fmla="*/ 2183576 w 7467600"/>
              <a:gd name="connsiteY496" fmla="*/ 4227150 h 6858000"/>
              <a:gd name="connsiteX497" fmla="*/ 2151029 w 7467600"/>
              <a:gd name="connsiteY497" fmla="*/ 4146947 h 6858000"/>
              <a:gd name="connsiteX498" fmla="*/ 3563434 w 7467600"/>
              <a:gd name="connsiteY498" fmla="*/ 4469115 h 6858000"/>
              <a:gd name="connsiteX499" fmla="*/ 3177952 w 7467600"/>
              <a:gd name="connsiteY499" fmla="*/ 3657386 h 6858000"/>
              <a:gd name="connsiteX500" fmla="*/ 3189263 w 7467600"/>
              <a:gd name="connsiteY500" fmla="*/ 3625726 h 6858000"/>
              <a:gd name="connsiteX501" fmla="*/ 3560912 w 7467600"/>
              <a:gd name="connsiteY501" fmla="*/ 4079863 h 6858000"/>
              <a:gd name="connsiteX502" fmla="*/ 3626636 w 7467600"/>
              <a:gd name="connsiteY502" fmla="*/ 4512230 h 6858000"/>
              <a:gd name="connsiteX503" fmla="*/ 3653088 w 7467600"/>
              <a:gd name="connsiteY503" fmla="*/ 4521417 h 6858000"/>
              <a:gd name="connsiteX504" fmla="*/ 3988128 w 7467600"/>
              <a:gd name="connsiteY504" fmla="*/ 4817267 h 6858000"/>
              <a:gd name="connsiteX505" fmla="*/ 4830582 w 7467600"/>
              <a:gd name="connsiteY505" fmla="*/ 4676000 h 6858000"/>
              <a:gd name="connsiteX506" fmla="*/ 4830100 w 7467600"/>
              <a:gd name="connsiteY506" fmla="*/ 4675554 h 6858000"/>
              <a:gd name="connsiteX507" fmla="*/ 4036318 w 7467600"/>
              <a:gd name="connsiteY507" fmla="*/ 4147013 h 6858000"/>
              <a:gd name="connsiteX508" fmla="*/ 3432098 w 7467600"/>
              <a:gd name="connsiteY508" fmla="*/ 3537312 h 6858000"/>
              <a:gd name="connsiteX509" fmla="*/ 3446761 w 7467600"/>
              <a:gd name="connsiteY509" fmla="*/ 3461278 h 6858000"/>
              <a:gd name="connsiteX510" fmla="*/ 4419733 w 7467600"/>
              <a:gd name="connsiteY510" fmla="*/ 3963555 h 6858000"/>
              <a:gd name="connsiteX511" fmla="*/ 4781371 w 7467600"/>
              <a:gd name="connsiteY511" fmla="*/ 4458604 h 6858000"/>
              <a:gd name="connsiteX512" fmla="*/ 4780440 w 7467600"/>
              <a:gd name="connsiteY512" fmla="*/ 4470290 h 6858000"/>
              <a:gd name="connsiteX513" fmla="*/ 4898954 w 7467600"/>
              <a:gd name="connsiteY513" fmla="*/ 4662092 h 6858000"/>
              <a:gd name="connsiteX514" fmla="*/ 4900699 w 7467600"/>
              <a:gd name="connsiteY514" fmla="*/ 4670867 h 6858000"/>
              <a:gd name="connsiteX515" fmla="*/ 5714511 w 7467600"/>
              <a:gd name="connsiteY515" fmla="*/ 4663483 h 6858000"/>
              <a:gd name="connsiteX516" fmla="*/ 5464793 w 7467600"/>
              <a:gd name="connsiteY516" fmla="*/ 4393556 h 6858000"/>
              <a:gd name="connsiteX517" fmla="*/ 5461897 w 7467600"/>
              <a:gd name="connsiteY517" fmla="*/ 4390879 h 6858000"/>
              <a:gd name="connsiteX518" fmla="*/ 4294126 w 7467600"/>
              <a:gd name="connsiteY518" fmla="*/ 3303048 h 6858000"/>
              <a:gd name="connsiteX519" fmla="*/ 4305321 w 7467600"/>
              <a:gd name="connsiteY519" fmla="*/ 3256953 h 6858000"/>
              <a:gd name="connsiteX520" fmla="*/ 4949299 w 7467600"/>
              <a:gd name="connsiteY520" fmla="*/ 3766336 h 6858000"/>
              <a:gd name="connsiteX521" fmla="*/ 5291452 w 7467600"/>
              <a:gd name="connsiteY521" fmla="*/ 4076801 h 6858000"/>
              <a:gd name="connsiteX522" fmla="*/ 5434998 w 7467600"/>
              <a:gd name="connsiteY522" fmla="*/ 4254100 h 6858000"/>
              <a:gd name="connsiteX523" fmla="*/ 5351015 w 7467600"/>
              <a:gd name="connsiteY523" fmla="*/ 3760989 h 6858000"/>
              <a:gd name="connsiteX524" fmla="*/ 5413780 w 7467600"/>
              <a:gd name="connsiteY524" fmla="*/ 2966265 h 6858000"/>
              <a:gd name="connsiteX525" fmla="*/ 5425627 w 7467600"/>
              <a:gd name="connsiteY525" fmla="*/ 2954192 h 6858000"/>
              <a:gd name="connsiteX526" fmla="*/ 6604735 w 7467600"/>
              <a:gd name="connsiteY526" fmla="*/ 2041381 h 6858000"/>
              <a:gd name="connsiteX527" fmla="*/ 7204487 w 7467600"/>
              <a:gd name="connsiteY527" fmla="*/ 2742112 h 6858000"/>
              <a:gd name="connsiteX528" fmla="*/ 7131592 w 7467600"/>
              <a:gd name="connsiteY528" fmla="*/ 2672096 h 6858000"/>
              <a:gd name="connsiteX529" fmla="*/ 6996344 w 7467600"/>
              <a:gd name="connsiteY529" fmla="*/ 2518310 h 6858000"/>
              <a:gd name="connsiteX530" fmla="*/ 6735495 w 7467600"/>
              <a:gd name="connsiteY530" fmla="*/ 2196890 h 6858000"/>
              <a:gd name="connsiteX531" fmla="*/ 6721901 w 7467600"/>
              <a:gd name="connsiteY531" fmla="*/ 2179274 h 6858000"/>
              <a:gd name="connsiteX532" fmla="*/ 6604735 w 7467600"/>
              <a:gd name="connsiteY532" fmla="*/ 2041381 h 6858000"/>
              <a:gd name="connsiteX533" fmla="*/ 6591670 w 7467600"/>
              <a:gd name="connsiteY533" fmla="*/ 1988277 h 6858000"/>
              <a:gd name="connsiteX534" fmla="*/ 6747349 w 7467600"/>
              <a:gd name="connsiteY534" fmla="*/ 2160069 h 6858000"/>
              <a:gd name="connsiteX535" fmla="*/ 6760943 w 7467600"/>
              <a:gd name="connsiteY535" fmla="*/ 2177686 h 6858000"/>
              <a:gd name="connsiteX536" fmla="*/ 7021065 w 7467600"/>
              <a:gd name="connsiteY536" fmla="*/ 2498102 h 6858000"/>
              <a:gd name="connsiteX537" fmla="*/ 7155223 w 7467600"/>
              <a:gd name="connsiteY537" fmla="*/ 2650386 h 6858000"/>
              <a:gd name="connsiteX538" fmla="*/ 7203167 w 7467600"/>
              <a:gd name="connsiteY538" fmla="*/ 2697288 h 6858000"/>
              <a:gd name="connsiteX539" fmla="*/ 6937703 w 7467600"/>
              <a:gd name="connsiteY539" fmla="*/ 2321981 h 6858000"/>
              <a:gd name="connsiteX540" fmla="*/ 6591670 w 7467600"/>
              <a:gd name="connsiteY540" fmla="*/ 1988277 h 6858000"/>
              <a:gd name="connsiteX541" fmla="*/ 5798671 w 7467600"/>
              <a:gd name="connsiteY541" fmla="*/ 1981601 h 6858000"/>
              <a:gd name="connsiteX542" fmla="*/ 5754709 w 7467600"/>
              <a:gd name="connsiteY542" fmla="*/ 2071454 h 6858000"/>
              <a:gd name="connsiteX543" fmla="*/ 5763044 w 7467600"/>
              <a:gd name="connsiteY543" fmla="*/ 2842206 h 6858000"/>
              <a:gd name="connsiteX544" fmla="*/ 5764974 w 7467600"/>
              <a:gd name="connsiteY544" fmla="*/ 2799609 h 6858000"/>
              <a:gd name="connsiteX545" fmla="*/ 5767665 w 7467600"/>
              <a:gd name="connsiteY545" fmla="*/ 2666409 h 6858000"/>
              <a:gd name="connsiteX546" fmla="*/ 5763055 w 7467600"/>
              <a:gd name="connsiteY546" fmla="*/ 2579705 h 6858000"/>
              <a:gd name="connsiteX547" fmla="*/ 5758079 w 7467600"/>
              <a:gd name="connsiteY547" fmla="*/ 2492508 h 6858000"/>
              <a:gd name="connsiteX548" fmla="*/ 5779325 w 7467600"/>
              <a:gd name="connsiteY548" fmla="*/ 2197069 h 6858000"/>
              <a:gd name="connsiteX549" fmla="*/ 5798671 w 7467600"/>
              <a:gd name="connsiteY549" fmla="*/ 1981601 h 6858000"/>
              <a:gd name="connsiteX550" fmla="*/ 5829202 w 7467600"/>
              <a:gd name="connsiteY550" fmla="*/ 1971679 h 6858000"/>
              <a:gd name="connsiteX551" fmla="*/ 5809558 w 7467600"/>
              <a:gd name="connsiteY551" fmla="*/ 2198043 h 6858000"/>
              <a:gd name="connsiteX552" fmla="*/ 5788653 w 7467600"/>
              <a:gd name="connsiteY552" fmla="*/ 2489430 h 6858000"/>
              <a:gd name="connsiteX553" fmla="*/ 5793439 w 7467600"/>
              <a:gd name="connsiteY553" fmla="*/ 2575235 h 6858000"/>
              <a:gd name="connsiteX554" fmla="*/ 5796837 w 7467600"/>
              <a:gd name="connsiteY554" fmla="*/ 2637633 h 6858000"/>
              <a:gd name="connsiteX555" fmla="*/ 5818614 w 7467600"/>
              <a:gd name="connsiteY555" fmla="*/ 2473055 h 6858000"/>
              <a:gd name="connsiteX556" fmla="*/ 5829202 w 7467600"/>
              <a:gd name="connsiteY556" fmla="*/ 1971679 h 6858000"/>
              <a:gd name="connsiteX557" fmla="*/ 5911389 w 7467600"/>
              <a:gd name="connsiteY557" fmla="*/ 1898371 h 6858000"/>
              <a:gd name="connsiteX558" fmla="*/ 6237627 w 7467600"/>
              <a:gd name="connsiteY558" fmla="*/ 2231921 h 6858000"/>
              <a:gd name="connsiteX559" fmla="*/ 5911389 w 7467600"/>
              <a:gd name="connsiteY559" fmla="*/ 1898371 h 6858000"/>
              <a:gd name="connsiteX560" fmla="*/ 6944437 w 7467600"/>
              <a:gd name="connsiteY560" fmla="*/ 1575402 h 6858000"/>
              <a:gd name="connsiteX561" fmla="*/ 6304730 w 7467600"/>
              <a:gd name="connsiteY561" fmla="*/ 1766654 h 6858000"/>
              <a:gd name="connsiteX562" fmla="*/ 6944437 w 7467600"/>
              <a:gd name="connsiteY562" fmla="*/ 1575402 h 6858000"/>
              <a:gd name="connsiteX563" fmla="*/ 7019523 w 7467600"/>
              <a:gd name="connsiteY563" fmla="*/ 1519450 h 6858000"/>
              <a:gd name="connsiteX564" fmla="*/ 6298091 w 7467600"/>
              <a:gd name="connsiteY564" fmla="*/ 1737122 h 6858000"/>
              <a:gd name="connsiteX565" fmla="*/ 7019523 w 7467600"/>
              <a:gd name="connsiteY565" fmla="*/ 1519450 h 6858000"/>
              <a:gd name="connsiteX566" fmla="*/ 2399523 w 7467600"/>
              <a:gd name="connsiteY566" fmla="*/ 1428234 h 6858000"/>
              <a:gd name="connsiteX567" fmla="*/ 2224982 w 7467600"/>
              <a:gd name="connsiteY567" fmla="*/ 1826201 h 6858000"/>
              <a:gd name="connsiteX568" fmla="*/ 2096099 w 7467600"/>
              <a:gd name="connsiteY568" fmla="*/ 2345900 h 6858000"/>
              <a:gd name="connsiteX569" fmla="*/ 2283317 w 7467600"/>
              <a:gd name="connsiteY569" fmla="*/ 1796925 h 6858000"/>
              <a:gd name="connsiteX570" fmla="*/ 2399523 w 7467600"/>
              <a:gd name="connsiteY570" fmla="*/ 1428234 h 6858000"/>
              <a:gd name="connsiteX571" fmla="*/ 2448558 w 7467600"/>
              <a:gd name="connsiteY571" fmla="*/ 1373435 h 6858000"/>
              <a:gd name="connsiteX572" fmla="*/ 2312521 w 7467600"/>
              <a:gd name="connsiteY572" fmla="*/ 1806140 h 6858000"/>
              <a:gd name="connsiteX573" fmla="*/ 2127533 w 7467600"/>
              <a:gd name="connsiteY573" fmla="*/ 2348380 h 6858000"/>
              <a:gd name="connsiteX574" fmla="*/ 2358080 w 7467600"/>
              <a:gd name="connsiteY574" fmla="*/ 1866134 h 6858000"/>
              <a:gd name="connsiteX575" fmla="*/ 2407436 w 7467600"/>
              <a:gd name="connsiteY575" fmla="*/ 1651070 h 6858000"/>
              <a:gd name="connsiteX576" fmla="*/ 2448558 w 7467600"/>
              <a:gd name="connsiteY576" fmla="*/ 1373435 h 6858000"/>
              <a:gd name="connsiteX577" fmla="*/ 278707 w 7467600"/>
              <a:gd name="connsiteY577" fmla="*/ 1352270 h 6858000"/>
              <a:gd name="connsiteX578" fmla="*/ 321570 w 7467600"/>
              <a:gd name="connsiteY578" fmla="*/ 1861610 h 6858000"/>
              <a:gd name="connsiteX579" fmla="*/ 294281 w 7467600"/>
              <a:gd name="connsiteY579" fmla="*/ 1440658 h 6858000"/>
              <a:gd name="connsiteX580" fmla="*/ 278707 w 7467600"/>
              <a:gd name="connsiteY580" fmla="*/ 1352270 h 6858000"/>
              <a:gd name="connsiteX581" fmla="*/ 1423821 w 7467600"/>
              <a:gd name="connsiteY581" fmla="*/ 1351958 h 6858000"/>
              <a:gd name="connsiteX582" fmla="*/ 1638521 w 7467600"/>
              <a:gd name="connsiteY582" fmla="*/ 1908470 h 6858000"/>
              <a:gd name="connsiteX583" fmla="*/ 1754199 w 7467600"/>
              <a:gd name="connsiteY583" fmla="*/ 2149284 h 6858000"/>
              <a:gd name="connsiteX584" fmla="*/ 1908359 w 7467600"/>
              <a:gd name="connsiteY584" fmla="*/ 2364988 h 6858000"/>
              <a:gd name="connsiteX585" fmla="*/ 1647661 w 7467600"/>
              <a:gd name="connsiteY585" fmla="*/ 1825945 h 6858000"/>
              <a:gd name="connsiteX586" fmla="*/ 1423821 w 7467600"/>
              <a:gd name="connsiteY586" fmla="*/ 1351958 h 6858000"/>
              <a:gd name="connsiteX587" fmla="*/ 1431890 w 7467600"/>
              <a:gd name="connsiteY587" fmla="*/ 1306475 h 6858000"/>
              <a:gd name="connsiteX588" fmla="*/ 1507597 w 7467600"/>
              <a:gd name="connsiteY588" fmla="*/ 1446132 h 6858000"/>
              <a:gd name="connsiteX589" fmla="*/ 1674586 w 7467600"/>
              <a:gd name="connsiteY589" fmla="*/ 1813832 h 6858000"/>
              <a:gd name="connsiteX590" fmla="*/ 1815950 w 7467600"/>
              <a:gd name="connsiteY590" fmla="*/ 2128564 h 6858000"/>
              <a:gd name="connsiteX591" fmla="*/ 1984242 w 7467600"/>
              <a:gd name="connsiteY591" fmla="*/ 2430829 h 6858000"/>
              <a:gd name="connsiteX592" fmla="*/ 2014023 w 7467600"/>
              <a:gd name="connsiteY592" fmla="*/ 2450995 h 6858000"/>
              <a:gd name="connsiteX593" fmla="*/ 1747337 w 7467600"/>
              <a:gd name="connsiteY593" fmla="*/ 1855264 h 6858000"/>
              <a:gd name="connsiteX594" fmla="*/ 1533749 w 7467600"/>
              <a:gd name="connsiteY594" fmla="*/ 1478656 h 6858000"/>
              <a:gd name="connsiteX595" fmla="*/ 1431890 w 7467600"/>
              <a:gd name="connsiteY595" fmla="*/ 1306475 h 6858000"/>
              <a:gd name="connsiteX596" fmla="*/ 5052692 w 7467600"/>
              <a:gd name="connsiteY596" fmla="*/ 1292994 h 6858000"/>
              <a:gd name="connsiteX597" fmla="*/ 5200661 w 7467600"/>
              <a:gd name="connsiteY597" fmla="*/ 1635186 h 6858000"/>
              <a:gd name="connsiteX598" fmla="*/ 5297138 w 7467600"/>
              <a:gd name="connsiteY598" fmla="*/ 1906351 h 6858000"/>
              <a:gd name="connsiteX599" fmla="*/ 5052692 w 7467600"/>
              <a:gd name="connsiteY599" fmla="*/ 1292994 h 6858000"/>
              <a:gd name="connsiteX600" fmla="*/ 5009948 w 7467600"/>
              <a:gd name="connsiteY600" fmla="*/ 1273619 h 6858000"/>
              <a:gd name="connsiteX601" fmla="*/ 5121777 w 7467600"/>
              <a:gd name="connsiteY601" fmla="*/ 1654213 h 6858000"/>
              <a:gd name="connsiteX602" fmla="*/ 5293545 w 7467600"/>
              <a:gd name="connsiteY602" fmla="*/ 2072247 h 6858000"/>
              <a:gd name="connsiteX603" fmla="*/ 5294042 w 7467600"/>
              <a:gd name="connsiteY603" fmla="*/ 2065019 h 6858000"/>
              <a:gd name="connsiteX604" fmla="*/ 5171936 w 7467600"/>
              <a:gd name="connsiteY604" fmla="*/ 1647613 h 6858000"/>
              <a:gd name="connsiteX605" fmla="*/ 5009948 w 7467600"/>
              <a:gd name="connsiteY605" fmla="*/ 1273619 h 6858000"/>
              <a:gd name="connsiteX606" fmla="*/ 655236 w 7467600"/>
              <a:gd name="connsiteY606" fmla="*/ 1268632 h 6858000"/>
              <a:gd name="connsiteX607" fmla="*/ 839521 w 7467600"/>
              <a:gd name="connsiteY607" fmla="*/ 1685315 h 6858000"/>
              <a:gd name="connsiteX608" fmla="*/ 1109416 w 7467600"/>
              <a:gd name="connsiteY608" fmla="*/ 2061663 h 6858000"/>
              <a:gd name="connsiteX609" fmla="*/ 1298300 w 7467600"/>
              <a:gd name="connsiteY609" fmla="*/ 2247742 h 6858000"/>
              <a:gd name="connsiteX610" fmla="*/ 1125871 w 7467600"/>
              <a:gd name="connsiteY610" fmla="*/ 1989513 h 6858000"/>
              <a:gd name="connsiteX611" fmla="*/ 981574 w 7467600"/>
              <a:gd name="connsiteY611" fmla="*/ 1783157 h 6858000"/>
              <a:gd name="connsiteX612" fmla="*/ 922198 w 7467600"/>
              <a:gd name="connsiteY612" fmla="*/ 1677437 h 6858000"/>
              <a:gd name="connsiteX613" fmla="*/ 869293 w 7467600"/>
              <a:gd name="connsiteY613" fmla="*/ 1583214 h 6858000"/>
              <a:gd name="connsiteX614" fmla="*/ 751431 w 7467600"/>
              <a:gd name="connsiteY614" fmla="*/ 1405731 h 6858000"/>
              <a:gd name="connsiteX615" fmla="*/ 655236 w 7467600"/>
              <a:gd name="connsiteY615" fmla="*/ 1268632 h 6858000"/>
              <a:gd name="connsiteX616" fmla="*/ 6516292 w 7467600"/>
              <a:gd name="connsiteY616" fmla="*/ 1263064 h 6858000"/>
              <a:gd name="connsiteX617" fmla="*/ 5736320 w 7467600"/>
              <a:gd name="connsiteY617" fmla="*/ 1501803 h 6858000"/>
              <a:gd name="connsiteX618" fmla="*/ 6516292 w 7467600"/>
              <a:gd name="connsiteY618" fmla="*/ 1263064 h 6858000"/>
              <a:gd name="connsiteX619" fmla="*/ 291466 w 7467600"/>
              <a:gd name="connsiteY619" fmla="*/ 1250369 h 6858000"/>
              <a:gd name="connsiteX620" fmla="*/ 323180 w 7467600"/>
              <a:gd name="connsiteY620" fmla="*/ 1435283 h 6858000"/>
              <a:gd name="connsiteX621" fmla="*/ 349381 w 7467600"/>
              <a:gd name="connsiteY621" fmla="*/ 1875041 h 6858000"/>
              <a:gd name="connsiteX622" fmla="*/ 374363 w 7467600"/>
              <a:gd name="connsiteY622" fmla="*/ 1506494 h 6858000"/>
              <a:gd name="connsiteX623" fmla="*/ 302168 w 7467600"/>
              <a:gd name="connsiteY623" fmla="*/ 1274495 h 6858000"/>
              <a:gd name="connsiteX624" fmla="*/ 291466 w 7467600"/>
              <a:gd name="connsiteY624" fmla="*/ 1250369 h 6858000"/>
              <a:gd name="connsiteX625" fmla="*/ 678222 w 7467600"/>
              <a:gd name="connsiteY625" fmla="*/ 1248670 h 6858000"/>
              <a:gd name="connsiteX626" fmla="*/ 775536 w 7467600"/>
              <a:gd name="connsiteY626" fmla="*/ 1388015 h 6858000"/>
              <a:gd name="connsiteX627" fmla="*/ 894529 w 7467600"/>
              <a:gd name="connsiteY627" fmla="*/ 1567739 h 6858000"/>
              <a:gd name="connsiteX628" fmla="*/ 948000 w 7467600"/>
              <a:gd name="connsiteY628" fmla="*/ 1663088 h 6858000"/>
              <a:gd name="connsiteX629" fmla="*/ 1006812 w 7467600"/>
              <a:gd name="connsiteY629" fmla="*/ 1767683 h 6858000"/>
              <a:gd name="connsiteX630" fmla="*/ 1149133 w 7467600"/>
              <a:gd name="connsiteY630" fmla="*/ 1971513 h 6858000"/>
              <a:gd name="connsiteX631" fmla="*/ 1333952 w 7467600"/>
              <a:gd name="connsiteY631" fmla="*/ 2251620 h 6858000"/>
              <a:gd name="connsiteX632" fmla="*/ 1337329 w 7467600"/>
              <a:gd name="connsiteY632" fmla="*/ 2258350 h 6858000"/>
              <a:gd name="connsiteX633" fmla="*/ 1014726 w 7467600"/>
              <a:gd name="connsiteY633" fmla="*/ 1615556 h 6858000"/>
              <a:gd name="connsiteX634" fmla="*/ 678222 w 7467600"/>
              <a:gd name="connsiteY634" fmla="*/ 1248670 h 6858000"/>
              <a:gd name="connsiteX635" fmla="*/ 6691602 w 7467600"/>
              <a:gd name="connsiteY635" fmla="*/ 1140573 h 6858000"/>
              <a:gd name="connsiteX636" fmla="*/ 6571100 w 7467600"/>
              <a:gd name="connsiteY636" fmla="*/ 1183662 h 6858000"/>
              <a:gd name="connsiteX637" fmla="*/ 6241687 w 7467600"/>
              <a:gd name="connsiteY637" fmla="*/ 1257600 h 6858000"/>
              <a:gd name="connsiteX638" fmla="*/ 5693009 w 7467600"/>
              <a:gd name="connsiteY638" fmla="*/ 1478256 h 6858000"/>
              <a:gd name="connsiteX639" fmla="*/ 6548420 w 7467600"/>
              <a:gd name="connsiteY639" fmla="*/ 1214599 h 6858000"/>
              <a:gd name="connsiteX640" fmla="*/ 6605473 w 7467600"/>
              <a:gd name="connsiteY640" fmla="*/ 1184686 h 6858000"/>
              <a:gd name="connsiteX641" fmla="*/ 6691602 w 7467600"/>
              <a:gd name="connsiteY641" fmla="*/ 1140573 h 6858000"/>
              <a:gd name="connsiteX642" fmla="*/ 4002475 w 7467600"/>
              <a:gd name="connsiteY642" fmla="*/ 1037802 h 6858000"/>
              <a:gd name="connsiteX643" fmla="*/ 4000324 w 7467600"/>
              <a:gd name="connsiteY643" fmla="*/ 1039362 h 6858000"/>
              <a:gd name="connsiteX644" fmla="*/ 4002862 w 7467600"/>
              <a:gd name="connsiteY644" fmla="*/ 1042866 h 6858000"/>
              <a:gd name="connsiteX645" fmla="*/ 4002475 w 7467600"/>
              <a:gd name="connsiteY645" fmla="*/ 1037802 h 6858000"/>
              <a:gd name="connsiteX646" fmla="*/ 506322 w 7467600"/>
              <a:gd name="connsiteY646" fmla="*/ 1020997 h 6858000"/>
              <a:gd name="connsiteX647" fmla="*/ 533068 w 7467600"/>
              <a:gd name="connsiteY647" fmla="*/ 1029409 h 6858000"/>
              <a:gd name="connsiteX648" fmla="*/ 1232525 w 7467600"/>
              <a:gd name="connsiteY648" fmla="*/ 1804675 h 6858000"/>
              <a:gd name="connsiteX649" fmla="*/ 1388858 w 7467600"/>
              <a:gd name="connsiteY649" fmla="*/ 2368011 h 6858000"/>
              <a:gd name="connsiteX650" fmla="*/ 1384098 w 7467600"/>
              <a:gd name="connsiteY650" fmla="*/ 2378125 h 6858000"/>
              <a:gd name="connsiteX651" fmla="*/ 1425393 w 7467600"/>
              <a:gd name="connsiteY651" fmla="*/ 2589124 h 6858000"/>
              <a:gd name="connsiteX652" fmla="*/ 1424001 w 7467600"/>
              <a:gd name="connsiteY652" fmla="*/ 2597541 h 6858000"/>
              <a:gd name="connsiteX653" fmla="*/ 2152729 w 7467600"/>
              <a:gd name="connsiteY653" fmla="*/ 2864487 h 6858000"/>
              <a:gd name="connsiteX654" fmla="*/ 2020609 w 7467600"/>
              <a:gd name="connsiteY654" fmla="*/ 2539671 h 6858000"/>
              <a:gd name="connsiteX655" fmla="*/ 2018920 w 7467600"/>
              <a:gd name="connsiteY655" fmla="*/ 2536309 h 6858000"/>
              <a:gd name="connsiteX656" fmla="*/ 1342441 w 7467600"/>
              <a:gd name="connsiteY656" fmla="*/ 1173017 h 6858000"/>
              <a:gd name="connsiteX657" fmla="*/ 1367925 w 7467600"/>
              <a:gd name="connsiteY657" fmla="*/ 1135648 h 6858000"/>
              <a:gd name="connsiteX658" fmla="*/ 1771401 w 7467600"/>
              <a:gd name="connsiteY658" fmla="*/ 1806673 h 6858000"/>
              <a:gd name="connsiteX659" fmla="*/ 1972385 w 7467600"/>
              <a:gd name="connsiteY659" fmla="*/ 2198735 h 6858000"/>
              <a:gd name="connsiteX660" fmla="*/ 2040892 w 7467600"/>
              <a:gd name="connsiteY660" fmla="*/ 2405205 h 6858000"/>
              <a:gd name="connsiteX661" fmla="*/ 2131689 w 7467600"/>
              <a:gd name="connsiteY661" fmla="*/ 1936926 h 6858000"/>
              <a:gd name="connsiteX662" fmla="*/ 2454820 w 7467600"/>
              <a:gd name="connsiteY662" fmla="*/ 1248808 h 6858000"/>
              <a:gd name="connsiteX663" fmla="*/ 2492512 w 7467600"/>
              <a:gd name="connsiteY663" fmla="*/ 1302920 h 6858000"/>
              <a:gd name="connsiteX664" fmla="*/ 2081216 w 7467600"/>
              <a:gd name="connsiteY664" fmla="*/ 2527513 h 6858000"/>
              <a:gd name="connsiteX665" fmla="*/ 2081211 w 7467600"/>
              <a:gd name="connsiteY665" fmla="*/ 2528916 h 6858000"/>
              <a:gd name="connsiteX666" fmla="*/ 2199067 w 7467600"/>
              <a:gd name="connsiteY666" fmla="*/ 2884061 h 6858000"/>
              <a:gd name="connsiteX667" fmla="*/ 3192586 w 7467600"/>
              <a:gd name="connsiteY667" fmla="*/ 3411496 h 6858000"/>
              <a:gd name="connsiteX668" fmla="*/ 3182620 w 7467600"/>
              <a:gd name="connsiteY668" fmla="*/ 3483279 h 6858000"/>
              <a:gd name="connsiteX669" fmla="*/ 2435119 w 7467600"/>
              <a:gd name="connsiteY669" fmla="*/ 3080173 h 6858000"/>
              <a:gd name="connsiteX670" fmla="*/ 2410152 w 7467600"/>
              <a:gd name="connsiteY670" fmla="*/ 3063751 h 6858000"/>
              <a:gd name="connsiteX671" fmla="*/ 2408099 w 7467600"/>
              <a:gd name="connsiteY671" fmla="*/ 3064403 h 6858000"/>
              <a:gd name="connsiteX672" fmla="*/ 2407218 w 7467600"/>
              <a:gd name="connsiteY672" fmla="*/ 3070324 h 6858000"/>
              <a:gd name="connsiteX673" fmla="*/ 2380138 w 7467600"/>
              <a:gd name="connsiteY673" fmla="*/ 3099341 h 6858000"/>
              <a:gd name="connsiteX674" fmla="*/ 1765923 w 7467600"/>
              <a:gd name="connsiteY674" fmla="*/ 3581043 h 6858000"/>
              <a:gd name="connsiteX675" fmla="*/ 1702258 w 7467600"/>
              <a:gd name="connsiteY675" fmla="*/ 3612286 h 6858000"/>
              <a:gd name="connsiteX676" fmla="*/ 1538370 w 7467600"/>
              <a:gd name="connsiteY676" fmla="*/ 3811804 h 6858000"/>
              <a:gd name="connsiteX677" fmla="*/ 542867 w 7467600"/>
              <a:gd name="connsiteY677" fmla="*/ 4944092 h 6858000"/>
              <a:gd name="connsiteX678" fmla="*/ 515800 w 7467600"/>
              <a:gd name="connsiteY678" fmla="*/ 4862180 h 6858000"/>
              <a:gd name="connsiteX679" fmla="*/ 909145 w 7467600"/>
              <a:gd name="connsiteY679" fmla="*/ 4199225 h 6858000"/>
              <a:gd name="connsiteX680" fmla="*/ 1214067 w 7467600"/>
              <a:gd name="connsiteY680" fmla="*/ 3908561 h 6858000"/>
              <a:gd name="connsiteX681" fmla="*/ 640967 w 7467600"/>
              <a:gd name="connsiteY681" fmla="*/ 4105601 h 6858000"/>
              <a:gd name="connsiteX682" fmla="*/ 112563 w 7467600"/>
              <a:gd name="connsiteY682" fmla="*/ 4396952 h 6858000"/>
              <a:gd name="connsiteX683" fmla="*/ 0 w 7467600"/>
              <a:gd name="connsiteY683" fmla="*/ 4466006 h 6858000"/>
              <a:gd name="connsiteX684" fmla="*/ 0 w 7467600"/>
              <a:gd name="connsiteY684" fmla="*/ 4233763 h 6858000"/>
              <a:gd name="connsiteX685" fmla="*/ 36881 w 7467600"/>
              <a:gd name="connsiteY685" fmla="*/ 4200118 h 6858000"/>
              <a:gd name="connsiteX686" fmla="*/ 910534 w 7467600"/>
              <a:gd name="connsiteY686" fmla="*/ 3629753 h 6858000"/>
              <a:gd name="connsiteX687" fmla="*/ 1578717 w 7467600"/>
              <a:gd name="connsiteY687" fmla="*/ 3575982 h 6858000"/>
              <a:gd name="connsiteX688" fmla="*/ 2338780 w 7467600"/>
              <a:gd name="connsiteY688" fmla="*/ 3033725 h 6858000"/>
              <a:gd name="connsiteX689" fmla="*/ 1807991 w 7467600"/>
              <a:gd name="connsiteY689" fmla="*/ 2807184 h 6858000"/>
              <a:gd name="connsiteX690" fmla="*/ 1416358 w 7467600"/>
              <a:gd name="connsiteY690" fmla="*/ 3112571 h 6858000"/>
              <a:gd name="connsiteX691" fmla="*/ 939066 w 7467600"/>
              <a:gd name="connsiteY691" fmla="*/ 3378798 h 6858000"/>
              <a:gd name="connsiteX692" fmla="*/ 115099 w 7467600"/>
              <a:gd name="connsiteY692" fmla="*/ 3607650 h 6858000"/>
              <a:gd name="connsiteX693" fmla="*/ 97284 w 7467600"/>
              <a:gd name="connsiteY693" fmla="*/ 3520393 h 6858000"/>
              <a:gd name="connsiteX694" fmla="*/ 922050 w 7467600"/>
              <a:gd name="connsiteY694" fmla="*/ 3074867 h 6858000"/>
              <a:gd name="connsiteX695" fmla="*/ 1405265 w 7467600"/>
              <a:gd name="connsiteY695" fmla="*/ 3016319 h 6858000"/>
              <a:gd name="connsiteX696" fmla="*/ 1407512 w 7467600"/>
              <a:gd name="connsiteY696" fmla="*/ 3018001 h 6858000"/>
              <a:gd name="connsiteX697" fmla="*/ 1726266 w 7467600"/>
              <a:gd name="connsiteY697" fmla="*/ 2777274 h 6858000"/>
              <a:gd name="connsiteX698" fmla="*/ 625390 w 7467600"/>
              <a:gd name="connsiteY698" fmla="*/ 2514541 h 6858000"/>
              <a:gd name="connsiteX699" fmla="*/ 619799 w 7467600"/>
              <a:gd name="connsiteY699" fmla="*/ 2527180 h 6858000"/>
              <a:gd name="connsiteX700" fmla="*/ 310030 w 7467600"/>
              <a:gd name="connsiteY700" fmla="*/ 2771818 h 6858000"/>
              <a:gd name="connsiteX701" fmla="*/ 173877 w 7467600"/>
              <a:gd name="connsiteY701" fmla="*/ 2937056 h 6858000"/>
              <a:gd name="connsiteX702" fmla="*/ 77889 w 7467600"/>
              <a:gd name="connsiteY702" fmla="*/ 3138440 h 6858000"/>
              <a:gd name="connsiteX703" fmla="*/ 0 w 7467600"/>
              <a:gd name="connsiteY703" fmla="*/ 3271395 h 6858000"/>
              <a:gd name="connsiteX704" fmla="*/ 0 w 7467600"/>
              <a:gd name="connsiteY704" fmla="*/ 3153002 h 6858000"/>
              <a:gd name="connsiteX705" fmla="*/ 2386 w 7467600"/>
              <a:gd name="connsiteY705" fmla="*/ 3149203 h 6858000"/>
              <a:gd name="connsiteX706" fmla="*/ 89753 w 7467600"/>
              <a:gd name="connsiteY706" fmla="*/ 2987702 h 6858000"/>
              <a:gd name="connsiteX707" fmla="*/ 76869 w 7467600"/>
              <a:gd name="connsiteY707" fmla="*/ 3005404 h 6858000"/>
              <a:gd name="connsiteX708" fmla="*/ 32049 w 7467600"/>
              <a:gd name="connsiteY708" fmla="*/ 3065814 h 6858000"/>
              <a:gd name="connsiteX709" fmla="*/ 0 w 7467600"/>
              <a:gd name="connsiteY709" fmla="*/ 3108744 h 6858000"/>
              <a:gd name="connsiteX710" fmla="*/ 0 w 7467600"/>
              <a:gd name="connsiteY710" fmla="*/ 3058059 h 6858000"/>
              <a:gd name="connsiteX711" fmla="*/ 7610 w 7467600"/>
              <a:gd name="connsiteY711" fmla="*/ 3047889 h 6858000"/>
              <a:gd name="connsiteX712" fmla="*/ 52419 w 7467600"/>
              <a:gd name="connsiteY712" fmla="*/ 2987479 h 6858000"/>
              <a:gd name="connsiteX713" fmla="*/ 59142 w 7467600"/>
              <a:gd name="connsiteY713" fmla="*/ 2978488 h 6858000"/>
              <a:gd name="connsiteX714" fmla="*/ 0 w 7467600"/>
              <a:gd name="connsiteY714" fmla="*/ 3015334 h 6858000"/>
              <a:gd name="connsiteX715" fmla="*/ 0 w 7467600"/>
              <a:gd name="connsiteY715" fmla="*/ 2914286 h 6858000"/>
              <a:gd name="connsiteX716" fmla="*/ 36383 w 7467600"/>
              <a:gd name="connsiteY716" fmla="*/ 2901128 h 6858000"/>
              <a:gd name="connsiteX717" fmla="*/ 156329 w 7467600"/>
              <a:gd name="connsiteY717" fmla="*/ 2840533 h 6858000"/>
              <a:gd name="connsiteX718" fmla="*/ 358355 w 7467600"/>
              <a:gd name="connsiteY718" fmla="*/ 2620471 h 6858000"/>
              <a:gd name="connsiteX719" fmla="*/ 510577 w 7467600"/>
              <a:gd name="connsiteY719" fmla="*/ 2501244 h 6858000"/>
              <a:gd name="connsiteX720" fmla="*/ 211967 w 7467600"/>
              <a:gd name="connsiteY720" fmla="*/ 2479171 h 6858000"/>
              <a:gd name="connsiteX721" fmla="*/ 0 w 7467600"/>
              <a:gd name="connsiteY721" fmla="*/ 2476398 h 6858000"/>
              <a:gd name="connsiteX722" fmla="*/ 0 w 7467600"/>
              <a:gd name="connsiteY722" fmla="*/ 2389189 h 6858000"/>
              <a:gd name="connsiteX723" fmla="*/ 103062 w 7467600"/>
              <a:gd name="connsiteY723" fmla="*/ 2389518 h 6858000"/>
              <a:gd name="connsiteX724" fmla="*/ 510734 w 7467600"/>
              <a:gd name="connsiteY724" fmla="*/ 2416201 h 6858000"/>
              <a:gd name="connsiteX725" fmla="*/ 279257 w 7467600"/>
              <a:gd name="connsiteY725" fmla="*/ 2092102 h 6858000"/>
              <a:gd name="connsiteX726" fmla="*/ 65265 w 7467600"/>
              <a:gd name="connsiteY726" fmla="*/ 2006049 h 6858000"/>
              <a:gd name="connsiteX727" fmla="*/ 0 w 7467600"/>
              <a:gd name="connsiteY727" fmla="*/ 1982532 h 6858000"/>
              <a:gd name="connsiteX728" fmla="*/ 0 w 7467600"/>
              <a:gd name="connsiteY728" fmla="*/ 1912789 h 6858000"/>
              <a:gd name="connsiteX729" fmla="*/ 97460 w 7467600"/>
              <a:gd name="connsiteY729" fmla="*/ 1953725 h 6858000"/>
              <a:gd name="connsiteX730" fmla="*/ 221272 w 7467600"/>
              <a:gd name="connsiteY730" fmla="*/ 1980766 h 6858000"/>
              <a:gd name="connsiteX731" fmla="*/ 116765 w 7467600"/>
              <a:gd name="connsiteY731" fmla="*/ 1911033 h 6858000"/>
              <a:gd name="connsiteX732" fmla="*/ 16405 w 7467600"/>
              <a:gd name="connsiteY732" fmla="*/ 1803412 h 6858000"/>
              <a:gd name="connsiteX733" fmla="*/ 0 w 7467600"/>
              <a:gd name="connsiteY733" fmla="*/ 1784777 h 6858000"/>
              <a:gd name="connsiteX734" fmla="*/ 0 w 7467600"/>
              <a:gd name="connsiteY734" fmla="*/ 1740082 h 6858000"/>
              <a:gd name="connsiteX735" fmla="*/ 39394 w 7467600"/>
              <a:gd name="connsiteY735" fmla="*/ 1784856 h 6858000"/>
              <a:gd name="connsiteX736" fmla="*/ 135813 w 7467600"/>
              <a:gd name="connsiteY736" fmla="*/ 1888838 h 6858000"/>
              <a:gd name="connsiteX737" fmla="*/ 242575 w 7467600"/>
              <a:gd name="connsiteY737" fmla="*/ 1958841 h 6858000"/>
              <a:gd name="connsiteX738" fmla="*/ 82197 w 7467600"/>
              <a:gd name="connsiteY738" fmla="*/ 1754826 h 6858000"/>
              <a:gd name="connsiteX739" fmla="*/ 0 w 7467600"/>
              <a:gd name="connsiteY739" fmla="*/ 1679650 h 6858000"/>
              <a:gd name="connsiteX740" fmla="*/ 0 w 7467600"/>
              <a:gd name="connsiteY740" fmla="*/ 1602463 h 6858000"/>
              <a:gd name="connsiteX741" fmla="*/ 84689 w 7467600"/>
              <a:gd name="connsiteY741" fmla="*/ 1677442 h 6858000"/>
              <a:gd name="connsiteX742" fmla="*/ 298437 w 7467600"/>
              <a:gd name="connsiteY742" fmla="*/ 1968019 h 6858000"/>
              <a:gd name="connsiteX743" fmla="*/ 227269 w 7467600"/>
              <a:gd name="connsiteY743" fmla="*/ 1114064 h 6858000"/>
              <a:gd name="connsiteX744" fmla="*/ 248003 w 7467600"/>
              <a:gd name="connsiteY744" fmla="*/ 1089613 h 6858000"/>
              <a:gd name="connsiteX745" fmla="*/ 427020 w 7467600"/>
              <a:gd name="connsiteY745" fmla="*/ 1619803 h 6858000"/>
              <a:gd name="connsiteX746" fmla="*/ 340345 w 7467600"/>
              <a:gd name="connsiteY746" fmla="*/ 2027739 h 6858000"/>
              <a:gd name="connsiteX747" fmla="*/ 360865 w 7467600"/>
              <a:gd name="connsiteY747" fmla="*/ 2044827 h 6858000"/>
              <a:gd name="connsiteX748" fmla="*/ 560414 w 7467600"/>
              <a:gd name="connsiteY748" fmla="*/ 2421457 h 6858000"/>
              <a:gd name="connsiteX749" fmla="*/ 1359703 w 7467600"/>
              <a:gd name="connsiteY749" fmla="*/ 2578554 h 6858000"/>
              <a:gd name="connsiteX750" fmla="*/ 1359422 w 7467600"/>
              <a:gd name="connsiteY750" fmla="*/ 2577994 h 6858000"/>
              <a:gd name="connsiteX751" fmla="*/ 828701 w 7467600"/>
              <a:gd name="connsiteY751" fmla="*/ 1839520 h 6858000"/>
              <a:gd name="connsiteX752" fmla="*/ 494427 w 7467600"/>
              <a:gd name="connsiteY752" fmla="*/ 1092333 h 6858000"/>
              <a:gd name="connsiteX753" fmla="*/ 506322 w 7467600"/>
              <a:gd name="connsiteY753" fmla="*/ 1020997 h 6858000"/>
              <a:gd name="connsiteX754" fmla="*/ 4570198 w 7467600"/>
              <a:gd name="connsiteY754" fmla="*/ 978081 h 6858000"/>
              <a:gd name="connsiteX755" fmla="*/ 4523691 w 7467600"/>
              <a:gd name="connsiteY755" fmla="*/ 1127776 h 6858000"/>
              <a:gd name="connsiteX756" fmla="*/ 4509875 w 7467600"/>
              <a:gd name="connsiteY756" fmla="*/ 1167552 h 6858000"/>
              <a:gd name="connsiteX757" fmla="*/ 4478168 w 7467600"/>
              <a:gd name="connsiteY757" fmla="*/ 1260735 h 6858000"/>
              <a:gd name="connsiteX758" fmla="*/ 4409309 w 7467600"/>
              <a:gd name="connsiteY758" fmla="*/ 1666996 h 6858000"/>
              <a:gd name="connsiteX759" fmla="*/ 4370031 w 7467600"/>
              <a:gd name="connsiteY759" fmla="*/ 1955666 h 6858000"/>
              <a:gd name="connsiteX760" fmla="*/ 4570198 w 7467600"/>
              <a:gd name="connsiteY760" fmla="*/ 978081 h 6858000"/>
              <a:gd name="connsiteX761" fmla="*/ 4557898 w 7467600"/>
              <a:gd name="connsiteY761" fmla="*/ 900011 h 6858000"/>
              <a:gd name="connsiteX762" fmla="*/ 4344840 w 7467600"/>
              <a:gd name="connsiteY762" fmla="*/ 1922038 h 6858000"/>
              <a:gd name="connsiteX763" fmla="*/ 4378710 w 7467600"/>
              <a:gd name="connsiteY763" fmla="*/ 1665516 h 6858000"/>
              <a:gd name="connsiteX764" fmla="*/ 4448798 w 7467600"/>
              <a:gd name="connsiteY764" fmla="*/ 1253024 h 6858000"/>
              <a:gd name="connsiteX765" fmla="*/ 4480315 w 7467600"/>
              <a:gd name="connsiteY765" fmla="*/ 1158454 h 6858000"/>
              <a:gd name="connsiteX766" fmla="*/ 4494133 w 7467600"/>
              <a:gd name="connsiteY766" fmla="*/ 1118676 h 6858000"/>
              <a:gd name="connsiteX767" fmla="*/ 4557898 w 7467600"/>
              <a:gd name="connsiteY767" fmla="*/ 900011 h 6858000"/>
              <a:gd name="connsiteX768" fmla="*/ 5870151 w 7467600"/>
              <a:gd name="connsiteY768" fmla="*/ 898890 h 6858000"/>
              <a:gd name="connsiteX769" fmla="*/ 5861335 w 7467600"/>
              <a:gd name="connsiteY769" fmla="*/ 899177 h 6858000"/>
              <a:gd name="connsiteX770" fmla="*/ 5843702 w 7467600"/>
              <a:gd name="connsiteY770" fmla="*/ 899748 h 6858000"/>
              <a:gd name="connsiteX771" fmla="*/ 5651107 w 7467600"/>
              <a:gd name="connsiteY771" fmla="*/ 920306 h 6858000"/>
              <a:gd name="connsiteX772" fmla="*/ 5459407 w 7467600"/>
              <a:gd name="connsiteY772" fmla="*/ 940975 h 6858000"/>
              <a:gd name="connsiteX773" fmla="*/ 5374846 w 7467600"/>
              <a:gd name="connsiteY773" fmla="*/ 941988 h 6858000"/>
              <a:gd name="connsiteX774" fmla="*/ 5256105 w 7467600"/>
              <a:gd name="connsiteY774" fmla="*/ 945632 h 6858000"/>
              <a:gd name="connsiteX775" fmla="*/ 5107071 w 7467600"/>
              <a:gd name="connsiteY775" fmla="*/ 969720 h 6858000"/>
              <a:gd name="connsiteX776" fmla="*/ 4998681 w 7467600"/>
              <a:gd name="connsiteY776" fmla="*/ 988771 h 6858000"/>
              <a:gd name="connsiteX777" fmla="*/ 5870151 w 7467600"/>
              <a:gd name="connsiteY777" fmla="*/ 898890 h 6858000"/>
              <a:gd name="connsiteX778" fmla="*/ 5504425 w 7467600"/>
              <a:gd name="connsiteY778" fmla="*/ 848067 h 6858000"/>
              <a:gd name="connsiteX779" fmla="*/ 4968849 w 7467600"/>
              <a:gd name="connsiteY779" fmla="*/ 962318 h 6858000"/>
              <a:gd name="connsiteX780" fmla="*/ 5104039 w 7467600"/>
              <a:gd name="connsiteY780" fmla="*/ 940634 h 6858000"/>
              <a:gd name="connsiteX781" fmla="*/ 5256311 w 7467600"/>
              <a:gd name="connsiteY781" fmla="*/ 916490 h 6858000"/>
              <a:gd name="connsiteX782" fmla="*/ 5377381 w 7467600"/>
              <a:gd name="connsiteY782" fmla="*/ 912671 h 6858000"/>
              <a:gd name="connsiteX783" fmla="*/ 5460148 w 7467600"/>
              <a:gd name="connsiteY783" fmla="*/ 911442 h 6858000"/>
              <a:gd name="connsiteX784" fmla="*/ 5648971 w 7467600"/>
              <a:gd name="connsiteY784" fmla="*/ 891331 h 6858000"/>
              <a:gd name="connsiteX785" fmla="*/ 5844807 w 7467600"/>
              <a:gd name="connsiteY785" fmla="*/ 870718 h 6858000"/>
              <a:gd name="connsiteX786" fmla="*/ 5862975 w 7467600"/>
              <a:gd name="connsiteY786" fmla="*/ 869756 h 6858000"/>
              <a:gd name="connsiteX787" fmla="*/ 5920887 w 7467600"/>
              <a:gd name="connsiteY787" fmla="*/ 865929 h 6858000"/>
              <a:gd name="connsiteX788" fmla="*/ 5504425 w 7467600"/>
              <a:gd name="connsiteY788" fmla="*/ 848067 h 6858000"/>
              <a:gd name="connsiteX789" fmla="*/ 3607114 w 7467600"/>
              <a:gd name="connsiteY789" fmla="*/ 467441 h 6858000"/>
              <a:gd name="connsiteX790" fmla="*/ 3296242 w 7467600"/>
              <a:gd name="connsiteY790" fmla="*/ 807991 h 6858000"/>
              <a:gd name="connsiteX791" fmla="*/ 3174674 w 7467600"/>
              <a:gd name="connsiteY791" fmla="*/ 919759 h 6858000"/>
              <a:gd name="connsiteX792" fmla="*/ 3042978 w 7467600"/>
              <a:gd name="connsiteY792" fmla="*/ 1054894 h 6858000"/>
              <a:gd name="connsiteX793" fmla="*/ 2968914 w 7467600"/>
              <a:gd name="connsiteY793" fmla="*/ 1133756 h 6858000"/>
              <a:gd name="connsiteX794" fmla="*/ 3103823 w 7467600"/>
              <a:gd name="connsiteY794" fmla="*/ 1026814 h 6858000"/>
              <a:gd name="connsiteX795" fmla="*/ 3607114 w 7467600"/>
              <a:gd name="connsiteY795" fmla="*/ 467441 h 6858000"/>
              <a:gd name="connsiteX796" fmla="*/ 3744487 w 7467600"/>
              <a:gd name="connsiteY796" fmla="*/ 383136 h 6858000"/>
              <a:gd name="connsiteX797" fmla="*/ 3970213 w 7467600"/>
              <a:gd name="connsiteY797" fmla="*/ 995559 h 6858000"/>
              <a:gd name="connsiteX798" fmla="*/ 3744487 w 7467600"/>
              <a:gd name="connsiteY798" fmla="*/ 383136 h 6858000"/>
              <a:gd name="connsiteX799" fmla="*/ 3624562 w 7467600"/>
              <a:gd name="connsiteY799" fmla="*/ 367041 h 6858000"/>
              <a:gd name="connsiteX800" fmla="*/ 3489712 w 7467600"/>
              <a:gd name="connsiteY800" fmla="*/ 485386 h 6858000"/>
              <a:gd name="connsiteX801" fmla="*/ 3182994 w 7467600"/>
              <a:gd name="connsiteY801" fmla="*/ 828265 h 6858000"/>
              <a:gd name="connsiteX802" fmla="*/ 2892114 w 7467600"/>
              <a:gd name="connsiteY802" fmla="*/ 1172635 h 6858000"/>
              <a:gd name="connsiteX803" fmla="*/ 3021459 w 7467600"/>
              <a:gd name="connsiteY803" fmla="*/ 1035385 h 6858000"/>
              <a:gd name="connsiteX804" fmla="*/ 3153873 w 7467600"/>
              <a:gd name="connsiteY804" fmla="*/ 898971 h 6858000"/>
              <a:gd name="connsiteX805" fmla="*/ 3276511 w 7467600"/>
              <a:gd name="connsiteY805" fmla="*/ 786423 h 6858000"/>
              <a:gd name="connsiteX806" fmla="*/ 3584154 w 7467600"/>
              <a:gd name="connsiteY806" fmla="*/ 448218 h 6858000"/>
              <a:gd name="connsiteX807" fmla="*/ 3624562 w 7467600"/>
              <a:gd name="connsiteY807" fmla="*/ 367041 h 6858000"/>
              <a:gd name="connsiteX808" fmla="*/ 3766672 w 7467600"/>
              <a:gd name="connsiteY808" fmla="*/ 359429 h 6858000"/>
              <a:gd name="connsiteX809" fmla="*/ 3996338 w 7467600"/>
              <a:gd name="connsiteY809" fmla="*/ 968237 h 6858000"/>
              <a:gd name="connsiteX810" fmla="*/ 3766672 w 7467600"/>
              <a:gd name="connsiteY810" fmla="*/ 359429 h 6858000"/>
              <a:gd name="connsiteX811" fmla="*/ 5805386 w 7467600"/>
              <a:gd name="connsiteY811" fmla="*/ 239240 h 6858000"/>
              <a:gd name="connsiteX812" fmla="*/ 5736947 w 7467600"/>
              <a:gd name="connsiteY812" fmla="*/ 261367 h 6858000"/>
              <a:gd name="connsiteX813" fmla="*/ 5427012 w 7467600"/>
              <a:gd name="connsiteY813" fmla="*/ 311272 h 6858000"/>
              <a:gd name="connsiteX814" fmla="*/ 5147818 w 7467600"/>
              <a:gd name="connsiteY814" fmla="*/ 322112 h 6858000"/>
              <a:gd name="connsiteX815" fmla="*/ 5060854 w 7467600"/>
              <a:gd name="connsiteY815" fmla="*/ 311882 h 6858000"/>
              <a:gd name="connsiteX816" fmla="*/ 4945989 w 7467600"/>
              <a:gd name="connsiteY816" fmla="*/ 300516 h 6858000"/>
              <a:gd name="connsiteX817" fmla="*/ 5410479 w 7467600"/>
              <a:gd name="connsiteY817" fmla="*/ 348434 h 6858000"/>
              <a:gd name="connsiteX818" fmla="*/ 5805386 w 7467600"/>
              <a:gd name="connsiteY818" fmla="*/ 239240 h 6858000"/>
              <a:gd name="connsiteX819" fmla="*/ 5905192 w 7467600"/>
              <a:gd name="connsiteY819" fmla="*/ 163079 h 6858000"/>
              <a:gd name="connsiteX820" fmla="*/ 5865655 w 7467600"/>
              <a:gd name="connsiteY820" fmla="*/ 171901 h 6858000"/>
              <a:gd name="connsiteX821" fmla="*/ 5259740 w 7467600"/>
              <a:gd name="connsiteY821" fmla="*/ 257013 h 6858000"/>
              <a:gd name="connsiteX822" fmla="*/ 5208466 w 7467600"/>
              <a:gd name="connsiteY822" fmla="*/ 257550 h 6858000"/>
              <a:gd name="connsiteX823" fmla="*/ 4980204 w 7467600"/>
              <a:gd name="connsiteY823" fmla="*/ 271903 h 6858000"/>
              <a:gd name="connsiteX824" fmla="*/ 5068068 w 7467600"/>
              <a:gd name="connsiteY824" fmla="*/ 282244 h 6858000"/>
              <a:gd name="connsiteX825" fmla="*/ 5153231 w 7467600"/>
              <a:gd name="connsiteY825" fmla="*/ 292240 h 6858000"/>
              <a:gd name="connsiteX826" fmla="*/ 5426491 w 7467600"/>
              <a:gd name="connsiteY826" fmla="*/ 281128 h 6858000"/>
              <a:gd name="connsiteX827" fmla="*/ 5731212 w 7467600"/>
              <a:gd name="connsiteY827" fmla="*/ 231951 h 6858000"/>
              <a:gd name="connsiteX828" fmla="*/ 5905192 w 7467600"/>
              <a:gd name="connsiteY828" fmla="*/ 163079 h 6858000"/>
              <a:gd name="connsiteX829" fmla="*/ 5944437 w 7467600"/>
              <a:gd name="connsiteY829" fmla="*/ 113829 h 6858000"/>
              <a:gd name="connsiteX830" fmla="*/ 5825032 w 7467600"/>
              <a:gd name="connsiteY830" fmla="*/ 146405 h 6858000"/>
              <a:gd name="connsiteX831" fmla="*/ 4955599 w 7467600"/>
              <a:gd name="connsiteY831" fmla="*/ 247008 h 6858000"/>
              <a:gd name="connsiteX832" fmla="*/ 5210104 w 7467600"/>
              <a:gd name="connsiteY832" fmla="*/ 228123 h 6858000"/>
              <a:gd name="connsiteX833" fmla="*/ 5261015 w 7467600"/>
              <a:gd name="connsiteY833" fmla="*/ 227087 h 6858000"/>
              <a:gd name="connsiteX834" fmla="*/ 5861181 w 7467600"/>
              <a:gd name="connsiteY834" fmla="*/ 143093 h 6858000"/>
              <a:gd name="connsiteX835" fmla="*/ 5961252 w 7467600"/>
              <a:gd name="connsiteY835" fmla="*/ 114820 h 6858000"/>
              <a:gd name="connsiteX836" fmla="*/ 5944437 w 7467600"/>
              <a:gd name="connsiteY836" fmla="*/ 113829 h 6858000"/>
              <a:gd name="connsiteX837" fmla="*/ 3882765 w 7467600"/>
              <a:gd name="connsiteY837" fmla="*/ 0 h 6858000"/>
              <a:gd name="connsiteX838" fmla="*/ 3995099 w 7467600"/>
              <a:gd name="connsiteY838" fmla="*/ 0 h 6858000"/>
              <a:gd name="connsiteX839" fmla="*/ 4163818 w 7467600"/>
              <a:gd name="connsiteY839" fmla="*/ 234104 h 6858000"/>
              <a:gd name="connsiteX840" fmla="*/ 4172099 w 7467600"/>
              <a:gd name="connsiteY840" fmla="*/ 234207 h 6858000"/>
              <a:gd name="connsiteX841" fmla="*/ 4784282 w 7467600"/>
              <a:gd name="connsiteY841" fmla="*/ 276561 h 6858000"/>
              <a:gd name="connsiteX842" fmla="*/ 4801687 w 7467600"/>
              <a:gd name="connsiteY842" fmla="*/ 267764 h 6858000"/>
              <a:gd name="connsiteX843" fmla="*/ 6082788 w 7467600"/>
              <a:gd name="connsiteY843" fmla="*/ 64119 h 6858000"/>
              <a:gd name="connsiteX844" fmla="*/ 6099442 w 7467600"/>
              <a:gd name="connsiteY844" fmla="*/ 82568 h 6858000"/>
              <a:gd name="connsiteX845" fmla="*/ 4804137 w 7467600"/>
              <a:gd name="connsiteY845" fmla="*/ 320931 h 6858000"/>
              <a:gd name="connsiteX846" fmla="*/ 4227047 w 7467600"/>
              <a:gd name="connsiteY846" fmla="*/ 313415 h 6858000"/>
              <a:gd name="connsiteX847" fmla="*/ 4346041 w 7467600"/>
              <a:gd name="connsiteY847" fmla="*/ 456086 h 6858000"/>
              <a:gd name="connsiteX848" fmla="*/ 4870967 w 7467600"/>
              <a:gd name="connsiteY848" fmla="*/ 963061 h 6858000"/>
              <a:gd name="connsiteX849" fmla="*/ 4889647 w 7467600"/>
              <a:gd name="connsiteY849" fmla="*/ 957147 h 6858000"/>
              <a:gd name="connsiteX850" fmla="*/ 5422504 w 7467600"/>
              <a:gd name="connsiteY850" fmla="*/ 805191 h 6858000"/>
              <a:gd name="connsiteX851" fmla="*/ 6087656 w 7467600"/>
              <a:gd name="connsiteY851" fmla="*/ 826703 h 6858000"/>
              <a:gd name="connsiteX852" fmla="*/ 6058717 w 7467600"/>
              <a:gd name="connsiteY852" fmla="*/ 865992 h 6858000"/>
              <a:gd name="connsiteX853" fmla="*/ 4974153 w 7467600"/>
              <a:gd name="connsiteY853" fmla="*/ 1045456 h 6858000"/>
              <a:gd name="connsiteX854" fmla="*/ 5627835 w 7467600"/>
              <a:gd name="connsiteY854" fmla="*/ 1472077 h 6858000"/>
              <a:gd name="connsiteX855" fmla="*/ 5629817 w 7467600"/>
              <a:gd name="connsiteY855" fmla="*/ 1471412 h 6858000"/>
              <a:gd name="connsiteX856" fmla="*/ 5634124 w 7467600"/>
              <a:gd name="connsiteY856" fmla="*/ 1470572 h 6858000"/>
              <a:gd name="connsiteX857" fmla="*/ 5755832 w 7467600"/>
              <a:gd name="connsiteY857" fmla="*/ 1383886 h 6858000"/>
              <a:gd name="connsiteX858" fmla="*/ 6014186 w 7467600"/>
              <a:gd name="connsiteY858" fmla="*/ 1279799 h 6858000"/>
              <a:gd name="connsiteX859" fmla="*/ 6901619 w 7467600"/>
              <a:gd name="connsiteY859" fmla="*/ 1047874 h 6858000"/>
              <a:gd name="connsiteX860" fmla="*/ 6931566 w 7467600"/>
              <a:gd name="connsiteY860" fmla="*/ 1062034 h 6858000"/>
              <a:gd name="connsiteX861" fmla="*/ 5790982 w 7467600"/>
              <a:gd name="connsiteY861" fmla="*/ 1561380 h 6858000"/>
              <a:gd name="connsiteX862" fmla="*/ 6188971 w 7467600"/>
              <a:gd name="connsiteY862" fmla="*/ 1755168 h 6858000"/>
              <a:gd name="connsiteX863" fmla="*/ 6202446 w 7467600"/>
              <a:gd name="connsiteY863" fmla="*/ 1752268 h 6858000"/>
              <a:gd name="connsiteX864" fmla="*/ 7179560 w 7467600"/>
              <a:gd name="connsiteY864" fmla="*/ 1467551 h 6858000"/>
              <a:gd name="connsiteX865" fmla="*/ 7158730 w 7467600"/>
              <a:gd name="connsiteY865" fmla="*/ 1507835 h 6858000"/>
              <a:gd name="connsiteX866" fmla="*/ 6326959 w 7467600"/>
              <a:gd name="connsiteY866" fmla="*/ 1817686 h 6858000"/>
              <a:gd name="connsiteX867" fmla="*/ 6537433 w 7467600"/>
              <a:gd name="connsiteY867" fmla="*/ 1907790 h 6858000"/>
              <a:gd name="connsiteX868" fmla="*/ 6550221 w 7467600"/>
              <a:gd name="connsiteY868" fmla="*/ 1910729 h 6858000"/>
              <a:gd name="connsiteX869" fmla="*/ 6964438 w 7467600"/>
              <a:gd name="connsiteY869" fmla="*/ 2209505 h 6858000"/>
              <a:gd name="connsiteX870" fmla="*/ 7367862 w 7467600"/>
              <a:gd name="connsiteY870" fmla="*/ 2806833 h 6858000"/>
              <a:gd name="connsiteX871" fmla="*/ 7364329 w 7467600"/>
              <a:gd name="connsiteY871" fmla="*/ 2826907 h 6858000"/>
              <a:gd name="connsiteX872" fmla="*/ 7290545 w 7467600"/>
              <a:gd name="connsiteY872" fmla="*/ 2850663 h 6858000"/>
              <a:gd name="connsiteX873" fmla="*/ 6472036 w 7467600"/>
              <a:gd name="connsiteY873" fmla="*/ 1959003 h 6858000"/>
              <a:gd name="connsiteX874" fmla="*/ 5792897 w 7467600"/>
              <a:gd name="connsiteY874" fmla="*/ 1647747 h 6858000"/>
              <a:gd name="connsiteX875" fmla="*/ 5842751 w 7467600"/>
              <a:gd name="connsiteY875" fmla="*/ 1816112 h 6858000"/>
              <a:gd name="connsiteX876" fmla="*/ 5847424 w 7467600"/>
              <a:gd name="connsiteY876" fmla="*/ 1815776 h 6858000"/>
              <a:gd name="connsiteX877" fmla="*/ 6399821 w 7467600"/>
              <a:gd name="connsiteY877" fmla="*/ 2344799 h 6858000"/>
              <a:gd name="connsiteX878" fmla="*/ 6323232 w 7467600"/>
              <a:gd name="connsiteY878" fmla="*/ 2389634 h 6858000"/>
              <a:gd name="connsiteX879" fmla="*/ 5942958 w 7467600"/>
              <a:gd name="connsiteY879" fmla="*/ 2077708 h 6858000"/>
              <a:gd name="connsiteX880" fmla="*/ 5921559 w 7467600"/>
              <a:gd name="connsiteY880" fmla="*/ 2378596 h 6858000"/>
              <a:gd name="connsiteX881" fmla="*/ 5817651 w 7467600"/>
              <a:gd name="connsiteY881" fmla="*/ 3023919 h 6858000"/>
              <a:gd name="connsiteX882" fmla="*/ 5729634 w 7467600"/>
              <a:gd name="connsiteY882" fmla="*/ 3051849 h 6858000"/>
              <a:gd name="connsiteX883" fmla="*/ 5611018 w 7467600"/>
              <a:gd name="connsiteY883" fmla="*/ 2316769 h 6858000"/>
              <a:gd name="connsiteX884" fmla="*/ 5687608 w 7467600"/>
              <a:gd name="connsiteY884" fmla="*/ 2039972 h 6858000"/>
              <a:gd name="connsiteX885" fmla="*/ 5657554 w 7467600"/>
              <a:gd name="connsiteY885" fmla="*/ 1576445 h 6858000"/>
              <a:gd name="connsiteX886" fmla="*/ 5150475 w 7467600"/>
              <a:gd name="connsiteY886" fmla="*/ 1274012 h 6858000"/>
              <a:gd name="connsiteX887" fmla="*/ 5349142 w 7467600"/>
              <a:gd name="connsiteY887" fmla="*/ 2204405 h 6858000"/>
              <a:gd name="connsiteX888" fmla="*/ 5262214 w 7467600"/>
              <a:gd name="connsiteY888" fmla="*/ 2233836 h 6858000"/>
              <a:gd name="connsiteX889" fmla="*/ 4981539 w 7467600"/>
              <a:gd name="connsiteY889" fmla="*/ 1542201 h 6858000"/>
              <a:gd name="connsiteX890" fmla="*/ 4958461 w 7467600"/>
              <a:gd name="connsiteY890" fmla="*/ 1136957 h 6858000"/>
              <a:gd name="connsiteX891" fmla="*/ 4655015 w 7467600"/>
              <a:gd name="connsiteY891" fmla="*/ 891426 h 6858000"/>
              <a:gd name="connsiteX892" fmla="*/ 4348002 w 7467600"/>
              <a:gd name="connsiteY892" fmla="*/ 2205895 h 6858000"/>
              <a:gd name="connsiteX893" fmla="*/ 4262250 w 7467600"/>
              <a:gd name="connsiteY893" fmla="*/ 2219972 h 6858000"/>
              <a:gd name="connsiteX894" fmla="*/ 4550611 w 7467600"/>
              <a:gd name="connsiteY894" fmla="*/ 817540 h 6858000"/>
              <a:gd name="connsiteX895" fmla="*/ 4564418 w 7467600"/>
              <a:gd name="connsiteY895" fmla="*/ 808293 h 6858000"/>
              <a:gd name="connsiteX896" fmla="*/ 4266388 w 7467600"/>
              <a:gd name="connsiteY896" fmla="*/ 500083 h 6858000"/>
              <a:gd name="connsiteX897" fmla="*/ 4032842 w 7467600"/>
              <a:gd name="connsiteY897" fmla="*/ 211809 h 6858000"/>
              <a:gd name="connsiteX898" fmla="*/ 3882765 w 7467600"/>
              <a:gd name="connsiteY898" fmla="*/ 0 h 6858000"/>
              <a:gd name="connsiteX899" fmla="*/ 3721337 w 7467600"/>
              <a:gd name="connsiteY899" fmla="*/ 0 h 6858000"/>
              <a:gd name="connsiteX900" fmla="*/ 3797544 w 7467600"/>
              <a:gd name="connsiteY900" fmla="*/ 0 h 6858000"/>
              <a:gd name="connsiteX901" fmla="*/ 3775734 w 7467600"/>
              <a:gd name="connsiteY901" fmla="*/ 95131 h 6858000"/>
              <a:gd name="connsiteX902" fmla="*/ 3724807 w 7467600"/>
              <a:gd name="connsiteY902" fmla="*/ 272257 h 6858000"/>
              <a:gd name="connsiteX903" fmla="*/ 3726844 w 7467600"/>
              <a:gd name="connsiteY903" fmla="*/ 282988 h 6858000"/>
              <a:gd name="connsiteX904" fmla="*/ 3742664 w 7467600"/>
              <a:gd name="connsiteY904" fmla="*/ 279918 h 6858000"/>
              <a:gd name="connsiteX905" fmla="*/ 4103910 w 7467600"/>
              <a:gd name="connsiteY905" fmla="*/ 1161917 h 6858000"/>
              <a:gd name="connsiteX906" fmla="*/ 4020269 w 7467600"/>
              <a:gd name="connsiteY906" fmla="*/ 1200406 h 6858000"/>
              <a:gd name="connsiteX907" fmla="*/ 3674882 w 7467600"/>
              <a:gd name="connsiteY907" fmla="*/ 488524 h 6858000"/>
              <a:gd name="connsiteX908" fmla="*/ 3132682 w 7467600"/>
              <a:gd name="connsiteY908" fmla="*/ 1072284 h 6858000"/>
              <a:gd name="connsiteX909" fmla="*/ 2716346 w 7467600"/>
              <a:gd name="connsiteY909" fmla="*/ 1276376 h 6858000"/>
              <a:gd name="connsiteX910" fmla="*/ 2716772 w 7467600"/>
              <a:gd name="connsiteY910" fmla="*/ 1255462 h 6858000"/>
              <a:gd name="connsiteX911" fmla="*/ 3471096 w 7467600"/>
              <a:gd name="connsiteY911" fmla="*/ 437072 h 6858000"/>
              <a:gd name="connsiteX912" fmla="*/ 3639057 w 7467600"/>
              <a:gd name="connsiteY912" fmla="*/ 286334 h 6858000"/>
              <a:gd name="connsiteX913" fmla="*/ 3640309 w 7467600"/>
              <a:gd name="connsiteY913" fmla="*/ 284664 h 6858000"/>
              <a:gd name="connsiteX914" fmla="*/ 3646022 w 7467600"/>
              <a:gd name="connsiteY914" fmla="*/ 276711 h 6858000"/>
              <a:gd name="connsiteX915" fmla="*/ 3707943 w 7467600"/>
              <a:gd name="connsiteY915" fmla="*/ 65958 h 6858000"/>
              <a:gd name="connsiteX916" fmla="*/ 3721337 w 7467600"/>
              <a:gd name="connsiteY916" fmla="*/ 0 h 6858000"/>
              <a:gd name="connsiteX917" fmla="*/ 2867960 w 7467600"/>
              <a:gd name="connsiteY917" fmla="*/ 0 h 6858000"/>
              <a:gd name="connsiteX918" fmla="*/ 2926351 w 7467600"/>
              <a:gd name="connsiteY918" fmla="*/ 0 h 6858000"/>
              <a:gd name="connsiteX919" fmla="*/ 2902823 w 7467600"/>
              <a:gd name="connsiteY919" fmla="*/ 262929 h 6858000"/>
              <a:gd name="connsiteX920" fmla="*/ 2940663 w 7467600"/>
              <a:gd name="connsiteY920" fmla="*/ 140884 h 6858000"/>
              <a:gd name="connsiteX921" fmla="*/ 2947039 w 7467600"/>
              <a:gd name="connsiteY921" fmla="*/ 122524 h 6858000"/>
              <a:gd name="connsiteX922" fmla="*/ 2984316 w 7467600"/>
              <a:gd name="connsiteY922" fmla="*/ 0 h 6858000"/>
              <a:gd name="connsiteX923" fmla="*/ 3016114 w 7467600"/>
              <a:gd name="connsiteY923" fmla="*/ 0 h 6858000"/>
              <a:gd name="connsiteX924" fmla="*/ 2979949 w 7467600"/>
              <a:gd name="connsiteY924" fmla="*/ 119274 h 6858000"/>
              <a:gd name="connsiteX925" fmla="*/ 3023879 w 7467600"/>
              <a:gd name="connsiteY925" fmla="*/ 0 h 6858000"/>
              <a:gd name="connsiteX926" fmla="*/ 3105400 w 7467600"/>
              <a:gd name="connsiteY926" fmla="*/ 0 h 6858000"/>
              <a:gd name="connsiteX927" fmla="*/ 3094669 w 7467600"/>
              <a:gd name="connsiteY927" fmla="*/ 30308 h 6858000"/>
              <a:gd name="connsiteX928" fmla="*/ 2901945 w 7467600"/>
              <a:gd name="connsiteY928" fmla="*/ 466538 h 6858000"/>
              <a:gd name="connsiteX929" fmla="*/ 2815209 w 7467600"/>
              <a:gd name="connsiteY929" fmla="*/ 497361 h 6858000"/>
              <a:gd name="connsiteX930" fmla="*/ 2844845 w 7467600"/>
              <a:gd name="connsiteY930" fmla="*/ 127638 h 6858000"/>
              <a:gd name="connsiteX931" fmla="*/ 2867960 w 7467600"/>
              <a:gd name="connsiteY931" fmla="*/ 0 h 6858000"/>
              <a:gd name="connsiteX932" fmla="*/ 1057230 w 7467600"/>
              <a:gd name="connsiteY932" fmla="*/ 0 h 6858000"/>
              <a:gd name="connsiteX933" fmla="*/ 1111003 w 7467600"/>
              <a:gd name="connsiteY933" fmla="*/ 0 h 6858000"/>
              <a:gd name="connsiteX934" fmla="*/ 1125553 w 7467600"/>
              <a:gd name="connsiteY934" fmla="*/ 52588 h 6858000"/>
              <a:gd name="connsiteX935" fmla="*/ 1304276 w 7467600"/>
              <a:gd name="connsiteY935" fmla="*/ 476275 h 6858000"/>
              <a:gd name="connsiteX936" fmla="*/ 1492066 w 7467600"/>
              <a:gd name="connsiteY936" fmla="*/ 886333 h 6858000"/>
              <a:gd name="connsiteX937" fmla="*/ 1423698 w 7467600"/>
              <a:gd name="connsiteY937" fmla="*/ 710817 h 6858000"/>
              <a:gd name="connsiteX938" fmla="*/ 1357609 w 7467600"/>
              <a:gd name="connsiteY938" fmla="*/ 532892 h 6858000"/>
              <a:gd name="connsiteX939" fmla="*/ 1309550 w 7467600"/>
              <a:gd name="connsiteY939" fmla="*/ 374031 h 6858000"/>
              <a:gd name="connsiteX940" fmla="*/ 1193673 w 7467600"/>
              <a:gd name="connsiteY940" fmla="*/ 49533 h 6858000"/>
              <a:gd name="connsiteX941" fmla="*/ 1164391 w 7467600"/>
              <a:gd name="connsiteY941" fmla="*/ 0 h 6858000"/>
              <a:gd name="connsiteX942" fmla="*/ 1200666 w 7467600"/>
              <a:gd name="connsiteY942" fmla="*/ 0 h 6858000"/>
              <a:gd name="connsiteX943" fmla="*/ 1223408 w 7467600"/>
              <a:gd name="connsiteY943" fmla="*/ 38996 h 6858000"/>
              <a:gd name="connsiteX944" fmla="*/ 1339635 w 7467600"/>
              <a:gd name="connsiteY944" fmla="*/ 365517 h 6858000"/>
              <a:gd name="connsiteX945" fmla="*/ 1387469 w 7467600"/>
              <a:gd name="connsiteY945" fmla="*/ 523079 h 6858000"/>
              <a:gd name="connsiteX946" fmla="*/ 1452685 w 7467600"/>
              <a:gd name="connsiteY946" fmla="*/ 699806 h 6858000"/>
              <a:gd name="connsiteX947" fmla="*/ 1492092 w 7467600"/>
              <a:gd name="connsiteY947" fmla="*/ 800424 h 6858000"/>
              <a:gd name="connsiteX948" fmla="*/ 1455302 w 7467600"/>
              <a:gd name="connsiteY948" fmla="*/ 632913 h 6858000"/>
              <a:gd name="connsiteX949" fmla="*/ 1222336 w 7467600"/>
              <a:gd name="connsiteY949" fmla="*/ 9480 h 6858000"/>
              <a:gd name="connsiteX950" fmla="*/ 1214634 w 7467600"/>
              <a:gd name="connsiteY950" fmla="*/ 0 h 6858000"/>
              <a:gd name="connsiteX951" fmla="*/ 1289827 w 7467600"/>
              <a:gd name="connsiteY951" fmla="*/ 0 h 6858000"/>
              <a:gd name="connsiteX952" fmla="*/ 1321076 w 7467600"/>
              <a:gd name="connsiteY952" fmla="*/ 59722 h 6858000"/>
              <a:gd name="connsiteX953" fmla="*/ 1512579 w 7467600"/>
              <a:gd name="connsiteY953" fmla="*/ 626441 h 6858000"/>
              <a:gd name="connsiteX954" fmla="*/ 1506076 w 7467600"/>
              <a:gd name="connsiteY954" fmla="*/ 1089289 h 6858000"/>
              <a:gd name="connsiteX955" fmla="*/ 1486346 w 7467600"/>
              <a:gd name="connsiteY955" fmla="*/ 1079919 h 6858000"/>
              <a:gd name="connsiteX956" fmla="*/ 1070511 w 7467600"/>
              <a:gd name="connsiteY956" fmla="*/ 48609 h 6858000"/>
              <a:gd name="connsiteX957" fmla="*/ 1057230 w 7467600"/>
              <a:gd name="connsiteY957" fmla="*/ 0 h 6858000"/>
              <a:gd name="connsiteX958" fmla="*/ 43151 w 7467600"/>
              <a:gd name="connsiteY958" fmla="*/ 0 h 6858000"/>
              <a:gd name="connsiteX959" fmla="*/ 95283 w 7467600"/>
              <a:gd name="connsiteY959" fmla="*/ 0 h 6858000"/>
              <a:gd name="connsiteX960" fmla="*/ 300708 w 7467600"/>
              <a:gd name="connsiteY960" fmla="*/ 154571 h 6858000"/>
              <a:gd name="connsiteX961" fmla="*/ 530414 w 7467600"/>
              <a:gd name="connsiteY961" fmla="*/ 354673 h 6858000"/>
              <a:gd name="connsiteX962" fmla="*/ 333785 w 7467600"/>
              <a:gd name="connsiteY962" fmla="*/ 161564 h 6858000"/>
              <a:gd name="connsiteX963" fmla="*/ 147005 w 7467600"/>
              <a:gd name="connsiteY963" fmla="*/ 0 h 6858000"/>
              <a:gd name="connsiteX964" fmla="*/ 272509 w 7467600"/>
              <a:gd name="connsiteY964" fmla="*/ 0 h 6858000"/>
              <a:gd name="connsiteX965" fmla="*/ 326276 w 7467600"/>
              <a:gd name="connsiteY965" fmla="*/ 45847 h 6858000"/>
              <a:gd name="connsiteX966" fmla="*/ 823759 w 7467600"/>
              <a:gd name="connsiteY966" fmla="*/ 574145 h 6858000"/>
              <a:gd name="connsiteX967" fmla="*/ 811254 w 7467600"/>
              <a:gd name="connsiteY967" fmla="*/ 665546 h 6858000"/>
              <a:gd name="connsiteX968" fmla="*/ 154042 w 7467600"/>
              <a:gd name="connsiteY968" fmla="*/ 261522 h 6858000"/>
              <a:gd name="connsiteX969" fmla="*/ 13550 w 7467600"/>
              <a:gd name="connsiteY969" fmla="*/ 158423 h 6858000"/>
              <a:gd name="connsiteX970" fmla="*/ 0 w 7467600"/>
              <a:gd name="connsiteY970" fmla="*/ 146618 h 6858000"/>
              <a:gd name="connsiteX971" fmla="*/ 0 w 7467600"/>
              <a:gd name="connsiteY971" fmla="*/ 59161 h 6858000"/>
              <a:gd name="connsiteX972" fmla="*/ 45427 w 7467600"/>
              <a:gd name="connsiteY972" fmla="*/ 101078 h 6858000"/>
              <a:gd name="connsiteX973" fmla="*/ 630103 w 7467600"/>
              <a:gd name="connsiteY973" fmla="*/ 485885 h 6858000"/>
              <a:gd name="connsiteX974" fmla="*/ 532040 w 7467600"/>
              <a:gd name="connsiteY974" fmla="*/ 399359 h 6858000"/>
              <a:gd name="connsiteX975" fmla="*/ 517618 w 7467600"/>
              <a:gd name="connsiteY975" fmla="*/ 385726 h 6858000"/>
              <a:gd name="connsiteX976" fmla="*/ 285074 w 7467600"/>
              <a:gd name="connsiteY976" fmla="*/ 182755 h 6858000"/>
              <a:gd name="connsiteX977" fmla="*/ 43151 w 7467600"/>
              <a:gd name="connsiteY97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467600 w 7467600"/>
              <a:gd name="connsiteY78" fmla="*/ 5925131 h 6858000"/>
              <a:gd name="connsiteX79" fmla="*/ 7271900 w 7467600"/>
              <a:gd name="connsiteY79" fmla="*/ 5734551 h 6858000"/>
              <a:gd name="connsiteX80" fmla="*/ 7015907 w 7467600"/>
              <a:gd name="connsiteY80" fmla="*/ 5541548 h 6858000"/>
              <a:gd name="connsiteX81" fmla="*/ 7259646 w 7467600"/>
              <a:gd name="connsiteY81" fmla="*/ 5765985 h 6858000"/>
              <a:gd name="connsiteX82" fmla="*/ 7467600 w 7467600"/>
              <a:gd name="connsiteY82" fmla="*/ 6012219 h 6858000"/>
              <a:gd name="connsiteX83" fmla="*/ 6946849 w 7467600"/>
              <a:gd name="connsiteY83" fmla="*/ 5523271 h 6858000"/>
              <a:gd name="connsiteX84" fmla="*/ 6946972 w 7467600"/>
              <a:gd name="connsiteY84" fmla="*/ 5526491 h 6858000"/>
              <a:gd name="connsiteX85" fmla="*/ 7105827 w 7467600"/>
              <a:gd name="connsiteY85" fmla="*/ 5718700 h 6858000"/>
              <a:gd name="connsiteX86" fmla="*/ 7356878 w 7467600"/>
              <a:gd name="connsiteY86" fmla="*/ 5981332 h 6858000"/>
              <a:gd name="connsiteX87" fmla="*/ 7467600 w 7467600"/>
              <a:gd name="connsiteY87" fmla="*/ 6117703 h 6858000"/>
              <a:gd name="connsiteX88" fmla="*/ 7467600 w 7467600"/>
              <a:gd name="connsiteY88" fmla="*/ 6163634 h 6858000"/>
              <a:gd name="connsiteX89" fmla="*/ 7403637 w 7467600"/>
              <a:gd name="connsiteY89" fmla="*/ 6083957 h 6858000"/>
              <a:gd name="connsiteX90" fmla="*/ 7254615 w 7467600"/>
              <a:gd name="connsiteY90" fmla="*/ 5911918 h 6858000"/>
              <a:gd name="connsiteX91" fmla="*/ 7312589 w 7467600"/>
              <a:gd name="connsiteY91" fmla="*/ 5982309 h 6858000"/>
              <a:gd name="connsiteX92" fmla="*/ 7448321 w 7467600"/>
              <a:gd name="connsiteY92" fmla="*/ 6190991 h 6858000"/>
              <a:gd name="connsiteX93" fmla="*/ 7467600 w 7467600"/>
              <a:gd name="connsiteY93" fmla="*/ 6221686 h 6858000"/>
              <a:gd name="connsiteX94" fmla="*/ 7467600 w 7467600"/>
              <a:gd name="connsiteY94" fmla="*/ 6334256 h 6858000"/>
              <a:gd name="connsiteX95" fmla="*/ 7454976 w 7467600"/>
              <a:gd name="connsiteY95" fmla="*/ 6318297 h 6858000"/>
              <a:gd name="connsiteX96" fmla="*/ 7042773 w 7467600"/>
              <a:gd name="connsiteY96" fmla="*/ 5734011 h 6858000"/>
              <a:gd name="connsiteX97" fmla="*/ 6844835 w 7467600"/>
              <a:gd name="connsiteY97" fmla="*/ 5424988 h 6858000"/>
              <a:gd name="connsiteX98" fmla="*/ 1456157 w 7467600"/>
              <a:gd name="connsiteY98" fmla="*/ 5371404 h 6858000"/>
              <a:gd name="connsiteX99" fmla="*/ 1244432 w 7467600"/>
              <a:gd name="connsiteY99" fmla="*/ 5385601 h 6858000"/>
              <a:gd name="connsiteX100" fmla="*/ 973990 w 7467600"/>
              <a:gd name="connsiteY100" fmla="*/ 5424940 h 6858000"/>
              <a:gd name="connsiteX101" fmla="*/ 1103809 w 7467600"/>
              <a:gd name="connsiteY101" fmla="*/ 5433720 h 6858000"/>
              <a:gd name="connsiteX102" fmla="*/ 1123454 w 7467600"/>
              <a:gd name="connsiteY102" fmla="*/ 5435727 h 6858000"/>
              <a:gd name="connsiteX103" fmla="*/ 1737017 w 7467600"/>
              <a:gd name="connsiteY103" fmla="*/ 5452183 h 6858000"/>
              <a:gd name="connsiteX104" fmla="*/ 1824397 w 7467600"/>
              <a:gd name="connsiteY104" fmla="*/ 5447757 h 6858000"/>
              <a:gd name="connsiteX105" fmla="*/ 2070059 w 7467600"/>
              <a:gd name="connsiteY105" fmla="*/ 5441660 h 6858000"/>
              <a:gd name="connsiteX106" fmla="*/ 1456157 w 7467600"/>
              <a:gd name="connsiteY106" fmla="*/ 5371404 h 6858000"/>
              <a:gd name="connsiteX107" fmla="*/ 4988186 w 7467600"/>
              <a:gd name="connsiteY107" fmla="*/ 5216467 h 6858000"/>
              <a:gd name="connsiteX108" fmla="*/ 4777334 w 7467600"/>
              <a:gd name="connsiteY108" fmla="*/ 5406072 h 6858000"/>
              <a:gd name="connsiteX109" fmla="*/ 4718341 w 7467600"/>
              <a:gd name="connsiteY109" fmla="*/ 5468043 h 6858000"/>
              <a:gd name="connsiteX110" fmla="*/ 4604655 w 7467600"/>
              <a:gd name="connsiteY110" fmla="*/ 5583434 h 6858000"/>
              <a:gd name="connsiteX111" fmla="*/ 4565074 w 7467600"/>
              <a:gd name="connsiteY111" fmla="*/ 5618550 h 6858000"/>
              <a:gd name="connsiteX112" fmla="*/ 4988186 w 7467600"/>
              <a:gd name="connsiteY112" fmla="*/ 5216467 h 6858000"/>
              <a:gd name="connsiteX113" fmla="*/ 4978032 w 7467600"/>
              <a:gd name="connsiteY113" fmla="*/ 5183809 h 6858000"/>
              <a:gd name="connsiteX114" fmla="*/ 4463413 w 7467600"/>
              <a:gd name="connsiteY114" fmla="*/ 5615162 h 6858000"/>
              <a:gd name="connsiteX115" fmla="*/ 4358134 w 7467600"/>
              <a:gd name="connsiteY115" fmla="*/ 5742791 h 6858000"/>
              <a:gd name="connsiteX116" fmla="*/ 4376219 w 7467600"/>
              <a:gd name="connsiteY116" fmla="*/ 5729027 h 6858000"/>
              <a:gd name="connsiteX117" fmla="*/ 4582340 w 7467600"/>
              <a:gd name="connsiteY117" fmla="*/ 5561037 h 6858000"/>
              <a:gd name="connsiteX118" fmla="*/ 4694684 w 7467600"/>
              <a:gd name="connsiteY118" fmla="*/ 5447098 h 6858000"/>
              <a:gd name="connsiteX119" fmla="*/ 4754123 w 7467600"/>
              <a:gd name="connsiteY119" fmla="*/ 5384643 h 6858000"/>
              <a:gd name="connsiteX120" fmla="*/ 4978032 w 7467600"/>
              <a:gd name="connsiteY120" fmla="*/ 5183809 h 6858000"/>
              <a:gd name="connsiteX121" fmla="*/ 1903353 w 7467600"/>
              <a:gd name="connsiteY121" fmla="*/ 5044827 h 6858000"/>
              <a:gd name="connsiteX122" fmla="*/ 1936931 w 7467600"/>
              <a:gd name="connsiteY122" fmla="*/ 5093954 h 6858000"/>
              <a:gd name="connsiteX123" fmla="*/ 2195868 w 7467600"/>
              <a:gd name="connsiteY123" fmla="*/ 5396574 h 6858000"/>
              <a:gd name="connsiteX124" fmla="*/ 2088852 w 7467600"/>
              <a:gd name="connsiteY124" fmla="*/ 5166123 h 6858000"/>
              <a:gd name="connsiteX125" fmla="*/ 1958241 w 7467600"/>
              <a:gd name="connsiteY125" fmla="*/ 5067955 h 6858000"/>
              <a:gd name="connsiteX126" fmla="*/ 1903353 w 7467600"/>
              <a:gd name="connsiteY126" fmla="*/ 5044827 h 6858000"/>
              <a:gd name="connsiteX127" fmla="*/ 1979378 w 7467600"/>
              <a:gd name="connsiteY127" fmla="*/ 4769504 h 6858000"/>
              <a:gd name="connsiteX128" fmla="*/ 2882120 w 7467600"/>
              <a:gd name="connsiteY128" fmla="*/ 5064547 h 6858000"/>
              <a:gd name="connsiteX129" fmla="*/ 2793103 w 7467600"/>
              <a:gd name="connsiteY129" fmla="*/ 5039699 h 6858000"/>
              <a:gd name="connsiteX130" fmla="*/ 2770041 w 7467600"/>
              <a:gd name="connsiteY130" fmla="*/ 5033634 h 6858000"/>
              <a:gd name="connsiteX131" fmla="*/ 1979378 w 7467600"/>
              <a:gd name="connsiteY131" fmla="*/ 4769504 h 6858000"/>
              <a:gd name="connsiteX132" fmla="*/ 1927410 w 7467600"/>
              <a:gd name="connsiteY132" fmla="*/ 4716164 h 6858000"/>
              <a:gd name="connsiteX133" fmla="*/ 1959587 w 7467600"/>
              <a:gd name="connsiteY133" fmla="*/ 4728849 h 6858000"/>
              <a:gd name="connsiteX134" fmla="*/ 2777707 w 7467600"/>
              <a:gd name="connsiteY134" fmla="*/ 5003991 h 6858000"/>
              <a:gd name="connsiteX135" fmla="*/ 2800768 w 7467600"/>
              <a:gd name="connsiteY135" fmla="*/ 5010056 h 6858000"/>
              <a:gd name="connsiteX136" fmla="*/ 2879408 w 7467600"/>
              <a:gd name="connsiteY136" fmla="*/ 5031590 h 6858000"/>
              <a:gd name="connsiteX137" fmla="*/ 2862295 w 7467600"/>
              <a:gd name="connsiteY137" fmla="*/ 5022958 h 6858000"/>
              <a:gd name="connsiteX138" fmla="*/ 2813343 w 7467600"/>
              <a:gd name="connsiteY138" fmla="*/ 4998369 h 6858000"/>
              <a:gd name="connsiteX139" fmla="*/ 2646245 w 7467600"/>
              <a:gd name="connsiteY139" fmla="*/ 4930999 h 6858000"/>
              <a:gd name="connsiteX140" fmla="*/ 1999243 w 7467600"/>
              <a:gd name="connsiteY140" fmla="*/ 4730524 h 6858000"/>
              <a:gd name="connsiteX141" fmla="*/ 1979527 w 7467600"/>
              <a:gd name="connsiteY141" fmla="*/ 4726651 h 6858000"/>
              <a:gd name="connsiteX142" fmla="*/ 1927410 w 7467600"/>
              <a:gd name="connsiteY142" fmla="*/ 4716164 h 6858000"/>
              <a:gd name="connsiteX143" fmla="*/ 1997014 w 7467600"/>
              <a:gd name="connsiteY143" fmla="*/ 4698007 h 6858000"/>
              <a:gd name="connsiteX144" fmla="*/ 2005458 w 7467600"/>
              <a:gd name="connsiteY144" fmla="*/ 4699540 h 6858000"/>
              <a:gd name="connsiteX145" fmla="*/ 2657186 w 7467600"/>
              <a:gd name="connsiteY145" fmla="*/ 4901687 h 6858000"/>
              <a:gd name="connsiteX146" fmla="*/ 2826662 w 7467600"/>
              <a:gd name="connsiteY146" fmla="*/ 4970362 h 6858000"/>
              <a:gd name="connsiteX147" fmla="*/ 2876100 w 7467600"/>
              <a:gd name="connsiteY147" fmla="*/ 4995397 h 6858000"/>
              <a:gd name="connsiteX148" fmla="*/ 3042600 w 7467600"/>
              <a:gd name="connsiteY148" fmla="*/ 5059532 h 6858000"/>
              <a:gd name="connsiteX149" fmla="*/ 1997014 w 7467600"/>
              <a:gd name="connsiteY149" fmla="*/ 4698007 h 6858000"/>
              <a:gd name="connsiteX150" fmla="*/ 2305292 w 7467600"/>
              <a:gd name="connsiteY150" fmla="*/ 4219492 h 6858000"/>
              <a:gd name="connsiteX151" fmla="*/ 3360922 w 7467600"/>
              <a:gd name="connsiteY151" fmla="*/ 4529373 h 6858000"/>
              <a:gd name="connsiteX152" fmla="*/ 3492420 w 7467600"/>
              <a:gd name="connsiteY152" fmla="*/ 4510145 h 6858000"/>
              <a:gd name="connsiteX153" fmla="*/ 3364086 w 7467600"/>
              <a:gd name="connsiteY153" fmla="*/ 4480340 h 6858000"/>
              <a:gd name="connsiteX154" fmla="*/ 3225818 w 7467600"/>
              <a:gd name="connsiteY154" fmla="*/ 4411822 h 6858000"/>
              <a:gd name="connsiteX155" fmla="*/ 3129696 w 7467600"/>
              <a:gd name="connsiteY155" fmla="*/ 4360704 h 6858000"/>
              <a:gd name="connsiteX156" fmla="*/ 2814545 w 7467600"/>
              <a:gd name="connsiteY156" fmla="*/ 4282955 h 6858000"/>
              <a:gd name="connsiteX157" fmla="*/ 2305292 w 7467600"/>
              <a:gd name="connsiteY157" fmla="*/ 4219492 h 6858000"/>
              <a:gd name="connsiteX158" fmla="*/ 2626982 w 7467600"/>
              <a:gd name="connsiteY158" fmla="*/ 4206450 h 6858000"/>
              <a:gd name="connsiteX159" fmla="*/ 2490617 w 7467600"/>
              <a:gd name="connsiteY159" fmla="*/ 4206951 h 6858000"/>
              <a:gd name="connsiteX160" fmla="*/ 2819869 w 7467600"/>
              <a:gd name="connsiteY160" fmla="*/ 4252936 h 6858000"/>
              <a:gd name="connsiteX161" fmla="*/ 3143018 w 7467600"/>
              <a:gd name="connsiteY161" fmla="*/ 4332698 h 6858000"/>
              <a:gd name="connsiteX162" fmla="*/ 3241520 w 7467600"/>
              <a:gd name="connsiteY162" fmla="*/ 4385112 h 6858000"/>
              <a:gd name="connsiteX163" fmla="*/ 3374575 w 7467600"/>
              <a:gd name="connsiteY163" fmla="*/ 4451517 h 6858000"/>
              <a:gd name="connsiteX164" fmla="*/ 3505221 w 7467600"/>
              <a:gd name="connsiteY164" fmla="*/ 4480757 h 6858000"/>
              <a:gd name="connsiteX165" fmla="*/ 2626982 w 7467600"/>
              <a:gd name="connsiteY165" fmla="*/ 4206450 h 6858000"/>
              <a:gd name="connsiteX166" fmla="*/ 1310106 w 7467600"/>
              <a:gd name="connsiteY166" fmla="*/ 3943217 h 6858000"/>
              <a:gd name="connsiteX167" fmla="*/ 854994 w 7467600"/>
              <a:gd name="connsiteY167" fmla="*/ 4399136 h 6858000"/>
              <a:gd name="connsiteX168" fmla="*/ 742462 w 7467600"/>
              <a:gd name="connsiteY168" fmla="*/ 4594648 h 6858000"/>
              <a:gd name="connsiteX169" fmla="*/ 820602 w 7467600"/>
              <a:gd name="connsiteY169" fmla="*/ 4485915 h 6858000"/>
              <a:gd name="connsiteX170" fmla="*/ 878295 w 7467600"/>
              <a:gd name="connsiteY170" fmla="*/ 4403594 h 6858000"/>
              <a:gd name="connsiteX171" fmla="*/ 1240607 w 7467600"/>
              <a:gd name="connsiteY171" fmla="*/ 4010401 h 6858000"/>
              <a:gd name="connsiteX172" fmla="*/ 1310106 w 7467600"/>
              <a:gd name="connsiteY172" fmla="*/ 3943217 h 6858000"/>
              <a:gd name="connsiteX173" fmla="*/ 1423113 w 7467600"/>
              <a:gd name="connsiteY173" fmla="*/ 3874565 h 6858000"/>
              <a:gd name="connsiteX174" fmla="*/ 1260565 w 7467600"/>
              <a:gd name="connsiteY174" fmla="*/ 4031982 h 6858000"/>
              <a:gd name="connsiteX175" fmla="*/ 901900 w 7467600"/>
              <a:gd name="connsiteY175" fmla="*/ 4421236 h 6858000"/>
              <a:gd name="connsiteX176" fmla="*/ 845044 w 7467600"/>
              <a:gd name="connsiteY176" fmla="*/ 4502436 h 6858000"/>
              <a:gd name="connsiteX177" fmla="*/ 685926 w 7467600"/>
              <a:gd name="connsiteY177" fmla="*/ 4703069 h 6858000"/>
              <a:gd name="connsiteX178" fmla="*/ 684248 w 7467600"/>
              <a:gd name="connsiteY178" fmla="*/ 4706721 h 6858000"/>
              <a:gd name="connsiteX179" fmla="*/ 1423113 w 7467600"/>
              <a:gd name="connsiteY179" fmla="*/ 3874565 h 6858000"/>
              <a:gd name="connsiteX180" fmla="*/ 3316479 w 7467600"/>
              <a:gd name="connsiteY180" fmla="*/ 3872136 h 6858000"/>
              <a:gd name="connsiteX181" fmla="*/ 3546806 w 7467600"/>
              <a:gd name="connsiteY181" fmla="*/ 4356139 h 6858000"/>
              <a:gd name="connsiteX182" fmla="*/ 3364433 w 7467600"/>
              <a:gd name="connsiteY182" fmla="*/ 3953121 h 6858000"/>
              <a:gd name="connsiteX183" fmla="*/ 3316479 w 7467600"/>
              <a:gd name="connsiteY183" fmla="*/ 3872136 h 6858000"/>
              <a:gd name="connsiteX184" fmla="*/ 3291335 w 7467600"/>
              <a:gd name="connsiteY184" fmla="*/ 3767420 h 6858000"/>
              <a:gd name="connsiteX185" fmla="*/ 3390805 w 7467600"/>
              <a:gd name="connsiteY185" fmla="*/ 3937163 h 6858000"/>
              <a:gd name="connsiteX186" fmla="*/ 3579062 w 7467600"/>
              <a:gd name="connsiteY186" fmla="*/ 4359040 h 6858000"/>
              <a:gd name="connsiteX187" fmla="*/ 3467355 w 7467600"/>
              <a:gd name="connsiteY187" fmla="*/ 3988130 h 6858000"/>
              <a:gd name="connsiteX188" fmla="*/ 3310753 w 7467600"/>
              <a:gd name="connsiteY188" fmla="*/ 3787140 h 6858000"/>
              <a:gd name="connsiteX189" fmla="*/ 3291335 w 7467600"/>
              <a:gd name="connsiteY189" fmla="*/ 3767420 h 6858000"/>
              <a:gd name="connsiteX190" fmla="*/ 1635889 w 7467600"/>
              <a:gd name="connsiteY190" fmla="*/ 3709494 h 6858000"/>
              <a:gd name="connsiteX191" fmla="*/ 1634800 w 7467600"/>
              <a:gd name="connsiteY191" fmla="*/ 3731111 h 6858000"/>
              <a:gd name="connsiteX192" fmla="*/ 1635889 w 7467600"/>
              <a:gd name="connsiteY192" fmla="*/ 3709494 h 6858000"/>
              <a:gd name="connsiteX193" fmla="*/ 1510397 w 7467600"/>
              <a:gd name="connsiteY193" fmla="*/ 3684705 h 6858000"/>
              <a:gd name="connsiteX194" fmla="*/ 1146550 w 7467600"/>
              <a:gd name="connsiteY194" fmla="*/ 3802012 h 6858000"/>
              <a:gd name="connsiteX195" fmla="*/ 698834 w 7467600"/>
              <a:gd name="connsiteY195" fmla="*/ 3952272 h 6858000"/>
              <a:gd name="connsiteX196" fmla="*/ 34256 w 7467600"/>
              <a:gd name="connsiteY196" fmla="*/ 4347603 h 6858000"/>
              <a:gd name="connsiteX197" fmla="*/ 527241 w 7467600"/>
              <a:gd name="connsiteY197" fmla="*/ 4065078 h 6858000"/>
              <a:gd name="connsiteX198" fmla="*/ 1510397 w 7467600"/>
              <a:gd name="connsiteY198" fmla="*/ 3684705 h 6858000"/>
              <a:gd name="connsiteX199" fmla="*/ 1313114 w 7467600"/>
              <a:gd name="connsiteY199" fmla="*/ 3655216 h 6858000"/>
              <a:gd name="connsiteX200" fmla="*/ 1109304 w 7467600"/>
              <a:gd name="connsiteY200" fmla="*/ 3669030 h 6858000"/>
              <a:gd name="connsiteX201" fmla="*/ 8129 w 7467600"/>
              <a:gd name="connsiteY201" fmla="*/ 4330519 h 6858000"/>
              <a:gd name="connsiteX202" fmla="*/ 687572 w 7467600"/>
              <a:gd name="connsiteY202" fmla="*/ 3925629 h 6858000"/>
              <a:gd name="connsiteX203" fmla="*/ 1138365 w 7467600"/>
              <a:gd name="connsiteY203" fmla="*/ 3774515 h 6858000"/>
              <a:gd name="connsiteX204" fmla="*/ 1505579 w 7467600"/>
              <a:gd name="connsiteY204" fmla="*/ 3655526 h 6858000"/>
              <a:gd name="connsiteX205" fmla="*/ 1313114 w 7467600"/>
              <a:gd name="connsiteY205" fmla="*/ 3655216 h 6858000"/>
              <a:gd name="connsiteX206" fmla="*/ 3655073 w 7467600"/>
              <a:gd name="connsiteY206" fmla="*/ 3650884 h 6858000"/>
              <a:gd name="connsiteX207" fmla="*/ 3989938 w 7467600"/>
              <a:gd name="connsiteY207" fmla="*/ 3991685 h 6858000"/>
              <a:gd name="connsiteX208" fmla="*/ 4393907 w 7467600"/>
              <a:gd name="connsiteY208" fmla="*/ 4261258 h 6858000"/>
              <a:gd name="connsiteX209" fmla="*/ 4648051 w 7467600"/>
              <a:gd name="connsiteY209" fmla="*/ 4374051 h 6858000"/>
              <a:gd name="connsiteX210" fmla="*/ 4383389 w 7467600"/>
              <a:gd name="connsiteY210" fmla="*/ 4184369 h 6858000"/>
              <a:gd name="connsiteX211" fmla="*/ 4165508 w 7467600"/>
              <a:gd name="connsiteY211" fmla="*/ 4035196 h 6858000"/>
              <a:gd name="connsiteX212" fmla="*/ 4068162 w 7467600"/>
              <a:gd name="connsiteY212" fmla="*/ 3953394 h 6858000"/>
              <a:gd name="connsiteX213" fmla="*/ 3981416 w 7467600"/>
              <a:gd name="connsiteY213" fmla="*/ 3880482 h 6858000"/>
              <a:gd name="connsiteX214" fmla="*/ 3800147 w 7467600"/>
              <a:gd name="connsiteY214" fmla="*/ 3749872 h 6858000"/>
              <a:gd name="connsiteX215" fmla="*/ 3655073 w 7467600"/>
              <a:gd name="connsiteY215" fmla="*/ 3650884 h 6858000"/>
              <a:gd name="connsiteX216" fmla="*/ 3670252 w 7467600"/>
              <a:gd name="connsiteY216" fmla="*/ 3622798 h 6858000"/>
              <a:gd name="connsiteX217" fmla="*/ 3817258 w 7467600"/>
              <a:gd name="connsiteY217" fmla="*/ 3723577 h 6858000"/>
              <a:gd name="connsiteX218" fmla="*/ 4000461 w 7467600"/>
              <a:gd name="connsiteY218" fmla="*/ 3855966 h 6858000"/>
              <a:gd name="connsiteX219" fmla="*/ 4088180 w 7467600"/>
              <a:gd name="connsiteY219" fmla="*/ 3929774 h 6858000"/>
              <a:gd name="connsiteX220" fmla="*/ 4184555 w 7467600"/>
              <a:gd name="connsiteY220" fmla="*/ 4010683 h 6858000"/>
              <a:gd name="connsiteX221" fmla="*/ 4399563 w 7467600"/>
              <a:gd name="connsiteY221" fmla="*/ 4158106 h 6858000"/>
              <a:gd name="connsiteX222" fmla="*/ 4684469 w 7467600"/>
              <a:gd name="connsiteY222" fmla="*/ 4364680 h 6858000"/>
              <a:gd name="connsiteX223" fmla="*/ 4690271 w 7467600"/>
              <a:gd name="connsiteY223" fmla="*/ 4370034 h 6858000"/>
              <a:gd name="connsiteX224" fmla="*/ 4136093 w 7467600"/>
              <a:gd name="connsiteY224" fmla="*/ 3858466 h 6858000"/>
              <a:gd name="connsiteX225" fmla="*/ 3670252 w 7467600"/>
              <a:gd name="connsiteY225" fmla="*/ 3622798 h 6858000"/>
              <a:gd name="connsiteX226" fmla="*/ 4440129 w 7467600"/>
              <a:gd name="connsiteY226" fmla="*/ 3448571 h 6858000"/>
              <a:gd name="connsiteX227" fmla="*/ 4856525 w 7467600"/>
              <a:gd name="connsiteY227" fmla="*/ 3915351 h 6858000"/>
              <a:gd name="connsiteX228" fmla="*/ 5059055 w 7467600"/>
              <a:gd name="connsiteY228" fmla="*/ 4108918 h 6858000"/>
              <a:gd name="connsiteX229" fmla="*/ 5290070 w 7467600"/>
              <a:gd name="connsiteY229" fmla="*/ 4263619 h 6858000"/>
              <a:gd name="connsiteX230" fmla="*/ 4834991 w 7467600"/>
              <a:gd name="connsiteY230" fmla="*/ 3830985 h 6858000"/>
              <a:gd name="connsiteX231" fmla="*/ 4440129 w 7467600"/>
              <a:gd name="connsiteY231" fmla="*/ 3448571 h 6858000"/>
              <a:gd name="connsiteX232" fmla="*/ 4441737 w 7467600"/>
              <a:gd name="connsiteY232" fmla="*/ 3399734 h 6858000"/>
              <a:gd name="connsiteX233" fmla="*/ 4431236 w 7467600"/>
              <a:gd name="connsiteY233" fmla="*/ 3400954 h 6858000"/>
              <a:gd name="connsiteX234" fmla="*/ 4557150 w 7467600"/>
              <a:gd name="connsiteY234" fmla="*/ 3510023 h 6858000"/>
              <a:gd name="connsiteX235" fmla="*/ 4856936 w 7467600"/>
              <a:gd name="connsiteY235" fmla="*/ 3809146 h 6858000"/>
              <a:gd name="connsiteX236" fmla="*/ 5111996 w 7467600"/>
              <a:gd name="connsiteY236" fmla="*/ 4065759 h 6858000"/>
              <a:gd name="connsiteX237" fmla="*/ 5388878 w 7467600"/>
              <a:gd name="connsiteY237" fmla="*/ 4300185 h 6858000"/>
              <a:gd name="connsiteX238" fmla="*/ 5425556 w 7467600"/>
              <a:gd name="connsiteY238" fmla="*/ 4308967 h 6858000"/>
              <a:gd name="connsiteX239" fmla="*/ 4943646 w 7467600"/>
              <a:gd name="connsiteY239" fmla="*/ 3822916 h 6858000"/>
              <a:gd name="connsiteX240" fmla="*/ 4594837 w 7467600"/>
              <a:gd name="connsiteY240" fmla="*/ 3532274 h 6858000"/>
              <a:gd name="connsiteX241" fmla="*/ 4441737 w 7467600"/>
              <a:gd name="connsiteY241" fmla="*/ 3399734 h 6858000"/>
              <a:gd name="connsiteX242" fmla="*/ 5425834 w 7467600"/>
              <a:gd name="connsiteY242" fmla="*/ 3162785 h 6858000"/>
              <a:gd name="connsiteX243" fmla="*/ 5401644 w 7467600"/>
              <a:gd name="connsiteY243" fmla="*/ 3617847 h 6858000"/>
              <a:gd name="connsiteX244" fmla="*/ 5467256 w 7467600"/>
              <a:gd name="connsiteY244" fmla="*/ 4175494 h 6858000"/>
              <a:gd name="connsiteX245" fmla="*/ 5448069 w 7467600"/>
              <a:gd name="connsiteY245" fmla="*/ 3567554 h 6858000"/>
              <a:gd name="connsiteX246" fmla="*/ 5425834 w 7467600"/>
              <a:gd name="connsiteY246" fmla="*/ 3162785 h 6858000"/>
              <a:gd name="connsiteX247" fmla="*/ 1318687 w 7467600"/>
              <a:gd name="connsiteY247" fmla="*/ 3113840 h 6858000"/>
              <a:gd name="connsiteX248" fmla="*/ 1066793 w 7467600"/>
              <a:gd name="connsiteY248" fmla="*/ 3212171 h 6858000"/>
              <a:gd name="connsiteX249" fmla="*/ 993319 w 7467600"/>
              <a:gd name="connsiteY249" fmla="*/ 3247648 h 6858000"/>
              <a:gd name="connsiteX250" fmla="*/ 853081 w 7467600"/>
              <a:gd name="connsiteY250" fmla="*/ 3312410 h 6858000"/>
              <a:gd name="connsiteX251" fmla="*/ 805957 w 7467600"/>
              <a:gd name="connsiteY251" fmla="*/ 3330443 h 6858000"/>
              <a:gd name="connsiteX252" fmla="*/ 1318687 w 7467600"/>
              <a:gd name="connsiteY252" fmla="*/ 3113840 h 6858000"/>
              <a:gd name="connsiteX253" fmla="*/ 5453702 w 7467600"/>
              <a:gd name="connsiteY253" fmla="*/ 3090882 h 6858000"/>
              <a:gd name="connsiteX254" fmla="*/ 5480135 w 7467600"/>
              <a:gd name="connsiteY254" fmla="*/ 3565802 h 6858000"/>
              <a:gd name="connsiteX255" fmla="*/ 5499023 w 7467600"/>
              <a:gd name="connsiteY255" fmla="*/ 4166310 h 6858000"/>
              <a:gd name="connsiteX256" fmla="*/ 5547022 w 7467600"/>
              <a:gd name="connsiteY256" fmla="*/ 3607838 h 6858000"/>
              <a:gd name="connsiteX257" fmla="*/ 5515964 w 7467600"/>
              <a:gd name="connsiteY257" fmla="*/ 3378541 h 6858000"/>
              <a:gd name="connsiteX258" fmla="*/ 5453702 w 7467600"/>
              <a:gd name="connsiteY258" fmla="*/ 3090882 h 6858000"/>
              <a:gd name="connsiteX259" fmla="*/ 1238695 w 7467600"/>
              <a:gd name="connsiteY259" fmla="*/ 3076820 h 6858000"/>
              <a:gd name="connsiteX260" fmla="*/ 716371 w 7467600"/>
              <a:gd name="connsiteY260" fmla="*/ 3293249 h 6858000"/>
              <a:gd name="connsiteX261" fmla="*/ 579522 w 7467600"/>
              <a:gd name="connsiteY261" fmla="*/ 3371759 h 6858000"/>
              <a:gd name="connsiteX262" fmla="*/ 600288 w 7467600"/>
              <a:gd name="connsiteY262" fmla="*/ 3365555 h 6858000"/>
              <a:gd name="connsiteX263" fmla="*/ 840692 w 7467600"/>
              <a:gd name="connsiteY263" fmla="*/ 3284921 h 6858000"/>
              <a:gd name="connsiteX264" fmla="*/ 979248 w 7467600"/>
              <a:gd name="connsiteY264" fmla="*/ 3221003 h 6858000"/>
              <a:gd name="connsiteX265" fmla="*/ 1053282 w 7467600"/>
              <a:gd name="connsiteY265" fmla="*/ 3185247 h 6858000"/>
              <a:gd name="connsiteX266" fmla="*/ 1320603 w 7467600"/>
              <a:gd name="connsiteY266" fmla="*/ 3081281 h 6858000"/>
              <a:gd name="connsiteX267" fmla="*/ 1238695 w 7467600"/>
              <a:gd name="connsiteY267" fmla="*/ 3076820 h 6858000"/>
              <a:gd name="connsiteX268" fmla="*/ 5425627 w 7467600"/>
              <a:gd name="connsiteY268" fmla="*/ 2954192 h 6858000"/>
              <a:gd name="connsiteX269" fmla="*/ 5470770 w 7467600"/>
              <a:gd name="connsiteY269" fmla="*/ 3005435 h 6858000"/>
              <a:gd name="connsiteX270" fmla="*/ 5519779 w 7467600"/>
              <a:gd name="connsiteY270" fmla="*/ 4359223 h 6858000"/>
              <a:gd name="connsiteX271" fmla="*/ 5520293 w 7467600"/>
              <a:gd name="connsiteY271" fmla="*/ 4360602 h 6858000"/>
              <a:gd name="connsiteX272" fmla="*/ 5767221 w 7467600"/>
              <a:gd name="connsiteY272" fmla="*/ 4665564 h 6858000"/>
              <a:gd name="connsiteX273" fmla="*/ 6937169 w 7467600"/>
              <a:gd name="connsiteY273" fmla="*/ 4815941 h 6858000"/>
              <a:gd name="connsiteX274" fmla="*/ 6953922 w 7467600"/>
              <a:gd name="connsiteY274" fmla="*/ 4890068 h 6858000"/>
              <a:gd name="connsiteX275" fmla="*/ 6071359 w 7467600"/>
              <a:gd name="connsiteY275" fmla="*/ 4770770 h 6858000"/>
              <a:gd name="connsiteX276" fmla="*/ 6038839 w 7467600"/>
              <a:gd name="connsiteY276" fmla="*/ 4764474 h 6858000"/>
              <a:gd name="connsiteX277" fmla="*/ 6038706 w 7467600"/>
              <a:gd name="connsiteY277" fmla="*/ 4763847 h 6858000"/>
              <a:gd name="connsiteX278" fmla="*/ 6037784 w 7467600"/>
              <a:gd name="connsiteY278" fmla="*/ 4764270 h 6858000"/>
              <a:gd name="connsiteX279" fmla="*/ 6038839 w 7467600"/>
              <a:gd name="connsiteY279" fmla="*/ 4764474 h 6858000"/>
              <a:gd name="connsiteX280" fmla="*/ 6040338 w 7467600"/>
              <a:gd name="connsiteY280" fmla="*/ 4771418 h 6858000"/>
              <a:gd name="connsiteX281" fmla="*/ 6024488 w 7467600"/>
              <a:gd name="connsiteY281" fmla="*/ 4809903 h 6858000"/>
              <a:gd name="connsiteX282" fmla="*/ 5599771 w 7467600"/>
              <a:gd name="connsiteY282" fmla="*/ 5509652 h 6858000"/>
              <a:gd name="connsiteX283" fmla="*/ 5548843 w 7467600"/>
              <a:gd name="connsiteY283" fmla="*/ 5563845 h 6858000"/>
              <a:gd name="connsiteX284" fmla="*/ 5940952 w 7467600"/>
              <a:gd name="connsiteY284" fmla="*/ 6250028 h 6858000"/>
              <a:gd name="connsiteX285" fmla="*/ 6043441 w 7467600"/>
              <a:gd name="connsiteY285" fmla="*/ 6665847 h 6858000"/>
              <a:gd name="connsiteX286" fmla="*/ 6093432 w 7467600"/>
              <a:gd name="connsiteY286" fmla="*/ 6858000 h 6858000"/>
              <a:gd name="connsiteX287" fmla="*/ 6034344 w 7467600"/>
              <a:gd name="connsiteY287" fmla="*/ 6858000 h 6858000"/>
              <a:gd name="connsiteX288" fmla="*/ 6026679 w 7467600"/>
              <a:gd name="connsiteY288" fmla="*/ 6836959 h 6858000"/>
              <a:gd name="connsiteX289" fmla="*/ 5800441 w 7467600"/>
              <a:gd name="connsiteY289" fmla="*/ 6335286 h 6858000"/>
              <a:gd name="connsiteX290" fmla="*/ 5526562 w 7467600"/>
              <a:gd name="connsiteY290" fmla="*/ 5705388 h 6858000"/>
              <a:gd name="connsiteX291" fmla="*/ 5519640 w 7467600"/>
              <a:gd name="connsiteY291" fmla="*/ 5683774 h 6858000"/>
              <a:gd name="connsiteX292" fmla="*/ 5844559 w 7467600"/>
              <a:gd name="connsiteY292" fmla="*/ 6553349 h 6858000"/>
              <a:gd name="connsiteX293" fmla="*/ 5975994 w 7467600"/>
              <a:gd name="connsiteY293" fmla="*/ 6858000 h 6858000"/>
              <a:gd name="connsiteX294" fmla="*/ 5898547 w 7467600"/>
              <a:gd name="connsiteY294" fmla="*/ 6858000 h 6858000"/>
              <a:gd name="connsiteX295" fmla="*/ 5682041 w 7467600"/>
              <a:gd name="connsiteY295" fmla="*/ 6355860 h 6858000"/>
              <a:gd name="connsiteX296" fmla="*/ 5461758 w 7467600"/>
              <a:gd name="connsiteY296" fmla="*/ 5820220 h 6858000"/>
              <a:gd name="connsiteX297" fmla="*/ 5237282 w 7467600"/>
              <a:gd name="connsiteY297" fmla="*/ 6579086 h 6858000"/>
              <a:gd name="connsiteX298" fmla="*/ 5115009 w 7467600"/>
              <a:gd name="connsiteY298" fmla="*/ 6858000 h 6858000"/>
              <a:gd name="connsiteX299" fmla="*/ 5028074 w 7467600"/>
              <a:gd name="connsiteY299" fmla="*/ 6858000 h 6858000"/>
              <a:gd name="connsiteX300" fmla="*/ 5079508 w 7467600"/>
              <a:gd name="connsiteY300" fmla="*/ 6749074 h 6858000"/>
              <a:gd name="connsiteX301" fmla="*/ 5371846 w 7467600"/>
              <a:gd name="connsiteY301" fmla="*/ 5924413 h 6858000"/>
              <a:gd name="connsiteX302" fmla="*/ 5270512 w 7467600"/>
              <a:gd name="connsiteY302" fmla="*/ 6138975 h 6858000"/>
              <a:gd name="connsiteX303" fmla="*/ 5062409 w 7467600"/>
              <a:gd name="connsiteY303" fmla="*/ 6653544 h 6858000"/>
              <a:gd name="connsiteX304" fmla="*/ 5036628 w 7467600"/>
              <a:gd name="connsiteY304" fmla="*/ 6754247 h 6858000"/>
              <a:gd name="connsiteX305" fmla="*/ 5009112 w 7467600"/>
              <a:gd name="connsiteY305" fmla="*/ 6858000 h 6858000"/>
              <a:gd name="connsiteX306" fmla="*/ 4976679 w 7467600"/>
              <a:gd name="connsiteY306" fmla="*/ 6858000 h 6858000"/>
              <a:gd name="connsiteX307" fmla="*/ 5006537 w 7467600"/>
              <a:gd name="connsiteY307" fmla="*/ 6747068 h 6858000"/>
              <a:gd name="connsiteX308" fmla="*/ 5032723 w 7467600"/>
              <a:gd name="connsiteY308" fmla="*/ 6644957 h 6858000"/>
              <a:gd name="connsiteX309" fmla="*/ 5242949 w 7467600"/>
              <a:gd name="connsiteY309" fmla="*/ 6125175 h 6858000"/>
              <a:gd name="connsiteX310" fmla="*/ 5286321 w 7467600"/>
              <a:gd name="connsiteY310" fmla="*/ 6033555 h 6858000"/>
              <a:gd name="connsiteX311" fmla="*/ 5008210 w 7467600"/>
              <a:gd name="connsiteY311" fmla="*/ 6649194 h 6858000"/>
              <a:gd name="connsiteX312" fmla="*/ 4986321 w 7467600"/>
              <a:gd name="connsiteY312" fmla="*/ 6765687 h 6858000"/>
              <a:gd name="connsiteX313" fmla="*/ 4973474 w 7467600"/>
              <a:gd name="connsiteY313" fmla="*/ 6858000 h 6858000"/>
              <a:gd name="connsiteX314" fmla="*/ 4907178 w 7467600"/>
              <a:gd name="connsiteY314" fmla="*/ 6858000 h 6858000"/>
              <a:gd name="connsiteX315" fmla="*/ 4910810 w 7467600"/>
              <a:gd name="connsiteY315" fmla="*/ 6829660 h 6858000"/>
              <a:gd name="connsiteX316" fmla="*/ 4987461 w 7467600"/>
              <a:gd name="connsiteY316" fmla="*/ 6432994 h 6858000"/>
              <a:gd name="connsiteX317" fmla="*/ 5179262 w 7467600"/>
              <a:gd name="connsiteY317" fmla="*/ 6035044 h 6858000"/>
              <a:gd name="connsiteX318" fmla="*/ 4689678 w 7467600"/>
              <a:gd name="connsiteY318" fmla="*/ 6440241 h 6858000"/>
              <a:gd name="connsiteX319" fmla="*/ 4477543 w 7467600"/>
              <a:gd name="connsiteY319" fmla="*/ 6674836 h 6858000"/>
              <a:gd name="connsiteX320" fmla="*/ 4329957 w 7467600"/>
              <a:gd name="connsiteY320" fmla="*/ 6858000 h 6858000"/>
              <a:gd name="connsiteX321" fmla="*/ 4218595 w 7467600"/>
              <a:gd name="connsiteY321" fmla="*/ 6858000 h 6858000"/>
              <a:gd name="connsiteX322" fmla="*/ 4368888 w 7467600"/>
              <a:gd name="connsiteY322" fmla="*/ 6668412 h 6858000"/>
              <a:gd name="connsiteX323" fmla="*/ 4563091 w 7467600"/>
              <a:gd name="connsiteY323" fmla="*/ 6442508 h 6858000"/>
              <a:gd name="connsiteX324" fmla="*/ 5387324 w 7467600"/>
              <a:gd name="connsiteY324" fmla="*/ 5705830 h 6858000"/>
              <a:gd name="connsiteX325" fmla="*/ 5073620 w 7467600"/>
              <a:gd name="connsiteY325" fmla="*/ 5955437 h 6858000"/>
              <a:gd name="connsiteX326" fmla="*/ 4689789 w 7467600"/>
              <a:gd name="connsiteY326" fmla="*/ 6268382 h 6858000"/>
              <a:gd name="connsiteX327" fmla="*/ 4418722 w 7467600"/>
              <a:gd name="connsiteY327" fmla="*/ 6570886 h 6858000"/>
              <a:gd name="connsiteX328" fmla="*/ 4214944 w 7467600"/>
              <a:gd name="connsiteY328" fmla="*/ 6858000 h 6858000"/>
              <a:gd name="connsiteX329" fmla="*/ 4177898 w 7467600"/>
              <a:gd name="connsiteY329" fmla="*/ 6858000 h 6858000"/>
              <a:gd name="connsiteX330" fmla="*/ 4391597 w 7467600"/>
              <a:gd name="connsiteY330" fmla="*/ 6556370 h 6858000"/>
              <a:gd name="connsiteX331" fmla="*/ 4668889 w 7467600"/>
              <a:gd name="connsiteY331" fmla="*/ 6246399 h 6858000"/>
              <a:gd name="connsiteX332" fmla="*/ 5055427 w 7467600"/>
              <a:gd name="connsiteY332" fmla="*/ 5931476 h 6858000"/>
              <a:gd name="connsiteX333" fmla="*/ 5371814 w 7467600"/>
              <a:gd name="connsiteY333" fmla="*/ 5678975 h 6858000"/>
              <a:gd name="connsiteX334" fmla="*/ 4987918 w 7467600"/>
              <a:gd name="connsiteY334" fmla="*/ 5838701 h 6858000"/>
              <a:gd name="connsiteX335" fmla="*/ 4317146 w 7467600"/>
              <a:gd name="connsiteY335" fmla="*/ 6587716 h 6858000"/>
              <a:gd name="connsiteX336" fmla="*/ 4171627 w 7467600"/>
              <a:gd name="connsiteY336" fmla="*/ 6858000 h 6858000"/>
              <a:gd name="connsiteX337" fmla="*/ 4081585 w 7467600"/>
              <a:gd name="connsiteY337" fmla="*/ 6858000 h 6858000"/>
              <a:gd name="connsiteX338" fmla="*/ 4238603 w 7467600"/>
              <a:gd name="connsiteY338" fmla="*/ 6559341 h 6858000"/>
              <a:gd name="connsiteX339" fmla="*/ 4778333 w 7467600"/>
              <a:gd name="connsiteY339" fmla="*/ 5873626 h 6858000"/>
              <a:gd name="connsiteX340" fmla="*/ 5414185 w 7467600"/>
              <a:gd name="connsiteY340" fmla="*/ 5573882 h 6858000"/>
              <a:gd name="connsiteX341" fmla="*/ 5959648 w 7467600"/>
              <a:gd name="connsiteY341" fmla="*/ 4760797 h 6858000"/>
              <a:gd name="connsiteX342" fmla="*/ 5355019 w 7467600"/>
              <a:gd name="connsiteY342" fmla="*/ 4734672 h 6858000"/>
              <a:gd name="connsiteX343" fmla="*/ 5083565 w 7467600"/>
              <a:gd name="connsiteY343" fmla="*/ 5179121 h 6858000"/>
              <a:gd name="connsiteX344" fmla="*/ 4713577 w 7467600"/>
              <a:gd name="connsiteY344" fmla="*/ 5616803 h 6858000"/>
              <a:gd name="connsiteX345" fmla="*/ 3989559 w 7467600"/>
              <a:gd name="connsiteY345" fmla="*/ 6145945 h 6858000"/>
              <a:gd name="connsiteX346" fmla="*/ 3939824 w 7467600"/>
              <a:gd name="connsiteY346" fmla="*/ 6066900 h 6858000"/>
              <a:gd name="connsiteX347" fmla="*/ 4584537 w 7467600"/>
              <a:gd name="connsiteY347" fmla="*/ 5324826 h 6858000"/>
              <a:gd name="connsiteX348" fmla="*/ 5037105 w 7467600"/>
              <a:gd name="connsiteY348" fmla="*/ 5088765 h 6858000"/>
              <a:gd name="connsiteX349" fmla="*/ 5039930 w 7467600"/>
              <a:gd name="connsiteY349" fmla="*/ 5089585 h 6858000"/>
              <a:gd name="connsiteX350" fmla="*/ 5263764 w 7467600"/>
              <a:gd name="connsiteY350" fmla="*/ 4735525 h 6858000"/>
              <a:gd name="connsiteX351" fmla="*/ 4086300 w 7467600"/>
              <a:gd name="connsiteY351" fmla="*/ 4884599 h 6858000"/>
              <a:gd name="connsiteX352" fmla="*/ 4085485 w 7467600"/>
              <a:gd name="connsiteY352" fmla="*/ 4899070 h 6858000"/>
              <a:gd name="connsiteX353" fmla="*/ 3871915 w 7467600"/>
              <a:gd name="connsiteY353" fmla="*/ 5253645 h 6858000"/>
              <a:gd name="connsiteX354" fmla="*/ 3799374 w 7467600"/>
              <a:gd name="connsiteY354" fmla="*/ 5466127 h 6858000"/>
              <a:gd name="connsiteX355" fmla="*/ 3498850 w 7467600"/>
              <a:gd name="connsiteY355" fmla="*/ 6661888 h 6858000"/>
              <a:gd name="connsiteX356" fmla="*/ 3399216 w 7467600"/>
              <a:gd name="connsiteY356" fmla="*/ 6858000 h 6858000"/>
              <a:gd name="connsiteX357" fmla="*/ 3303688 w 7467600"/>
              <a:gd name="connsiteY357" fmla="*/ 6858000 h 6858000"/>
              <a:gd name="connsiteX358" fmla="*/ 3391774 w 7467600"/>
              <a:gd name="connsiteY358" fmla="*/ 6697181 h 6858000"/>
              <a:gd name="connsiteX359" fmla="*/ 3735540 w 7467600"/>
              <a:gd name="connsiteY359" fmla="*/ 5546923 h 6858000"/>
              <a:gd name="connsiteX360" fmla="*/ 3729438 w 7467600"/>
              <a:gd name="connsiteY360" fmla="*/ 5569058 h 6858000"/>
              <a:gd name="connsiteX361" fmla="*/ 3707782 w 7467600"/>
              <a:gd name="connsiteY361" fmla="*/ 5644908 h 6858000"/>
              <a:gd name="connsiteX362" fmla="*/ 3583827 w 7467600"/>
              <a:gd name="connsiteY362" fmla="*/ 6039215 h 6858000"/>
              <a:gd name="connsiteX363" fmla="*/ 3547861 w 7467600"/>
              <a:gd name="connsiteY363" fmla="*/ 6129609 h 6858000"/>
              <a:gd name="connsiteX364" fmla="*/ 3490905 w 7467600"/>
              <a:gd name="connsiteY364" fmla="*/ 6277660 h 6858000"/>
              <a:gd name="connsiteX365" fmla="*/ 3455859 w 7467600"/>
              <a:gd name="connsiteY365" fmla="*/ 6391301 h 6858000"/>
              <a:gd name="connsiteX366" fmla="*/ 3429112 w 7467600"/>
              <a:gd name="connsiteY366" fmla="*/ 6479469 h 6858000"/>
              <a:gd name="connsiteX367" fmla="*/ 3304862 w 7467600"/>
              <a:gd name="connsiteY367" fmla="*/ 6796476 h 6858000"/>
              <a:gd name="connsiteX368" fmla="*/ 3276071 w 7467600"/>
              <a:gd name="connsiteY368" fmla="*/ 6858000 h 6858000"/>
              <a:gd name="connsiteX369" fmla="*/ 3240805 w 7467600"/>
              <a:gd name="connsiteY369" fmla="*/ 6858000 h 6858000"/>
              <a:gd name="connsiteX370" fmla="*/ 3275917 w 7467600"/>
              <a:gd name="connsiteY370" fmla="*/ 6783192 h 6858000"/>
              <a:gd name="connsiteX371" fmla="*/ 3399358 w 7467600"/>
              <a:gd name="connsiteY371" fmla="*/ 6469011 h 6858000"/>
              <a:gd name="connsiteX372" fmla="*/ 3425650 w 7467600"/>
              <a:gd name="connsiteY372" fmla="*/ 6381333 h 6858000"/>
              <a:gd name="connsiteX373" fmla="*/ 3460661 w 7467600"/>
              <a:gd name="connsiteY373" fmla="*/ 6266763 h 6858000"/>
              <a:gd name="connsiteX374" fmla="*/ 3518021 w 7467600"/>
              <a:gd name="connsiteY374" fmla="*/ 6117298 h 6858000"/>
              <a:gd name="connsiteX375" fmla="*/ 3554035 w 7467600"/>
              <a:gd name="connsiteY375" fmla="*/ 6027832 h 6858000"/>
              <a:gd name="connsiteX376" fmla="*/ 3677174 w 7467600"/>
              <a:gd name="connsiteY376" fmla="*/ 5636351 h 6858000"/>
              <a:gd name="connsiteX377" fmla="*/ 3698819 w 7467600"/>
              <a:gd name="connsiteY377" fmla="*/ 5560503 h 6858000"/>
              <a:gd name="connsiteX378" fmla="*/ 3702094 w 7467600"/>
              <a:gd name="connsiteY378" fmla="*/ 5549194 h 6858000"/>
              <a:gd name="connsiteX379" fmla="*/ 3398355 w 7467600"/>
              <a:gd name="connsiteY379" fmla="*/ 6094603 h 6858000"/>
              <a:gd name="connsiteX380" fmla="*/ 3193941 w 7467600"/>
              <a:gd name="connsiteY380" fmla="*/ 6798775 h 6858000"/>
              <a:gd name="connsiteX381" fmla="*/ 3184140 w 7467600"/>
              <a:gd name="connsiteY381" fmla="*/ 6858000 h 6858000"/>
              <a:gd name="connsiteX382" fmla="*/ 3099978 w 7467600"/>
              <a:gd name="connsiteY382" fmla="*/ 6858000 h 6858000"/>
              <a:gd name="connsiteX383" fmla="*/ 3101556 w 7467600"/>
              <a:gd name="connsiteY383" fmla="*/ 6843337 h 6858000"/>
              <a:gd name="connsiteX384" fmla="*/ 3370162 w 7467600"/>
              <a:gd name="connsiteY384" fmla="*/ 5785550 h 6858000"/>
              <a:gd name="connsiteX385" fmla="*/ 3746477 w 7467600"/>
              <a:gd name="connsiteY385" fmla="*/ 5377889 h 6858000"/>
              <a:gd name="connsiteX386" fmla="*/ 3863399 w 7467600"/>
              <a:gd name="connsiteY386" fmla="*/ 5087257 h 6858000"/>
              <a:gd name="connsiteX387" fmla="*/ 3968712 w 7467600"/>
              <a:gd name="connsiteY387" fmla="*/ 4913989 h 6858000"/>
              <a:gd name="connsiteX388" fmla="*/ 2792390 w 7467600"/>
              <a:gd name="connsiteY388" fmla="*/ 5382974 h 6858000"/>
              <a:gd name="connsiteX389" fmla="*/ 2714982 w 7467600"/>
              <a:gd name="connsiteY389" fmla="*/ 5427051 h 6858000"/>
              <a:gd name="connsiteX390" fmla="*/ 2813361 w 7467600"/>
              <a:gd name="connsiteY390" fmla="*/ 6023912 h 6858000"/>
              <a:gd name="connsiteX391" fmla="*/ 2688430 w 7467600"/>
              <a:gd name="connsiteY391" fmla="*/ 6801564 h 6858000"/>
              <a:gd name="connsiteX392" fmla="*/ 2629626 w 7467600"/>
              <a:gd name="connsiteY392" fmla="*/ 6763394 h 6858000"/>
              <a:gd name="connsiteX393" fmla="*/ 2565328 w 7467600"/>
              <a:gd name="connsiteY393" fmla="*/ 5516399 h 6858000"/>
              <a:gd name="connsiteX394" fmla="*/ 1922999 w 7467600"/>
              <a:gd name="connsiteY394" fmla="*/ 5980343 h 6858000"/>
              <a:gd name="connsiteX395" fmla="*/ 1950261 w 7467600"/>
              <a:gd name="connsiteY395" fmla="*/ 6405858 h 6858000"/>
              <a:gd name="connsiteX396" fmla="*/ 2365554 w 7467600"/>
              <a:gd name="connsiteY396" fmla="*/ 6759107 h 6858000"/>
              <a:gd name="connsiteX397" fmla="*/ 2424142 w 7467600"/>
              <a:gd name="connsiteY397" fmla="*/ 6858000 h 6858000"/>
              <a:gd name="connsiteX398" fmla="*/ 2395994 w 7467600"/>
              <a:gd name="connsiteY398" fmla="*/ 6858000 h 6858000"/>
              <a:gd name="connsiteX399" fmla="*/ 2392863 w 7467600"/>
              <a:gd name="connsiteY399" fmla="*/ 6852964 h 6858000"/>
              <a:gd name="connsiteX400" fmla="*/ 2017589 w 7467600"/>
              <a:gd name="connsiteY400" fmla="*/ 6493982 h 6858000"/>
              <a:gd name="connsiteX401" fmla="*/ 2147336 w 7467600"/>
              <a:gd name="connsiteY401" fmla="*/ 6594052 h 6858000"/>
              <a:gd name="connsiteX402" fmla="*/ 2207047 w 7467600"/>
              <a:gd name="connsiteY402" fmla="*/ 6654540 h 6858000"/>
              <a:gd name="connsiteX403" fmla="*/ 2299106 w 7467600"/>
              <a:gd name="connsiteY403" fmla="*/ 6778931 h 6858000"/>
              <a:gd name="connsiteX404" fmla="*/ 2314430 w 7467600"/>
              <a:gd name="connsiteY404" fmla="*/ 6801144 h 6858000"/>
              <a:gd name="connsiteX405" fmla="*/ 2352406 w 7467600"/>
              <a:gd name="connsiteY405" fmla="*/ 6858000 h 6858000"/>
              <a:gd name="connsiteX406" fmla="*/ 2314492 w 7467600"/>
              <a:gd name="connsiteY406" fmla="*/ 6858000 h 6858000"/>
              <a:gd name="connsiteX407" fmla="*/ 2288095 w 7467600"/>
              <a:gd name="connsiteY407" fmla="*/ 6818030 h 6858000"/>
              <a:gd name="connsiteX408" fmla="*/ 2272768 w 7467600"/>
              <a:gd name="connsiteY408" fmla="*/ 6795822 h 6858000"/>
              <a:gd name="connsiteX409" fmla="*/ 2182715 w 7467600"/>
              <a:gd name="connsiteY409" fmla="*/ 6675071 h 6858000"/>
              <a:gd name="connsiteX410" fmla="*/ 2032061 w 7467600"/>
              <a:gd name="connsiteY410" fmla="*/ 6541380 h 6858000"/>
              <a:gd name="connsiteX411" fmla="*/ 2257220 w 7467600"/>
              <a:gd name="connsiteY411" fmla="*/ 6826257 h 6858000"/>
              <a:gd name="connsiteX412" fmla="*/ 2281324 w 7467600"/>
              <a:gd name="connsiteY412" fmla="*/ 6858000 h 6858000"/>
              <a:gd name="connsiteX413" fmla="*/ 2242860 w 7467600"/>
              <a:gd name="connsiteY413" fmla="*/ 6858000 h 6858000"/>
              <a:gd name="connsiteX414" fmla="*/ 2232818 w 7467600"/>
              <a:gd name="connsiteY414" fmla="*/ 6844926 h 6858000"/>
              <a:gd name="connsiteX415" fmla="*/ 1990172 w 7467600"/>
              <a:gd name="connsiteY415" fmla="*/ 6542121 h 6858000"/>
              <a:gd name="connsiteX416" fmla="*/ 2124090 w 7467600"/>
              <a:gd name="connsiteY416" fmla="*/ 6761017 h 6858000"/>
              <a:gd name="connsiteX417" fmla="*/ 2200380 w 7467600"/>
              <a:gd name="connsiteY417" fmla="*/ 6858000 h 6858000"/>
              <a:gd name="connsiteX418" fmla="*/ 2147507 w 7467600"/>
              <a:gd name="connsiteY418" fmla="*/ 6858000 h 6858000"/>
              <a:gd name="connsiteX419" fmla="*/ 2070668 w 7467600"/>
              <a:gd name="connsiteY419" fmla="*/ 6761520 h 6858000"/>
              <a:gd name="connsiteX420" fmla="*/ 1975142 w 7467600"/>
              <a:gd name="connsiteY420" fmla="*/ 6585570 h 6858000"/>
              <a:gd name="connsiteX421" fmla="*/ 2050035 w 7467600"/>
              <a:gd name="connsiteY421" fmla="*/ 6813345 h 6858000"/>
              <a:gd name="connsiteX422" fmla="*/ 2063025 w 7467600"/>
              <a:gd name="connsiteY422" fmla="*/ 6858000 h 6858000"/>
              <a:gd name="connsiteX423" fmla="*/ 2021675 w 7467600"/>
              <a:gd name="connsiteY423" fmla="*/ 6858000 h 6858000"/>
              <a:gd name="connsiteX424" fmla="*/ 2019308 w 7467600"/>
              <a:gd name="connsiteY424" fmla="*/ 6847118 h 6858000"/>
              <a:gd name="connsiteX425" fmla="*/ 1938835 w 7467600"/>
              <a:gd name="connsiteY425" fmla="*/ 6551160 h 6858000"/>
              <a:gd name="connsiteX426" fmla="*/ 1953230 w 7467600"/>
              <a:gd name="connsiteY426" fmla="*/ 6759699 h 6858000"/>
              <a:gd name="connsiteX427" fmla="*/ 1956763 w 7467600"/>
              <a:gd name="connsiteY427" fmla="*/ 6778191 h 6858000"/>
              <a:gd name="connsiteX428" fmla="*/ 1967925 w 7467600"/>
              <a:gd name="connsiteY428" fmla="*/ 6858000 h 6858000"/>
              <a:gd name="connsiteX429" fmla="*/ 1936622 w 7467600"/>
              <a:gd name="connsiteY429" fmla="*/ 6858000 h 6858000"/>
              <a:gd name="connsiteX430" fmla="*/ 1926261 w 7467600"/>
              <a:gd name="connsiteY430" fmla="*/ 6784064 h 6858000"/>
              <a:gd name="connsiteX431" fmla="*/ 1922724 w 7467600"/>
              <a:gd name="connsiteY431" fmla="*/ 6765577 h 6858000"/>
              <a:gd name="connsiteX432" fmla="*/ 1904650 w 7467600"/>
              <a:gd name="connsiteY432" fmla="*/ 6639616 h 6858000"/>
              <a:gd name="connsiteX433" fmla="*/ 1885273 w 7467600"/>
              <a:gd name="connsiteY433" fmla="*/ 6858000 h 6858000"/>
              <a:gd name="connsiteX434" fmla="*/ 1854363 w 7467600"/>
              <a:gd name="connsiteY434" fmla="*/ 6858000 h 6858000"/>
              <a:gd name="connsiteX435" fmla="*/ 1880391 w 7467600"/>
              <a:gd name="connsiteY435" fmla="*/ 6603796 h 6858000"/>
              <a:gd name="connsiteX436" fmla="*/ 1818273 w 7467600"/>
              <a:gd name="connsiteY436" fmla="*/ 6715729 h 6858000"/>
              <a:gd name="connsiteX437" fmla="*/ 1794691 w 7467600"/>
              <a:gd name="connsiteY437" fmla="*/ 6843239 h 6858000"/>
              <a:gd name="connsiteX438" fmla="*/ 1794914 w 7467600"/>
              <a:gd name="connsiteY438" fmla="*/ 6858000 h 6858000"/>
              <a:gd name="connsiteX439" fmla="*/ 1746128 w 7467600"/>
              <a:gd name="connsiteY439" fmla="*/ 6858000 h 6858000"/>
              <a:gd name="connsiteX440" fmla="*/ 1753934 w 7467600"/>
              <a:gd name="connsiteY440" fmla="*/ 6724796 h 6858000"/>
              <a:gd name="connsiteX441" fmla="*/ 1792053 w 7467600"/>
              <a:gd name="connsiteY441" fmla="*/ 6572396 h 6858000"/>
              <a:gd name="connsiteX442" fmla="*/ 1862248 w 7467600"/>
              <a:gd name="connsiteY442" fmla="*/ 6266397 h 6858000"/>
              <a:gd name="connsiteX443" fmla="*/ 1862250 w 7467600"/>
              <a:gd name="connsiteY443" fmla="*/ 6033531 h 6858000"/>
              <a:gd name="connsiteX444" fmla="*/ 1211999 w 7467600"/>
              <a:gd name="connsiteY444" fmla="*/ 6683610 h 6858000"/>
              <a:gd name="connsiteX445" fmla="*/ 1213266 w 7467600"/>
              <a:gd name="connsiteY445" fmla="*/ 6691947 h 6858000"/>
              <a:gd name="connsiteX446" fmla="*/ 1203370 w 7467600"/>
              <a:gd name="connsiteY446" fmla="*/ 6850676 h 6858000"/>
              <a:gd name="connsiteX447" fmla="*/ 1203671 w 7467600"/>
              <a:gd name="connsiteY447" fmla="*/ 6858000 h 6858000"/>
              <a:gd name="connsiteX448" fmla="*/ 1143180 w 7467600"/>
              <a:gd name="connsiteY448" fmla="*/ 6858000 h 6858000"/>
              <a:gd name="connsiteX449" fmla="*/ 1142176 w 7467600"/>
              <a:gd name="connsiteY449" fmla="*/ 6766045 h 6858000"/>
              <a:gd name="connsiteX450" fmla="*/ 1067484 w 7467600"/>
              <a:gd name="connsiteY450" fmla="*/ 6858000 h 6858000"/>
              <a:gd name="connsiteX451" fmla="*/ 953928 w 7467600"/>
              <a:gd name="connsiteY451" fmla="*/ 6858000 h 6858000"/>
              <a:gd name="connsiteX452" fmla="*/ 959715 w 7467600"/>
              <a:gd name="connsiteY452" fmla="*/ 6850185 h 6858000"/>
              <a:gd name="connsiteX453" fmla="*/ 1483788 w 7467600"/>
              <a:gd name="connsiteY453" fmla="*/ 6259174 h 6858000"/>
              <a:gd name="connsiteX454" fmla="*/ 1100671 w 7467600"/>
              <a:gd name="connsiteY454" fmla="*/ 6252137 h 6858000"/>
              <a:gd name="connsiteX455" fmla="*/ 1090144 w 7467600"/>
              <a:gd name="connsiteY455" fmla="*/ 6256748 h 6858000"/>
              <a:gd name="connsiteX456" fmla="*/ 1095872 w 7467600"/>
              <a:gd name="connsiteY456" fmla="*/ 6271892 h 6858000"/>
              <a:gd name="connsiteX457" fmla="*/ 262785 w 7467600"/>
              <a:gd name="connsiteY457" fmla="*/ 6845450 h 6858000"/>
              <a:gd name="connsiteX458" fmla="*/ 209968 w 7467600"/>
              <a:gd name="connsiteY458" fmla="*/ 6770713 h 6858000"/>
              <a:gd name="connsiteX459" fmla="*/ 873460 w 7467600"/>
              <a:gd name="connsiteY459" fmla="*/ 6253768 h 6858000"/>
              <a:gd name="connsiteX460" fmla="*/ 192686 w 7467600"/>
              <a:gd name="connsiteY460" fmla="*/ 5849257 h 6858000"/>
              <a:gd name="connsiteX461" fmla="*/ 4696 w 7467600"/>
              <a:gd name="connsiteY461" fmla="*/ 5697668 h 6858000"/>
              <a:gd name="connsiteX462" fmla="*/ 0 w 7467600"/>
              <a:gd name="connsiteY462" fmla="*/ 5689984 h 6858000"/>
              <a:gd name="connsiteX463" fmla="*/ 0 w 7467600"/>
              <a:gd name="connsiteY463" fmla="*/ 5513472 h 6858000"/>
              <a:gd name="connsiteX464" fmla="*/ 174101 w 7467600"/>
              <a:gd name="connsiteY464" fmla="*/ 5620277 h 6858000"/>
              <a:gd name="connsiteX465" fmla="*/ 891800 w 7467600"/>
              <a:gd name="connsiteY465" fmla="*/ 6036935 h 6858000"/>
              <a:gd name="connsiteX466" fmla="*/ 1072219 w 7467600"/>
              <a:gd name="connsiteY466" fmla="*/ 6169443 h 6858000"/>
              <a:gd name="connsiteX467" fmla="*/ 1074117 w 7467600"/>
              <a:gd name="connsiteY467" fmla="*/ 6170301 h 6858000"/>
              <a:gd name="connsiteX468" fmla="*/ 1083114 w 7467600"/>
              <a:gd name="connsiteY468" fmla="*/ 6174131 h 6858000"/>
              <a:gd name="connsiteX469" fmla="*/ 1543010 w 7467600"/>
              <a:gd name="connsiteY469" fmla="*/ 6191140 h 6858000"/>
              <a:gd name="connsiteX470" fmla="*/ 1551080 w 7467600"/>
              <a:gd name="connsiteY470" fmla="*/ 6195006 h 6858000"/>
              <a:gd name="connsiteX471" fmla="*/ 2345443 w 7467600"/>
              <a:gd name="connsiteY471" fmla="*/ 5549882 h 6858000"/>
              <a:gd name="connsiteX472" fmla="*/ 1721499 w 7467600"/>
              <a:gd name="connsiteY472" fmla="*/ 5599969 h 6858000"/>
              <a:gd name="connsiteX473" fmla="*/ 767716 w 7467600"/>
              <a:gd name="connsiteY473" fmla="*/ 5472768 h 6858000"/>
              <a:gd name="connsiteX474" fmla="*/ 722147 w 7467600"/>
              <a:gd name="connsiteY474" fmla="*/ 5393091 h 6858000"/>
              <a:gd name="connsiteX475" fmla="*/ 1485552 w 7467600"/>
              <a:gd name="connsiteY475" fmla="*/ 5313202 h 6858000"/>
              <a:gd name="connsiteX476" fmla="*/ 2143004 w 7467600"/>
              <a:gd name="connsiteY476" fmla="*/ 5402420 h 6858000"/>
              <a:gd name="connsiteX477" fmla="*/ 1933391 w 7467600"/>
              <a:gd name="connsiteY477" fmla="*/ 5156971 h 6858000"/>
              <a:gd name="connsiteX478" fmla="*/ 1827118 w 7467600"/>
              <a:gd name="connsiteY478" fmla="*/ 4968410 h 6858000"/>
              <a:gd name="connsiteX479" fmla="*/ 1837349 w 7467600"/>
              <a:gd name="connsiteY479" fmla="*/ 4956357 h 6858000"/>
              <a:gd name="connsiteX480" fmla="*/ 2162835 w 7467600"/>
              <a:gd name="connsiteY480" fmla="*/ 5187853 h 6858000"/>
              <a:gd name="connsiteX481" fmla="*/ 2257167 w 7467600"/>
              <a:gd name="connsiteY481" fmla="*/ 5462123 h 6858000"/>
              <a:gd name="connsiteX482" fmla="*/ 2261598 w 7467600"/>
              <a:gd name="connsiteY482" fmla="*/ 5467998 h 6858000"/>
              <a:gd name="connsiteX483" fmla="*/ 2437177 w 7467600"/>
              <a:gd name="connsiteY483" fmla="*/ 5479608 h 6858000"/>
              <a:gd name="connsiteX484" fmla="*/ 2445247 w 7467600"/>
              <a:gd name="connsiteY484" fmla="*/ 5483476 h 6858000"/>
              <a:gd name="connsiteX485" fmla="*/ 2743626 w 7467600"/>
              <a:gd name="connsiteY485" fmla="*/ 5304819 h 6858000"/>
              <a:gd name="connsiteX486" fmla="*/ 3048102 w 7467600"/>
              <a:gd name="connsiteY486" fmla="*/ 5150595 h 6858000"/>
              <a:gd name="connsiteX487" fmla="*/ 1799414 w 7467600"/>
              <a:gd name="connsiteY487" fmla="*/ 4694732 h 6858000"/>
              <a:gd name="connsiteX488" fmla="*/ 1771735 w 7467600"/>
              <a:gd name="connsiteY488" fmla="*/ 4619929 h 6858000"/>
              <a:gd name="connsiteX489" fmla="*/ 3104273 w 7467600"/>
              <a:gd name="connsiteY489" fmla="*/ 5076159 h 6858000"/>
              <a:gd name="connsiteX490" fmla="*/ 3113245 w 7467600"/>
              <a:gd name="connsiteY490" fmla="*/ 5090705 h 6858000"/>
              <a:gd name="connsiteX491" fmla="*/ 3126294 w 7467600"/>
              <a:gd name="connsiteY491" fmla="*/ 5114400 h 6858000"/>
              <a:gd name="connsiteX492" fmla="*/ 3937433 w 7467600"/>
              <a:gd name="connsiteY492" fmla="*/ 4830473 h 6858000"/>
              <a:gd name="connsiteX493" fmla="*/ 3590475 w 7467600"/>
              <a:gd name="connsiteY493" fmla="*/ 4597974 h 6858000"/>
              <a:gd name="connsiteX494" fmla="*/ 3100264 w 7467600"/>
              <a:gd name="connsiteY494" fmla="*/ 4579845 h 6858000"/>
              <a:gd name="connsiteX495" fmla="*/ 2183576 w 7467600"/>
              <a:gd name="connsiteY495" fmla="*/ 4227150 h 6858000"/>
              <a:gd name="connsiteX496" fmla="*/ 2151029 w 7467600"/>
              <a:gd name="connsiteY496" fmla="*/ 4146947 h 6858000"/>
              <a:gd name="connsiteX497" fmla="*/ 3563434 w 7467600"/>
              <a:gd name="connsiteY497" fmla="*/ 4469115 h 6858000"/>
              <a:gd name="connsiteX498" fmla="*/ 3177952 w 7467600"/>
              <a:gd name="connsiteY498" fmla="*/ 3657386 h 6858000"/>
              <a:gd name="connsiteX499" fmla="*/ 3189263 w 7467600"/>
              <a:gd name="connsiteY499" fmla="*/ 3625726 h 6858000"/>
              <a:gd name="connsiteX500" fmla="*/ 3560912 w 7467600"/>
              <a:gd name="connsiteY500" fmla="*/ 4079863 h 6858000"/>
              <a:gd name="connsiteX501" fmla="*/ 3626636 w 7467600"/>
              <a:gd name="connsiteY501" fmla="*/ 4512230 h 6858000"/>
              <a:gd name="connsiteX502" fmla="*/ 3653088 w 7467600"/>
              <a:gd name="connsiteY502" fmla="*/ 4521417 h 6858000"/>
              <a:gd name="connsiteX503" fmla="*/ 3988128 w 7467600"/>
              <a:gd name="connsiteY503" fmla="*/ 4817267 h 6858000"/>
              <a:gd name="connsiteX504" fmla="*/ 4830582 w 7467600"/>
              <a:gd name="connsiteY504" fmla="*/ 4676000 h 6858000"/>
              <a:gd name="connsiteX505" fmla="*/ 4830100 w 7467600"/>
              <a:gd name="connsiteY505" fmla="*/ 4675554 h 6858000"/>
              <a:gd name="connsiteX506" fmla="*/ 4036318 w 7467600"/>
              <a:gd name="connsiteY506" fmla="*/ 4147013 h 6858000"/>
              <a:gd name="connsiteX507" fmla="*/ 3432098 w 7467600"/>
              <a:gd name="connsiteY507" fmla="*/ 3537312 h 6858000"/>
              <a:gd name="connsiteX508" fmla="*/ 3446761 w 7467600"/>
              <a:gd name="connsiteY508" fmla="*/ 3461278 h 6858000"/>
              <a:gd name="connsiteX509" fmla="*/ 4419733 w 7467600"/>
              <a:gd name="connsiteY509" fmla="*/ 3963555 h 6858000"/>
              <a:gd name="connsiteX510" fmla="*/ 4781371 w 7467600"/>
              <a:gd name="connsiteY510" fmla="*/ 4458604 h 6858000"/>
              <a:gd name="connsiteX511" fmla="*/ 4780440 w 7467600"/>
              <a:gd name="connsiteY511" fmla="*/ 4470290 h 6858000"/>
              <a:gd name="connsiteX512" fmla="*/ 4898954 w 7467600"/>
              <a:gd name="connsiteY512" fmla="*/ 4662092 h 6858000"/>
              <a:gd name="connsiteX513" fmla="*/ 4900699 w 7467600"/>
              <a:gd name="connsiteY513" fmla="*/ 4670867 h 6858000"/>
              <a:gd name="connsiteX514" fmla="*/ 5714511 w 7467600"/>
              <a:gd name="connsiteY514" fmla="*/ 4663483 h 6858000"/>
              <a:gd name="connsiteX515" fmla="*/ 5464793 w 7467600"/>
              <a:gd name="connsiteY515" fmla="*/ 4393556 h 6858000"/>
              <a:gd name="connsiteX516" fmla="*/ 5461897 w 7467600"/>
              <a:gd name="connsiteY516" fmla="*/ 4390879 h 6858000"/>
              <a:gd name="connsiteX517" fmla="*/ 4294126 w 7467600"/>
              <a:gd name="connsiteY517" fmla="*/ 3303048 h 6858000"/>
              <a:gd name="connsiteX518" fmla="*/ 4305321 w 7467600"/>
              <a:gd name="connsiteY518" fmla="*/ 3256953 h 6858000"/>
              <a:gd name="connsiteX519" fmla="*/ 4949299 w 7467600"/>
              <a:gd name="connsiteY519" fmla="*/ 3766336 h 6858000"/>
              <a:gd name="connsiteX520" fmla="*/ 5291452 w 7467600"/>
              <a:gd name="connsiteY520" fmla="*/ 4076801 h 6858000"/>
              <a:gd name="connsiteX521" fmla="*/ 5434998 w 7467600"/>
              <a:gd name="connsiteY521" fmla="*/ 4254100 h 6858000"/>
              <a:gd name="connsiteX522" fmla="*/ 5351015 w 7467600"/>
              <a:gd name="connsiteY522" fmla="*/ 3760989 h 6858000"/>
              <a:gd name="connsiteX523" fmla="*/ 5413780 w 7467600"/>
              <a:gd name="connsiteY523" fmla="*/ 2966265 h 6858000"/>
              <a:gd name="connsiteX524" fmla="*/ 5425627 w 7467600"/>
              <a:gd name="connsiteY524" fmla="*/ 2954192 h 6858000"/>
              <a:gd name="connsiteX525" fmla="*/ 6604735 w 7467600"/>
              <a:gd name="connsiteY525" fmla="*/ 2041381 h 6858000"/>
              <a:gd name="connsiteX526" fmla="*/ 7204487 w 7467600"/>
              <a:gd name="connsiteY526" fmla="*/ 2742112 h 6858000"/>
              <a:gd name="connsiteX527" fmla="*/ 7131592 w 7467600"/>
              <a:gd name="connsiteY527" fmla="*/ 2672096 h 6858000"/>
              <a:gd name="connsiteX528" fmla="*/ 6996344 w 7467600"/>
              <a:gd name="connsiteY528" fmla="*/ 2518310 h 6858000"/>
              <a:gd name="connsiteX529" fmla="*/ 6735495 w 7467600"/>
              <a:gd name="connsiteY529" fmla="*/ 2196890 h 6858000"/>
              <a:gd name="connsiteX530" fmla="*/ 6721901 w 7467600"/>
              <a:gd name="connsiteY530" fmla="*/ 2179274 h 6858000"/>
              <a:gd name="connsiteX531" fmla="*/ 6604735 w 7467600"/>
              <a:gd name="connsiteY531" fmla="*/ 2041381 h 6858000"/>
              <a:gd name="connsiteX532" fmla="*/ 6591670 w 7467600"/>
              <a:gd name="connsiteY532" fmla="*/ 1988277 h 6858000"/>
              <a:gd name="connsiteX533" fmla="*/ 6747349 w 7467600"/>
              <a:gd name="connsiteY533" fmla="*/ 2160069 h 6858000"/>
              <a:gd name="connsiteX534" fmla="*/ 6760943 w 7467600"/>
              <a:gd name="connsiteY534" fmla="*/ 2177686 h 6858000"/>
              <a:gd name="connsiteX535" fmla="*/ 7021065 w 7467600"/>
              <a:gd name="connsiteY535" fmla="*/ 2498102 h 6858000"/>
              <a:gd name="connsiteX536" fmla="*/ 7155223 w 7467600"/>
              <a:gd name="connsiteY536" fmla="*/ 2650386 h 6858000"/>
              <a:gd name="connsiteX537" fmla="*/ 7203167 w 7467600"/>
              <a:gd name="connsiteY537" fmla="*/ 2697288 h 6858000"/>
              <a:gd name="connsiteX538" fmla="*/ 6937703 w 7467600"/>
              <a:gd name="connsiteY538" fmla="*/ 2321981 h 6858000"/>
              <a:gd name="connsiteX539" fmla="*/ 6591670 w 7467600"/>
              <a:gd name="connsiteY539" fmla="*/ 1988277 h 6858000"/>
              <a:gd name="connsiteX540" fmla="*/ 5798671 w 7467600"/>
              <a:gd name="connsiteY540" fmla="*/ 1981601 h 6858000"/>
              <a:gd name="connsiteX541" fmla="*/ 5754709 w 7467600"/>
              <a:gd name="connsiteY541" fmla="*/ 2071454 h 6858000"/>
              <a:gd name="connsiteX542" fmla="*/ 5763044 w 7467600"/>
              <a:gd name="connsiteY542" fmla="*/ 2842206 h 6858000"/>
              <a:gd name="connsiteX543" fmla="*/ 5764974 w 7467600"/>
              <a:gd name="connsiteY543" fmla="*/ 2799609 h 6858000"/>
              <a:gd name="connsiteX544" fmla="*/ 5767665 w 7467600"/>
              <a:gd name="connsiteY544" fmla="*/ 2666409 h 6858000"/>
              <a:gd name="connsiteX545" fmla="*/ 5763055 w 7467600"/>
              <a:gd name="connsiteY545" fmla="*/ 2579705 h 6858000"/>
              <a:gd name="connsiteX546" fmla="*/ 5758079 w 7467600"/>
              <a:gd name="connsiteY546" fmla="*/ 2492508 h 6858000"/>
              <a:gd name="connsiteX547" fmla="*/ 5779325 w 7467600"/>
              <a:gd name="connsiteY547" fmla="*/ 2197069 h 6858000"/>
              <a:gd name="connsiteX548" fmla="*/ 5798671 w 7467600"/>
              <a:gd name="connsiteY548" fmla="*/ 1981601 h 6858000"/>
              <a:gd name="connsiteX549" fmla="*/ 5829202 w 7467600"/>
              <a:gd name="connsiteY549" fmla="*/ 1971679 h 6858000"/>
              <a:gd name="connsiteX550" fmla="*/ 5809558 w 7467600"/>
              <a:gd name="connsiteY550" fmla="*/ 2198043 h 6858000"/>
              <a:gd name="connsiteX551" fmla="*/ 5788653 w 7467600"/>
              <a:gd name="connsiteY551" fmla="*/ 2489430 h 6858000"/>
              <a:gd name="connsiteX552" fmla="*/ 5793439 w 7467600"/>
              <a:gd name="connsiteY552" fmla="*/ 2575235 h 6858000"/>
              <a:gd name="connsiteX553" fmla="*/ 5796837 w 7467600"/>
              <a:gd name="connsiteY553" fmla="*/ 2637633 h 6858000"/>
              <a:gd name="connsiteX554" fmla="*/ 5818614 w 7467600"/>
              <a:gd name="connsiteY554" fmla="*/ 2473055 h 6858000"/>
              <a:gd name="connsiteX555" fmla="*/ 5829202 w 7467600"/>
              <a:gd name="connsiteY555" fmla="*/ 1971679 h 6858000"/>
              <a:gd name="connsiteX556" fmla="*/ 5911389 w 7467600"/>
              <a:gd name="connsiteY556" fmla="*/ 1898371 h 6858000"/>
              <a:gd name="connsiteX557" fmla="*/ 6237627 w 7467600"/>
              <a:gd name="connsiteY557" fmla="*/ 2231921 h 6858000"/>
              <a:gd name="connsiteX558" fmla="*/ 5911389 w 7467600"/>
              <a:gd name="connsiteY558" fmla="*/ 1898371 h 6858000"/>
              <a:gd name="connsiteX559" fmla="*/ 6944437 w 7467600"/>
              <a:gd name="connsiteY559" fmla="*/ 1575402 h 6858000"/>
              <a:gd name="connsiteX560" fmla="*/ 6304730 w 7467600"/>
              <a:gd name="connsiteY560" fmla="*/ 1766654 h 6858000"/>
              <a:gd name="connsiteX561" fmla="*/ 6944437 w 7467600"/>
              <a:gd name="connsiteY561" fmla="*/ 1575402 h 6858000"/>
              <a:gd name="connsiteX562" fmla="*/ 7019523 w 7467600"/>
              <a:gd name="connsiteY562" fmla="*/ 1519450 h 6858000"/>
              <a:gd name="connsiteX563" fmla="*/ 6298091 w 7467600"/>
              <a:gd name="connsiteY563" fmla="*/ 1737122 h 6858000"/>
              <a:gd name="connsiteX564" fmla="*/ 7019523 w 7467600"/>
              <a:gd name="connsiteY564" fmla="*/ 1519450 h 6858000"/>
              <a:gd name="connsiteX565" fmla="*/ 2399523 w 7467600"/>
              <a:gd name="connsiteY565" fmla="*/ 1428234 h 6858000"/>
              <a:gd name="connsiteX566" fmla="*/ 2224982 w 7467600"/>
              <a:gd name="connsiteY566" fmla="*/ 1826201 h 6858000"/>
              <a:gd name="connsiteX567" fmla="*/ 2096099 w 7467600"/>
              <a:gd name="connsiteY567" fmla="*/ 2345900 h 6858000"/>
              <a:gd name="connsiteX568" fmla="*/ 2283317 w 7467600"/>
              <a:gd name="connsiteY568" fmla="*/ 1796925 h 6858000"/>
              <a:gd name="connsiteX569" fmla="*/ 2399523 w 7467600"/>
              <a:gd name="connsiteY569" fmla="*/ 1428234 h 6858000"/>
              <a:gd name="connsiteX570" fmla="*/ 2448558 w 7467600"/>
              <a:gd name="connsiteY570" fmla="*/ 1373435 h 6858000"/>
              <a:gd name="connsiteX571" fmla="*/ 2312521 w 7467600"/>
              <a:gd name="connsiteY571" fmla="*/ 1806140 h 6858000"/>
              <a:gd name="connsiteX572" fmla="*/ 2127533 w 7467600"/>
              <a:gd name="connsiteY572" fmla="*/ 2348380 h 6858000"/>
              <a:gd name="connsiteX573" fmla="*/ 2358080 w 7467600"/>
              <a:gd name="connsiteY573" fmla="*/ 1866134 h 6858000"/>
              <a:gd name="connsiteX574" fmla="*/ 2407436 w 7467600"/>
              <a:gd name="connsiteY574" fmla="*/ 1651070 h 6858000"/>
              <a:gd name="connsiteX575" fmla="*/ 2448558 w 7467600"/>
              <a:gd name="connsiteY575" fmla="*/ 1373435 h 6858000"/>
              <a:gd name="connsiteX576" fmla="*/ 278707 w 7467600"/>
              <a:gd name="connsiteY576" fmla="*/ 1352270 h 6858000"/>
              <a:gd name="connsiteX577" fmla="*/ 321570 w 7467600"/>
              <a:gd name="connsiteY577" fmla="*/ 1861610 h 6858000"/>
              <a:gd name="connsiteX578" fmla="*/ 294281 w 7467600"/>
              <a:gd name="connsiteY578" fmla="*/ 1440658 h 6858000"/>
              <a:gd name="connsiteX579" fmla="*/ 278707 w 7467600"/>
              <a:gd name="connsiteY579" fmla="*/ 1352270 h 6858000"/>
              <a:gd name="connsiteX580" fmla="*/ 1423821 w 7467600"/>
              <a:gd name="connsiteY580" fmla="*/ 1351958 h 6858000"/>
              <a:gd name="connsiteX581" fmla="*/ 1638521 w 7467600"/>
              <a:gd name="connsiteY581" fmla="*/ 1908470 h 6858000"/>
              <a:gd name="connsiteX582" fmla="*/ 1754199 w 7467600"/>
              <a:gd name="connsiteY582" fmla="*/ 2149284 h 6858000"/>
              <a:gd name="connsiteX583" fmla="*/ 1908359 w 7467600"/>
              <a:gd name="connsiteY583" fmla="*/ 2364988 h 6858000"/>
              <a:gd name="connsiteX584" fmla="*/ 1647661 w 7467600"/>
              <a:gd name="connsiteY584" fmla="*/ 1825945 h 6858000"/>
              <a:gd name="connsiteX585" fmla="*/ 1423821 w 7467600"/>
              <a:gd name="connsiteY585" fmla="*/ 1351958 h 6858000"/>
              <a:gd name="connsiteX586" fmla="*/ 1431890 w 7467600"/>
              <a:gd name="connsiteY586" fmla="*/ 1306475 h 6858000"/>
              <a:gd name="connsiteX587" fmla="*/ 1507597 w 7467600"/>
              <a:gd name="connsiteY587" fmla="*/ 1446132 h 6858000"/>
              <a:gd name="connsiteX588" fmla="*/ 1674586 w 7467600"/>
              <a:gd name="connsiteY588" fmla="*/ 1813832 h 6858000"/>
              <a:gd name="connsiteX589" fmla="*/ 1815950 w 7467600"/>
              <a:gd name="connsiteY589" fmla="*/ 2128564 h 6858000"/>
              <a:gd name="connsiteX590" fmla="*/ 1984242 w 7467600"/>
              <a:gd name="connsiteY590" fmla="*/ 2430829 h 6858000"/>
              <a:gd name="connsiteX591" fmla="*/ 2014023 w 7467600"/>
              <a:gd name="connsiteY591" fmla="*/ 2450995 h 6858000"/>
              <a:gd name="connsiteX592" fmla="*/ 1747337 w 7467600"/>
              <a:gd name="connsiteY592" fmla="*/ 1855264 h 6858000"/>
              <a:gd name="connsiteX593" fmla="*/ 1533749 w 7467600"/>
              <a:gd name="connsiteY593" fmla="*/ 1478656 h 6858000"/>
              <a:gd name="connsiteX594" fmla="*/ 1431890 w 7467600"/>
              <a:gd name="connsiteY594" fmla="*/ 1306475 h 6858000"/>
              <a:gd name="connsiteX595" fmla="*/ 5052692 w 7467600"/>
              <a:gd name="connsiteY595" fmla="*/ 1292994 h 6858000"/>
              <a:gd name="connsiteX596" fmla="*/ 5200661 w 7467600"/>
              <a:gd name="connsiteY596" fmla="*/ 1635186 h 6858000"/>
              <a:gd name="connsiteX597" fmla="*/ 5297138 w 7467600"/>
              <a:gd name="connsiteY597" fmla="*/ 1906351 h 6858000"/>
              <a:gd name="connsiteX598" fmla="*/ 5052692 w 7467600"/>
              <a:gd name="connsiteY598" fmla="*/ 1292994 h 6858000"/>
              <a:gd name="connsiteX599" fmla="*/ 5009948 w 7467600"/>
              <a:gd name="connsiteY599" fmla="*/ 1273619 h 6858000"/>
              <a:gd name="connsiteX600" fmla="*/ 5121777 w 7467600"/>
              <a:gd name="connsiteY600" fmla="*/ 1654213 h 6858000"/>
              <a:gd name="connsiteX601" fmla="*/ 5293545 w 7467600"/>
              <a:gd name="connsiteY601" fmla="*/ 2072247 h 6858000"/>
              <a:gd name="connsiteX602" fmla="*/ 5294042 w 7467600"/>
              <a:gd name="connsiteY602" fmla="*/ 2065019 h 6858000"/>
              <a:gd name="connsiteX603" fmla="*/ 5171936 w 7467600"/>
              <a:gd name="connsiteY603" fmla="*/ 1647613 h 6858000"/>
              <a:gd name="connsiteX604" fmla="*/ 5009948 w 7467600"/>
              <a:gd name="connsiteY604" fmla="*/ 1273619 h 6858000"/>
              <a:gd name="connsiteX605" fmla="*/ 655236 w 7467600"/>
              <a:gd name="connsiteY605" fmla="*/ 1268632 h 6858000"/>
              <a:gd name="connsiteX606" fmla="*/ 839521 w 7467600"/>
              <a:gd name="connsiteY606" fmla="*/ 1685315 h 6858000"/>
              <a:gd name="connsiteX607" fmla="*/ 1109416 w 7467600"/>
              <a:gd name="connsiteY607" fmla="*/ 2061663 h 6858000"/>
              <a:gd name="connsiteX608" fmla="*/ 1298300 w 7467600"/>
              <a:gd name="connsiteY608" fmla="*/ 2247742 h 6858000"/>
              <a:gd name="connsiteX609" fmla="*/ 1125871 w 7467600"/>
              <a:gd name="connsiteY609" fmla="*/ 1989513 h 6858000"/>
              <a:gd name="connsiteX610" fmla="*/ 981574 w 7467600"/>
              <a:gd name="connsiteY610" fmla="*/ 1783157 h 6858000"/>
              <a:gd name="connsiteX611" fmla="*/ 922198 w 7467600"/>
              <a:gd name="connsiteY611" fmla="*/ 1677437 h 6858000"/>
              <a:gd name="connsiteX612" fmla="*/ 869293 w 7467600"/>
              <a:gd name="connsiteY612" fmla="*/ 1583214 h 6858000"/>
              <a:gd name="connsiteX613" fmla="*/ 751431 w 7467600"/>
              <a:gd name="connsiteY613" fmla="*/ 1405731 h 6858000"/>
              <a:gd name="connsiteX614" fmla="*/ 655236 w 7467600"/>
              <a:gd name="connsiteY614" fmla="*/ 1268632 h 6858000"/>
              <a:gd name="connsiteX615" fmla="*/ 6516292 w 7467600"/>
              <a:gd name="connsiteY615" fmla="*/ 1263064 h 6858000"/>
              <a:gd name="connsiteX616" fmla="*/ 5736320 w 7467600"/>
              <a:gd name="connsiteY616" fmla="*/ 1501803 h 6858000"/>
              <a:gd name="connsiteX617" fmla="*/ 6516292 w 7467600"/>
              <a:gd name="connsiteY617" fmla="*/ 1263064 h 6858000"/>
              <a:gd name="connsiteX618" fmla="*/ 291466 w 7467600"/>
              <a:gd name="connsiteY618" fmla="*/ 1250369 h 6858000"/>
              <a:gd name="connsiteX619" fmla="*/ 323180 w 7467600"/>
              <a:gd name="connsiteY619" fmla="*/ 1435283 h 6858000"/>
              <a:gd name="connsiteX620" fmla="*/ 349381 w 7467600"/>
              <a:gd name="connsiteY620" fmla="*/ 1875041 h 6858000"/>
              <a:gd name="connsiteX621" fmla="*/ 374363 w 7467600"/>
              <a:gd name="connsiteY621" fmla="*/ 1506494 h 6858000"/>
              <a:gd name="connsiteX622" fmla="*/ 302168 w 7467600"/>
              <a:gd name="connsiteY622" fmla="*/ 1274495 h 6858000"/>
              <a:gd name="connsiteX623" fmla="*/ 291466 w 7467600"/>
              <a:gd name="connsiteY623" fmla="*/ 1250369 h 6858000"/>
              <a:gd name="connsiteX624" fmla="*/ 678222 w 7467600"/>
              <a:gd name="connsiteY624" fmla="*/ 1248670 h 6858000"/>
              <a:gd name="connsiteX625" fmla="*/ 775536 w 7467600"/>
              <a:gd name="connsiteY625" fmla="*/ 1388015 h 6858000"/>
              <a:gd name="connsiteX626" fmla="*/ 894529 w 7467600"/>
              <a:gd name="connsiteY626" fmla="*/ 1567739 h 6858000"/>
              <a:gd name="connsiteX627" fmla="*/ 948000 w 7467600"/>
              <a:gd name="connsiteY627" fmla="*/ 1663088 h 6858000"/>
              <a:gd name="connsiteX628" fmla="*/ 1006812 w 7467600"/>
              <a:gd name="connsiteY628" fmla="*/ 1767683 h 6858000"/>
              <a:gd name="connsiteX629" fmla="*/ 1149133 w 7467600"/>
              <a:gd name="connsiteY629" fmla="*/ 1971513 h 6858000"/>
              <a:gd name="connsiteX630" fmla="*/ 1333952 w 7467600"/>
              <a:gd name="connsiteY630" fmla="*/ 2251620 h 6858000"/>
              <a:gd name="connsiteX631" fmla="*/ 1337329 w 7467600"/>
              <a:gd name="connsiteY631" fmla="*/ 2258350 h 6858000"/>
              <a:gd name="connsiteX632" fmla="*/ 1014726 w 7467600"/>
              <a:gd name="connsiteY632" fmla="*/ 1615556 h 6858000"/>
              <a:gd name="connsiteX633" fmla="*/ 678222 w 7467600"/>
              <a:gd name="connsiteY633" fmla="*/ 1248670 h 6858000"/>
              <a:gd name="connsiteX634" fmla="*/ 6691602 w 7467600"/>
              <a:gd name="connsiteY634" fmla="*/ 1140573 h 6858000"/>
              <a:gd name="connsiteX635" fmla="*/ 6571100 w 7467600"/>
              <a:gd name="connsiteY635" fmla="*/ 1183662 h 6858000"/>
              <a:gd name="connsiteX636" fmla="*/ 6241687 w 7467600"/>
              <a:gd name="connsiteY636" fmla="*/ 1257600 h 6858000"/>
              <a:gd name="connsiteX637" fmla="*/ 5693009 w 7467600"/>
              <a:gd name="connsiteY637" fmla="*/ 1478256 h 6858000"/>
              <a:gd name="connsiteX638" fmla="*/ 6548420 w 7467600"/>
              <a:gd name="connsiteY638" fmla="*/ 1214599 h 6858000"/>
              <a:gd name="connsiteX639" fmla="*/ 6605473 w 7467600"/>
              <a:gd name="connsiteY639" fmla="*/ 1184686 h 6858000"/>
              <a:gd name="connsiteX640" fmla="*/ 6691602 w 7467600"/>
              <a:gd name="connsiteY640" fmla="*/ 1140573 h 6858000"/>
              <a:gd name="connsiteX641" fmla="*/ 4002475 w 7467600"/>
              <a:gd name="connsiteY641" fmla="*/ 1037802 h 6858000"/>
              <a:gd name="connsiteX642" fmla="*/ 4000324 w 7467600"/>
              <a:gd name="connsiteY642" fmla="*/ 1039362 h 6858000"/>
              <a:gd name="connsiteX643" fmla="*/ 4002862 w 7467600"/>
              <a:gd name="connsiteY643" fmla="*/ 1042866 h 6858000"/>
              <a:gd name="connsiteX644" fmla="*/ 4002475 w 7467600"/>
              <a:gd name="connsiteY644" fmla="*/ 1037802 h 6858000"/>
              <a:gd name="connsiteX645" fmla="*/ 506322 w 7467600"/>
              <a:gd name="connsiteY645" fmla="*/ 1020997 h 6858000"/>
              <a:gd name="connsiteX646" fmla="*/ 533068 w 7467600"/>
              <a:gd name="connsiteY646" fmla="*/ 1029409 h 6858000"/>
              <a:gd name="connsiteX647" fmla="*/ 1232525 w 7467600"/>
              <a:gd name="connsiteY647" fmla="*/ 1804675 h 6858000"/>
              <a:gd name="connsiteX648" fmla="*/ 1388858 w 7467600"/>
              <a:gd name="connsiteY648" fmla="*/ 2368011 h 6858000"/>
              <a:gd name="connsiteX649" fmla="*/ 1384098 w 7467600"/>
              <a:gd name="connsiteY649" fmla="*/ 2378125 h 6858000"/>
              <a:gd name="connsiteX650" fmla="*/ 1425393 w 7467600"/>
              <a:gd name="connsiteY650" fmla="*/ 2589124 h 6858000"/>
              <a:gd name="connsiteX651" fmla="*/ 1424001 w 7467600"/>
              <a:gd name="connsiteY651" fmla="*/ 2597541 h 6858000"/>
              <a:gd name="connsiteX652" fmla="*/ 2152729 w 7467600"/>
              <a:gd name="connsiteY652" fmla="*/ 2864487 h 6858000"/>
              <a:gd name="connsiteX653" fmla="*/ 2020609 w 7467600"/>
              <a:gd name="connsiteY653" fmla="*/ 2539671 h 6858000"/>
              <a:gd name="connsiteX654" fmla="*/ 2018920 w 7467600"/>
              <a:gd name="connsiteY654" fmla="*/ 2536309 h 6858000"/>
              <a:gd name="connsiteX655" fmla="*/ 1342441 w 7467600"/>
              <a:gd name="connsiteY655" fmla="*/ 1173017 h 6858000"/>
              <a:gd name="connsiteX656" fmla="*/ 1367925 w 7467600"/>
              <a:gd name="connsiteY656" fmla="*/ 1135648 h 6858000"/>
              <a:gd name="connsiteX657" fmla="*/ 1771401 w 7467600"/>
              <a:gd name="connsiteY657" fmla="*/ 1806673 h 6858000"/>
              <a:gd name="connsiteX658" fmla="*/ 1972385 w 7467600"/>
              <a:gd name="connsiteY658" fmla="*/ 2198735 h 6858000"/>
              <a:gd name="connsiteX659" fmla="*/ 2040892 w 7467600"/>
              <a:gd name="connsiteY659" fmla="*/ 2405205 h 6858000"/>
              <a:gd name="connsiteX660" fmla="*/ 2131689 w 7467600"/>
              <a:gd name="connsiteY660" fmla="*/ 1936926 h 6858000"/>
              <a:gd name="connsiteX661" fmla="*/ 2454820 w 7467600"/>
              <a:gd name="connsiteY661" fmla="*/ 1248808 h 6858000"/>
              <a:gd name="connsiteX662" fmla="*/ 2492512 w 7467600"/>
              <a:gd name="connsiteY662" fmla="*/ 1302920 h 6858000"/>
              <a:gd name="connsiteX663" fmla="*/ 2081216 w 7467600"/>
              <a:gd name="connsiteY663" fmla="*/ 2527513 h 6858000"/>
              <a:gd name="connsiteX664" fmla="*/ 2081211 w 7467600"/>
              <a:gd name="connsiteY664" fmla="*/ 2528916 h 6858000"/>
              <a:gd name="connsiteX665" fmla="*/ 2199067 w 7467600"/>
              <a:gd name="connsiteY665" fmla="*/ 2884061 h 6858000"/>
              <a:gd name="connsiteX666" fmla="*/ 3192586 w 7467600"/>
              <a:gd name="connsiteY666" fmla="*/ 3411496 h 6858000"/>
              <a:gd name="connsiteX667" fmla="*/ 3182620 w 7467600"/>
              <a:gd name="connsiteY667" fmla="*/ 3483279 h 6858000"/>
              <a:gd name="connsiteX668" fmla="*/ 2435119 w 7467600"/>
              <a:gd name="connsiteY668" fmla="*/ 3080173 h 6858000"/>
              <a:gd name="connsiteX669" fmla="*/ 2410152 w 7467600"/>
              <a:gd name="connsiteY669" fmla="*/ 3063751 h 6858000"/>
              <a:gd name="connsiteX670" fmla="*/ 2408099 w 7467600"/>
              <a:gd name="connsiteY670" fmla="*/ 3064403 h 6858000"/>
              <a:gd name="connsiteX671" fmla="*/ 2407218 w 7467600"/>
              <a:gd name="connsiteY671" fmla="*/ 3070324 h 6858000"/>
              <a:gd name="connsiteX672" fmla="*/ 2380138 w 7467600"/>
              <a:gd name="connsiteY672" fmla="*/ 3099341 h 6858000"/>
              <a:gd name="connsiteX673" fmla="*/ 1765923 w 7467600"/>
              <a:gd name="connsiteY673" fmla="*/ 3581043 h 6858000"/>
              <a:gd name="connsiteX674" fmla="*/ 1702258 w 7467600"/>
              <a:gd name="connsiteY674" fmla="*/ 3612286 h 6858000"/>
              <a:gd name="connsiteX675" fmla="*/ 1538370 w 7467600"/>
              <a:gd name="connsiteY675" fmla="*/ 3811804 h 6858000"/>
              <a:gd name="connsiteX676" fmla="*/ 542867 w 7467600"/>
              <a:gd name="connsiteY676" fmla="*/ 4944092 h 6858000"/>
              <a:gd name="connsiteX677" fmla="*/ 515800 w 7467600"/>
              <a:gd name="connsiteY677" fmla="*/ 4862180 h 6858000"/>
              <a:gd name="connsiteX678" fmla="*/ 909145 w 7467600"/>
              <a:gd name="connsiteY678" fmla="*/ 4199225 h 6858000"/>
              <a:gd name="connsiteX679" fmla="*/ 1214067 w 7467600"/>
              <a:gd name="connsiteY679" fmla="*/ 3908561 h 6858000"/>
              <a:gd name="connsiteX680" fmla="*/ 640967 w 7467600"/>
              <a:gd name="connsiteY680" fmla="*/ 4105601 h 6858000"/>
              <a:gd name="connsiteX681" fmla="*/ 112563 w 7467600"/>
              <a:gd name="connsiteY681" fmla="*/ 4396952 h 6858000"/>
              <a:gd name="connsiteX682" fmla="*/ 0 w 7467600"/>
              <a:gd name="connsiteY682" fmla="*/ 4466006 h 6858000"/>
              <a:gd name="connsiteX683" fmla="*/ 0 w 7467600"/>
              <a:gd name="connsiteY683" fmla="*/ 4233763 h 6858000"/>
              <a:gd name="connsiteX684" fmla="*/ 36881 w 7467600"/>
              <a:gd name="connsiteY684" fmla="*/ 4200118 h 6858000"/>
              <a:gd name="connsiteX685" fmla="*/ 910534 w 7467600"/>
              <a:gd name="connsiteY685" fmla="*/ 3629753 h 6858000"/>
              <a:gd name="connsiteX686" fmla="*/ 1578717 w 7467600"/>
              <a:gd name="connsiteY686" fmla="*/ 3575982 h 6858000"/>
              <a:gd name="connsiteX687" fmla="*/ 2338780 w 7467600"/>
              <a:gd name="connsiteY687" fmla="*/ 3033725 h 6858000"/>
              <a:gd name="connsiteX688" fmla="*/ 1807991 w 7467600"/>
              <a:gd name="connsiteY688" fmla="*/ 2807184 h 6858000"/>
              <a:gd name="connsiteX689" fmla="*/ 1416358 w 7467600"/>
              <a:gd name="connsiteY689" fmla="*/ 3112571 h 6858000"/>
              <a:gd name="connsiteX690" fmla="*/ 939066 w 7467600"/>
              <a:gd name="connsiteY690" fmla="*/ 3378798 h 6858000"/>
              <a:gd name="connsiteX691" fmla="*/ 115099 w 7467600"/>
              <a:gd name="connsiteY691" fmla="*/ 3607650 h 6858000"/>
              <a:gd name="connsiteX692" fmla="*/ 97284 w 7467600"/>
              <a:gd name="connsiteY692" fmla="*/ 3520393 h 6858000"/>
              <a:gd name="connsiteX693" fmla="*/ 922050 w 7467600"/>
              <a:gd name="connsiteY693" fmla="*/ 3074867 h 6858000"/>
              <a:gd name="connsiteX694" fmla="*/ 1405265 w 7467600"/>
              <a:gd name="connsiteY694" fmla="*/ 3016319 h 6858000"/>
              <a:gd name="connsiteX695" fmla="*/ 1407512 w 7467600"/>
              <a:gd name="connsiteY695" fmla="*/ 3018001 h 6858000"/>
              <a:gd name="connsiteX696" fmla="*/ 1726266 w 7467600"/>
              <a:gd name="connsiteY696" fmla="*/ 2777274 h 6858000"/>
              <a:gd name="connsiteX697" fmla="*/ 625390 w 7467600"/>
              <a:gd name="connsiteY697" fmla="*/ 2514541 h 6858000"/>
              <a:gd name="connsiteX698" fmla="*/ 619799 w 7467600"/>
              <a:gd name="connsiteY698" fmla="*/ 2527180 h 6858000"/>
              <a:gd name="connsiteX699" fmla="*/ 310030 w 7467600"/>
              <a:gd name="connsiteY699" fmla="*/ 2771818 h 6858000"/>
              <a:gd name="connsiteX700" fmla="*/ 173877 w 7467600"/>
              <a:gd name="connsiteY700" fmla="*/ 2937056 h 6858000"/>
              <a:gd name="connsiteX701" fmla="*/ 77889 w 7467600"/>
              <a:gd name="connsiteY701" fmla="*/ 3138440 h 6858000"/>
              <a:gd name="connsiteX702" fmla="*/ 0 w 7467600"/>
              <a:gd name="connsiteY702" fmla="*/ 3271395 h 6858000"/>
              <a:gd name="connsiteX703" fmla="*/ 0 w 7467600"/>
              <a:gd name="connsiteY703" fmla="*/ 3153002 h 6858000"/>
              <a:gd name="connsiteX704" fmla="*/ 2386 w 7467600"/>
              <a:gd name="connsiteY704" fmla="*/ 3149203 h 6858000"/>
              <a:gd name="connsiteX705" fmla="*/ 89753 w 7467600"/>
              <a:gd name="connsiteY705" fmla="*/ 2987702 h 6858000"/>
              <a:gd name="connsiteX706" fmla="*/ 76869 w 7467600"/>
              <a:gd name="connsiteY706" fmla="*/ 3005404 h 6858000"/>
              <a:gd name="connsiteX707" fmla="*/ 32049 w 7467600"/>
              <a:gd name="connsiteY707" fmla="*/ 3065814 h 6858000"/>
              <a:gd name="connsiteX708" fmla="*/ 0 w 7467600"/>
              <a:gd name="connsiteY708" fmla="*/ 3108744 h 6858000"/>
              <a:gd name="connsiteX709" fmla="*/ 0 w 7467600"/>
              <a:gd name="connsiteY709" fmla="*/ 3058059 h 6858000"/>
              <a:gd name="connsiteX710" fmla="*/ 7610 w 7467600"/>
              <a:gd name="connsiteY710" fmla="*/ 3047889 h 6858000"/>
              <a:gd name="connsiteX711" fmla="*/ 52419 w 7467600"/>
              <a:gd name="connsiteY711" fmla="*/ 2987479 h 6858000"/>
              <a:gd name="connsiteX712" fmla="*/ 59142 w 7467600"/>
              <a:gd name="connsiteY712" fmla="*/ 2978488 h 6858000"/>
              <a:gd name="connsiteX713" fmla="*/ 0 w 7467600"/>
              <a:gd name="connsiteY713" fmla="*/ 3015334 h 6858000"/>
              <a:gd name="connsiteX714" fmla="*/ 0 w 7467600"/>
              <a:gd name="connsiteY714" fmla="*/ 2914286 h 6858000"/>
              <a:gd name="connsiteX715" fmla="*/ 36383 w 7467600"/>
              <a:gd name="connsiteY715" fmla="*/ 2901128 h 6858000"/>
              <a:gd name="connsiteX716" fmla="*/ 156329 w 7467600"/>
              <a:gd name="connsiteY716" fmla="*/ 2840533 h 6858000"/>
              <a:gd name="connsiteX717" fmla="*/ 358355 w 7467600"/>
              <a:gd name="connsiteY717" fmla="*/ 2620471 h 6858000"/>
              <a:gd name="connsiteX718" fmla="*/ 510577 w 7467600"/>
              <a:gd name="connsiteY718" fmla="*/ 2501244 h 6858000"/>
              <a:gd name="connsiteX719" fmla="*/ 211967 w 7467600"/>
              <a:gd name="connsiteY719" fmla="*/ 2479171 h 6858000"/>
              <a:gd name="connsiteX720" fmla="*/ 0 w 7467600"/>
              <a:gd name="connsiteY720" fmla="*/ 2476398 h 6858000"/>
              <a:gd name="connsiteX721" fmla="*/ 0 w 7467600"/>
              <a:gd name="connsiteY721" fmla="*/ 2389189 h 6858000"/>
              <a:gd name="connsiteX722" fmla="*/ 103062 w 7467600"/>
              <a:gd name="connsiteY722" fmla="*/ 2389518 h 6858000"/>
              <a:gd name="connsiteX723" fmla="*/ 510734 w 7467600"/>
              <a:gd name="connsiteY723" fmla="*/ 2416201 h 6858000"/>
              <a:gd name="connsiteX724" fmla="*/ 279257 w 7467600"/>
              <a:gd name="connsiteY724" fmla="*/ 2092102 h 6858000"/>
              <a:gd name="connsiteX725" fmla="*/ 65265 w 7467600"/>
              <a:gd name="connsiteY725" fmla="*/ 2006049 h 6858000"/>
              <a:gd name="connsiteX726" fmla="*/ 0 w 7467600"/>
              <a:gd name="connsiteY726" fmla="*/ 1982532 h 6858000"/>
              <a:gd name="connsiteX727" fmla="*/ 0 w 7467600"/>
              <a:gd name="connsiteY727" fmla="*/ 1912789 h 6858000"/>
              <a:gd name="connsiteX728" fmla="*/ 97460 w 7467600"/>
              <a:gd name="connsiteY728" fmla="*/ 1953725 h 6858000"/>
              <a:gd name="connsiteX729" fmla="*/ 221272 w 7467600"/>
              <a:gd name="connsiteY729" fmla="*/ 1980766 h 6858000"/>
              <a:gd name="connsiteX730" fmla="*/ 116765 w 7467600"/>
              <a:gd name="connsiteY730" fmla="*/ 1911033 h 6858000"/>
              <a:gd name="connsiteX731" fmla="*/ 16405 w 7467600"/>
              <a:gd name="connsiteY731" fmla="*/ 1803412 h 6858000"/>
              <a:gd name="connsiteX732" fmla="*/ 0 w 7467600"/>
              <a:gd name="connsiteY732" fmla="*/ 1784777 h 6858000"/>
              <a:gd name="connsiteX733" fmla="*/ 0 w 7467600"/>
              <a:gd name="connsiteY733" fmla="*/ 1740082 h 6858000"/>
              <a:gd name="connsiteX734" fmla="*/ 39394 w 7467600"/>
              <a:gd name="connsiteY734" fmla="*/ 1784856 h 6858000"/>
              <a:gd name="connsiteX735" fmla="*/ 135813 w 7467600"/>
              <a:gd name="connsiteY735" fmla="*/ 1888838 h 6858000"/>
              <a:gd name="connsiteX736" fmla="*/ 242575 w 7467600"/>
              <a:gd name="connsiteY736" fmla="*/ 1958841 h 6858000"/>
              <a:gd name="connsiteX737" fmla="*/ 82197 w 7467600"/>
              <a:gd name="connsiteY737" fmla="*/ 1754826 h 6858000"/>
              <a:gd name="connsiteX738" fmla="*/ 0 w 7467600"/>
              <a:gd name="connsiteY738" fmla="*/ 1679650 h 6858000"/>
              <a:gd name="connsiteX739" fmla="*/ 0 w 7467600"/>
              <a:gd name="connsiteY739" fmla="*/ 1602463 h 6858000"/>
              <a:gd name="connsiteX740" fmla="*/ 84689 w 7467600"/>
              <a:gd name="connsiteY740" fmla="*/ 1677442 h 6858000"/>
              <a:gd name="connsiteX741" fmla="*/ 298437 w 7467600"/>
              <a:gd name="connsiteY741" fmla="*/ 1968019 h 6858000"/>
              <a:gd name="connsiteX742" fmla="*/ 227269 w 7467600"/>
              <a:gd name="connsiteY742" fmla="*/ 1114064 h 6858000"/>
              <a:gd name="connsiteX743" fmla="*/ 248003 w 7467600"/>
              <a:gd name="connsiteY743" fmla="*/ 1089613 h 6858000"/>
              <a:gd name="connsiteX744" fmla="*/ 427020 w 7467600"/>
              <a:gd name="connsiteY744" fmla="*/ 1619803 h 6858000"/>
              <a:gd name="connsiteX745" fmla="*/ 340345 w 7467600"/>
              <a:gd name="connsiteY745" fmla="*/ 2027739 h 6858000"/>
              <a:gd name="connsiteX746" fmla="*/ 360865 w 7467600"/>
              <a:gd name="connsiteY746" fmla="*/ 2044827 h 6858000"/>
              <a:gd name="connsiteX747" fmla="*/ 560414 w 7467600"/>
              <a:gd name="connsiteY747" fmla="*/ 2421457 h 6858000"/>
              <a:gd name="connsiteX748" fmla="*/ 1359703 w 7467600"/>
              <a:gd name="connsiteY748" fmla="*/ 2578554 h 6858000"/>
              <a:gd name="connsiteX749" fmla="*/ 1359422 w 7467600"/>
              <a:gd name="connsiteY749" fmla="*/ 2577994 h 6858000"/>
              <a:gd name="connsiteX750" fmla="*/ 828701 w 7467600"/>
              <a:gd name="connsiteY750" fmla="*/ 1839520 h 6858000"/>
              <a:gd name="connsiteX751" fmla="*/ 494427 w 7467600"/>
              <a:gd name="connsiteY751" fmla="*/ 1092333 h 6858000"/>
              <a:gd name="connsiteX752" fmla="*/ 506322 w 7467600"/>
              <a:gd name="connsiteY752" fmla="*/ 1020997 h 6858000"/>
              <a:gd name="connsiteX753" fmla="*/ 4570198 w 7467600"/>
              <a:gd name="connsiteY753" fmla="*/ 978081 h 6858000"/>
              <a:gd name="connsiteX754" fmla="*/ 4523691 w 7467600"/>
              <a:gd name="connsiteY754" fmla="*/ 1127776 h 6858000"/>
              <a:gd name="connsiteX755" fmla="*/ 4509875 w 7467600"/>
              <a:gd name="connsiteY755" fmla="*/ 1167552 h 6858000"/>
              <a:gd name="connsiteX756" fmla="*/ 4478168 w 7467600"/>
              <a:gd name="connsiteY756" fmla="*/ 1260735 h 6858000"/>
              <a:gd name="connsiteX757" fmla="*/ 4409309 w 7467600"/>
              <a:gd name="connsiteY757" fmla="*/ 1666996 h 6858000"/>
              <a:gd name="connsiteX758" fmla="*/ 4370031 w 7467600"/>
              <a:gd name="connsiteY758" fmla="*/ 1955666 h 6858000"/>
              <a:gd name="connsiteX759" fmla="*/ 4570198 w 7467600"/>
              <a:gd name="connsiteY759" fmla="*/ 978081 h 6858000"/>
              <a:gd name="connsiteX760" fmla="*/ 4557898 w 7467600"/>
              <a:gd name="connsiteY760" fmla="*/ 900011 h 6858000"/>
              <a:gd name="connsiteX761" fmla="*/ 4344840 w 7467600"/>
              <a:gd name="connsiteY761" fmla="*/ 1922038 h 6858000"/>
              <a:gd name="connsiteX762" fmla="*/ 4378710 w 7467600"/>
              <a:gd name="connsiteY762" fmla="*/ 1665516 h 6858000"/>
              <a:gd name="connsiteX763" fmla="*/ 4448798 w 7467600"/>
              <a:gd name="connsiteY763" fmla="*/ 1253024 h 6858000"/>
              <a:gd name="connsiteX764" fmla="*/ 4480315 w 7467600"/>
              <a:gd name="connsiteY764" fmla="*/ 1158454 h 6858000"/>
              <a:gd name="connsiteX765" fmla="*/ 4494133 w 7467600"/>
              <a:gd name="connsiteY765" fmla="*/ 1118676 h 6858000"/>
              <a:gd name="connsiteX766" fmla="*/ 4557898 w 7467600"/>
              <a:gd name="connsiteY766" fmla="*/ 900011 h 6858000"/>
              <a:gd name="connsiteX767" fmla="*/ 5870151 w 7467600"/>
              <a:gd name="connsiteY767" fmla="*/ 898890 h 6858000"/>
              <a:gd name="connsiteX768" fmla="*/ 5861335 w 7467600"/>
              <a:gd name="connsiteY768" fmla="*/ 899177 h 6858000"/>
              <a:gd name="connsiteX769" fmla="*/ 5843702 w 7467600"/>
              <a:gd name="connsiteY769" fmla="*/ 899748 h 6858000"/>
              <a:gd name="connsiteX770" fmla="*/ 5651107 w 7467600"/>
              <a:gd name="connsiteY770" fmla="*/ 920306 h 6858000"/>
              <a:gd name="connsiteX771" fmla="*/ 5459407 w 7467600"/>
              <a:gd name="connsiteY771" fmla="*/ 940975 h 6858000"/>
              <a:gd name="connsiteX772" fmla="*/ 5374846 w 7467600"/>
              <a:gd name="connsiteY772" fmla="*/ 941988 h 6858000"/>
              <a:gd name="connsiteX773" fmla="*/ 5256105 w 7467600"/>
              <a:gd name="connsiteY773" fmla="*/ 945632 h 6858000"/>
              <a:gd name="connsiteX774" fmla="*/ 5107071 w 7467600"/>
              <a:gd name="connsiteY774" fmla="*/ 969720 h 6858000"/>
              <a:gd name="connsiteX775" fmla="*/ 4998681 w 7467600"/>
              <a:gd name="connsiteY775" fmla="*/ 988771 h 6858000"/>
              <a:gd name="connsiteX776" fmla="*/ 5870151 w 7467600"/>
              <a:gd name="connsiteY776" fmla="*/ 898890 h 6858000"/>
              <a:gd name="connsiteX777" fmla="*/ 5504425 w 7467600"/>
              <a:gd name="connsiteY777" fmla="*/ 848067 h 6858000"/>
              <a:gd name="connsiteX778" fmla="*/ 4968849 w 7467600"/>
              <a:gd name="connsiteY778" fmla="*/ 962318 h 6858000"/>
              <a:gd name="connsiteX779" fmla="*/ 5104039 w 7467600"/>
              <a:gd name="connsiteY779" fmla="*/ 940634 h 6858000"/>
              <a:gd name="connsiteX780" fmla="*/ 5256311 w 7467600"/>
              <a:gd name="connsiteY780" fmla="*/ 916490 h 6858000"/>
              <a:gd name="connsiteX781" fmla="*/ 5377381 w 7467600"/>
              <a:gd name="connsiteY781" fmla="*/ 912671 h 6858000"/>
              <a:gd name="connsiteX782" fmla="*/ 5460148 w 7467600"/>
              <a:gd name="connsiteY782" fmla="*/ 911442 h 6858000"/>
              <a:gd name="connsiteX783" fmla="*/ 5648971 w 7467600"/>
              <a:gd name="connsiteY783" fmla="*/ 891331 h 6858000"/>
              <a:gd name="connsiteX784" fmla="*/ 5844807 w 7467600"/>
              <a:gd name="connsiteY784" fmla="*/ 870718 h 6858000"/>
              <a:gd name="connsiteX785" fmla="*/ 5862975 w 7467600"/>
              <a:gd name="connsiteY785" fmla="*/ 869756 h 6858000"/>
              <a:gd name="connsiteX786" fmla="*/ 5920887 w 7467600"/>
              <a:gd name="connsiteY786" fmla="*/ 865929 h 6858000"/>
              <a:gd name="connsiteX787" fmla="*/ 5504425 w 7467600"/>
              <a:gd name="connsiteY787" fmla="*/ 848067 h 6858000"/>
              <a:gd name="connsiteX788" fmla="*/ 3607114 w 7467600"/>
              <a:gd name="connsiteY788" fmla="*/ 467441 h 6858000"/>
              <a:gd name="connsiteX789" fmla="*/ 3296242 w 7467600"/>
              <a:gd name="connsiteY789" fmla="*/ 807991 h 6858000"/>
              <a:gd name="connsiteX790" fmla="*/ 3174674 w 7467600"/>
              <a:gd name="connsiteY790" fmla="*/ 919759 h 6858000"/>
              <a:gd name="connsiteX791" fmla="*/ 3042978 w 7467600"/>
              <a:gd name="connsiteY791" fmla="*/ 1054894 h 6858000"/>
              <a:gd name="connsiteX792" fmla="*/ 2968914 w 7467600"/>
              <a:gd name="connsiteY792" fmla="*/ 1133756 h 6858000"/>
              <a:gd name="connsiteX793" fmla="*/ 3103823 w 7467600"/>
              <a:gd name="connsiteY793" fmla="*/ 1026814 h 6858000"/>
              <a:gd name="connsiteX794" fmla="*/ 3607114 w 7467600"/>
              <a:gd name="connsiteY794" fmla="*/ 467441 h 6858000"/>
              <a:gd name="connsiteX795" fmla="*/ 3744487 w 7467600"/>
              <a:gd name="connsiteY795" fmla="*/ 383136 h 6858000"/>
              <a:gd name="connsiteX796" fmla="*/ 3970213 w 7467600"/>
              <a:gd name="connsiteY796" fmla="*/ 995559 h 6858000"/>
              <a:gd name="connsiteX797" fmla="*/ 3744487 w 7467600"/>
              <a:gd name="connsiteY797" fmla="*/ 383136 h 6858000"/>
              <a:gd name="connsiteX798" fmla="*/ 3624562 w 7467600"/>
              <a:gd name="connsiteY798" fmla="*/ 367041 h 6858000"/>
              <a:gd name="connsiteX799" fmla="*/ 3489712 w 7467600"/>
              <a:gd name="connsiteY799" fmla="*/ 485386 h 6858000"/>
              <a:gd name="connsiteX800" fmla="*/ 3182994 w 7467600"/>
              <a:gd name="connsiteY800" fmla="*/ 828265 h 6858000"/>
              <a:gd name="connsiteX801" fmla="*/ 2892114 w 7467600"/>
              <a:gd name="connsiteY801" fmla="*/ 1172635 h 6858000"/>
              <a:gd name="connsiteX802" fmla="*/ 3021459 w 7467600"/>
              <a:gd name="connsiteY802" fmla="*/ 1035385 h 6858000"/>
              <a:gd name="connsiteX803" fmla="*/ 3153873 w 7467600"/>
              <a:gd name="connsiteY803" fmla="*/ 898971 h 6858000"/>
              <a:gd name="connsiteX804" fmla="*/ 3276511 w 7467600"/>
              <a:gd name="connsiteY804" fmla="*/ 786423 h 6858000"/>
              <a:gd name="connsiteX805" fmla="*/ 3584154 w 7467600"/>
              <a:gd name="connsiteY805" fmla="*/ 448218 h 6858000"/>
              <a:gd name="connsiteX806" fmla="*/ 3624562 w 7467600"/>
              <a:gd name="connsiteY806" fmla="*/ 367041 h 6858000"/>
              <a:gd name="connsiteX807" fmla="*/ 3766672 w 7467600"/>
              <a:gd name="connsiteY807" fmla="*/ 359429 h 6858000"/>
              <a:gd name="connsiteX808" fmla="*/ 3996338 w 7467600"/>
              <a:gd name="connsiteY808" fmla="*/ 968237 h 6858000"/>
              <a:gd name="connsiteX809" fmla="*/ 3766672 w 7467600"/>
              <a:gd name="connsiteY809" fmla="*/ 359429 h 6858000"/>
              <a:gd name="connsiteX810" fmla="*/ 5805386 w 7467600"/>
              <a:gd name="connsiteY810" fmla="*/ 239240 h 6858000"/>
              <a:gd name="connsiteX811" fmla="*/ 5736947 w 7467600"/>
              <a:gd name="connsiteY811" fmla="*/ 261367 h 6858000"/>
              <a:gd name="connsiteX812" fmla="*/ 5427012 w 7467600"/>
              <a:gd name="connsiteY812" fmla="*/ 311272 h 6858000"/>
              <a:gd name="connsiteX813" fmla="*/ 5147818 w 7467600"/>
              <a:gd name="connsiteY813" fmla="*/ 322112 h 6858000"/>
              <a:gd name="connsiteX814" fmla="*/ 5060854 w 7467600"/>
              <a:gd name="connsiteY814" fmla="*/ 311882 h 6858000"/>
              <a:gd name="connsiteX815" fmla="*/ 4945989 w 7467600"/>
              <a:gd name="connsiteY815" fmla="*/ 300516 h 6858000"/>
              <a:gd name="connsiteX816" fmla="*/ 5410479 w 7467600"/>
              <a:gd name="connsiteY816" fmla="*/ 348434 h 6858000"/>
              <a:gd name="connsiteX817" fmla="*/ 5805386 w 7467600"/>
              <a:gd name="connsiteY817" fmla="*/ 239240 h 6858000"/>
              <a:gd name="connsiteX818" fmla="*/ 5905192 w 7467600"/>
              <a:gd name="connsiteY818" fmla="*/ 163079 h 6858000"/>
              <a:gd name="connsiteX819" fmla="*/ 5865655 w 7467600"/>
              <a:gd name="connsiteY819" fmla="*/ 171901 h 6858000"/>
              <a:gd name="connsiteX820" fmla="*/ 5259740 w 7467600"/>
              <a:gd name="connsiteY820" fmla="*/ 257013 h 6858000"/>
              <a:gd name="connsiteX821" fmla="*/ 5208466 w 7467600"/>
              <a:gd name="connsiteY821" fmla="*/ 257550 h 6858000"/>
              <a:gd name="connsiteX822" fmla="*/ 4980204 w 7467600"/>
              <a:gd name="connsiteY822" fmla="*/ 271903 h 6858000"/>
              <a:gd name="connsiteX823" fmla="*/ 5068068 w 7467600"/>
              <a:gd name="connsiteY823" fmla="*/ 282244 h 6858000"/>
              <a:gd name="connsiteX824" fmla="*/ 5153231 w 7467600"/>
              <a:gd name="connsiteY824" fmla="*/ 292240 h 6858000"/>
              <a:gd name="connsiteX825" fmla="*/ 5426491 w 7467600"/>
              <a:gd name="connsiteY825" fmla="*/ 281128 h 6858000"/>
              <a:gd name="connsiteX826" fmla="*/ 5731212 w 7467600"/>
              <a:gd name="connsiteY826" fmla="*/ 231951 h 6858000"/>
              <a:gd name="connsiteX827" fmla="*/ 5905192 w 7467600"/>
              <a:gd name="connsiteY827" fmla="*/ 163079 h 6858000"/>
              <a:gd name="connsiteX828" fmla="*/ 5944437 w 7467600"/>
              <a:gd name="connsiteY828" fmla="*/ 113829 h 6858000"/>
              <a:gd name="connsiteX829" fmla="*/ 5825032 w 7467600"/>
              <a:gd name="connsiteY829" fmla="*/ 146405 h 6858000"/>
              <a:gd name="connsiteX830" fmla="*/ 4955599 w 7467600"/>
              <a:gd name="connsiteY830" fmla="*/ 247008 h 6858000"/>
              <a:gd name="connsiteX831" fmla="*/ 5210104 w 7467600"/>
              <a:gd name="connsiteY831" fmla="*/ 228123 h 6858000"/>
              <a:gd name="connsiteX832" fmla="*/ 5261015 w 7467600"/>
              <a:gd name="connsiteY832" fmla="*/ 227087 h 6858000"/>
              <a:gd name="connsiteX833" fmla="*/ 5861181 w 7467600"/>
              <a:gd name="connsiteY833" fmla="*/ 143093 h 6858000"/>
              <a:gd name="connsiteX834" fmla="*/ 5961252 w 7467600"/>
              <a:gd name="connsiteY834" fmla="*/ 114820 h 6858000"/>
              <a:gd name="connsiteX835" fmla="*/ 5944437 w 7467600"/>
              <a:gd name="connsiteY835" fmla="*/ 113829 h 6858000"/>
              <a:gd name="connsiteX836" fmla="*/ 3882765 w 7467600"/>
              <a:gd name="connsiteY836" fmla="*/ 0 h 6858000"/>
              <a:gd name="connsiteX837" fmla="*/ 3995099 w 7467600"/>
              <a:gd name="connsiteY837" fmla="*/ 0 h 6858000"/>
              <a:gd name="connsiteX838" fmla="*/ 4163818 w 7467600"/>
              <a:gd name="connsiteY838" fmla="*/ 234104 h 6858000"/>
              <a:gd name="connsiteX839" fmla="*/ 4172099 w 7467600"/>
              <a:gd name="connsiteY839" fmla="*/ 234207 h 6858000"/>
              <a:gd name="connsiteX840" fmla="*/ 4784282 w 7467600"/>
              <a:gd name="connsiteY840" fmla="*/ 276561 h 6858000"/>
              <a:gd name="connsiteX841" fmla="*/ 4801687 w 7467600"/>
              <a:gd name="connsiteY841" fmla="*/ 267764 h 6858000"/>
              <a:gd name="connsiteX842" fmla="*/ 6082788 w 7467600"/>
              <a:gd name="connsiteY842" fmla="*/ 64119 h 6858000"/>
              <a:gd name="connsiteX843" fmla="*/ 6099442 w 7467600"/>
              <a:gd name="connsiteY843" fmla="*/ 82568 h 6858000"/>
              <a:gd name="connsiteX844" fmla="*/ 4804137 w 7467600"/>
              <a:gd name="connsiteY844" fmla="*/ 320931 h 6858000"/>
              <a:gd name="connsiteX845" fmla="*/ 4227047 w 7467600"/>
              <a:gd name="connsiteY845" fmla="*/ 313415 h 6858000"/>
              <a:gd name="connsiteX846" fmla="*/ 4346041 w 7467600"/>
              <a:gd name="connsiteY846" fmla="*/ 456086 h 6858000"/>
              <a:gd name="connsiteX847" fmla="*/ 4870967 w 7467600"/>
              <a:gd name="connsiteY847" fmla="*/ 963061 h 6858000"/>
              <a:gd name="connsiteX848" fmla="*/ 4889647 w 7467600"/>
              <a:gd name="connsiteY848" fmla="*/ 957147 h 6858000"/>
              <a:gd name="connsiteX849" fmla="*/ 5422504 w 7467600"/>
              <a:gd name="connsiteY849" fmla="*/ 805191 h 6858000"/>
              <a:gd name="connsiteX850" fmla="*/ 6087656 w 7467600"/>
              <a:gd name="connsiteY850" fmla="*/ 826703 h 6858000"/>
              <a:gd name="connsiteX851" fmla="*/ 6058717 w 7467600"/>
              <a:gd name="connsiteY851" fmla="*/ 865992 h 6858000"/>
              <a:gd name="connsiteX852" fmla="*/ 4974153 w 7467600"/>
              <a:gd name="connsiteY852" fmla="*/ 1045456 h 6858000"/>
              <a:gd name="connsiteX853" fmla="*/ 5627835 w 7467600"/>
              <a:gd name="connsiteY853" fmla="*/ 1472077 h 6858000"/>
              <a:gd name="connsiteX854" fmla="*/ 5629817 w 7467600"/>
              <a:gd name="connsiteY854" fmla="*/ 1471412 h 6858000"/>
              <a:gd name="connsiteX855" fmla="*/ 5634124 w 7467600"/>
              <a:gd name="connsiteY855" fmla="*/ 1470572 h 6858000"/>
              <a:gd name="connsiteX856" fmla="*/ 5755832 w 7467600"/>
              <a:gd name="connsiteY856" fmla="*/ 1383886 h 6858000"/>
              <a:gd name="connsiteX857" fmla="*/ 6014186 w 7467600"/>
              <a:gd name="connsiteY857" fmla="*/ 1279799 h 6858000"/>
              <a:gd name="connsiteX858" fmla="*/ 6901619 w 7467600"/>
              <a:gd name="connsiteY858" fmla="*/ 1047874 h 6858000"/>
              <a:gd name="connsiteX859" fmla="*/ 6931566 w 7467600"/>
              <a:gd name="connsiteY859" fmla="*/ 1062034 h 6858000"/>
              <a:gd name="connsiteX860" fmla="*/ 5790982 w 7467600"/>
              <a:gd name="connsiteY860" fmla="*/ 1561380 h 6858000"/>
              <a:gd name="connsiteX861" fmla="*/ 6188971 w 7467600"/>
              <a:gd name="connsiteY861" fmla="*/ 1755168 h 6858000"/>
              <a:gd name="connsiteX862" fmla="*/ 6202446 w 7467600"/>
              <a:gd name="connsiteY862" fmla="*/ 1752268 h 6858000"/>
              <a:gd name="connsiteX863" fmla="*/ 7179560 w 7467600"/>
              <a:gd name="connsiteY863" fmla="*/ 1467551 h 6858000"/>
              <a:gd name="connsiteX864" fmla="*/ 7158730 w 7467600"/>
              <a:gd name="connsiteY864" fmla="*/ 1507835 h 6858000"/>
              <a:gd name="connsiteX865" fmla="*/ 6326959 w 7467600"/>
              <a:gd name="connsiteY865" fmla="*/ 1817686 h 6858000"/>
              <a:gd name="connsiteX866" fmla="*/ 6537433 w 7467600"/>
              <a:gd name="connsiteY866" fmla="*/ 1907790 h 6858000"/>
              <a:gd name="connsiteX867" fmla="*/ 6550221 w 7467600"/>
              <a:gd name="connsiteY867" fmla="*/ 1910729 h 6858000"/>
              <a:gd name="connsiteX868" fmla="*/ 6964438 w 7467600"/>
              <a:gd name="connsiteY868" fmla="*/ 2209505 h 6858000"/>
              <a:gd name="connsiteX869" fmla="*/ 7367862 w 7467600"/>
              <a:gd name="connsiteY869" fmla="*/ 2806833 h 6858000"/>
              <a:gd name="connsiteX870" fmla="*/ 7364329 w 7467600"/>
              <a:gd name="connsiteY870" fmla="*/ 2826907 h 6858000"/>
              <a:gd name="connsiteX871" fmla="*/ 7290545 w 7467600"/>
              <a:gd name="connsiteY871" fmla="*/ 2850663 h 6858000"/>
              <a:gd name="connsiteX872" fmla="*/ 6472036 w 7467600"/>
              <a:gd name="connsiteY872" fmla="*/ 1959003 h 6858000"/>
              <a:gd name="connsiteX873" fmla="*/ 5792897 w 7467600"/>
              <a:gd name="connsiteY873" fmla="*/ 1647747 h 6858000"/>
              <a:gd name="connsiteX874" fmla="*/ 5842751 w 7467600"/>
              <a:gd name="connsiteY874" fmla="*/ 1816112 h 6858000"/>
              <a:gd name="connsiteX875" fmla="*/ 5847424 w 7467600"/>
              <a:gd name="connsiteY875" fmla="*/ 1815776 h 6858000"/>
              <a:gd name="connsiteX876" fmla="*/ 6399821 w 7467600"/>
              <a:gd name="connsiteY876" fmla="*/ 2344799 h 6858000"/>
              <a:gd name="connsiteX877" fmla="*/ 6323232 w 7467600"/>
              <a:gd name="connsiteY877" fmla="*/ 2389634 h 6858000"/>
              <a:gd name="connsiteX878" fmla="*/ 5942958 w 7467600"/>
              <a:gd name="connsiteY878" fmla="*/ 2077708 h 6858000"/>
              <a:gd name="connsiteX879" fmla="*/ 5921559 w 7467600"/>
              <a:gd name="connsiteY879" fmla="*/ 2378596 h 6858000"/>
              <a:gd name="connsiteX880" fmla="*/ 5817651 w 7467600"/>
              <a:gd name="connsiteY880" fmla="*/ 3023919 h 6858000"/>
              <a:gd name="connsiteX881" fmla="*/ 5729634 w 7467600"/>
              <a:gd name="connsiteY881" fmla="*/ 3051849 h 6858000"/>
              <a:gd name="connsiteX882" fmla="*/ 5611018 w 7467600"/>
              <a:gd name="connsiteY882" fmla="*/ 2316769 h 6858000"/>
              <a:gd name="connsiteX883" fmla="*/ 5687608 w 7467600"/>
              <a:gd name="connsiteY883" fmla="*/ 2039972 h 6858000"/>
              <a:gd name="connsiteX884" fmla="*/ 5657554 w 7467600"/>
              <a:gd name="connsiteY884" fmla="*/ 1576445 h 6858000"/>
              <a:gd name="connsiteX885" fmla="*/ 5150475 w 7467600"/>
              <a:gd name="connsiteY885" fmla="*/ 1274012 h 6858000"/>
              <a:gd name="connsiteX886" fmla="*/ 5349142 w 7467600"/>
              <a:gd name="connsiteY886" fmla="*/ 2204405 h 6858000"/>
              <a:gd name="connsiteX887" fmla="*/ 5262214 w 7467600"/>
              <a:gd name="connsiteY887" fmla="*/ 2233836 h 6858000"/>
              <a:gd name="connsiteX888" fmla="*/ 4981539 w 7467600"/>
              <a:gd name="connsiteY888" fmla="*/ 1542201 h 6858000"/>
              <a:gd name="connsiteX889" fmla="*/ 4958461 w 7467600"/>
              <a:gd name="connsiteY889" fmla="*/ 1136957 h 6858000"/>
              <a:gd name="connsiteX890" fmla="*/ 4655015 w 7467600"/>
              <a:gd name="connsiteY890" fmla="*/ 891426 h 6858000"/>
              <a:gd name="connsiteX891" fmla="*/ 4348002 w 7467600"/>
              <a:gd name="connsiteY891" fmla="*/ 2205895 h 6858000"/>
              <a:gd name="connsiteX892" fmla="*/ 4262250 w 7467600"/>
              <a:gd name="connsiteY892" fmla="*/ 2219972 h 6858000"/>
              <a:gd name="connsiteX893" fmla="*/ 4550611 w 7467600"/>
              <a:gd name="connsiteY893" fmla="*/ 817540 h 6858000"/>
              <a:gd name="connsiteX894" fmla="*/ 4564418 w 7467600"/>
              <a:gd name="connsiteY894" fmla="*/ 808293 h 6858000"/>
              <a:gd name="connsiteX895" fmla="*/ 4266388 w 7467600"/>
              <a:gd name="connsiteY895" fmla="*/ 500083 h 6858000"/>
              <a:gd name="connsiteX896" fmla="*/ 4032842 w 7467600"/>
              <a:gd name="connsiteY896" fmla="*/ 211809 h 6858000"/>
              <a:gd name="connsiteX897" fmla="*/ 3882765 w 7467600"/>
              <a:gd name="connsiteY897" fmla="*/ 0 h 6858000"/>
              <a:gd name="connsiteX898" fmla="*/ 3721337 w 7467600"/>
              <a:gd name="connsiteY898" fmla="*/ 0 h 6858000"/>
              <a:gd name="connsiteX899" fmla="*/ 3797544 w 7467600"/>
              <a:gd name="connsiteY899" fmla="*/ 0 h 6858000"/>
              <a:gd name="connsiteX900" fmla="*/ 3775734 w 7467600"/>
              <a:gd name="connsiteY900" fmla="*/ 95131 h 6858000"/>
              <a:gd name="connsiteX901" fmla="*/ 3724807 w 7467600"/>
              <a:gd name="connsiteY901" fmla="*/ 272257 h 6858000"/>
              <a:gd name="connsiteX902" fmla="*/ 3726844 w 7467600"/>
              <a:gd name="connsiteY902" fmla="*/ 282988 h 6858000"/>
              <a:gd name="connsiteX903" fmla="*/ 3742664 w 7467600"/>
              <a:gd name="connsiteY903" fmla="*/ 279918 h 6858000"/>
              <a:gd name="connsiteX904" fmla="*/ 4103910 w 7467600"/>
              <a:gd name="connsiteY904" fmla="*/ 1161917 h 6858000"/>
              <a:gd name="connsiteX905" fmla="*/ 4020269 w 7467600"/>
              <a:gd name="connsiteY905" fmla="*/ 1200406 h 6858000"/>
              <a:gd name="connsiteX906" fmla="*/ 3674882 w 7467600"/>
              <a:gd name="connsiteY906" fmla="*/ 488524 h 6858000"/>
              <a:gd name="connsiteX907" fmla="*/ 3132682 w 7467600"/>
              <a:gd name="connsiteY907" fmla="*/ 1072284 h 6858000"/>
              <a:gd name="connsiteX908" fmla="*/ 2716346 w 7467600"/>
              <a:gd name="connsiteY908" fmla="*/ 1276376 h 6858000"/>
              <a:gd name="connsiteX909" fmla="*/ 2716772 w 7467600"/>
              <a:gd name="connsiteY909" fmla="*/ 1255462 h 6858000"/>
              <a:gd name="connsiteX910" fmla="*/ 3471096 w 7467600"/>
              <a:gd name="connsiteY910" fmla="*/ 437072 h 6858000"/>
              <a:gd name="connsiteX911" fmla="*/ 3639057 w 7467600"/>
              <a:gd name="connsiteY911" fmla="*/ 286334 h 6858000"/>
              <a:gd name="connsiteX912" fmla="*/ 3640309 w 7467600"/>
              <a:gd name="connsiteY912" fmla="*/ 284664 h 6858000"/>
              <a:gd name="connsiteX913" fmla="*/ 3646022 w 7467600"/>
              <a:gd name="connsiteY913" fmla="*/ 276711 h 6858000"/>
              <a:gd name="connsiteX914" fmla="*/ 3707943 w 7467600"/>
              <a:gd name="connsiteY914" fmla="*/ 65958 h 6858000"/>
              <a:gd name="connsiteX915" fmla="*/ 3721337 w 7467600"/>
              <a:gd name="connsiteY915" fmla="*/ 0 h 6858000"/>
              <a:gd name="connsiteX916" fmla="*/ 2867960 w 7467600"/>
              <a:gd name="connsiteY916" fmla="*/ 0 h 6858000"/>
              <a:gd name="connsiteX917" fmla="*/ 2926351 w 7467600"/>
              <a:gd name="connsiteY917" fmla="*/ 0 h 6858000"/>
              <a:gd name="connsiteX918" fmla="*/ 2902823 w 7467600"/>
              <a:gd name="connsiteY918" fmla="*/ 262929 h 6858000"/>
              <a:gd name="connsiteX919" fmla="*/ 2940663 w 7467600"/>
              <a:gd name="connsiteY919" fmla="*/ 140884 h 6858000"/>
              <a:gd name="connsiteX920" fmla="*/ 2947039 w 7467600"/>
              <a:gd name="connsiteY920" fmla="*/ 122524 h 6858000"/>
              <a:gd name="connsiteX921" fmla="*/ 2984316 w 7467600"/>
              <a:gd name="connsiteY921" fmla="*/ 0 h 6858000"/>
              <a:gd name="connsiteX922" fmla="*/ 3016114 w 7467600"/>
              <a:gd name="connsiteY922" fmla="*/ 0 h 6858000"/>
              <a:gd name="connsiteX923" fmla="*/ 2979949 w 7467600"/>
              <a:gd name="connsiteY923" fmla="*/ 119274 h 6858000"/>
              <a:gd name="connsiteX924" fmla="*/ 3023879 w 7467600"/>
              <a:gd name="connsiteY924" fmla="*/ 0 h 6858000"/>
              <a:gd name="connsiteX925" fmla="*/ 3105400 w 7467600"/>
              <a:gd name="connsiteY925" fmla="*/ 0 h 6858000"/>
              <a:gd name="connsiteX926" fmla="*/ 3094669 w 7467600"/>
              <a:gd name="connsiteY926" fmla="*/ 30308 h 6858000"/>
              <a:gd name="connsiteX927" fmla="*/ 2901945 w 7467600"/>
              <a:gd name="connsiteY927" fmla="*/ 466538 h 6858000"/>
              <a:gd name="connsiteX928" fmla="*/ 2815209 w 7467600"/>
              <a:gd name="connsiteY928" fmla="*/ 497361 h 6858000"/>
              <a:gd name="connsiteX929" fmla="*/ 2844845 w 7467600"/>
              <a:gd name="connsiteY929" fmla="*/ 127638 h 6858000"/>
              <a:gd name="connsiteX930" fmla="*/ 2867960 w 7467600"/>
              <a:gd name="connsiteY930" fmla="*/ 0 h 6858000"/>
              <a:gd name="connsiteX931" fmla="*/ 1057230 w 7467600"/>
              <a:gd name="connsiteY931" fmla="*/ 0 h 6858000"/>
              <a:gd name="connsiteX932" fmla="*/ 1111003 w 7467600"/>
              <a:gd name="connsiteY932" fmla="*/ 0 h 6858000"/>
              <a:gd name="connsiteX933" fmla="*/ 1125553 w 7467600"/>
              <a:gd name="connsiteY933" fmla="*/ 52588 h 6858000"/>
              <a:gd name="connsiteX934" fmla="*/ 1304276 w 7467600"/>
              <a:gd name="connsiteY934" fmla="*/ 476275 h 6858000"/>
              <a:gd name="connsiteX935" fmla="*/ 1492066 w 7467600"/>
              <a:gd name="connsiteY935" fmla="*/ 886333 h 6858000"/>
              <a:gd name="connsiteX936" fmla="*/ 1423698 w 7467600"/>
              <a:gd name="connsiteY936" fmla="*/ 710817 h 6858000"/>
              <a:gd name="connsiteX937" fmla="*/ 1357609 w 7467600"/>
              <a:gd name="connsiteY937" fmla="*/ 532892 h 6858000"/>
              <a:gd name="connsiteX938" fmla="*/ 1309550 w 7467600"/>
              <a:gd name="connsiteY938" fmla="*/ 374031 h 6858000"/>
              <a:gd name="connsiteX939" fmla="*/ 1193673 w 7467600"/>
              <a:gd name="connsiteY939" fmla="*/ 49533 h 6858000"/>
              <a:gd name="connsiteX940" fmla="*/ 1164391 w 7467600"/>
              <a:gd name="connsiteY940" fmla="*/ 0 h 6858000"/>
              <a:gd name="connsiteX941" fmla="*/ 1200666 w 7467600"/>
              <a:gd name="connsiteY941" fmla="*/ 0 h 6858000"/>
              <a:gd name="connsiteX942" fmla="*/ 1223408 w 7467600"/>
              <a:gd name="connsiteY942" fmla="*/ 38996 h 6858000"/>
              <a:gd name="connsiteX943" fmla="*/ 1339635 w 7467600"/>
              <a:gd name="connsiteY943" fmla="*/ 365517 h 6858000"/>
              <a:gd name="connsiteX944" fmla="*/ 1387469 w 7467600"/>
              <a:gd name="connsiteY944" fmla="*/ 523079 h 6858000"/>
              <a:gd name="connsiteX945" fmla="*/ 1452685 w 7467600"/>
              <a:gd name="connsiteY945" fmla="*/ 699806 h 6858000"/>
              <a:gd name="connsiteX946" fmla="*/ 1492092 w 7467600"/>
              <a:gd name="connsiteY946" fmla="*/ 800424 h 6858000"/>
              <a:gd name="connsiteX947" fmla="*/ 1455302 w 7467600"/>
              <a:gd name="connsiteY947" fmla="*/ 632913 h 6858000"/>
              <a:gd name="connsiteX948" fmla="*/ 1222336 w 7467600"/>
              <a:gd name="connsiteY948" fmla="*/ 9480 h 6858000"/>
              <a:gd name="connsiteX949" fmla="*/ 1214634 w 7467600"/>
              <a:gd name="connsiteY949" fmla="*/ 0 h 6858000"/>
              <a:gd name="connsiteX950" fmla="*/ 1289827 w 7467600"/>
              <a:gd name="connsiteY950" fmla="*/ 0 h 6858000"/>
              <a:gd name="connsiteX951" fmla="*/ 1321076 w 7467600"/>
              <a:gd name="connsiteY951" fmla="*/ 59722 h 6858000"/>
              <a:gd name="connsiteX952" fmla="*/ 1512579 w 7467600"/>
              <a:gd name="connsiteY952" fmla="*/ 626441 h 6858000"/>
              <a:gd name="connsiteX953" fmla="*/ 1506076 w 7467600"/>
              <a:gd name="connsiteY953" fmla="*/ 1089289 h 6858000"/>
              <a:gd name="connsiteX954" fmla="*/ 1486346 w 7467600"/>
              <a:gd name="connsiteY954" fmla="*/ 1079919 h 6858000"/>
              <a:gd name="connsiteX955" fmla="*/ 1070511 w 7467600"/>
              <a:gd name="connsiteY955" fmla="*/ 48609 h 6858000"/>
              <a:gd name="connsiteX956" fmla="*/ 1057230 w 7467600"/>
              <a:gd name="connsiteY956" fmla="*/ 0 h 6858000"/>
              <a:gd name="connsiteX957" fmla="*/ 43151 w 7467600"/>
              <a:gd name="connsiteY957" fmla="*/ 0 h 6858000"/>
              <a:gd name="connsiteX958" fmla="*/ 95283 w 7467600"/>
              <a:gd name="connsiteY958" fmla="*/ 0 h 6858000"/>
              <a:gd name="connsiteX959" fmla="*/ 300708 w 7467600"/>
              <a:gd name="connsiteY959" fmla="*/ 154571 h 6858000"/>
              <a:gd name="connsiteX960" fmla="*/ 530414 w 7467600"/>
              <a:gd name="connsiteY960" fmla="*/ 354673 h 6858000"/>
              <a:gd name="connsiteX961" fmla="*/ 333785 w 7467600"/>
              <a:gd name="connsiteY961" fmla="*/ 161564 h 6858000"/>
              <a:gd name="connsiteX962" fmla="*/ 147005 w 7467600"/>
              <a:gd name="connsiteY962" fmla="*/ 0 h 6858000"/>
              <a:gd name="connsiteX963" fmla="*/ 272509 w 7467600"/>
              <a:gd name="connsiteY963" fmla="*/ 0 h 6858000"/>
              <a:gd name="connsiteX964" fmla="*/ 326276 w 7467600"/>
              <a:gd name="connsiteY964" fmla="*/ 45847 h 6858000"/>
              <a:gd name="connsiteX965" fmla="*/ 823759 w 7467600"/>
              <a:gd name="connsiteY965" fmla="*/ 574145 h 6858000"/>
              <a:gd name="connsiteX966" fmla="*/ 811254 w 7467600"/>
              <a:gd name="connsiteY966" fmla="*/ 665546 h 6858000"/>
              <a:gd name="connsiteX967" fmla="*/ 154042 w 7467600"/>
              <a:gd name="connsiteY967" fmla="*/ 261522 h 6858000"/>
              <a:gd name="connsiteX968" fmla="*/ 13550 w 7467600"/>
              <a:gd name="connsiteY968" fmla="*/ 158423 h 6858000"/>
              <a:gd name="connsiteX969" fmla="*/ 0 w 7467600"/>
              <a:gd name="connsiteY969" fmla="*/ 146618 h 6858000"/>
              <a:gd name="connsiteX970" fmla="*/ 0 w 7467600"/>
              <a:gd name="connsiteY970" fmla="*/ 59161 h 6858000"/>
              <a:gd name="connsiteX971" fmla="*/ 45427 w 7467600"/>
              <a:gd name="connsiteY971" fmla="*/ 101078 h 6858000"/>
              <a:gd name="connsiteX972" fmla="*/ 630103 w 7467600"/>
              <a:gd name="connsiteY972" fmla="*/ 485885 h 6858000"/>
              <a:gd name="connsiteX973" fmla="*/ 532040 w 7467600"/>
              <a:gd name="connsiteY973" fmla="*/ 399359 h 6858000"/>
              <a:gd name="connsiteX974" fmla="*/ 517618 w 7467600"/>
              <a:gd name="connsiteY974" fmla="*/ 385726 h 6858000"/>
              <a:gd name="connsiteX975" fmla="*/ 285074 w 7467600"/>
              <a:gd name="connsiteY975" fmla="*/ 182755 h 6858000"/>
              <a:gd name="connsiteX976" fmla="*/ 43151 w 7467600"/>
              <a:gd name="connsiteY97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6844835 w 7467600"/>
              <a:gd name="connsiteY74" fmla="*/ 5424988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6844835 w 7467600"/>
              <a:gd name="connsiteY96" fmla="*/ 5424988 h 6858000"/>
              <a:gd name="connsiteX97" fmla="*/ 1456157 w 7467600"/>
              <a:gd name="connsiteY97" fmla="*/ 5371404 h 6858000"/>
              <a:gd name="connsiteX98" fmla="*/ 1244432 w 7467600"/>
              <a:gd name="connsiteY98" fmla="*/ 5385601 h 6858000"/>
              <a:gd name="connsiteX99" fmla="*/ 973990 w 7467600"/>
              <a:gd name="connsiteY99" fmla="*/ 5424940 h 6858000"/>
              <a:gd name="connsiteX100" fmla="*/ 1103809 w 7467600"/>
              <a:gd name="connsiteY100" fmla="*/ 5433720 h 6858000"/>
              <a:gd name="connsiteX101" fmla="*/ 1123454 w 7467600"/>
              <a:gd name="connsiteY101" fmla="*/ 5435727 h 6858000"/>
              <a:gd name="connsiteX102" fmla="*/ 1737017 w 7467600"/>
              <a:gd name="connsiteY102" fmla="*/ 5452183 h 6858000"/>
              <a:gd name="connsiteX103" fmla="*/ 1824397 w 7467600"/>
              <a:gd name="connsiteY103" fmla="*/ 5447757 h 6858000"/>
              <a:gd name="connsiteX104" fmla="*/ 2070059 w 7467600"/>
              <a:gd name="connsiteY104" fmla="*/ 5441660 h 6858000"/>
              <a:gd name="connsiteX105" fmla="*/ 1456157 w 7467600"/>
              <a:gd name="connsiteY105" fmla="*/ 5371404 h 6858000"/>
              <a:gd name="connsiteX106" fmla="*/ 4988186 w 7467600"/>
              <a:gd name="connsiteY106" fmla="*/ 5216467 h 6858000"/>
              <a:gd name="connsiteX107" fmla="*/ 4777334 w 7467600"/>
              <a:gd name="connsiteY107" fmla="*/ 5406072 h 6858000"/>
              <a:gd name="connsiteX108" fmla="*/ 4718341 w 7467600"/>
              <a:gd name="connsiteY108" fmla="*/ 5468043 h 6858000"/>
              <a:gd name="connsiteX109" fmla="*/ 4604655 w 7467600"/>
              <a:gd name="connsiteY109" fmla="*/ 5583434 h 6858000"/>
              <a:gd name="connsiteX110" fmla="*/ 4565074 w 7467600"/>
              <a:gd name="connsiteY110" fmla="*/ 5618550 h 6858000"/>
              <a:gd name="connsiteX111" fmla="*/ 4988186 w 7467600"/>
              <a:gd name="connsiteY111" fmla="*/ 5216467 h 6858000"/>
              <a:gd name="connsiteX112" fmla="*/ 4978032 w 7467600"/>
              <a:gd name="connsiteY112" fmla="*/ 5183809 h 6858000"/>
              <a:gd name="connsiteX113" fmla="*/ 4463413 w 7467600"/>
              <a:gd name="connsiteY113" fmla="*/ 5615162 h 6858000"/>
              <a:gd name="connsiteX114" fmla="*/ 4358134 w 7467600"/>
              <a:gd name="connsiteY114" fmla="*/ 5742791 h 6858000"/>
              <a:gd name="connsiteX115" fmla="*/ 4376219 w 7467600"/>
              <a:gd name="connsiteY115" fmla="*/ 5729027 h 6858000"/>
              <a:gd name="connsiteX116" fmla="*/ 4582340 w 7467600"/>
              <a:gd name="connsiteY116" fmla="*/ 5561037 h 6858000"/>
              <a:gd name="connsiteX117" fmla="*/ 4694684 w 7467600"/>
              <a:gd name="connsiteY117" fmla="*/ 5447098 h 6858000"/>
              <a:gd name="connsiteX118" fmla="*/ 4754123 w 7467600"/>
              <a:gd name="connsiteY118" fmla="*/ 5384643 h 6858000"/>
              <a:gd name="connsiteX119" fmla="*/ 4978032 w 7467600"/>
              <a:gd name="connsiteY119" fmla="*/ 5183809 h 6858000"/>
              <a:gd name="connsiteX120" fmla="*/ 1903353 w 7467600"/>
              <a:gd name="connsiteY120" fmla="*/ 5044827 h 6858000"/>
              <a:gd name="connsiteX121" fmla="*/ 1936931 w 7467600"/>
              <a:gd name="connsiteY121" fmla="*/ 5093954 h 6858000"/>
              <a:gd name="connsiteX122" fmla="*/ 2195868 w 7467600"/>
              <a:gd name="connsiteY122" fmla="*/ 5396574 h 6858000"/>
              <a:gd name="connsiteX123" fmla="*/ 2088852 w 7467600"/>
              <a:gd name="connsiteY123" fmla="*/ 5166123 h 6858000"/>
              <a:gd name="connsiteX124" fmla="*/ 1958241 w 7467600"/>
              <a:gd name="connsiteY124" fmla="*/ 5067955 h 6858000"/>
              <a:gd name="connsiteX125" fmla="*/ 1903353 w 7467600"/>
              <a:gd name="connsiteY125" fmla="*/ 5044827 h 6858000"/>
              <a:gd name="connsiteX126" fmla="*/ 1979378 w 7467600"/>
              <a:gd name="connsiteY126" fmla="*/ 4769504 h 6858000"/>
              <a:gd name="connsiteX127" fmla="*/ 2882120 w 7467600"/>
              <a:gd name="connsiteY127" fmla="*/ 5064547 h 6858000"/>
              <a:gd name="connsiteX128" fmla="*/ 2793103 w 7467600"/>
              <a:gd name="connsiteY128" fmla="*/ 5039699 h 6858000"/>
              <a:gd name="connsiteX129" fmla="*/ 2770041 w 7467600"/>
              <a:gd name="connsiteY129" fmla="*/ 5033634 h 6858000"/>
              <a:gd name="connsiteX130" fmla="*/ 1979378 w 7467600"/>
              <a:gd name="connsiteY130" fmla="*/ 4769504 h 6858000"/>
              <a:gd name="connsiteX131" fmla="*/ 1927410 w 7467600"/>
              <a:gd name="connsiteY131" fmla="*/ 4716164 h 6858000"/>
              <a:gd name="connsiteX132" fmla="*/ 1959587 w 7467600"/>
              <a:gd name="connsiteY132" fmla="*/ 4728849 h 6858000"/>
              <a:gd name="connsiteX133" fmla="*/ 2777707 w 7467600"/>
              <a:gd name="connsiteY133" fmla="*/ 5003991 h 6858000"/>
              <a:gd name="connsiteX134" fmla="*/ 2800768 w 7467600"/>
              <a:gd name="connsiteY134" fmla="*/ 5010056 h 6858000"/>
              <a:gd name="connsiteX135" fmla="*/ 2879408 w 7467600"/>
              <a:gd name="connsiteY135" fmla="*/ 5031590 h 6858000"/>
              <a:gd name="connsiteX136" fmla="*/ 2862295 w 7467600"/>
              <a:gd name="connsiteY136" fmla="*/ 5022958 h 6858000"/>
              <a:gd name="connsiteX137" fmla="*/ 2813343 w 7467600"/>
              <a:gd name="connsiteY137" fmla="*/ 4998369 h 6858000"/>
              <a:gd name="connsiteX138" fmla="*/ 2646245 w 7467600"/>
              <a:gd name="connsiteY138" fmla="*/ 4930999 h 6858000"/>
              <a:gd name="connsiteX139" fmla="*/ 1999243 w 7467600"/>
              <a:gd name="connsiteY139" fmla="*/ 4730524 h 6858000"/>
              <a:gd name="connsiteX140" fmla="*/ 1979527 w 7467600"/>
              <a:gd name="connsiteY140" fmla="*/ 4726651 h 6858000"/>
              <a:gd name="connsiteX141" fmla="*/ 1927410 w 7467600"/>
              <a:gd name="connsiteY141" fmla="*/ 4716164 h 6858000"/>
              <a:gd name="connsiteX142" fmla="*/ 1997014 w 7467600"/>
              <a:gd name="connsiteY142" fmla="*/ 4698007 h 6858000"/>
              <a:gd name="connsiteX143" fmla="*/ 2005458 w 7467600"/>
              <a:gd name="connsiteY143" fmla="*/ 4699540 h 6858000"/>
              <a:gd name="connsiteX144" fmla="*/ 2657186 w 7467600"/>
              <a:gd name="connsiteY144" fmla="*/ 4901687 h 6858000"/>
              <a:gd name="connsiteX145" fmla="*/ 2826662 w 7467600"/>
              <a:gd name="connsiteY145" fmla="*/ 4970362 h 6858000"/>
              <a:gd name="connsiteX146" fmla="*/ 2876100 w 7467600"/>
              <a:gd name="connsiteY146" fmla="*/ 4995397 h 6858000"/>
              <a:gd name="connsiteX147" fmla="*/ 3042600 w 7467600"/>
              <a:gd name="connsiteY147" fmla="*/ 5059532 h 6858000"/>
              <a:gd name="connsiteX148" fmla="*/ 1997014 w 7467600"/>
              <a:gd name="connsiteY148" fmla="*/ 4698007 h 6858000"/>
              <a:gd name="connsiteX149" fmla="*/ 2305292 w 7467600"/>
              <a:gd name="connsiteY149" fmla="*/ 4219492 h 6858000"/>
              <a:gd name="connsiteX150" fmla="*/ 3360922 w 7467600"/>
              <a:gd name="connsiteY150" fmla="*/ 4529373 h 6858000"/>
              <a:gd name="connsiteX151" fmla="*/ 3492420 w 7467600"/>
              <a:gd name="connsiteY151" fmla="*/ 4510145 h 6858000"/>
              <a:gd name="connsiteX152" fmla="*/ 3364086 w 7467600"/>
              <a:gd name="connsiteY152" fmla="*/ 4480340 h 6858000"/>
              <a:gd name="connsiteX153" fmla="*/ 3225818 w 7467600"/>
              <a:gd name="connsiteY153" fmla="*/ 4411822 h 6858000"/>
              <a:gd name="connsiteX154" fmla="*/ 3129696 w 7467600"/>
              <a:gd name="connsiteY154" fmla="*/ 4360704 h 6858000"/>
              <a:gd name="connsiteX155" fmla="*/ 2814545 w 7467600"/>
              <a:gd name="connsiteY155" fmla="*/ 4282955 h 6858000"/>
              <a:gd name="connsiteX156" fmla="*/ 2305292 w 7467600"/>
              <a:gd name="connsiteY156" fmla="*/ 4219492 h 6858000"/>
              <a:gd name="connsiteX157" fmla="*/ 2626982 w 7467600"/>
              <a:gd name="connsiteY157" fmla="*/ 4206450 h 6858000"/>
              <a:gd name="connsiteX158" fmla="*/ 2490617 w 7467600"/>
              <a:gd name="connsiteY158" fmla="*/ 4206951 h 6858000"/>
              <a:gd name="connsiteX159" fmla="*/ 2819869 w 7467600"/>
              <a:gd name="connsiteY159" fmla="*/ 4252936 h 6858000"/>
              <a:gd name="connsiteX160" fmla="*/ 3143018 w 7467600"/>
              <a:gd name="connsiteY160" fmla="*/ 4332698 h 6858000"/>
              <a:gd name="connsiteX161" fmla="*/ 3241520 w 7467600"/>
              <a:gd name="connsiteY161" fmla="*/ 4385112 h 6858000"/>
              <a:gd name="connsiteX162" fmla="*/ 3374575 w 7467600"/>
              <a:gd name="connsiteY162" fmla="*/ 4451517 h 6858000"/>
              <a:gd name="connsiteX163" fmla="*/ 3505221 w 7467600"/>
              <a:gd name="connsiteY163" fmla="*/ 4480757 h 6858000"/>
              <a:gd name="connsiteX164" fmla="*/ 2626982 w 7467600"/>
              <a:gd name="connsiteY164" fmla="*/ 4206450 h 6858000"/>
              <a:gd name="connsiteX165" fmla="*/ 1310106 w 7467600"/>
              <a:gd name="connsiteY165" fmla="*/ 3943217 h 6858000"/>
              <a:gd name="connsiteX166" fmla="*/ 854994 w 7467600"/>
              <a:gd name="connsiteY166" fmla="*/ 4399136 h 6858000"/>
              <a:gd name="connsiteX167" fmla="*/ 742462 w 7467600"/>
              <a:gd name="connsiteY167" fmla="*/ 4594648 h 6858000"/>
              <a:gd name="connsiteX168" fmla="*/ 820602 w 7467600"/>
              <a:gd name="connsiteY168" fmla="*/ 4485915 h 6858000"/>
              <a:gd name="connsiteX169" fmla="*/ 878295 w 7467600"/>
              <a:gd name="connsiteY169" fmla="*/ 4403594 h 6858000"/>
              <a:gd name="connsiteX170" fmla="*/ 1240607 w 7467600"/>
              <a:gd name="connsiteY170" fmla="*/ 4010401 h 6858000"/>
              <a:gd name="connsiteX171" fmla="*/ 1310106 w 7467600"/>
              <a:gd name="connsiteY171" fmla="*/ 3943217 h 6858000"/>
              <a:gd name="connsiteX172" fmla="*/ 1423113 w 7467600"/>
              <a:gd name="connsiteY172" fmla="*/ 3874565 h 6858000"/>
              <a:gd name="connsiteX173" fmla="*/ 1260565 w 7467600"/>
              <a:gd name="connsiteY173" fmla="*/ 4031982 h 6858000"/>
              <a:gd name="connsiteX174" fmla="*/ 901900 w 7467600"/>
              <a:gd name="connsiteY174" fmla="*/ 4421236 h 6858000"/>
              <a:gd name="connsiteX175" fmla="*/ 845044 w 7467600"/>
              <a:gd name="connsiteY175" fmla="*/ 4502436 h 6858000"/>
              <a:gd name="connsiteX176" fmla="*/ 685926 w 7467600"/>
              <a:gd name="connsiteY176" fmla="*/ 4703069 h 6858000"/>
              <a:gd name="connsiteX177" fmla="*/ 684248 w 7467600"/>
              <a:gd name="connsiteY177" fmla="*/ 4706721 h 6858000"/>
              <a:gd name="connsiteX178" fmla="*/ 1423113 w 7467600"/>
              <a:gd name="connsiteY178" fmla="*/ 3874565 h 6858000"/>
              <a:gd name="connsiteX179" fmla="*/ 3316479 w 7467600"/>
              <a:gd name="connsiteY179" fmla="*/ 3872136 h 6858000"/>
              <a:gd name="connsiteX180" fmla="*/ 3546806 w 7467600"/>
              <a:gd name="connsiteY180" fmla="*/ 4356139 h 6858000"/>
              <a:gd name="connsiteX181" fmla="*/ 3364433 w 7467600"/>
              <a:gd name="connsiteY181" fmla="*/ 3953121 h 6858000"/>
              <a:gd name="connsiteX182" fmla="*/ 3316479 w 7467600"/>
              <a:gd name="connsiteY182" fmla="*/ 3872136 h 6858000"/>
              <a:gd name="connsiteX183" fmla="*/ 3291335 w 7467600"/>
              <a:gd name="connsiteY183" fmla="*/ 3767420 h 6858000"/>
              <a:gd name="connsiteX184" fmla="*/ 3390805 w 7467600"/>
              <a:gd name="connsiteY184" fmla="*/ 3937163 h 6858000"/>
              <a:gd name="connsiteX185" fmla="*/ 3579062 w 7467600"/>
              <a:gd name="connsiteY185" fmla="*/ 4359040 h 6858000"/>
              <a:gd name="connsiteX186" fmla="*/ 3467355 w 7467600"/>
              <a:gd name="connsiteY186" fmla="*/ 3988130 h 6858000"/>
              <a:gd name="connsiteX187" fmla="*/ 3310753 w 7467600"/>
              <a:gd name="connsiteY187" fmla="*/ 3787140 h 6858000"/>
              <a:gd name="connsiteX188" fmla="*/ 3291335 w 7467600"/>
              <a:gd name="connsiteY188" fmla="*/ 3767420 h 6858000"/>
              <a:gd name="connsiteX189" fmla="*/ 1635889 w 7467600"/>
              <a:gd name="connsiteY189" fmla="*/ 3709494 h 6858000"/>
              <a:gd name="connsiteX190" fmla="*/ 1634800 w 7467600"/>
              <a:gd name="connsiteY190" fmla="*/ 3731111 h 6858000"/>
              <a:gd name="connsiteX191" fmla="*/ 1635889 w 7467600"/>
              <a:gd name="connsiteY191" fmla="*/ 3709494 h 6858000"/>
              <a:gd name="connsiteX192" fmla="*/ 1510397 w 7467600"/>
              <a:gd name="connsiteY192" fmla="*/ 3684705 h 6858000"/>
              <a:gd name="connsiteX193" fmla="*/ 1146550 w 7467600"/>
              <a:gd name="connsiteY193" fmla="*/ 3802012 h 6858000"/>
              <a:gd name="connsiteX194" fmla="*/ 698834 w 7467600"/>
              <a:gd name="connsiteY194" fmla="*/ 3952272 h 6858000"/>
              <a:gd name="connsiteX195" fmla="*/ 34256 w 7467600"/>
              <a:gd name="connsiteY195" fmla="*/ 4347603 h 6858000"/>
              <a:gd name="connsiteX196" fmla="*/ 527241 w 7467600"/>
              <a:gd name="connsiteY196" fmla="*/ 4065078 h 6858000"/>
              <a:gd name="connsiteX197" fmla="*/ 1510397 w 7467600"/>
              <a:gd name="connsiteY197" fmla="*/ 3684705 h 6858000"/>
              <a:gd name="connsiteX198" fmla="*/ 1313114 w 7467600"/>
              <a:gd name="connsiteY198" fmla="*/ 3655216 h 6858000"/>
              <a:gd name="connsiteX199" fmla="*/ 1109304 w 7467600"/>
              <a:gd name="connsiteY199" fmla="*/ 3669030 h 6858000"/>
              <a:gd name="connsiteX200" fmla="*/ 8129 w 7467600"/>
              <a:gd name="connsiteY200" fmla="*/ 4330519 h 6858000"/>
              <a:gd name="connsiteX201" fmla="*/ 687572 w 7467600"/>
              <a:gd name="connsiteY201" fmla="*/ 3925629 h 6858000"/>
              <a:gd name="connsiteX202" fmla="*/ 1138365 w 7467600"/>
              <a:gd name="connsiteY202" fmla="*/ 3774515 h 6858000"/>
              <a:gd name="connsiteX203" fmla="*/ 1505579 w 7467600"/>
              <a:gd name="connsiteY203" fmla="*/ 3655526 h 6858000"/>
              <a:gd name="connsiteX204" fmla="*/ 1313114 w 7467600"/>
              <a:gd name="connsiteY204" fmla="*/ 3655216 h 6858000"/>
              <a:gd name="connsiteX205" fmla="*/ 3655073 w 7467600"/>
              <a:gd name="connsiteY205" fmla="*/ 3650884 h 6858000"/>
              <a:gd name="connsiteX206" fmla="*/ 3989938 w 7467600"/>
              <a:gd name="connsiteY206" fmla="*/ 3991685 h 6858000"/>
              <a:gd name="connsiteX207" fmla="*/ 4393907 w 7467600"/>
              <a:gd name="connsiteY207" fmla="*/ 4261258 h 6858000"/>
              <a:gd name="connsiteX208" fmla="*/ 4648051 w 7467600"/>
              <a:gd name="connsiteY208" fmla="*/ 4374051 h 6858000"/>
              <a:gd name="connsiteX209" fmla="*/ 4383389 w 7467600"/>
              <a:gd name="connsiteY209" fmla="*/ 4184369 h 6858000"/>
              <a:gd name="connsiteX210" fmla="*/ 4165508 w 7467600"/>
              <a:gd name="connsiteY210" fmla="*/ 4035196 h 6858000"/>
              <a:gd name="connsiteX211" fmla="*/ 4068162 w 7467600"/>
              <a:gd name="connsiteY211" fmla="*/ 3953394 h 6858000"/>
              <a:gd name="connsiteX212" fmla="*/ 3981416 w 7467600"/>
              <a:gd name="connsiteY212" fmla="*/ 3880482 h 6858000"/>
              <a:gd name="connsiteX213" fmla="*/ 3800147 w 7467600"/>
              <a:gd name="connsiteY213" fmla="*/ 3749872 h 6858000"/>
              <a:gd name="connsiteX214" fmla="*/ 3655073 w 7467600"/>
              <a:gd name="connsiteY214" fmla="*/ 3650884 h 6858000"/>
              <a:gd name="connsiteX215" fmla="*/ 3670252 w 7467600"/>
              <a:gd name="connsiteY215" fmla="*/ 3622798 h 6858000"/>
              <a:gd name="connsiteX216" fmla="*/ 3817258 w 7467600"/>
              <a:gd name="connsiteY216" fmla="*/ 3723577 h 6858000"/>
              <a:gd name="connsiteX217" fmla="*/ 4000461 w 7467600"/>
              <a:gd name="connsiteY217" fmla="*/ 3855966 h 6858000"/>
              <a:gd name="connsiteX218" fmla="*/ 4088180 w 7467600"/>
              <a:gd name="connsiteY218" fmla="*/ 3929774 h 6858000"/>
              <a:gd name="connsiteX219" fmla="*/ 4184555 w 7467600"/>
              <a:gd name="connsiteY219" fmla="*/ 4010683 h 6858000"/>
              <a:gd name="connsiteX220" fmla="*/ 4399563 w 7467600"/>
              <a:gd name="connsiteY220" fmla="*/ 4158106 h 6858000"/>
              <a:gd name="connsiteX221" fmla="*/ 4684469 w 7467600"/>
              <a:gd name="connsiteY221" fmla="*/ 4364680 h 6858000"/>
              <a:gd name="connsiteX222" fmla="*/ 4690271 w 7467600"/>
              <a:gd name="connsiteY222" fmla="*/ 4370034 h 6858000"/>
              <a:gd name="connsiteX223" fmla="*/ 4136093 w 7467600"/>
              <a:gd name="connsiteY223" fmla="*/ 3858466 h 6858000"/>
              <a:gd name="connsiteX224" fmla="*/ 3670252 w 7467600"/>
              <a:gd name="connsiteY224" fmla="*/ 3622798 h 6858000"/>
              <a:gd name="connsiteX225" fmla="*/ 4440129 w 7467600"/>
              <a:gd name="connsiteY225" fmla="*/ 3448571 h 6858000"/>
              <a:gd name="connsiteX226" fmla="*/ 4856525 w 7467600"/>
              <a:gd name="connsiteY226" fmla="*/ 3915351 h 6858000"/>
              <a:gd name="connsiteX227" fmla="*/ 5059055 w 7467600"/>
              <a:gd name="connsiteY227" fmla="*/ 4108918 h 6858000"/>
              <a:gd name="connsiteX228" fmla="*/ 5290070 w 7467600"/>
              <a:gd name="connsiteY228" fmla="*/ 4263619 h 6858000"/>
              <a:gd name="connsiteX229" fmla="*/ 4834991 w 7467600"/>
              <a:gd name="connsiteY229" fmla="*/ 3830985 h 6858000"/>
              <a:gd name="connsiteX230" fmla="*/ 4440129 w 7467600"/>
              <a:gd name="connsiteY230" fmla="*/ 3448571 h 6858000"/>
              <a:gd name="connsiteX231" fmla="*/ 4441737 w 7467600"/>
              <a:gd name="connsiteY231" fmla="*/ 3399734 h 6858000"/>
              <a:gd name="connsiteX232" fmla="*/ 4431236 w 7467600"/>
              <a:gd name="connsiteY232" fmla="*/ 3400954 h 6858000"/>
              <a:gd name="connsiteX233" fmla="*/ 4557150 w 7467600"/>
              <a:gd name="connsiteY233" fmla="*/ 3510023 h 6858000"/>
              <a:gd name="connsiteX234" fmla="*/ 4856936 w 7467600"/>
              <a:gd name="connsiteY234" fmla="*/ 3809146 h 6858000"/>
              <a:gd name="connsiteX235" fmla="*/ 5111996 w 7467600"/>
              <a:gd name="connsiteY235" fmla="*/ 4065759 h 6858000"/>
              <a:gd name="connsiteX236" fmla="*/ 5388878 w 7467600"/>
              <a:gd name="connsiteY236" fmla="*/ 4300185 h 6858000"/>
              <a:gd name="connsiteX237" fmla="*/ 5425556 w 7467600"/>
              <a:gd name="connsiteY237" fmla="*/ 4308967 h 6858000"/>
              <a:gd name="connsiteX238" fmla="*/ 4943646 w 7467600"/>
              <a:gd name="connsiteY238" fmla="*/ 3822916 h 6858000"/>
              <a:gd name="connsiteX239" fmla="*/ 4594837 w 7467600"/>
              <a:gd name="connsiteY239" fmla="*/ 3532274 h 6858000"/>
              <a:gd name="connsiteX240" fmla="*/ 4441737 w 7467600"/>
              <a:gd name="connsiteY240" fmla="*/ 3399734 h 6858000"/>
              <a:gd name="connsiteX241" fmla="*/ 5425834 w 7467600"/>
              <a:gd name="connsiteY241" fmla="*/ 3162785 h 6858000"/>
              <a:gd name="connsiteX242" fmla="*/ 5401644 w 7467600"/>
              <a:gd name="connsiteY242" fmla="*/ 3617847 h 6858000"/>
              <a:gd name="connsiteX243" fmla="*/ 5467256 w 7467600"/>
              <a:gd name="connsiteY243" fmla="*/ 4175494 h 6858000"/>
              <a:gd name="connsiteX244" fmla="*/ 5448069 w 7467600"/>
              <a:gd name="connsiteY244" fmla="*/ 3567554 h 6858000"/>
              <a:gd name="connsiteX245" fmla="*/ 5425834 w 7467600"/>
              <a:gd name="connsiteY245" fmla="*/ 3162785 h 6858000"/>
              <a:gd name="connsiteX246" fmla="*/ 1318687 w 7467600"/>
              <a:gd name="connsiteY246" fmla="*/ 3113840 h 6858000"/>
              <a:gd name="connsiteX247" fmla="*/ 1066793 w 7467600"/>
              <a:gd name="connsiteY247" fmla="*/ 3212171 h 6858000"/>
              <a:gd name="connsiteX248" fmla="*/ 993319 w 7467600"/>
              <a:gd name="connsiteY248" fmla="*/ 3247648 h 6858000"/>
              <a:gd name="connsiteX249" fmla="*/ 853081 w 7467600"/>
              <a:gd name="connsiteY249" fmla="*/ 3312410 h 6858000"/>
              <a:gd name="connsiteX250" fmla="*/ 805957 w 7467600"/>
              <a:gd name="connsiteY250" fmla="*/ 3330443 h 6858000"/>
              <a:gd name="connsiteX251" fmla="*/ 1318687 w 7467600"/>
              <a:gd name="connsiteY251" fmla="*/ 3113840 h 6858000"/>
              <a:gd name="connsiteX252" fmla="*/ 5453702 w 7467600"/>
              <a:gd name="connsiteY252" fmla="*/ 3090882 h 6858000"/>
              <a:gd name="connsiteX253" fmla="*/ 5480135 w 7467600"/>
              <a:gd name="connsiteY253" fmla="*/ 3565802 h 6858000"/>
              <a:gd name="connsiteX254" fmla="*/ 5499023 w 7467600"/>
              <a:gd name="connsiteY254" fmla="*/ 4166310 h 6858000"/>
              <a:gd name="connsiteX255" fmla="*/ 5547022 w 7467600"/>
              <a:gd name="connsiteY255" fmla="*/ 3607838 h 6858000"/>
              <a:gd name="connsiteX256" fmla="*/ 5515964 w 7467600"/>
              <a:gd name="connsiteY256" fmla="*/ 3378541 h 6858000"/>
              <a:gd name="connsiteX257" fmla="*/ 5453702 w 7467600"/>
              <a:gd name="connsiteY257" fmla="*/ 3090882 h 6858000"/>
              <a:gd name="connsiteX258" fmla="*/ 1238695 w 7467600"/>
              <a:gd name="connsiteY258" fmla="*/ 3076820 h 6858000"/>
              <a:gd name="connsiteX259" fmla="*/ 716371 w 7467600"/>
              <a:gd name="connsiteY259" fmla="*/ 3293249 h 6858000"/>
              <a:gd name="connsiteX260" fmla="*/ 579522 w 7467600"/>
              <a:gd name="connsiteY260" fmla="*/ 3371759 h 6858000"/>
              <a:gd name="connsiteX261" fmla="*/ 600288 w 7467600"/>
              <a:gd name="connsiteY261" fmla="*/ 3365555 h 6858000"/>
              <a:gd name="connsiteX262" fmla="*/ 840692 w 7467600"/>
              <a:gd name="connsiteY262" fmla="*/ 3284921 h 6858000"/>
              <a:gd name="connsiteX263" fmla="*/ 979248 w 7467600"/>
              <a:gd name="connsiteY263" fmla="*/ 3221003 h 6858000"/>
              <a:gd name="connsiteX264" fmla="*/ 1053282 w 7467600"/>
              <a:gd name="connsiteY264" fmla="*/ 3185247 h 6858000"/>
              <a:gd name="connsiteX265" fmla="*/ 1320603 w 7467600"/>
              <a:gd name="connsiteY265" fmla="*/ 3081281 h 6858000"/>
              <a:gd name="connsiteX266" fmla="*/ 1238695 w 7467600"/>
              <a:gd name="connsiteY266" fmla="*/ 3076820 h 6858000"/>
              <a:gd name="connsiteX267" fmla="*/ 5425627 w 7467600"/>
              <a:gd name="connsiteY267" fmla="*/ 2954192 h 6858000"/>
              <a:gd name="connsiteX268" fmla="*/ 5470770 w 7467600"/>
              <a:gd name="connsiteY268" fmla="*/ 3005435 h 6858000"/>
              <a:gd name="connsiteX269" fmla="*/ 5519779 w 7467600"/>
              <a:gd name="connsiteY269" fmla="*/ 4359223 h 6858000"/>
              <a:gd name="connsiteX270" fmla="*/ 5520293 w 7467600"/>
              <a:gd name="connsiteY270" fmla="*/ 4360602 h 6858000"/>
              <a:gd name="connsiteX271" fmla="*/ 5767221 w 7467600"/>
              <a:gd name="connsiteY271" fmla="*/ 4665564 h 6858000"/>
              <a:gd name="connsiteX272" fmla="*/ 6937169 w 7467600"/>
              <a:gd name="connsiteY272" fmla="*/ 4815941 h 6858000"/>
              <a:gd name="connsiteX273" fmla="*/ 6953922 w 7467600"/>
              <a:gd name="connsiteY273" fmla="*/ 4890068 h 6858000"/>
              <a:gd name="connsiteX274" fmla="*/ 6071359 w 7467600"/>
              <a:gd name="connsiteY274" fmla="*/ 4770770 h 6858000"/>
              <a:gd name="connsiteX275" fmla="*/ 6038839 w 7467600"/>
              <a:gd name="connsiteY275" fmla="*/ 4764474 h 6858000"/>
              <a:gd name="connsiteX276" fmla="*/ 6038706 w 7467600"/>
              <a:gd name="connsiteY276" fmla="*/ 4763847 h 6858000"/>
              <a:gd name="connsiteX277" fmla="*/ 6037784 w 7467600"/>
              <a:gd name="connsiteY277" fmla="*/ 4764270 h 6858000"/>
              <a:gd name="connsiteX278" fmla="*/ 6038839 w 7467600"/>
              <a:gd name="connsiteY278" fmla="*/ 4764474 h 6858000"/>
              <a:gd name="connsiteX279" fmla="*/ 6040338 w 7467600"/>
              <a:gd name="connsiteY279" fmla="*/ 4771418 h 6858000"/>
              <a:gd name="connsiteX280" fmla="*/ 6024488 w 7467600"/>
              <a:gd name="connsiteY280" fmla="*/ 4809903 h 6858000"/>
              <a:gd name="connsiteX281" fmla="*/ 5599771 w 7467600"/>
              <a:gd name="connsiteY281" fmla="*/ 5509652 h 6858000"/>
              <a:gd name="connsiteX282" fmla="*/ 5548843 w 7467600"/>
              <a:gd name="connsiteY282" fmla="*/ 5563845 h 6858000"/>
              <a:gd name="connsiteX283" fmla="*/ 5940952 w 7467600"/>
              <a:gd name="connsiteY283" fmla="*/ 6250028 h 6858000"/>
              <a:gd name="connsiteX284" fmla="*/ 6043441 w 7467600"/>
              <a:gd name="connsiteY284" fmla="*/ 6665847 h 6858000"/>
              <a:gd name="connsiteX285" fmla="*/ 6093432 w 7467600"/>
              <a:gd name="connsiteY285" fmla="*/ 6858000 h 6858000"/>
              <a:gd name="connsiteX286" fmla="*/ 6034344 w 7467600"/>
              <a:gd name="connsiteY286" fmla="*/ 6858000 h 6858000"/>
              <a:gd name="connsiteX287" fmla="*/ 6026679 w 7467600"/>
              <a:gd name="connsiteY287" fmla="*/ 6836959 h 6858000"/>
              <a:gd name="connsiteX288" fmla="*/ 5800441 w 7467600"/>
              <a:gd name="connsiteY288" fmla="*/ 6335286 h 6858000"/>
              <a:gd name="connsiteX289" fmla="*/ 5526562 w 7467600"/>
              <a:gd name="connsiteY289" fmla="*/ 5705388 h 6858000"/>
              <a:gd name="connsiteX290" fmla="*/ 5519640 w 7467600"/>
              <a:gd name="connsiteY290" fmla="*/ 5683774 h 6858000"/>
              <a:gd name="connsiteX291" fmla="*/ 5844559 w 7467600"/>
              <a:gd name="connsiteY291" fmla="*/ 6553349 h 6858000"/>
              <a:gd name="connsiteX292" fmla="*/ 5975994 w 7467600"/>
              <a:gd name="connsiteY292" fmla="*/ 6858000 h 6858000"/>
              <a:gd name="connsiteX293" fmla="*/ 5898547 w 7467600"/>
              <a:gd name="connsiteY293" fmla="*/ 6858000 h 6858000"/>
              <a:gd name="connsiteX294" fmla="*/ 5682041 w 7467600"/>
              <a:gd name="connsiteY294" fmla="*/ 6355860 h 6858000"/>
              <a:gd name="connsiteX295" fmla="*/ 5461758 w 7467600"/>
              <a:gd name="connsiteY295" fmla="*/ 5820220 h 6858000"/>
              <a:gd name="connsiteX296" fmla="*/ 5237282 w 7467600"/>
              <a:gd name="connsiteY296" fmla="*/ 6579086 h 6858000"/>
              <a:gd name="connsiteX297" fmla="*/ 5115009 w 7467600"/>
              <a:gd name="connsiteY297" fmla="*/ 6858000 h 6858000"/>
              <a:gd name="connsiteX298" fmla="*/ 5028074 w 7467600"/>
              <a:gd name="connsiteY298" fmla="*/ 6858000 h 6858000"/>
              <a:gd name="connsiteX299" fmla="*/ 5079508 w 7467600"/>
              <a:gd name="connsiteY299" fmla="*/ 6749074 h 6858000"/>
              <a:gd name="connsiteX300" fmla="*/ 5371846 w 7467600"/>
              <a:gd name="connsiteY300" fmla="*/ 5924413 h 6858000"/>
              <a:gd name="connsiteX301" fmla="*/ 5270512 w 7467600"/>
              <a:gd name="connsiteY301" fmla="*/ 6138975 h 6858000"/>
              <a:gd name="connsiteX302" fmla="*/ 5062409 w 7467600"/>
              <a:gd name="connsiteY302" fmla="*/ 6653544 h 6858000"/>
              <a:gd name="connsiteX303" fmla="*/ 5036628 w 7467600"/>
              <a:gd name="connsiteY303" fmla="*/ 6754247 h 6858000"/>
              <a:gd name="connsiteX304" fmla="*/ 5009112 w 7467600"/>
              <a:gd name="connsiteY304" fmla="*/ 6858000 h 6858000"/>
              <a:gd name="connsiteX305" fmla="*/ 4976679 w 7467600"/>
              <a:gd name="connsiteY305" fmla="*/ 6858000 h 6858000"/>
              <a:gd name="connsiteX306" fmla="*/ 5006537 w 7467600"/>
              <a:gd name="connsiteY306" fmla="*/ 6747068 h 6858000"/>
              <a:gd name="connsiteX307" fmla="*/ 5032723 w 7467600"/>
              <a:gd name="connsiteY307" fmla="*/ 6644957 h 6858000"/>
              <a:gd name="connsiteX308" fmla="*/ 5242949 w 7467600"/>
              <a:gd name="connsiteY308" fmla="*/ 6125175 h 6858000"/>
              <a:gd name="connsiteX309" fmla="*/ 5286321 w 7467600"/>
              <a:gd name="connsiteY309" fmla="*/ 6033555 h 6858000"/>
              <a:gd name="connsiteX310" fmla="*/ 5008210 w 7467600"/>
              <a:gd name="connsiteY310" fmla="*/ 6649194 h 6858000"/>
              <a:gd name="connsiteX311" fmla="*/ 4986321 w 7467600"/>
              <a:gd name="connsiteY311" fmla="*/ 6765687 h 6858000"/>
              <a:gd name="connsiteX312" fmla="*/ 4973474 w 7467600"/>
              <a:gd name="connsiteY312" fmla="*/ 6858000 h 6858000"/>
              <a:gd name="connsiteX313" fmla="*/ 4907178 w 7467600"/>
              <a:gd name="connsiteY313" fmla="*/ 6858000 h 6858000"/>
              <a:gd name="connsiteX314" fmla="*/ 4910810 w 7467600"/>
              <a:gd name="connsiteY314" fmla="*/ 6829660 h 6858000"/>
              <a:gd name="connsiteX315" fmla="*/ 4987461 w 7467600"/>
              <a:gd name="connsiteY315" fmla="*/ 6432994 h 6858000"/>
              <a:gd name="connsiteX316" fmla="*/ 5179262 w 7467600"/>
              <a:gd name="connsiteY316" fmla="*/ 6035044 h 6858000"/>
              <a:gd name="connsiteX317" fmla="*/ 4689678 w 7467600"/>
              <a:gd name="connsiteY317" fmla="*/ 6440241 h 6858000"/>
              <a:gd name="connsiteX318" fmla="*/ 4477543 w 7467600"/>
              <a:gd name="connsiteY318" fmla="*/ 6674836 h 6858000"/>
              <a:gd name="connsiteX319" fmla="*/ 4329957 w 7467600"/>
              <a:gd name="connsiteY319" fmla="*/ 6858000 h 6858000"/>
              <a:gd name="connsiteX320" fmla="*/ 4218595 w 7467600"/>
              <a:gd name="connsiteY320" fmla="*/ 6858000 h 6858000"/>
              <a:gd name="connsiteX321" fmla="*/ 4368888 w 7467600"/>
              <a:gd name="connsiteY321" fmla="*/ 6668412 h 6858000"/>
              <a:gd name="connsiteX322" fmla="*/ 4563091 w 7467600"/>
              <a:gd name="connsiteY322" fmla="*/ 6442508 h 6858000"/>
              <a:gd name="connsiteX323" fmla="*/ 5387324 w 7467600"/>
              <a:gd name="connsiteY323" fmla="*/ 5705830 h 6858000"/>
              <a:gd name="connsiteX324" fmla="*/ 5073620 w 7467600"/>
              <a:gd name="connsiteY324" fmla="*/ 5955437 h 6858000"/>
              <a:gd name="connsiteX325" fmla="*/ 4689789 w 7467600"/>
              <a:gd name="connsiteY325" fmla="*/ 6268382 h 6858000"/>
              <a:gd name="connsiteX326" fmla="*/ 4418722 w 7467600"/>
              <a:gd name="connsiteY326" fmla="*/ 6570886 h 6858000"/>
              <a:gd name="connsiteX327" fmla="*/ 4214944 w 7467600"/>
              <a:gd name="connsiteY327" fmla="*/ 6858000 h 6858000"/>
              <a:gd name="connsiteX328" fmla="*/ 4177898 w 7467600"/>
              <a:gd name="connsiteY328" fmla="*/ 6858000 h 6858000"/>
              <a:gd name="connsiteX329" fmla="*/ 4391597 w 7467600"/>
              <a:gd name="connsiteY329" fmla="*/ 6556370 h 6858000"/>
              <a:gd name="connsiteX330" fmla="*/ 4668889 w 7467600"/>
              <a:gd name="connsiteY330" fmla="*/ 6246399 h 6858000"/>
              <a:gd name="connsiteX331" fmla="*/ 5055427 w 7467600"/>
              <a:gd name="connsiteY331" fmla="*/ 5931476 h 6858000"/>
              <a:gd name="connsiteX332" fmla="*/ 5371814 w 7467600"/>
              <a:gd name="connsiteY332" fmla="*/ 5678975 h 6858000"/>
              <a:gd name="connsiteX333" fmla="*/ 4987918 w 7467600"/>
              <a:gd name="connsiteY333" fmla="*/ 5838701 h 6858000"/>
              <a:gd name="connsiteX334" fmla="*/ 4317146 w 7467600"/>
              <a:gd name="connsiteY334" fmla="*/ 6587716 h 6858000"/>
              <a:gd name="connsiteX335" fmla="*/ 4171627 w 7467600"/>
              <a:gd name="connsiteY335" fmla="*/ 6858000 h 6858000"/>
              <a:gd name="connsiteX336" fmla="*/ 4081585 w 7467600"/>
              <a:gd name="connsiteY336" fmla="*/ 6858000 h 6858000"/>
              <a:gd name="connsiteX337" fmla="*/ 4238603 w 7467600"/>
              <a:gd name="connsiteY337" fmla="*/ 6559341 h 6858000"/>
              <a:gd name="connsiteX338" fmla="*/ 4778333 w 7467600"/>
              <a:gd name="connsiteY338" fmla="*/ 5873626 h 6858000"/>
              <a:gd name="connsiteX339" fmla="*/ 5414185 w 7467600"/>
              <a:gd name="connsiteY339" fmla="*/ 5573882 h 6858000"/>
              <a:gd name="connsiteX340" fmla="*/ 5959648 w 7467600"/>
              <a:gd name="connsiteY340" fmla="*/ 4760797 h 6858000"/>
              <a:gd name="connsiteX341" fmla="*/ 5355019 w 7467600"/>
              <a:gd name="connsiteY341" fmla="*/ 4734672 h 6858000"/>
              <a:gd name="connsiteX342" fmla="*/ 5083565 w 7467600"/>
              <a:gd name="connsiteY342" fmla="*/ 5179121 h 6858000"/>
              <a:gd name="connsiteX343" fmla="*/ 4713577 w 7467600"/>
              <a:gd name="connsiteY343" fmla="*/ 5616803 h 6858000"/>
              <a:gd name="connsiteX344" fmla="*/ 3989559 w 7467600"/>
              <a:gd name="connsiteY344" fmla="*/ 6145945 h 6858000"/>
              <a:gd name="connsiteX345" fmla="*/ 3939824 w 7467600"/>
              <a:gd name="connsiteY345" fmla="*/ 6066900 h 6858000"/>
              <a:gd name="connsiteX346" fmla="*/ 4584537 w 7467600"/>
              <a:gd name="connsiteY346" fmla="*/ 5324826 h 6858000"/>
              <a:gd name="connsiteX347" fmla="*/ 5037105 w 7467600"/>
              <a:gd name="connsiteY347" fmla="*/ 5088765 h 6858000"/>
              <a:gd name="connsiteX348" fmla="*/ 5039930 w 7467600"/>
              <a:gd name="connsiteY348" fmla="*/ 5089585 h 6858000"/>
              <a:gd name="connsiteX349" fmla="*/ 5263764 w 7467600"/>
              <a:gd name="connsiteY349" fmla="*/ 4735525 h 6858000"/>
              <a:gd name="connsiteX350" fmla="*/ 4086300 w 7467600"/>
              <a:gd name="connsiteY350" fmla="*/ 4884599 h 6858000"/>
              <a:gd name="connsiteX351" fmla="*/ 4085485 w 7467600"/>
              <a:gd name="connsiteY351" fmla="*/ 4899070 h 6858000"/>
              <a:gd name="connsiteX352" fmla="*/ 3871915 w 7467600"/>
              <a:gd name="connsiteY352" fmla="*/ 5253645 h 6858000"/>
              <a:gd name="connsiteX353" fmla="*/ 3799374 w 7467600"/>
              <a:gd name="connsiteY353" fmla="*/ 5466127 h 6858000"/>
              <a:gd name="connsiteX354" fmla="*/ 3498850 w 7467600"/>
              <a:gd name="connsiteY354" fmla="*/ 6661888 h 6858000"/>
              <a:gd name="connsiteX355" fmla="*/ 3399216 w 7467600"/>
              <a:gd name="connsiteY355" fmla="*/ 6858000 h 6858000"/>
              <a:gd name="connsiteX356" fmla="*/ 3303688 w 7467600"/>
              <a:gd name="connsiteY356" fmla="*/ 6858000 h 6858000"/>
              <a:gd name="connsiteX357" fmla="*/ 3391774 w 7467600"/>
              <a:gd name="connsiteY357" fmla="*/ 6697181 h 6858000"/>
              <a:gd name="connsiteX358" fmla="*/ 3735540 w 7467600"/>
              <a:gd name="connsiteY358" fmla="*/ 5546923 h 6858000"/>
              <a:gd name="connsiteX359" fmla="*/ 3729438 w 7467600"/>
              <a:gd name="connsiteY359" fmla="*/ 5569058 h 6858000"/>
              <a:gd name="connsiteX360" fmla="*/ 3707782 w 7467600"/>
              <a:gd name="connsiteY360" fmla="*/ 5644908 h 6858000"/>
              <a:gd name="connsiteX361" fmla="*/ 3583827 w 7467600"/>
              <a:gd name="connsiteY361" fmla="*/ 6039215 h 6858000"/>
              <a:gd name="connsiteX362" fmla="*/ 3547861 w 7467600"/>
              <a:gd name="connsiteY362" fmla="*/ 6129609 h 6858000"/>
              <a:gd name="connsiteX363" fmla="*/ 3490905 w 7467600"/>
              <a:gd name="connsiteY363" fmla="*/ 6277660 h 6858000"/>
              <a:gd name="connsiteX364" fmla="*/ 3455859 w 7467600"/>
              <a:gd name="connsiteY364" fmla="*/ 6391301 h 6858000"/>
              <a:gd name="connsiteX365" fmla="*/ 3429112 w 7467600"/>
              <a:gd name="connsiteY365" fmla="*/ 6479469 h 6858000"/>
              <a:gd name="connsiteX366" fmla="*/ 3304862 w 7467600"/>
              <a:gd name="connsiteY366" fmla="*/ 6796476 h 6858000"/>
              <a:gd name="connsiteX367" fmla="*/ 3276071 w 7467600"/>
              <a:gd name="connsiteY367" fmla="*/ 6858000 h 6858000"/>
              <a:gd name="connsiteX368" fmla="*/ 3240805 w 7467600"/>
              <a:gd name="connsiteY368" fmla="*/ 6858000 h 6858000"/>
              <a:gd name="connsiteX369" fmla="*/ 3275917 w 7467600"/>
              <a:gd name="connsiteY369" fmla="*/ 6783192 h 6858000"/>
              <a:gd name="connsiteX370" fmla="*/ 3399358 w 7467600"/>
              <a:gd name="connsiteY370" fmla="*/ 6469011 h 6858000"/>
              <a:gd name="connsiteX371" fmla="*/ 3425650 w 7467600"/>
              <a:gd name="connsiteY371" fmla="*/ 6381333 h 6858000"/>
              <a:gd name="connsiteX372" fmla="*/ 3460661 w 7467600"/>
              <a:gd name="connsiteY372" fmla="*/ 6266763 h 6858000"/>
              <a:gd name="connsiteX373" fmla="*/ 3518021 w 7467600"/>
              <a:gd name="connsiteY373" fmla="*/ 6117298 h 6858000"/>
              <a:gd name="connsiteX374" fmla="*/ 3554035 w 7467600"/>
              <a:gd name="connsiteY374" fmla="*/ 6027832 h 6858000"/>
              <a:gd name="connsiteX375" fmla="*/ 3677174 w 7467600"/>
              <a:gd name="connsiteY375" fmla="*/ 5636351 h 6858000"/>
              <a:gd name="connsiteX376" fmla="*/ 3698819 w 7467600"/>
              <a:gd name="connsiteY376" fmla="*/ 5560503 h 6858000"/>
              <a:gd name="connsiteX377" fmla="*/ 3702094 w 7467600"/>
              <a:gd name="connsiteY377" fmla="*/ 5549194 h 6858000"/>
              <a:gd name="connsiteX378" fmla="*/ 3398355 w 7467600"/>
              <a:gd name="connsiteY378" fmla="*/ 6094603 h 6858000"/>
              <a:gd name="connsiteX379" fmla="*/ 3193941 w 7467600"/>
              <a:gd name="connsiteY379" fmla="*/ 6798775 h 6858000"/>
              <a:gd name="connsiteX380" fmla="*/ 3184140 w 7467600"/>
              <a:gd name="connsiteY380" fmla="*/ 6858000 h 6858000"/>
              <a:gd name="connsiteX381" fmla="*/ 3099978 w 7467600"/>
              <a:gd name="connsiteY381" fmla="*/ 6858000 h 6858000"/>
              <a:gd name="connsiteX382" fmla="*/ 3101556 w 7467600"/>
              <a:gd name="connsiteY382" fmla="*/ 6843337 h 6858000"/>
              <a:gd name="connsiteX383" fmla="*/ 3370162 w 7467600"/>
              <a:gd name="connsiteY383" fmla="*/ 5785550 h 6858000"/>
              <a:gd name="connsiteX384" fmla="*/ 3746477 w 7467600"/>
              <a:gd name="connsiteY384" fmla="*/ 5377889 h 6858000"/>
              <a:gd name="connsiteX385" fmla="*/ 3863399 w 7467600"/>
              <a:gd name="connsiteY385" fmla="*/ 5087257 h 6858000"/>
              <a:gd name="connsiteX386" fmla="*/ 3968712 w 7467600"/>
              <a:gd name="connsiteY386" fmla="*/ 4913989 h 6858000"/>
              <a:gd name="connsiteX387" fmla="*/ 2792390 w 7467600"/>
              <a:gd name="connsiteY387" fmla="*/ 5382974 h 6858000"/>
              <a:gd name="connsiteX388" fmla="*/ 2714982 w 7467600"/>
              <a:gd name="connsiteY388" fmla="*/ 5427051 h 6858000"/>
              <a:gd name="connsiteX389" fmla="*/ 2813361 w 7467600"/>
              <a:gd name="connsiteY389" fmla="*/ 6023912 h 6858000"/>
              <a:gd name="connsiteX390" fmla="*/ 2688430 w 7467600"/>
              <a:gd name="connsiteY390" fmla="*/ 6801564 h 6858000"/>
              <a:gd name="connsiteX391" fmla="*/ 2629626 w 7467600"/>
              <a:gd name="connsiteY391" fmla="*/ 6763394 h 6858000"/>
              <a:gd name="connsiteX392" fmla="*/ 2565328 w 7467600"/>
              <a:gd name="connsiteY392" fmla="*/ 5516399 h 6858000"/>
              <a:gd name="connsiteX393" fmla="*/ 1922999 w 7467600"/>
              <a:gd name="connsiteY393" fmla="*/ 5980343 h 6858000"/>
              <a:gd name="connsiteX394" fmla="*/ 1950261 w 7467600"/>
              <a:gd name="connsiteY394" fmla="*/ 6405858 h 6858000"/>
              <a:gd name="connsiteX395" fmla="*/ 2365554 w 7467600"/>
              <a:gd name="connsiteY395" fmla="*/ 6759107 h 6858000"/>
              <a:gd name="connsiteX396" fmla="*/ 2424142 w 7467600"/>
              <a:gd name="connsiteY396" fmla="*/ 6858000 h 6858000"/>
              <a:gd name="connsiteX397" fmla="*/ 2395994 w 7467600"/>
              <a:gd name="connsiteY397" fmla="*/ 6858000 h 6858000"/>
              <a:gd name="connsiteX398" fmla="*/ 2392863 w 7467600"/>
              <a:gd name="connsiteY398" fmla="*/ 6852964 h 6858000"/>
              <a:gd name="connsiteX399" fmla="*/ 2017589 w 7467600"/>
              <a:gd name="connsiteY399" fmla="*/ 6493982 h 6858000"/>
              <a:gd name="connsiteX400" fmla="*/ 2147336 w 7467600"/>
              <a:gd name="connsiteY400" fmla="*/ 6594052 h 6858000"/>
              <a:gd name="connsiteX401" fmla="*/ 2207047 w 7467600"/>
              <a:gd name="connsiteY401" fmla="*/ 6654540 h 6858000"/>
              <a:gd name="connsiteX402" fmla="*/ 2299106 w 7467600"/>
              <a:gd name="connsiteY402" fmla="*/ 6778931 h 6858000"/>
              <a:gd name="connsiteX403" fmla="*/ 2314430 w 7467600"/>
              <a:gd name="connsiteY403" fmla="*/ 6801144 h 6858000"/>
              <a:gd name="connsiteX404" fmla="*/ 2352406 w 7467600"/>
              <a:gd name="connsiteY404" fmla="*/ 6858000 h 6858000"/>
              <a:gd name="connsiteX405" fmla="*/ 2314492 w 7467600"/>
              <a:gd name="connsiteY405" fmla="*/ 6858000 h 6858000"/>
              <a:gd name="connsiteX406" fmla="*/ 2288095 w 7467600"/>
              <a:gd name="connsiteY406" fmla="*/ 6818030 h 6858000"/>
              <a:gd name="connsiteX407" fmla="*/ 2272768 w 7467600"/>
              <a:gd name="connsiteY407" fmla="*/ 6795822 h 6858000"/>
              <a:gd name="connsiteX408" fmla="*/ 2182715 w 7467600"/>
              <a:gd name="connsiteY408" fmla="*/ 6675071 h 6858000"/>
              <a:gd name="connsiteX409" fmla="*/ 2032061 w 7467600"/>
              <a:gd name="connsiteY409" fmla="*/ 6541380 h 6858000"/>
              <a:gd name="connsiteX410" fmla="*/ 2257220 w 7467600"/>
              <a:gd name="connsiteY410" fmla="*/ 6826257 h 6858000"/>
              <a:gd name="connsiteX411" fmla="*/ 2281324 w 7467600"/>
              <a:gd name="connsiteY411" fmla="*/ 6858000 h 6858000"/>
              <a:gd name="connsiteX412" fmla="*/ 2242860 w 7467600"/>
              <a:gd name="connsiteY412" fmla="*/ 6858000 h 6858000"/>
              <a:gd name="connsiteX413" fmla="*/ 2232818 w 7467600"/>
              <a:gd name="connsiteY413" fmla="*/ 6844926 h 6858000"/>
              <a:gd name="connsiteX414" fmla="*/ 1990172 w 7467600"/>
              <a:gd name="connsiteY414" fmla="*/ 6542121 h 6858000"/>
              <a:gd name="connsiteX415" fmla="*/ 2124090 w 7467600"/>
              <a:gd name="connsiteY415" fmla="*/ 6761017 h 6858000"/>
              <a:gd name="connsiteX416" fmla="*/ 2200380 w 7467600"/>
              <a:gd name="connsiteY416" fmla="*/ 6858000 h 6858000"/>
              <a:gd name="connsiteX417" fmla="*/ 2147507 w 7467600"/>
              <a:gd name="connsiteY417" fmla="*/ 6858000 h 6858000"/>
              <a:gd name="connsiteX418" fmla="*/ 2070668 w 7467600"/>
              <a:gd name="connsiteY418" fmla="*/ 6761520 h 6858000"/>
              <a:gd name="connsiteX419" fmla="*/ 1975142 w 7467600"/>
              <a:gd name="connsiteY419" fmla="*/ 6585570 h 6858000"/>
              <a:gd name="connsiteX420" fmla="*/ 2050035 w 7467600"/>
              <a:gd name="connsiteY420" fmla="*/ 6813345 h 6858000"/>
              <a:gd name="connsiteX421" fmla="*/ 2063025 w 7467600"/>
              <a:gd name="connsiteY421" fmla="*/ 6858000 h 6858000"/>
              <a:gd name="connsiteX422" fmla="*/ 2021675 w 7467600"/>
              <a:gd name="connsiteY422" fmla="*/ 6858000 h 6858000"/>
              <a:gd name="connsiteX423" fmla="*/ 2019308 w 7467600"/>
              <a:gd name="connsiteY423" fmla="*/ 6847118 h 6858000"/>
              <a:gd name="connsiteX424" fmla="*/ 1938835 w 7467600"/>
              <a:gd name="connsiteY424" fmla="*/ 6551160 h 6858000"/>
              <a:gd name="connsiteX425" fmla="*/ 1953230 w 7467600"/>
              <a:gd name="connsiteY425" fmla="*/ 6759699 h 6858000"/>
              <a:gd name="connsiteX426" fmla="*/ 1956763 w 7467600"/>
              <a:gd name="connsiteY426" fmla="*/ 6778191 h 6858000"/>
              <a:gd name="connsiteX427" fmla="*/ 1967925 w 7467600"/>
              <a:gd name="connsiteY427" fmla="*/ 6858000 h 6858000"/>
              <a:gd name="connsiteX428" fmla="*/ 1936622 w 7467600"/>
              <a:gd name="connsiteY428" fmla="*/ 6858000 h 6858000"/>
              <a:gd name="connsiteX429" fmla="*/ 1926261 w 7467600"/>
              <a:gd name="connsiteY429" fmla="*/ 6784064 h 6858000"/>
              <a:gd name="connsiteX430" fmla="*/ 1922724 w 7467600"/>
              <a:gd name="connsiteY430" fmla="*/ 6765577 h 6858000"/>
              <a:gd name="connsiteX431" fmla="*/ 1904650 w 7467600"/>
              <a:gd name="connsiteY431" fmla="*/ 6639616 h 6858000"/>
              <a:gd name="connsiteX432" fmla="*/ 1885273 w 7467600"/>
              <a:gd name="connsiteY432" fmla="*/ 6858000 h 6858000"/>
              <a:gd name="connsiteX433" fmla="*/ 1854363 w 7467600"/>
              <a:gd name="connsiteY433" fmla="*/ 6858000 h 6858000"/>
              <a:gd name="connsiteX434" fmla="*/ 1880391 w 7467600"/>
              <a:gd name="connsiteY434" fmla="*/ 6603796 h 6858000"/>
              <a:gd name="connsiteX435" fmla="*/ 1818273 w 7467600"/>
              <a:gd name="connsiteY435" fmla="*/ 6715729 h 6858000"/>
              <a:gd name="connsiteX436" fmla="*/ 1794691 w 7467600"/>
              <a:gd name="connsiteY436" fmla="*/ 6843239 h 6858000"/>
              <a:gd name="connsiteX437" fmla="*/ 1794914 w 7467600"/>
              <a:gd name="connsiteY437" fmla="*/ 6858000 h 6858000"/>
              <a:gd name="connsiteX438" fmla="*/ 1746128 w 7467600"/>
              <a:gd name="connsiteY438" fmla="*/ 6858000 h 6858000"/>
              <a:gd name="connsiteX439" fmla="*/ 1753934 w 7467600"/>
              <a:gd name="connsiteY439" fmla="*/ 6724796 h 6858000"/>
              <a:gd name="connsiteX440" fmla="*/ 1792053 w 7467600"/>
              <a:gd name="connsiteY440" fmla="*/ 6572396 h 6858000"/>
              <a:gd name="connsiteX441" fmla="*/ 1862248 w 7467600"/>
              <a:gd name="connsiteY441" fmla="*/ 6266397 h 6858000"/>
              <a:gd name="connsiteX442" fmla="*/ 1862250 w 7467600"/>
              <a:gd name="connsiteY442" fmla="*/ 6033531 h 6858000"/>
              <a:gd name="connsiteX443" fmla="*/ 1211999 w 7467600"/>
              <a:gd name="connsiteY443" fmla="*/ 6683610 h 6858000"/>
              <a:gd name="connsiteX444" fmla="*/ 1213266 w 7467600"/>
              <a:gd name="connsiteY444" fmla="*/ 6691947 h 6858000"/>
              <a:gd name="connsiteX445" fmla="*/ 1203370 w 7467600"/>
              <a:gd name="connsiteY445" fmla="*/ 6850676 h 6858000"/>
              <a:gd name="connsiteX446" fmla="*/ 1203671 w 7467600"/>
              <a:gd name="connsiteY446" fmla="*/ 6858000 h 6858000"/>
              <a:gd name="connsiteX447" fmla="*/ 1143180 w 7467600"/>
              <a:gd name="connsiteY447" fmla="*/ 6858000 h 6858000"/>
              <a:gd name="connsiteX448" fmla="*/ 1142176 w 7467600"/>
              <a:gd name="connsiteY448" fmla="*/ 6766045 h 6858000"/>
              <a:gd name="connsiteX449" fmla="*/ 1067484 w 7467600"/>
              <a:gd name="connsiteY449" fmla="*/ 6858000 h 6858000"/>
              <a:gd name="connsiteX450" fmla="*/ 953928 w 7467600"/>
              <a:gd name="connsiteY450" fmla="*/ 6858000 h 6858000"/>
              <a:gd name="connsiteX451" fmla="*/ 959715 w 7467600"/>
              <a:gd name="connsiteY451" fmla="*/ 6850185 h 6858000"/>
              <a:gd name="connsiteX452" fmla="*/ 1483788 w 7467600"/>
              <a:gd name="connsiteY452" fmla="*/ 6259174 h 6858000"/>
              <a:gd name="connsiteX453" fmla="*/ 1100671 w 7467600"/>
              <a:gd name="connsiteY453" fmla="*/ 6252137 h 6858000"/>
              <a:gd name="connsiteX454" fmla="*/ 1090144 w 7467600"/>
              <a:gd name="connsiteY454" fmla="*/ 6256748 h 6858000"/>
              <a:gd name="connsiteX455" fmla="*/ 1095872 w 7467600"/>
              <a:gd name="connsiteY455" fmla="*/ 6271892 h 6858000"/>
              <a:gd name="connsiteX456" fmla="*/ 262785 w 7467600"/>
              <a:gd name="connsiteY456" fmla="*/ 6845450 h 6858000"/>
              <a:gd name="connsiteX457" fmla="*/ 209968 w 7467600"/>
              <a:gd name="connsiteY457" fmla="*/ 6770713 h 6858000"/>
              <a:gd name="connsiteX458" fmla="*/ 873460 w 7467600"/>
              <a:gd name="connsiteY458" fmla="*/ 6253768 h 6858000"/>
              <a:gd name="connsiteX459" fmla="*/ 192686 w 7467600"/>
              <a:gd name="connsiteY459" fmla="*/ 5849257 h 6858000"/>
              <a:gd name="connsiteX460" fmla="*/ 4696 w 7467600"/>
              <a:gd name="connsiteY460" fmla="*/ 5697668 h 6858000"/>
              <a:gd name="connsiteX461" fmla="*/ 0 w 7467600"/>
              <a:gd name="connsiteY461" fmla="*/ 5689984 h 6858000"/>
              <a:gd name="connsiteX462" fmla="*/ 0 w 7467600"/>
              <a:gd name="connsiteY462" fmla="*/ 5513472 h 6858000"/>
              <a:gd name="connsiteX463" fmla="*/ 174101 w 7467600"/>
              <a:gd name="connsiteY463" fmla="*/ 5620277 h 6858000"/>
              <a:gd name="connsiteX464" fmla="*/ 891800 w 7467600"/>
              <a:gd name="connsiteY464" fmla="*/ 6036935 h 6858000"/>
              <a:gd name="connsiteX465" fmla="*/ 1072219 w 7467600"/>
              <a:gd name="connsiteY465" fmla="*/ 6169443 h 6858000"/>
              <a:gd name="connsiteX466" fmla="*/ 1074117 w 7467600"/>
              <a:gd name="connsiteY466" fmla="*/ 6170301 h 6858000"/>
              <a:gd name="connsiteX467" fmla="*/ 1083114 w 7467600"/>
              <a:gd name="connsiteY467" fmla="*/ 6174131 h 6858000"/>
              <a:gd name="connsiteX468" fmla="*/ 1543010 w 7467600"/>
              <a:gd name="connsiteY468" fmla="*/ 6191140 h 6858000"/>
              <a:gd name="connsiteX469" fmla="*/ 1551080 w 7467600"/>
              <a:gd name="connsiteY469" fmla="*/ 6195006 h 6858000"/>
              <a:gd name="connsiteX470" fmla="*/ 2345443 w 7467600"/>
              <a:gd name="connsiteY470" fmla="*/ 5549882 h 6858000"/>
              <a:gd name="connsiteX471" fmla="*/ 1721499 w 7467600"/>
              <a:gd name="connsiteY471" fmla="*/ 5599969 h 6858000"/>
              <a:gd name="connsiteX472" fmla="*/ 767716 w 7467600"/>
              <a:gd name="connsiteY472" fmla="*/ 5472768 h 6858000"/>
              <a:gd name="connsiteX473" fmla="*/ 722147 w 7467600"/>
              <a:gd name="connsiteY473" fmla="*/ 5393091 h 6858000"/>
              <a:gd name="connsiteX474" fmla="*/ 1485552 w 7467600"/>
              <a:gd name="connsiteY474" fmla="*/ 5313202 h 6858000"/>
              <a:gd name="connsiteX475" fmla="*/ 2143004 w 7467600"/>
              <a:gd name="connsiteY475" fmla="*/ 5402420 h 6858000"/>
              <a:gd name="connsiteX476" fmla="*/ 1933391 w 7467600"/>
              <a:gd name="connsiteY476" fmla="*/ 5156971 h 6858000"/>
              <a:gd name="connsiteX477" fmla="*/ 1827118 w 7467600"/>
              <a:gd name="connsiteY477" fmla="*/ 4968410 h 6858000"/>
              <a:gd name="connsiteX478" fmla="*/ 1837349 w 7467600"/>
              <a:gd name="connsiteY478" fmla="*/ 4956357 h 6858000"/>
              <a:gd name="connsiteX479" fmla="*/ 2162835 w 7467600"/>
              <a:gd name="connsiteY479" fmla="*/ 5187853 h 6858000"/>
              <a:gd name="connsiteX480" fmla="*/ 2257167 w 7467600"/>
              <a:gd name="connsiteY480" fmla="*/ 5462123 h 6858000"/>
              <a:gd name="connsiteX481" fmla="*/ 2261598 w 7467600"/>
              <a:gd name="connsiteY481" fmla="*/ 5467998 h 6858000"/>
              <a:gd name="connsiteX482" fmla="*/ 2437177 w 7467600"/>
              <a:gd name="connsiteY482" fmla="*/ 5479608 h 6858000"/>
              <a:gd name="connsiteX483" fmla="*/ 2445247 w 7467600"/>
              <a:gd name="connsiteY483" fmla="*/ 5483476 h 6858000"/>
              <a:gd name="connsiteX484" fmla="*/ 2743626 w 7467600"/>
              <a:gd name="connsiteY484" fmla="*/ 5304819 h 6858000"/>
              <a:gd name="connsiteX485" fmla="*/ 3048102 w 7467600"/>
              <a:gd name="connsiteY485" fmla="*/ 5150595 h 6858000"/>
              <a:gd name="connsiteX486" fmla="*/ 1799414 w 7467600"/>
              <a:gd name="connsiteY486" fmla="*/ 4694732 h 6858000"/>
              <a:gd name="connsiteX487" fmla="*/ 1771735 w 7467600"/>
              <a:gd name="connsiteY487" fmla="*/ 4619929 h 6858000"/>
              <a:gd name="connsiteX488" fmla="*/ 3104273 w 7467600"/>
              <a:gd name="connsiteY488" fmla="*/ 5076159 h 6858000"/>
              <a:gd name="connsiteX489" fmla="*/ 3113245 w 7467600"/>
              <a:gd name="connsiteY489" fmla="*/ 5090705 h 6858000"/>
              <a:gd name="connsiteX490" fmla="*/ 3126294 w 7467600"/>
              <a:gd name="connsiteY490" fmla="*/ 5114400 h 6858000"/>
              <a:gd name="connsiteX491" fmla="*/ 3937433 w 7467600"/>
              <a:gd name="connsiteY491" fmla="*/ 4830473 h 6858000"/>
              <a:gd name="connsiteX492" fmla="*/ 3590475 w 7467600"/>
              <a:gd name="connsiteY492" fmla="*/ 4597974 h 6858000"/>
              <a:gd name="connsiteX493" fmla="*/ 3100264 w 7467600"/>
              <a:gd name="connsiteY493" fmla="*/ 4579845 h 6858000"/>
              <a:gd name="connsiteX494" fmla="*/ 2183576 w 7467600"/>
              <a:gd name="connsiteY494" fmla="*/ 4227150 h 6858000"/>
              <a:gd name="connsiteX495" fmla="*/ 2151029 w 7467600"/>
              <a:gd name="connsiteY495" fmla="*/ 4146947 h 6858000"/>
              <a:gd name="connsiteX496" fmla="*/ 3563434 w 7467600"/>
              <a:gd name="connsiteY496" fmla="*/ 4469115 h 6858000"/>
              <a:gd name="connsiteX497" fmla="*/ 3177952 w 7467600"/>
              <a:gd name="connsiteY497" fmla="*/ 3657386 h 6858000"/>
              <a:gd name="connsiteX498" fmla="*/ 3189263 w 7467600"/>
              <a:gd name="connsiteY498" fmla="*/ 3625726 h 6858000"/>
              <a:gd name="connsiteX499" fmla="*/ 3560912 w 7467600"/>
              <a:gd name="connsiteY499" fmla="*/ 4079863 h 6858000"/>
              <a:gd name="connsiteX500" fmla="*/ 3626636 w 7467600"/>
              <a:gd name="connsiteY500" fmla="*/ 4512230 h 6858000"/>
              <a:gd name="connsiteX501" fmla="*/ 3653088 w 7467600"/>
              <a:gd name="connsiteY501" fmla="*/ 4521417 h 6858000"/>
              <a:gd name="connsiteX502" fmla="*/ 3988128 w 7467600"/>
              <a:gd name="connsiteY502" fmla="*/ 4817267 h 6858000"/>
              <a:gd name="connsiteX503" fmla="*/ 4830582 w 7467600"/>
              <a:gd name="connsiteY503" fmla="*/ 4676000 h 6858000"/>
              <a:gd name="connsiteX504" fmla="*/ 4830100 w 7467600"/>
              <a:gd name="connsiteY504" fmla="*/ 4675554 h 6858000"/>
              <a:gd name="connsiteX505" fmla="*/ 4036318 w 7467600"/>
              <a:gd name="connsiteY505" fmla="*/ 4147013 h 6858000"/>
              <a:gd name="connsiteX506" fmla="*/ 3432098 w 7467600"/>
              <a:gd name="connsiteY506" fmla="*/ 3537312 h 6858000"/>
              <a:gd name="connsiteX507" fmla="*/ 3446761 w 7467600"/>
              <a:gd name="connsiteY507" fmla="*/ 3461278 h 6858000"/>
              <a:gd name="connsiteX508" fmla="*/ 4419733 w 7467600"/>
              <a:gd name="connsiteY508" fmla="*/ 3963555 h 6858000"/>
              <a:gd name="connsiteX509" fmla="*/ 4781371 w 7467600"/>
              <a:gd name="connsiteY509" fmla="*/ 4458604 h 6858000"/>
              <a:gd name="connsiteX510" fmla="*/ 4780440 w 7467600"/>
              <a:gd name="connsiteY510" fmla="*/ 4470290 h 6858000"/>
              <a:gd name="connsiteX511" fmla="*/ 4898954 w 7467600"/>
              <a:gd name="connsiteY511" fmla="*/ 4662092 h 6858000"/>
              <a:gd name="connsiteX512" fmla="*/ 4900699 w 7467600"/>
              <a:gd name="connsiteY512" fmla="*/ 4670867 h 6858000"/>
              <a:gd name="connsiteX513" fmla="*/ 5714511 w 7467600"/>
              <a:gd name="connsiteY513" fmla="*/ 4663483 h 6858000"/>
              <a:gd name="connsiteX514" fmla="*/ 5464793 w 7467600"/>
              <a:gd name="connsiteY514" fmla="*/ 4393556 h 6858000"/>
              <a:gd name="connsiteX515" fmla="*/ 5461897 w 7467600"/>
              <a:gd name="connsiteY515" fmla="*/ 4390879 h 6858000"/>
              <a:gd name="connsiteX516" fmla="*/ 4294126 w 7467600"/>
              <a:gd name="connsiteY516" fmla="*/ 3303048 h 6858000"/>
              <a:gd name="connsiteX517" fmla="*/ 4305321 w 7467600"/>
              <a:gd name="connsiteY517" fmla="*/ 3256953 h 6858000"/>
              <a:gd name="connsiteX518" fmla="*/ 4949299 w 7467600"/>
              <a:gd name="connsiteY518" fmla="*/ 3766336 h 6858000"/>
              <a:gd name="connsiteX519" fmla="*/ 5291452 w 7467600"/>
              <a:gd name="connsiteY519" fmla="*/ 4076801 h 6858000"/>
              <a:gd name="connsiteX520" fmla="*/ 5434998 w 7467600"/>
              <a:gd name="connsiteY520" fmla="*/ 4254100 h 6858000"/>
              <a:gd name="connsiteX521" fmla="*/ 5351015 w 7467600"/>
              <a:gd name="connsiteY521" fmla="*/ 3760989 h 6858000"/>
              <a:gd name="connsiteX522" fmla="*/ 5413780 w 7467600"/>
              <a:gd name="connsiteY522" fmla="*/ 2966265 h 6858000"/>
              <a:gd name="connsiteX523" fmla="*/ 5425627 w 7467600"/>
              <a:gd name="connsiteY523" fmla="*/ 2954192 h 6858000"/>
              <a:gd name="connsiteX524" fmla="*/ 6604735 w 7467600"/>
              <a:gd name="connsiteY524" fmla="*/ 2041381 h 6858000"/>
              <a:gd name="connsiteX525" fmla="*/ 7204487 w 7467600"/>
              <a:gd name="connsiteY525" fmla="*/ 2742112 h 6858000"/>
              <a:gd name="connsiteX526" fmla="*/ 7131592 w 7467600"/>
              <a:gd name="connsiteY526" fmla="*/ 2672096 h 6858000"/>
              <a:gd name="connsiteX527" fmla="*/ 6996344 w 7467600"/>
              <a:gd name="connsiteY527" fmla="*/ 2518310 h 6858000"/>
              <a:gd name="connsiteX528" fmla="*/ 6735495 w 7467600"/>
              <a:gd name="connsiteY528" fmla="*/ 2196890 h 6858000"/>
              <a:gd name="connsiteX529" fmla="*/ 6721901 w 7467600"/>
              <a:gd name="connsiteY529" fmla="*/ 2179274 h 6858000"/>
              <a:gd name="connsiteX530" fmla="*/ 6604735 w 7467600"/>
              <a:gd name="connsiteY530" fmla="*/ 2041381 h 6858000"/>
              <a:gd name="connsiteX531" fmla="*/ 6591670 w 7467600"/>
              <a:gd name="connsiteY531" fmla="*/ 1988277 h 6858000"/>
              <a:gd name="connsiteX532" fmla="*/ 6747349 w 7467600"/>
              <a:gd name="connsiteY532" fmla="*/ 2160069 h 6858000"/>
              <a:gd name="connsiteX533" fmla="*/ 6760943 w 7467600"/>
              <a:gd name="connsiteY533" fmla="*/ 2177686 h 6858000"/>
              <a:gd name="connsiteX534" fmla="*/ 7021065 w 7467600"/>
              <a:gd name="connsiteY534" fmla="*/ 2498102 h 6858000"/>
              <a:gd name="connsiteX535" fmla="*/ 7155223 w 7467600"/>
              <a:gd name="connsiteY535" fmla="*/ 2650386 h 6858000"/>
              <a:gd name="connsiteX536" fmla="*/ 7203167 w 7467600"/>
              <a:gd name="connsiteY536" fmla="*/ 2697288 h 6858000"/>
              <a:gd name="connsiteX537" fmla="*/ 6937703 w 7467600"/>
              <a:gd name="connsiteY537" fmla="*/ 2321981 h 6858000"/>
              <a:gd name="connsiteX538" fmla="*/ 6591670 w 7467600"/>
              <a:gd name="connsiteY538" fmla="*/ 1988277 h 6858000"/>
              <a:gd name="connsiteX539" fmla="*/ 5798671 w 7467600"/>
              <a:gd name="connsiteY539" fmla="*/ 1981601 h 6858000"/>
              <a:gd name="connsiteX540" fmla="*/ 5754709 w 7467600"/>
              <a:gd name="connsiteY540" fmla="*/ 2071454 h 6858000"/>
              <a:gd name="connsiteX541" fmla="*/ 5763044 w 7467600"/>
              <a:gd name="connsiteY541" fmla="*/ 2842206 h 6858000"/>
              <a:gd name="connsiteX542" fmla="*/ 5764974 w 7467600"/>
              <a:gd name="connsiteY542" fmla="*/ 2799609 h 6858000"/>
              <a:gd name="connsiteX543" fmla="*/ 5767665 w 7467600"/>
              <a:gd name="connsiteY543" fmla="*/ 2666409 h 6858000"/>
              <a:gd name="connsiteX544" fmla="*/ 5763055 w 7467600"/>
              <a:gd name="connsiteY544" fmla="*/ 2579705 h 6858000"/>
              <a:gd name="connsiteX545" fmla="*/ 5758079 w 7467600"/>
              <a:gd name="connsiteY545" fmla="*/ 2492508 h 6858000"/>
              <a:gd name="connsiteX546" fmla="*/ 5779325 w 7467600"/>
              <a:gd name="connsiteY546" fmla="*/ 2197069 h 6858000"/>
              <a:gd name="connsiteX547" fmla="*/ 5798671 w 7467600"/>
              <a:gd name="connsiteY547" fmla="*/ 1981601 h 6858000"/>
              <a:gd name="connsiteX548" fmla="*/ 5829202 w 7467600"/>
              <a:gd name="connsiteY548" fmla="*/ 1971679 h 6858000"/>
              <a:gd name="connsiteX549" fmla="*/ 5809558 w 7467600"/>
              <a:gd name="connsiteY549" fmla="*/ 2198043 h 6858000"/>
              <a:gd name="connsiteX550" fmla="*/ 5788653 w 7467600"/>
              <a:gd name="connsiteY550" fmla="*/ 2489430 h 6858000"/>
              <a:gd name="connsiteX551" fmla="*/ 5793439 w 7467600"/>
              <a:gd name="connsiteY551" fmla="*/ 2575235 h 6858000"/>
              <a:gd name="connsiteX552" fmla="*/ 5796837 w 7467600"/>
              <a:gd name="connsiteY552" fmla="*/ 2637633 h 6858000"/>
              <a:gd name="connsiteX553" fmla="*/ 5818614 w 7467600"/>
              <a:gd name="connsiteY553" fmla="*/ 2473055 h 6858000"/>
              <a:gd name="connsiteX554" fmla="*/ 5829202 w 7467600"/>
              <a:gd name="connsiteY554" fmla="*/ 1971679 h 6858000"/>
              <a:gd name="connsiteX555" fmla="*/ 5911389 w 7467600"/>
              <a:gd name="connsiteY555" fmla="*/ 1898371 h 6858000"/>
              <a:gd name="connsiteX556" fmla="*/ 6237627 w 7467600"/>
              <a:gd name="connsiteY556" fmla="*/ 2231921 h 6858000"/>
              <a:gd name="connsiteX557" fmla="*/ 5911389 w 7467600"/>
              <a:gd name="connsiteY557" fmla="*/ 1898371 h 6858000"/>
              <a:gd name="connsiteX558" fmla="*/ 6944437 w 7467600"/>
              <a:gd name="connsiteY558" fmla="*/ 1575402 h 6858000"/>
              <a:gd name="connsiteX559" fmla="*/ 6304730 w 7467600"/>
              <a:gd name="connsiteY559" fmla="*/ 1766654 h 6858000"/>
              <a:gd name="connsiteX560" fmla="*/ 6944437 w 7467600"/>
              <a:gd name="connsiteY560" fmla="*/ 1575402 h 6858000"/>
              <a:gd name="connsiteX561" fmla="*/ 7019523 w 7467600"/>
              <a:gd name="connsiteY561" fmla="*/ 1519450 h 6858000"/>
              <a:gd name="connsiteX562" fmla="*/ 6298091 w 7467600"/>
              <a:gd name="connsiteY562" fmla="*/ 1737122 h 6858000"/>
              <a:gd name="connsiteX563" fmla="*/ 7019523 w 7467600"/>
              <a:gd name="connsiteY563" fmla="*/ 1519450 h 6858000"/>
              <a:gd name="connsiteX564" fmla="*/ 2399523 w 7467600"/>
              <a:gd name="connsiteY564" fmla="*/ 1428234 h 6858000"/>
              <a:gd name="connsiteX565" fmla="*/ 2224982 w 7467600"/>
              <a:gd name="connsiteY565" fmla="*/ 1826201 h 6858000"/>
              <a:gd name="connsiteX566" fmla="*/ 2096099 w 7467600"/>
              <a:gd name="connsiteY566" fmla="*/ 2345900 h 6858000"/>
              <a:gd name="connsiteX567" fmla="*/ 2283317 w 7467600"/>
              <a:gd name="connsiteY567" fmla="*/ 1796925 h 6858000"/>
              <a:gd name="connsiteX568" fmla="*/ 2399523 w 7467600"/>
              <a:gd name="connsiteY568" fmla="*/ 1428234 h 6858000"/>
              <a:gd name="connsiteX569" fmla="*/ 2448558 w 7467600"/>
              <a:gd name="connsiteY569" fmla="*/ 1373435 h 6858000"/>
              <a:gd name="connsiteX570" fmla="*/ 2312521 w 7467600"/>
              <a:gd name="connsiteY570" fmla="*/ 1806140 h 6858000"/>
              <a:gd name="connsiteX571" fmla="*/ 2127533 w 7467600"/>
              <a:gd name="connsiteY571" fmla="*/ 2348380 h 6858000"/>
              <a:gd name="connsiteX572" fmla="*/ 2358080 w 7467600"/>
              <a:gd name="connsiteY572" fmla="*/ 1866134 h 6858000"/>
              <a:gd name="connsiteX573" fmla="*/ 2407436 w 7467600"/>
              <a:gd name="connsiteY573" fmla="*/ 1651070 h 6858000"/>
              <a:gd name="connsiteX574" fmla="*/ 2448558 w 7467600"/>
              <a:gd name="connsiteY574" fmla="*/ 1373435 h 6858000"/>
              <a:gd name="connsiteX575" fmla="*/ 278707 w 7467600"/>
              <a:gd name="connsiteY575" fmla="*/ 1352270 h 6858000"/>
              <a:gd name="connsiteX576" fmla="*/ 321570 w 7467600"/>
              <a:gd name="connsiteY576" fmla="*/ 1861610 h 6858000"/>
              <a:gd name="connsiteX577" fmla="*/ 294281 w 7467600"/>
              <a:gd name="connsiteY577" fmla="*/ 1440658 h 6858000"/>
              <a:gd name="connsiteX578" fmla="*/ 278707 w 7467600"/>
              <a:gd name="connsiteY578" fmla="*/ 1352270 h 6858000"/>
              <a:gd name="connsiteX579" fmla="*/ 1423821 w 7467600"/>
              <a:gd name="connsiteY579" fmla="*/ 1351958 h 6858000"/>
              <a:gd name="connsiteX580" fmla="*/ 1638521 w 7467600"/>
              <a:gd name="connsiteY580" fmla="*/ 1908470 h 6858000"/>
              <a:gd name="connsiteX581" fmla="*/ 1754199 w 7467600"/>
              <a:gd name="connsiteY581" fmla="*/ 2149284 h 6858000"/>
              <a:gd name="connsiteX582" fmla="*/ 1908359 w 7467600"/>
              <a:gd name="connsiteY582" fmla="*/ 2364988 h 6858000"/>
              <a:gd name="connsiteX583" fmla="*/ 1647661 w 7467600"/>
              <a:gd name="connsiteY583" fmla="*/ 1825945 h 6858000"/>
              <a:gd name="connsiteX584" fmla="*/ 1423821 w 7467600"/>
              <a:gd name="connsiteY584" fmla="*/ 1351958 h 6858000"/>
              <a:gd name="connsiteX585" fmla="*/ 1431890 w 7467600"/>
              <a:gd name="connsiteY585" fmla="*/ 1306475 h 6858000"/>
              <a:gd name="connsiteX586" fmla="*/ 1507597 w 7467600"/>
              <a:gd name="connsiteY586" fmla="*/ 1446132 h 6858000"/>
              <a:gd name="connsiteX587" fmla="*/ 1674586 w 7467600"/>
              <a:gd name="connsiteY587" fmla="*/ 1813832 h 6858000"/>
              <a:gd name="connsiteX588" fmla="*/ 1815950 w 7467600"/>
              <a:gd name="connsiteY588" fmla="*/ 2128564 h 6858000"/>
              <a:gd name="connsiteX589" fmla="*/ 1984242 w 7467600"/>
              <a:gd name="connsiteY589" fmla="*/ 2430829 h 6858000"/>
              <a:gd name="connsiteX590" fmla="*/ 2014023 w 7467600"/>
              <a:gd name="connsiteY590" fmla="*/ 2450995 h 6858000"/>
              <a:gd name="connsiteX591" fmla="*/ 1747337 w 7467600"/>
              <a:gd name="connsiteY591" fmla="*/ 1855264 h 6858000"/>
              <a:gd name="connsiteX592" fmla="*/ 1533749 w 7467600"/>
              <a:gd name="connsiteY592" fmla="*/ 1478656 h 6858000"/>
              <a:gd name="connsiteX593" fmla="*/ 1431890 w 7467600"/>
              <a:gd name="connsiteY593" fmla="*/ 1306475 h 6858000"/>
              <a:gd name="connsiteX594" fmla="*/ 5052692 w 7467600"/>
              <a:gd name="connsiteY594" fmla="*/ 1292994 h 6858000"/>
              <a:gd name="connsiteX595" fmla="*/ 5200661 w 7467600"/>
              <a:gd name="connsiteY595" fmla="*/ 1635186 h 6858000"/>
              <a:gd name="connsiteX596" fmla="*/ 5297138 w 7467600"/>
              <a:gd name="connsiteY596" fmla="*/ 1906351 h 6858000"/>
              <a:gd name="connsiteX597" fmla="*/ 5052692 w 7467600"/>
              <a:gd name="connsiteY597" fmla="*/ 1292994 h 6858000"/>
              <a:gd name="connsiteX598" fmla="*/ 5009948 w 7467600"/>
              <a:gd name="connsiteY598" fmla="*/ 1273619 h 6858000"/>
              <a:gd name="connsiteX599" fmla="*/ 5121777 w 7467600"/>
              <a:gd name="connsiteY599" fmla="*/ 1654213 h 6858000"/>
              <a:gd name="connsiteX600" fmla="*/ 5293545 w 7467600"/>
              <a:gd name="connsiteY600" fmla="*/ 2072247 h 6858000"/>
              <a:gd name="connsiteX601" fmla="*/ 5294042 w 7467600"/>
              <a:gd name="connsiteY601" fmla="*/ 2065019 h 6858000"/>
              <a:gd name="connsiteX602" fmla="*/ 5171936 w 7467600"/>
              <a:gd name="connsiteY602" fmla="*/ 1647613 h 6858000"/>
              <a:gd name="connsiteX603" fmla="*/ 5009948 w 7467600"/>
              <a:gd name="connsiteY603" fmla="*/ 1273619 h 6858000"/>
              <a:gd name="connsiteX604" fmla="*/ 655236 w 7467600"/>
              <a:gd name="connsiteY604" fmla="*/ 1268632 h 6858000"/>
              <a:gd name="connsiteX605" fmla="*/ 839521 w 7467600"/>
              <a:gd name="connsiteY605" fmla="*/ 1685315 h 6858000"/>
              <a:gd name="connsiteX606" fmla="*/ 1109416 w 7467600"/>
              <a:gd name="connsiteY606" fmla="*/ 2061663 h 6858000"/>
              <a:gd name="connsiteX607" fmla="*/ 1298300 w 7467600"/>
              <a:gd name="connsiteY607" fmla="*/ 2247742 h 6858000"/>
              <a:gd name="connsiteX608" fmla="*/ 1125871 w 7467600"/>
              <a:gd name="connsiteY608" fmla="*/ 1989513 h 6858000"/>
              <a:gd name="connsiteX609" fmla="*/ 981574 w 7467600"/>
              <a:gd name="connsiteY609" fmla="*/ 1783157 h 6858000"/>
              <a:gd name="connsiteX610" fmla="*/ 922198 w 7467600"/>
              <a:gd name="connsiteY610" fmla="*/ 1677437 h 6858000"/>
              <a:gd name="connsiteX611" fmla="*/ 869293 w 7467600"/>
              <a:gd name="connsiteY611" fmla="*/ 1583214 h 6858000"/>
              <a:gd name="connsiteX612" fmla="*/ 751431 w 7467600"/>
              <a:gd name="connsiteY612" fmla="*/ 1405731 h 6858000"/>
              <a:gd name="connsiteX613" fmla="*/ 655236 w 7467600"/>
              <a:gd name="connsiteY613" fmla="*/ 1268632 h 6858000"/>
              <a:gd name="connsiteX614" fmla="*/ 6516292 w 7467600"/>
              <a:gd name="connsiteY614" fmla="*/ 1263064 h 6858000"/>
              <a:gd name="connsiteX615" fmla="*/ 5736320 w 7467600"/>
              <a:gd name="connsiteY615" fmla="*/ 1501803 h 6858000"/>
              <a:gd name="connsiteX616" fmla="*/ 6516292 w 7467600"/>
              <a:gd name="connsiteY616" fmla="*/ 1263064 h 6858000"/>
              <a:gd name="connsiteX617" fmla="*/ 291466 w 7467600"/>
              <a:gd name="connsiteY617" fmla="*/ 1250369 h 6858000"/>
              <a:gd name="connsiteX618" fmla="*/ 323180 w 7467600"/>
              <a:gd name="connsiteY618" fmla="*/ 1435283 h 6858000"/>
              <a:gd name="connsiteX619" fmla="*/ 349381 w 7467600"/>
              <a:gd name="connsiteY619" fmla="*/ 1875041 h 6858000"/>
              <a:gd name="connsiteX620" fmla="*/ 374363 w 7467600"/>
              <a:gd name="connsiteY620" fmla="*/ 1506494 h 6858000"/>
              <a:gd name="connsiteX621" fmla="*/ 302168 w 7467600"/>
              <a:gd name="connsiteY621" fmla="*/ 1274495 h 6858000"/>
              <a:gd name="connsiteX622" fmla="*/ 291466 w 7467600"/>
              <a:gd name="connsiteY622" fmla="*/ 1250369 h 6858000"/>
              <a:gd name="connsiteX623" fmla="*/ 678222 w 7467600"/>
              <a:gd name="connsiteY623" fmla="*/ 1248670 h 6858000"/>
              <a:gd name="connsiteX624" fmla="*/ 775536 w 7467600"/>
              <a:gd name="connsiteY624" fmla="*/ 1388015 h 6858000"/>
              <a:gd name="connsiteX625" fmla="*/ 894529 w 7467600"/>
              <a:gd name="connsiteY625" fmla="*/ 1567739 h 6858000"/>
              <a:gd name="connsiteX626" fmla="*/ 948000 w 7467600"/>
              <a:gd name="connsiteY626" fmla="*/ 1663088 h 6858000"/>
              <a:gd name="connsiteX627" fmla="*/ 1006812 w 7467600"/>
              <a:gd name="connsiteY627" fmla="*/ 1767683 h 6858000"/>
              <a:gd name="connsiteX628" fmla="*/ 1149133 w 7467600"/>
              <a:gd name="connsiteY628" fmla="*/ 1971513 h 6858000"/>
              <a:gd name="connsiteX629" fmla="*/ 1333952 w 7467600"/>
              <a:gd name="connsiteY629" fmla="*/ 2251620 h 6858000"/>
              <a:gd name="connsiteX630" fmla="*/ 1337329 w 7467600"/>
              <a:gd name="connsiteY630" fmla="*/ 2258350 h 6858000"/>
              <a:gd name="connsiteX631" fmla="*/ 1014726 w 7467600"/>
              <a:gd name="connsiteY631" fmla="*/ 1615556 h 6858000"/>
              <a:gd name="connsiteX632" fmla="*/ 678222 w 7467600"/>
              <a:gd name="connsiteY632" fmla="*/ 1248670 h 6858000"/>
              <a:gd name="connsiteX633" fmla="*/ 6691602 w 7467600"/>
              <a:gd name="connsiteY633" fmla="*/ 1140573 h 6858000"/>
              <a:gd name="connsiteX634" fmla="*/ 6571100 w 7467600"/>
              <a:gd name="connsiteY634" fmla="*/ 1183662 h 6858000"/>
              <a:gd name="connsiteX635" fmla="*/ 6241687 w 7467600"/>
              <a:gd name="connsiteY635" fmla="*/ 1257600 h 6858000"/>
              <a:gd name="connsiteX636" fmla="*/ 5693009 w 7467600"/>
              <a:gd name="connsiteY636" fmla="*/ 1478256 h 6858000"/>
              <a:gd name="connsiteX637" fmla="*/ 6548420 w 7467600"/>
              <a:gd name="connsiteY637" fmla="*/ 1214599 h 6858000"/>
              <a:gd name="connsiteX638" fmla="*/ 6605473 w 7467600"/>
              <a:gd name="connsiteY638" fmla="*/ 1184686 h 6858000"/>
              <a:gd name="connsiteX639" fmla="*/ 6691602 w 7467600"/>
              <a:gd name="connsiteY639" fmla="*/ 1140573 h 6858000"/>
              <a:gd name="connsiteX640" fmla="*/ 4002475 w 7467600"/>
              <a:gd name="connsiteY640" fmla="*/ 1037802 h 6858000"/>
              <a:gd name="connsiteX641" fmla="*/ 4000324 w 7467600"/>
              <a:gd name="connsiteY641" fmla="*/ 1039362 h 6858000"/>
              <a:gd name="connsiteX642" fmla="*/ 4002862 w 7467600"/>
              <a:gd name="connsiteY642" fmla="*/ 1042866 h 6858000"/>
              <a:gd name="connsiteX643" fmla="*/ 4002475 w 7467600"/>
              <a:gd name="connsiteY643" fmla="*/ 1037802 h 6858000"/>
              <a:gd name="connsiteX644" fmla="*/ 506322 w 7467600"/>
              <a:gd name="connsiteY644" fmla="*/ 1020997 h 6858000"/>
              <a:gd name="connsiteX645" fmla="*/ 533068 w 7467600"/>
              <a:gd name="connsiteY645" fmla="*/ 1029409 h 6858000"/>
              <a:gd name="connsiteX646" fmla="*/ 1232525 w 7467600"/>
              <a:gd name="connsiteY646" fmla="*/ 1804675 h 6858000"/>
              <a:gd name="connsiteX647" fmla="*/ 1388858 w 7467600"/>
              <a:gd name="connsiteY647" fmla="*/ 2368011 h 6858000"/>
              <a:gd name="connsiteX648" fmla="*/ 1384098 w 7467600"/>
              <a:gd name="connsiteY648" fmla="*/ 2378125 h 6858000"/>
              <a:gd name="connsiteX649" fmla="*/ 1425393 w 7467600"/>
              <a:gd name="connsiteY649" fmla="*/ 2589124 h 6858000"/>
              <a:gd name="connsiteX650" fmla="*/ 1424001 w 7467600"/>
              <a:gd name="connsiteY650" fmla="*/ 2597541 h 6858000"/>
              <a:gd name="connsiteX651" fmla="*/ 2152729 w 7467600"/>
              <a:gd name="connsiteY651" fmla="*/ 2864487 h 6858000"/>
              <a:gd name="connsiteX652" fmla="*/ 2020609 w 7467600"/>
              <a:gd name="connsiteY652" fmla="*/ 2539671 h 6858000"/>
              <a:gd name="connsiteX653" fmla="*/ 2018920 w 7467600"/>
              <a:gd name="connsiteY653" fmla="*/ 2536309 h 6858000"/>
              <a:gd name="connsiteX654" fmla="*/ 1342441 w 7467600"/>
              <a:gd name="connsiteY654" fmla="*/ 1173017 h 6858000"/>
              <a:gd name="connsiteX655" fmla="*/ 1367925 w 7467600"/>
              <a:gd name="connsiteY655" fmla="*/ 1135648 h 6858000"/>
              <a:gd name="connsiteX656" fmla="*/ 1771401 w 7467600"/>
              <a:gd name="connsiteY656" fmla="*/ 1806673 h 6858000"/>
              <a:gd name="connsiteX657" fmla="*/ 1972385 w 7467600"/>
              <a:gd name="connsiteY657" fmla="*/ 2198735 h 6858000"/>
              <a:gd name="connsiteX658" fmla="*/ 2040892 w 7467600"/>
              <a:gd name="connsiteY658" fmla="*/ 2405205 h 6858000"/>
              <a:gd name="connsiteX659" fmla="*/ 2131689 w 7467600"/>
              <a:gd name="connsiteY659" fmla="*/ 1936926 h 6858000"/>
              <a:gd name="connsiteX660" fmla="*/ 2454820 w 7467600"/>
              <a:gd name="connsiteY660" fmla="*/ 1248808 h 6858000"/>
              <a:gd name="connsiteX661" fmla="*/ 2492512 w 7467600"/>
              <a:gd name="connsiteY661" fmla="*/ 1302920 h 6858000"/>
              <a:gd name="connsiteX662" fmla="*/ 2081216 w 7467600"/>
              <a:gd name="connsiteY662" fmla="*/ 2527513 h 6858000"/>
              <a:gd name="connsiteX663" fmla="*/ 2081211 w 7467600"/>
              <a:gd name="connsiteY663" fmla="*/ 2528916 h 6858000"/>
              <a:gd name="connsiteX664" fmla="*/ 2199067 w 7467600"/>
              <a:gd name="connsiteY664" fmla="*/ 2884061 h 6858000"/>
              <a:gd name="connsiteX665" fmla="*/ 3192586 w 7467600"/>
              <a:gd name="connsiteY665" fmla="*/ 3411496 h 6858000"/>
              <a:gd name="connsiteX666" fmla="*/ 3182620 w 7467600"/>
              <a:gd name="connsiteY666" fmla="*/ 3483279 h 6858000"/>
              <a:gd name="connsiteX667" fmla="*/ 2435119 w 7467600"/>
              <a:gd name="connsiteY667" fmla="*/ 3080173 h 6858000"/>
              <a:gd name="connsiteX668" fmla="*/ 2410152 w 7467600"/>
              <a:gd name="connsiteY668" fmla="*/ 3063751 h 6858000"/>
              <a:gd name="connsiteX669" fmla="*/ 2408099 w 7467600"/>
              <a:gd name="connsiteY669" fmla="*/ 3064403 h 6858000"/>
              <a:gd name="connsiteX670" fmla="*/ 2407218 w 7467600"/>
              <a:gd name="connsiteY670" fmla="*/ 3070324 h 6858000"/>
              <a:gd name="connsiteX671" fmla="*/ 2380138 w 7467600"/>
              <a:gd name="connsiteY671" fmla="*/ 3099341 h 6858000"/>
              <a:gd name="connsiteX672" fmla="*/ 1765923 w 7467600"/>
              <a:gd name="connsiteY672" fmla="*/ 3581043 h 6858000"/>
              <a:gd name="connsiteX673" fmla="*/ 1702258 w 7467600"/>
              <a:gd name="connsiteY673" fmla="*/ 3612286 h 6858000"/>
              <a:gd name="connsiteX674" fmla="*/ 1538370 w 7467600"/>
              <a:gd name="connsiteY674" fmla="*/ 3811804 h 6858000"/>
              <a:gd name="connsiteX675" fmla="*/ 542867 w 7467600"/>
              <a:gd name="connsiteY675" fmla="*/ 4944092 h 6858000"/>
              <a:gd name="connsiteX676" fmla="*/ 515800 w 7467600"/>
              <a:gd name="connsiteY676" fmla="*/ 4862180 h 6858000"/>
              <a:gd name="connsiteX677" fmla="*/ 909145 w 7467600"/>
              <a:gd name="connsiteY677" fmla="*/ 4199225 h 6858000"/>
              <a:gd name="connsiteX678" fmla="*/ 1214067 w 7467600"/>
              <a:gd name="connsiteY678" fmla="*/ 3908561 h 6858000"/>
              <a:gd name="connsiteX679" fmla="*/ 640967 w 7467600"/>
              <a:gd name="connsiteY679" fmla="*/ 4105601 h 6858000"/>
              <a:gd name="connsiteX680" fmla="*/ 112563 w 7467600"/>
              <a:gd name="connsiteY680" fmla="*/ 4396952 h 6858000"/>
              <a:gd name="connsiteX681" fmla="*/ 0 w 7467600"/>
              <a:gd name="connsiteY681" fmla="*/ 4466006 h 6858000"/>
              <a:gd name="connsiteX682" fmla="*/ 0 w 7467600"/>
              <a:gd name="connsiteY682" fmla="*/ 4233763 h 6858000"/>
              <a:gd name="connsiteX683" fmla="*/ 36881 w 7467600"/>
              <a:gd name="connsiteY683" fmla="*/ 4200118 h 6858000"/>
              <a:gd name="connsiteX684" fmla="*/ 910534 w 7467600"/>
              <a:gd name="connsiteY684" fmla="*/ 3629753 h 6858000"/>
              <a:gd name="connsiteX685" fmla="*/ 1578717 w 7467600"/>
              <a:gd name="connsiteY685" fmla="*/ 3575982 h 6858000"/>
              <a:gd name="connsiteX686" fmla="*/ 2338780 w 7467600"/>
              <a:gd name="connsiteY686" fmla="*/ 3033725 h 6858000"/>
              <a:gd name="connsiteX687" fmla="*/ 1807991 w 7467600"/>
              <a:gd name="connsiteY687" fmla="*/ 2807184 h 6858000"/>
              <a:gd name="connsiteX688" fmla="*/ 1416358 w 7467600"/>
              <a:gd name="connsiteY688" fmla="*/ 3112571 h 6858000"/>
              <a:gd name="connsiteX689" fmla="*/ 939066 w 7467600"/>
              <a:gd name="connsiteY689" fmla="*/ 3378798 h 6858000"/>
              <a:gd name="connsiteX690" fmla="*/ 115099 w 7467600"/>
              <a:gd name="connsiteY690" fmla="*/ 3607650 h 6858000"/>
              <a:gd name="connsiteX691" fmla="*/ 97284 w 7467600"/>
              <a:gd name="connsiteY691" fmla="*/ 3520393 h 6858000"/>
              <a:gd name="connsiteX692" fmla="*/ 922050 w 7467600"/>
              <a:gd name="connsiteY692" fmla="*/ 3074867 h 6858000"/>
              <a:gd name="connsiteX693" fmla="*/ 1405265 w 7467600"/>
              <a:gd name="connsiteY693" fmla="*/ 3016319 h 6858000"/>
              <a:gd name="connsiteX694" fmla="*/ 1407512 w 7467600"/>
              <a:gd name="connsiteY694" fmla="*/ 3018001 h 6858000"/>
              <a:gd name="connsiteX695" fmla="*/ 1726266 w 7467600"/>
              <a:gd name="connsiteY695" fmla="*/ 2777274 h 6858000"/>
              <a:gd name="connsiteX696" fmla="*/ 625390 w 7467600"/>
              <a:gd name="connsiteY696" fmla="*/ 2514541 h 6858000"/>
              <a:gd name="connsiteX697" fmla="*/ 619799 w 7467600"/>
              <a:gd name="connsiteY697" fmla="*/ 2527180 h 6858000"/>
              <a:gd name="connsiteX698" fmla="*/ 310030 w 7467600"/>
              <a:gd name="connsiteY698" fmla="*/ 2771818 h 6858000"/>
              <a:gd name="connsiteX699" fmla="*/ 173877 w 7467600"/>
              <a:gd name="connsiteY699" fmla="*/ 2937056 h 6858000"/>
              <a:gd name="connsiteX700" fmla="*/ 77889 w 7467600"/>
              <a:gd name="connsiteY700" fmla="*/ 3138440 h 6858000"/>
              <a:gd name="connsiteX701" fmla="*/ 0 w 7467600"/>
              <a:gd name="connsiteY701" fmla="*/ 3271395 h 6858000"/>
              <a:gd name="connsiteX702" fmla="*/ 0 w 7467600"/>
              <a:gd name="connsiteY702" fmla="*/ 3153002 h 6858000"/>
              <a:gd name="connsiteX703" fmla="*/ 2386 w 7467600"/>
              <a:gd name="connsiteY703" fmla="*/ 3149203 h 6858000"/>
              <a:gd name="connsiteX704" fmla="*/ 89753 w 7467600"/>
              <a:gd name="connsiteY704" fmla="*/ 2987702 h 6858000"/>
              <a:gd name="connsiteX705" fmla="*/ 76869 w 7467600"/>
              <a:gd name="connsiteY705" fmla="*/ 3005404 h 6858000"/>
              <a:gd name="connsiteX706" fmla="*/ 32049 w 7467600"/>
              <a:gd name="connsiteY706" fmla="*/ 3065814 h 6858000"/>
              <a:gd name="connsiteX707" fmla="*/ 0 w 7467600"/>
              <a:gd name="connsiteY707" fmla="*/ 3108744 h 6858000"/>
              <a:gd name="connsiteX708" fmla="*/ 0 w 7467600"/>
              <a:gd name="connsiteY708" fmla="*/ 3058059 h 6858000"/>
              <a:gd name="connsiteX709" fmla="*/ 7610 w 7467600"/>
              <a:gd name="connsiteY709" fmla="*/ 3047889 h 6858000"/>
              <a:gd name="connsiteX710" fmla="*/ 52419 w 7467600"/>
              <a:gd name="connsiteY710" fmla="*/ 2987479 h 6858000"/>
              <a:gd name="connsiteX711" fmla="*/ 59142 w 7467600"/>
              <a:gd name="connsiteY711" fmla="*/ 2978488 h 6858000"/>
              <a:gd name="connsiteX712" fmla="*/ 0 w 7467600"/>
              <a:gd name="connsiteY712" fmla="*/ 3015334 h 6858000"/>
              <a:gd name="connsiteX713" fmla="*/ 0 w 7467600"/>
              <a:gd name="connsiteY713" fmla="*/ 2914286 h 6858000"/>
              <a:gd name="connsiteX714" fmla="*/ 36383 w 7467600"/>
              <a:gd name="connsiteY714" fmla="*/ 2901128 h 6858000"/>
              <a:gd name="connsiteX715" fmla="*/ 156329 w 7467600"/>
              <a:gd name="connsiteY715" fmla="*/ 2840533 h 6858000"/>
              <a:gd name="connsiteX716" fmla="*/ 358355 w 7467600"/>
              <a:gd name="connsiteY716" fmla="*/ 2620471 h 6858000"/>
              <a:gd name="connsiteX717" fmla="*/ 510577 w 7467600"/>
              <a:gd name="connsiteY717" fmla="*/ 2501244 h 6858000"/>
              <a:gd name="connsiteX718" fmla="*/ 211967 w 7467600"/>
              <a:gd name="connsiteY718" fmla="*/ 2479171 h 6858000"/>
              <a:gd name="connsiteX719" fmla="*/ 0 w 7467600"/>
              <a:gd name="connsiteY719" fmla="*/ 2476398 h 6858000"/>
              <a:gd name="connsiteX720" fmla="*/ 0 w 7467600"/>
              <a:gd name="connsiteY720" fmla="*/ 2389189 h 6858000"/>
              <a:gd name="connsiteX721" fmla="*/ 103062 w 7467600"/>
              <a:gd name="connsiteY721" fmla="*/ 2389518 h 6858000"/>
              <a:gd name="connsiteX722" fmla="*/ 510734 w 7467600"/>
              <a:gd name="connsiteY722" fmla="*/ 2416201 h 6858000"/>
              <a:gd name="connsiteX723" fmla="*/ 279257 w 7467600"/>
              <a:gd name="connsiteY723" fmla="*/ 2092102 h 6858000"/>
              <a:gd name="connsiteX724" fmla="*/ 65265 w 7467600"/>
              <a:gd name="connsiteY724" fmla="*/ 2006049 h 6858000"/>
              <a:gd name="connsiteX725" fmla="*/ 0 w 7467600"/>
              <a:gd name="connsiteY725" fmla="*/ 1982532 h 6858000"/>
              <a:gd name="connsiteX726" fmla="*/ 0 w 7467600"/>
              <a:gd name="connsiteY726" fmla="*/ 1912789 h 6858000"/>
              <a:gd name="connsiteX727" fmla="*/ 97460 w 7467600"/>
              <a:gd name="connsiteY727" fmla="*/ 1953725 h 6858000"/>
              <a:gd name="connsiteX728" fmla="*/ 221272 w 7467600"/>
              <a:gd name="connsiteY728" fmla="*/ 1980766 h 6858000"/>
              <a:gd name="connsiteX729" fmla="*/ 116765 w 7467600"/>
              <a:gd name="connsiteY729" fmla="*/ 1911033 h 6858000"/>
              <a:gd name="connsiteX730" fmla="*/ 16405 w 7467600"/>
              <a:gd name="connsiteY730" fmla="*/ 1803412 h 6858000"/>
              <a:gd name="connsiteX731" fmla="*/ 0 w 7467600"/>
              <a:gd name="connsiteY731" fmla="*/ 1784777 h 6858000"/>
              <a:gd name="connsiteX732" fmla="*/ 0 w 7467600"/>
              <a:gd name="connsiteY732" fmla="*/ 1740082 h 6858000"/>
              <a:gd name="connsiteX733" fmla="*/ 39394 w 7467600"/>
              <a:gd name="connsiteY733" fmla="*/ 1784856 h 6858000"/>
              <a:gd name="connsiteX734" fmla="*/ 135813 w 7467600"/>
              <a:gd name="connsiteY734" fmla="*/ 1888838 h 6858000"/>
              <a:gd name="connsiteX735" fmla="*/ 242575 w 7467600"/>
              <a:gd name="connsiteY735" fmla="*/ 1958841 h 6858000"/>
              <a:gd name="connsiteX736" fmla="*/ 82197 w 7467600"/>
              <a:gd name="connsiteY736" fmla="*/ 1754826 h 6858000"/>
              <a:gd name="connsiteX737" fmla="*/ 0 w 7467600"/>
              <a:gd name="connsiteY737" fmla="*/ 1679650 h 6858000"/>
              <a:gd name="connsiteX738" fmla="*/ 0 w 7467600"/>
              <a:gd name="connsiteY738" fmla="*/ 1602463 h 6858000"/>
              <a:gd name="connsiteX739" fmla="*/ 84689 w 7467600"/>
              <a:gd name="connsiteY739" fmla="*/ 1677442 h 6858000"/>
              <a:gd name="connsiteX740" fmla="*/ 298437 w 7467600"/>
              <a:gd name="connsiteY740" fmla="*/ 1968019 h 6858000"/>
              <a:gd name="connsiteX741" fmla="*/ 227269 w 7467600"/>
              <a:gd name="connsiteY741" fmla="*/ 1114064 h 6858000"/>
              <a:gd name="connsiteX742" fmla="*/ 248003 w 7467600"/>
              <a:gd name="connsiteY742" fmla="*/ 1089613 h 6858000"/>
              <a:gd name="connsiteX743" fmla="*/ 427020 w 7467600"/>
              <a:gd name="connsiteY743" fmla="*/ 1619803 h 6858000"/>
              <a:gd name="connsiteX744" fmla="*/ 340345 w 7467600"/>
              <a:gd name="connsiteY744" fmla="*/ 2027739 h 6858000"/>
              <a:gd name="connsiteX745" fmla="*/ 360865 w 7467600"/>
              <a:gd name="connsiteY745" fmla="*/ 2044827 h 6858000"/>
              <a:gd name="connsiteX746" fmla="*/ 560414 w 7467600"/>
              <a:gd name="connsiteY746" fmla="*/ 2421457 h 6858000"/>
              <a:gd name="connsiteX747" fmla="*/ 1359703 w 7467600"/>
              <a:gd name="connsiteY747" fmla="*/ 2578554 h 6858000"/>
              <a:gd name="connsiteX748" fmla="*/ 1359422 w 7467600"/>
              <a:gd name="connsiteY748" fmla="*/ 2577994 h 6858000"/>
              <a:gd name="connsiteX749" fmla="*/ 828701 w 7467600"/>
              <a:gd name="connsiteY749" fmla="*/ 1839520 h 6858000"/>
              <a:gd name="connsiteX750" fmla="*/ 494427 w 7467600"/>
              <a:gd name="connsiteY750" fmla="*/ 1092333 h 6858000"/>
              <a:gd name="connsiteX751" fmla="*/ 506322 w 7467600"/>
              <a:gd name="connsiteY751" fmla="*/ 1020997 h 6858000"/>
              <a:gd name="connsiteX752" fmla="*/ 4570198 w 7467600"/>
              <a:gd name="connsiteY752" fmla="*/ 978081 h 6858000"/>
              <a:gd name="connsiteX753" fmla="*/ 4523691 w 7467600"/>
              <a:gd name="connsiteY753" fmla="*/ 1127776 h 6858000"/>
              <a:gd name="connsiteX754" fmla="*/ 4509875 w 7467600"/>
              <a:gd name="connsiteY754" fmla="*/ 1167552 h 6858000"/>
              <a:gd name="connsiteX755" fmla="*/ 4478168 w 7467600"/>
              <a:gd name="connsiteY755" fmla="*/ 1260735 h 6858000"/>
              <a:gd name="connsiteX756" fmla="*/ 4409309 w 7467600"/>
              <a:gd name="connsiteY756" fmla="*/ 1666996 h 6858000"/>
              <a:gd name="connsiteX757" fmla="*/ 4370031 w 7467600"/>
              <a:gd name="connsiteY757" fmla="*/ 1955666 h 6858000"/>
              <a:gd name="connsiteX758" fmla="*/ 4570198 w 7467600"/>
              <a:gd name="connsiteY758" fmla="*/ 978081 h 6858000"/>
              <a:gd name="connsiteX759" fmla="*/ 4557898 w 7467600"/>
              <a:gd name="connsiteY759" fmla="*/ 900011 h 6858000"/>
              <a:gd name="connsiteX760" fmla="*/ 4344840 w 7467600"/>
              <a:gd name="connsiteY760" fmla="*/ 1922038 h 6858000"/>
              <a:gd name="connsiteX761" fmla="*/ 4378710 w 7467600"/>
              <a:gd name="connsiteY761" fmla="*/ 1665516 h 6858000"/>
              <a:gd name="connsiteX762" fmla="*/ 4448798 w 7467600"/>
              <a:gd name="connsiteY762" fmla="*/ 1253024 h 6858000"/>
              <a:gd name="connsiteX763" fmla="*/ 4480315 w 7467600"/>
              <a:gd name="connsiteY763" fmla="*/ 1158454 h 6858000"/>
              <a:gd name="connsiteX764" fmla="*/ 4494133 w 7467600"/>
              <a:gd name="connsiteY764" fmla="*/ 1118676 h 6858000"/>
              <a:gd name="connsiteX765" fmla="*/ 4557898 w 7467600"/>
              <a:gd name="connsiteY765" fmla="*/ 900011 h 6858000"/>
              <a:gd name="connsiteX766" fmla="*/ 5870151 w 7467600"/>
              <a:gd name="connsiteY766" fmla="*/ 898890 h 6858000"/>
              <a:gd name="connsiteX767" fmla="*/ 5861335 w 7467600"/>
              <a:gd name="connsiteY767" fmla="*/ 899177 h 6858000"/>
              <a:gd name="connsiteX768" fmla="*/ 5843702 w 7467600"/>
              <a:gd name="connsiteY768" fmla="*/ 899748 h 6858000"/>
              <a:gd name="connsiteX769" fmla="*/ 5651107 w 7467600"/>
              <a:gd name="connsiteY769" fmla="*/ 920306 h 6858000"/>
              <a:gd name="connsiteX770" fmla="*/ 5459407 w 7467600"/>
              <a:gd name="connsiteY770" fmla="*/ 940975 h 6858000"/>
              <a:gd name="connsiteX771" fmla="*/ 5374846 w 7467600"/>
              <a:gd name="connsiteY771" fmla="*/ 941988 h 6858000"/>
              <a:gd name="connsiteX772" fmla="*/ 5256105 w 7467600"/>
              <a:gd name="connsiteY772" fmla="*/ 945632 h 6858000"/>
              <a:gd name="connsiteX773" fmla="*/ 5107071 w 7467600"/>
              <a:gd name="connsiteY773" fmla="*/ 969720 h 6858000"/>
              <a:gd name="connsiteX774" fmla="*/ 4998681 w 7467600"/>
              <a:gd name="connsiteY774" fmla="*/ 988771 h 6858000"/>
              <a:gd name="connsiteX775" fmla="*/ 5870151 w 7467600"/>
              <a:gd name="connsiteY775" fmla="*/ 898890 h 6858000"/>
              <a:gd name="connsiteX776" fmla="*/ 5504425 w 7467600"/>
              <a:gd name="connsiteY776" fmla="*/ 848067 h 6858000"/>
              <a:gd name="connsiteX777" fmla="*/ 4968849 w 7467600"/>
              <a:gd name="connsiteY777" fmla="*/ 962318 h 6858000"/>
              <a:gd name="connsiteX778" fmla="*/ 5104039 w 7467600"/>
              <a:gd name="connsiteY778" fmla="*/ 940634 h 6858000"/>
              <a:gd name="connsiteX779" fmla="*/ 5256311 w 7467600"/>
              <a:gd name="connsiteY779" fmla="*/ 916490 h 6858000"/>
              <a:gd name="connsiteX780" fmla="*/ 5377381 w 7467600"/>
              <a:gd name="connsiteY780" fmla="*/ 912671 h 6858000"/>
              <a:gd name="connsiteX781" fmla="*/ 5460148 w 7467600"/>
              <a:gd name="connsiteY781" fmla="*/ 911442 h 6858000"/>
              <a:gd name="connsiteX782" fmla="*/ 5648971 w 7467600"/>
              <a:gd name="connsiteY782" fmla="*/ 891331 h 6858000"/>
              <a:gd name="connsiteX783" fmla="*/ 5844807 w 7467600"/>
              <a:gd name="connsiteY783" fmla="*/ 870718 h 6858000"/>
              <a:gd name="connsiteX784" fmla="*/ 5862975 w 7467600"/>
              <a:gd name="connsiteY784" fmla="*/ 869756 h 6858000"/>
              <a:gd name="connsiteX785" fmla="*/ 5920887 w 7467600"/>
              <a:gd name="connsiteY785" fmla="*/ 865929 h 6858000"/>
              <a:gd name="connsiteX786" fmla="*/ 5504425 w 7467600"/>
              <a:gd name="connsiteY786" fmla="*/ 848067 h 6858000"/>
              <a:gd name="connsiteX787" fmla="*/ 3607114 w 7467600"/>
              <a:gd name="connsiteY787" fmla="*/ 467441 h 6858000"/>
              <a:gd name="connsiteX788" fmla="*/ 3296242 w 7467600"/>
              <a:gd name="connsiteY788" fmla="*/ 807991 h 6858000"/>
              <a:gd name="connsiteX789" fmla="*/ 3174674 w 7467600"/>
              <a:gd name="connsiteY789" fmla="*/ 919759 h 6858000"/>
              <a:gd name="connsiteX790" fmla="*/ 3042978 w 7467600"/>
              <a:gd name="connsiteY790" fmla="*/ 1054894 h 6858000"/>
              <a:gd name="connsiteX791" fmla="*/ 2968914 w 7467600"/>
              <a:gd name="connsiteY791" fmla="*/ 1133756 h 6858000"/>
              <a:gd name="connsiteX792" fmla="*/ 3103823 w 7467600"/>
              <a:gd name="connsiteY792" fmla="*/ 1026814 h 6858000"/>
              <a:gd name="connsiteX793" fmla="*/ 3607114 w 7467600"/>
              <a:gd name="connsiteY793" fmla="*/ 467441 h 6858000"/>
              <a:gd name="connsiteX794" fmla="*/ 3744487 w 7467600"/>
              <a:gd name="connsiteY794" fmla="*/ 383136 h 6858000"/>
              <a:gd name="connsiteX795" fmla="*/ 3970213 w 7467600"/>
              <a:gd name="connsiteY795" fmla="*/ 995559 h 6858000"/>
              <a:gd name="connsiteX796" fmla="*/ 3744487 w 7467600"/>
              <a:gd name="connsiteY796" fmla="*/ 383136 h 6858000"/>
              <a:gd name="connsiteX797" fmla="*/ 3624562 w 7467600"/>
              <a:gd name="connsiteY797" fmla="*/ 367041 h 6858000"/>
              <a:gd name="connsiteX798" fmla="*/ 3489712 w 7467600"/>
              <a:gd name="connsiteY798" fmla="*/ 485386 h 6858000"/>
              <a:gd name="connsiteX799" fmla="*/ 3182994 w 7467600"/>
              <a:gd name="connsiteY799" fmla="*/ 828265 h 6858000"/>
              <a:gd name="connsiteX800" fmla="*/ 2892114 w 7467600"/>
              <a:gd name="connsiteY800" fmla="*/ 1172635 h 6858000"/>
              <a:gd name="connsiteX801" fmla="*/ 3021459 w 7467600"/>
              <a:gd name="connsiteY801" fmla="*/ 1035385 h 6858000"/>
              <a:gd name="connsiteX802" fmla="*/ 3153873 w 7467600"/>
              <a:gd name="connsiteY802" fmla="*/ 898971 h 6858000"/>
              <a:gd name="connsiteX803" fmla="*/ 3276511 w 7467600"/>
              <a:gd name="connsiteY803" fmla="*/ 786423 h 6858000"/>
              <a:gd name="connsiteX804" fmla="*/ 3584154 w 7467600"/>
              <a:gd name="connsiteY804" fmla="*/ 448218 h 6858000"/>
              <a:gd name="connsiteX805" fmla="*/ 3624562 w 7467600"/>
              <a:gd name="connsiteY805" fmla="*/ 367041 h 6858000"/>
              <a:gd name="connsiteX806" fmla="*/ 3766672 w 7467600"/>
              <a:gd name="connsiteY806" fmla="*/ 359429 h 6858000"/>
              <a:gd name="connsiteX807" fmla="*/ 3996338 w 7467600"/>
              <a:gd name="connsiteY807" fmla="*/ 968237 h 6858000"/>
              <a:gd name="connsiteX808" fmla="*/ 3766672 w 7467600"/>
              <a:gd name="connsiteY808" fmla="*/ 359429 h 6858000"/>
              <a:gd name="connsiteX809" fmla="*/ 5805386 w 7467600"/>
              <a:gd name="connsiteY809" fmla="*/ 239240 h 6858000"/>
              <a:gd name="connsiteX810" fmla="*/ 5736947 w 7467600"/>
              <a:gd name="connsiteY810" fmla="*/ 261367 h 6858000"/>
              <a:gd name="connsiteX811" fmla="*/ 5427012 w 7467600"/>
              <a:gd name="connsiteY811" fmla="*/ 311272 h 6858000"/>
              <a:gd name="connsiteX812" fmla="*/ 5147818 w 7467600"/>
              <a:gd name="connsiteY812" fmla="*/ 322112 h 6858000"/>
              <a:gd name="connsiteX813" fmla="*/ 5060854 w 7467600"/>
              <a:gd name="connsiteY813" fmla="*/ 311882 h 6858000"/>
              <a:gd name="connsiteX814" fmla="*/ 4945989 w 7467600"/>
              <a:gd name="connsiteY814" fmla="*/ 300516 h 6858000"/>
              <a:gd name="connsiteX815" fmla="*/ 5410479 w 7467600"/>
              <a:gd name="connsiteY815" fmla="*/ 348434 h 6858000"/>
              <a:gd name="connsiteX816" fmla="*/ 5805386 w 7467600"/>
              <a:gd name="connsiteY816" fmla="*/ 239240 h 6858000"/>
              <a:gd name="connsiteX817" fmla="*/ 5905192 w 7467600"/>
              <a:gd name="connsiteY817" fmla="*/ 163079 h 6858000"/>
              <a:gd name="connsiteX818" fmla="*/ 5865655 w 7467600"/>
              <a:gd name="connsiteY818" fmla="*/ 171901 h 6858000"/>
              <a:gd name="connsiteX819" fmla="*/ 5259740 w 7467600"/>
              <a:gd name="connsiteY819" fmla="*/ 257013 h 6858000"/>
              <a:gd name="connsiteX820" fmla="*/ 5208466 w 7467600"/>
              <a:gd name="connsiteY820" fmla="*/ 257550 h 6858000"/>
              <a:gd name="connsiteX821" fmla="*/ 4980204 w 7467600"/>
              <a:gd name="connsiteY821" fmla="*/ 271903 h 6858000"/>
              <a:gd name="connsiteX822" fmla="*/ 5068068 w 7467600"/>
              <a:gd name="connsiteY822" fmla="*/ 282244 h 6858000"/>
              <a:gd name="connsiteX823" fmla="*/ 5153231 w 7467600"/>
              <a:gd name="connsiteY823" fmla="*/ 292240 h 6858000"/>
              <a:gd name="connsiteX824" fmla="*/ 5426491 w 7467600"/>
              <a:gd name="connsiteY824" fmla="*/ 281128 h 6858000"/>
              <a:gd name="connsiteX825" fmla="*/ 5731212 w 7467600"/>
              <a:gd name="connsiteY825" fmla="*/ 231951 h 6858000"/>
              <a:gd name="connsiteX826" fmla="*/ 5905192 w 7467600"/>
              <a:gd name="connsiteY826" fmla="*/ 163079 h 6858000"/>
              <a:gd name="connsiteX827" fmla="*/ 5944437 w 7467600"/>
              <a:gd name="connsiteY827" fmla="*/ 113829 h 6858000"/>
              <a:gd name="connsiteX828" fmla="*/ 5825032 w 7467600"/>
              <a:gd name="connsiteY828" fmla="*/ 146405 h 6858000"/>
              <a:gd name="connsiteX829" fmla="*/ 4955599 w 7467600"/>
              <a:gd name="connsiteY829" fmla="*/ 247008 h 6858000"/>
              <a:gd name="connsiteX830" fmla="*/ 5210104 w 7467600"/>
              <a:gd name="connsiteY830" fmla="*/ 228123 h 6858000"/>
              <a:gd name="connsiteX831" fmla="*/ 5261015 w 7467600"/>
              <a:gd name="connsiteY831" fmla="*/ 227087 h 6858000"/>
              <a:gd name="connsiteX832" fmla="*/ 5861181 w 7467600"/>
              <a:gd name="connsiteY832" fmla="*/ 143093 h 6858000"/>
              <a:gd name="connsiteX833" fmla="*/ 5961252 w 7467600"/>
              <a:gd name="connsiteY833" fmla="*/ 114820 h 6858000"/>
              <a:gd name="connsiteX834" fmla="*/ 5944437 w 7467600"/>
              <a:gd name="connsiteY834" fmla="*/ 113829 h 6858000"/>
              <a:gd name="connsiteX835" fmla="*/ 3882765 w 7467600"/>
              <a:gd name="connsiteY835" fmla="*/ 0 h 6858000"/>
              <a:gd name="connsiteX836" fmla="*/ 3995099 w 7467600"/>
              <a:gd name="connsiteY836" fmla="*/ 0 h 6858000"/>
              <a:gd name="connsiteX837" fmla="*/ 4163818 w 7467600"/>
              <a:gd name="connsiteY837" fmla="*/ 234104 h 6858000"/>
              <a:gd name="connsiteX838" fmla="*/ 4172099 w 7467600"/>
              <a:gd name="connsiteY838" fmla="*/ 234207 h 6858000"/>
              <a:gd name="connsiteX839" fmla="*/ 4784282 w 7467600"/>
              <a:gd name="connsiteY839" fmla="*/ 276561 h 6858000"/>
              <a:gd name="connsiteX840" fmla="*/ 4801687 w 7467600"/>
              <a:gd name="connsiteY840" fmla="*/ 267764 h 6858000"/>
              <a:gd name="connsiteX841" fmla="*/ 6082788 w 7467600"/>
              <a:gd name="connsiteY841" fmla="*/ 64119 h 6858000"/>
              <a:gd name="connsiteX842" fmla="*/ 6099442 w 7467600"/>
              <a:gd name="connsiteY842" fmla="*/ 82568 h 6858000"/>
              <a:gd name="connsiteX843" fmla="*/ 4804137 w 7467600"/>
              <a:gd name="connsiteY843" fmla="*/ 320931 h 6858000"/>
              <a:gd name="connsiteX844" fmla="*/ 4227047 w 7467600"/>
              <a:gd name="connsiteY844" fmla="*/ 313415 h 6858000"/>
              <a:gd name="connsiteX845" fmla="*/ 4346041 w 7467600"/>
              <a:gd name="connsiteY845" fmla="*/ 456086 h 6858000"/>
              <a:gd name="connsiteX846" fmla="*/ 4870967 w 7467600"/>
              <a:gd name="connsiteY846" fmla="*/ 963061 h 6858000"/>
              <a:gd name="connsiteX847" fmla="*/ 4889647 w 7467600"/>
              <a:gd name="connsiteY847" fmla="*/ 957147 h 6858000"/>
              <a:gd name="connsiteX848" fmla="*/ 5422504 w 7467600"/>
              <a:gd name="connsiteY848" fmla="*/ 805191 h 6858000"/>
              <a:gd name="connsiteX849" fmla="*/ 6087656 w 7467600"/>
              <a:gd name="connsiteY849" fmla="*/ 826703 h 6858000"/>
              <a:gd name="connsiteX850" fmla="*/ 6058717 w 7467600"/>
              <a:gd name="connsiteY850" fmla="*/ 865992 h 6858000"/>
              <a:gd name="connsiteX851" fmla="*/ 4974153 w 7467600"/>
              <a:gd name="connsiteY851" fmla="*/ 1045456 h 6858000"/>
              <a:gd name="connsiteX852" fmla="*/ 5627835 w 7467600"/>
              <a:gd name="connsiteY852" fmla="*/ 1472077 h 6858000"/>
              <a:gd name="connsiteX853" fmla="*/ 5629817 w 7467600"/>
              <a:gd name="connsiteY853" fmla="*/ 1471412 h 6858000"/>
              <a:gd name="connsiteX854" fmla="*/ 5634124 w 7467600"/>
              <a:gd name="connsiteY854" fmla="*/ 1470572 h 6858000"/>
              <a:gd name="connsiteX855" fmla="*/ 5755832 w 7467600"/>
              <a:gd name="connsiteY855" fmla="*/ 1383886 h 6858000"/>
              <a:gd name="connsiteX856" fmla="*/ 6014186 w 7467600"/>
              <a:gd name="connsiteY856" fmla="*/ 1279799 h 6858000"/>
              <a:gd name="connsiteX857" fmla="*/ 6901619 w 7467600"/>
              <a:gd name="connsiteY857" fmla="*/ 1047874 h 6858000"/>
              <a:gd name="connsiteX858" fmla="*/ 6931566 w 7467600"/>
              <a:gd name="connsiteY858" fmla="*/ 1062034 h 6858000"/>
              <a:gd name="connsiteX859" fmla="*/ 5790982 w 7467600"/>
              <a:gd name="connsiteY859" fmla="*/ 1561380 h 6858000"/>
              <a:gd name="connsiteX860" fmla="*/ 6188971 w 7467600"/>
              <a:gd name="connsiteY860" fmla="*/ 1755168 h 6858000"/>
              <a:gd name="connsiteX861" fmla="*/ 6202446 w 7467600"/>
              <a:gd name="connsiteY861" fmla="*/ 1752268 h 6858000"/>
              <a:gd name="connsiteX862" fmla="*/ 7179560 w 7467600"/>
              <a:gd name="connsiteY862" fmla="*/ 1467551 h 6858000"/>
              <a:gd name="connsiteX863" fmla="*/ 7158730 w 7467600"/>
              <a:gd name="connsiteY863" fmla="*/ 1507835 h 6858000"/>
              <a:gd name="connsiteX864" fmla="*/ 6326959 w 7467600"/>
              <a:gd name="connsiteY864" fmla="*/ 1817686 h 6858000"/>
              <a:gd name="connsiteX865" fmla="*/ 6537433 w 7467600"/>
              <a:gd name="connsiteY865" fmla="*/ 1907790 h 6858000"/>
              <a:gd name="connsiteX866" fmla="*/ 6550221 w 7467600"/>
              <a:gd name="connsiteY866" fmla="*/ 1910729 h 6858000"/>
              <a:gd name="connsiteX867" fmla="*/ 6964438 w 7467600"/>
              <a:gd name="connsiteY867" fmla="*/ 2209505 h 6858000"/>
              <a:gd name="connsiteX868" fmla="*/ 7367862 w 7467600"/>
              <a:gd name="connsiteY868" fmla="*/ 2806833 h 6858000"/>
              <a:gd name="connsiteX869" fmla="*/ 7364329 w 7467600"/>
              <a:gd name="connsiteY869" fmla="*/ 2826907 h 6858000"/>
              <a:gd name="connsiteX870" fmla="*/ 7290545 w 7467600"/>
              <a:gd name="connsiteY870" fmla="*/ 2850663 h 6858000"/>
              <a:gd name="connsiteX871" fmla="*/ 6472036 w 7467600"/>
              <a:gd name="connsiteY871" fmla="*/ 1959003 h 6858000"/>
              <a:gd name="connsiteX872" fmla="*/ 5792897 w 7467600"/>
              <a:gd name="connsiteY872" fmla="*/ 1647747 h 6858000"/>
              <a:gd name="connsiteX873" fmla="*/ 5842751 w 7467600"/>
              <a:gd name="connsiteY873" fmla="*/ 1816112 h 6858000"/>
              <a:gd name="connsiteX874" fmla="*/ 5847424 w 7467600"/>
              <a:gd name="connsiteY874" fmla="*/ 1815776 h 6858000"/>
              <a:gd name="connsiteX875" fmla="*/ 6399821 w 7467600"/>
              <a:gd name="connsiteY875" fmla="*/ 2344799 h 6858000"/>
              <a:gd name="connsiteX876" fmla="*/ 6323232 w 7467600"/>
              <a:gd name="connsiteY876" fmla="*/ 2389634 h 6858000"/>
              <a:gd name="connsiteX877" fmla="*/ 5942958 w 7467600"/>
              <a:gd name="connsiteY877" fmla="*/ 2077708 h 6858000"/>
              <a:gd name="connsiteX878" fmla="*/ 5921559 w 7467600"/>
              <a:gd name="connsiteY878" fmla="*/ 2378596 h 6858000"/>
              <a:gd name="connsiteX879" fmla="*/ 5817651 w 7467600"/>
              <a:gd name="connsiteY879" fmla="*/ 3023919 h 6858000"/>
              <a:gd name="connsiteX880" fmla="*/ 5729634 w 7467600"/>
              <a:gd name="connsiteY880" fmla="*/ 3051849 h 6858000"/>
              <a:gd name="connsiteX881" fmla="*/ 5611018 w 7467600"/>
              <a:gd name="connsiteY881" fmla="*/ 2316769 h 6858000"/>
              <a:gd name="connsiteX882" fmla="*/ 5687608 w 7467600"/>
              <a:gd name="connsiteY882" fmla="*/ 2039972 h 6858000"/>
              <a:gd name="connsiteX883" fmla="*/ 5657554 w 7467600"/>
              <a:gd name="connsiteY883" fmla="*/ 1576445 h 6858000"/>
              <a:gd name="connsiteX884" fmla="*/ 5150475 w 7467600"/>
              <a:gd name="connsiteY884" fmla="*/ 1274012 h 6858000"/>
              <a:gd name="connsiteX885" fmla="*/ 5349142 w 7467600"/>
              <a:gd name="connsiteY885" fmla="*/ 2204405 h 6858000"/>
              <a:gd name="connsiteX886" fmla="*/ 5262214 w 7467600"/>
              <a:gd name="connsiteY886" fmla="*/ 2233836 h 6858000"/>
              <a:gd name="connsiteX887" fmla="*/ 4981539 w 7467600"/>
              <a:gd name="connsiteY887" fmla="*/ 1542201 h 6858000"/>
              <a:gd name="connsiteX888" fmla="*/ 4958461 w 7467600"/>
              <a:gd name="connsiteY888" fmla="*/ 1136957 h 6858000"/>
              <a:gd name="connsiteX889" fmla="*/ 4655015 w 7467600"/>
              <a:gd name="connsiteY889" fmla="*/ 891426 h 6858000"/>
              <a:gd name="connsiteX890" fmla="*/ 4348002 w 7467600"/>
              <a:gd name="connsiteY890" fmla="*/ 2205895 h 6858000"/>
              <a:gd name="connsiteX891" fmla="*/ 4262250 w 7467600"/>
              <a:gd name="connsiteY891" fmla="*/ 2219972 h 6858000"/>
              <a:gd name="connsiteX892" fmla="*/ 4550611 w 7467600"/>
              <a:gd name="connsiteY892" fmla="*/ 817540 h 6858000"/>
              <a:gd name="connsiteX893" fmla="*/ 4564418 w 7467600"/>
              <a:gd name="connsiteY893" fmla="*/ 808293 h 6858000"/>
              <a:gd name="connsiteX894" fmla="*/ 4266388 w 7467600"/>
              <a:gd name="connsiteY894" fmla="*/ 500083 h 6858000"/>
              <a:gd name="connsiteX895" fmla="*/ 4032842 w 7467600"/>
              <a:gd name="connsiteY895" fmla="*/ 211809 h 6858000"/>
              <a:gd name="connsiteX896" fmla="*/ 3882765 w 7467600"/>
              <a:gd name="connsiteY896" fmla="*/ 0 h 6858000"/>
              <a:gd name="connsiteX897" fmla="*/ 3721337 w 7467600"/>
              <a:gd name="connsiteY897" fmla="*/ 0 h 6858000"/>
              <a:gd name="connsiteX898" fmla="*/ 3797544 w 7467600"/>
              <a:gd name="connsiteY898" fmla="*/ 0 h 6858000"/>
              <a:gd name="connsiteX899" fmla="*/ 3775734 w 7467600"/>
              <a:gd name="connsiteY899" fmla="*/ 95131 h 6858000"/>
              <a:gd name="connsiteX900" fmla="*/ 3724807 w 7467600"/>
              <a:gd name="connsiteY900" fmla="*/ 272257 h 6858000"/>
              <a:gd name="connsiteX901" fmla="*/ 3726844 w 7467600"/>
              <a:gd name="connsiteY901" fmla="*/ 282988 h 6858000"/>
              <a:gd name="connsiteX902" fmla="*/ 3742664 w 7467600"/>
              <a:gd name="connsiteY902" fmla="*/ 279918 h 6858000"/>
              <a:gd name="connsiteX903" fmla="*/ 4103910 w 7467600"/>
              <a:gd name="connsiteY903" fmla="*/ 1161917 h 6858000"/>
              <a:gd name="connsiteX904" fmla="*/ 4020269 w 7467600"/>
              <a:gd name="connsiteY904" fmla="*/ 1200406 h 6858000"/>
              <a:gd name="connsiteX905" fmla="*/ 3674882 w 7467600"/>
              <a:gd name="connsiteY905" fmla="*/ 488524 h 6858000"/>
              <a:gd name="connsiteX906" fmla="*/ 3132682 w 7467600"/>
              <a:gd name="connsiteY906" fmla="*/ 1072284 h 6858000"/>
              <a:gd name="connsiteX907" fmla="*/ 2716346 w 7467600"/>
              <a:gd name="connsiteY907" fmla="*/ 1276376 h 6858000"/>
              <a:gd name="connsiteX908" fmla="*/ 2716772 w 7467600"/>
              <a:gd name="connsiteY908" fmla="*/ 1255462 h 6858000"/>
              <a:gd name="connsiteX909" fmla="*/ 3471096 w 7467600"/>
              <a:gd name="connsiteY909" fmla="*/ 437072 h 6858000"/>
              <a:gd name="connsiteX910" fmla="*/ 3639057 w 7467600"/>
              <a:gd name="connsiteY910" fmla="*/ 286334 h 6858000"/>
              <a:gd name="connsiteX911" fmla="*/ 3640309 w 7467600"/>
              <a:gd name="connsiteY911" fmla="*/ 284664 h 6858000"/>
              <a:gd name="connsiteX912" fmla="*/ 3646022 w 7467600"/>
              <a:gd name="connsiteY912" fmla="*/ 276711 h 6858000"/>
              <a:gd name="connsiteX913" fmla="*/ 3707943 w 7467600"/>
              <a:gd name="connsiteY913" fmla="*/ 65958 h 6858000"/>
              <a:gd name="connsiteX914" fmla="*/ 3721337 w 7467600"/>
              <a:gd name="connsiteY914" fmla="*/ 0 h 6858000"/>
              <a:gd name="connsiteX915" fmla="*/ 2867960 w 7467600"/>
              <a:gd name="connsiteY915" fmla="*/ 0 h 6858000"/>
              <a:gd name="connsiteX916" fmla="*/ 2926351 w 7467600"/>
              <a:gd name="connsiteY916" fmla="*/ 0 h 6858000"/>
              <a:gd name="connsiteX917" fmla="*/ 2902823 w 7467600"/>
              <a:gd name="connsiteY917" fmla="*/ 262929 h 6858000"/>
              <a:gd name="connsiteX918" fmla="*/ 2940663 w 7467600"/>
              <a:gd name="connsiteY918" fmla="*/ 140884 h 6858000"/>
              <a:gd name="connsiteX919" fmla="*/ 2947039 w 7467600"/>
              <a:gd name="connsiteY919" fmla="*/ 122524 h 6858000"/>
              <a:gd name="connsiteX920" fmla="*/ 2984316 w 7467600"/>
              <a:gd name="connsiteY920" fmla="*/ 0 h 6858000"/>
              <a:gd name="connsiteX921" fmla="*/ 3016114 w 7467600"/>
              <a:gd name="connsiteY921" fmla="*/ 0 h 6858000"/>
              <a:gd name="connsiteX922" fmla="*/ 2979949 w 7467600"/>
              <a:gd name="connsiteY922" fmla="*/ 119274 h 6858000"/>
              <a:gd name="connsiteX923" fmla="*/ 3023879 w 7467600"/>
              <a:gd name="connsiteY923" fmla="*/ 0 h 6858000"/>
              <a:gd name="connsiteX924" fmla="*/ 3105400 w 7467600"/>
              <a:gd name="connsiteY924" fmla="*/ 0 h 6858000"/>
              <a:gd name="connsiteX925" fmla="*/ 3094669 w 7467600"/>
              <a:gd name="connsiteY925" fmla="*/ 30308 h 6858000"/>
              <a:gd name="connsiteX926" fmla="*/ 2901945 w 7467600"/>
              <a:gd name="connsiteY926" fmla="*/ 466538 h 6858000"/>
              <a:gd name="connsiteX927" fmla="*/ 2815209 w 7467600"/>
              <a:gd name="connsiteY927" fmla="*/ 497361 h 6858000"/>
              <a:gd name="connsiteX928" fmla="*/ 2844845 w 7467600"/>
              <a:gd name="connsiteY928" fmla="*/ 127638 h 6858000"/>
              <a:gd name="connsiteX929" fmla="*/ 2867960 w 7467600"/>
              <a:gd name="connsiteY929" fmla="*/ 0 h 6858000"/>
              <a:gd name="connsiteX930" fmla="*/ 1057230 w 7467600"/>
              <a:gd name="connsiteY930" fmla="*/ 0 h 6858000"/>
              <a:gd name="connsiteX931" fmla="*/ 1111003 w 7467600"/>
              <a:gd name="connsiteY931" fmla="*/ 0 h 6858000"/>
              <a:gd name="connsiteX932" fmla="*/ 1125553 w 7467600"/>
              <a:gd name="connsiteY932" fmla="*/ 52588 h 6858000"/>
              <a:gd name="connsiteX933" fmla="*/ 1304276 w 7467600"/>
              <a:gd name="connsiteY933" fmla="*/ 476275 h 6858000"/>
              <a:gd name="connsiteX934" fmla="*/ 1492066 w 7467600"/>
              <a:gd name="connsiteY934" fmla="*/ 886333 h 6858000"/>
              <a:gd name="connsiteX935" fmla="*/ 1423698 w 7467600"/>
              <a:gd name="connsiteY935" fmla="*/ 710817 h 6858000"/>
              <a:gd name="connsiteX936" fmla="*/ 1357609 w 7467600"/>
              <a:gd name="connsiteY936" fmla="*/ 532892 h 6858000"/>
              <a:gd name="connsiteX937" fmla="*/ 1309550 w 7467600"/>
              <a:gd name="connsiteY937" fmla="*/ 374031 h 6858000"/>
              <a:gd name="connsiteX938" fmla="*/ 1193673 w 7467600"/>
              <a:gd name="connsiteY938" fmla="*/ 49533 h 6858000"/>
              <a:gd name="connsiteX939" fmla="*/ 1164391 w 7467600"/>
              <a:gd name="connsiteY939" fmla="*/ 0 h 6858000"/>
              <a:gd name="connsiteX940" fmla="*/ 1200666 w 7467600"/>
              <a:gd name="connsiteY940" fmla="*/ 0 h 6858000"/>
              <a:gd name="connsiteX941" fmla="*/ 1223408 w 7467600"/>
              <a:gd name="connsiteY941" fmla="*/ 38996 h 6858000"/>
              <a:gd name="connsiteX942" fmla="*/ 1339635 w 7467600"/>
              <a:gd name="connsiteY942" fmla="*/ 365517 h 6858000"/>
              <a:gd name="connsiteX943" fmla="*/ 1387469 w 7467600"/>
              <a:gd name="connsiteY943" fmla="*/ 523079 h 6858000"/>
              <a:gd name="connsiteX944" fmla="*/ 1452685 w 7467600"/>
              <a:gd name="connsiteY944" fmla="*/ 699806 h 6858000"/>
              <a:gd name="connsiteX945" fmla="*/ 1492092 w 7467600"/>
              <a:gd name="connsiteY945" fmla="*/ 800424 h 6858000"/>
              <a:gd name="connsiteX946" fmla="*/ 1455302 w 7467600"/>
              <a:gd name="connsiteY946" fmla="*/ 632913 h 6858000"/>
              <a:gd name="connsiteX947" fmla="*/ 1222336 w 7467600"/>
              <a:gd name="connsiteY947" fmla="*/ 9480 h 6858000"/>
              <a:gd name="connsiteX948" fmla="*/ 1214634 w 7467600"/>
              <a:gd name="connsiteY948" fmla="*/ 0 h 6858000"/>
              <a:gd name="connsiteX949" fmla="*/ 1289827 w 7467600"/>
              <a:gd name="connsiteY949" fmla="*/ 0 h 6858000"/>
              <a:gd name="connsiteX950" fmla="*/ 1321076 w 7467600"/>
              <a:gd name="connsiteY950" fmla="*/ 59722 h 6858000"/>
              <a:gd name="connsiteX951" fmla="*/ 1512579 w 7467600"/>
              <a:gd name="connsiteY951" fmla="*/ 626441 h 6858000"/>
              <a:gd name="connsiteX952" fmla="*/ 1506076 w 7467600"/>
              <a:gd name="connsiteY952" fmla="*/ 1089289 h 6858000"/>
              <a:gd name="connsiteX953" fmla="*/ 1486346 w 7467600"/>
              <a:gd name="connsiteY953" fmla="*/ 1079919 h 6858000"/>
              <a:gd name="connsiteX954" fmla="*/ 1070511 w 7467600"/>
              <a:gd name="connsiteY954" fmla="*/ 48609 h 6858000"/>
              <a:gd name="connsiteX955" fmla="*/ 1057230 w 7467600"/>
              <a:gd name="connsiteY955" fmla="*/ 0 h 6858000"/>
              <a:gd name="connsiteX956" fmla="*/ 43151 w 7467600"/>
              <a:gd name="connsiteY956" fmla="*/ 0 h 6858000"/>
              <a:gd name="connsiteX957" fmla="*/ 95283 w 7467600"/>
              <a:gd name="connsiteY957" fmla="*/ 0 h 6858000"/>
              <a:gd name="connsiteX958" fmla="*/ 300708 w 7467600"/>
              <a:gd name="connsiteY958" fmla="*/ 154571 h 6858000"/>
              <a:gd name="connsiteX959" fmla="*/ 530414 w 7467600"/>
              <a:gd name="connsiteY959" fmla="*/ 354673 h 6858000"/>
              <a:gd name="connsiteX960" fmla="*/ 333785 w 7467600"/>
              <a:gd name="connsiteY960" fmla="*/ 161564 h 6858000"/>
              <a:gd name="connsiteX961" fmla="*/ 147005 w 7467600"/>
              <a:gd name="connsiteY961" fmla="*/ 0 h 6858000"/>
              <a:gd name="connsiteX962" fmla="*/ 272509 w 7467600"/>
              <a:gd name="connsiteY962" fmla="*/ 0 h 6858000"/>
              <a:gd name="connsiteX963" fmla="*/ 326276 w 7467600"/>
              <a:gd name="connsiteY963" fmla="*/ 45847 h 6858000"/>
              <a:gd name="connsiteX964" fmla="*/ 823759 w 7467600"/>
              <a:gd name="connsiteY964" fmla="*/ 574145 h 6858000"/>
              <a:gd name="connsiteX965" fmla="*/ 811254 w 7467600"/>
              <a:gd name="connsiteY965" fmla="*/ 665546 h 6858000"/>
              <a:gd name="connsiteX966" fmla="*/ 154042 w 7467600"/>
              <a:gd name="connsiteY966" fmla="*/ 261522 h 6858000"/>
              <a:gd name="connsiteX967" fmla="*/ 13550 w 7467600"/>
              <a:gd name="connsiteY967" fmla="*/ 158423 h 6858000"/>
              <a:gd name="connsiteX968" fmla="*/ 0 w 7467600"/>
              <a:gd name="connsiteY968" fmla="*/ 146618 h 6858000"/>
              <a:gd name="connsiteX969" fmla="*/ 0 w 7467600"/>
              <a:gd name="connsiteY969" fmla="*/ 59161 h 6858000"/>
              <a:gd name="connsiteX970" fmla="*/ 45427 w 7467600"/>
              <a:gd name="connsiteY970" fmla="*/ 101078 h 6858000"/>
              <a:gd name="connsiteX971" fmla="*/ 630103 w 7467600"/>
              <a:gd name="connsiteY971" fmla="*/ 485885 h 6858000"/>
              <a:gd name="connsiteX972" fmla="*/ 532040 w 7467600"/>
              <a:gd name="connsiteY972" fmla="*/ 399359 h 6858000"/>
              <a:gd name="connsiteX973" fmla="*/ 517618 w 7467600"/>
              <a:gd name="connsiteY973" fmla="*/ 385726 h 6858000"/>
              <a:gd name="connsiteX974" fmla="*/ 285074 w 7467600"/>
              <a:gd name="connsiteY974" fmla="*/ 182755 h 6858000"/>
              <a:gd name="connsiteX975" fmla="*/ 43151 w 7467600"/>
              <a:gd name="connsiteY97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6946972 w 7467600"/>
              <a:gd name="connsiteY83" fmla="*/ 5526491 h 6858000"/>
              <a:gd name="connsiteX84" fmla="*/ 7105827 w 7467600"/>
              <a:gd name="connsiteY84" fmla="*/ 5718700 h 6858000"/>
              <a:gd name="connsiteX85" fmla="*/ 7356878 w 7467600"/>
              <a:gd name="connsiteY85" fmla="*/ 5981332 h 6858000"/>
              <a:gd name="connsiteX86" fmla="*/ 7467600 w 7467600"/>
              <a:gd name="connsiteY86" fmla="*/ 6117703 h 6858000"/>
              <a:gd name="connsiteX87" fmla="*/ 7467600 w 7467600"/>
              <a:gd name="connsiteY87" fmla="*/ 6163634 h 6858000"/>
              <a:gd name="connsiteX88" fmla="*/ 7403637 w 7467600"/>
              <a:gd name="connsiteY88" fmla="*/ 6083957 h 6858000"/>
              <a:gd name="connsiteX89" fmla="*/ 7254615 w 7467600"/>
              <a:gd name="connsiteY89" fmla="*/ 5911918 h 6858000"/>
              <a:gd name="connsiteX90" fmla="*/ 7312589 w 7467600"/>
              <a:gd name="connsiteY90" fmla="*/ 5982309 h 6858000"/>
              <a:gd name="connsiteX91" fmla="*/ 7448321 w 7467600"/>
              <a:gd name="connsiteY91" fmla="*/ 6190991 h 6858000"/>
              <a:gd name="connsiteX92" fmla="*/ 7467600 w 7467600"/>
              <a:gd name="connsiteY92" fmla="*/ 6221686 h 6858000"/>
              <a:gd name="connsiteX93" fmla="*/ 7467600 w 7467600"/>
              <a:gd name="connsiteY93" fmla="*/ 6334256 h 6858000"/>
              <a:gd name="connsiteX94" fmla="*/ 7454976 w 7467600"/>
              <a:gd name="connsiteY94" fmla="*/ 6318297 h 6858000"/>
              <a:gd name="connsiteX95" fmla="*/ 7042773 w 7467600"/>
              <a:gd name="connsiteY95" fmla="*/ 5734011 h 6858000"/>
              <a:gd name="connsiteX96" fmla="*/ 1456157 w 7467600"/>
              <a:gd name="connsiteY96" fmla="*/ 5371404 h 6858000"/>
              <a:gd name="connsiteX97" fmla="*/ 1244432 w 7467600"/>
              <a:gd name="connsiteY97" fmla="*/ 5385601 h 6858000"/>
              <a:gd name="connsiteX98" fmla="*/ 973990 w 7467600"/>
              <a:gd name="connsiteY98" fmla="*/ 5424940 h 6858000"/>
              <a:gd name="connsiteX99" fmla="*/ 1103809 w 7467600"/>
              <a:gd name="connsiteY99" fmla="*/ 5433720 h 6858000"/>
              <a:gd name="connsiteX100" fmla="*/ 1123454 w 7467600"/>
              <a:gd name="connsiteY100" fmla="*/ 5435727 h 6858000"/>
              <a:gd name="connsiteX101" fmla="*/ 1737017 w 7467600"/>
              <a:gd name="connsiteY101" fmla="*/ 5452183 h 6858000"/>
              <a:gd name="connsiteX102" fmla="*/ 1824397 w 7467600"/>
              <a:gd name="connsiteY102" fmla="*/ 5447757 h 6858000"/>
              <a:gd name="connsiteX103" fmla="*/ 2070059 w 7467600"/>
              <a:gd name="connsiteY103" fmla="*/ 5441660 h 6858000"/>
              <a:gd name="connsiteX104" fmla="*/ 1456157 w 7467600"/>
              <a:gd name="connsiteY104" fmla="*/ 5371404 h 6858000"/>
              <a:gd name="connsiteX105" fmla="*/ 4988186 w 7467600"/>
              <a:gd name="connsiteY105" fmla="*/ 5216467 h 6858000"/>
              <a:gd name="connsiteX106" fmla="*/ 4777334 w 7467600"/>
              <a:gd name="connsiteY106" fmla="*/ 5406072 h 6858000"/>
              <a:gd name="connsiteX107" fmla="*/ 4718341 w 7467600"/>
              <a:gd name="connsiteY107" fmla="*/ 5468043 h 6858000"/>
              <a:gd name="connsiteX108" fmla="*/ 4604655 w 7467600"/>
              <a:gd name="connsiteY108" fmla="*/ 5583434 h 6858000"/>
              <a:gd name="connsiteX109" fmla="*/ 4565074 w 7467600"/>
              <a:gd name="connsiteY109" fmla="*/ 5618550 h 6858000"/>
              <a:gd name="connsiteX110" fmla="*/ 4988186 w 7467600"/>
              <a:gd name="connsiteY110" fmla="*/ 5216467 h 6858000"/>
              <a:gd name="connsiteX111" fmla="*/ 4978032 w 7467600"/>
              <a:gd name="connsiteY111" fmla="*/ 5183809 h 6858000"/>
              <a:gd name="connsiteX112" fmla="*/ 4463413 w 7467600"/>
              <a:gd name="connsiteY112" fmla="*/ 5615162 h 6858000"/>
              <a:gd name="connsiteX113" fmla="*/ 4358134 w 7467600"/>
              <a:gd name="connsiteY113" fmla="*/ 5742791 h 6858000"/>
              <a:gd name="connsiteX114" fmla="*/ 4376219 w 7467600"/>
              <a:gd name="connsiteY114" fmla="*/ 5729027 h 6858000"/>
              <a:gd name="connsiteX115" fmla="*/ 4582340 w 7467600"/>
              <a:gd name="connsiteY115" fmla="*/ 5561037 h 6858000"/>
              <a:gd name="connsiteX116" fmla="*/ 4694684 w 7467600"/>
              <a:gd name="connsiteY116" fmla="*/ 5447098 h 6858000"/>
              <a:gd name="connsiteX117" fmla="*/ 4754123 w 7467600"/>
              <a:gd name="connsiteY117" fmla="*/ 5384643 h 6858000"/>
              <a:gd name="connsiteX118" fmla="*/ 4978032 w 7467600"/>
              <a:gd name="connsiteY118" fmla="*/ 5183809 h 6858000"/>
              <a:gd name="connsiteX119" fmla="*/ 1903353 w 7467600"/>
              <a:gd name="connsiteY119" fmla="*/ 5044827 h 6858000"/>
              <a:gd name="connsiteX120" fmla="*/ 1936931 w 7467600"/>
              <a:gd name="connsiteY120" fmla="*/ 5093954 h 6858000"/>
              <a:gd name="connsiteX121" fmla="*/ 2195868 w 7467600"/>
              <a:gd name="connsiteY121" fmla="*/ 5396574 h 6858000"/>
              <a:gd name="connsiteX122" fmla="*/ 2088852 w 7467600"/>
              <a:gd name="connsiteY122" fmla="*/ 5166123 h 6858000"/>
              <a:gd name="connsiteX123" fmla="*/ 1958241 w 7467600"/>
              <a:gd name="connsiteY123" fmla="*/ 5067955 h 6858000"/>
              <a:gd name="connsiteX124" fmla="*/ 1903353 w 7467600"/>
              <a:gd name="connsiteY124" fmla="*/ 5044827 h 6858000"/>
              <a:gd name="connsiteX125" fmla="*/ 1979378 w 7467600"/>
              <a:gd name="connsiteY125" fmla="*/ 4769504 h 6858000"/>
              <a:gd name="connsiteX126" fmla="*/ 2882120 w 7467600"/>
              <a:gd name="connsiteY126" fmla="*/ 5064547 h 6858000"/>
              <a:gd name="connsiteX127" fmla="*/ 2793103 w 7467600"/>
              <a:gd name="connsiteY127" fmla="*/ 5039699 h 6858000"/>
              <a:gd name="connsiteX128" fmla="*/ 2770041 w 7467600"/>
              <a:gd name="connsiteY128" fmla="*/ 5033634 h 6858000"/>
              <a:gd name="connsiteX129" fmla="*/ 1979378 w 7467600"/>
              <a:gd name="connsiteY129" fmla="*/ 4769504 h 6858000"/>
              <a:gd name="connsiteX130" fmla="*/ 1927410 w 7467600"/>
              <a:gd name="connsiteY130" fmla="*/ 4716164 h 6858000"/>
              <a:gd name="connsiteX131" fmla="*/ 1959587 w 7467600"/>
              <a:gd name="connsiteY131" fmla="*/ 4728849 h 6858000"/>
              <a:gd name="connsiteX132" fmla="*/ 2777707 w 7467600"/>
              <a:gd name="connsiteY132" fmla="*/ 5003991 h 6858000"/>
              <a:gd name="connsiteX133" fmla="*/ 2800768 w 7467600"/>
              <a:gd name="connsiteY133" fmla="*/ 5010056 h 6858000"/>
              <a:gd name="connsiteX134" fmla="*/ 2879408 w 7467600"/>
              <a:gd name="connsiteY134" fmla="*/ 5031590 h 6858000"/>
              <a:gd name="connsiteX135" fmla="*/ 2862295 w 7467600"/>
              <a:gd name="connsiteY135" fmla="*/ 5022958 h 6858000"/>
              <a:gd name="connsiteX136" fmla="*/ 2813343 w 7467600"/>
              <a:gd name="connsiteY136" fmla="*/ 4998369 h 6858000"/>
              <a:gd name="connsiteX137" fmla="*/ 2646245 w 7467600"/>
              <a:gd name="connsiteY137" fmla="*/ 4930999 h 6858000"/>
              <a:gd name="connsiteX138" fmla="*/ 1999243 w 7467600"/>
              <a:gd name="connsiteY138" fmla="*/ 4730524 h 6858000"/>
              <a:gd name="connsiteX139" fmla="*/ 1979527 w 7467600"/>
              <a:gd name="connsiteY139" fmla="*/ 4726651 h 6858000"/>
              <a:gd name="connsiteX140" fmla="*/ 1927410 w 7467600"/>
              <a:gd name="connsiteY140" fmla="*/ 4716164 h 6858000"/>
              <a:gd name="connsiteX141" fmla="*/ 1997014 w 7467600"/>
              <a:gd name="connsiteY141" fmla="*/ 4698007 h 6858000"/>
              <a:gd name="connsiteX142" fmla="*/ 2005458 w 7467600"/>
              <a:gd name="connsiteY142" fmla="*/ 4699540 h 6858000"/>
              <a:gd name="connsiteX143" fmla="*/ 2657186 w 7467600"/>
              <a:gd name="connsiteY143" fmla="*/ 4901687 h 6858000"/>
              <a:gd name="connsiteX144" fmla="*/ 2826662 w 7467600"/>
              <a:gd name="connsiteY144" fmla="*/ 4970362 h 6858000"/>
              <a:gd name="connsiteX145" fmla="*/ 2876100 w 7467600"/>
              <a:gd name="connsiteY145" fmla="*/ 4995397 h 6858000"/>
              <a:gd name="connsiteX146" fmla="*/ 3042600 w 7467600"/>
              <a:gd name="connsiteY146" fmla="*/ 5059532 h 6858000"/>
              <a:gd name="connsiteX147" fmla="*/ 1997014 w 7467600"/>
              <a:gd name="connsiteY147" fmla="*/ 4698007 h 6858000"/>
              <a:gd name="connsiteX148" fmla="*/ 2305292 w 7467600"/>
              <a:gd name="connsiteY148" fmla="*/ 4219492 h 6858000"/>
              <a:gd name="connsiteX149" fmla="*/ 3360922 w 7467600"/>
              <a:gd name="connsiteY149" fmla="*/ 4529373 h 6858000"/>
              <a:gd name="connsiteX150" fmla="*/ 3492420 w 7467600"/>
              <a:gd name="connsiteY150" fmla="*/ 4510145 h 6858000"/>
              <a:gd name="connsiteX151" fmla="*/ 3364086 w 7467600"/>
              <a:gd name="connsiteY151" fmla="*/ 4480340 h 6858000"/>
              <a:gd name="connsiteX152" fmla="*/ 3225818 w 7467600"/>
              <a:gd name="connsiteY152" fmla="*/ 4411822 h 6858000"/>
              <a:gd name="connsiteX153" fmla="*/ 3129696 w 7467600"/>
              <a:gd name="connsiteY153" fmla="*/ 4360704 h 6858000"/>
              <a:gd name="connsiteX154" fmla="*/ 2814545 w 7467600"/>
              <a:gd name="connsiteY154" fmla="*/ 4282955 h 6858000"/>
              <a:gd name="connsiteX155" fmla="*/ 2305292 w 7467600"/>
              <a:gd name="connsiteY155" fmla="*/ 4219492 h 6858000"/>
              <a:gd name="connsiteX156" fmla="*/ 2626982 w 7467600"/>
              <a:gd name="connsiteY156" fmla="*/ 4206450 h 6858000"/>
              <a:gd name="connsiteX157" fmla="*/ 2490617 w 7467600"/>
              <a:gd name="connsiteY157" fmla="*/ 4206951 h 6858000"/>
              <a:gd name="connsiteX158" fmla="*/ 2819869 w 7467600"/>
              <a:gd name="connsiteY158" fmla="*/ 4252936 h 6858000"/>
              <a:gd name="connsiteX159" fmla="*/ 3143018 w 7467600"/>
              <a:gd name="connsiteY159" fmla="*/ 4332698 h 6858000"/>
              <a:gd name="connsiteX160" fmla="*/ 3241520 w 7467600"/>
              <a:gd name="connsiteY160" fmla="*/ 4385112 h 6858000"/>
              <a:gd name="connsiteX161" fmla="*/ 3374575 w 7467600"/>
              <a:gd name="connsiteY161" fmla="*/ 4451517 h 6858000"/>
              <a:gd name="connsiteX162" fmla="*/ 3505221 w 7467600"/>
              <a:gd name="connsiteY162" fmla="*/ 4480757 h 6858000"/>
              <a:gd name="connsiteX163" fmla="*/ 2626982 w 7467600"/>
              <a:gd name="connsiteY163" fmla="*/ 4206450 h 6858000"/>
              <a:gd name="connsiteX164" fmla="*/ 1310106 w 7467600"/>
              <a:gd name="connsiteY164" fmla="*/ 3943217 h 6858000"/>
              <a:gd name="connsiteX165" fmla="*/ 854994 w 7467600"/>
              <a:gd name="connsiteY165" fmla="*/ 4399136 h 6858000"/>
              <a:gd name="connsiteX166" fmla="*/ 742462 w 7467600"/>
              <a:gd name="connsiteY166" fmla="*/ 4594648 h 6858000"/>
              <a:gd name="connsiteX167" fmla="*/ 820602 w 7467600"/>
              <a:gd name="connsiteY167" fmla="*/ 4485915 h 6858000"/>
              <a:gd name="connsiteX168" fmla="*/ 878295 w 7467600"/>
              <a:gd name="connsiteY168" fmla="*/ 4403594 h 6858000"/>
              <a:gd name="connsiteX169" fmla="*/ 1240607 w 7467600"/>
              <a:gd name="connsiteY169" fmla="*/ 4010401 h 6858000"/>
              <a:gd name="connsiteX170" fmla="*/ 1310106 w 7467600"/>
              <a:gd name="connsiteY170" fmla="*/ 3943217 h 6858000"/>
              <a:gd name="connsiteX171" fmla="*/ 1423113 w 7467600"/>
              <a:gd name="connsiteY171" fmla="*/ 3874565 h 6858000"/>
              <a:gd name="connsiteX172" fmla="*/ 1260565 w 7467600"/>
              <a:gd name="connsiteY172" fmla="*/ 4031982 h 6858000"/>
              <a:gd name="connsiteX173" fmla="*/ 901900 w 7467600"/>
              <a:gd name="connsiteY173" fmla="*/ 4421236 h 6858000"/>
              <a:gd name="connsiteX174" fmla="*/ 845044 w 7467600"/>
              <a:gd name="connsiteY174" fmla="*/ 4502436 h 6858000"/>
              <a:gd name="connsiteX175" fmla="*/ 685926 w 7467600"/>
              <a:gd name="connsiteY175" fmla="*/ 4703069 h 6858000"/>
              <a:gd name="connsiteX176" fmla="*/ 684248 w 7467600"/>
              <a:gd name="connsiteY176" fmla="*/ 4706721 h 6858000"/>
              <a:gd name="connsiteX177" fmla="*/ 1423113 w 7467600"/>
              <a:gd name="connsiteY177" fmla="*/ 3874565 h 6858000"/>
              <a:gd name="connsiteX178" fmla="*/ 3316479 w 7467600"/>
              <a:gd name="connsiteY178" fmla="*/ 3872136 h 6858000"/>
              <a:gd name="connsiteX179" fmla="*/ 3546806 w 7467600"/>
              <a:gd name="connsiteY179" fmla="*/ 4356139 h 6858000"/>
              <a:gd name="connsiteX180" fmla="*/ 3364433 w 7467600"/>
              <a:gd name="connsiteY180" fmla="*/ 3953121 h 6858000"/>
              <a:gd name="connsiteX181" fmla="*/ 3316479 w 7467600"/>
              <a:gd name="connsiteY181" fmla="*/ 3872136 h 6858000"/>
              <a:gd name="connsiteX182" fmla="*/ 3291335 w 7467600"/>
              <a:gd name="connsiteY182" fmla="*/ 3767420 h 6858000"/>
              <a:gd name="connsiteX183" fmla="*/ 3390805 w 7467600"/>
              <a:gd name="connsiteY183" fmla="*/ 3937163 h 6858000"/>
              <a:gd name="connsiteX184" fmla="*/ 3579062 w 7467600"/>
              <a:gd name="connsiteY184" fmla="*/ 4359040 h 6858000"/>
              <a:gd name="connsiteX185" fmla="*/ 3467355 w 7467600"/>
              <a:gd name="connsiteY185" fmla="*/ 3988130 h 6858000"/>
              <a:gd name="connsiteX186" fmla="*/ 3310753 w 7467600"/>
              <a:gd name="connsiteY186" fmla="*/ 3787140 h 6858000"/>
              <a:gd name="connsiteX187" fmla="*/ 3291335 w 7467600"/>
              <a:gd name="connsiteY187" fmla="*/ 3767420 h 6858000"/>
              <a:gd name="connsiteX188" fmla="*/ 1635889 w 7467600"/>
              <a:gd name="connsiteY188" fmla="*/ 3709494 h 6858000"/>
              <a:gd name="connsiteX189" fmla="*/ 1634800 w 7467600"/>
              <a:gd name="connsiteY189" fmla="*/ 3731111 h 6858000"/>
              <a:gd name="connsiteX190" fmla="*/ 1635889 w 7467600"/>
              <a:gd name="connsiteY190" fmla="*/ 3709494 h 6858000"/>
              <a:gd name="connsiteX191" fmla="*/ 1510397 w 7467600"/>
              <a:gd name="connsiteY191" fmla="*/ 3684705 h 6858000"/>
              <a:gd name="connsiteX192" fmla="*/ 1146550 w 7467600"/>
              <a:gd name="connsiteY192" fmla="*/ 3802012 h 6858000"/>
              <a:gd name="connsiteX193" fmla="*/ 698834 w 7467600"/>
              <a:gd name="connsiteY193" fmla="*/ 3952272 h 6858000"/>
              <a:gd name="connsiteX194" fmla="*/ 34256 w 7467600"/>
              <a:gd name="connsiteY194" fmla="*/ 4347603 h 6858000"/>
              <a:gd name="connsiteX195" fmla="*/ 527241 w 7467600"/>
              <a:gd name="connsiteY195" fmla="*/ 4065078 h 6858000"/>
              <a:gd name="connsiteX196" fmla="*/ 1510397 w 7467600"/>
              <a:gd name="connsiteY196" fmla="*/ 3684705 h 6858000"/>
              <a:gd name="connsiteX197" fmla="*/ 1313114 w 7467600"/>
              <a:gd name="connsiteY197" fmla="*/ 3655216 h 6858000"/>
              <a:gd name="connsiteX198" fmla="*/ 1109304 w 7467600"/>
              <a:gd name="connsiteY198" fmla="*/ 3669030 h 6858000"/>
              <a:gd name="connsiteX199" fmla="*/ 8129 w 7467600"/>
              <a:gd name="connsiteY199" fmla="*/ 4330519 h 6858000"/>
              <a:gd name="connsiteX200" fmla="*/ 687572 w 7467600"/>
              <a:gd name="connsiteY200" fmla="*/ 3925629 h 6858000"/>
              <a:gd name="connsiteX201" fmla="*/ 1138365 w 7467600"/>
              <a:gd name="connsiteY201" fmla="*/ 3774515 h 6858000"/>
              <a:gd name="connsiteX202" fmla="*/ 1505579 w 7467600"/>
              <a:gd name="connsiteY202" fmla="*/ 3655526 h 6858000"/>
              <a:gd name="connsiteX203" fmla="*/ 1313114 w 7467600"/>
              <a:gd name="connsiteY203" fmla="*/ 3655216 h 6858000"/>
              <a:gd name="connsiteX204" fmla="*/ 3655073 w 7467600"/>
              <a:gd name="connsiteY204" fmla="*/ 3650884 h 6858000"/>
              <a:gd name="connsiteX205" fmla="*/ 3989938 w 7467600"/>
              <a:gd name="connsiteY205" fmla="*/ 3991685 h 6858000"/>
              <a:gd name="connsiteX206" fmla="*/ 4393907 w 7467600"/>
              <a:gd name="connsiteY206" fmla="*/ 4261258 h 6858000"/>
              <a:gd name="connsiteX207" fmla="*/ 4648051 w 7467600"/>
              <a:gd name="connsiteY207" fmla="*/ 4374051 h 6858000"/>
              <a:gd name="connsiteX208" fmla="*/ 4383389 w 7467600"/>
              <a:gd name="connsiteY208" fmla="*/ 4184369 h 6858000"/>
              <a:gd name="connsiteX209" fmla="*/ 4165508 w 7467600"/>
              <a:gd name="connsiteY209" fmla="*/ 4035196 h 6858000"/>
              <a:gd name="connsiteX210" fmla="*/ 4068162 w 7467600"/>
              <a:gd name="connsiteY210" fmla="*/ 3953394 h 6858000"/>
              <a:gd name="connsiteX211" fmla="*/ 3981416 w 7467600"/>
              <a:gd name="connsiteY211" fmla="*/ 3880482 h 6858000"/>
              <a:gd name="connsiteX212" fmla="*/ 3800147 w 7467600"/>
              <a:gd name="connsiteY212" fmla="*/ 3749872 h 6858000"/>
              <a:gd name="connsiteX213" fmla="*/ 3655073 w 7467600"/>
              <a:gd name="connsiteY213" fmla="*/ 3650884 h 6858000"/>
              <a:gd name="connsiteX214" fmla="*/ 3670252 w 7467600"/>
              <a:gd name="connsiteY214" fmla="*/ 3622798 h 6858000"/>
              <a:gd name="connsiteX215" fmla="*/ 3817258 w 7467600"/>
              <a:gd name="connsiteY215" fmla="*/ 3723577 h 6858000"/>
              <a:gd name="connsiteX216" fmla="*/ 4000461 w 7467600"/>
              <a:gd name="connsiteY216" fmla="*/ 3855966 h 6858000"/>
              <a:gd name="connsiteX217" fmla="*/ 4088180 w 7467600"/>
              <a:gd name="connsiteY217" fmla="*/ 3929774 h 6858000"/>
              <a:gd name="connsiteX218" fmla="*/ 4184555 w 7467600"/>
              <a:gd name="connsiteY218" fmla="*/ 4010683 h 6858000"/>
              <a:gd name="connsiteX219" fmla="*/ 4399563 w 7467600"/>
              <a:gd name="connsiteY219" fmla="*/ 4158106 h 6858000"/>
              <a:gd name="connsiteX220" fmla="*/ 4684469 w 7467600"/>
              <a:gd name="connsiteY220" fmla="*/ 4364680 h 6858000"/>
              <a:gd name="connsiteX221" fmla="*/ 4690271 w 7467600"/>
              <a:gd name="connsiteY221" fmla="*/ 4370034 h 6858000"/>
              <a:gd name="connsiteX222" fmla="*/ 4136093 w 7467600"/>
              <a:gd name="connsiteY222" fmla="*/ 3858466 h 6858000"/>
              <a:gd name="connsiteX223" fmla="*/ 3670252 w 7467600"/>
              <a:gd name="connsiteY223" fmla="*/ 3622798 h 6858000"/>
              <a:gd name="connsiteX224" fmla="*/ 4440129 w 7467600"/>
              <a:gd name="connsiteY224" fmla="*/ 3448571 h 6858000"/>
              <a:gd name="connsiteX225" fmla="*/ 4856525 w 7467600"/>
              <a:gd name="connsiteY225" fmla="*/ 3915351 h 6858000"/>
              <a:gd name="connsiteX226" fmla="*/ 5059055 w 7467600"/>
              <a:gd name="connsiteY226" fmla="*/ 4108918 h 6858000"/>
              <a:gd name="connsiteX227" fmla="*/ 5290070 w 7467600"/>
              <a:gd name="connsiteY227" fmla="*/ 4263619 h 6858000"/>
              <a:gd name="connsiteX228" fmla="*/ 4834991 w 7467600"/>
              <a:gd name="connsiteY228" fmla="*/ 3830985 h 6858000"/>
              <a:gd name="connsiteX229" fmla="*/ 4440129 w 7467600"/>
              <a:gd name="connsiteY229" fmla="*/ 3448571 h 6858000"/>
              <a:gd name="connsiteX230" fmla="*/ 4441737 w 7467600"/>
              <a:gd name="connsiteY230" fmla="*/ 3399734 h 6858000"/>
              <a:gd name="connsiteX231" fmla="*/ 4431236 w 7467600"/>
              <a:gd name="connsiteY231" fmla="*/ 3400954 h 6858000"/>
              <a:gd name="connsiteX232" fmla="*/ 4557150 w 7467600"/>
              <a:gd name="connsiteY232" fmla="*/ 3510023 h 6858000"/>
              <a:gd name="connsiteX233" fmla="*/ 4856936 w 7467600"/>
              <a:gd name="connsiteY233" fmla="*/ 3809146 h 6858000"/>
              <a:gd name="connsiteX234" fmla="*/ 5111996 w 7467600"/>
              <a:gd name="connsiteY234" fmla="*/ 4065759 h 6858000"/>
              <a:gd name="connsiteX235" fmla="*/ 5388878 w 7467600"/>
              <a:gd name="connsiteY235" fmla="*/ 4300185 h 6858000"/>
              <a:gd name="connsiteX236" fmla="*/ 5425556 w 7467600"/>
              <a:gd name="connsiteY236" fmla="*/ 4308967 h 6858000"/>
              <a:gd name="connsiteX237" fmla="*/ 4943646 w 7467600"/>
              <a:gd name="connsiteY237" fmla="*/ 3822916 h 6858000"/>
              <a:gd name="connsiteX238" fmla="*/ 4594837 w 7467600"/>
              <a:gd name="connsiteY238" fmla="*/ 3532274 h 6858000"/>
              <a:gd name="connsiteX239" fmla="*/ 4441737 w 7467600"/>
              <a:gd name="connsiteY239" fmla="*/ 3399734 h 6858000"/>
              <a:gd name="connsiteX240" fmla="*/ 5425834 w 7467600"/>
              <a:gd name="connsiteY240" fmla="*/ 3162785 h 6858000"/>
              <a:gd name="connsiteX241" fmla="*/ 5401644 w 7467600"/>
              <a:gd name="connsiteY241" fmla="*/ 3617847 h 6858000"/>
              <a:gd name="connsiteX242" fmla="*/ 5467256 w 7467600"/>
              <a:gd name="connsiteY242" fmla="*/ 4175494 h 6858000"/>
              <a:gd name="connsiteX243" fmla="*/ 5448069 w 7467600"/>
              <a:gd name="connsiteY243" fmla="*/ 3567554 h 6858000"/>
              <a:gd name="connsiteX244" fmla="*/ 5425834 w 7467600"/>
              <a:gd name="connsiteY244" fmla="*/ 3162785 h 6858000"/>
              <a:gd name="connsiteX245" fmla="*/ 1318687 w 7467600"/>
              <a:gd name="connsiteY245" fmla="*/ 3113840 h 6858000"/>
              <a:gd name="connsiteX246" fmla="*/ 1066793 w 7467600"/>
              <a:gd name="connsiteY246" fmla="*/ 3212171 h 6858000"/>
              <a:gd name="connsiteX247" fmla="*/ 993319 w 7467600"/>
              <a:gd name="connsiteY247" fmla="*/ 3247648 h 6858000"/>
              <a:gd name="connsiteX248" fmla="*/ 853081 w 7467600"/>
              <a:gd name="connsiteY248" fmla="*/ 3312410 h 6858000"/>
              <a:gd name="connsiteX249" fmla="*/ 805957 w 7467600"/>
              <a:gd name="connsiteY249" fmla="*/ 3330443 h 6858000"/>
              <a:gd name="connsiteX250" fmla="*/ 1318687 w 7467600"/>
              <a:gd name="connsiteY250" fmla="*/ 3113840 h 6858000"/>
              <a:gd name="connsiteX251" fmla="*/ 5453702 w 7467600"/>
              <a:gd name="connsiteY251" fmla="*/ 3090882 h 6858000"/>
              <a:gd name="connsiteX252" fmla="*/ 5480135 w 7467600"/>
              <a:gd name="connsiteY252" fmla="*/ 3565802 h 6858000"/>
              <a:gd name="connsiteX253" fmla="*/ 5499023 w 7467600"/>
              <a:gd name="connsiteY253" fmla="*/ 4166310 h 6858000"/>
              <a:gd name="connsiteX254" fmla="*/ 5547022 w 7467600"/>
              <a:gd name="connsiteY254" fmla="*/ 3607838 h 6858000"/>
              <a:gd name="connsiteX255" fmla="*/ 5515964 w 7467600"/>
              <a:gd name="connsiteY255" fmla="*/ 3378541 h 6858000"/>
              <a:gd name="connsiteX256" fmla="*/ 5453702 w 7467600"/>
              <a:gd name="connsiteY256" fmla="*/ 3090882 h 6858000"/>
              <a:gd name="connsiteX257" fmla="*/ 1238695 w 7467600"/>
              <a:gd name="connsiteY257" fmla="*/ 3076820 h 6858000"/>
              <a:gd name="connsiteX258" fmla="*/ 716371 w 7467600"/>
              <a:gd name="connsiteY258" fmla="*/ 3293249 h 6858000"/>
              <a:gd name="connsiteX259" fmla="*/ 579522 w 7467600"/>
              <a:gd name="connsiteY259" fmla="*/ 3371759 h 6858000"/>
              <a:gd name="connsiteX260" fmla="*/ 600288 w 7467600"/>
              <a:gd name="connsiteY260" fmla="*/ 3365555 h 6858000"/>
              <a:gd name="connsiteX261" fmla="*/ 840692 w 7467600"/>
              <a:gd name="connsiteY261" fmla="*/ 3284921 h 6858000"/>
              <a:gd name="connsiteX262" fmla="*/ 979248 w 7467600"/>
              <a:gd name="connsiteY262" fmla="*/ 3221003 h 6858000"/>
              <a:gd name="connsiteX263" fmla="*/ 1053282 w 7467600"/>
              <a:gd name="connsiteY263" fmla="*/ 3185247 h 6858000"/>
              <a:gd name="connsiteX264" fmla="*/ 1320603 w 7467600"/>
              <a:gd name="connsiteY264" fmla="*/ 3081281 h 6858000"/>
              <a:gd name="connsiteX265" fmla="*/ 1238695 w 7467600"/>
              <a:gd name="connsiteY265" fmla="*/ 3076820 h 6858000"/>
              <a:gd name="connsiteX266" fmla="*/ 5425627 w 7467600"/>
              <a:gd name="connsiteY266" fmla="*/ 2954192 h 6858000"/>
              <a:gd name="connsiteX267" fmla="*/ 5470770 w 7467600"/>
              <a:gd name="connsiteY267" fmla="*/ 3005435 h 6858000"/>
              <a:gd name="connsiteX268" fmla="*/ 5519779 w 7467600"/>
              <a:gd name="connsiteY268" fmla="*/ 4359223 h 6858000"/>
              <a:gd name="connsiteX269" fmla="*/ 5520293 w 7467600"/>
              <a:gd name="connsiteY269" fmla="*/ 4360602 h 6858000"/>
              <a:gd name="connsiteX270" fmla="*/ 5767221 w 7467600"/>
              <a:gd name="connsiteY270" fmla="*/ 4665564 h 6858000"/>
              <a:gd name="connsiteX271" fmla="*/ 6937169 w 7467600"/>
              <a:gd name="connsiteY271" fmla="*/ 4815941 h 6858000"/>
              <a:gd name="connsiteX272" fmla="*/ 6953922 w 7467600"/>
              <a:gd name="connsiteY272" fmla="*/ 4890068 h 6858000"/>
              <a:gd name="connsiteX273" fmla="*/ 6071359 w 7467600"/>
              <a:gd name="connsiteY273" fmla="*/ 4770770 h 6858000"/>
              <a:gd name="connsiteX274" fmla="*/ 6038839 w 7467600"/>
              <a:gd name="connsiteY274" fmla="*/ 4764474 h 6858000"/>
              <a:gd name="connsiteX275" fmla="*/ 6038706 w 7467600"/>
              <a:gd name="connsiteY275" fmla="*/ 4763847 h 6858000"/>
              <a:gd name="connsiteX276" fmla="*/ 6037784 w 7467600"/>
              <a:gd name="connsiteY276" fmla="*/ 4764270 h 6858000"/>
              <a:gd name="connsiteX277" fmla="*/ 6038839 w 7467600"/>
              <a:gd name="connsiteY277" fmla="*/ 4764474 h 6858000"/>
              <a:gd name="connsiteX278" fmla="*/ 6040338 w 7467600"/>
              <a:gd name="connsiteY278" fmla="*/ 4771418 h 6858000"/>
              <a:gd name="connsiteX279" fmla="*/ 6024488 w 7467600"/>
              <a:gd name="connsiteY279" fmla="*/ 4809903 h 6858000"/>
              <a:gd name="connsiteX280" fmla="*/ 5599771 w 7467600"/>
              <a:gd name="connsiteY280" fmla="*/ 5509652 h 6858000"/>
              <a:gd name="connsiteX281" fmla="*/ 5548843 w 7467600"/>
              <a:gd name="connsiteY281" fmla="*/ 5563845 h 6858000"/>
              <a:gd name="connsiteX282" fmla="*/ 5940952 w 7467600"/>
              <a:gd name="connsiteY282" fmla="*/ 6250028 h 6858000"/>
              <a:gd name="connsiteX283" fmla="*/ 6043441 w 7467600"/>
              <a:gd name="connsiteY283" fmla="*/ 6665847 h 6858000"/>
              <a:gd name="connsiteX284" fmla="*/ 6093432 w 7467600"/>
              <a:gd name="connsiteY284" fmla="*/ 6858000 h 6858000"/>
              <a:gd name="connsiteX285" fmla="*/ 6034344 w 7467600"/>
              <a:gd name="connsiteY285" fmla="*/ 6858000 h 6858000"/>
              <a:gd name="connsiteX286" fmla="*/ 6026679 w 7467600"/>
              <a:gd name="connsiteY286" fmla="*/ 6836959 h 6858000"/>
              <a:gd name="connsiteX287" fmla="*/ 5800441 w 7467600"/>
              <a:gd name="connsiteY287" fmla="*/ 6335286 h 6858000"/>
              <a:gd name="connsiteX288" fmla="*/ 5526562 w 7467600"/>
              <a:gd name="connsiteY288" fmla="*/ 5705388 h 6858000"/>
              <a:gd name="connsiteX289" fmla="*/ 5519640 w 7467600"/>
              <a:gd name="connsiteY289" fmla="*/ 5683774 h 6858000"/>
              <a:gd name="connsiteX290" fmla="*/ 5844559 w 7467600"/>
              <a:gd name="connsiteY290" fmla="*/ 6553349 h 6858000"/>
              <a:gd name="connsiteX291" fmla="*/ 5975994 w 7467600"/>
              <a:gd name="connsiteY291" fmla="*/ 6858000 h 6858000"/>
              <a:gd name="connsiteX292" fmla="*/ 5898547 w 7467600"/>
              <a:gd name="connsiteY292" fmla="*/ 6858000 h 6858000"/>
              <a:gd name="connsiteX293" fmla="*/ 5682041 w 7467600"/>
              <a:gd name="connsiteY293" fmla="*/ 6355860 h 6858000"/>
              <a:gd name="connsiteX294" fmla="*/ 5461758 w 7467600"/>
              <a:gd name="connsiteY294" fmla="*/ 5820220 h 6858000"/>
              <a:gd name="connsiteX295" fmla="*/ 5237282 w 7467600"/>
              <a:gd name="connsiteY295" fmla="*/ 6579086 h 6858000"/>
              <a:gd name="connsiteX296" fmla="*/ 5115009 w 7467600"/>
              <a:gd name="connsiteY296" fmla="*/ 6858000 h 6858000"/>
              <a:gd name="connsiteX297" fmla="*/ 5028074 w 7467600"/>
              <a:gd name="connsiteY297" fmla="*/ 6858000 h 6858000"/>
              <a:gd name="connsiteX298" fmla="*/ 5079508 w 7467600"/>
              <a:gd name="connsiteY298" fmla="*/ 6749074 h 6858000"/>
              <a:gd name="connsiteX299" fmla="*/ 5371846 w 7467600"/>
              <a:gd name="connsiteY299" fmla="*/ 5924413 h 6858000"/>
              <a:gd name="connsiteX300" fmla="*/ 5270512 w 7467600"/>
              <a:gd name="connsiteY300" fmla="*/ 6138975 h 6858000"/>
              <a:gd name="connsiteX301" fmla="*/ 5062409 w 7467600"/>
              <a:gd name="connsiteY301" fmla="*/ 6653544 h 6858000"/>
              <a:gd name="connsiteX302" fmla="*/ 5036628 w 7467600"/>
              <a:gd name="connsiteY302" fmla="*/ 6754247 h 6858000"/>
              <a:gd name="connsiteX303" fmla="*/ 5009112 w 7467600"/>
              <a:gd name="connsiteY303" fmla="*/ 6858000 h 6858000"/>
              <a:gd name="connsiteX304" fmla="*/ 4976679 w 7467600"/>
              <a:gd name="connsiteY304" fmla="*/ 6858000 h 6858000"/>
              <a:gd name="connsiteX305" fmla="*/ 5006537 w 7467600"/>
              <a:gd name="connsiteY305" fmla="*/ 6747068 h 6858000"/>
              <a:gd name="connsiteX306" fmla="*/ 5032723 w 7467600"/>
              <a:gd name="connsiteY306" fmla="*/ 6644957 h 6858000"/>
              <a:gd name="connsiteX307" fmla="*/ 5242949 w 7467600"/>
              <a:gd name="connsiteY307" fmla="*/ 6125175 h 6858000"/>
              <a:gd name="connsiteX308" fmla="*/ 5286321 w 7467600"/>
              <a:gd name="connsiteY308" fmla="*/ 6033555 h 6858000"/>
              <a:gd name="connsiteX309" fmla="*/ 5008210 w 7467600"/>
              <a:gd name="connsiteY309" fmla="*/ 6649194 h 6858000"/>
              <a:gd name="connsiteX310" fmla="*/ 4986321 w 7467600"/>
              <a:gd name="connsiteY310" fmla="*/ 6765687 h 6858000"/>
              <a:gd name="connsiteX311" fmla="*/ 4973474 w 7467600"/>
              <a:gd name="connsiteY311" fmla="*/ 6858000 h 6858000"/>
              <a:gd name="connsiteX312" fmla="*/ 4907178 w 7467600"/>
              <a:gd name="connsiteY312" fmla="*/ 6858000 h 6858000"/>
              <a:gd name="connsiteX313" fmla="*/ 4910810 w 7467600"/>
              <a:gd name="connsiteY313" fmla="*/ 6829660 h 6858000"/>
              <a:gd name="connsiteX314" fmla="*/ 4987461 w 7467600"/>
              <a:gd name="connsiteY314" fmla="*/ 6432994 h 6858000"/>
              <a:gd name="connsiteX315" fmla="*/ 5179262 w 7467600"/>
              <a:gd name="connsiteY315" fmla="*/ 6035044 h 6858000"/>
              <a:gd name="connsiteX316" fmla="*/ 4689678 w 7467600"/>
              <a:gd name="connsiteY316" fmla="*/ 6440241 h 6858000"/>
              <a:gd name="connsiteX317" fmla="*/ 4477543 w 7467600"/>
              <a:gd name="connsiteY317" fmla="*/ 6674836 h 6858000"/>
              <a:gd name="connsiteX318" fmla="*/ 4329957 w 7467600"/>
              <a:gd name="connsiteY318" fmla="*/ 6858000 h 6858000"/>
              <a:gd name="connsiteX319" fmla="*/ 4218595 w 7467600"/>
              <a:gd name="connsiteY319" fmla="*/ 6858000 h 6858000"/>
              <a:gd name="connsiteX320" fmla="*/ 4368888 w 7467600"/>
              <a:gd name="connsiteY320" fmla="*/ 6668412 h 6858000"/>
              <a:gd name="connsiteX321" fmla="*/ 4563091 w 7467600"/>
              <a:gd name="connsiteY321" fmla="*/ 6442508 h 6858000"/>
              <a:gd name="connsiteX322" fmla="*/ 5387324 w 7467600"/>
              <a:gd name="connsiteY322" fmla="*/ 5705830 h 6858000"/>
              <a:gd name="connsiteX323" fmla="*/ 5073620 w 7467600"/>
              <a:gd name="connsiteY323" fmla="*/ 5955437 h 6858000"/>
              <a:gd name="connsiteX324" fmla="*/ 4689789 w 7467600"/>
              <a:gd name="connsiteY324" fmla="*/ 6268382 h 6858000"/>
              <a:gd name="connsiteX325" fmla="*/ 4418722 w 7467600"/>
              <a:gd name="connsiteY325" fmla="*/ 6570886 h 6858000"/>
              <a:gd name="connsiteX326" fmla="*/ 4214944 w 7467600"/>
              <a:gd name="connsiteY326" fmla="*/ 6858000 h 6858000"/>
              <a:gd name="connsiteX327" fmla="*/ 4177898 w 7467600"/>
              <a:gd name="connsiteY327" fmla="*/ 6858000 h 6858000"/>
              <a:gd name="connsiteX328" fmla="*/ 4391597 w 7467600"/>
              <a:gd name="connsiteY328" fmla="*/ 6556370 h 6858000"/>
              <a:gd name="connsiteX329" fmla="*/ 4668889 w 7467600"/>
              <a:gd name="connsiteY329" fmla="*/ 6246399 h 6858000"/>
              <a:gd name="connsiteX330" fmla="*/ 5055427 w 7467600"/>
              <a:gd name="connsiteY330" fmla="*/ 5931476 h 6858000"/>
              <a:gd name="connsiteX331" fmla="*/ 5371814 w 7467600"/>
              <a:gd name="connsiteY331" fmla="*/ 5678975 h 6858000"/>
              <a:gd name="connsiteX332" fmla="*/ 4987918 w 7467600"/>
              <a:gd name="connsiteY332" fmla="*/ 5838701 h 6858000"/>
              <a:gd name="connsiteX333" fmla="*/ 4317146 w 7467600"/>
              <a:gd name="connsiteY333" fmla="*/ 6587716 h 6858000"/>
              <a:gd name="connsiteX334" fmla="*/ 4171627 w 7467600"/>
              <a:gd name="connsiteY334" fmla="*/ 6858000 h 6858000"/>
              <a:gd name="connsiteX335" fmla="*/ 4081585 w 7467600"/>
              <a:gd name="connsiteY335" fmla="*/ 6858000 h 6858000"/>
              <a:gd name="connsiteX336" fmla="*/ 4238603 w 7467600"/>
              <a:gd name="connsiteY336" fmla="*/ 6559341 h 6858000"/>
              <a:gd name="connsiteX337" fmla="*/ 4778333 w 7467600"/>
              <a:gd name="connsiteY337" fmla="*/ 5873626 h 6858000"/>
              <a:gd name="connsiteX338" fmla="*/ 5414185 w 7467600"/>
              <a:gd name="connsiteY338" fmla="*/ 5573882 h 6858000"/>
              <a:gd name="connsiteX339" fmla="*/ 5959648 w 7467600"/>
              <a:gd name="connsiteY339" fmla="*/ 4760797 h 6858000"/>
              <a:gd name="connsiteX340" fmla="*/ 5355019 w 7467600"/>
              <a:gd name="connsiteY340" fmla="*/ 4734672 h 6858000"/>
              <a:gd name="connsiteX341" fmla="*/ 5083565 w 7467600"/>
              <a:gd name="connsiteY341" fmla="*/ 5179121 h 6858000"/>
              <a:gd name="connsiteX342" fmla="*/ 4713577 w 7467600"/>
              <a:gd name="connsiteY342" fmla="*/ 5616803 h 6858000"/>
              <a:gd name="connsiteX343" fmla="*/ 3989559 w 7467600"/>
              <a:gd name="connsiteY343" fmla="*/ 6145945 h 6858000"/>
              <a:gd name="connsiteX344" fmla="*/ 3939824 w 7467600"/>
              <a:gd name="connsiteY344" fmla="*/ 6066900 h 6858000"/>
              <a:gd name="connsiteX345" fmla="*/ 4584537 w 7467600"/>
              <a:gd name="connsiteY345" fmla="*/ 5324826 h 6858000"/>
              <a:gd name="connsiteX346" fmla="*/ 5037105 w 7467600"/>
              <a:gd name="connsiteY346" fmla="*/ 5088765 h 6858000"/>
              <a:gd name="connsiteX347" fmla="*/ 5039930 w 7467600"/>
              <a:gd name="connsiteY347" fmla="*/ 5089585 h 6858000"/>
              <a:gd name="connsiteX348" fmla="*/ 5263764 w 7467600"/>
              <a:gd name="connsiteY348" fmla="*/ 4735525 h 6858000"/>
              <a:gd name="connsiteX349" fmla="*/ 4086300 w 7467600"/>
              <a:gd name="connsiteY349" fmla="*/ 4884599 h 6858000"/>
              <a:gd name="connsiteX350" fmla="*/ 4085485 w 7467600"/>
              <a:gd name="connsiteY350" fmla="*/ 4899070 h 6858000"/>
              <a:gd name="connsiteX351" fmla="*/ 3871915 w 7467600"/>
              <a:gd name="connsiteY351" fmla="*/ 5253645 h 6858000"/>
              <a:gd name="connsiteX352" fmla="*/ 3799374 w 7467600"/>
              <a:gd name="connsiteY352" fmla="*/ 5466127 h 6858000"/>
              <a:gd name="connsiteX353" fmla="*/ 3498850 w 7467600"/>
              <a:gd name="connsiteY353" fmla="*/ 6661888 h 6858000"/>
              <a:gd name="connsiteX354" fmla="*/ 3399216 w 7467600"/>
              <a:gd name="connsiteY354" fmla="*/ 6858000 h 6858000"/>
              <a:gd name="connsiteX355" fmla="*/ 3303688 w 7467600"/>
              <a:gd name="connsiteY355" fmla="*/ 6858000 h 6858000"/>
              <a:gd name="connsiteX356" fmla="*/ 3391774 w 7467600"/>
              <a:gd name="connsiteY356" fmla="*/ 6697181 h 6858000"/>
              <a:gd name="connsiteX357" fmla="*/ 3735540 w 7467600"/>
              <a:gd name="connsiteY357" fmla="*/ 5546923 h 6858000"/>
              <a:gd name="connsiteX358" fmla="*/ 3729438 w 7467600"/>
              <a:gd name="connsiteY358" fmla="*/ 5569058 h 6858000"/>
              <a:gd name="connsiteX359" fmla="*/ 3707782 w 7467600"/>
              <a:gd name="connsiteY359" fmla="*/ 5644908 h 6858000"/>
              <a:gd name="connsiteX360" fmla="*/ 3583827 w 7467600"/>
              <a:gd name="connsiteY360" fmla="*/ 6039215 h 6858000"/>
              <a:gd name="connsiteX361" fmla="*/ 3547861 w 7467600"/>
              <a:gd name="connsiteY361" fmla="*/ 6129609 h 6858000"/>
              <a:gd name="connsiteX362" fmla="*/ 3490905 w 7467600"/>
              <a:gd name="connsiteY362" fmla="*/ 6277660 h 6858000"/>
              <a:gd name="connsiteX363" fmla="*/ 3455859 w 7467600"/>
              <a:gd name="connsiteY363" fmla="*/ 6391301 h 6858000"/>
              <a:gd name="connsiteX364" fmla="*/ 3429112 w 7467600"/>
              <a:gd name="connsiteY364" fmla="*/ 6479469 h 6858000"/>
              <a:gd name="connsiteX365" fmla="*/ 3304862 w 7467600"/>
              <a:gd name="connsiteY365" fmla="*/ 6796476 h 6858000"/>
              <a:gd name="connsiteX366" fmla="*/ 3276071 w 7467600"/>
              <a:gd name="connsiteY366" fmla="*/ 6858000 h 6858000"/>
              <a:gd name="connsiteX367" fmla="*/ 3240805 w 7467600"/>
              <a:gd name="connsiteY367" fmla="*/ 6858000 h 6858000"/>
              <a:gd name="connsiteX368" fmla="*/ 3275917 w 7467600"/>
              <a:gd name="connsiteY368" fmla="*/ 6783192 h 6858000"/>
              <a:gd name="connsiteX369" fmla="*/ 3399358 w 7467600"/>
              <a:gd name="connsiteY369" fmla="*/ 6469011 h 6858000"/>
              <a:gd name="connsiteX370" fmla="*/ 3425650 w 7467600"/>
              <a:gd name="connsiteY370" fmla="*/ 6381333 h 6858000"/>
              <a:gd name="connsiteX371" fmla="*/ 3460661 w 7467600"/>
              <a:gd name="connsiteY371" fmla="*/ 6266763 h 6858000"/>
              <a:gd name="connsiteX372" fmla="*/ 3518021 w 7467600"/>
              <a:gd name="connsiteY372" fmla="*/ 6117298 h 6858000"/>
              <a:gd name="connsiteX373" fmla="*/ 3554035 w 7467600"/>
              <a:gd name="connsiteY373" fmla="*/ 6027832 h 6858000"/>
              <a:gd name="connsiteX374" fmla="*/ 3677174 w 7467600"/>
              <a:gd name="connsiteY374" fmla="*/ 5636351 h 6858000"/>
              <a:gd name="connsiteX375" fmla="*/ 3698819 w 7467600"/>
              <a:gd name="connsiteY375" fmla="*/ 5560503 h 6858000"/>
              <a:gd name="connsiteX376" fmla="*/ 3702094 w 7467600"/>
              <a:gd name="connsiteY376" fmla="*/ 5549194 h 6858000"/>
              <a:gd name="connsiteX377" fmla="*/ 3398355 w 7467600"/>
              <a:gd name="connsiteY377" fmla="*/ 6094603 h 6858000"/>
              <a:gd name="connsiteX378" fmla="*/ 3193941 w 7467600"/>
              <a:gd name="connsiteY378" fmla="*/ 6798775 h 6858000"/>
              <a:gd name="connsiteX379" fmla="*/ 3184140 w 7467600"/>
              <a:gd name="connsiteY379" fmla="*/ 6858000 h 6858000"/>
              <a:gd name="connsiteX380" fmla="*/ 3099978 w 7467600"/>
              <a:gd name="connsiteY380" fmla="*/ 6858000 h 6858000"/>
              <a:gd name="connsiteX381" fmla="*/ 3101556 w 7467600"/>
              <a:gd name="connsiteY381" fmla="*/ 6843337 h 6858000"/>
              <a:gd name="connsiteX382" fmla="*/ 3370162 w 7467600"/>
              <a:gd name="connsiteY382" fmla="*/ 5785550 h 6858000"/>
              <a:gd name="connsiteX383" fmla="*/ 3746477 w 7467600"/>
              <a:gd name="connsiteY383" fmla="*/ 5377889 h 6858000"/>
              <a:gd name="connsiteX384" fmla="*/ 3863399 w 7467600"/>
              <a:gd name="connsiteY384" fmla="*/ 5087257 h 6858000"/>
              <a:gd name="connsiteX385" fmla="*/ 3968712 w 7467600"/>
              <a:gd name="connsiteY385" fmla="*/ 4913989 h 6858000"/>
              <a:gd name="connsiteX386" fmla="*/ 2792390 w 7467600"/>
              <a:gd name="connsiteY386" fmla="*/ 5382974 h 6858000"/>
              <a:gd name="connsiteX387" fmla="*/ 2714982 w 7467600"/>
              <a:gd name="connsiteY387" fmla="*/ 5427051 h 6858000"/>
              <a:gd name="connsiteX388" fmla="*/ 2813361 w 7467600"/>
              <a:gd name="connsiteY388" fmla="*/ 6023912 h 6858000"/>
              <a:gd name="connsiteX389" fmla="*/ 2688430 w 7467600"/>
              <a:gd name="connsiteY389" fmla="*/ 6801564 h 6858000"/>
              <a:gd name="connsiteX390" fmla="*/ 2629626 w 7467600"/>
              <a:gd name="connsiteY390" fmla="*/ 6763394 h 6858000"/>
              <a:gd name="connsiteX391" fmla="*/ 2565328 w 7467600"/>
              <a:gd name="connsiteY391" fmla="*/ 5516399 h 6858000"/>
              <a:gd name="connsiteX392" fmla="*/ 1922999 w 7467600"/>
              <a:gd name="connsiteY392" fmla="*/ 5980343 h 6858000"/>
              <a:gd name="connsiteX393" fmla="*/ 1950261 w 7467600"/>
              <a:gd name="connsiteY393" fmla="*/ 6405858 h 6858000"/>
              <a:gd name="connsiteX394" fmla="*/ 2365554 w 7467600"/>
              <a:gd name="connsiteY394" fmla="*/ 6759107 h 6858000"/>
              <a:gd name="connsiteX395" fmla="*/ 2424142 w 7467600"/>
              <a:gd name="connsiteY395" fmla="*/ 6858000 h 6858000"/>
              <a:gd name="connsiteX396" fmla="*/ 2395994 w 7467600"/>
              <a:gd name="connsiteY396" fmla="*/ 6858000 h 6858000"/>
              <a:gd name="connsiteX397" fmla="*/ 2392863 w 7467600"/>
              <a:gd name="connsiteY397" fmla="*/ 6852964 h 6858000"/>
              <a:gd name="connsiteX398" fmla="*/ 2017589 w 7467600"/>
              <a:gd name="connsiteY398" fmla="*/ 6493982 h 6858000"/>
              <a:gd name="connsiteX399" fmla="*/ 2147336 w 7467600"/>
              <a:gd name="connsiteY399" fmla="*/ 6594052 h 6858000"/>
              <a:gd name="connsiteX400" fmla="*/ 2207047 w 7467600"/>
              <a:gd name="connsiteY400" fmla="*/ 6654540 h 6858000"/>
              <a:gd name="connsiteX401" fmla="*/ 2299106 w 7467600"/>
              <a:gd name="connsiteY401" fmla="*/ 6778931 h 6858000"/>
              <a:gd name="connsiteX402" fmla="*/ 2314430 w 7467600"/>
              <a:gd name="connsiteY402" fmla="*/ 6801144 h 6858000"/>
              <a:gd name="connsiteX403" fmla="*/ 2352406 w 7467600"/>
              <a:gd name="connsiteY403" fmla="*/ 6858000 h 6858000"/>
              <a:gd name="connsiteX404" fmla="*/ 2314492 w 7467600"/>
              <a:gd name="connsiteY404" fmla="*/ 6858000 h 6858000"/>
              <a:gd name="connsiteX405" fmla="*/ 2288095 w 7467600"/>
              <a:gd name="connsiteY405" fmla="*/ 6818030 h 6858000"/>
              <a:gd name="connsiteX406" fmla="*/ 2272768 w 7467600"/>
              <a:gd name="connsiteY406" fmla="*/ 6795822 h 6858000"/>
              <a:gd name="connsiteX407" fmla="*/ 2182715 w 7467600"/>
              <a:gd name="connsiteY407" fmla="*/ 6675071 h 6858000"/>
              <a:gd name="connsiteX408" fmla="*/ 2032061 w 7467600"/>
              <a:gd name="connsiteY408" fmla="*/ 6541380 h 6858000"/>
              <a:gd name="connsiteX409" fmla="*/ 2257220 w 7467600"/>
              <a:gd name="connsiteY409" fmla="*/ 6826257 h 6858000"/>
              <a:gd name="connsiteX410" fmla="*/ 2281324 w 7467600"/>
              <a:gd name="connsiteY410" fmla="*/ 6858000 h 6858000"/>
              <a:gd name="connsiteX411" fmla="*/ 2242860 w 7467600"/>
              <a:gd name="connsiteY411" fmla="*/ 6858000 h 6858000"/>
              <a:gd name="connsiteX412" fmla="*/ 2232818 w 7467600"/>
              <a:gd name="connsiteY412" fmla="*/ 6844926 h 6858000"/>
              <a:gd name="connsiteX413" fmla="*/ 1990172 w 7467600"/>
              <a:gd name="connsiteY413" fmla="*/ 6542121 h 6858000"/>
              <a:gd name="connsiteX414" fmla="*/ 2124090 w 7467600"/>
              <a:gd name="connsiteY414" fmla="*/ 6761017 h 6858000"/>
              <a:gd name="connsiteX415" fmla="*/ 2200380 w 7467600"/>
              <a:gd name="connsiteY415" fmla="*/ 6858000 h 6858000"/>
              <a:gd name="connsiteX416" fmla="*/ 2147507 w 7467600"/>
              <a:gd name="connsiteY416" fmla="*/ 6858000 h 6858000"/>
              <a:gd name="connsiteX417" fmla="*/ 2070668 w 7467600"/>
              <a:gd name="connsiteY417" fmla="*/ 6761520 h 6858000"/>
              <a:gd name="connsiteX418" fmla="*/ 1975142 w 7467600"/>
              <a:gd name="connsiteY418" fmla="*/ 6585570 h 6858000"/>
              <a:gd name="connsiteX419" fmla="*/ 2050035 w 7467600"/>
              <a:gd name="connsiteY419" fmla="*/ 6813345 h 6858000"/>
              <a:gd name="connsiteX420" fmla="*/ 2063025 w 7467600"/>
              <a:gd name="connsiteY420" fmla="*/ 6858000 h 6858000"/>
              <a:gd name="connsiteX421" fmla="*/ 2021675 w 7467600"/>
              <a:gd name="connsiteY421" fmla="*/ 6858000 h 6858000"/>
              <a:gd name="connsiteX422" fmla="*/ 2019308 w 7467600"/>
              <a:gd name="connsiteY422" fmla="*/ 6847118 h 6858000"/>
              <a:gd name="connsiteX423" fmla="*/ 1938835 w 7467600"/>
              <a:gd name="connsiteY423" fmla="*/ 6551160 h 6858000"/>
              <a:gd name="connsiteX424" fmla="*/ 1953230 w 7467600"/>
              <a:gd name="connsiteY424" fmla="*/ 6759699 h 6858000"/>
              <a:gd name="connsiteX425" fmla="*/ 1956763 w 7467600"/>
              <a:gd name="connsiteY425" fmla="*/ 6778191 h 6858000"/>
              <a:gd name="connsiteX426" fmla="*/ 1967925 w 7467600"/>
              <a:gd name="connsiteY426" fmla="*/ 6858000 h 6858000"/>
              <a:gd name="connsiteX427" fmla="*/ 1936622 w 7467600"/>
              <a:gd name="connsiteY427" fmla="*/ 6858000 h 6858000"/>
              <a:gd name="connsiteX428" fmla="*/ 1926261 w 7467600"/>
              <a:gd name="connsiteY428" fmla="*/ 6784064 h 6858000"/>
              <a:gd name="connsiteX429" fmla="*/ 1922724 w 7467600"/>
              <a:gd name="connsiteY429" fmla="*/ 6765577 h 6858000"/>
              <a:gd name="connsiteX430" fmla="*/ 1904650 w 7467600"/>
              <a:gd name="connsiteY430" fmla="*/ 6639616 h 6858000"/>
              <a:gd name="connsiteX431" fmla="*/ 1885273 w 7467600"/>
              <a:gd name="connsiteY431" fmla="*/ 6858000 h 6858000"/>
              <a:gd name="connsiteX432" fmla="*/ 1854363 w 7467600"/>
              <a:gd name="connsiteY432" fmla="*/ 6858000 h 6858000"/>
              <a:gd name="connsiteX433" fmla="*/ 1880391 w 7467600"/>
              <a:gd name="connsiteY433" fmla="*/ 6603796 h 6858000"/>
              <a:gd name="connsiteX434" fmla="*/ 1818273 w 7467600"/>
              <a:gd name="connsiteY434" fmla="*/ 6715729 h 6858000"/>
              <a:gd name="connsiteX435" fmla="*/ 1794691 w 7467600"/>
              <a:gd name="connsiteY435" fmla="*/ 6843239 h 6858000"/>
              <a:gd name="connsiteX436" fmla="*/ 1794914 w 7467600"/>
              <a:gd name="connsiteY436" fmla="*/ 6858000 h 6858000"/>
              <a:gd name="connsiteX437" fmla="*/ 1746128 w 7467600"/>
              <a:gd name="connsiteY437" fmla="*/ 6858000 h 6858000"/>
              <a:gd name="connsiteX438" fmla="*/ 1753934 w 7467600"/>
              <a:gd name="connsiteY438" fmla="*/ 6724796 h 6858000"/>
              <a:gd name="connsiteX439" fmla="*/ 1792053 w 7467600"/>
              <a:gd name="connsiteY439" fmla="*/ 6572396 h 6858000"/>
              <a:gd name="connsiteX440" fmla="*/ 1862248 w 7467600"/>
              <a:gd name="connsiteY440" fmla="*/ 6266397 h 6858000"/>
              <a:gd name="connsiteX441" fmla="*/ 1862250 w 7467600"/>
              <a:gd name="connsiteY441" fmla="*/ 6033531 h 6858000"/>
              <a:gd name="connsiteX442" fmla="*/ 1211999 w 7467600"/>
              <a:gd name="connsiteY442" fmla="*/ 6683610 h 6858000"/>
              <a:gd name="connsiteX443" fmla="*/ 1213266 w 7467600"/>
              <a:gd name="connsiteY443" fmla="*/ 6691947 h 6858000"/>
              <a:gd name="connsiteX444" fmla="*/ 1203370 w 7467600"/>
              <a:gd name="connsiteY444" fmla="*/ 6850676 h 6858000"/>
              <a:gd name="connsiteX445" fmla="*/ 1203671 w 7467600"/>
              <a:gd name="connsiteY445" fmla="*/ 6858000 h 6858000"/>
              <a:gd name="connsiteX446" fmla="*/ 1143180 w 7467600"/>
              <a:gd name="connsiteY446" fmla="*/ 6858000 h 6858000"/>
              <a:gd name="connsiteX447" fmla="*/ 1142176 w 7467600"/>
              <a:gd name="connsiteY447" fmla="*/ 6766045 h 6858000"/>
              <a:gd name="connsiteX448" fmla="*/ 1067484 w 7467600"/>
              <a:gd name="connsiteY448" fmla="*/ 6858000 h 6858000"/>
              <a:gd name="connsiteX449" fmla="*/ 953928 w 7467600"/>
              <a:gd name="connsiteY449" fmla="*/ 6858000 h 6858000"/>
              <a:gd name="connsiteX450" fmla="*/ 959715 w 7467600"/>
              <a:gd name="connsiteY450" fmla="*/ 6850185 h 6858000"/>
              <a:gd name="connsiteX451" fmla="*/ 1483788 w 7467600"/>
              <a:gd name="connsiteY451" fmla="*/ 6259174 h 6858000"/>
              <a:gd name="connsiteX452" fmla="*/ 1100671 w 7467600"/>
              <a:gd name="connsiteY452" fmla="*/ 6252137 h 6858000"/>
              <a:gd name="connsiteX453" fmla="*/ 1090144 w 7467600"/>
              <a:gd name="connsiteY453" fmla="*/ 6256748 h 6858000"/>
              <a:gd name="connsiteX454" fmla="*/ 1095872 w 7467600"/>
              <a:gd name="connsiteY454" fmla="*/ 6271892 h 6858000"/>
              <a:gd name="connsiteX455" fmla="*/ 262785 w 7467600"/>
              <a:gd name="connsiteY455" fmla="*/ 6845450 h 6858000"/>
              <a:gd name="connsiteX456" fmla="*/ 209968 w 7467600"/>
              <a:gd name="connsiteY456" fmla="*/ 6770713 h 6858000"/>
              <a:gd name="connsiteX457" fmla="*/ 873460 w 7467600"/>
              <a:gd name="connsiteY457" fmla="*/ 6253768 h 6858000"/>
              <a:gd name="connsiteX458" fmla="*/ 192686 w 7467600"/>
              <a:gd name="connsiteY458" fmla="*/ 5849257 h 6858000"/>
              <a:gd name="connsiteX459" fmla="*/ 4696 w 7467600"/>
              <a:gd name="connsiteY459" fmla="*/ 5697668 h 6858000"/>
              <a:gd name="connsiteX460" fmla="*/ 0 w 7467600"/>
              <a:gd name="connsiteY460" fmla="*/ 5689984 h 6858000"/>
              <a:gd name="connsiteX461" fmla="*/ 0 w 7467600"/>
              <a:gd name="connsiteY461" fmla="*/ 5513472 h 6858000"/>
              <a:gd name="connsiteX462" fmla="*/ 174101 w 7467600"/>
              <a:gd name="connsiteY462" fmla="*/ 5620277 h 6858000"/>
              <a:gd name="connsiteX463" fmla="*/ 891800 w 7467600"/>
              <a:gd name="connsiteY463" fmla="*/ 6036935 h 6858000"/>
              <a:gd name="connsiteX464" fmla="*/ 1072219 w 7467600"/>
              <a:gd name="connsiteY464" fmla="*/ 6169443 h 6858000"/>
              <a:gd name="connsiteX465" fmla="*/ 1074117 w 7467600"/>
              <a:gd name="connsiteY465" fmla="*/ 6170301 h 6858000"/>
              <a:gd name="connsiteX466" fmla="*/ 1083114 w 7467600"/>
              <a:gd name="connsiteY466" fmla="*/ 6174131 h 6858000"/>
              <a:gd name="connsiteX467" fmla="*/ 1543010 w 7467600"/>
              <a:gd name="connsiteY467" fmla="*/ 6191140 h 6858000"/>
              <a:gd name="connsiteX468" fmla="*/ 1551080 w 7467600"/>
              <a:gd name="connsiteY468" fmla="*/ 6195006 h 6858000"/>
              <a:gd name="connsiteX469" fmla="*/ 2345443 w 7467600"/>
              <a:gd name="connsiteY469" fmla="*/ 5549882 h 6858000"/>
              <a:gd name="connsiteX470" fmla="*/ 1721499 w 7467600"/>
              <a:gd name="connsiteY470" fmla="*/ 5599969 h 6858000"/>
              <a:gd name="connsiteX471" fmla="*/ 767716 w 7467600"/>
              <a:gd name="connsiteY471" fmla="*/ 5472768 h 6858000"/>
              <a:gd name="connsiteX472" fmla="*/ 722147 w 7467600"/>
              <a:gd name="connsiteY472" fmla="*/ 5393091 h 6858000"/>
              <a:gd name="connsiteX473" fmla="*/ 1485552 w 7467600"/>
              <a:gd name="connsiteY473" fmla="*/ 5313202 h 6858000"/>
              <a:gd name="connsiteX474" fmla="*/ 2143004 w 7467600"/>
              <a:gd name="connsiteY474" fmla="*/ 5402420 h 6858000"/>
              <a:gd name="connsiteX475" fmla="*/ 1933391 w 7467600"/>
              <a:gd name="connsiteY475" fmla="*/ 5156971 h 6858000"/>
              <a:gd name="connsiteX476" fmla="*/ 1827118 w 7467600"/>
              <a:gd name="connsiteY476" fmla="*/ 4968410 h 6858000"/>
              <a:gd name="connsiteX477" fmla="*/ 1837349 w 7467600"/>
              <a:gd name="connsiteY477" fmla="*/ 4956357 h 6858000"/>
              <a:gd name="connsiteX478" fmla="*/ 2162835 w 7467600"/>
              <a:gd name="connsiteY478" fmla="*/ 5187853 h 6858000"/>
              <a:gd name="connsiteX479" fmla="*/ 2257167 w 7467600"/>
              <a:gd name="connsiteY479" fmla="*/ 5462123 h 6858000"/>
              <a:gd name="connsiteX480" fmla="*/ 2261598 w 7467600"/>
              <a:gd name="connsiteY480" fmla="*/ 5467998 h 6858000"/>
              <a:gd name="connsiteX481" fmla="*/ 2437177 w 7467600"/>
              <a:gd name="connsiteY481" fmla="*/ 5479608 h 6858000"/>
              <a:gd name="connsiteX482" fmla="*/ 2445247 w 7467600"/>
              <a:gd name="connsiteY482" fmla="*/ 5483476 h 6858000"/>
              <a:gd name="connsiteX483" fmla="*/ 2743626 w 7467600"/>
              <a:gd name="connsiteY483" fmla="*/ 5304819 h 6858000"/>
              <a:gd name="connsiteX484" fmla="*/ 3048102 w 7467600"/>
              <a:gd name="connsiteY484" fmla="*/ 5150595 h 6858000"/>
              <a:gd name="connsiteX485" fmla="*/ 1799414 w 7467600"/>
              <a:gd name="connsiteY485" fmla="*/ 4694732 h 6858000"/>
              <a:gd name="connsiteX486" fmla="*/ 1771735 w 7467600"/>
              <a:gd name="connsiteY486" fmla="*/ 4619929 h 6858000"/>
              <a:gd name="connsiteX487" fmla="*/ 3104273 w 7467600"/>
              <a:gd name="connsiteY487" fmla="*/ 5076159 h 6858000"/>
              <a:gd name="connsiteX488" fmla="*/ 3113245 w 7467600"/>
              <a:gd name="connsiteY488" fmla="*/ 5090705 h 6858000"/>
              <a:gd name="connsiteX489" fmla="*/ 3126294 w 7467600"/>
              <a:gd name="connsiteY489" fmla="*/ 5114400 h 6858000"/>
              <a:gd name="connsiteX490" fmla="*/ 3937433 w 7467600"/>
              <a:gd name="connsiteY490" fmla="*/ 4830473 h 6858000"/>
              <a:gd name="connsiteX491" fmla="*/ 3590475 w 7467600"/>
              <a:gd name="connsiteY491" fmla="*/ 4597974 h 6858000"/>
              <a:gd name="connsiteX492" fmla="*/ 3100264 w 7467600"/>
              <a:gd name="connsiteY492" fmla="*/ 4579845 h 6858000"/>
              <a:gd name="connsiteX493" fmla="*/ 2183576 w 7467600"/>
              <a:gd name="connsiteY493" fmla="*/ 4227150 h 6858000"/>
              <a:gd name="connsiteX494" fmla="*/ 2151029 w 7467600"/>
              <a:gd name="connsiteY494" fmla="*/ 4146947 h 6858000"/>
              <a:gd name="connsiteX495" fmla="*/ 3563434 w 7467600"/>
              <a:gd name="connsiteY495" fmla="*/ 4469115 h 6858000"/>
              <a:gd name="connsiteX496" fmla="*/ 3177952 w 7467600"/>
              <a:gd name="connsiteY496" fmla="*/ 3657386 h 6858000"/>
              <a:gd name="connsiteX497" fmla="*/ 3189263 w 7467600"/>
              <a:gd name="connsiteY497" fmla="*/ 3625726 h 6858000"/>
              <a:gd name="connsiteX498" fmla="*/ 3560912 w 7467600"/>
              <a:gd name="connsiteY498" fmla="*/ 4079863 h 6858000"/>
              <a:gd name="connsiteX499" fmla="*/ 3626636 w 7467600"/>
              <a:gd name="connsiteY499" fmla="*/ 4512230 h 6858000"/>
              <a:gd name="connsiteX500" fmla="*/ 3653088 w 7467600"/>
              <a:gd name="connsiteY500" fmla="*/ 4521417 h 6858000"/>
              <a:gd name="connsiteX501" fmla="*/ 3988128 w 7467600"/>
              <a:gd name="connsiteY501" fmla="*/ 4817267 h 6858000"/>
              <a:gd name="connsiteX502" fmla="*/ 4830582 w 7467600"/>
              <a:gd name="connsiteY502" fmla="*/ 4676000 h 6858000"/>
              <a:gd name="connsiteX503" fmla="*/ 4830100 w 7467600"/>
              <a:gd name="connsiteY503" fmla="*/ 4675554 h 6858000"/>
              <a:gd name="connsiteX504" fmla="*/ 4036318 w 7467600"/>
              <a:gd name="connsiteY504" fmla="*/ 4147013 h 6858000"/>
              <a:gd name="connsiteX505" fmla="*/ 3432098 w 7467600"/>
              <a:gd name="connsiteY505" fmla="*/ 3537312 h 6858000"/>
              <a:gd name="connsiteX506" fmla="*/ 3446761 w 7467600"/>
              <a:gd name="connsiteY506" fmla="*/ 3461278 h 6858000"/>
              <a:gd name="connsiteX507" fmla="*/ 4419733 w 7467600"/>
              <a:gd name="connsiteY507" fmla="*/ 3963555 h 6858000"/>
              <a:gd name="connsiteX508" fmla="*/ 4781371 w 7467600"/>
              <a:gd name="connsiteY508" fmla="*/ 4458604 h 6858000"/>
              <a:gd name="connsiteX509" fmla="*/ 4780440 w 7467600"/>
              <a:gd name="connsiteY509" fmla="*/ 4470290 h 6858000"/>
              <a:gd name="connsiteX510" fmla="*/ 4898954 w 7467600"/>
              <a:gd name="connsiteY510" fmla="*/ 4662092 h 6858000"/>
              <a:gd name="connsiteX511" fmla="*/ 4900699 w 7467600"/>
              <a:gd name="connsiteY511" fmla="*/ 4670867 h 6858000"/>
              <a:gd name="connsiteX512" fmla="*/ 5714511 w 7467600"/>
              <a:gd name="connsiteY512" fmla="*/ 4663483 h 6858000"/>
              <a:gd name="connsiteX513" fmla="*/ 5464793 w 7467600"/>
              <a:gd name="connsiteY513" fmla="*/ 4393556 h 6858000"/>
              <a:gd name="connsiteX514" fmla="*/ 5461897 w 7467600"/>
              <a:gd name="connsiteY514" fmla="*/ 4390879 h 6858000"/>
              <a:gd name="connsiteX515" fmla="*/ 4294126 w 7467600"/>
              <a:gd name="connsiteY515" fmla="*/ 3303048 h 6858000"/>
              <a:gd name="connsiteX516" fmla="*/ 4305321 w 7467600"/>
              <a:gd name="connsiteY516" fmla="*/ 3256953 h 6858000"/>
              <a:gd name="connsiteX517" fmla="*/ 4949299 w 7467600"/>
              <a:gd name="connsiteY517" fmla="*/ 3766336 h 6858000"/>
              <a:gd name="connsiteX518" fmla="*/ 5291452 w 7467600"/>
              <a:gd name="connsiteY518" fmla="*/ 4076801 h 6858000"/>
              <a:gd name="connsiteX519" fmla="*/ 5434998 w 7467600"/>
              <a:gd name="connsiteY519" fmla="*/ 4254100 h 6858000"/>
              <a:gd name="connsiteX520" fmla="*/ 5351015 w 7467600"/>
              <a:gd name="connsiteY520" fmla="*/ 3760989 h 6858000"/>
              <a:gd name="connsiteX521" fmla="*/ 5413780 w 7467600"/>
              <a:gd name="connsiteY521" fmla="*/ 2966265 h 6858000"/>
              <a:gd name="connsiteX522" fmla="*/ 5425627 w 7467600"/>
              <a:gd name="connsiteY522" fmla="*/ 2954192 h 6858000"/>
              <a:gd name="connsiteX523" fmla="*/ 6604735 w 7467600"/>
              <a:gd name="connsiteY523" fmla="*/ 2041381 h 6858000"/>
              <a:gd name="connsiteX524" fmla="*/ 7204487 w 7467600"/>
              <a:gd name="connsiteY524" fmla="*/ 2742112 h 6858000"/>
              <a:gd name="connsiteX525" fmla="*/ 7131592 w 7467600"/>
              <a:gd name="connsiteY525" fmla="*/ 2672096 h 6858000"/>
              <a:gd name="connsiteX526" fmla="*/ 6996344 w 7467600"/>
              <a:gd name="connsiteY526" fmla="*/ 2518310 h 6858000"/>
              <a:gd name="connsiteX527" fmla="*/ 6735495 w 7467600"/>
              <a:gd name="connsiteY527" fmla="*/ 2196890 h 6858000"/>
              <a:gd name="connsiteX528" fmla="*/ 6721901 w 7467600"/>
              <a:gd name="connsiteY528" fmla="*/ 2179274 h 6858000"/>
              <a:gd name="connsiteX529" fmla="*/ 6604735 w 7467600"/>
              <a:gd name="connsiteY529" fmla="*/ 2041381 h 6858000"/>
              <a:gd name="connsiteX530" fmla="*/ 6591670 w 7467600"/>
              <a:gd name="connsiteY530" fmla="*/ 1988277 h 6858000"/>
              <a:gd name="connsiteX531" fmla="*/ 6747349 w 7467600"/>
              <a:gd name="connsiteY531" fmla="*/ 2160069 h 6858000"/>
              <a:gd name="connsiteX532" fmla="*/ 6760943 w 7467600"/>
              <a:gd name="connsiteY532" fmla="*/ 2177686 h 6858000"/>
              <a:gd name="connsiteX533" fmla="*/ 7021065 w 7467600"/>
              <a:gd name="connsiteY533" fmla="*/ 2498102 h 6858000"/>
              <a:gd name="connsiteX534" fmla="*/ 7155223 w 7467600"/>
              <a:gd name="connsiteY534" fmla="*/ 2650386 h 6858000"/>
              <a:gd name="connsiteX535" fmla="*/ 7203167 w 7467600"/>
              <a:gd name="connsiteY535" fmla="*/ 2697288 h 6858000"/>
              <a:gd name="connsiteX536" fmla="*/ 6937703 w 7467600"/>
              <a:gd name="connsiteY536" fmla="*/ 2321981 h 6858000"/>
              <a:gd name="connsiteX537" fmla="*/ 6591670 w 7467600"/>
              <a:gd name="connsiteY537" fmla="*/ 1988277 h 6858000"/>
              <a:gd name="connsiteX538" fmla="*/ 5798671 w 7467600"/>
              <a:gd name="connsiteY538" fmla="*/ 1981601 h 6858000"/>
              <a:gd name="connsiteX539" fmla="*/ 5754709 w 7467600"/>
              <a:gd name="connsiteY539" fmla="*/ 2071454 h 6858000"/>
              <a:gd name="connsiteX540" fmla="*/ 5763044 w 7467600"/>
              <a:gd name="connsiteY540" fmla="*/ 2842206 h 6858000"/>
              <a:gd name="connsiteX541" fmla="*/ 5764974 w 7467600"/>
              <a:gd name="connsiteY541" fmla="*/ 2799609 h 6858000"/>
              <a:gd name="connsiteX542" fmla="*/ 5767665 w 7467600"/>
              <a:gd name="connsiteY542" fmla="*/ 2666409 h 6858000"/>
              <a:gd name="connsiteX543" fmla="*/ 5763055 w 7467600"/>
              <a:gd name="connsiteY543" fmla="*/ 2579705 h 6858000"/>
              <a:gd name="connsiteX544" fmla="*/ 5758079 w 7467600"/>
              <a:gd name="connsiteY544" fmla="*/ 2492508 h 6858000"/>
              <a:gd name="connsiteX545" fmla="*/ 5779325 w 7467600"/>
              <a:gd name="connsiteY545" fmla="*/ 2197069 h 6858000"/>
              <a:gd name="connsiteX546" fmla="*/ 5798671 w 7467600"/>
              <a:gd name="connsiteY546" fmla="*/ 1981601 h 6858000"/>
              <a:gd name="connsiteX547" fmla="*/ 5829202 w 7467600"/>
              <a:gd name="connsiteY547" fmla="*/ 1971679 h 6858000"/>
              <a:gd name="connsiteX548" fmla="*/ 5809558 w 7467600"/>
              <a:gd name="connsiteY548" fmla="*/ 2198043 h 6858000"/>
              <a:gd name="connsiteX549" fmla="*/ 5788653 w 7467600"/>
              <a:gd name="connsiteY549" fmla="*/ 2489430 h 6858000"/>
              <a:gd name="connsiteX550" fmla="*/ 5793439 w 7467600"/>
              <a:gd name="connsiteY550" fmla="*/ 2575235 h 6858000"/>
              <a:gd name="connsiteX551" fmla="*/ 5796837 w 7467600"/>
              <a:gd name="connsiteY551" fmla="*/ 2637633 h 6858000"/>
              <a:gd name="connsiteX552" fmla="*/ 5818614 w 7467600"/>
              <a:gd name="connsiteY552" fmla="*/ 2473055 h 6858000"/>
              <a:gd name="connsiteX553" fmla="*/ 5829202 w 7467600"/>
              <a:gd name="connsiteY553" fmla="*/ 1971679 h 6858000"/>
              <a:gd name="connsiteX554" fmla="*/ 5911389 w 7467600"/>
              <a:gd name="connsiteY554" fmla="*/ 1898371 h 6858000"/>
              <a:gd name="connsiteX555" fmla="*/ 6237627 w 7467600"/>
              <a:gd name="connsiteY555" fmla="*/ 2231921 h 6858000"/>
              <a:gd name="connsiteX556" fmla="*/ 5911389 w 7467600"/>
              <a:gd name="connsiteY556" fmla="*/ 1898371 h 6858000"/>
              <a:gd name="connsiteX557" fmla="*/ 6944437 w 7467600"/>
              <a:gd name="connsiteY557" fmla="*/ 1575402 h 6858000"/>
              <a:gd name="connsiteX558" fmla="*/ 6304730 w 7467600"/>
              <a:gd name="connsiteY558" fmla="*/ 1766654 h 6858000"/>
              <a:gd name="connsiteX559" fmla="*/ 6944437 w 7467600"/>
              <a:gd name="connsiteY559" fmla="*/ 1575402 h 6858000"/>
              <a:gd name="connsiteX560" fmla="*/ 7019523 w 7467600"/>
              <a:gd name="connsiteY560" fmla="*/ 1519450 h 6858000"/>
              <a:gd name="connsiteX561" fmla="*/ 6298091 w 7467600"/>
              <a:gd name="connsiteY561" fmla="*/ 1737122 h 6858000"/>
              <a:gd name="connsiteX562" fmla="*/ 7019523 w 7467600"/>
              <a:gd name="connsiteY562" fmla="*/ 1519450 h 6858000"/>
              <a:gd name="connsiteX563" fmla="*/ 2399523 w 7467600"/>
              <a:gd name="connsiteY563" fmla="*/ 1428234 h 6858000"/>
              <a:gd name="connsiteX564" fmla="*/ 2224982 w 7467600"/>
              <a:gd name="connsiteY564" fmla="*/ 1826201 h 6858000"/>
              <a:gd name="connsiteX565" fmla="*/ 2096099 w 7467600"/>
              <a:gd name="connsiteY565" fmla="*/ 2345900 h 6858000"/>
              <a:gd name="connsiteX566" fmla="*/ 2283317 w 7467600"/>
              <a:gd name="connsiteY566" fmla="*/ 1796925 h 6858000"/>
              <a:gd name="connsiteX567" fmla="*/ 2399523 w 7467600"/>
              <a:gd name="connsiteY567" fmla="*/ 1428234 h 6858000"/>
              <a:gd name="connsiteX568" fmla="*/ 2448558 w 7467600"/>
              <a:gd name="connsiteY568" fmla="*/ 1373435 h 6858000"/>
              <a:gd name="connsiteX569" fmla="*/ 2312521 w 7467600"/>
              <a:gd name="connsiteY569" fmla="*/ 1806140 h 6858000"/>
              <a:gd name="connsiteX570" fmla="*/ 2127533 w 7467600"/>
              <a:gd name="connsiteY570" fmla="*/ 2348380 h 6858000"/>
              <a:gd name="connsiteX571" fmla="*/ 2358080 w 7467600"/>
              <a:gd name="connsiteY571" fmla="*/ 1866134 h 6858000"/>
              <a:gd name="connsiteX572" fmla="*/ 2407436 w 7467600"/>
              <a:gd name="connsiteY572" fmla="*/ 1651070 h 6858000"/>
              <a:gd name="connsiteX573" fmla="*/ 2448558 w 7467600"/>
              <a:gd name="connsiteY573" fmla="*/ 1373435 h 6858000"/>
              <a:gd name="connsiteX574" fmla="*/ 278707 w 7467600"/>
              <a:gd name="connsiteY574" fmla="*/ 1352270 h 6858000"/>
              <a:gd name="connsiteX575" fmla="*/ 321570 w 7467600"/>
              <a:gd name="connsiteY575" fmla="*/ 1861610 h 6858000"/>
              <a:gd name="connsiteX576" fmla="*/ 294281 w 7467600"/>
              <a:gd name="connsiteY576" fmla="*/ 1440658 h 6858000"/>
              <a:gd name="connsiteX577" fmla="*/ 278707 w 7467600"/>
              <a:gd name="connsiteY577" fmla="*/ 1352270 h 6858000"/>
              <a:gd name="connsiteX578" fmla="*/ 1423821 w 7467600"/>
              <a:gd name="connsiteY578" fmla="*/ 1351958 h 6858000"/>
              <a:gd name="connsiteX579" fmla="*/ 1638521 w 7467600"/>
              <a:gd name="connsiteY579" fmla="*/ 1908470 h 6858000"/>
              <a:gd name="connsiteX580" fmla="*/ 1754199 w 7467600"/>
              <a:gd name="connsiteY580" fmla="*/ 2149284 h 6858000"/>
              <a:gd name="connsiteX581" fmla="*/ 1908359 w 7467600"/>
              <a:gd name="connsiteY581" fmla="*/ 2364988 h 6858000"/>
              <a:gd name="connsiteX582" fmla="*/ 1647661 w 7467600"/>
              <a:gd name="connsiteY582" fmla="*/ 1825945 h 6858000"/>
              <a:gd name="connsiteX583" fmla="*/ 1423821 w 7467600"/>
              <a:gd name="connsiteY583" fmla="*/ 1351958 h 6858000"/>
              <a:gd name="connsiteX584" fmla="*/ 1431890 w 7467600"/>
              <a:gd name="connsiteY584" fmla="*/ 1306475 h 6858000"/>
              <a:gd name="connsiteX585" fmla="*/ 1507597 w 7467600"/>
              <a:gd name="connsiteY585" fmla="*/ 1446132 h 6858000"/>
              <a:gd name="connsiteX586" fmla="*/ 1674586 w 7467600"/>
              <a:gd name="connsiteY586" fmla="*/ 1813832 h 6858000"/>
              <a:gd name="connsiteX587" fmla="*/ 1815950 w 7467600"/>
              <a:gd name="connsiteY587" fmla="*/ 2128564 h 6858000"/>
              <a:gd name="connsiteX588" fmla="*/ 1984242 w 7467600"/>
              <a:gd name="connsiteY588" fmla="*/ 2430829 h 6858000"/>
              <a:gd name="connsiteX589" fmla="*/ 2014023 w 7467600"/>
              <a:gd name="connsiteY589" fmla="*/ 2450995 h 6858000"/>
              <a:gd name="connsiteX590" fmla="*/ 1747337 w 7467600"/>
              <a:gd name="connsiteY590" fmla="*/ 1855264 h 6858000"/>
              <a:gd name="connsiteX591" fmla="*/ 1533749 w 7467600"/>
              <a:gd name="connsiteY591" fmla="*/ 1478656 h 6858000"/>
              <a:gd name="connsiteX592" fmla="*/ 1431890 w 7467600"/>
              <a:gd name="connsiteY592" fmla="*/ 1306475 h 6858000"/>
              <a:gd name="connsiteX593" fmla="*/ 5052692 w 7467600"/>
              <a:gd name="connsiteY593" fmla="*/ 1292994 h 6858000"/>
              <a:gd name="connsiteX594" fmla="*/ 5200661 w 7467600"/>
              <a:gd name="connsiteY594" fmla="*/ 1635186 h 6858000"/>
              <a:gd name="connsiteX595" fmla="*/ 5297138 w 7467600"/>
              <a:gd name="connsiteY595" fmla="*/ 1906351 h 6858000"/>
              <a:gd name="connsiteX596" fmla="*/ 5052692 w 7467600"/>
              <a:gd name="connsiteY596" fmla="*/ 1292994 h 6858000"/>
              <a:gd name="connsiteX597" fmla="*/ 5009948 w 7467600"/>
              <a:gd name="connsiteY597" fmla="*/ 1273619 h 6858000"/>
              <a:gd name="connsiteX598" fmla="*/ 5121777 w 7467600"/>
              <a:gd name="connsiteY598" fmla="*/ 1654213 h 6858000"/>
              <a:gd name="connsiteX599" fmla="*/ 5293545 w 7467600"/>
              <a:gd name="connsiteY599" fmla="*/ 2072247 h 6858000"/>
              <a:gd name="connsiteX600" fmla="*/ 5294042 w 7467600"/>
              <a:gd name="connsiteY600" fmla="*/ 2065019 h 6858000"/>
              <a:gd name="connsiteX601" fmla="*/ 5171936 w 7467600"/>
              <a:gd name="connsiteY601" fmla="*/ 1647613 h 6858000"/>
              <a:gd name="connsiteX602" fmla="*/ 5009948 w 7467600"/>
              <a:gd name="connsiteY602" fmla="*/ 1273619 h 6858000"/>
              <a:gd name="connsiteX603" fmla="*/ 655236 w 7467600"/>
              <a:gd name="connsiteY603" fmla="*/ 1268632 h 6858000"/>
              <a:gd name="connsiteX604" fmla="*/ 839521 w 7467600"/>
              <a:gd name="connsiteY604" fmla="*/ 1685315 h 6858000"/>
              <a:gd name="connsiteX605" fmla="*/ 1109416 w 7467600"/>
              <a:gd name="connsiteY605" fmla="*/ 2061663 h 6858000"/>
              <a:gd name="connsiteX606" fmla="*/ 1298300 w 7467600"/>
              <a:gd name="connsiteY606" fmla="*/ 2247742 h 6858000"/>
              <a:gd name="connsiteX607" fmla="*/ 1125871 w 7467600"/>
              <a:gd name="connsiteY607" fmla="*/ 1989513 h 6858000"/>
              <a:gd name="connsiteX608" fmla="*/ 981574 w 7467600"/>
              <a:gd name="connsiteY608" fmla="*/ 1783157 h 6858000"/>
              <a:gd name="connsiteX609" fmla="*/ 922198 w 7467600"/>
              <a:gd name="connsiteY609" fmla="*/ 1677437 h 6858000"/>
              <a:gd name="connsiteX610" fmla="*/ 869293 w 7467600"/>
              <a:gd name="connsiteY610" fmla="*/ 1583214 h 6858000"/>
              <a:gd name="connsiteX611" fmla="*/ 751431 w 7467600"/>
              <a:gd name="connsiteY611" fmla="*/ 1405731 h 6858000"/>
              <a:gd name="connsiteX612" fmla="*/ 655236 w 7467600"/>
              <a:gd name="connsiteY612" fmla="*/ 1268632 h 6858000"/>
              <a:gd name="connsiteX613" fmla="*/ 6516292 w 7467600"/>
              <a:gd name="connsiteY613" fmla="*/ 1263064 h 6858000"/>
              <a:gd name="connsiteX614" fmla="*/ 5736320 w 7467600"/>
              <a:gd name="connsiteY614" fmla="*/ 1501803 h 6858000"/>
              <a:gd name="connsiteX615" fmla="*/ 6516292 w 7467600"/>
              <a:gd name="connsiteY615" fmla="*/ 1263064 h 6858000"/>
              <a:gd name="connsiteX616" fmla="*/ 291466 w 7467600"/>
              <a:gd name="connsiteY616" fmla="*/ 1250369 h 6858000"/>
              <a:gd name="connsiteX617" fmla="*/ 323180 w 7467600"/>
              <a:gd name="connsiteY617" fmla="*/ 1435283 h 6858000"/>
              <a:gd name="connsiteX618" fmla="*/ 349381 w 7467600"/>
              <a:gd name="connsiteY618" fmla="*/ 1875041 h 6858000"/>
              <a:gd name="connsiteX619" fmla="*/ 374363 w 7467600"/>
              <a:gd name="connsiteY619" fmla="*/ 1506494 h 6858000"/>
              <a:gd name="connsiteX620" fmla="*/ 302168 w 7467600"/>
              <a:gd name="connsiteY620" fmla="*/ 1274495 h 6858000"/>
              <a:gd name="connsiteX621" fmla="*/ 291466 w 7467600"/>
              <a:gd name="connsiteY621" fmla="*/ 1250369 h 6858000"/>
              <a:gd name="connsiteX622" fmla="*/ 678222 w 7467600"/>
              <a:gd name="connsiteY622" fmla="*/ 1248670 h 6858000"/>
              <a:gd name="connsiteX623" fmla="*/ 775536 w 7467600"/>
              <a:gd name="connsiteY623" fmla="*/ 1388015 h 6858000"/>
              <a:gd name="connsiteX624" fmla="*/ 894529 w 7467600"/>
              <a:gd name="connsiteY624" fmla="*/ 1567739 h 6858000"/>
              <a:gd name="connsiteX625" fmla="*/ 948000 w 7467600"/>
              <a:gd name="connsiteY625" fmla="*/ 1663088 h 6858000"/>
              <a:gd name="connsiteX626" fmla="*/ 1006812 w 7467600"/>
              <a:gd name="connsiteY626" fmla="*/ 1767683 h 6858000"/>
              <a:gd name="connsiteX627" fmla="*/ 1149133 w 7467600"/>
              <a:gd name="connsiteY627" fmla="*/ 1971513 h 6858000"/>
              <a:gd name="connsiteX628" fmla="*/ 1333952 w 7467600"/>
              <a:gd name="connsiteY628" fmla="*/ 2251620 h 6858000"/>
              <a:gd name="connsiteX629" fmla="*/ 1337329 w 7467600"/>
              <a:gd name="connsiteY629" fmla="*/ 2258350 h 6858000"/>
              <a:gd name="connsiteX630" fmla="*/ 1014726 w 7467600"/>
              <a:gd name="connsiteY630" fmla="*/ 1615556 h 6858000"/>
              <a:gd name="connsiteX631" fmla="*/ 678222 w 7467600"/>
              <a:gd name="connsiteY631" fmla="*/ 1248670 h 6858000"/>
              <a:gd name="connsiteX632" fmla="*/ 6691602 w 7467600"/>
              <a:gd name="connsiteY632" fmla="*/ 1140573 h 6858000"/>
              <a:gd name="connsiteX633" fmla="*/ 6571100 w 7467600"/>
              <a:gd name="connsiteY633" fmla="*/ 1183662 h 6858000"/>
              <a:gd name="connsiteX634" fmla="*/ 6241687 w 7467600"/>
              <a:gd name="connsiteY634" fmla="*/ 1257600 h 6858000"/>
              <a:gd name="connsiteX635" fmla="*/ 5693009 w 7467600"/>
              <a:gd name="connsiteY635" fmla="*/ 1478256 h 6858000"/>
              <a:gd name="connsiteX636" fmla="*/ 6548420 w 7467600"/>
              <a:gd name="connsiteY636" fmla="*/ 1214599 h 6858000"/>
              <a:gd name="connsiteX637" fmla="*/ 6605473 w 7467600"/>
              <a:gd name="connsiteY637" fmla="*/ 1184686 h 6858000"/>
              <a:gd name="connsiteX638" fmla="*/ 6691602 w 7467600"/>
              <a:gd name="connsiteY638" fmla="*/ 1140573 h 6858000"/>
              <a:gd name="connsiteX639" fmla="*/ 4002475 w 7467600"/>
              <a:gd name="connsiteY639" fmla="*/ 1037802 h 6858000"/>
              <a:gd name="connsiteX640" fmla="*/ 4000324 w 7467600"/>
              <a:gd name="connsiteY640" fmla="*/ 1039362 h 6858000"/>
              <a:gd name="connsiteX641" fmla="*/ 4002862 w 7467600"/>
              <a:gd name="connsiteY641" fmla="*/ 1042866 h 6858000"/>
              <a:gd name="connsiteX642" fmla="*/ 4002475 w 7467600"/>
              <a:gd name="connsiteY642" fmla="*/ 1037802 h 6858000"/>
              <a:gd name="connsiteX643" fmla="*/ 506322 w 7467600"/>
              <a:gd name="connsiteY643" fmla="*/ 1020997 h 6858000"/>
              <a:gd name="connsiteX644" fmla="*/ 533068 w 7467600"/>
              <a:gd name="connsiteY644" fmla="*/ 1029409 h 6858000"/>
              <a:gd name="connsiteX645" fmla="*/ 1232525 w 7467600"/>
              <a:gd name="connsiteY645" fmla="*/ 1804675 h 6858000"/>
              <a:gd name="connsiteX646" fmla="*/ 1388858 w 7467600"/>
              <a:gd name="connsiteY646" fmla="*/ 2368011 h 6858000"/>
              <a:gd name="connsiteX647" fmla="*/ 1384098 w 7467600"/>
              <a:gd name="connsiteY647" fmla="*/ 2378125 h 6858000"/>
              <a:gd name="connsiteX648" fmla="*/ 1425393 w 7467600"/>
              <a:gd name="connsiteY648" fmla="*/ 2589124 h 6858000"/>
              <a:gd name="connsiteX649" fmla="*/ 1424001 w 7467600"/>
              <a:gd name="connsiteY649" fmla="*/ 2597541 h 6858000"/>
              <a:gd name="connsiteX650" fmla="*/ 2152729 w 7467600"/>
              <a:gd name="connsiteY650" fmla="*/ 2864487 h 6858000"/>
              <a:gd name="connsiteX651" fmla="*/ 2020609 w 7467600"/>
              <a:gd name="connsiteY651" fmla="*/ 2539671 h 6858000"/>
              <a:gd name="connsiteX652" fmla="*/ 2018920 w 7467600"/>
              <a:gd name="connsiteY652" fmla="*/ 2536309 h 6858000"/>
              <a:gd name="connsiteX653" fmla="*/ 1342441 w 7467600"/>
              <a:gd name="connsiteY653" fmla="*/ 1173017 h 6858000"/>
              <a:gd name="connsiteX654" fmla="*/ 1367925 w 7467600"/>
              <a:gd name="connsiteY654" fmla="*/ 1135648 h 6858000"/>
              <a:gd name="connsiteX655" fmla="*/ 1771401 w 7467600"/>
              <a:gd name="connsiteY655" fmla="*/ 1806673 h 6858000"/>
              <a:gd name="connsiteX656" fmla="*/ 1972385 w 7467600"/>
              <a:gd name="connsiteY656" fmla="*/ 2198735 h 6858000"/>
              <a:gd name="connsiteX657" fmla="*/ 2040892 w 7467600"/>
              <a:gd name="connsiteY657" fmla="*/ 2405205 h 6858000"/>
              <a:gd name="connsiteX658" fmla="*/ 2131689 w 7467600"/>
              <a:gd name="connsiteY658" fmla="*/ 1936926 h 6858000"/>
              <a:gd name="connsiteX659" fmla="*/ 2454820 w 7467600"/>
              <a:gd name="connsiteY659" fmla="*/ 1248808 h 6858000"/>
              <a:gd name="connsiteX660" fmla="*/ 2492512 w 7467600"/>
              <a:gd name="connsiteY660" fmla="*/ 1302920 h 6858000"/>
              <a:gd name="connsiteX661" fmla="*/ 2081216 w 7467600"/>
              <a:gd name="connsiteY661" fmla="*/ 2527513 h 6858000"/>
              <a:gd name="connsiteX662" fmla="*/ 2081211 w 7467600"/>
              <a:gd name="connsiteY662" fmla="*/ 2528916 h 6858000"/>
              <a:gd name="connsiteX663" fmla="*/ 2199067 w 7467600"/>
              <a:gd name="connsiteY663" fmla="*/ 2884061 h 6858000"/>
              <a:gd name="connsiteX664" fmla="*/ 3192586 w 7467600"/>
              <a:gd name="connsiteY664" fmla="*/ 3411496 h 6858000"/>
              <a:gd name="connsiteX665" fmla="*/ 3182620 w 7467600"/>
              <a:gd name="connsiteY665" fmla="*/ 3483279 h 6858000"/>
              <a:gd name="connsiteX666" fmla="*/ 2435119 w 7467600"/>
              <a:gd name="connsiteY666" fmla="*/ 3080173 h 6858000"/>
              <a:gd name="connsiteX667" fmla="*/ 2410152 w 7467600"/>
              <a:gd name="connsiteY667" fmla="*/ 3063751 h 6858000"/>
              <a:gd name="connsiteX668" fmla="*/ 2408099 w 7467600"/>
              <a:gd name="connsiteY668" fmla="*/ 3064403 h 6858000"/>
              <a:gd name="connsiteX669" fmla="*/ 2407218 w 7467600"/>
              <a:gd name="connsiteY669" fmla="*/ 3070324 h 6858000"/>
              <a:gd name="connsiteX670" fmla="*/ 2380138 w 7467600"/>
              <a:gd name="connsiteY670" fmla="*/ 3099341 h 6858000"/>
              <a:gd name="connsiteX671" fmla="*/ 1765923 w 7467600"/>
              <a:gd name="connsiteY671" fmla="*/ 3581043 h 6858000"/>
              <a:gd name="connsiteX672" fmla="*/ 1702258 w 7467600"/>
              <a:gd name="connsiteY672" fmla="*/ 3612286 h 6858000"/>
              <a:gd name="connsiteX673" fmla="*/ 1538370 w 7467600"/>
              <a:gd name="connsiteY673" fmla="*/ 3811804 h 6858000"/>
              <a:gd name="connsiteX674" fmla="*/ 542867 w 7467600"/>
              <a:gd name="connsiteY674" fmla="*/ 4944092 h 6858000"/>
              <a:gd name="connsiteX675" fmla="*/ 515800 w 7467600"/>
              <a:gd name="connsiteY675" fmla="*/ 4862180 h 6858000"/>
              <a:gd name="connsiteX676" fmla="*/ 909145 w 7467600"/>
              <a:gd name="connsiteY676" fmla="*/ 4199225 h 6858000"/>
              <a:gd name="connsiteX677" fmla="*/ 1214067 w 7467600"/>
              <a:gd name="connsiteY677" fmla="*/ 3908561 h 6858000"/>
              <a:gd name="connsiteX678" fmla="*/ 640967 w 7467600"/>
              <a:gd name="connsiteY678" fmla="*/ 4105601 h 6858000"/>
              <a:gd name="connsiteX679" fmla="*/ 112563 w 7467600"/>
              <a:gd name="connsiteY679" fmla="*/ 4396952 h 6858000"/>
              <a:gd name="connsiteX680" fmla="*/ 0 w 7467600"/>
              <a:gd name="connsiteY680" fmla="*/ 4466006 h 6858000"/>
              <a:gd name="connsiteX681" fmla="*/ 0 w 7467600"/>
              <a:gd name="connsiteY681" fmla="*/ 4233763 h 6858000"/>
              <a:gd name="connsiteX682" fmla="*/ 36881 w 7467600"/>
              <a:gd name="connsiteY682" fmla="*/ 4200118 h 6858000"/>
              <a:gd name="connsiteX683" fmla="*/ 910534 w 7467600"/>
              <a:gd name="connsiteY683" fmla="*/ 3629753 h 6858000"/>
              <a:gd name="connsiteX684" fmla="*/ 1578717 w 7467600"/>
              <a:gd name="connsiteY684" fmla="*/ 3575982 h 6858000"/>
              <a:gd name="connsiteX685" fmla="*/ 2338780 w 7467600"/>
              <a:gd name="connsiteY685" fmla="*/ 3033725 h 6858000"/>
              <a:gd name="connsiteX686" fmla="*/ 1807991 w 7467600"/>
              <a:gd name="connsiteY686" fmla="*/ 2807184 h 6858000"/>
              <a:gd name="connsiteX687" fmla="*/ 1416358 w 7467600"/>
              <a:gd name="connsiteY687" fmla="*/ 3112571 h 6858000"/>
              <a:gd name="connsiteX688" fmla="*/ 939066 w 7467600"/>
              <a:gd name="connsiteY688" fmla="*/ 3378798 h 6858000"/>
              <a:gd name="connsiteX689" fmla="*/ 115099 w 7467600"/>
              <a:gd name="connsiteY689" fmla="*/ 3607650 h 6858000"/>
              <a:gd name="connsiteX690" fmla="*/ 97284 w 7467600"/>
              <a:gd name="connsiteY690" fmla="*/ 3520393 h 6858000"/>
              <a:gd name="connsiteX691" fmla="*/ 922050 w 7467600"/>
              <a:gd name="connsiteY691" fmla="*/ 3074867 h 6858000"/>
              <a:gd name="connsiteX692" fmla="*/ 1405265 w 7467600"/>
              <a:gd name="connsiteY692" fmla="*/ 3016319 h 6858000"/>
              <a:gd name="connsiteX693" fmla="*/ 1407512 w 7467600"/>
              <a:gd name="connsiteY693" fmla="*/ 3018001 h 6858000"/>
              <a:gd name="connsiteX694" fmla="*/ 1726266 w 7467600"/>
              <a:gd name="connsiteY694" fmla="*/ 2777274 h 6858000"/>
              <a:gd name="connsiteX695" fmla="*/ 625390 w 7467600"/>
              <a:gd name="connsiteY695" fmla="*/ 2514541 h 6858000"/>
              <a:gd name="connsiteX696" fmla="*/ 619799 w 7467600"/>
              <a:gd name="connsiteY696" fmla="*/ 2527180 h 6858000"/>
              <a:gd name="connsiteX697" fmla="*/ 310030 w 7467600"/>
              <a:gd name="connsiteY697" fmla="*/ 2771818 h 6858000"/>
              <a:gd name="connsiteX698" fmla="*/ 173877 w 7467600"/>
              <a:gd name="connsiteY698" fmla="*/ 2937056 h 6858000"/>
              <a:gd name="connsiteX699" fmla="*/ 77889 w 7467600"/>
              <a:gd name="connsiteY699" fmla="*/ 3138440 h 6858000"/>
              <a:gd name="connsiteX700" fmla="*/ 0 w 7467600"/>
              <a:gd name="connsiteY700" fmla="*/ 3271395 h 6858000"/>
              <a:gd name="connsiteX701" fmla="*/ 0 w 7467600"/>
              <a:gd name="connsiteY701" fmla="*/ 3153002 h 6858000"/>
              <a:gd name="connsiteX702" fmla="*/ 2386 w 7467600"/>
              <a:gd name="connsiteY702" fmla="*/ 3149203 h 6858000"/>
              <a:gd name="connsiteX703" fmla="*/ 89753 w 7467600"/>
              <a:gd name="connsiteY703" fmla="*/ 2987702 h 6858000"/>
              <a:gd name="connsiteX704" fmla="*/ 76869 w 7467600"/>
              <a:gd name="connsiteY704" fmla="*/ 3005404 h 6858000"/>
              <a:gd name="connsiteX705" fmla="*/ 32049 w 7467600"/>
              <a:gd name="connsiteY705" fmla="*/ 3065814 h 6858000"/>
              <a:gd name="connsiteX706" fmla="*/ 0 w 7467600"/>
              <a:gd name="connsiteY706" fmla="*/ 3108744 h 6858000"/>
              <a:gd name="connsiteX707" fmla="*/ 0 w 7467600"/>
              <a:gd name="connsiteY707" fmla="*/ 3058059 h 6858000"/>
              <a:gd name="connsiteX708" fmla="*/ 7610 w 7467600"/>
              <a:gd name="connsiteY708" fmla="*/ 3047889 h 6858000"/>
              <a:gd name="connsiteX709" fmla="*/ 52419 w 7467600"/>
              <a:gd name="connsiteY709" fmla="*/ 2987479 h 6858000"/>
              <a:gd name="connsiteX710" fmla="*/ 59142 w 7467600"/>
              <a:gd name="connsiteY710" fmla="*/ 2978488 h 6858000"/>
              <a:gd name="connsiteX711" fmla="*/ 0 w 7467600"/>
              <a:gd name="connsiteY711" fmla="*/ 3015334 h 6858000"/>
              <a:gd name="connsiteX712" fmla="*/ 0 w 7467600"/>
              <a:gd name="connsiteY712" fmla="*/ 2914286 h 6858000"/>
              <a:gd name="connsiteX713" fmla="*/ 36383 w 7467600"/>
              <a:gd name="connsiteY713" fmla="*/ 2901128 h 6858000"/>
              <a:gd name="connsiteX714" fmla="*/ 156329 w 7467600"/>
              <a:gd name="connsiteY714" fmla="*/ 2840533 h 6858000"/>
              <a:gd name="connsiteX715" fmla="*/ 358355 w 7467600"/>
              <a:gd name="connsiteY715" fmla="*/ 2620471 h 6858000"/>
              <a:gd name="connsiteX716" fmla="*/ 510577 w 7467600"/>
              <a:gd name="connsiteY716" fmla="*/ 2501244 h 6858000"/>
              <a:gd name="connsiteX717" fmla="*/ 211967 w 7467600"/>
              <a:gd name="connsiteY717" fmla="*/ 2479171 h 6858000"/>
              <a:gd name="connsiteX718" fmla="*/ 0 w 7467600"/>
              <a:gd name="connsiteY718" fmla="*/ 2476398 h 6858000"/>
              <a:gd name="connsiteX719" fmla="*/ 0 w 7467600"/>
              <a:gd name="connsiteY719" fmla="*/ 2389189 h 6858000"/>
              <a:gd name="connsiteX720" fmla="*/ 103062 w 7467600"/>
              <a:gd name="connsiteY720" fmla="*/ 2389518 h 6858000"/>
              <a:gd name="connsiteX721" fmla="*/ 510734 w 7467600"/>
              <a:gd name="connsiteY721" fmla="*/ 2416201 h 6858000"/>
              <a:gd name="connsiteX722" fmla="*/ 279257 w 7467600"/>
              <a:gd name="connsiteY722" fmla="*/ 2092102 h 6858000"/>
              <a:gd name="connsiteX723" fmla="*/ 65265 w 7467600"/>
              <a:gd name="connsiteY723" fmla="*/ 2006049 h 6858000"/>
              <a:gd name="connsiteX724" fmla="*/ 0 w 7467600"/>
              <a:gd name="connsiteY724" fmla="*/ 1982532 h 6858000"/>
              <a:gd name="connsiteX725" fmla="*/ 0 w 7467600"/>
              <a:gd name="connsiteY725" fmla="*/ 1912789 h 6858000"/>
              <a:gd name="connsiteX726" fmla="*/ 97460 w 7467600"/>
              <a:gd name="connsiteY726" fmla="*/ 1953725 h 6858000"/>
              <a:gd name="connsiteX727" fmla="*/ 221272 w 7467600"/>
              <a:gd name="connsiteY727" fmla="*/ 1980766 h 6858000"/>
              <a:gd name="connsiteX728" fmla="*/ 116765 w 7467600"/>
              <a:gd name="connsiteY728" fmla="*/ 1911033 h 6858000"/>
              <a:gd name="connsiteX729" fmla="*/ 16405 w 7467600"/>
              <a:gd name="connsiteY729" fmla="*/ 1803412 h 6858000"/>
              <a:gd name="connsiteX730" fmla="*/ 0 w 7467600"/>
              <a:gd name="connsiteY730" fmla="*/ 1784777 h 6858000"/>
              <a:gd name="connsiteX731" fmla="*/ 0 w 7467600"/>
              <a:gd name="connsiteY731" fmla="*/ 1740082 h 6858000"/>
              <a:gd name="connsiteX732" fmla="*/ 39394 w 7467600"/>
              <a:gd name="connsiteY732" fmla="*/ 1784856 h 6858000"/>
              <a:gd name="connsiteX733" fmla="*/ 135813 w 7467600"/>
              <a:gd name="connsiteY733" fmla="*/ 1888838 h 6858000"/>
              <a:gd name="connsiteX734" fmla="*/ 242575 w 7467600"/>
              <a:gd name="connsiteY734" fmla="*/ 1958841 h 6858000"/>
              <a:gd name="connsiteX735" fmla="*/ 82197 w 7467600"/>
              <a:gd name="connsiteY735" fmla="*/ 1754826 h 6858000"/>
              <a:gd name="connsiteX736" fmla="*/ 0 w 7467600"/>
              <a:gd name="connsiteY736" fmla="*/ 1679650 h 6858000"/>
              <a:gd name="connsiteX737" fmla="*/ 0 w 7467600"/>
              <a:gd name="connsiteY737" fmla="*/ 1602463 h 6858000"/>
              <a:gd name="connsiteX738" fmla="*/ 84689 w 7467600"/>
              <a:gd name="connsiteY738" fmla="*/ 1677442 h 6858000"/>
              <a:gd name="connsiteX739" fmla="*/ 298437 w 7467600"/>
              <a:gd name="connsiteY739" fmla="*/ 1968019 h 6858000"/>
              <a:gd name="connsiteX740" fmla="*/ 227269 w 7467600"/>
              <a:gd name="connsiteY740" fmla="*/ 1114064 h 6858000"/>
              <a:gd name="connsiteX741" fmla="*/ 248003 w 7467600"/>
              <a:gd name="connsiteY741" fmla="*/ 1089613 h 6858000"/>
              <a:gd name="connsiteX742" fmla="*/ 427020 w 7467600"/>
              <a:gd name="connsiteY742" fmla="*/ 1619803 h 6858000"/>
              <a:gd name="connsiteX743" fmla="*/ 340345 w 7467600"/>
              <a:gd name="connsiteY743" fmla="*/ 2027739 h 6858000"/>
              <a:gd name="connsiteX744" fmla="*/ 360865 w 7467600"/>
              <a:gd name="connsiteY744" fmla="*/ 2044827 h 6858000"/>
              <a:gd name="connsiteX745" fmla="*/ 560414 w 7467600"/>
              <a:gd name="connsiteY745" fmla="*/ 2421457 h 6858000"/>
              <a:gd name="connsiteX746" fmla="*/ 1359703 w 7467600"/>
              <a:gd name="connsiteY746" fmla="*/ 2578554 h 6858000"/>
              <a:gd name="connsiteX747" fmla="*/ 1359422 w 7467600"/>
              <a:gd name="connsiteY747" fmla="*/ 2577994 h 6858000"/>
              <a:gd name="connsiteX748" fmla="*/ 828701 w 7467600"/>
              <a:gd name="connsiteY748" fmla="*/ 1839520 h 6858000"/>
              <a:gd name="connsiteX749" fmla="*/ 494427 w 7467600"/>
              <a:gd name="connsiteY749" fmla="*/ 1092333 h 6858000"/>
              <a:gd name="connsiteX750" fmla="*/ 506322 w 7467600"/>
              <a:gd name="connsiteY750" fmla="*/ 1020997 h 6858000"/>
              <a:gd name="connsiteX751" fmla="*/ 4570198 w 7467600"/>
              <a:gd name="connsiteY751" fmla="*/ 978081 h 6858000"/>
              <a:gd name="connsiteX752" fmla="*/ 4523691 w 7467600"/>
              <a:gd name="connsiteY752" fmla="*/ 1127776 h 6858000"/>
              <a:gd name="connsiteX753" fmla="*/ 4509875 w 7467600"/>
              <a:gd name="connsiteY753" fmla="*/ 1167552 h 6858000"/>
              <a:gd name="connsiteX754" fmla="*/ 4478168 w 7467600"/>
              <a:gd name="connsiteY754" fmla="*/ 1260735 h 6858000"/>
              <a:gd name="connsiteX755" fmla="*/ 4409309 w 7467600"/>
              <a:gd name="connsiteY755" fmla="*/ 1666996 h 6858000"/>
              <a:gd name="connsiteX756" fmla="*/ 4370031 w 7467600"/>
              <a:gd name="connsiteY756" fmla="*/ 1955666 h 6858000"/>
              <a:gd name="connsiteX757" fmla="*/ 4570198 w 7467600"/>
              <a:gd name="connsiteY757" fmla="*/ 978081 h 6858000"/>
              <a:gd name="connsiteX758" fmla="*/ 4557898 w 7467600"/>
              <a:gd name="connsiteY758" fmla="*/ 900011 h 6858000"/>
              <a:gd name="connsiteX759" fmla="*/ 4344840 w 7467600"/>
              <a:gd name="connsiteY759" fmla="*/ 1922038 h 6858000"/>
              <a:gd name="connsiteX760" fmla="*/ 4378710 w 7467600"/>
              <a:gd name="connsiteY760" fmla="*/ 1665516 h 6858000"/>
              <a:gd name="connsiteX761" fmla="*/ 4448798 w 7467600"/>
              <a:gd name="connsiteY761" fmla="*/ 1253024 h 6858000"/>
              <a:gd name="connsiteX762" fmla="*/ 4480315 w 7467600"/>
              <a:gd name="connsiteY762" fmla="*/ 1158454 h 6858000"/>
              <a:gd name="connsiteX763" fmla="*/ 4494133 w 7467600"/>
              <a:gd name="connsiteY763" fmla="*/ 1118676 h 6858000"/>
              <a:gd name="connsiteX764" fmla="*/ 4557898 w 7467600"/>
              <a:gd name="connsiteY764" fmla="*/ 900011 h 6858000"/>
              <a:gd name="connsiteX765" fmla="*/ 5870151 w 7467600"/>
              <a:gd name="connsiteY765" fmla="*/ 898890 h 6858000"/>
              <a:gd name="connsiteX766" fmla="*/ 5861335 w 7467600"/>
              <a:gd name="connsiteY766" fmla="*/ 899177 h 6858000"/>
              <a:gd name="connsiteX767" fmla="*/ 5843702 w 7467600"/>
              <a:gd name="connsiteY767" fmla="*/ 899748 h 6858000"/>
              <a:gd name="connsiteX768" fmla="*/ 5651107 w 7467600"/>
              <a:gd name="connsiteY768" fmla="*/ 920306 h 6858000"/>
              <a:gd name="connsiteX769" fmla="*/ 5459407 w 7467600"/>
              <a:gd name="connsiteY769" fmla="*/ 940975 h 6858000"/>
              <a:gd name="connsiteX770" fmla="*/ 5374846 w 7467600"/>
              <a:gd name="connsiteY770" fmla="*/ 941988 h 6858000"/>
              <a:gd name="connsiteX771" fmla="*/ 5256105 w 7467600"/>
              <a:gd name="connsiteY771" fmla="*/ 945632 h 6858000"/>
              <a:gd name="connsiteX772" fmla="*/ 5107071 w 7467600"/>
              <a:gd name="connsiteY772" fmla="*/ 969720 h 6858000"/>
              <a:gd name="connsiteX773" fmla="*/ 4998681 w 7467600"/>
              <a:gd name="connsiteY773" fmla="*/ 988771 h 6858000"/>
              <a:gd name="connsiteX774" fmla="*/ 5870151 w 7467600"/>
              <a:gd name="connsiteY774" fmla="*/ 898890 h 6858000"/>
              <a:gd name="connsiteX775" fmla="*/ 5504425 w 7467600"/>
              <a:gd name="connsiteY775" fmla="*/ 848067 h 6858000"/>
              <a:gd name="connsiteX776" fmla="*/ 4968849 w 7467600"/>
              <a:gd name="connsiteY776" fmla="*/ 962318 h 6858000"/>
              <a:gd name="connsiteX777" fmla="*/ 5104039 w 7467600"/>
              <a:gd name="connsiteY777" fmla="*/ 940634 h 6858000"/>
              <a:gd name="connsiteX778" fmla="*/ 5256311 w 7467600"/>
              <a:gd name="connsiteY778" fmla="*/ 916490 h 6858000"/>
              <a:gd name="connsiteX779" fmla="*/ 5377381 w 7467600"/>
              <a:gd name="connsiteY779" fmla="*/ 912671 h 6858000"/>
              <a:gd name="connsiteX780" fmla="*/ 5460148 w 7467600"/>
              <a:gd name="connsiteY780" fmla="*/ 911442 h 6858000"/>
              <a:gd name="connsiteX781" fmla="*/ 5648971 w 7467600"/>
              <a:gd name="connsiteY781" fmla="*/ 891331 h 6858000"/>
              <a:gd name="connsiteX782" fmla="*/ 5844807 w 7467600"/>
              <a:gd name="connsiteY782" fmla="*/ 870718 h 6858000"/>
              <a:gd name="connsiteX783" fmla="*/ 5862975 w 7467600"/>
              <a:gd name="connsiteY783" fmla="*/ 869756 h 6858000"/>
              <a:gd name="connsiteX784" fmla="*/ 5920887 w 7467600"/>
              <a:gd name="connsiteY784" fmla="*/ 865929 h 6858000"/>
              <a:gd name="connsiteX785" fmla="*/ 5504425 w 7467600"/>
              <a:gd name="connsiteY785" fmla="*/ 848067 h 6858000"/>
              <a:gd name="connsiteX786" fmla="*/ 3607114 w 7467600"/>
              <a:gd name="connsiteY786" fmla="*/ 467441 h 6858000"/>
              <a:gd name="connsiteX787" fmla="*/ 3296242 w 7467600"/>
              <a:gd name="connsiteY787" fmla="*/ 807991 h 6858000"/>
              <a:gd name="connsiteX788" fmla="*/ 3174674 w 7467600"/>
              <a:gd name="connsiteY788" fmla="*/ 919759 h 6858000"/>
              <a:gd name="connsiteX789" fmla="*/ 3042978 w 7467600"/>
              <a:gd name="connsiteY789" fmla="*/ 1054894 h 6858000"/>
              <a:gd name="connsiteX790" fmla="*/ 2968914 w 7467600"/>
              <a:gd name="connsiteY790" fmla="*/ 1133756 h 6858000"/>
              <a:gd name="connsiteX791" fmla="*/ 3103823 w 7467600"/>
              <a:gd name="connsiteY791" fmla="*/ 1026814 h 6858000"/>
              <a:gd name="connsiteX792" fmla="*/ 3607114 w 7467600"/>
              <a:gd name="connsiteY792" fmla="*/ 467441 h 6858000"/>
              <a:gd name="connsiteX793" fmla="*/ 3744487 w 7467600"/>
              <a:gd name="connsiteY793" fmla="*/ 383136 h 6858000"/>
              <a:gd name="connsiteX794" fmla="*/ 3970213 w 7467600"/>
              <a:gd name="connsiteY794" fmla="*/ 995559 h 6858000"/>
              <a:gd name="connsiteX795" fmla="*/ 3744487 w 7467600"/>
              <a:gd name="connsiteY795" fmla="*/ 383136 h 6858000"/>
              <a:gd name="connsiteX796" fmla="*/ 3624562 w 7467600"/>
              <a:gd name="connsiteY796" fmla="*/ 367041 h 6858000"/>
              <a:gd name="connsiteX797" fmla="*/ 3489712 w 7467600"/>
              <a:gd name="connsiteY797" fmla="*/ 485386 h 6858000"/>
              <a:gd name="connsiteX798" fmla="*/ 3182994 w 7467600"/>
              <a:gd name="connsiteY798" fmla="*/ 828265 h 6858000"/>
              <a:gd name="connsiteX799" fmla="*/ 2892114 w 7467600"/>
              <a:gd name="connsiteY799" fmla="*/ 1172635 h 6858000"/>
              <a:gd name="connsiteX800" fmla="*/ 3021459 w 7467600"/>
              <a:gd name="connsiteY800" fmla="*/ 1035385 h 6858000"/>
              <a:gd name="connsiteX801" fmla="*/ 3153873 w 7467600"/>
              <a:gd name="connsiteY801" fmla="*/ 898971 h 6858000"/>
              <a:gd name="connsiteX802" fmla="*/ 3276511 w 7467600"/>
              <a:gd name="connsiteY802" fmla="*/ 786423 h 6858000"/>
              <a:gd name="connsiteX803" fmla="*/ 3584154 w 7467600"/>
              <a:gd name="connsiteY803" fmla="*/ 448218 h 6858000"/>
              <a:gd name="connsiteX804" fmla="*/ 3624562 w 7467600"/>
              <a:gd name="connsiteY804" fmla="*/ 367041 h 6858000"/>
              <a:gd name="connsiteX805" fmla="*/ 3766672 w 7467600"/>
              <a:gd name="connsiteY805" fmla="*/ 359429 h 6858000"/>
              <a:gd name="connsiteX806" fmla="*/ 3996338 w 7467600"/>
              <a:gd name="connsiteY806" fmla="*/ 968237 h 6858000"/>
              <a:gd name="connsiteX807" fmla="*/ 3766672 w 7467600"/>
              <a:gd name="connsiteY807" fmla="*/ 359429 h 6858000"/>
              <a:gd name="connsiteX808" fmla="*/ 5805386 w 7467600"/>
              <a:gd name="connsiteY808" fmla="*/ 239240 h 6858000"/>
              <a:gd name="connsiteX809" fmla="*/ 5736947 w 7467600"/>
              <a:gd name="connsiteY809" fmla="*/ 261367 h 6858000"/>
              <a:gd name="connsiteX810" fmla="*/ 5427012 w 7467600"/>
              <a:gd name="connsiteY810" fmla="*/ 311272 h 6858000"/>
              <a:gd name="connsiteX811" fmla="*/ 5147818 w 7467600"/>
              <a:gd name="connsiteY811" fmla="*/ 322112 h 6858000"/>
              <a:gd name="connsiteX812" fmla="*/ 5060854 w 7467600"/>
              <a:gd name="connsiteY812" fmla="*/ 311882 h 6858000"/>
              <a:gd name="connsiteX813" fmla="*/ 4945989 w 7467600"/>
              <a:gd name="connsiteY813" fmla="*/ 300516 h 6858000"/>
              <a:gd name="connsiteX814" fmla="*/ 5410479 w 7467600"/>
              <a:gd name="connsiteY814" fmla="*/ 348434 h 6858000"/>
              <a:gd name="connsiteX815" fmla="*/ 5805386 w 7467600"/>
              <a:gd name="connsiteY815" fmla="*/ 239240 h 6858000"/>
              <a:gd name="connsiteX816" fmla="*/ 5905192 w 7467600"/>
              <a:gd name="connsiteY816" fmla="*/ 163079 h 6858000"/>
              <a:gd name="connsiteX817" fmla="*/ 5865655 w 7467600"/>
              <a:gd name="connsiteY817" fmla="*/ 171901 h 6858000"/>
              <a:gd name="connsiteX818" fmla="*/ 5259740 w 7467600"/>
              <a:gd name="connsiteY818" fmla="*/ 257013 h 6858000"/>
              <a:gd name="connsiteX819" fmla="*/ 5208466 w 7467600"/>
              <a:gd name="connsiteY819" fmla="*/ 257550 h 6858000"/>
              <a:gd name="connsiteX820" fmla="*/ 4980204 w 7467600"/>
              <a:gd name="connsiteY820" fmla="*/ 271903 h 6858000"/>
              <a:gd name="connsiteX821" fmla="*/ 5068068 w 7467600"/>
              <a:gd name="connsiteY821" fmla="*/ 282244 h 6858000"/>
              <a:gd name="connsiteX822" fmla="*/ 5153231 w 7467600"/>
              <a:gd name="connsiteY822" fmla="*/ 292240 h 6858000"/>
              <a:gd name="connsiteX823" fmla="*/ 5426491 w 7467600"/>
              <a:gd name="connsiteY823" fmla="*/ 281128 h 6858000"/>
              <a:gd name="connsiteX824" fmla="*/ 5731212 w 7467600"/>
              <a:gd name="connsiteY824" fmla="*/ 231951 h 6858000"/>
              <a:gd name="connsiteX825" fmla="*/ 5905192 w 7467600"/>
              <a:gd name="connsiteY825" fmla="*/ 163079 h 6858000"/>
              <a:gd name="connsiteX826" fmla="*/ 5944437 w 7467600"/>
              <a:gd name="connsiteY826" fmla="*/ 113829 h 6858000"/>
              <a:gd name="connsiteX827" fmla="*/ 5825032 w 7467600"/>
              <a:gd name="connsiteY827" fmla="*/ 146405 h 6858000"/>
              <a:gd name="connsiteX828" fmla="*/ 4955599 w 7467600"/>
              <a:gd name="connsiteY828" fmla="*/ 247008 h 6858000"/>
              <a:gd name="connsiteX829" fmla="*/ 5210104 w 7467600"/>
              <a:gd name="connsiteY829" fmla="*/ 228123 h 6858000"/>
              <a:gd name="connsiteX830" fmla="*/ 5261015 w 7467600"/>
              <a:gd name="connsiteY830" fmla="*/ 227087 h 6858000"/>
              <a:gd name="connsiteX831" fmla="*/ 5861181 w 7467600"/>
              <a:gd name="connsiteY831" fmla="*/ 143093 h 6858000"/>
              <a:gd name="connsiteX832" fmla="*/ 5961252 w 7467600"/>
              <a:gd name="connsiteY832" fmla="*/ 114820 h 6858000"/>
              <a:gd name="connsiteX833" fmla="*/ 5944437 w 7467600"/>
              <a:gd name="connsiteY833" fmla="*/ 113829 h 6858000"/>
              <a:gd name="connsiteX834" fmla="*/ 3882765 w 7467600"/>
              <a:gd name="connsiteY834" fmla="*/ 0 h 6858000"/>
              <a:gd name="connsiteX835" fmla="*/ 3995099 w 7467600"/>
              <a:gd name="connsiteY835" fmla="*/ 0 h 6858000"/>
              <a:gd name="connsiteX836" fmla="*/ 4163818 w 7467600"/>
              <a:gd name="connsiteY836" fmla="*/ 234104 h 6858000"/>
              <a:gd name="connsiteX837" fmla="*/ 4172099 w 7467600"/>
              <a:gd name="connsiteY837" fmla="*/ 234207 h 6858000"/>
              <a:gd name="connsiteX838" fmla="*/ 4784282 w 7467600"/>
              <a:gd name="connsiteY838" fmla="*/ 276561 h 6858000"/>
              <a:gd name="connsiteX839" fmla="*/ 4801687 w 7467600"/>
              <a:gd name="connsiteY839" fmla="*/ 267764 h 6858000"/>
              <a:gd name="connsiteX840" fmla="*/ 6082788 w 7467600"/>
              <a:gd name="connsiteY840" fmla="*/ 64119 h 6858000"/>
              <a:gd name="connsiteX841" fmla="*/ 6099442 w 7467600"/>
              <a:gd name="connsiteY841" fmla="*/ 82568 h 6858000"/>
              <a:gd name="connsiteX842" fmla="*/ 4804137 w 7467600"/>
              <a:gd name="connsiteY842" fmla="*/ 320931 h 6858000"/>
              <a:gd name="connsiteX843" fmla="*/ 4227047 w 7467600"/>
              <a:gd name="connsiteY843" fmla="*/ 313415 h 6858000"/>
              <a:gd name="connsiteX844" fmla="*/ 4346041 w 7467600"/>
              <a:gd name="connsiteY844" fmla="*/ 456086 h 6858000"/>
              <a:gd name="connsiteX845" fmla="*/ 4870967 w 7467600"/>
              <a:gd name="connsiteY845" fmla="*/ 963061 h 6858000"/>
              <a:gd name="connsiteX846" fmla="*/ 4889647 w 7467600"/>
              <a:gd name="connsiteY846" fmla="*/ 957147 h 6858000"/>
              <a:gd name="connsiteX847" fmla="*/ 5422504 w 7467600"/>
              <a:gd name="connsiteY847" fmla="*/ 805191 h 6858000"/>
              <a:gd name="connsiteX848" fmla="*/ 6087656 w 7467600"/>
              <a:gd name="connsiteY848" fmla="*/ 826703 h 6858000"/>
              <a:gd name="connsiteX849" fmla="*/ 6058717 w 7467600"/>
              <a:gd name="connsiteY849" fmla="*/ 865992 h 6858000"/>
              <a:gd name="connsiteX850" fmla="*/ 4974153 w 7467600"/>
              <a:gd name="connsiteY850" fmla="*/ 1045456 h 6858000"/>
              <a:gd name="connsiteX851" fmla="*/ 5627835 w 7467600"/>
              <a:gd name="connsiteY851" fmla="*/ 1472077 h 6858000"/>
              <a:gd name="connsiteX852" fmla="*/ 5629817 w 7467600"/>
              <a:gd name="connsiteY852" fmla="*/ 1471412 h 6858000"/>
              <a:gd name="connsiteX853" fmla="*/ 5634124 w 7467600"/>
              <a:gd name="connsiteY853" fmla="*/ 1470572 h 6858000"/>
              <a:gd name="connsiteX854" fmla="*/ 5755832 w 7467600"/>
              <a:gd name="connsiteY854" fmla="*/ 1383886 h 6858000"/>
              <a:gd name="connsiteX855" fmla="*/ 6014186 w 7467600"/>
              <a:gd name="connsiteY855" fmla="*/ 1279799 h 6858000"/>
              <a:gd name="connsiteX856" fmla="*/ 6901619 w 7467600"/>
              <a:gd name="connsiteY856" fmla="*/ 1047874 h 6858000"/>
              <a:gd name="connsiteX857" fmla="*/ 6931566 w 7467600"/>
              <a:gd name="connsiteY857" fmla="*/ 1062034 h 6858000"/>
              <a:gd name="connsiteX858" fmla="*/ 5790982 w 7467600"/>
              <a:gd name="connsiteY858" fmla="*/ 1561380 h 6858000"/>
              <a:gd name="connsiteX859" fmla="*/ 6188971 w 7467600"/>
              <a:gd name="connsiteY859" fmla="*/ 1755168 h 6858000"/>
              <a:gd name="connsiteX860" fmla="*/ 6202446 w 7467600"/>
              <a:gd name="connsiteY860" fmla="*/ 1752268 h 6858000"/>
              <a:gd name="connsiteX861" fmla="*/ 7179560 w 7467600"/>
              <a:gd name="connsiteY861" fmla="*/ 1467551 h 6858000"/>
              <a:gd name="connsiteX862" fmla="*/ 7158730 w 7467600"/>
              <a:gd name="connsiteY862" fmla="*/ 1507835 h 6858000"/>
              <a:gd name="connsiteX863" fmla="*/ 6326959 w 7467600"/>
              <a:gd name="connsiteY863" fmla="*/ 1817686 h 6858000"/>
              <a:gd name="connsiteX864" fmla="*/ 6537433 w 7467600"/>
              <a:gd name="connsiteY864" fmla="*/ 1907790 h 6858000"/>
              <a:gd name="connsiteX865" fmla="*/ 6550221 w 7467600"/>
              <a:gd name="connsiteY865" fmla="*/ 1910729 h 6858000"/>
              <a:gd name="connsiteX866" fmla="*/ 6964438 w 7467600"/>
              <a:gd name="connsiteY866" fmla="*/ 2209505 h 6858000"/>
              <a:gd name="connsiteX867" fmla="*/ 7367862 w 7467600"/>
              <a:gd name="connsiteY867" fmla="*/ 2806833 h 6858000"/>
              <a:gd name="connsiteX868" fmla="*/ 7364329 w 7467600"/>
              <a:gd name="connsiteY868" fmla="*/ 2826907 h 6858000"/>
              <a:gd name="connsiteX869" fmla="*/ 7290545 w 7467600"/>
              <a:gd name="connsiteY869" fmla="*/ 2850663 h 6858000"/>
              <a:gd name="connsiteX870" fmla="*/ 6472036 w 7467600"/>
              <a:gd name="connsiteY870" fmla="*/ 1959003 h 6858000"/>
              <a:gd name="connsiteX871" fmla="*/ 5792897 w 7467600"/>
              <a:gd name="connsiteY871" fmla="*/ 1647747 h 6858000"/>
              <a:gd name="connsiteX872" fmla="*/ 5842751 w 7467600"/>
              <a:gd name="connsiteY872" fmla="*/ 1816112 h 6858000"/>
              <a:gd name="connsiteX873" fmla="*/ 5847424 w 7467600"/>
              <a:gd name="connsiteY873" fmla="*/ 1815776 h 6858000"/>
              <a:gd name="connsiteX874" fmla="*/ 6399821 w 7467600"/>
              <a:gd name="connsiteY874" fmla="*/ 2344799 h 6858000"/>
              <a:gd name="connsiteX875" fmla="*/ 6323232 w 7467600"/>
              <a:gd name="connsiteY875" fmla="*/ 2389634 h 6858000"/>
              <a:gd name="connsiteX876" fmla="*/ 5942958 w 7467600"/>
              <a:gd name="connsiteY876" fmla="*/ 2077708 h 6858000"/>
              <a:gd name="connsiteX877" fmla="*/ 5921559 w 7467600"/>
              <a:gd name="connsiteY877" fmla="*/ 2378596 h 6858000"/>
              <a:gd name="connsiteX878" fmla="*/ 5817651 w 7467600"/>
              <a:gd name="connsiteY878" fmla="*/ 3023919 h 6858000"/>
              <a:gd name="connsiteX879" fmla="*/ 5729634 w 7467600"/>
              <a:gd name="connsiteY879" fmla="*/ 3051849 h 6858000"/>
              <a:gd name="connsiteX880" fmla="*/ 5611018 w 7467600"/>
              <a:gd name="connsiteY880" fmla="*/ 2316769 h 6858000"/>
              <a:gd name="connsiteX881" fmla="*/ 5687608 w 7467600"/>
              <a:gd name="connsiteY881" fmla="*/ 2039972 h 6858000"/>
              <a:gd name="connsiteX882" fmla="*/ 5657554 w 7467600"/>
              <a:gd name="connsiteY882" fmla="*/ 1576445 h 6858000"/>
              <a:gd name="connsiteX883" fmla="*/ 5150475 w 7467600"/>
              <a:gd name="connsiteY883" fmla="*/ 1274012 h 6858000"/>
              <a:gd name="connsiteX884" fmla="*/ 5349142 w 7467600"/>
              <a:gd name="connsiteY884" fmla="*/ 2204405 h 6858000"/>
              <a:gd name="connsiteX885" fmla="*/ 5262214 w 7467600"/>
              <a:gd name="connsiteY885" fmla="*/ 2233836 h 6858000"/>
              <a:gd name="connsiteX886" fmla="*/ 4981539 w 7467600"/>
              <a:gd name="connsiteY886" fmla="*/ 1542201 h 6858000"/>
              <a:gd name="connsiteX887" fmla="*/ 4958461 w 7467600"/>
              <a:gd name="connsiteY887" fmla="*/ 1136957 h 6858000"/>
              <a:gd name="connsiteX888" fmla="*/ 4655015 w 7467600"/>
              <a:gd name="connsiteY888" fmla="*/ 891426 h 6858000"/>
              <a:gd name="connsiteX889" fmla="*/ 4348002 w 7467600"/>
              <a:gd name="connsiteY889" fmla="*/ 2205895 h 6858000"/>
              <a:gd name="connsiteX890" fmla="*/ 4262250 w 7467600"/>
              <a:gd name="connsiteY890" fmla="*/ 2219972 h 6858000"/>
              <a:gd name="connsiteX891" fmla="*/ 4550611 w 7467600"/>
              <a:gd name="connsiteY891" fmla="*/ 817540 h 6858000"/>
              <a:gd name="connsiteX892" fmla="*/ 4564418 w 7467600"/>
              <a:gd name="connsiteY892" fmla="*/ 808293 h 6858000"/>
              <a:gd name="connsiteX893" fmla="*/ 4266388 w 7467600"/>
              <a:gd name="connsiteY893" fmla="*/ 500083 h 6858000"/>
              <a:gd name="connsiteX894" fmla="*/ 4032842 w 7467600"/>
              <a:gd name="connsiteY894" fmla="*/ 211809 h 6858000"/>
              <a:gd name="connsiteX895" fmla="*/ 3882765 w 7467600"/>
              <a:gd name="connsiteY895" fmla="*/ 0 h 6858000"/>
              <a:gd name="connsiteX896" fmla="*/ 3721337 w 7467600"/>
              <a:gd name="connsiteY896" fmla="*/ 0 h 6858000"/>
              <a:gd name="connsiteX897" fmla="*/ 3797544 w 7467600"/>
              <a:gd name="connsiteY897" fmla="*/ 0 h 6858000"/>
              <a:gd name="connsiteX898" fmla="*/ 3775734 w 7467600"/>
              <a:gd name="connsiteY898" fmla="*/ 95131 h 6858000"/>
              <a:gd name="connsiteX899" fmla="*/ 3724807 w 7467600"/>
              <a:gd name="connsiteY899" fmla="*/ 272257 h 6858000"/>
              <a:gd name="connsiteX900" fmla="*/ 3726844 w 7467600"/>
              <a:gd name="connsiteY900" fmla="*/ 282988 h 6858000"/>
              <a:gd name="connsiteX901" fmla="*/ 3742664 w 7467600"/>
              <a:gd name="connsiteY901" fmla="*/ 279918 h 6858000"/>
              <a:gd name="connsiteX902" fmla="*/ 4103910 w 7467600"/>
              <a:gd name="connsiteY902" fmla="*/ 1161917 h 6858000"/>
              <a:gd name="connsiteX903" fmla="*/ 4020269 w 7467600"/>
              <a:gd name="connsiteY903" fmla="*/ 1200406 h 6858000"/>
              <a:gd name="connsiteX904" fmla="*/ 3674882 w 7467600"/>
              <a:gd name="connsiteY904" fmla="*/ 488524 h 6858000"/>
              <a:gd name="connsiteX905" fmla="*/ 3132682 w 7467600"/>
              <a:gd name="connsiteY905" fmla="*/ 1072284 h 6858000"/>
              <a:gd name="connsiteX906" fmla="*/ 2716346 w 7467600"/>
              <a:gd name="connsiteY906" fmla="*/ 1276376 h 6858000"/>
              <a:gd name="connsiteX907" fmla="*/ 2716772 w 7467600"/>
              <a:gd name="connsiteY907" fmla="*/ 1255462 h 6858000"/>
              <a:gd name="connsiteX908" fmla="*/ 3471096 w 7467600"/>
              <a:gd name="connsiteY908" fmla="*/ 437072 h 6858000"/>
              <a:gd name="connsiteX909" fmla="*/ 3639057 w 7467600"/>
              <a:gd name="connsiteY909" fmla="*/ 286334 h 6858000"/>
              <a:gd name="connsiteX910" fmla="*/ 3640309 w 7467600"/>
              <a:gd name="connsiteY910" fmla="*/ 284664 h 6858000"/>
              <a:gd name="connsiteX911" fmla="*/ 3646022 w 7467600"/>
              <a:gd name="connsiteY911" fmla="*/ 276711 h 6858000"/>
              <a:gd name="connsiteX912" fmla="*/ 3707943 w 7467600"/>
              <a:gd name="connsiteY912" fmla="*/ 65958 h 6858000"/>
              <a:gd name="connsiteX913" fmla="*/ 3721337 w 7467600"/>
              <a:gd name="connsiteY913" fmla="*/ 0 h 6858000"/>
              <a:gd name="connsiteX914" fmla="*/ 2867960 w 7467600"/>
              <a:gd name="connsiteY914" fmla="*/ 0 h 6858000"/>
              <a:gd name="connsiteX915" fmla="*/ 2926351 w 7467600"/>
              <a:gd name="connsiteY915" fmla="*/ 0 h 6858000"/>
              <a:gd name="connsiteX916" fmla="*/ 2902823 w 7467600"/>
              <a:gd name="connsiteY916" fmla="*/ 262929 h 6858000"/>
              <a:gd name="connsiteX917" fmla="*/ 2940663 w 7467600"/>
              <a:gd name="connsiteY917" fmla="*/ 140884 h 6858000"/>
              <a:gd name="connsiteX918" fmla="*/ 2947039 w 7467600"/>
              <a:gd name="connsiteY918" fmla="*/ 122524 h 6858000"/>
              <a:gd name="connsiteX919" fmla="*/ 2984316 w 7467600"/>
              <a:gd name="connsiteY919" fmla="*/ 0 h 6858000"/>
              <a:gd name="connsiteX920" fmla="*/ 3016114 w 7467600"/>
              <a:gd name="connsiteY920" fmla="*/ 0 h 6858000"/>
              <a:gd name="connsiteX921" fmla="*/ 2979949 w 7467600"/>
              <a:gd name="connsiteY921" fmla="*/ 119274 h 6858000"/>
              <a:gd name="connsiteX922" fmla="*/ 3023879 w 7467600"/>
              <a:gd name="connsiteY922" fmla="*/ 0 h 6858000"/>
              <a:gd name="connsiteX923" fmla="*/ 3105400 w 7467600"/>
              <a:gd name="connsiteY923" fmla="*/ 0 h 6858000"/>
              <a:gd name="connsiteX924" fmla="*/ 3094669 w 7467600"/>
              <a:gd name="connsiteY924" fmla="*/ 30308 h 6858000"/>
              <a:gd name="connsiteX925" fmla="*/ 2901945 w 7467600"/>
              <a:gd name="connsiteY925" fmla="*/ 466538 h 6858000"/>
              <a:gd name="connsiteX926" fmla="*/ 2815209 w 7467600"/>
              <a:gd name="connsiteY926" fmla="*/ 497361 h 6858000"/>
              <a:gd name="connsiteX927" fmla="*/ 2844845 w 7467600"/>
              <a:gd name="connsiteY927" fmla="*/ 127638 h 6858000"/>
              <a:gd name="connsiteX928" fmla="*/ 2867960 w 7467600"/>
              <a:gd name="connsiteY928" fmla="*/ 0 h 6858000"/>
              <a:gd name="connsiteX929" fmla="*/ 1057230 w 7467600"/>
              <a:gd name="connsiteY929" fmla="*/ 0 h 6858000"/>
              <a:gd name="connsiteX930" fmla="*/ 1111003 w 7467600"/>
              <a:gd name="connsiteY930" fmla="*/ 0 h 6858000"/>
              <a:gd name="connsiteX931" fmla="*/ 1125553 w 7467600"/>
              <a:gd name="connsiteY931" fmla="*/ 52588 h 6858000"/>
              <a:gd name="connsiteX932" fmla="*/ 1304276 w 7467600"/>
              <a:gd name="connsiteY932" fmla="*/ 476275 h 6858000"/>
              <a:gd name="connsiteX933" fmla="*/ 1492066 w 7467600"/>
              <a:gd name="connsiteY933" fmla="*/ 886333 h 6858000"/>
              <a:gd name="connsiteX934" fmla="*/ 1423698 w 7467600"/>
              <a:gd name="connsiteY934" fmla="*/ 710817 h 6858000"/>
              <a:gd name="connsiteX935" fmla="*/ 1357609 w 7467600"/>
              <a:gd name="connsiteY935" fmla="*/ 532892 h 6858000"/>
              <a:gd name="connsiteX936" fmla="*/ 1309550 w 7467600"/>
              <a:gd name="connsiteY936" fmla="*/ 374031 h 6858000"/>
              <a:gd name="connsiteX937" fmla="*/ 1193673 w 7467600"/>
              <a:gd name="connsiteY937" fmla="*/ 49533 h 6858000"/>
              <a:gd name="connsiteX938" fmla="*/ 1164391 w 7467600"/>
              <a:gd name="connsiteY938" fmla="*/ 0 h 6858000"/>
              <a:gd name="connsiteX939" fmla="*/ 1200666 w 7467600"/>
              <a:gd name="connsiteY939" fmla="*/ 0 h 6858000"/>
              <a:gd name="connsiteX940" fmla="*/ 1223408 w 7467600"/>
              <a:gd name="connsiteY940" fmla="*/ 38996 h 6858000"/>
              <a:gd name="connsiteX941" fmla="*/ 1339635 w 7467600"/>
              <a:gd name="connsiteY941" fmla="*/ 365517 h 6858000"/>
              <a:gd name="connsiteX942" fmla="*/ 1387469 w 7467600"/>
              <a:gd name="connsiteY942" fmla="*/ 523079 h 6858000"/>
              <a:gd name="connsiteX943" fmla="*/ 1452685 w 7467600"/>
              <a:gd name="connsiteY943" fmla="*/ 699806 h 6858000"/>
              <a:gd name="connsiteX944" fmla="*/ 1492092 w 7467600"/>
              <a:gd name="connsiteY944" fmla="*/ 800424 h 6858000"/>
              <a:gd name="connsiteX945" fmla="*/ 1455302 w 7467600"/>
              <a:gd name="connsiteY945" fmla="*/ 632913 h 6858000"/>
              <a:gd name="connsiteX946" fmla="*/ 1222336 w 7467600"/>
              <a:gd name="connsiteY946" fmla="*/ 9480 h 6858000"/>
              <a:gd name="connsiteX947" fmla="*/ 1214634 w 7467600"/>
              <a:gd name="connsiteY947" fmla="*/ 0 h 6858000"/>
              <a:gd name="connsiteX948" fmla="*/ 1289827 w 7467600"/>
              <a:gd name="connsiteY948" fmla="*/ 0 h 6858000"/>
              <a:gd name="connsiteX949" fmla="*/ 1321076 w 7467600"/>
              <a:gd name="connsiteY949" fmla="*/ 59722 h 6858000"/>
              <a:gd name="connsiteX950" fmla="*/ 1512579 w 7467600"/>
              <a:gd name="connsiteY950" fmla="*/ 626441 h 6858000"/>
              <a:gd name="connsiteX951" fmla="*/ 1506076 w 7467600"/>
              <a:gd name="connsiteY951" fmla="*/ 1089289 h 6858000"/>
              <a:gd name="connsiteX952" fmla="*/ 1486346 w 7467600"/>
              <a:gd name="connsiteY952" fmla="*/ 1079919 h 6858000"/>
              <a:gd name="connsiteX953" fmla="*/ 1070511 w 7467600"/>
              <a:gd name="connsiteY953" fmla="*/ 48609 h 6858000"/>
              <a:gd name="connsiteX954" fmla="*/ 1057230 w 7467600"/>
              <a:gd name="connsiteY954" fmla="*/ 0 h 6858000"/>
              <a:gd name="connsiteX955" fmla="*/ 43151 w 7467600"/>
              <a:gd name="connsiteY955" fmla="*/ 0 h 6858000"/>
              <a:gd name="connsiteX956" fmla="*/ 95283 w 7467600"/>
              <a:gd name="connsiteY956" fmla="*/ 0 h 6858000"/>
              <a:gd name="connsiteX957" fmla="*/ 300708 w 7467600"/>
              <a:gd name="connsiteY957" fmla="*/ 154571 h 6858000"/>
              <a:gd name="connsiteX958" fmla="*/ 530414 w 7467600"/>
              <a:gd name="connsiteY958" fmla="*/ 354673 h 6858000"/>
              <a:gd name="connsiteX959" fmla="*/ 333785 w 7467600"/>
              <a:gd name="connsiteY959" fmla="*/ 161564 h 6858000"/>
              <a:gd name="connsiteX960" fmla="*/ 147005 w 7467600"/>
              <a:gd name="connsiteY960" fmla="*/ 0 h 6858000"/>
              <a:gd name="connsiteX961" fmla="*/ 272509 w 7467600"/>
              <a:gd name="connsiteY961" fmla="*/ 0 h 6858000"/>
              <a:gd name="connsiteX962" fmla="*/ 326276 w 7467600"/>
              <a:gd name="connsiteY962" fmla="*/ 45847 h 6858000"/>
              <a:gd name="connsiteX963" fmla="*/ 823759 w 7467600"/>
              <a:gd name="connsiteY963" fmla="*/ 574145 h 6858000"/>
              <a:gd name="connsiteX964" fmla="*/ 811254 w 7467600"/>
              <a:gd name="connsiteY964" fmla="*/ 665546 h 6858000"/>
              <a:gd name="connsiteX965" fmla="*/ 154042 w 7467600"/>
              <a:gd name="connsiteY965" fmla="*/ 261522 h 6858000"/>
              <a:gd name="connsiteX966" fmla="*/ 13550 w 7467600"/>
              <a:gd name="connsiteY966" fmla="*/ 158423 h 6858000"/>
              <a:gd name="connsiteX967" fmla="*/ 0 w 7467600"/>
              <a:gd name="connsiteY967" fmla="*/ 146618 h 6858000"/>
              <a:gd name="connsiteX968" fmla="*/ 0 w 7467600"/>
              <a:gd name="connsiteY968" fmla="*/ 59161 h 6858000"/>
              <a:gd name="connsiteX969" fmla="*/ 45427 w 7467600"/>
              <a:gd name="connsiteY969" fmla="*/ 101078 h 6858000"/>
              <a:gd name="connsiteX970" fmla="*/ 630103 w 7467600"/>
              <a:gd name="connsiteY970" fmla="*/ 485885 h 6858000"/>
              <a:gd name="connsiteX971" fmla="*/ 532040 w 7467600"/>
              <a:gd name="connsiteY971" fmla="*/ 399359 h 6858000"/>
              <a:gd name="connsiteX972" fmla="*/ 517618 w 7467600"/>
              <a:gd name="connsiteY972" fmla="*/ 385726 h 6858000"/>
              <a:gd name="connsiteX973" fmla="*/ 285074 w 7467600"/>
              <a:gd name="connsiteY973" fmla="*/ 182755 h 6858000"/>
              <a:gd name="connsiteX974" fmla="*/ 43151 w 7467600"/>
              <a:gd name="connsiteY97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6879594 w 7467600"/>
              <a:gd name="connsiteY75" fmla="*/ 5424547 h 6858000"/>
              <a:gd name="connsiteX76" fmla="*/ 7379510 w 7467600"/>
              <a:gd name="connsiteY76" fmla="*/ 5755454 h 6858000"/>
              <a:gd name="connsiteX77" fmla="*/ 7467600 w 7467600"/>
              <a:gd name="connsiteY77" fmla="*/ 5845526 h 6858000"/>
              <a:gd name="connsiteX78" fmla="*/ 7271900 w 7467600"/>
              <a:gd name="connsiteY78" fmla="*/ 5734551 h 6858000"/>
              <a:gd name="connsiteX79" fmla="*/ 7015907 w 7467600"/>
              <a:gd name="connsiteY79" fmla="*/ 5541548 h 6858000"/>
              <a:gd name="connsiteX80" fmla="*/ 7259646 w 7467600"/>
              <a:gd name="connsiteY80" fmla="*/ 5765985 h 6858000"/>
              <a:gd name="connsiteX81" fmla="*/ 7467600 w 7467600"/>
              <a:gd name="connsiteY81" fmla="*/ 6012219 h 6858000"/>
              <a:gd name="connsiteX82" fmla="*/ 6946849 w 7467600"/>
              <a:gd name="connsiteY82" fmla="*/ 5523271 h 6858000"/>
              <a:gd name="connsiteX83" fmla="*/ 7105827 w 7467600"/>
              <a:gd name="connsiteY83" fmla="*/ 5718700 h 6858000"/>
              <a:gd name="connsiteX84" fmla="*/ 7356878 w 7467600"/>
              <a:gd name="connsiteY84" fmla="*/ 5981332 h 6858000"/>
              <a:gd name="connsiteX85" fmla="*/ 7467600 w 7467600"/>
              <a:gd name="connsiteY85" fmla="*/ 6117703 h 6858000"/>
              <a:gd name="connsiteX86" fmla="*/ 7467600 w 7467600"/>
              <a:gd name="connsiteY86" fmla="*/ 6163634 h 6858000"/>
              <a:gd name="connsiteX87" fmla="*/ 7403637 w 7467600"/>
              <a:gd name="connsiteY87" fmla="*/ 6083957 h 6858000"/>
              <a:gd name="connsiteX88" fmla="*/ 7254615 w 7467600"/>
              <a:gd name="connsiteY88" fmla="*/ 5911918 h 6858000"/>
              <a:gd name="connsiteX89" fmla="*/ 7312589 w 7467600"/>
              <a:gd name="connsiteY89" fmla="*/ 5982309 h 6858000"/>
              <a:gd name="connsiteX90" fmla="*/ 7448321 w 7467600"/>
              <a:gd name="connsiteY90" fmla="*/ 6190991 h 6858000"/>
              <a:gd name="connsiteX91" fmla="*/ 7467600 w 7467600"/>
              <a:gd name="connsiteY91" fmla="*/ 6221686 h 6858000"/>
              <a:gd name="connsiteX92" fmla="*/ 7467600 w 7467600"/>
              <a:gd name="connsiteY92" fmla="*/ 6334256 h 6858000"/>
              <a:gd name="connsiteX93" fmla="*/ 7454976 w 7467600"/>
              <a:gd name="connsiteY93" fmla="*/ 6318297 h 6858000"/>
              <a:gd name="connsiteX94" fmla="*/ 7042773 w 7467600"/>
              <a:gd name="connsiteY94" fmla="*/ 5734011 h 6858000"/>
              <a:gd name="connsiteX95" fmla="*/ 1456157 w 7467600"/>
              <a:gd name="connsiteY95" fmla="*/ 5371404 h 6858000"/>
              <a:gd name="connsiteX96" fmla="*/ 1244432 w 7467600"/>
              <a:gd name="connsiteY96" fmla="*/ 5385601 h 6858000"/>
              <a:gd name="connsiteX97" fmla="*/ 973990 w 7467600"/>
              <a:gd name="connsiteY97" fmla="*/ 5424940 h 6858000"/>
              <a:gd name="connsiteX98" fmla="*/ 1103809 w 7467600"/>
              <a:gd name="connsiteY98" fmla="*/ 5433720 h 6858000"/>
              <a:gd name="connsiteX99" fmla="*/ 1123454 w 7467600"/>
              <a:gd name="connsiteY99" fmla="*/ 5435727 h 6858000"/>
              <a:gd name="connsiteX100" fmla="*/ 1737017 w 7467600"/>
              <a:gd name="connsiteY100" fmla="*/ 5452183 h 6858000"/>
              <a:gd name="connsiteX101" fmla="*/ 1824397 w 7467600"/>
              <a:gd name="connsiteY101" fmla="*/ 5447757 h 6858000"/>
              <a:gd name="connsiteX102" fmla="*/ 2070059 w 7467600"/>
              <a:gd name="connsiteY102" fmla="*/ 5441660 h 6858000"/>
              <a:gd name="connsiteX103" fmla="*/ 1456157 w 7467600"/>
              <a:gd name="connsiteY103" fmla="*/ 5371404 h 6858000"/>
              <a:gd name="connsiteX104" fmla="*/ 4988186 w 7467600"/>
              <a:gd name="connsiteY104" fmla="*/ 5216467 h 6858000"/>
              <a:gd name="connsiteX105" fmla="*/ 4777334 w 7467600"/>
              <a:gd name="connsiteY105" fmla="*/ 5406072 h 6858000"/>
              <a:gd name="connsiteX106" fmla="*/ 4718341 w 7467600"/>
              <a:gd name="connsiteY106" fmla="*/ 5468043 h 6858000"/>
              <a:gd name="connsiteX107" fmla="*/ 4604655 w 7467600"/>
              <a:gd name="connsiteY107" fmla="*/ 5583434 h 6858000"/>
              <a:gd name="connsiteX108" fmla="*/ 4565074 w 7467600"/>
              <a:gd name="connsiteY108" fmla="*/ 5618550 h 6858000"/>
              <a:gd name="connsiteX109" fmla="*/ 4988186 w 7467600"/>
              <a:gd name="connsiteY109" fmla="*/ 5216467 h 6858000"/>
              <a:gd name="connsiteX110" fmla="*/ 4978032 w 7467600"/>
              <a:gd name="connsiteY110" fmla="*/ 5183809 h 6858000"/>
              <a:gd name="connsiteX111" fmla="*/ 4463413 w 7467600"/>
              <a:gd name="connsiteY111" fmla="*/ 5615162 h 6858000"/>
              <a:gd name="connsiteX112" fmla="*/ 4358134 w 7467600"/>
              <a:gd name="connsiteY112" fmla="*/ 5742791 h 6858000"/>
              <a:gd name="connsiteX113" fmla="*/ 4376219 w 7467600"/>
              <a:gd name="connsiteY113" fmla="*/ 5729027 h 6858000"/>
              <a:gd name="connsiteX114" fmla="*/ 4582340 w 7467600"/>
              <a:gd name="connsiteY114" fmla="*/ 5561037 h 6858000"/>
              <a:gd name="connsiteX115" fmla="*/ 4694684 w 7467600"/>
              <a:gd name="connsiteY115" fmla="*/ 5447098 h 6858000"/>
              <a:gd name="connsiteX116" fmla="*/ 4754123 w 7467600"/>
              <a:gd name="connsiteY116" fmla="*/ 5384643 h 6858000"/>
              <a:gd name="connsiteX117" fmla="*/ 4978032 w 7467600"/>
              <a:gd name="connsiteY117" fmla="*/ 5183809 h 6858000"/>
              <a:gd name="connsiteX118" fmla="*/ 1903353 w 7467600"/>
              <a:gd name="connsiteY118" fmla="*/ 5044827 h 6858000"/>
              <a:gd name="connsiteX119" fmla="*/ 1936931 w 7467600"/>
              <a:gd name="connsiteY119" fmla="*/ 5093954 h 6858000"/>
              <a:gd name="connsiteX120" fmla="*/ 2195868 w 7467600"/>
              <a:gd name="connsiteY120" fmla="*/ 5396574 h 6858000"/>
              <a:gd name="connsiteX121" fmla="*/ 2088852 w 7467600"/>
              <a:gd name="connsiteY121" fmla="*/ 5166123 h 6858000"/>
              <a:gd name="connsiteX122" fmla="*/ 1958241 w 7467600"/>
              <a:gd name="connsiteY122" fmla="*/ 5067955 h 6858000"/>
              <a:gd name="connsiteX123" fmla="*/ 1903353 w 7467600"/>
              <a:gd name="connsiteY123" fmla="*/ 5044827 h 6858000"/>
              <a:gd name="connsiteX124" fmla="*/ 1979378 w 7467600"/>
              <a:gd name="connsiteY124" fmla="*/ 4769504 h 6858000"/>
              <a:gd name="connsiteX125" fmla="*/ 2882120 w 7467600"/>
              <a:gd name="connsiteY125" fmla="*/ 5064547 h 6858000"/>
              <a:gd name="connsiteX126" fmla="*/ 2793103 w 7467600"/>
              <a:gd name="connsiteY126" fmla="*/ 5039699 h 6858000"/>
              <a:gd name="connsiteX127" fmla="*/ 2770041 w 7467600"/>
              <a:gd name="connsiteY127" fmla="*/ 5033634 h 6858000"/>
              <a:gd name="connsiteX128" fmla="*/ 1979378 w 7467600"/>
              <a:gd name="connsiteY128" fmla="*/ 4769504 h 6858000"/>
              <a:gd name="connsiteX129" fmla="*/ 1927410 w 7467600"/>
              <a:gd name="connsiteY129" fmla="*/ 4716164 h 6858000"/>
              <a:gd name="connsiteX130" fmla="*/ 1959587 w 7467600"/>
              <a:gd name="connsiteY130" fmla="*/ 4728849 h 6858000"/>
              <a:gd name="connsiteX131" fmla="*/ 2777707 w 7467600"/>
              <a:gd name="connsiteY131" fmla="*/ 5003991 h 6858000"/>
              <a:gd name="connsiteX132" fmla="*/ 2800768 w 7467600"/>
              <a:gd name="connsiteY132" fmla="*/ 5010056 h 6858000"/>
              <a:gd name="connsiteX133" fmla="*/ 2879408 w 7467600"/>
              <a:gd name="connsiteY133" fmla="*/ 5031590 h 6858000"/>
              <a:gd name="connsiteX134" fmla="*/ 2862295 w 7467600"/>
              <a:gd name="connsiteY134" fmla="*/ 5022958 h 6858000"/>
              <a:gd name="connsiteX135" fmla="*/ 2813343 w 7467600"/>
              <a:gd name="connsiteY135" fmla="*/ 4998369 h 6858000"/>
              <a:gd name="connsiteX136" fmla="*/ 2646245 w 7467600"/>
              <a:gd name="connsiteY136" fmla="*/ 4930999 h 6858000"/>
              <a:gd name="connsiteX137" fmla="*/ 1999243 w 7467600"/>
              <a:gd name="connsiteY137" fmla="*/ 4730524 h 6858000"/>
              <a:gd name="connsiteX138" fmla="*/ 1979527 w 7467600"/>
              <a:gd name="connsiteY138" fmla="*/ 4726651 h 6858000"/>
              <a:gd name="connsiteX139" fmla="*/ 1927410 w 7467600"/>
              <a:gd name="connsiteY139" fmla="*/ 4716164 h 6858000"/>
              <a:gd name="connsiteX140" fmla="*/ 1997014 w 7467600"/>
              <a:gd name="connsiteY140" fmla="*/ 4698007 h 6858000"/>
              <a:gd name="connsiteX141" fmla="*/ 2005458 w 7467600"/>
              <a:gd name="connsiteY141" fmla="*/ 4699540 h 6858000"/>
              <a:gd name="connsiteX142" fmla="*/ 2657186 w 7467600"/>
              <a:gd name="connsiteY142" fmla="*/ 4901687 h 6858000"/>
              <a:gd name="connsiteX143" fmla="*/ 2826662 w 7467600"/>
              <a:gd name="connsiteY143" fmla="*/ 4970362 h 6858000"/>
              <a:gd name="connsiteX144" fmla="*/ 2876100 w 7467600"/>
              <a:gd name="connsiteY144" fmla="*/ 4995397 h 6858000"/>
              <a:gd name="connsiteX145" fmla="*/ 3042600 w 7467600"/>
              <a:gd name="connsiteY145" fmla="*/ 5059532 h 6858000"/>
              <a:gd name="connsiteX146" fmla="*/ 1997014 w 7467600"/>
              <a:gd name="connsiteY146" fmla="*/ 4698007 h 6858000"/>
              <a:gd name="connsiteX147" fmla="*/ 2305292 w 7467600"/>
              <a:gd name="connsiteY147" fmla="*/ 4219492 h 6858000"/>
              <a:gd name="connsiteX148" fmla="*/ 3360922 w 7467600"/>
              <a:gd name="connsiteY148" fmla="*/ 4529373 h 6858000"/>
              <a:gd name="connsiteX149" fmla="*/ 3492420 w 7467600"/>
              <a:gd name="connsiteY149" fmla="*/ 4510145 h 6858000"/>
              <a:gd name="connsiteX150" fmla="*/ 3364086 w 7467600"/>
              <a:gd name="connsiteY150" fmla="*/ 4480340 h 6858000"/>
              <a:gd name="connsiteX151" fmla="*/ 3225818 w 7467600"/>
              <a:gd name="connsiteY151" fmla="*/ 4411822 h 6858000"/>
              <a:gd name="connsiteX152" fmla="*/ 3129696 w 7467600"/>
              <a:gd name="connsiteY152" fmla="*/ 4360704 h 6858000"/>
              <a:gd name="connsiteX153" fmla="*/ 2814545 w 7467600"/>
              <a:gd name="connsiteY153" fmla="*/ 4282955 h 6858000"/>
              <a:gd name="connsiteX154" fmla="*/ 2305292 w 7467600"/>
              <a:gd name="connsiteY154" fmla="*/ 4219492 h 6858000"/>
              <a:gd name="connsiteX155" fmla="*/ 2626982 w 7467600"/>
              <a:gd name="connsiteY155" fmla="*/ 4206450 h 6858000"/>
              <a:gd name="connsiteX156" fmla="*/ 2490617 w 7467600"/>
              <a:gd name="connsiteY156" fmla="*/ 4206951 h 6858000"/>
              <a:gd name="connsiteX157" fmla="*/ 2819869 w 7467600"/>
              <a:gd name="connsiteY157" fmla="*/ 4252936 h 6858000"/>
              <a:gd name="connsiteX158" fmla="*/ 3143018 w 7467600"/>
              <a:gd name="connsiteY158" fmla="*/ 4332698 h 6858000"/>
              <a:gd name="connsiteX159" fmla="*/ 3241520 w 7467600"/>
              <a:gd name="connsiteY159" fmla="*/ 4385112 h 6858000"/>
              <a:gd name="connsiteX160" fmla="*/ 3374575 w 7467600"/>
              <a:gd name="connsiteY160" fmla="*/ 4451517 h 6858000"/>
              <a:gd name="connsiteX161" fmla="*/ 3505221 w 7467600"/>
              <a:gd name="connsiteY161" fmla="*/ 4480757 h 6858000"/>
              <a:gd name="connsiteX162" fmla="*/ 2626982 w 7467600"/>
              <a:gd name="connsiteY162" fmla="*/ 4206450 h 6858000"/>
              <a:gd name="connsiteX163" fmla="*/ 1310106 w 7467600"/>
              <a:gd name="connsiteY163" fmla="*/ 3943217 h 6858000"/>
              <a:gd name="connsiteX164" fmla="*/ 854994 w 7467600"/>
              <a:gd name="connsiteY164" fmla="*/ 4399136 h 6858000"/>
              <a:gd name="connsiteX165" fmla="*/ 742462 w 7467600"/>
              <a:gd name="connsiteY165" fmla="*/ 4594648 h 6858000"/>
              <a:gd name="connsiteX166" fmla="*/ 820602 w 7467600"/>
              <a:gd name="connsiteY166" fmla="*/ 4485915 h 6858000"/>
              <a:gd name="connsiteX167" fmla="*/ 878295 w 7467600"/>
              <a:gd name="connsiteY167" fmla="*/ 4403594 h 6858000"/>
              <a:gd name="connsiteX168" fmla="*/ 1240607 w 7467600"/>
              <a:gd name="connsiteY168" fmla="*/ 4010401 h 6858000"/>
              <a:gd name="connsiteX169" fmla="*/ 1310106 w 7467600"/>
              <a:gd name="connsiteY169" fmla="*/ 3943217 h 6858000"/>
              <a:gd name="connsiteX170" fmla="*/ 1423113 w 7467600"/>
              <a:gd name="connsiteY170" fmla="*/ 3874565 h 6858000"/>
              <a:gd name="connsiteX171" fmla="*/ 1260565 w 7467600"/>
              <a:gd name="connsiteY171" fmla="*/ 4031982 h 6858000"/>
              <a:gd name="connsiteX172" fmla="*/ 901900 w 7467600"/>
              <a:gd name="connsiteY172" fmla="*/ 4421236 h 6858000"/>
              <a:gd name="connsiteX173" fmla="*/ 845044 w 7467600"/>
              <a:gd name="connsiteY173" fmla="*/ 4502436 h 6858000"/>
              <a:gd name="connsiteX174" fmla="*/ 685926 w 7467600"/>
              <a:gd name="connsiteY174" fmla="*/ 4703069 h 6858000"/>
              <a:gd name="connsiteX175" fmla="*/ 684248 w 7467600"/>
              <a:gd name="connsiteY175" fmla="*/ 4706721 h 6858000"/>
              <a:gd name="connsiteX176" fmla="*/ 1423113 w 7467600"/>
              <a:gd name="connsiteY176" fmla="*/ 3874565 h 6858000"/>
              <a:gd name="connsiteX177" fmla="*/ 3316479 w 7467600"/>
              <a:gd name="connsiteY177" fmla="*/ 3872136 h 6858000"/>
              <a:gd name="connsiteX178" fmla="*/ 3546806 w 7467600"/>
              <a:gd name="connsiteY178" fmla="*/ 4356139 h 6858000"/>
              <a:gd name="connsiteX179" fmla="*/ 3364433 w 7467600"/>
              <a:gd name="connsiteY179" fmla="*/ 3953121 h 6858000"/>
              <a:gd name="connsiteX180" fmla="*/ 3316479 w 7467600"/>
              <a:gd name="connsiteY180" fmla="*/ 3872136 h 6858000"/>
              <a:gd name="connsiteX181" fmla="*/ 3291335 w 7467600"/>
              <a:gd name="connsiteY181" fmla="*/ 3767420 h 6858000"/>
              <a:gd name="connsiteX182" fmla="*/ 3390805 w 7467600"/>
              <a:gd name="connsiteY182" fmla="*/ 3937163 h 6858000"/>
              <a:gd name="connsiteX183" fmla="*/ 3579062 w 7467600"/>
              <a:gd name="connsiteY183" fmla="*/ 4359040 h 6858000"/>
              <a:gd name="connsiteX184" fmla="*/ 3467355 w 7467600"/>
              <a:gd name="connsiteY184" fmla="*/ 3988130 h 6858000"/>
              <a:gd name="connsiteX185" fmla="*/ 3310753 w 7467600"/>
              <a:gd name="connsiteY185" fmla="*/ 3787140 h 6858000"/>
              <a:gd name="connsiteX186" fmla="*/ 3291335 w 7467600"/>
              <a:gd name="connsiteY186" fmla="*/ 3767420 h 6858000"/>
              <a:gd name="connsiteX187" fmla="*/ 1635889 w 7467600"/>
              <a:gd name="connsiteY187" fmla="*/ 3709494 h 6858000"/>
              <a:gd name="connsiteX188" fmla="*/ 1634800 w 7467600"/>
              <a:gd name="connsiteY188" fmla="*/ 3731111 h 6858000"/>
              <a:gd name="connsiteX189" fmla="*/ 1635889 w 7467600"/>
              <a:gd name="connsiteY189" fmla="*/ 3709494 h 6858000"/>
              <a:gd name="connsiteX190" fmla="*/ 1510397 w 7467600"/>
              <a:gd name="connsiteY190" fmla="*/ 3684705 h 6858000"/>
              <a:gd name="connsiteX191" fmla="*/ 1146550 w 7467600"/>
              <a:gd name="connsiteY191" fmla="*/ 3802012 h 6858000"/>
              <a:gd name="connsiteX192" fmla="*/ 698834 w 7467600"/>
              <a:gd name="connsiteY192" fmla="*/ 3952272 h 6858000"/>
              <a:gd name="connsiteX193" fmla="*/ 34256 w 7467600"/>
              <a:gd name="connsiteY193" fmla="*/ 4347603 h 6858000"/>
              <a:gd name="connsiteX194" fmla="*/ 527241 w 7467600"/>
              <a:gd name="connsiteY194" fmla="*/ 4065078 h 6858000"/>
              <a:gd name="connsiteX195" fmla="*/ 1510397 w 7467600"/>
              <a:gd name="connsiteY195" fmla="*/ 3684705 h 6858000"/>
              <a:gd name="connsiteX196" fmla="*/ 1313114 w 7467600"/>
              <a:gd name="connsiteY196" fmla="*/ 3655216 h 6858000"/>
              <a:gd name="connsiteX197" fmla="*/ 1109304 w 7467600"/>
              <a:gd name="connsiteY197" fmla="*/ 3669030 h 6858000"/>
              <a:gd name="connsiteX198" fmla="*/ 8129 w 7467600"/>
              <a:gd name="connsiteY198" fmla="*/ 4330519 h 6858000"/>
              <a:gd name="connsiteX199" fmla="*/ 687572 w 7467600"/>
              <a:gd name="connsiteY199" fmla="*/ 3925629 h 6858000"/>
              <a:gd name="connsiteX200" fmla="*/ 1138365 w 7467600"/>
              <a:gd name="connsiteY200" fmla="*/ 3774515 h 6858000"/>
              <a:gd name="connsiteX201" fmla="*/ 1505579 w 7467600"/>
              <a:gd name="connsiteY201" fmla="*/ 3655526 h 6858000"/>
              <a:gd name="connsiteX202" fmla="*/ 1313114 w 7467600"/>
              <a:gd name="connsiteY202" fmla="*/ 3655216 h 6858000"/>
              <a:gd name="connsiteX203" fmla="*/ 3655073 w 7467600"/>
              <a:gd name="connsiteY203" fmla="*/ 3650884 h 6858000"/>
              <a:gd name="connsiteX204" fmla="*/ 3989938 w 7467600"/>
              <a:gd name="connsiteY204" fmla="*/ 3991685 h 6858000"/>
              <a:gd name="connsiteX205" fmla="*/ 4393907 w 7467600"/>
              <a:gd name="connsiteY205" fmla="*/ 4261258 h 6858000"/>
              <a:gd name="connsiteX206" fmla="*/ 4648051 w 7467600"/>
              <a:gd name="connsiteY206" fmla="*/ 4374051 h 6858000"/>
              <a:gd name="connsiteX207" fmla="*/ 4383389 w 7467600"/>
              <a:gd name="connsiteY207" fmla="*/ 4184369 h 6858000"/>
              <a:gd name="connsiteX208" fmla="*/ 4165508 w 7467600"/>
              <a:gd name="connsiteY208" fmla="*/ 4035196 h 6858000"/>
              <a:gd name="connsiteX209" fmla="*/ 4068162 w 7467600"/>
              <a:gd name="connsiteY209" fmla="*/ 3953394 h 6858000"/>
              <a:gd name="connsiteX210" fmla="*/ 3981416 w 7467600"/>
              <a:gd name="connsiteY210" fmla="*/ 3880482 h 6858000"/>
              <a:gd name="connsiteX211" fmla="*/ 3800147 w 7467600"/>
              <a:gd name="connsiteY211" fmla="*/ 3749872 h 6858000"/>
              <a:gd name="connsiteX212" fmla="*/ 3655073 w 7467600"/>
              <a:gd name="connsiteY212" fmla="*/ 3650884 h 6858000"/>
              <a:gd name="connsiteX213" fmla="*/ 3670252 w 7467600"/>
              <a:gd name="connsiteY213" fmla="*/ 3622798 h 6858000"/>
              <a:gd name="connsiteX214" fmla="*/ 3817258 w 7467600"/>
              <a:gd name="connsiteY214" fmla="*/ 3723577 h 6858000"/>
              <a:gd name="connsiteX215" fmla="*/ 4000461 w 7467600"/>
              <a:gd name="connsiteY215" fmla="*/ 3855966 h 6858000"/>
              <a:gd name="connsiteX216" fmla="*/ 4088180 w 7467600"/>
              <a:gd name="connsiteY216" fmla="*/ 3929774 h 6858000"/>
              <a:gd name="connsiteX217" fmla="*/ 4184555 w 7467600"/>
              <a:gd name="connsiteY217" fmla="*/ 4010683 h 6858000"/>
              <a:gd name="connsiteX218" fmla="*/ 4399563 w 7467600"/>
              <a:gd name="connsiteY218" fmla="*/ 4158106 h 6858000"/>
              <a:gd name="connsiteX219" fmla="*/ 4684469 w 7467600"/>
              <a:gd name="connsiteY219" fmla="*/ 4364680 h 6858000"/>
              <a:gd name="connsiteX220" fmla="*/ 4690271 w 7467600"/>
              <a:gd name="connsiteY220" fmla="*/ 4370034 h 6858000"/>
              <a:gd name="connsiteX221" fmla="*/ 4136093 w 7467600"/>
              <a:gd name="connsiteY221" fmla="*/ 3858466 h 6858000"/>
              <a:gd name="connsiteX222" fmla="*/ 3670252 w 7467600"/>
              <a:gd name="connsiteY222" fmla="*/ 3622798 h 6858000"/>
              <a:gd name="connsiteX223" fmla="*/ 4440129 w 7467600"/>
              <a:gd name="connsiteY223" fmla="*/ 3448571 h 6858000"/>
              <a:gd name="connsiteX224" fmla="*/ 4856525 w 7467600"/>
              <a:gd name="connsiteY224" fmla="*/ 3915351 h 6858000"/>
              <a:gd name="connsiteX225" fmla="*/ 5059055 w 7467600"/>
              <a:gd name="connsiteY225" fmla="*/ 4108918 h 6858000"/>
              <a:gd name="connsiteX226" fmla="*/ 5290070 w 7467600"/>
              <a:gd name="connsiteY226" fmla="*/ 4263619 h 6858000"/>
              <a:gd name="connsiteX227" fmla="*/ 4834991 w 7467600"/>
              <a:gd name="connsiteY227" fmla="*/ 3830985 h 6858000"/>
              <a:gd name="connsiteX228" fmla="*/ 4440129 w 7467600"/>
              <a:gd name="connsiteY228" fmla="*/ 3448571 h 6858000"/>
              <a:gd name="connsiteX229" fmla="*/ 4441737 w 7467600"/>
              <a:gd name="connsiteY229" fmla="*/ 3399734 h 6858000"/>
              <a:gd name="connsiteX230" fmla="*/ 4431236 w 7467600"/>
              <a:gd name="connsiteY230" fmla="*/ 3400954 h 6858000"/>
              <a:gd name="connsiteX231" fmla="*/ 4557150 w 7467600"/>
              <a:gd name="connsiteY231" fmla="*/ 3510023 h 6858000"/>
              <a:gd name="connsiteX232" fmla="*/ 4856936 w 7467600"/>
              <a:gd name="connsiteY232" fmla="*/ 3809146 h 6858000"/>
              <a:gd name="connsiteX233" fmla="*/ 5111996 w 7467600"/>
              <a:gd name="connsiteY233" fmla="*/ 4065759 h 6858000"/>
              <a:gd name="connsiteX234" fmla="*/ 5388878 w 7467600"/>
              <a:gd name="connsiteY234" fmla="*/ 4300185 h 6858000"/>
              <a:gd name="connsiteX235" fmla="*/ 5425556 w 7467600"/>
              <a:gd name="connsiteY235" fmla="*/ 4308967 h 6858000"/>
              <a:gd name="connsiteX236" fmla="*/ 4943646 w 7467600"/>
              <a:gd name="connsiteY236" fmla="*/ 3822916 h 6858000"/>
              <a:gd name="connsiteX237" fmla="*/ 4594837 w 7467600"/>
              <a:gd name="connsiteY237" fmla="*/ 3532274 h 6858000"/>
              <a:gd name="connsiteX238" fmla="*/ 4441737 w 7467600"/>
              <a:gd name="connsiteY238" fmla="*/ 3399734 h 6858000"/>
              <a:gd name="connsiteX239" fmla="*/ 5425834 w 7467600"/>
              <a:gd name="connsiteY239" fmla="*/ 3162785 h 6858000"/>
              <a:gd name="connsiteX240" fmla="*/ 5401644 w 7467600"/>
              <a:gd name="connsiteY240" fmla="*/ 3617847 h 6858000"/>
              <a:gd name="connsiteX241" fmla="*/ 5467256 w 7467600"/>
              <a:gd name="connsiteY241" fmla="*/ 4175494 h 6858000"/>
              <a:gd name="connsiteX242" fmla="*/ 5448069 w 7467600"/>
              <a:gd name="connsiteY242" fmla="*/ 3567554 h 6858000"/>
              <a:gd name="connsiteX243" fmla="*/ 5425834 w 7467600"/>
              <a:gd name="connsiteY243" fmla="*/ 3162785 h 6858000"/>
              <a:gd name="connsiteX244" fmla="*/ 1318687 w 7467600"/>
              <a:gd name="connsiteY244" fmla="*/ 3113840 h 6858000"/>
              <a:gd name="connsiteX245" fmla="*/ 1066793 w 7467600"/>
              <a:gd name="connsiteY245" fmla="*/ 3212171 h 6858000"/>
              <a:gd name="connsiteX246" fmla="*/ 993319 w 7467600"/>
              <a:gd name="connsiteY246" fmla="*/ 3247648 h 6858000"/>
              <a:gd name="connsiteX247" fmla="*/ 853081 w 7467600"/>
              <a:gd name="connsiteY247" fmla="*/ 3312410 h 6858000"/>
              <a:gd name="connsiteX248" fmla="*/ 805957 w 7467600"/>
              <a:gd name="connsiteY248" fmla="*/ 3330443 h 6858000"/>
              <a:gd name="connsiteX249" fmla="*/ 1318687 w 7467600"/>
              <a:gd name="connsiteY249" fmla="*/ 3113840 h 6858000"/>
              <a:gd name="connsiteX250" fmla="*/ 5453702 w 7467600"/>
              <a:gd name="connsiteY250" fmla="*/ 3090882 h 6858000"/>
              <a:gd name="connsiteX251" fmla="*/ 5480135 w 7467600"/>
              <a:gd name="connsiteY251" fmla="*/ 3565802 h 6858000"/>
              <a:gd name="connsiteX252" fmla="*/ 5499023 w 7467600"/>
              <a:gd name="connsiteY252" fmla="*/ 4166310 h 6858000"/>
              <a:gd name="connsiteX253" fmla="*/ 5547022 w 7467600"/>
              <a:gd name="connsiteY253" fmla="*/ 3607838 h 6858000"/>
              <a:gd name="connsiteX254" fmla="*/ 5515964 w 7467600"/>
              <a:gd name="connsiteY254" fmla="*/ 3378541 h 6858000"/>
              <a:gd name="connsiteX255" fmla="*/ 5453702 w 7467600"/>
              <a:gd name="connsiteY255" fmla="*/ 3090882 h 6858000"/>
              <a:gd name="connsiteX256" fmla="*/ 1238695 w 7467600"/>
              <a:gd name="connsiteY256" fmla="*/ 3076820 h 6858000"/>
              <a:gd name="connsiteX257" fmla="*/ 716371 w 7467600"/>
              <a:gd name="connsiteY257" fmla="*/ 3293249 h 6858000"/>
              <a:gd name="connsiteX258" fmla="*/ 579522 w 7467600"/>
              <a:gd name="connsiteY258" fmla="*/ 3371759 h 6858000"/>
              <a:gd name="connsiteX259" fmla="*/ 600288 w 7467600"/>
              <a:gd name="connsiteY259" fmla="*/ 3365555 h 6858000"/>
              <a:gd name="connsiteX260" fmla="*/ 840692 w 7467600"/>
              <a:gd name="connsiteY260" fmla="*/ 3284921 h 6858000"/>
              <a:gd name="connsiteX261" fmla="*/ 979248 w 7467600"/>
              <a:gd name="connsiteY261" fmla="*/ 3221003 h 6858000"/>
              <a:gd name="connsiteX262" fmla="*/ 1053282 w 7467600"/>
              <a:gd name="connsiteY262" fmla="*/ 3185247 h 6858000"/>
              <a:gd name="connsiteX263" fmla="*/ 1320603 w 7467600"/>
              <a:gd name="connsiteY263" fmla="*/ 3081281 h 6858000"/>
              <a:gd name="connsiteX264" fmla="*/ 1238695 w 7467600"/>
              <a:gd name="connsiteY264" fmla="*/ 3076820 h 6858000"/>
              <a:gd name="connsiteX265" fmla="*/ 5425627 w 7467600"/>
              <a:gd name="connsiteY265" fmla="*/ 2954192 h 6858000"/>
              <a:gd name="connsiteX266" fmla="*/ 5470770 w 7467600"/>
              <a:gd name="connsiteY266" fmla="*/ 3005435 h 6858000"/>
              <a:gd name="connsiteX267" fmla="*/ 5519779 w 7467600"/>
              <a:gd name="connsiteY267" fmla="*/ 4359223 h 6858000"/>
              <a:gd name="connsiteX268" fmla="*/ 5520293 w 7467600"/>
              <a:gd name="connsiteY268" fmla="*/ 4360602 h 6858000"/>
              <a:gd name="connsiteX269" fmla="*/ 5767221 w 7467600"/>
              <a:gd name="connsiteY269" fmla="*/ 4665564 h 6858000"/>
              <a:gd name="connsiteX270" fmla="*/ 6937169 w 7467600"/>
              <a:gd name="connsiteY270" fmla="*/ 4815941 h 6858000"/>
              <a:gd name="connsiteX271" fmla="*/ 6953922 w 7467600"/>
              <a:gd name="connsiteY271" fmla="*/ 4890068 h 6858000"/>
              <a:gd name="connsiteX272" fmla="*/ 6071359 w 7467600"/>
              <a:gd name="connsiteY272" fmla="*/ 4770770 h 6858000"/>
              <a:gd name="connsiteX273" fmla="*/ 6038839 w 7467600"/>
              <a:gd name="connsiteY273" fmla="*/ 4764474 h 6858000"/>
              <a:gd name="connsiteX274" fmla="*/ 6038706 w 7467600"/>
              <a:gd name="connsiteY274" fmla="*/ 4763847 h 6858000"/>
              <a:gd name="connsiteX275" fmla="*/ 6037784 w 7467600"/>
              <a:gd name="connsiteY275" fmla="*/ 4764270 h 6858000"/>
              <a:gd name="connsiteX276" fmla="*/ 6038839 w 7467600"/>
              <a:gd name="connsiteY276" fmla="*/ 4764474 h 6858000"/>
              <a:gd name="connsiteX277" fmla="*/ 6040338 w 7467600"/>
              <a:gd name="connsiteY277" fmla="*/ 4771418 h 6858000"/>
              <a:gd name="connsiteX278" fmla="*/ 6024488 w 7467600"/>
              <a:gd name="connsiteY278" fmla="*/ 4809903 h 6858000"/>
              <a:gd name="connsiteX279" fmla="*/ 5599771 w 7467600"/>
              <a:gd name="connsiteY279" fmla="*/ 5509652 h 6858000"/>
              <a:gd name="connsiteX280" fmla="*/ 5548843 w 7467600"/>
              <a:gd name="connsiteY280" fmla="*/ 5563845 h 6858000"/>
              <a:gd name="connsiteX281" fmla="*/ 5940952 w 7467600"/>
              <a:gd name="connsiteY281" fmla="*/ 6250028 h 6858000"/>
              <a:gd name="connsiteX282" fmla="*/ 6043441 w 7467600"/>
              <a:gd name="connsiteY282" fmla="*/ 6665847 h 6858000"/>
              <a:gd name="connsiteX283" fmla="*/ 6093432 w 7467600"/>
              <a:gd name="connsiteY283" fmla="*/ 6858000 h 6858000"/>
              <a:gd name="connsiteX284" fmla="*/ 6034344 w 7467600"/>
              <a:gd name="connsiteY284" fmla="*/ 6858000 h 6858000"/>
              <a:gd name="connsiteX285" fmla="*/ 6026679 w 7467600"/>
              <a:gd name="connsiteY285" fmla="*/ 6836959 h 6858000"/>
              <a:gd name="connsiteX286" fmla="*/ 5800441 w 7467600"/>
              <a:gd name="connsiteY286" fmla="*/ 6335286 h 6858000"/>
              <a:gd name="connsiteX287" fmla="*/ 5526562 w 7467600"/>
              <a:gd name="connsiteY287" fmla="*/ 5705388 h 6858000"/>
              <a:gd name="connsiteX288" fmla="*/ 5519640 w 7467600"/>
              <a:gd name="connsiteY288" fmla="*/ 5683774 h 6858000"/>
              <a:gd name="connsiteX289" fmla="*/ 5844559 w 7467600"/>
              <a:gd name="connsiteY289" fmla="*/ 6553349 h 6858000"/>
              <a:gd name="connsiteX290" fmla="*/ 5975994 w 7467600"/>
              <a:gd name="connsiteY290" fmla="*/ 6858000 h 6858000"/>
              <a:gd name="connsiteX291" fmla="*/ 5898547 w 7467600"/>
              <a:gd name="connsiteY291" fmla="*/ 6858000 h 6858000"/>
              <a:gd name="connsiteX292" fmla="*/ 5682041 w 7467600"/>
              <a:gd name="connsiteY292" fmla="*/ 6355860 h 6858000"/>
              <a:gd name="connsiteX293" fmla="*/ 5461758 w 7467600"/>
              <a:gd name="connsiteY293" fmla="*/ 5820220 h 6858000"/>
              <a:gd name="connsiteX294" fmla="*/ 5237282 w 7467600"/>
              <a:gd name="connsiteY294" fmla="*/ 6579086 h 6858000"/>
              <a:gd name="connsiteX295" fmla="*/ 5115009 w 7467600"/>
              <a:gd name="connsiteY295" fmla="*/ 6858000 h 6858000"/>
              <a:gd name="connsiteX296" fmla="*/ 5028074 w 7467600"/>
              <a:gd name="connsiteY296" fmla="*/ 6858000 h 6858000"/>
              <a:gd name="connsiteX297" fmla="*/ 5079508 w 7467600"/>
              <a:gd name="connsiteY297" fmla="*/ 6749074 h 6858000"/>
              <a:gd name="connsiteX298" fmla="*/ 5371846 w 7467600"/>
              <a:gd name="connsiteY298" fmla="*/ 5924413 h 6858000"/>
              <a:gd name="connsiteX299" fmla="*/ 5270512 w 7467600"/>
              <a:gd name="connsiteY299" fmla="*/ 6138975 h 6858000"/>
              <a:gd name="connsiteX300" fmla="*/ 5062409 w 7467600"/>
              <a:gd name="connsiteY300" fmla="*/ 6653544 h 6858000"/>
              <a:gd name="connsiteX301" fmla="*/ 5036628 w 7467600"/>
              <a:gd name="connsiteY301" fmla="*/ 6754247 h 6858000"/>
              <a:gd name="connsiteX302" fmla="*/ 5009112 w 7467600"/>
              <a:gd name="connsiteY302" fmla="*/ 6858000 h 6858000"/>
              <a:gd name="connsiteX303" fmla="*/ 4976679 w 7467600"/>
              <a:gd name="connsiteY303" fmla="*/ 6858000 h 6858000"/>
              <a:gd name="connsiteX304" fmla="*/ 5006537 w 7467600"/>
              <a:gd name="connsiteY304" fmla="*/ 6747068 h 6858000"/>
              <a:gd name="connsiteX305" fmla="*/ 5032723 w 7467600"/>
              <a:gd name="connsiteY305" fmla="*/ 6644957 h 6858000"/>
              <a:gd name="connsiteX306" fmla="*/ 5242949 w 7467600"/>
              <a:gd name="connsiteY306" fmla="*/ 6125175 h 6858000"/>
              <a:gd name="connsiteX307" fmla="*/ 5286321 w 7467600"/>
              <a:gd name="connsiteY307" fmla="*/ 6033555 h 6858000"/>
              <a:gd name="connsiteX308" fmla="*/ 5008210 w 7467600"/>
              <a:gd name="connsiteY308" fmla="*/ 6649194 h 6858000"/>
              <a:gd name="connsiteX309" fmla="*/ 4986321 w 7467600"/>
              <a:gd name="connsiteY309" fmla="*/ 6765687 h 6858000"/>
              <a:gd name="connsiteX310" fmla="*/ 4973474 w 7467600"/>
              <a:gd name="connsiteY310" fmla="*/ 6858000 h 6858000"/>
              <a:gd name="connsiteX311" fmla="*/ 4907178 w 7467600"/>
              <a:gd name="connsiteY311" fmla="*/ 6858000 h 6858000"/>
              <a:gd name="connsiteX312" fmla="*/ 4910810 w 7467600"/>
              <a:gd name="connsiteY312" fmla="*/ 6829660 h 6858000"/>
              <a:gd name="connsiteX313" fmla="*/ 4987461 w 7467600"/>
              <a:gd name="connsiteY313" fmla="*/ 6432994 h 6858000"/>
              <a:gd name="connsiteX314" fmla="*/ 5179262 w 7467600"/>
              <a:gd name="connsiteY314" fmla="*/ 6035044 h 6858000"/>
              <a:gd name="connsiteX315" fmla="*/ 4689678 w 7467600"/>
              <a:gd name="connsiteY315" fmla="*/ 6440241 h 6858000"/>
              <a:gd name="connsiteX316" fmla="*/ 4477543 w 7467600"/>
              <a:gd name="connsiteY316" fmla="*/ 6674836 h 6858000"/>
              <a:gd name="connsiteX317" fmla="*/ 4329957 w 7467600"/>
              <a:gd name="connsiteY317" fmla="*/ 6858000 h 6858000"/>
              <a:gd name="connsiteX318" fmla="*/ 4218595 w 7467600"/>
              <a:gd name="connsiteY318" fmla="*/ 6858000 h 6858000"/>
              <a:gd name="connsiteX319" fmla="*/ 4368888 w 7467600"/>
              <a:gd name="connsiteY319" fmla="*/ 6668412 h 6858000"/>
              <a:gd name="connsiteX320" fmla="*/ 4563091 w 7467600"/>
              <a:gd name="connsiteY320" fmla="*/ 6442508 h 6858000"/>
              <a:gd name="connsiteX321" fmla="*/ 5387324 w 7467600"/>
              <a:gd name="connsiteY321" fmla="*/ 5705830 h 6858000"/>
              <a:gd name="connsiteX322" fmla="*/ 5073620 w 7467600"/>
              <a:gd name="connsiteY322" fmla="*/ 5955437 h 6858000"/>
              <a:gd name="connsiteX323" fmla="*/ 4689789 w 7467600"/>
              <a:gd name="connsiteY323" fmla="*/ 6268382 h 6858000"/>
              <a:gd name="connsiteX324" fmla="*/ 4418722 w 7467600"/>
              <a:gd name="connsiteY324" fmla="*/ 6570886 h 6858000"/>
              <a:gd name="connsiteX325" fmla="*/ 4214944 w 7467600"/>
              <a:gd name="connsiteY325" fmla="*/ 6858000 h 6858000"/>
              <a:gd name="connsiteX326" fmla="*/ 4177898 w 7467600"/>
              <a:gd name="connsiteY326" fmla="*/ 6858000 h 6858000"/>
              <a:gd name="connsiteX327" fmla="*/ 4391597 w 7467600"/>
              <a:gd name="connsiteY327" fmla="*/ 6556370 h 6858000"/>
              <a:gd name="connsiteX328" fmla="*/ 4668889 w 7467600"/>
              <a:gd name="connsiteY328" fmla="*/ 6246399 h 6858000"/>
              <a:gd name="connsiteX329" fmla="*/ 5055427 w 7467600"/>
              <a:gd name="connsiteY329" fmla="*/ 5931476 h 6858000"/>
              <a:gd name="connsiteX330" fmla="*/ 5371814 w 7467600"/>
              <a:gd name="connsiteY330" fmla="*/ 5678975 h 6858000"/>
              <a:gd name="connsiteX331" fmla="*/ 4987918 w 7467600"/>
              <a:gd name="connsiteY331" fmla="*/ 5838701 h 6858000"/>
              <a:gd name="connsiteX332" fmla="*/ 4317146 w 7467600"/>
              <a:gd name="connsiteY332" fmla="*/ 6587716 h 6858000"/>
              <a:gd name="connsiteX333" fmla="*/ 4171627 w 7467600"/>
              <a:gd name="connsiteY333" fmla="*/ 6858000 h 6858000"/>
              <a:gd name="connsiteX334" fmla="*/ 4081585 w 7467600"/>
              <a:gd name="connsiteY334" fmla="*/ 6858000 h 6858000"/>
              <a:gd name="connsiteX335" fmla="*/ 4238603 w 7467600"/>
              <a:gd name="connsiteY335" fmla="*/ 6559341 h 6858000"/>
              <a:gd name="connsiteX336" fmla="*/ 4778333 w 7467600"/>
              <a:gd name="connsiteY336" fmla="*/ 5873626 h 6858000"/>
              <a:gd name="connsiteX337" fmla="*/ 5414185 w 7467600"/>
              <a:gd name="connsiteY337" fmla="*/ 5573882 h 6858000"/>
              <a:gd name="connsiteX338" fmla="*/ 5959648 w 7467600"/>
              <a:gd name="connsiteY338" fmla="*/ 4760797 h 6858000"/>
              <a:gd name="connsiteX339" fmla="*/ 5355019 w 7467600"/>
              <a:gd name="connsiteY339" fmla="*/ 4734672 h 6858000"/>
              <a:gd name="connsiteX340" fmla="*/ 5083565 w 7467600"/>
              <a:gd name="connsiteY340" fmla="*/ 5179121 h 6858000"/>
              <a:gd name="connsiteX341" fmla="*/ 4713577 w 7467600"/>
              <a:gd name="connsiteY341" fmla="*/ 5616803 h 6858000"/>
              <a:gd name="connsiteX342" fmla="*/ 3989559 w 7467600"/>
              <a:gd name="connsiteY342" fmla="*/ 6145945 h 6858000"/>
              <a:gd name="connsiteX343" fmla="*/ 3939824 w 7467600"/>
              <a:gd name="connsiteY343" fmla="*/ 6066900 h 6858000"/>
              <a:gd name="connsiteX344" fmla="*/ 4584537 w 7467600"/>
              <a:gd name="connsiteY344" fmla="*/ 5324826 h 6858000"/>
              <a:gd name="connsiteX345" fmla="*/ 5037105 w 7467600"/>
              <a:gd name="connsiteY345" fmla="*/ 5088765 h 6858000"/>
              <a:gd name="connsiteX346" fmla="*/ 5039930 w 7467600"/>
              <a:gd name="connsiteY346" fmla="*/ 5089585 h 6858000"/>
              <a:gd name="connsiteX347" fmla="*/ 5263764 w 7467600"/>
              <a:gd name="connsiteY347" fmla="*/ 4735525 h 6858000"/>
              <a:gd name="connsiteX348" fmla="*/ 4086300 w 7467600"/>
              <a:gd name="connsiteY348" fmla="*/ 4884599 h 6858000"/>
              <a:gd name="connsiteX349" fmla="*/ 4085485 w 7467600"/>
              <a:gd name="connsiteY349" fmla="*/ 4899070 h 6858000"/>
              <a:gd name="connsiteX350" fmla="*/ 3871915 w 7467600"/>
              <a:gd name="connsiteY350" fmla="*/ 5253645 h 6858000"/>
              <a:gd name="connsiteX351" fmla="*/ 3799374 w 7467600"/>
              <a:gd name="connsiteY351" fmla="*/ 5466127 h 6858000"/>
              <a:gd name="connsiteX352" fmla="*/ 3498850 w 7467600"/>
              <a:gd name="connsiteY352" fmla="*/ 6661888 h 6858000"/>
              <a:gd name="connsiteX353" fmla="*/ 3399216 w 7467600"/>
              <a:gd name="connsiteY353" fmla="*/ 6858000 h 6858000"/>
              <a:gd name="connsiteX354" fmla="*/ 3303688 w 7467600"/>
              <a:gd name="connsiteY354" fmla="*/ 6858000 h 6858000"/>
              <a:gd name="connsiteX355" fmla="*/ 3391774 w 7467600"/>
              <a:gd name="connsiteY355" fmla="*/ 6697181 h 6858000"/>
              <a:gd name="connsiteX356" fmla="*/ 3735540 w 7467600"/>
              <a:gd name="connsiteY356" fmla="*/ 5546923 h 6858000"/>
              <a:gd name="connsiteX357" fmla="*/ 3729438 w 7467600"/>
              <a:gd name="connsiteY357" fmla="*/ 5569058 h 6858000"/>
              <a:gd name="connsiteX358" fmla="*/ 3707782 w 7467600"/>
              <a:gd name="connsiteY358" fmla="*/ 5644908 h 6858000"/>
              <a:gd name="connsiteX359" fmla="*/ 3583827 w 7467600"/>
              <a:gd name="connsiteY359" fmla="*/ 6039215 h 6858000"/>
              <a:gd name="connsiteX360" fmla="*/ 3547861 w 7467600"/>
              <a:gd name="connsiteY360" fmla="*/ 6129609 h 6858000"/>
              <a:gd name="connsiteX361" fmla="*/ 3490905 w 7467600"/>
              <a:gd name="connsiteY361" fmla="*/ 6277660 h 6858000"/>
              <a:gd name="connsiteX362" fmla="*/ 3455859 w 7467600"/>
              <a:gd name="connsiteY362" fmla="*/ 6391301 h 6858000"/>
              <a:gd name="connsiteX363" fmla="*/ 3429112 w 7467600"/>
              <a:gd name="connsiteY363" fmla="*/ 6479469 h 6858000"/>
              <a:gd name="connsiteX364" fmla="*/ 3304862 w 7467600"/>
              <a:gd name="connsiteY364" fmla="*/ 6796476 h 6858000"/>
              <a:gd name="connsiteX365" fmla="*/ 3276071 w 7467600"/>
              <a:gd name="connsiteY365" fmla="*/ 6858000 h 6858000"/>
              <a:gd name="connsiteX366" fmla="*/ 3240805 w 7467600"/>
              <a:gd name="connsiteY366" fmla="*/ 6858000 h 6858000"/>
              <a:gd name="connsiteX367" fmla="*/ 3275917 w 7467600"/>
              <a:gd name="connsiteY367" fmla="*/ 6783192 h 6858000"/>
              <a:gd name="connsiteX368" fmla="*/ 3399358 w 7467600"/>
              <a:gd name="connsiteY368" fmla="*/ 6469011 h 6858000"/>
              <a:gd name="connsiteX369" fmla="*/ 3425650 w 7467600"/>
              <a:gd name="connsiteY369" fmla="*/ 6381333 h 6858000"/>
              <a:gd name="connsiteX370" fmla="*/ 3460661 w 7467600"/>
              <a:gd name="connsiteY370" fmla="*/ 6266763 h 6858000"/>
              <a:gd name="connsiteX371" fmla="*/ 3518021 w 7467600"/>
              <a:gd name="connsiteY371" fmla="*/ 6117298 h 6858000"/>
              <a:gd name="connsiteX372" fmla="*/ 3554035 w 7467600"/>
              <a:gd name="connsiteY372" fmla="*/ 6027832 h 6858000"/>
              <a:gd name="connsiteX373" fmla="*/ 3677174 w 7467600"/>
              <a:gd name="connsiteY373" fmla="*/ 5636351 h 6858000"/>
              <a:gd name="connsiteX374" fmla="*/ 3698819 w 7467600"/>
              <a:gd name="connsiteY374" fmla="*/ 5560503 h 6858000"/>
              <a:gd name="connsiteX375" fmla="*/ 3702094 w 7467600"/>
              <a:gd name="connsiteY375" fmla="*/ 5549194 h 6858000"/>
              <a:gd name="connsiteX376" fmla="*/ 3398355 w 7467600"/>
              <a:gd name="connsiteY376" fmla="*/ 6094603 h 6858000"/>
              <a:gd name="connsiteX377" fmla="*/ 3193941 w 7467600"/>
              <a:gd name="connsiteY377" fmla="*/ 6798775 h 6858000"/>
              <a:gd name="connsiteX378" fmla="*/ 3184140 w 7467600"/>
              <a:gd name="connsiteY378" fmla="*/ 6858000 h 6858000"/>
              <a:gd name="connsiteX379" fmla="*/ 3099978 w 7467600"/>
              <a:gd name="connsiteY379" fmla="*/ 6858000 h 6858000"/>
              <a:gd name="connsiteX380" fmla="*/ 3101556 w 7467600"/>
              <a:gd name="connsiteY380" fmla="*/ 6843337 h 6858000"/>
              <a:gd name="connsiteX381" fmla="*/ 3370162 w 7467600"/>
              <a:gd name="connsiteY381" fmla="*/ 5785550 h 6858000"/>
              <a:gd name="connsiteX382" fmla="*/ 3746477 w 7467600"/>
              <a:gd name="connsiteY382" fmla="*/ 5377889 h 6858000"/>
              <a:gd name="connsiteX383" fmla="*/ 3863399 w 7467600"/>
              <a:gd name="connsiteY383" fmla="*/ 5087257 h 6858000"/>
              <a:gd name="connsiteX384" fmla="*/ 3968712 w 7467600"/>
              <a:gd name="connsiteY384" fmla="*/ 4913989 h 6858000"/>
              <a:gd name="connsiteX385" fmla="*/ 2792390 w 7467600"/>
              <a:gd name="connsiteY385" fmla="*/ 5382974 h 6858000"/>
              <a:gd name="connsiteX386" fmla="*/ 2714982 w 7467600"/>
              <a:gd name="connsiteY386" fmla="*/ 5427051 h 6858000"/>
              <a:gd name="connsiteX387" fmla="*/ 2813361 w 7467600"/>
              <a:gd name="connsiteY387" fmla="*/ 6023912 h 6858000"/>
              <a:gd name="connsiteX388" fmla="*/ 2688430 w 7467600"/>
              <a:gd name="connsiteY388" fmla="*/ 6801564 h 6858000"/>
              <a:gd name="connsiteX389" fmla="*/ 2629626 w 7467600"/>
              <a:gd name="connsiteY389" fmla="*/ 6763394 h 6858000"/>
              <a:gd name="connsiteX390" fmla="*/ 2565328 w 7467600"/>
              <a:gd name="connsiteY390" fmla="*/ 5516399 h 6858000"/>
              <a:gd name="connsiteX391" fmla="*/ 1922999 w 7467600"/>
              <a:gd name="connsiteY391" fmla="*/ 5980343 h 6858000"/>
              <a:gd name="connsiteX392" fmla="*/ 1950261 w 7467600"/>
              <a:gd name="connsiteY392" fmla="*/ 6405858 h 6858000"/>
              <a:gd name="connsiteX393" fmla="*/ 2365554 w 7467600"/>
              <a:gd name="connsiteY393" fmla="*/ 6759107 h 6858000"/>
              <a:gd name="connsiteX394" fmla="*/ 2424142 w 7467600"/>
              <a:gd name="connsiteY394" fmla="*/ 6858000 h 6858000"/>
              <a:gd name="connsiteX395" fmla="*/ 2395994 w 7467600"/>
              <a:gd name="connsiteY395" fmla="*/ 6858000 h 6858000"/>
              <a:gd name="connsiteX396" fmla="*/ 2392863 w 7467600"/>
              <a:gd name="connsiteY396" fmla="*/ 6852964 h 6858000"/>
              <a:gd name="connsiteX397" fmla="*/ 2017589 w 7467600"/>
              <a:gd name="connsiteY397" fmla="*/ 6493982 h 6858000"/>
              <a:gd name="connsiteX398" fmla="*/ 2147336 w 7467600"/>
              <a:gd name="connsiteY398" fmla="*/ 6594052 h 6858000"/>
              <a:gd name="connsiteX399" fmla="*/ 2207047 w 7467600"/>
              <a:gd name="connsiteY399" fmla="*/ 6654540 h 6858000"/>
              <a:gd name="connsiteX400" fmla="*/ 2299106 w 7467600"/>
              <a:gd name="connsiteY400" fmla="*/ 6778931 h 6858000"/>
              <a:gd name="connsiteX401" fmla="*/ 2314430 w 7467600"/>
              <a:gd name="connsiteY401" fmla="*/ 6801144 h 6858000"/>
              <a:gd name="connsiteX402" fmla="*/ 2352406 w 7467600"/>
              <a:gd name="connsiteY402" fmla="*/ 6858000 h 6858000"/>
              <a:gd name="connsiteX403" fmla="*/ 2314492 w 7467600"/>
              <a:gd name="connsiteY403" fmla="*/ 6858000 h 6858000"/>
              <a:gd name="connsiteX404" fmla="*/ 2288095 w 7467600"/>
              <a:gd name="connsiteY404" fmla="*/ 6818030 h 6858000"/>
              <a:gd name="connsiteX405" fmla="*/ 2272768 w 7467600"/>
              <a:gd name="connsiteY405" fmla="*/ 6795822 h 6858000"/>
              <a:gd name="connsiteX406" fmla="*/ 2182715 w 7467600"/>
              <a:gd name="connsiteY406" fmla="*/ 6675071 h 6858000"/>
              <a:gd name="connsiteX407" fmla="*/ 2032061 w 7467600"/>
              <a:gd name="connsiteY407" fmla="*/ 6541380 h 6858000"/>
              <a:gd name="connsiteX408" fmla="*/ 2257220 w 7467600"/>
              <a:gd name="connsiteY408" fmla="*/ 6826257 h 6858000"/>
              <a:gd name="connsiteX409" fmla="*/ 2281324 w 7467600"/>
              <a:gd name="connsiteY409" fmla="*/ 6858000 h 6858000"/>
              <a:gd name="connsiteX410" fmla="*/ 2242860 w 7467600"/>
              <a:gd name="connsiteY410" fmla="*/ 6858000 h 6858000"/>
              <a:gd name="connsiteX411" fmla="*/ 2232818 w 7467600"/>
              <a:gd name="connsiteY411" fmla="*/ 6844926 h 6858000"/>
              <a:gd name="connsiteX412" fmla="*/ 1990172 w 7467600"/>
              <a:gd name="connsiteY412" fmla="*/ 6542121 h 6858000"/>
              <a:gd name="connsiteX413" fmla="*/ 2124090 w 7467600"/>
              <a:gd name="connsiteY413" fmla="*/ 6761017 h 6858000"/>
              <a:gd name="connsiteX414" fmla="*/ 2200380 w 7467600"/>
              <a:gd name="connsiteY414" fmla="*/ 6858000 h 6858000"/>
              <a:gd name="connsiteX415" fmla="*/ 2147507 w 7467600"/>
              <a:gd name="connsiteY415" fmla="*/ 6858000 h 6858000"/>
              <a:gd name="connsiteX416" fmla="*/ 2070668 w 7467600"/>
              <a:gd name="connsiteY416" fmla="*/ 6761520 h 6858000"/>
              <a:gd name="connsiteX417" fmla="*/ 1975142 w 7467600"/>
              <a:gd name="connsiteY417" fmla="*/ 6585570 h 6858000"/>
              <a:gd name="connsiteX418" fmla="*/ 2050035 w 7467600"/>
              <a:gd name="connsiteY418" fmla="*/ 6813345 h 6858000"/>
              <a:gd name="connsiteX419" fmla="*/ 2063025 w 7467600"/>
              <a:gd name="connsiteY419" fmla="*/ 6858000 h 6858000"/>
              <a:gd name="connsiteX420" fmla="*/ 2021675 w 7467600"/>
              <a:gd name="connsiteY420" fmla="*/ 6858000 h 6858000"/>
              <a:gd name="connsiteX421" fmla="*/ 2019308 w 7467600"/>
              <a:gd name="connsiteY421" fmla="*/ 6847118 h 6858000"/>
              <a:gd name="connsiteX422" fmla="*/ 1938835 w 7467600"/>
              <a:gd name="connsiteY422" fmla="*/ 6551160 h 6858000"/>
              <a:gd name="connsiteX423" fmla="*/ 1953230 w 7467600"/>
              <a:gd name="connsiteY423" fmla="*/ 6759699 h 6858000"/>
              <a:gd name="connsiteX424" fmla="*/ 1956763 w 7467600"/>
              <a:gd name="connsiteY424" fmla="*/ 6778191 h 6858000"/>
              <a:gd name="connsiteX425" fmla="*/ 1967925 w 7467600"/>
              <a:gd name="connsiteY425" fmla="*/ 6858000 h 6858000"/>
              <a:gd name="connsiteX426" fmla="*/ 1936622 w 7467600"/>
              <a:gd name="connsiteY426" fmla="*/ 6858000 h 6858000"/>
              <a:gd name="connsiteX427" fmla="*/ 1926261 w 7467600"/>
              <a:gd name="connsiteY427" fmla="*/ 6784064 h 6858000"/>
              <a:gd name="connsiteX428" fmla="*/ 1922724 w 7467600"/>
              <a:gd name="connsiteY428" fmla="*/ 6765577 h 6858000"/>
              <a:gd name="connsiteX429" fmla="*/ 1904650 w 7467600"/>
              <a:gd name="connsiteY429" fmla="*/ 6639616 h 6858000"/>
              <a:gd name="connsiteX430" fmla="*/ 1885273 w 7467600"/>
              <a:gd name="connsiteY430" fmla="*/ 6858000 h 6858000"/>
              <a:gd name="connsiteX431" fmla="*/ 1854363 w 7467600"/>
              <a:gd name="connsiteY431" fmla="*/ 6858000 h 6858000"/>
              <a:gd name="connsiteX432" fmla="*/ 1880391 w 7467600"/>
              <a:gd name="connsiteY432" fmla="*/ 6603796 h 6858000"/>
              <a:gd name="connsiteX433" fmla="*/ 1818273 w 7467600"/>
              <a:gd name="connsiteY433" fmla="*/ 6715729 h 6858000"/>
              <a:gd name="connsiteX434" fmla="*/ 1794691 w 7467600"/>
              <a:gd name="connsiteY434" fmla="*/ 6843239 h 6858000"/>
              <a:gd name="connsiteX435" fmla="*/ 1794914 w 7467600"/>
              <a:gd name="connsiteY435" fmla="*/ 6858000 h 6858000"/>
              <a:gd name="connsiteX436" fmla="*/ 1746128 w 7467600"/>
              <a:gd name="connsiteY436" fmla="*/ 6858000 h 6858000"/>
              <a:gd name="connsiteX437" fmla="*/ 1753934 w 7467600"/>
              <a:gd name="connsiteY437" fmla="*/ 6724796 h 6858000"/>
              <a:gd name="connsiteX438" fmla="*/ 1792053 w 7467600"/>
              <a:gd name="connsiteY438" fmla="*/ 6572396 h 6858000"/>
              <a:gd name="connsiteX439" fmla="*/ 1862248 w 7467600"/>
              <a:gd name="connsiteY439" fmla="*/ 6266397 h 6858000"/>
              <a:gd name="connsiteX440" fmla="*/ 1862250 w 7467600"/>
              <a:gd name="connsiteY440" fmla="*/ 6033531 h 6858000"/>
              <a:gd name="connsiteX441" fmla="*/ 1211999 w 7467600"/>
              <a:gd name="connsiteY441" fmla="*/ 6683610 h 6858000"/>
              <a:gd name="connsiteX442" fmla="*/ 1213266 w 7467600"/>
              <a:gd name="connsiteY442" fmla="*/ 6691947 h 6858000"/>
              <a:gd name="connsiteX443" fmla="*/ 1203370 w 7467600"/>
              <a:gd name="connsiteY443" fmla="*/ 6850676 h 6858000"/>
              <a:gd name="connsiteX444" fmla="*/ 1203671 w 7467600"/>
              <a:gd name="connsiteY444" fmla="*/ 6858000 h 6858000"/>
              <a:gd name="connsiteX445" fmla="*/ 1143180 w 7467600"/>
              <a:gd name="connsiteY445" fmla="*/ 6858000 h 6858000"/>
              <a:gd name="connsiteX446" fmla="*/ 1142176 w 7467600"/>
              <a:gd name="connsiteY446" fmla="*/ 6766045 h 6858000"/>
              <a:gd name="connsiteX447" fmla="*/ 1067484 w 7467600"/>
              <a:gd name="connsiteY447" fmla="*/ 6858000 h 6858000"/>
              <a:gd name="connsiteX448" fmla="*/ 953928 w 7467600"/>
              <a:gd name="connsiteY448" fmla="*/ 6858000 h 6858000"/>
              <a:gd name="connsiteX449" fmla="*/ 959715 w 7467600"/>
              <a:gd name="connsiteY449" fmla="*/ 6850185 h 6858000"/>
              <a:gd name="connsiteX450" fmla="*/ 1483788 w 7467600"/>
              <a:gd name="connsiteY450" fmla="*/ 6259174 h 6858000"/>
              <a:gd name="connsiteX451" fmla="*/ 1100671 w 7467600"/>
              <a:gd name="connsiteY451" fmla="*/ 6252137 h 6858000"/>
              <a:gd name="connsiteX452" fmla="*/ 1090144 w 7467600"/>
              <a:gd name="connsiteY452" fmla="*/ 6256748 h 6858000"/>
              <a:gd name="connsiteX453" fmla="*/ 1095872 w 7467600"/>
              <a:gd name="connsiteY453" fmla="*/ 6271892 h 6858000"/>
              <a:gd name="connsiteX454" fmla="*/ 262785 w 7467600"/>
              <a:gd name="connsiteY454" fmla="*/ 6845450 h 6858000"/>
              <a:gd name="connsiteX455" fmla="*/ 209968 w 7467600"/>
              <a:gd name="connsiteY455" fmla="*/ 6770713 h 6858000"/>
              <a:gd name="connsiteX456" fmla="*/ 873460 w 7467600"/>
              <a:gd name="connsiteY456" fmla="*/ 6253768 h 6858000"/>
              <a:gd name="connsiteX457" fmla="*/ 192686 w 7467600"/>
              <a:gd name="connsiteY457" fmla="*/ 5849257 h 6858000"/>
              <a:gd name="connsiteX458" fmla="*/ 4696 w 7467600"/>
              <a:gd name="connsiteY458" fmla="*/ 5697668 h 6858000"/>
              <a:gd name="connsiteX459" fmla="*/ 0 w 7467600"/>
              <a:gd name="connsiteY459" fmla="*/ 5689984 h 6858000"/>
              <a:gd name="connsiteX460" fmla="*/ 0 w 7467600"/>
              <a:gd name="connsiteY460" fmla="*/ 5513472 h 6858000"/>
              <a:gd name="connsiteX461" fmla="*/ 174101 w 7467600"/>
              <a:gd name="connsiteY461" fmla="*/ 5620277 h 6858000"/>
              <a:gd name="connsiteX462" fmla="*/ 891800 w 7467600"/>
              <a:gd name="connsiteY462" fmla="*/ 6036935 h 6858000"/>
              <a:gd name="connsiteX463" fmla="*/ 1072219 w 7467600"/>
              <a:gd name="connsiteY463" fmla="*/ 6169443 h 6858000"/>
              <a:gd name="connsiteX464" fmla="*/ 1074117 w 7467600"/>
              <a:gd name="connsiteY464" fmla="*/ 6170301 h 6858000"/>
              <a:gd name="connsiteX465" fmla="*/ 1083114 w 7467600"/>
              <a:gd name="connsiteY465" fmla="*/ 6174131 h 6858000"/>
              <a:gd name="connsiteX466" fmla="*/ 1543010 w 7467600"/>
              <a:gd name="connsiteY466" fmla="*/ 6191140 h 6858000"/>
              <a:gd name="connsiteX467" fmla="*/ 1551080 w 7467600"/>
              <a:gd name="connsiteY467" fmla="*/ 6195006 h 6858000"/>
              <a:gd name="connsiteX468" fmla="*/ 2345443 w 7467600"/>
              <a:gd name="connsiteY468" fmla="*/ 5549882 h 6858000"/>
              <a:gd name="connsiteX469" fmla="*/ 1721499 w 7467600"/>
              <a:gd name="connsiteY469" fmla="*/ 5599969 h 6858000"/>
              <a:gd name="connsiteX470" fmla="*/ 767716 w 7467600"/>
              <a:gd name="connsiteY470" fmla="*/ 5472768 h 6858000"/>
              <a:gd name="connsiteX471" fmla="*/ 722147 w 7467600"/>
              <a:gd name="connsiteY471" fmla="*/ 5393091 h 6858000"/>
              <a:gd name="connsiteX472" fmla="*/ 1485552 w 7467600"/>
              <a:gd name="connsiteY472" fmla="*/ 5313202 h 6858000"/>
              <a:gd name="connsiteX473" fmla="*/ 2143004 w 7467600"/>
              <a:gd name="connsiteY473" fmla="*/ 5402420 h 6858000"/>
              <a:gd name="connsiteX474" fmla="*/ 1933391 w 7467600"/>
              <a:gd name="connsiteY474" fmla="*/ 5156971 h 6858000"/>
              <a:gd name="connsiteX475" fmla="*/ 1827118 w 7467600"/>
              <a:gd name="connsiteY475" fmla="*/ 4968410 h 6858000"/>
              <a:gd name="connsiteX476" fmla="*/ 1837349 w 7467600"/>
              <a:gd name="connsiteY476" fmla="*/ 4956357 h 6858000"/>
              <a:gd name="connsiteX477" fmla="*/ 2162835 w 7467600"/>
              <a:gd name="connsiteY477" fmla="*/ 5187853 h 6858000"/>
              <a:gd name="connsiteX478" fmla="*/ 2257167 w 7467600"/>
              <a:gd name="connsiteY478" fmla="*/ 5462123 h 6858000"/>
              <a:gd name="connsiteX479" fmla="*/ 2261598 w 7467600"/>
              <a:gd name="connsiteY479" fmla="*/ 5467998 h 6858000"/>
              <a:gd name="connsiteX480" fmla="*/ 2437177 w 7467600"/>
              <a:gd name="connsiteY480" fmla="*/ 5479608 h 6858000"/>
              <a:gd name="connsiteX481" fmla="*/ 2445247 w 7467600"/>
              <a:gd name="connsiteY481" fmla="*/ 5483476 h 6858000"/>
              <a:gd name="connsiteX482" fmla="*/ 2743626 w 7467600"/>
              <a:gd name="connsiteY482" fmla="*/ 5304819 h 6858000"/>
              <a:gd name="connsiteX483" fmla="*/ 3048102 w 7467600"/>
              <a:gd name="connsiteY483" fmla="*/ 5150595 h 6858000"/>
              <a:gd name="connsiteX484" fmla="*/ 1799414 w 7467600"/>
              <a:gd name="connsiteY484" fmla="*/ 4694732 h 6858000"/>
              <a:gd name="connsiteX485" fmla="*/ 1771735 w 7467600"/>
              <a:gd name="connsiteY485" fmla="*/ 4619929 h 6858000"/>
              <a:gd name="connsiteX486" fmla="*/ 3104273 w 7467600"/>
              <a:gd name="connsiteY486" fmla="*/ 5076159 h 6858000"/>
              <a:gd name="connsiteX487" fmla="*/ 3113245 w 7467600"/>
              <a:gd name="connsiteY487" fmla="*/ 5090705 h 6858000"/>
              <a:gd name="connsiteX488" fmla="*/ 3126294 w 7467600"/>
              <a:gd name="connsiteY488" fmla="*/ 5114400 h 6858000"/>
              <a:gd name="connsiteX489" fmla="*/ 3937433 w 7467600"/>
              <a:gd name="connsiteY489" fmla="*/ 4830473 h 6858000"/>
              <a:gd name="connsiteX490" fmla="*/ 3590475 w 7467600"/>
              <a:gd name="connsiteY490" fmla="*/ 4597974 h 6858000"/>
              <a:gd name="connsiteX491" fmla="*/ 3100264 w 7467600"/>
              <a:gd name="connsiteY491" fmla="*/ 4579845 h 6858000"/>
              <a:gd name="connsiteX492" fmla="*/ 2183576 w 7467600"/>
              <a:gd name="connsiteY492" fmla="*/ 4227150 h 6858000"/>
              <a:gd name="connsiteX493" fmla="*/ 2151029 w 7467600"/>
              <a:gd name="connsiteY493" fmla="*/ 4146947 h 6858000"/>
              <a:gd name="connsiteX494" fmla="*/ 3563434 w 7467600"/>
              <a:gd name="connsiteY494" fmla="*/ 4469115 h 6858000"/>
              <a:gd name="connsiteX495" fmla="*/ 3177952 w 7467600"/>
              <a:gd name="connsiteY495" fmla="*/ 3657386 h 6858000"/>
              <a:gd name="connsiteX496" fmla="*/ 3189263 w 7467600"/>
              <a:gd name="connsiteY496" fmla="*/ 3625726 h 6858000"/>
              <a:gd name="connsiteX497" fmla="*/ 3560912 w 7467600"/>
              <a:gd name="connsiteY497" fmla="*/ 4079863 h 6858000"/>
              <a:gd name="connsiteX498" fmla="*/ 3626636 w 7467600"/>
              <a:gd name="connsiteY498" fmla="*/ 4512230 h 6858000"/>
              <a:gd name="connsiteX499" fmla="*/ 3653088 w 7467600"/>
              <a:gd name="connsiteY499" fmla="*/ 4521417 h 6858000"/>
              <a:gd name="connsiteX500" fmla="*/ 3988128 w 7467600"/>
              <a:gd name="connsiteY500" fmla="*/ 4817267 h 6858000"/>
              <a:gd name="connsiteX501" fmla="*/ 4830582 w 7467600"/>
              <a:gd name="connsiteY501" fmla="*/ 4676000 h 6858000"/>
              <a:gd name="connsiteX502" fmla="*/ 4830100 w 7467600"/>
              <a:gd name="connsiteY502" fmla="*/ 4675554 h 6858000"/>
              <a:gd name="connsiteX503" fmla="*/ 4036318 w 7467600"/>
              <a:gd name="connsiteY503" fmla="*/ 4147013 h 6858000"/>
              <a:gd name="connsiteX504" fmla="*/ 3432098 w 7467600"/>
              <a:gd name="connsiteY504" fmla="*/ 3537312 h 6858000"/>
              <a:gd name="connsiteX505" fmla="*/ 3446761 w 7467600"/>
              <a:gd name="connsiteY505" fmla="*/ 3461278 h 6858000"/>
              <a:gd name="connsiteX506" fmla="*/ 4419733 w 7467600"/>
              <a:gd name="connsiteY506" fmla="*/ 3963555 h 6858000"/>
              <a:gd name="connsiteX507" fmla="*/ 4781371 w 7467600"/>
              <a:gd name="connsiteY507" fmla="*/ 4458604 h 6858000"/>
              <a:gd name="connsiteX508" fmla="*/ 4780440 w 7467600"/>
              <a:gd name="connsiteY508" fmla="*/ 4470290 h 6858000"/>
              <a:gd name="connsiteX509" fmla="*/ 4898954 w 7467600"/>
              <a:gd name="connsiteY509" fmla="*/ 4662092 h 6858000"/>
              <a:gd name="connsiteX510" fmla="*/ 4900699 w 7467600"/>
              <a:gd name="connsiteY510" fmla="*/ 4670867 h 6858000"/>
              <a:gd name="connsiteX511" fmla="*/ 5714511 w 7467600"/>
              <a:gd name="connsiteY511" fmla="*/ 4663483 h 6858000"/>
              <a:gd name="connsiteX512" fmla="*/ 5464793 w 7467600"/>
              <a:gd name="connsiteY512" fmla="*/ 4393556 h 6858000"/>
              <a:gd name="connsiteX513" fmla="*/ 5461897 w 7467600"/>
              <a:gd name="connsiteY513" fmla="*/ 4390879 h 6858000"/>
              <a:gd name="connsiteX514" fmla="*/ 4294126 w 7467600"/>
              <a:gd name="connsiteY514" fmla="*/ 3303048 h 6858000"/>
              <a:gd name="connsiteX515" fmla="*/ 4305321 w 7467600"/>
              <a:gd name="connsiteY515" fmla="*/ 3256953 h 6858000"/>
              <a:gd name="connsiteX516" fmla="*/ 4949299 w 7467600"/>
              <a:gd name="connsiteY516" fmla="*/ 3766336 h 6858000"/>
              <a:gd name="connsiteX517" fmla="*/ 5291452 w 7467600"/>
              <a:gd name="connsiteY517" fmla="*/ 4076801 h 6858000"/>
              <a:gd name="connsiteX518" fmla="*/ 5434998 w 7467600"/>
              <a:gd name="connsiteY518" fmla="*/ 4254100 h 6858000"/>
              <a:gd name="connsiteX519" fmla="*/ 5351015 w 7467600"/>
              <a:gd name="connsiteY519" fmla="*/ 3760989 h 6858000"/>
              <a:gd name="connsiteX520" fmla="*/ 5413780 w 7467600"/>
              <a:gd name="connsiteY520" fmla="*/ 2966265 h 6858000"/>
              <a:gd name="connsiteX521" fmla="*/ 5425627 w 7467600"/>
              <a:gd name="connsiteY521" fmla="*/ 2954192 h 6858000"/>
              <a:gd name="connsiteX522" fmla="*/ 6604735 w 7467600"/>
              <a:gd name="connsiteY522" fmla="*/ 2041381 h 6858000"/>
              <a:gd name="connsiteX523" fmla="*/ 7204487 w 7467600"/>
              <a:gd name="connsiteY523" fmla="*/ 2742112 h 6858000"/>
              <a:gd name="connsiteX524" fmla="*/ 7131592 w 7467600"/>
              <a:gd name="connsiteY524" fmla="*/ 2672096 h 6858000"/>
              <a:gd name="connsiteX525" fmla="*/ 6996344 w 7467600"/>
              <a:gd name="connsiteY525" fmla="*/ 2518310 h 6858000"/>
              <a:gd name="connsiteX526" fmla="*/ 6735495 w 7467600"/>
              <a:gd name="connsiteY526" fmla="*/ 2196890 h 6858000"/>
              <a:gd name="connsiteX527" fmla="*/ 6721901 w 7467600"/>
              <a:gd name="connsiteY527" fmla="*/ 2179274 h 6858000"/>
              <a:gd name="connsiteX528" fmla="*/ 6604735 w 7467600"/>
              <a:gd name="connsiteY528" fmla="*/ 2041381 h 6858000"/>
              <a:gd name="connsiteX529" fmla="*/ 6591670 w 7467600"/>
              <a:gd name="connsiteY529" fmla="*/ 1988277 h 6858000"/>
              <a:gd name="connsiteX530" fmla="*/ 6747349 w 7467600"/>
              <a:gd name="connsiteY530" fmla="*/ 2160069 h 6858000"/>
              <a:gd name="connsiteX531" fmla="*/ 6760943 w 7467600"/>
              <a:gd name="connsiteY531" fmla="*/ 2177686 h 6858000"/>
              <a:gd name="connsiteX532" fmla="*/ 7021065 w 7467600"/>
              <a:gd name="connsiteY532" fmla="*/ 2498102 h 6858000"/>
              <a:gd name="connsiteX533" fmla="*/ 7155223 w 7467600"/>
              <a:gd name="connsiteY533" fmla="*/ 2650386 h 6858000"/>
              <a:gd name="connsiteX534" fmla="*/ 7203167 w 7467600"/>
              <a:gd name="connsiteY534" fmla="*/ 2697288 h 6858000"/>
              <a:gd name="connsiteX535" fmla="*/ 6937703 w 7467600"/>
              <a:gd name="connsiteY535" fmla="*/ 2321981 h 6858000"/>
              <a:gd name="connsiteX536" fmla="*/ 6591670 w 7467600"/>
              <a:gd name="connsiteY536" fmla="*/ 1988277 h 6858000"/>
              <a:gd name="connsiteX537" fmla="*/ 5798671 w 7467600"/>
              <a:gd name="connsiteY537" fmla="*/ 1981601 h 6858000"/>
              <a:gd name="connsiteX538" fmla="*/ 5754709 w 7467600"/>
              <a:gd name="connsiteY538" fmla="*/ 2071454 h 6858000"/>
              <a:gd name="connsiteX539" fmla="*/ 5763044 w 7467600"/>
              <a:gd name="connsiteY539" fmla="*/ 2842206 h 6858000"/>
              <a:gd name="connsiteX540" fmla="*/ 5764974 w 7467600"/>
              <a:gd name="connsiteY540" fmla="*/ 2799609 h 6858000"/>
              <a:gd name="connsiteX541" fmla="*/ 5767665 w 7467600"/>
              <a:gd name="connsiteY541" fmla="*/ 2666409 h 6858000"/>
              <a:gd name="connsiteX542" fmla="*/ 5763055 w 7467600"/>
              <a:gd name="connsiteY542" fmla="*/ 2579705 h 6858000"/>
              <a:gd name="connsiteX543" fmla="*/ 5758079 w 7467600"/>
              <a:gd name="connsiteY543" fmla="*/ 2492508 h 6858000"/>
              <a:gd name="connsiteX544" fmla="*/ 5779325 w 7467600"/>
              <a:gd name="connsiteY544" fmla="*/ 2197069 h 6858000"/>
              <a:gd name="connsiteX545" fmla="*/ 5798671 w 7467600"/>
              <a:gd name="connsiteY545" fmla="*/ 1981601 h 6858000"/>
              <a:gd name="connsiteX546" fmla="*/ 5829202 w 7467600"/>
              <a:gd name="connsiteY546" fmla="*/ 1971679 h 6858000"/>
              <a:gd name="connsiteX547" fmla="*/ 5809558 w 7467600"/>
              <a:gd name="connsiteY547" fmla="*/ 2198043 h 6858000"/>
              <a:gd name="connsiteX548" fmla="*/ 5788653 w 7467600"/>
              <a:gd name="connsiteY548" fmla="*/ 2489430 h 6858000"/>
              <a:gd name="connsiteX549" fmla="*/ 5793439 w 7467600"/>
              <a:gd name="connsiteY549" fmla="*/ 2575235 h 6858000"/>
              <a:gd name="connsiteX550" fmla="*/ 5796837 w 7467600"/>
              <a:gd name="connsiteY550" fmla="*/ 2637633 h 6858000"/>
              <a:gd name="connsiteX551" fmla="*/ 5818614 w 7467600"/>
              <a:gd name="connsiteY551" fmla="*/ 2473055 h 6858000"/>
              <a:gd name="connsiteX552" fmla="*/ 5829202 w 7467600"/>
              <a:gd name="connsiteY552" fmla="*/ 1971679 h 6858000"/>
              <a:gd name="connsiteX553" fmla="*/ 5911389 w 7467600"/>
              <a:gd name="connsiteY553" fmla="*/ 1898371 h 6858000"/>
              <a:gd name="connsiteX554" fmla="*/ 6237627 w 7467600"/>
              <a:gd name="connsiteY554" fmla="*/ 2231921 h 6858000"/>
              <a:gd name="connsiteX555" fmla="*/ 5911389 w 7467600"/>
              <a:gd name="connsiteY555" fmla="*/ 1898371 h 6858000"/>
              <a:gd name="connsiteX556" fmla="*/ 6944437 w 7467600"/>
              <a:gd name="connsiteY556" fmla="*/ 1575402 h 6858000"/>
              <a:gd name="connsiteX557" fmla="*/ 6304730 w 7467600"/>
              <a:gd name="connsiteY557" fmla="*/ 1766654 h 6858000"/>
              <a:gd name="connsiteX558" fmla="*/ 6944437 w 7467600"/>
              <a:gd name="connsiteY558" fmla="*/ 1575402 h 6858000"/>
              <a:gd name="connsiteX559" fmla="*/ 7019523 w 7467600"/>
              <a:gd name="connsiteY559" fmla="*/ 1519450 h 6858000"/>
              <a:gd name="connsiteX560" fmla="*/ 6298091 w 7467600"/>
              <a:gd name="connsiteY560" fmla="*/ 1737122 h 6858000"/>
              <a:gd name="connsiteX561" fmla="*/ 7019523 w 7467600"/>
              <a:gd name="connsiteY561" fmla="*/ 1519450 h 6858000"/>
              <a:gd name="connsiteX562" fmla="*/ 2399523 w 7467600"/>
              <a:gd name="connsiteY562" fmla="*/ 1428234 h 6858000"/>
              <a:gd name="connsiteX563" fmla="*/ 2224982 w 7467600"/>
              <a:gd name="connsiteY563" fmla="*/ 1826201 h 6858000"/>
              <a:gd name="connsiteX564" fmla="*/ 2096099 w 7467600"/>
              <a:gd name="connsiteY564" fmla="*/ 2345900 h 6858000"/>
              <a:gd name="connsiteX565" fmla="*/ 2283317 w 7467600"/>
              <a:gd name="connsiteY565" fmla="*/ 1796925 h 6858000"/>
              <a:gd name="connsiteX566" fmla="*/ 2399523 w 7467600"/>
              <a:gd name="connsiteY566" fmla="*/ 1428234 h 6858000"/>
              <a:gd name="connsiteX567" fmla="*/ 2448558 w 7467600"/>
              <a:gd name="connsiteY567" fmla="*/ 1373435 h 6858000"/>
              <a:gd name="connsiteX568" fmla="*/ 2312521 w 7467600"/>
              <a:gd name="connsiteY568" fmla="*/ 1806140 h 6858000"/>
              <a:gd name="connsiteX569" fmla="*/ 2127533 w 7467600"/>
              <a:gd name="connsiteY569" fmla="*/ 2348380 h 6858000"/>
              <a:gd name="connsiteX570" fmla="*/ 2358080 w 7467600"/>
              <a:gd name="connsiteY570" fmla="*/ 1866134 h 6858000"/>
              <a:gd name="connsiteX571" fmla="*/ 2407436 w 7467600"/>
              <a:gd name="connsiteY571" fmla="*/ 1651070 h 6858000"/>
              <a:gd name="connsiteX572" fmla="*/ 2448558 w 7467600"/>
              <a:gd name="connsiteY572" fmla="*/ 1373435 h 6858000"/>
              <a:gd name="connsiteX573" fmla="*/ 278707 w 7467600"/>
              <a:gd name="connsiteY573" fmla="*/ 1352270 h 6858000"/>
              <a:gd name="connsiteX574" fmla="*/ 321570 w 7467600"/>
              <a:gd name="connsiteY574" fmla="*/ 1861610 h 6858000"/>
              <a:gd name="connsiteX575" fmla="*/ 294281 w 7467600"/>
              <a:gd name="connsiteY575" fmla="*/ 1440658 h 6858000"/>
              <a:gd name="connsiteX576" fmla="*/ 278707 w 7467600"/>
              <a:gd name="connsiteY576" fmla="*/ 1352270 h 6858000"/>
              <a:gd name="connsiteX577" fmla="*/ 1423821 w 7467600"/>
              <a:gd name="connsiteY577" fmla="*/ 1351958 h 6858000"/>
              <a:gd name="connsiteX578" fmla="*/ 1638521 w 7467600"/>
              <a:gd name="connsiteY578" fmla="*/ 1908470 h 6858000"/>
              <a:gd name="connsiteX579" fmla="*/ 1754199 w 7467600"/>
              <a:gd name="connsiteY579" fmla="*/ 2149284 h 6858000"/>
              <a:gd name="connsiteX580" fmla="*/ 1908359 w 7467600"/>
              <a:gd name="connsiteY580" fmla="*/ 2364988 h 6858000"/>
              <a:gd name="connsiteX581" fmla="*/ 1647661 w 7467600"/>
              <a:gd name="connsiteY581" fmla="*/ 1825945 h 6858000"/>
              <a:gd name="connsiteX582" fmla="*/ 1423821 w 7467600"/>
              <a:gd name="connsiteY582" fmla="*/ 1351958 h 6858000"/>
              <a:gd name="connsiteX583" fmla="*/ 1431890 w 7467600"/>
              <a:gd name="connsiteY583" fmla="*/ 1306475 h 6858000"/>
              <a:gd name="connsiteX584" fmla="*/ 1507597 w 7467600"/>
              <a:gd name="connsiteY584" fmla="*/ 1446132 h 6858000"/>
              <a:gd name="connsiteX585" fmla="*/ 1674586 w 7467600"/>
              <a:gd name="connsiteY585" fmla="*/ 1813832 h 6858000"/>
              <a:gd name="connsiteX586" fmla="*/ 1815950 w 7467600"/>
              <a:gd name="connsiteY586" fmla="*/ 2128564 h 6858000"/>
              <a:gd name="connsiteX587" fmla="*/ 1984242 w 7467600"/>
              <a:gd name="connsiteY587" fmla="*/ 2430829 h 6858000"/>
              <a:gd name="connsiteX588" fmla="*/ 2014023 w 7467600"/>
              <a:gd name="connsiteY588" fmla="*/ 2450995 h 6858000"/>
              <a:gd name="connsiteX589" fmla="*/ 1747337 w 7467600"/>
              <a:gd name="connsiteY589" fmla="*/ 1855264 h 6858000"/>
              <a:gd name="connsiteX590" fmla="*/ 1533749 w 7467600"/>
              <a:gd name="connsiteY590" fmla="*/ 1478656 h 6858000"/>
              <a:gd name="connsiteX591" fmla="*/ 1431890 w 7467600"/>
              <a:gd name="connsiteY591" fmla="*/ 1306475 h 6858000"/>
              <a:gd name="connsiteX592" fmla="*/ 5052692 w 7467600"/>
              <a:gd name="connsiteY592" fmla="*/ 1292994 h 6858000"/>
              <a:gd name="connsiteX593" fmla="*/ 5200661 w 7467600"/>
              <a:gd name="connsiteY593" fmla="*/ 1635186 h 6858000"/>
              <a:gd name="connsiteX594" fmla="*/ 5297138 w 7467600"/>
              <a:gd name="connsiteY594" fmla="*/ 1906351 h 6858000"/>
              <a:gd name="connsiteX595" fmla="*/ 5052692 w 7467600"/>
              <a:gd name="connsiteY595" fmla="*/ 1292994 h 6858000"/>
              <a:gd name="connsiteX596" fmla="*/ 5009948 w 7467600"/>
              <a:gd name="connsiteY596" fmla="*/ 1273619 h 6858000"/>
              <a:gd name="connsiteX597" fmla="*/ 5121777 w 7467600"/>
              <a:gd name="connsiteY597" fmla="*/ 1654213 h 6858000"/>
              <a:gd name="connsiteX598" fmla="*/ 5293545 w 7467600"/>
              <a:gd name="connsiteY598" fmla="*/ 2072247 h 6858000"/>
              <a:gd name="connsiteX599" fmla="*/ 5294042 w 7467600"/>
              <a:gd name="connsiteY599" fmla="*/ 2065019 h 6858000"/>
              <a:gd name="connsiteX600" fmla="*/ 5171936 w 7467600"/>
              <a:gd name="connsiteY600" fmla="*/ 1647613 h 6858000"/>
              <a:gd name="connsiteX601" fmla="*/ 5009948 w 7467600"/>
              <a:gd name="connsiteY601" fmla="*/ 1273619 h 6858000"/>
              <a:gd name="connsiteX602" fmla="*/ 655236 w 7467600"/>
              <a:gd name="connsiteY602" fmla="*/ 1268632 h 6858000"/>
              <a:gd name="connsiteX603" fmla="*/ 839521 w 7467600"/>
              <a:gd name="connsiteY603" fmla="*/ 1685315 h 6858000"/>
              <a:gd name="connsiteX604" fmla="*/ 1109416 w 7467600"/>
              <a:gd name="connsiteY604" fmla="*/ 2061663 h 6858000"/>
              <a:gd name="connsiteX605" fmla="*/ 1298300 w 7467600"/>
              <a:gd name="connsiteY605" fmla="*/ 2247742 h 6858000"/>
              <a:gd name="connsiteX606" fmla="*/ 1125871 w 7467600"/>
              <a:gd name="connsiteY606" fmla="*/ 1989513 h 6858000"/>
              <a:gd name="connsiteX607" fmla="*/ 981574 w 7467600"/>
              <a:gd name="connsiteY607" fmla="*/ 1783157 h 6858000"/>
              <a:gd name="connsiteX608" fmla="*/ 922198 w 7467600"/>
              <a:gd name="connsiteY608" fmla="*/ 1677437 h 6858000"/>
              <a:gd name="connsiteX609" fmla="*/ 869293 w 7467600"/>
              <a:gd name="connsiteY609" fmla="*/ 1583214 h 6858000"/>
              <a:gd name="connsiteX610" fmla="*/ 751431 w 7467600"/>
              <a:gd name="connsiteY610" fmla="*/ 1405731 h 6858000"/>
              <a:gd name="connsiteX611" fmla="*/ 655236 w 7467600"/>
              <a:gd name="connsiteY611" fmla="*/ 1268632 h 6858000"/>
              <a:gd name="connsiteX612" fmla="*/ 6516292 w 7467600"/>
              <a:gd name="connsiteY612" fmla="*/ 1263064 h 6858000"/>
              <a:gd name="connsiteX613" fmla="*/ 5736320 w 7467600"/>
              <a:gd name="connsiteY613" fmla="*/ 1501803 h 6858000"/>
              <a:gd name="connsiteX614" fmla="*/ 6516292 w 7467600"/>
              <a:gd name="connsiteY614" fmla="*/ 1263064 h 6858000"/>
              <a:gd name="connsiteX615" fmla="*/ 291466 w 7467600"/>
              <a:gd name="connsiteY615" fmla="*/ 1250369 h 6858000"/>
              <a:gd name="connsiteX616" fmla="*/ 323180 w 7467600"/>
              <a:gd name="connsiteY616" fmla="*/ 1435283 h 6858000"/>
              <a:gd name="connsiteX617" fmla="*/ 349381 w 7467600"/>
              <a:gd name="connsiteY617" fmla="*/ 1875041 h 6858000"/>
              <a:gd name="connsiteX618" fmla="*/ 374363 w 7467600"/>
              <a:gd name="connsiteY618" fmla="*/ 1506494 h 6858000"/>
              <a:gd name="connsiteX619" fmla="*/ 302168 w 7467600"/>
              <a:gd name="connsiteY619" fmla="*/ 1274495 h 6858000"/>
              <a:gd name="connsiteX620" fmla="*/ 291466 w 7467600"/>
              <a:gd name="connsiteY620" fmla="*/ 1250369 h 6858000"/>
              <a:gd name="connsiteX621" fmla="*/ 678222 w 7467600"/>
              <a:gd name="connsiteY621" fmla="*/ 1248670 h 6858000"/>
              <a:gd name="connsiteX622" fmla="*/ 775536 w 7467600"/>
              <a:gd name="connsiteY622" fmla="*/ 1388015 h 6858000"/>
              <a:gd name="connsiteX623" fmla="*/ 894529 w 7467600"/>
              <a:gd name="connsiteY623" fmla="*/ 1567739 h 6858000"/>
              <a:gd name="connsiteX624" fmla="*/ 948000 w 7467600"/>
              <a:gd name="connsiteY624" fmla="*/ 1663088 h 6858000"/>
              <a:gd name="connsiteX625" fmla="*/ 1006812 w 7467600"/>
              <a:gd name="connsiteY625" fmla="*/ 1767683 h 6858000"/>
              <a:gd name="connsiteX626" fmla="*/ 1149133 w 7467600"/>
              <a:gd name="connsiteY626" fmla="*/ 1971513 h 6858000"/>
              <a:gd name="connsiteX627" fmla="*/ 1333952 w 7467600"/>
              <a:gd name="connsiteY627" fmla="*/ 2251620 h 6858000"/>
              <a:gd name="connsiteX628" fmla="*/ 1337329 w 7467600"/>
              <a:gd name="connsiteY628" fmla="*/ 2258350 h 6858000"/>
              <a:gd name="connsiteX629" fmla="*/ 1014726 w 7467600"/>
              <a:gd name="connsiteY629" fmla="*/ 1615556 h 6858000"/>
              <a:gd name="connsiteX630" fmla="*/ 678222 w 7467600"/>
              <a:gd name="connsiteY630" fmla="*/ 1248670 h 6858000"/>
              <a:gd name="connsiteX631" fmla="*/ 6691602 w 7467600"/>
              <a:gd name="connsiteY631" fmla="*/ 1140573 h 6858000"/>
              <a:gd name="connsiteX632" fmla="*/ 6571100 w 7467600"/>
              <a:gd name="connsiteY632" fmla="*/ 1183662 h 6858000"/>
              <a:gd name="connsiteX633" fmla="*/ 6241687 w 7467600"/>
              <a:gd name="connsiteY633" fmla="*/ 1257600 h 6858000"/>
              <a:gd name="connsiteX634" fmla="*/ 5693009 w 7467600"/>
              <a:gd name="connsiteY634" fmla="*/ 1478256 h 6858000"/>
              <a:gd name="connsiteX635" fmla="*/ 6548420 w 7467600"/>
              <a:gd name="connsiteY635" fmla="*/ 1214599 h 6858000"/>
              <a:gd name="connsiteX636" fmla="*/ 6605473 w 7467600"/>
              <a:gd name="connsiteY636" fmla="*/ 1184686 h 6858000"/>
              <a:gd name="connsiteX637" fmla="*/ 6691602 w 7467600"/>
              <a:gd name="connsiteY637" fmla="*/ 1140573 h 6858000"/>
              <a:gd name="connsiteX638" fmla="*/ 4002475 w 7467600"/>
              <a:gd name="connsiteY638" fmla="*/ 1037802 h 6858000"/>
              <a:gd name="connsiteX639" fmla="*/ 4000324 w 7467600"/>
              <a:gd name="connsiteY639" fmla="*/ 1039362 h 6858000"/>
              <a:gd name="connsiteX640" fmla="*/ 4002862 w 7467600"/>
              <a:gd name="connsiteY640" fmla="*/ 1042866 h 6858000"/>
              <a:gd name="connsiteX641" fmla="*/ 4002475 w 7467600"/>
              <a:gd name="connsiteY641" fmla="*/ 1037802 h 6858000"/>
              <a:gd name="connsiteX642" fmla="*/ 506322 w 7467600"/>
              <a:gd name="connsiteY642" fmla="*/ 1020997 h 6858000"/>
              <a:gd name="connsiteX643" fmla="*/ 533068 w 7467600"/>
              <a:gd name="connsiteY643" fmla="*/ 1029409 h 6858000"/>
              <a:gd name="connsiteX644" fmla="*/ 1232525 w 7467600"/>
              <a:gd name="connsiteY644" fmla="*/ 1804675 h 6858000"/>
              <a:gd name="connsiteX645" fmla="*/ 1388858 w 7467600"/>
              <a:gd name="connsiteY645" fmla="*/ 2368011 h 6858000"/>
              <a:gd name="connsiteX646" fmla="*/ 1384098 w 7467600"/>
              <a:gd name="connsiteY646" fmla="*/ 2378125 h 6858000"/>
              <a:gd name="connsiteX647" fmla="*/ 1425393 w 7467600"/>
              <a:gd name="connsiteY647" fmla="*/ 2589124 h 6858000"/>
              <a:gd name="connsiteX648" fmla="*/ 1424001 w 7467600"/>
              <a:gd name="connsiteY648" fmla="*/ 2597541 h 6858000"/>
              <a:gd name="connsiteX649" fmla="*/ 2152729 w 7467600"/>
              <a:gd name="connsiteY649" fmla="*/ 2864487 h 6858000"/>
              <a:gd name="connsiteX650" fmla="*/ 2020609 w 7467600"/>
              <a:gd name="connsiteY650" fmla="*/ 2539671 h 6858000"/>
              <a:gd name="connsiteX651" fmla="*/ 2018920 w 7467600"/>
              <a:gd name="connsiteY651" fmla="*/ 2536309 h 6858000"/>
              <a:gd name="connsiteX652" fmla="*/ 1342441 w 7467600"/>
              <a:gd name="connsiteY652" fmla="*/ 1173017 h 6858000"/>
              <a:gd name="connsiteX653" fmla="*/ 1367925 w 7467600"/>
              <a:gd name="connsiteY653" fmla="*/ 1135648 h 6858000"/>
              <a:gd name="connsiteX654" fmla="*/ 1771401 w 7467600"/>
              <a:gd name="connsiteY654" fmla="*/ 1806673 h 6858000"/>
              <a:gd name="connsiteX655" fmla="*/ 1972385 w 7467600"/>
              <a:gd name="connsiteY655" fmla="*/ 2198735 h 6858000"/>
              <a:gd name="connsiteX656" fmla="*/ 2040892 w 7467600"/>
              <a:gd name="connsiteY656" fmla="*/ 2405205 h 6858000"/>
              <a:gd name="connsiteX657" fmla="*/ 2131689 w 7467600"/>
              <a:gd name="connsiteY657" fmla="*/ 1936926 h 6858000"/>
              <a:gd name="connsiteX658" fmla="*/ 2454820 w 7467600"/>
              <a:gd name="connsiteY658" fmla="*/ 1248808 h 6858000"/>
              <a:gd name="connsiteX659" fmla="*/ 2492512 w 7467600"/>
              <a:gd name="connsiteY659" fmla="*/ 1302920 h 6858000"/>
              <a:gd name="connsiteX660" fmla="*/ 2081216 w 7467600"/>
              <a:gd name="connsiteY660" fmla="*/ 2527513 h 6858000"/>
              <a:gd name="connsiteX661" fmla="*/ 2081211 w 7467600"/>
              <a:gd name="connsiteY661" fmla="*/ 2528916 h 6858000"/>
              <a:gd name="connsiteX662" fmla="*/ 2199067 w 7467600"/>
              <a:gd name="connsiteY662" fmla="*/ 2884061 h 6858000"/>
              <a:gd name="connsiteX663" fmla="*/ 3192586 w 7467600"/>
              <a:gd name="connsiteY663" fmla="*/ 3411496 h 6858000"/>
              <a:gd name="connsiteX664" fmla="*/ 3182620 w 7467600"/>
              <a:gd name="connsiteY664" fmla="*/ 3483279 h 6858000"/>
              <a:gd name="connsiteX665" fmla="*/ 2435119 w 7467600"/>
              <a:gd name="connsiteY665" fmla="*/ 3080173 h 6858000"/>
              <a:gd name="connsiteX666" fmla="*/ 2410152 w 7467600"/>
              <a:gd name="connsiteY666" fmla="*/ 3063751 h 6858000"/>
              <a:gd name="connsiteX667" fmla="*/ 2408099 w 7467600"/>
              <a:gd name="connsiteY667" fmla="*/ 3064403 h 6858000"/>
              <a:gd name="connsiteX668" fmla="*/ 2407218 w 7467600"/>
              <a:gd name="connsiteY668" fmla="*/ 3070324 h 6858000"/>
              <a:gd name="connsiteX669" fmla="*/ 2380138 w 7467600"/>
              <a:gd name="connsiteY669" fmla="*/ 3099341 h 6858000"/>
              <a:gd name="connsiteX670" fmla="*/ 1765923 w 7467600"/>
              <a:gd name="connsiteY670" fmla="*/ 3581043 h 6858000"/>
              <a:gd name="connsiteX671" fmla="*/ 1702258 w 7467600"/>
              <a:gd name="connsiteY671" fmla="*/ 3612286 h 6858000"/>
              <a:gd name="connsiteX672" fmla="*/ 1538370 w 7467600"/>
              <a:gd name="connsiteY672" fmla="*/ 3811804 h 6858000"/>
              <a:gd name="connsiteX673" fmla="*/ 542867 w 7467600"/>
              <a:gd name="connsiteY673" fmla="*/ 4944092 h 6858000"/>
              <a:gd name="connsiteX674" fmla="*/ 515800 w 7467600"/>
              <a:gd name="connsiteY674" fmla="*/ 4862180 h 6858000"/>
              <a:gd name="connsiteX675" fmla="*/ 909145 w 7467600"/>
              <a:gd name="connsiteY675" fmla="*/ 4199225 h 6858000"/>
              <a:gd name="connsiteX676" fmla="*/ 1214067 w 7467600"/>
              <a:gd name="connsiteY676" fmla="*/ 3908561 h 6858000"/>
              <a:gd name="connsiteX677" fmla="*/ 640967 w 7467600"/>
              <a:gd name="connsiteY677" fmla="*/ 4105601 h 6858000"/>
              <a:gd name="connsiteX678" fmla="*/ 112563 w 7467600"/>
              <a:gd name="connsiteY678" fmla="*/ 4396952 h 6858000"/>
              <a:gd name="connsiteX679" fmla="*/ 0 w 7467600"/>
              <a:gd name="connsiteY679" fmla="*/ 4466006 h 6858000"/>
              <a:gd name="connsiteX680" fmla="*/ 0 w 7467600"/>
              <a:gd name="connsiteY680" fmla="*/ 4233763 h 6858000"/>
              <a:gd name="connsiteX681" fmla="*/ 36881 w 7467600"/>
              <a:gd name="connsiteY681" fmla="*/ 4200118 h 6858000"/>
              <a:gd name="connsiteX682" fmla="*/ 910534 w 7467600"/>
              <a:gd name="connsiteY682" fmla="*/ 3629753 h 6858000"/>
              <a:gd name="connsiteX683" fmla="*/ 1578717 w 7467600"/>
              <a:gd name="connsiteY683" fmla="*/ 3575982 h 6858000"/>
              <a:gd name="connsiteX684" fmla="*/ 2338780 w 7467600"/>
              <a:gd name="connsiteY684" fmla="*/ 3033725 h 6858000"/>
              <a:gd name="connsiteX685" fmla="*/ 1807991 w 7467600"/>
              <a:gd name="connsiteY685" fmla="*/ 2807184 h 6858000"/>
              <a:gd name="connsiteX686" fmla="*/ 1416358 w 7467600"/>
              <a:gd name="connsiteY686" fmla="*/ 3112571 h 6858000"/>
              <a:gd name="connsiteX687" fmla="*/ 939066 w 7467600"/>
              <a:gd name="connsiteY687" fmla="*/ 3378798 h 6858000"/>
              <a:gd name="connsiteX688" fmla="*/ 115099 w 7467600"/>
              <a:gd name="connsiteY688" fmla="*/ 3607650 h 6858000"/>
              <a:gd name="connsiteX689" fmla="*/ 97284 w 7467600"/>
              <a:gd name="connsiteY689" fmla="*/ 3520393 h 6858000"/>
              <a:gd name="connsiteX690" fmla="*/ 922050 w 7467600"/>
              <a:gd name="connsiteY690" fmla="*/ 3074867 h 6858000"/>
              <a:gd name="connsiteX691" fmla="*/ 1405265 w 7467600"/>
              <a:gd name="connsiteY691" fmla="*/ 3016319 h 6858000"/>
              <a:gd name="connsiteX692" fmla="*/ 1407512 w 7467600"/>
              <a:gd name="connsiteY692" fmla="*/ 3018001 h 6858000"/>
              <a:gd name="connsiteX693" fmla="*/ 1726266 w 7467600"/>
              <a:gd name="connsiteY693" fmla="*/ 2777274 h 6858000"/>
              <a:gd name="connsiteX694" fmla="*/ 625390 w 7467600"/>
              <a:gd name="connsiteY694" fmla="*/ 2514541 h 6858000"/>
              <a:gd name="connsiteX695" fmla="*/ 619799 w 7467600"/>
              <a:gd name="connsiteY695" fmla="*/ 2527180 h 6858000"/>
              <a:gd name="connsiteX696" fmla="*/ 310030 w 7467600"/>
              <a:gd name="connsiteY696" fmla="*/ 2771818 h 6858000"/>
              <a:gd name="connsiteX697" fmla="*/ 173877 w 7467600"/>
              <a:gd name="connsiteY697" fmla="*/ 2937056 h 6858000"/>
              <a:gd name="connsiteX698" fmla="*/ 77889 w 7467600"/>
              <a:gd name="connsiteY698" fmla="*/ 3138440 h 6858000"/>
              <a:gd name="connsiteX699" fmla="*/ 0 w 7467600"/>
              <a:gd name="connsiteY699" fmla="*/ 3271395 h 6858000"/>
              <a:gd name="connsiteX700" fmla="*/ 0 w 7467600"/>
              <a:gd name="connsiteY700" fmla="*/ 3153002 h 6858000"/>
              <a:gd name="connsiteX701" fmla="*/ 2386 w 7467600"/>
              <a:gd name="connsiteY701" fmla="*/ 3149203 h 6858000"/>
              <a:gd name="connsiteX702" fmla="*/ 89753 w 7467600"/>
              <a:gd name="connsiteY702" fmla="*/ 2987702 h 6858000"/>
              <a:gd name="connsiteX703" fmla="*/ 76869 w 7467600"/>
              <a:gd name="connsiteY703" fmla="*/ 3005404 h 6858000"/>
              <a:gd name="connsiteX704" fmla="*/ 32049 w 7467600"/>
              <a:gd name="connsiteY704" fmla="*/ 3065814 h 6858000"/>
              <a:gd name="connsiteX705" fmla="*/ 0 w 7467600"/>
              <a:gd name="connsiteY705" fmla="*/ 3108744 h 6858000"/>
              <a:gd name="connsiteX706" fmla="*/ 0 w 7467600"/>
              <a:gd name="connsiteY706" fmla="*/ 3058059 h 6858000"/>
              <a:gd name="connsiteX707" fmla="*/ 7610 w 7467600"/>
              <a:gd name="connsiteY707" fmla="*/ 3047889 h 6858000"/>
              <a:gd name="connsiteX708" fmla="*/ 52419 w 7467600"/>
              <a:gd name="connsiteY708" fmla="*/ 2987479 h 6858000"/>
              <a:gd name="connsiteX709" fmla="*/ 59142 w 7467600"/>
              <a:gd name="connsiteY709" fmla="*/ 2978488 h 6858000"/>
              <a:gd name="connsiteX710" fmla="*/ 0 w 7467600"/>
              <a:gd name="connsiteY710" fmla="*/ 3015334 h 6858000"/>
              <a:gd name="connsiteX711" fmla="*/ 0 w 7467600"/>
              <a:gd name="connsiteY711" fmla="*/ 2914286 h 6858000"/>
              <a:gd name="connsiteX712" fmla="*/ 36383 w 7467600"/>
              <a:gd name="connsiteY712" fmla="*/ 2901128 h 6858000"/>
              <a:gd name="connsiteX713" fmla="*/ 156329 w 7467600"/>
              <a:gd name="connsiteY713" fmla="*/ 2840533 h 6858000"/>
              <a:gd name="connsiteX714" fmla="*/ 358355 w 7467600"/>
              <a:gd name="connsiteY714" fmla="*/ 2620471 h 6858000"/>
              <a:gd name="connsiteX715" fmla="*/ 510577 w 7467600"/>
              <a:gd name="connsiteY715" fmla="*/ 2501244 h 6858000"/>
              <a:gd name="connsiteX716" fmla="*/ 211967 w 7467600"/>
              <a:gd name="connsiteY716" fmla="*/ 2479171 h 6858000"/>
              <a:gd name="connsiteX717" fmla="*/ 0 w 7467600"/>
              <a:gd name="connsiteY717" fmla="*/ 2476398 h 6858000"/>
              <a:gd name="connsiteX718" fmla="*/ 0 w 7467600"/>
              <a:gd name="connsiteY718" fmla="*/ 2389189 h 6858000"/>
              <a:gd name="connsiteX719" fmla="*/ 103062 w 7467600"/>
              <a:gd name="connsiteY719" fmla="*/ 2389518 h 6858000"/>
              <a:gd name="connsiteX720" fmla="*/ 510734 w 7467600"/>
              <a:gd name="connsiteY720" fmla="*/ 2416201 h 6858000"/>
              <a:gd name="connsiteX721" fmla="*/ 279257 w 7467600"/>
              <a:gd name="connsiteY721" fmla="*/ 2092102 h 6858000"/>
              <a:gd name="connsiteX722" fmla="*/ 65265 w 7467600"/>
              <a:gd name="connsiteY722" fmla="*/ 2006049 h 6858000"/>
              <a:gd name="connsiteX723" fmla="*/ 0 w 7467600"/>
              <a:gd name="connsiteY723" fmla="*/ 1982532 h 6858000"/>
              <a:gd name="connsiteX724" fmla="*/ 0 w 7467600"/>
              <a:gd name="connsiteY724" fmla="*/ 1912789 h 6858000"/>
              <a:gd name="connsiteX725" fmla="*/ 97460 w 7467600"/>
              <a:gd name="connsiteY725" fmla="*/ 1953725 h 6858000"/>
              <a:gd name="connsiteX726" fmla="*/ 221272 w 7467600"/>
              <a:gd name="connsiteY726" fmla="*/ 1980766 h 6858000"/>
              <a:gd name="connsiteX727" fmla="*/ 116765 w 7467600"/>
              <a:gd name="connsiteY727" fmla="*/ 1911033 h 6858000"/>
              <a:gd name="connsiteX728" fmla="*/ 16405 w 7467600"/>
              <a:gd name="connsiteY728" fmla="*/ 1803412 h 6858000"/>
              <a:gd name="connsiteX729" fmla="*/ 0 w 7467600"/>
              <a:gd name="connsiteY729" fmla="*/ 1784777 h 6858000"/>
              <a:gd name="connsiteX730" fmla="*/ 0 w 7467600"/>
              <a:gd name="connsiteY730" fmla="*/ 1740082 h 6858000"/>
              <a:gd name="connsiteX731" fmla="*/ 39394 w 7467600"/>
              <a:gd name="connsiteY731" fmla="*/ 1784856 h 6858000"/>
              <a:gd name="connsiteX732" fmla="*/ 135813 w 7467600"/>
              <a:gd name="connsiteY732" fmla="*/ 1888838 h 6858000"/>
              <a:gd name="connsiteX733" fmla="*/ 242575 w 7467600"/>
              <a:gd name="connsiteY733" fmla="*/ 1958841 h 6858000"/>
              <a:gd name="connsiteX734" fmla="*/ 82197 w 7467600"/>
              <a:gd name="connsiteY734" fmla="*/ 1754826 h 6858000"/>
              <a:gd name="connsiteX735" fmla="*/ 0 w 7467600"/>
              <a:gd name="connsiteY735" fmla="*/ 1679650 h 6858000"/>
              <a:gd name="connsiteX736" fmla="*/ 0 w 7467600"/>
              <a:gd name="connsiteY736" fmla="*/ 1602463 h 6858000"/>
              <a:gd name="connsiteX737" fmla="*/ 84689 w 7467600"/>
              <a:gd name="connsiteY737" fmla="*/ 1677442 h 6858000"/>
              <a:gd name="connsiteX738" fmla="*/ 298437 w 7467600"/>
              <a:gd name="connsiteY738" fmla="*/ 1968019 h 6858000"/>
              <a:gd name="connsiteX739" fmla="*/ 227269 w 7467600"/>
              <a:gd name="connsiteY739" fmla="*/ 1114064 h 6858000"/>
              <a:gd name="connsiteX740" fmla="*/ 248003 w 7467600"/>
              <a:gd name="connsiteY740" fmla="*/ 1089613 h 6858000"/>
              <a:gd name="connsiteX741" fmla="*/ 427020 w 7467600"/>
              <a:gd name="connsiteY741" fmla="*/ 1619803 h 6858000"/>
              <a:gd name="connsiteX742" fmla="*/ 340345 w 7467600"/>
              <a:gd name="connsiteY742" fmla="*/ 2027739 h 6858000"/>
              <a:gd name="connsiteX743" fmla="*/ 360865 w 7467600"/>
              <a:gd name="connsiteY743" fmla="*/ 2044827 h 6858000"/>
              <a:gd name="connsiteX744" fmla="*/ 560414 w 7467600"/>
              <a:gd name="connsiteY744" fmla="*/ 2421457 h 6858000"/>
              <a:gd name="connsiteX745" fmla="*/ 1359703 w 7467600"/>
              <a:gd name="connsiteY745" fmla="*/ 2578554 h 6858000"/>
              <a:gd name="connsiteX746" fmla="*/ 1359422 w 7467600"/>
              <a:gd name="connsiteY746" fmla="*/ 2577994 h 6858000"/>
              <a:gd name="connsiteX747" fmla="*/ 828701 w 7467600"/>
              <a:gd name="connsiteY747" fmla="*/ 1839520 h 6858000"/>
              <a:gd name="connsiteX748" fmla="*/ 494427 w 7467600"/>
              <a:gd name="connsiteY748" fmla="*/ 1092333 h 6858000"/>
              <a:gd name="connsiteX749" fmla="*/ 506322 w 7467600"/>
              <a:gd name="connsiteY749" fmla="*/ 1020997 h 6858000"/>
              <a:gd name="connsiteX750" fmla="*/ 4570198 w 7467600"/>
              <a:gd name="connsiteY750" fmla="*/ 978081 h 6858000"/>
              <a:gd name="connsiteX751" fmla="*/ 4523691 w 7467600"/>
              <a:gd name="connsiteY751" fmla="*/ 1127776 h 6858000"/>
              <a:gd name="connsiteX752" fmla="*/ 4509875 w 7467600"/>
              <a:gd name="connsiteY752" fmla="*/ 1167552 h 6858000"/>
              <a:gd name="connsiteX753" fmla="*/ 4478168 w 7467600"/>
              <a:gd name="connsiteY753" fmla="*/ 1260735 h 6858000"/>
              <a:gd name="connsiteX754" fmla="*/ 4409309 w 7467600"/>
              <a:gd name="connsiteY754" fmla="*/ 1666996 h 6858000"/>
              <a:gd name="connsiteX755" fmla="*/ 4370031 w 7467600"/>
              <a:gd name="connsiteY755" fmla="*/ 1955666 h 6858000"/>
              <a:gd name="connsiteX756" fmla="*/ 4570198 w 7467600"/>
              <a:gd name="connsiteY756" fmla="*/ 978081 h 6858000"/>
              <a:gd name="connsiteX757" fmla="*/ 4557898 w 7467600"/>
              <a:gd name="connsiteY757" fmla="*/ 900011 h 6858000"/>
              <a:gd name="connsiteX758" fmla="*/ 4344840 w 7467600"/>
              <a:gd name="connsiteY758" fmla="*/ 1922038 h 6858000"/>
              <a:gd name="connsiteX759" fmla="*/ 4378710 w 7467600"/>
              <a:gd name="connsiteY759" fmla="*/ 1665516 h 6858000"/>
              <a:gd name="connsiteX760" fmla="*/ 4448798 w 7467600"/>
              <a:gd name="connsiteY760" fmla="*/ 1253024 h 6858000"/>
              <a:gd name="connsiteX761" fmla="*/ 4480315 w 7467600"/>
              <a:gd name="connsiteY761" fmla="*/ 1158454 h 6858000"/>
              <a:gd name="connsiteX762" fmla="*/ 4494133 w 7467600"/>
              <a:gd name="connsiteY762" fmla="*/ 1118676 h 6858000"/>
              <a:gd name="connsiteX763" fmla="*/ 4557898 w 7467600"/>
              <a:gd name="connsiteY763" fmla="*/ 900011 h 6858000"/>
              <a:gd name="connsiteX764" fmla="*/ 5870151 w 7467600"/>
              <a:gd name="connsiteY764" fmla="*/ 898890 h 6858000"/>
              <a:gd name="connsiteX765" fmla="*/ 5861335 w 7467600"/>
              <a:gd name="connsiteY765" fmla="*/ 899177 h 6858000"/>
              <a:gd name="connsiteX766" fmla="*/ 5843702 w 7467600"/>
              <a:gd name="connsiteY766" fmla="*/ 899748 h 6858000"/>
              <a:gd name="connsiteX767" fmla="*/ 5651107 w 7467600"/>
              <a:gd name="connsiteY767" fmla="*/ 920306 h 6858000"/>
              <a:gd name="connsiteX768" fmla="*/ 5459407 w 7467600"/>
              <a:gd name="connsiteY768" fmla="*/ 940975 h 6858000"/>
              <a:gd name="connsiteX769" fmla="*/ 5374846 w 7467600"/>
              <a:gd name="connsiteY769" fmla="*/ 941988 h 6858000"/>
              <a:gd name="connsiteX770" fmla="*/ 5256105 w 7467600"/>
              <a:gd name="connsiteY770" fmla="*/ 945632 h 6858000"/>
              <a:gd name="connsiteX771" fmla="*/ 5107071 w 7467600"/>
              <a:gd name="connsiteY771" fmla="*/ 969720 h 6858000"/>
              <a:gd name="connsiteX772" fmla="*/ 4998681 w 7467600"/>
              <a:gd name="connsiteY772" fmla="*/ 988771 h 6858000"/>
              <a:gd name="connsiteX773" fmla="*/ 5870151 w 7467600"/>
              <a:gd name="connsiteY773" fmla="*/ 898890 h 6858000"/>
              <a:gd name="connsiteX774" fmla="*/ 5504425 w 7467600"/>
              <a:gd name="connsiteY774" fmla="*/ 848067 h 6858000"/>
              <a:gd name="connsiteX775" fmla="*/ 4968849 w 7467600"/>
              <a:gd name="connsiteY775" fmla="*/ 962318 h 6858000"/>
              <a:gd name="connsiteX776" fmla="*/ 5104039 w 7467600"/>
              <a:gd name="connsiteY776" fmla="*/ 940634 h 6858000"/>
              <a:gd name="connsiteX777" fmla="*/ 5256311 w 7467600"/>
              <a:gd name="connsiteY777" fmla="*/ 916490 h 6858000"/>
              <a:gd name="connsiteX778" fmla="*/ 5377381 w 7467600"/>
              <a:gd name="connsiteY778" fmla="*/ 912671 h 6858000"/>
              <a:gd name="connsiteX779" fmla="*/ 5460148 w 7467600"/>
              <a:gd name="connsiteY779" fmla="*/ 911442 h 6858000"/>
              <a:gd name="connsiteX780" fmla="*/ 5648971 w 7467600"/>
              <a:gd name="connsiteY780" fmla="*/ 891331 h 6858000"/>
              <a:gd name="connsiteX781" fmla="*/ 5844807 w 7467600"/>
              <a:gd name="connsiteY781" fmla="*/ 870718 h 6858000"/>
              <a:gd name="connsiteX782" fmla="*/ 5862975 w 7467600"/>
              <a:gd name="connsiteY782" fmla="*/ 869756 h 6858000"/>
              <a:gd name="connsiteX783" fmla="*/ 5920887 w 7467600"/>
              <a:gd name="connsiteY783" fmla="*/ 865929 h 6858000"/>
              <a:gd name="connsiteX784" fmla="*/ 5504425 w 7467600"/>
              <a:gd name="connsiteY784" fmla="*/ 848067 h 6858000"/>
              <a:gd name="connsiteX785" fmla="*/ 3607114 w 7467600"/>
              <a:gd name="connsiteY785" fmla="*/ 467441 h 6858000"/>
              <a:gd name="connsiteX786" fmla="*/ 3296242 w 7467600"/>
              <a:gd name="connsiteY786" fmla="*/ 807991 h 6858000"/>
              <a:gd name="connsiteX787" fmla="*/ 3174674 w 7467600"/>
              <a:gd name="connsiteY787" fmla="*/ 919759 h 6858000"/>
              <a:gd name="connsiteX788" fmla="*/ 3042978 w 7467600"/>
              <a:gd name="connsiteY788" fmla="*/ 1054894 h 6858000"/>
              <a:gd name="connsiteX789" fmla="*/ 2968914 w 7467600"/>
              <a:gd name="connsiteY789" fmla="*/ 1133756 h 6858000"/>
              <a:gd name="connsiteX790" fmla="*/ 3103823 w 7467600"/>
              <a:gd name="connsiteY790" fmla="*/ 1026814 h 6858000"/>
              <a:gd name="connsiteX791" fmla="*/ 3607114 w 7467600"/>
              <a:gd name="connsiteY791" fmla="*/ 467441 h 6858000"/>
              <a:gd name="connsiteX792" fmla="*/ 3744487 w 7467600"/>
              <a:gd name="connsiteY792" fmla="*/ 383136 h 6858000"/>
              <a:gd name="connsiteX793" fmla="*/ 3970213 w 7467600"/>
              <a:gd name="connsiteY793" fmla="*/ 995559 h 6858000"/>
              <a:gd name="connsiteX794" fmla="*/ 3744487 w 7467600"/>
              <a:gd name="connsiteY794" fmla="*/ 383136 h 6858000"/>
              <a:gd name="connsiteX795" fmla="*/ 3624562 w 7467600"/>
              <a:gd name="connsiteY795" fmla="*/ 367041 h 6858000"/>
              <a:gd name="connsiteX796" fmla="*/ 3489712 w 7467600"/>
              <a:gd name="connsiteY796" fmla="*/ 485386 h 6858000"/>
              <a:gd name="connsiteX797" fmla="*/ 3182994 w 7467600"/>
              <a:gd name="connsiteY797" fmla="*/ 828265 h 6858000"/>
              <a:gd name="connsiteX798" fmla="*/ 2892114 w 7467600"/>
              <a:gd name="connsiteY798" fmla="*/ 1172635 h 6858000"/>
              <a:gd name="connsiteX799" fmla="*/ 3021459 w 7467600"/>
              <a:gd name="connsiteY799" fmla="*/ 1035385 h 6858000"/>
              <a:gd name="connsiteX800" fmla="*/ 3153873 w 7467600"/>
              <a:gd name="connsiteY800" fmla="*/ 898971 h 6858000"/>
              <a:gd name="connsiteX801" fmla="*/ 3276511 w 7467600"/>
              <a:gd name="connsiteY801" fmla="*/ 786423 h 6858000"/>
              <a:gd name="connsiteX802" fmla="*/ 3584154 w 7467600"/>
              <a:gd name="connsiteY802" fmla="*/ 448218 h 6858000"/>
              <a:gd name="connsiteX803" fmla="*/ 3624562 w 7467600"/>
              <a:gd name="connsiteY803" fmla="*/ 367041 h 6858000"/>
              <a:gd name="connsiteX804" fmla="*/ 3766672 w 7467600"/>
              <a:gd name="connsiteY804" fmla="*/ 359429 h 6858000"/>
              <a:gd name="connsiteX805" fmla="*/ 3996338 w 7467600"/>
              <a:gd name="connsiteY805" fmla="*/ 968237 h 6858000"/>
              <a:gd name="connsiteX806" fmla="*/ 3766672 w 7467600"/>
              <a:gd name="connsiteY806" fmla="*/ 359429 h 6858000"/>
              <a:gd name="connsiteX807" fmla="*/ 5805386 w 7467600"/>
              <a:gd name="connsiteY807" fmla="*/ 239240 h 6858000"/>
              <a:gd name="connsiteX808" fmla="*/ 5736947 w 7467600"/>
              <a:gd name="connsiteY808" fmla="*/ 261367 h 6858000"/>
              <a:gd name="connsiteX809" fmla="*/ 5427012 w 7467600"/>
              <a:gd name="connsiteY809" fmla="*/ 311272 h 6858000"/>
              <a:gd name="connsiteX810" fmla="*/ 5147818 w 7467600"/>
              <a:gd name="connsiteY810" fmla="*/ 322112 h 6858000"/>
              <a:gd name="connsiteX811" fmla="*/ 5060854 w 7467600"/>
              <a:gd name="connsiteY811" fmla="*/ 311882 h 6858000"/>
              <a:gd name="connsiteX812" fmla="*/ 4945989 w 7467600"/>
              <a:gd name="connsiteY812" fmla="*/ 300516 h 6858000"/>
              <a:gd name="connsiteX813" fmla="*/ 5410479 w 7467600"/>
              <a:gd name="connsiteY813" fmla="*/ 348434 h 6858000"/>
              <a:gd name="connsiteX814" fmla="*/ 5805386 w 7467600"/>
              <a:gd name="connsiteY814" fmla="*/ 239240 h 6858000"/>
              <a:gd name="connsiteX815" fmla="*/ 5905192 w 7467600"/>
              <a:gd name="connsiteY815" fmla="*/ 163079 h 6858000"/>
              <a:gd name="connsiteX816" fmla="*/ 5865655 w 7467600"/>
              <a:gd name="connsiteY816" fmla="*/ 171901 h 6858000"/>
              <a:gd name="connsiteX817" fmla="*/ 5259740 w 7467600"/>
              <a:gd name="connsiteY817" fmla="*/ 257013 h 6858000"/>
              <a:gd name="connsiteX818" fmla="*/ 5208466 w 7467600"/>
              <a:gd name="connsiteY818" fmla="*/ 257550 h 6858000"/>
              <a:gd name="connsiteX819" fmla="*/ 4980204 w 7467600"/>
              <a:gd name="connsiteY819" fmla="*/ 271903 h 6858000"/>
              <a:gd name="connsiteX820" fmla="*/ 5068068 w 7467600"/>
              <a:gd name="connsiteY820" fmla="*/ 282244 h 6858000"/>
              <a:gd name="connsiteX821" fmla="*/ 5153231 w 7467600"/>
              <a:gd name="connsiteY821" fmla="*/ 292240 h 6858000"/>
              <a:gd name="connsiteX822" fmla="*/ 5426491 w 7467600"/>
              <a:gd name="connsiteY822" fmla="*/ 281128 h 6858000"/>
              <a:gd name="connsiteX823" fmla="*/ 5731212 w 7467600"/>
              <a:gd name="connsiteY823" fmla="*/ 231951 h 6858000"/>
              <a:gd name="connsiteX824" fmla="*/ 5905192 w 7467600"/>
              <a:gd name="connsiteY824" fmla="*/ 163079 h 6858000"/>
              <a:gd name="connsiteX825" fmla="*/ 5944437 w 7467600"/>
              <a:gd name="connsiteY825" fmla="*/ 113829 h 6858000"/>
              <a:gd name="connsiteX826" fmla="*/ 5825032 w 7467600"/>
              <a:gd name="connsiteY826" fmla="*/ 146405 h 6858000"/>
              <a:gd name="connsiteX827" fmla="*/ 4955599 w 7467600"/>
              <a:gd name="connsiteY827" fmla="*/ 247008 h 6858000"/>
              <a:gd name="connsiteX828" fmla="*/ 5210104 w 7467600"/>
              <a:gd name="connsiteY828" fmla="*/ 228123 h 6858000"/>
              <a:gd name="connsiteX829" fmla="*/ 5261015 w 7467600"/>
              <a:gd name="connsiteY829" fmla="*/ 227087 h 6858000"/>
              <a:gd name="connsiteX830" fmla="*/ 5861181 w 7467600"/>
              <a:gd name="connsiteY830" fmla="*/ 143093 h 6858000"/>
              <a:gd name="connsiteX831" fmla="*/ 5961252 w 7467600"/>
              <a:gd name="connsiteY831" fmla="*/ 114820 h 6858000"/>
              <a:gd name="connsiteX832" fmla="*/ 5944437 w 7467600"/>
              <a:gd name="connsiteY832" fmla="*/ 113829 h 6858000"/>
              <a:gd name="connsiteX833" fmla="*/ 3882765 w 7467600"/>
              <a:gd name="connsiteY833" fmla="*/ 0 h 6858000"/>
              <a:gd name="connsiteX834" fmla="*/ 3995099 w 7467600"/>
              <a:gd name="connsiteY834" fmla="*/ 0 h 6858000"/>
              <a:gd name="connsiteX835" fmla="*/ 4163818 w 7467600"/>
              <a:gd name="connsiteY835" fmla="*/ 234104 h 6858000"/>
              <a:gd name="connsiteX836" fmla="*/ 4172099 w 7467600"/>
              <a:gd name="connsiteY836" fmla="*/ 234207 h 6858000"/>
              <a:gd name="connsiteX837" fmla="*/ 4784282 w 7467600"/>
              <a:gd name="connsiteY837" fmla="*/ 276561 h 6858000"/>
              <a:gd name="connsiteX838" fmla="*/ 4801687 w 7467600"/>
              <a:gd name="connsiteY838" fmla="*/ 267764 h 6858000"/>
              <a:gd name="connsiteX839" fmla="*/ 6082788 w 7467600"/>
              <a:gd name="connsiteY839" fmla="*/ 64119 h 6858000"/>
              <a:gd name="connsiteX840" fmla="*/ 6099442 w 7467600"/>
              <a:gd name="connsiteY840" fmla="*/ 82568 h 6858000"/>
              <a:gd name="connsiteX841" fmla="*/ 4804137 w 7467600"/>
              <a:gd name="connsiteY841" fmla="*/ 320931 h 6858000"/>
              <a:gd name="connsiteX842" fmla="*/ 4227047 w 7467600"/>
              <a:gd name="connsiteY842" fmla="*/ 313415 h 6858000"/>
              <a:gd name="connsiteX843" fmla="*/ 4346041 w 7467600"/>
              <a:gd name="connsiteY843" fmla="*/ 456086 h 6858000"/>
              <a:gd name="connsiteX844" fmla="*/ 4870967 w 7467600"/>
              <a:gd name="connsiteY844" fmla="*/ 963061 h 6858000"/>
              <a:gd name="connsiteX845" fmla="*/ 4889647 w 7467600"/>
              <a:gd name="connsiteY845" fmla="*/ 957147 h 6858000"/>
              <a:gd name="connsiteX846" fmla="*/ 5422504 w 7467600"/>
              <a:gd name="connsiteY846" fmla="*/ 805191 h 6858000"/>
              <a:gd name="connsiteX847" fmla="*/ 6087656 w 7467600"/>
              <a:gd name="connsiteY847" fmla="*/ 826703 h 6858000"/>
              <a:gd name="connsiteX848" fmla="*/ 6058717 w 7467600"/>
              <a:gd name="connsiteY848" fmla="*/ 865992 h 6858000"/>
              <a:gd name="connsiteX849" fmla="*/ 4974153 w 7467600"/>
              <a:gd name="connsiteY849" fmla="*/ 1045456 h 6858000"/>
              <a:gd name="connsiteX850" fmla="*/ 5627835 w 7467600"/>
              <a:gd name="connsiteY850" fmla="*/ 1472077 h 6858000"/>
              <a:gd name="connsiteX851" fmla="*/ 5629817 w 7467600"/>
              <a:gd name="connsiteY851" fmla="*/ 1471412 h 6858000"/>
              <a:gd name="connsiteX852" fmla="*/ 5634124 w 7467600"/>
              <a:gd name="connsiteY852" fmla="*/ 1470572 h 6858000"/>
              <a:gd name="connsiteX853" fmla="*/ 5755832 w 7467600"/>
              <a:gd name="connsiteY853" fmla="*/ 1383886 h 6858000"/>
              <a:gd name="connsiteX854" fmla="*/ 6014186 w 7467600"/>
              <a:gd name="connsiteY854" fmla="*/ 1279799 h 6858000"/>
              <a:gd name="connsiteX855" fmla="*/ 6901619 w 7467600"/>
              <a:gd name="connsiteY855" fmla="*/ 1047874 h 6858000"/>
              <a:gd name="connsiteX856" fmla="*/ 6931566 w 7467600"/>
              <a:gd name="connsiteY856" fmla="*/ 1062034 h 6858000"/>
              <a:gd name="connsiteX857" fmla="*/ 5790982 w 7467600"/>
              <a:gd name="connsiteY857" fmla="*/ 1561380 h 6858000"/>
              <a:gd name="connsiteX858" fmla="*/ 6188971 w 7467600"/>
              <a:gd name="connsiteY858" fmla="*/ 1755168 h 6858000"/>
              <a:gd name="connsiteX859" fmla="*/ 6202446 w 7467600"/>
              <a:gd name="connsiteY859" fmla="*/ 1752268 h 6858000"/>
              <a:gd name="connsiteX860" fmla="*/ 7179560 w 7467600"/>
              <a:gd name="connsiteY860" fmla="*/ 1467551 h 6858000"/>
              <a:gd name="connsiteX861" fmla="*/ 7158730 w 7467600"/>
              <a:gd name="connsiteY861" fmla="*/ 1507835 h 6858000"/>
              <a:gd name="connsiteX862" fmla="*/ 6326959 w 7467600"/>
              <a:gd name="connsiteY862" fmla="*/ 1817686 h 6858000"/>
              <a:gd name="connsiteX863" fmla="*/ 6537433 w 7467600"/>
              <a:gd name="connsiteY863" fmla="*/ 1907790 h 6858000"/>
              <a:gd name="connsiteX864" fmla="*/ 6550221 w 7467600"/>
              <a:gd name="connsiteY864" fmla="*/ 1910729 h 6858000"/>
              <a:gd name="connsiteX865" fmla="*/ 6964438 w 7467600"/>
              <a:gd name="connsiteY865" fmla="*/ 2209505 h 6858000"/>
              <a:gd name="connsiteX866" fmla="*/ 7367862 w 7467600"/>
              <a:gd name="connsiteY866" fmla="*/ 2806833 h 6858000"/>
              <a:gd name="connsiteX867" fmla="*/ 7364329 w 7467600"/>
              <a:gd name="connsiteY867" fmla="*/ 2826907 h 6858000"/>
              <a:gd name="connsiteX868" fmla="*/ 7290545 w 7467600"/>
              <a:gd name="connsiteY868" fmla="*/ 2850663 h 6858000"/>
              <a:gd name="connsiteX869" fmla="*/ 6472036 w 7467600"/>
              <a:gd name="connsiteY869" fmla="*/ 1959003 h 6858000"/>
              <a:gd name="connsiteX870" fmla="*/ 5792897 w 7467600"/>
              <a:gd name="connsiteY870" fmla="*/ 1647747 h 6858000"/>
              <a:gd name="connsiteX871" fmla="*/ 5842751 w 7467600"/>
              <a:gd name="connsiteY871" fmla="*/ 1816112 h 6858000"/>
              <a:gd name="connsiteX872" fmla="*/ 5847424 w 7467600"/>
              <a:gd name="connsiteY872" fmla="*/ 1815776 h 6858000"/>
              <a:gd name="connsiteX873" fmla="*/ 6399821 w 7467600"/>
              <a:gd name="connsiteY873" fmla="*/ 2344799 h 6858000"/>
              <a:gd name="connsiteX874" fmla="*/ 6323232 w 7467600"/>
              <a:gd name="connsiteY874" fmla="*/ 2389634 h 6858000"/>
              <a:gd name="connsiteX875" fmla="*/ 5942958 w 7467600"/>
              <a:gd name="connsiteY875" fmla="*/ 2077708 h 6858000"/>
              <a:gd name="connsiteX876" fmla="*/ 5921559 w 7467600"/>
              <a:gd name="connsiteY876" fmla="*/ 2378596 h 6858000"/>
              <a:gd name="connsiteX877" fmla="*/ 5817651 w 7467600"/>
              <a:gd name="connsiteY877" fmla="*/ 3023919 h 6858000"/>
              <a:gd name="connsiteX878" fmla="*/ 5729634 w 7467600"/>
              <a:gd name="connsiteY878" fmla="*/ 3051849 h 6858000"/>
              <a:gd name="connsiteX879" fmla="*/ 5611018 w 7467600"/>
              <a:gd name="connsiteY879" fmla="*/ 2316769 h 6858000"/>
              <a:gd name="connsiteX880" fmla="*/ 5687608 w 7467600"/>
              <a:gd name="connsiteY880" fmla="*/ 2039972 h 6858000"/>
              <a:gd name="connsiteX881" fmla="*/ 5657554 w 7467600"/>
              <a:gd name="connsiteY881" fmla="*/ 1576445 h 6858000"/>
              <a:gd name="connsiteX882" fmla="*/ 5150475 w 7467600"/>
              <a:gd name="connsiteY882" fmla="*/ 1274012 h 6858000"/>
              <a:gd name="connsiteX883" fmla="*/ 5349142 w 7467600"/>
              <a:gd name="connsiteY883" fmla="*/ 2204405 h 6858000"/>
              <a:gd name="connsiteX884" fmla="*/ 5262214 w 7467600"/>
              <a:gd name="connsiteY884" fmla="*/ 2233836 h 6858000"/>
              <a:gd name="connsiteX885" fmla="*/ 4981539 w 7467600"/>
              <a:gd name="connsiteY885" fmla="*/ 1542201 h 6858000"/>
              <a:gd name="connsiteX886" fmla="*/ 4958461 w 7467600"/>
              <a:gd name="connsiteY886" fmla="*/ 1136957 h 6858000"/>
              <a:gd name="connsiteX887" fmla="*/ 4655015 w 7467600"/>
              <a:gd name="connsiteY887" fmla="*/ 891426 h 6858000"/>
              <a:gd name="connsiteX888" fmla="*/ 4348002 w 7467600"/>
              <a:gd name="connsiteY888" fmla="*/ 2205895 h 6858000"/>
              <a:gd name="connsiteX889" fmla="*/ 4262250 w 7467600"/>
              <a:gd name="connsiteY889" fmla="*/ 2219972 h 6858000"/>
              <a:gd name="connsiteX890" fmla="*/ 4550611 w 7467600"/>
              <a:gd name="connsiteY890" fmla="*/ 817540 h 6858000"/>
              <a:gd name="connsiteX891" fmla="*/ 4564418 w 7467600"/>
              <a:gd name="connsiteY891" fmla="*/ 808293 h 6858000"/>
              <a:gd name="connsiteX892" fmla="*/ 4266388 w 7467600"/>
              <a:gd name="connsiteY892" fmla="*/ 500083 h 6858000"/>
              <a:gd name="connsiteX893" fmla="*/ 4032842 w 7467600"/>
              <a:gd name="connsiteY893" fmla="*/ 211809 h 6858000"/>
              <a:gd name="connsiteX894" fmla="*/ 3882765 w 7467600"/>
              <a:gd name="connsiteY894" fmla="*/ 0 h 6858000"/>
              <a:gd name="connsiteX895" fmla="*/ 3721337 w 7467600"/>
              <a:gd name="connsiteY895" fmla="*/ 0 h 6858000"/>
              <a:gd name="connsiteX896" fmla="*/ 3797544 w 7467600"/>
              <a:gd name="connsiteY896" fmla="*/ 0 h 6858000"/>
              <a:gd name="connsiteX897" fmla="*/ 3775734 w 7467600"/>
              <a:gd name="connsiteY897" fmla="*/ 95131 h 6858000"/>
              <a:gd name="connsiteX898" fmla="*/ 3724807 w 7467600"/>
              <a:gd name="connsiteY898" fmla="*/ 272257 h 6858000"/>
              <a:gd name="connsiteX899" fmla="*/ 3726844 w 7467600"/>
              <a:gd name="connsiteY899" fmla="*/ 282988 h 6858000"/>
              <a:gd name="connsiteX900" fmla="*/ 3742664 w 7467600"/>
              <a:gd name="connsiteY900" fmla="*/ 279918 h 6858000"/>
              <a:gd name="connsiteX901" fmla="*/ 4103910 w 7467600"/>
              <a:gd name="connsiteY901" fmla="*/ 1161917 h 6858000"/>
              <a:gd name="connsiteX902" fmla="*/ 4020269 w 7467600"/>
              <a:gd name="connsiteY902" fmla="*/ 1200406 h 6858000"/>
              <a:gd name="connsiteX903" fmla="*/ 3674882 w 7467600"/>
              <a:gd name="connsiteY903" fmla="*/ 488524 h 6858000"/>
              <a:gd name="connsiteX904" fmla="*/ 3132682 w 7467600"/>
              <a:gd name="connsiteY904" fmla="*/ 1072284 h 6858000"/>
              <a:gd name="connsiteX905" fmla="*/ 2716346 w 7467600"/>
              <a:gd name="connsiteY905" fmla="*/ 1276376 h 6858000"/>
              <a:gd name="connsiteX906" fmla="*/ 2716772 w 7467600"/>
              <a:gd name="connsiteY906" fmla="*/ 1255462 h 6858000"/>
              <a:gd name="connsiteX907" fmla="*/ 3471096 w 7467600"/>
              <a:gd name="connsiteY907" fmla="*/ 437072 h 6858000"/>
              <a:gd name="connsiteX908" fmla="*/ 3639057 w 7467600"/>
              <a:gd name="connsiteY908" fmla="*/ 286334 h 6858000"/>
              <a:gd name="connsiteX909" fmla="*/ 3640309 w 7467600"/>
              <a:gd name="connsiteY909" fmla="*/ 284664 h 6858000"/>
              <a:gd name="connsiteX910" fmla="*/ 3646022 w 7467600"/>
              <a:gd name="connsiteY910" fmla="*/ 276711 h 6858000"/>
              <a:gd name="connsiteX911" fmla="*/ 3707943 w 7467600"/>
              <a:gd name="connsiteY911" fmla="*/ 65958 h 6858000"/>
              <a:gd name="connsiteX912" fmla="*/ 3721337 w 7467600"/>
              <a:gd name="connsiteY912" fmla="*/ 0 h 6858000"/>
              <a:gd name="connsiteX913" fmla="*/ 2867960 w 7467600"/>
              <a:gd name="connsiteY913" fmla="*/ 0 h 6858000"/>
              <a:gd name="connsiteX914" fmla="*/ 2926351 w 7467600"/>
              <a:gd name="connsiteY914" fmla="*/ 0 h 6858000"/>
              <a:gd name="connsiteX915" fmla="*/ 2902823 w 7467600"/>
              <a:gd name="connsiteY915" fmla="*/ 262929 h 6858000"/>
              <a:gd name="connsiteX916" fmla="*/ 2940663 w 7467600"/>
              <a:gd name="connsiteY916" fmla="*/ 140884 h 6858000"/>
              <a:gd name="connsiteX917" fmla="*/ 2947039 w 7467600"/>
              <a:gd name="connsiteY917" fmla="*/ 122524 h 6858000"/>
              <a:gd name="connsiteX918" fmla="*/ 2984316 w 7467600"/>
              <a:gd name="connsiteY918" fmla="*/ 0 h 6858000"/>
              <a:gd name="connsiteX919" fmla="*/ 3016114 w 7467600"/>
              <a:gd name="connsiteY919" fmla="*/ 0 h 6858000"/>
              <a:gd name="connsiteX920" fmla="*/ 2979949 w 7467600"/>
              <a:gd name="connsiteY920" fmla="*/ 119274 h 6858000"/>
              <a:gd name="connsiteX921" fmla="*/ 3023879 w 7467600"/>
              <a:gd name="connsiteY921" fmla="*/ 0 h 6858000"/>
              <a:gd name="connsiteX922" fmla="*/ 3105400 w 7467600"/>
              <a:gd name="connsiteY922" fmla="*/ 0 h 6858000"/>
              <a:gd name="connsiteX923" fmla="*/ 3094669 w 7467600"/>
              <a:gd name="connsiteY923" fmla="*/ 30308 h 6858000"/>
              <a:gd name="connsiteX924" fmla="*/ 2901945 w 7467600"/>
              <a:gd name="connsiteY924" fmla="*/ 466538 h 6858000"/>
              <a:gd name="connsiteX925" fmla="*/ 2815209 w 7467600"/>
              <a:gd name="connsiteY925" fmla="*/ 497361 h 6858000"/>
              <a:gd name="connsiteX926" fmla="*/ 2844845 w 7467600"/>
              <a:gd name="connsiteY926" fmla="*/ 127638 h 6858000"/>
              <a:gd name="connsiteX927" fmla="*/ 2867960 w 7467600"/>
              <a:gd name="connsiteY927" fmla="*/ 0 h 6858000"/>
              <a:gd name="connsiteX928" fmla="*/ 1057230 w 7467600"/>
              <a:gd name="connsiteY928" fmla="*/ 0 h 6858000"/>
              <a:gd name="connsiteX929" fmla="*/ 1111003 w 7467600"/>
              <a:gd name="connsiteY929" fmla="*/ 0 h 6858000"/>
              <a:gd name="connsiteX930" fmla="*/ 1125553 w 7467600"/>
              <a:gd name="connsiteY930" fmla="*/ 52588 h 6858000"/>
              <a:gd name="connsiteX931" fmla="*/ 1304276 w 7467600"/>
              <a:gd name="connsiteY931" fmla="*/ 476275 h 6858000"/>
              <a:gd name="connsiteX932" fmla="*/ 1492066 w 7467600"/>
              <a:gd name="connsiteY932" fmla="*/ 886333 h 6858000"/>
              <a:gd name="connsiteX933" fmla="*/ 1423698 w 7467600"/>
              <a:gd name="connsiteY933" fmla="*/ 710817 h 6858000"/>
              <a:gd name="connsiteX934" fmla="*/ 1357609 w 7467600"/>
              <a:gd name="connsiteY934" fmla="*/ 532892 h 6858000"/>
              <a:gd name="connsiteX935" fmla="*/ 1309550 w 7467600"/>
              <a:gd name="connsiteY935" fmla="*/ 374031 h 6858000"/>
              <a:gd name="connsiteX936" fmla="*/ 1193673 w 7467600"/>
              <a:gd name="connsiteY936" fmla="*/ 49533 h 6858000"/>
              <a:gd name="connsiteX937" fmla="*/ 1164391 w 7467600"/>
              <a:gd name="connsiteY937" fmla="*/ 0 h 6858000"/>
              <a:gd name="connsiteX938" fmla="*/ 1200666 w 7467600"/>
              <a:gd name="connsiteY938" fmla="*/ 0 h 6858000"/>
              <a:gd name="connsiteX939" fmla="*/ 1223408 w 7467600"/>
              <a:gd name="connsiteY939" fmla="*/ 38996 h 6858000"/>
              <a:gd name="connsiteX940" fmla="*/ 1339635 w 7467600"/>
              <a:gd name="connsiteY940" fmla="*/ 365517 h 6858000"/>
              <a:gd name="connsiteX941" fmla="*/ 1387469 w 7467600"/>
              <a:gd name="connsiteY941" fmla="*/ 523079 h 6858000"/>
              <a:gd name="connsiteX942" fmla="*/ 1452685 w 7467600"/>
              <a:gd name="connsiteY942" fmla="*/ 699806 h 6858000"/>
              <a:gd name="connsiteX943" fmla="*/ 1492092 w 7467600"/>
              <a:gd name="connsiteY943" fmla="*/ 800424 h 6858000"/>
              <a:gd name="connsiteX944" fmla="*/ 1455302 w 7467600"/>
              <a:gd name="connsiteY944" fmla="*/ 632913 h 6858000"/>
              <a:gd name="connsiteX945" fmla="*/ 1222336 w 7467600"/>
              <a:gd name="connsiteY945" fmla="*/ 9480 h 6858000"/>
              <a:gd name="connsiteX946" fmla="*/ 1214634 w 7467600"/>
              <a:gd name="connsiteY946" fmla="*/ 0 h 6858000"/>
              <a:gd name="connsiteX947" fmla="*/ 1289827 w 7467600"/>
              <a:gd name="connsiteY947" fmla="*/ 0 h 6858000"/>
              <a:gd name="connsiteX948" fmla="*/ 1321076 w 7467600"/>
              <a:gd name="connsiteY948" fmla="*/ 59722 h 6858000"/>
              <a:gd name="connsiteX949" fmla="*/ 1512579 w 7467600"/>
              <a:gd name="connsiteY949" fmla="*/ 626441 h 6858000"/>
              <a:gd name="connsiteX950" fmla="*/ 1506076 w 7467600"/>
              <a:gd name="connsiteY950" fmla="*/ 1089289 h 6858000"/>
              <a:gd name="connsiteX951" fmla="*/ 1486346 w 7467600"/>
              <a:gd name="connsiteY951" fmla="*/ 1079919 h 6858000"/>
              <a:gd name="connsiteX952" fmla="*/ 1070511 w 7467600"/>
              <a:gd name="connsiteY952" fmla="*/ 48609 h 6858000"/>
              <a:gd name="connsiteX953" fmla="*/ 1057230 w 7467600"/>
              <a:gd name="connsiteY953" fmla="*/ 0 h 6858000"/>
              <a:gd name="connsiteX954" fmla="*/ 43151 w 7467600"/>
              <a:gd name="connsiteY954" fmla="*/ 0 h 6858000"/>
              <a:gd name="connsiteX955" fmla="*/ 95283 w 7467600"/>
              <a:gd name="connsiteY955" fmla="*/ 0 h 6858000"/>
              <a:gd name="connsiteX956" fmla="*/ 300708 w 7467600"/>
              <a:gd name="connsiteY956" fmla="*/ 154571 h 6858000"/>
              <a:gd name="connsiteX957" fmla="*/ 530414 w 7467600"/>
              <a:gd name="connsiteY957" fmla="*/ 354673 h 6858000"/>
              <a:gd name="connsiteX958" fmla="*/ 333785 w 7467600"/>
              <a:gd name="connsiteY958" fmla="*/ 161564 h 6858000"/>
              <a:gd name="connsiteX959" fmla="*/ 147005 w 7467600"/>
              <a:gd name="connsiteY959" fmla="*/ 0 h 6858000"/>
              <a:gd name="connsiteX960" fmla="*/ 272509 w 7467600"/>
              <a:gd name="connsiteY960" fmla="*/ 0 h 6858000"/>
              <a:gd name="connsiteX961" fmla="*/ 326276 w 7467600"/>
              <a:gd name="connsiteY961" fmla="*/ 45847 h 6858000"/>
              <a:gd name="connsiteX962" fmla="*/ 823759 w 7467600"/>
              <a:gd name="connsiteY962" fmla="*/ 574145 h 6858000"/>
              <a:gd name="connsiteX963" fmla="*/ 811254 w 7467600"/>
              <a:gd name="connsiteY963" fmla="*/ 665546 h 6858000"/>
              <a:gd name="connsiteX964" fmla="*/ 154042 w 7467600"/>
              <a:gd name="connsiteY964" fmla="*/ 261522 h 6858000"/>
              <a:gd name="connsiteX965" fmla="*/ 13550 w 7467600"/>
              <a:gd name="connsiteY965" fmla="*/ 158423 h 6858000"/>
              <a:gd name="connsiteX966" fmla="*/ 0 w 7467600"/>
              <a:gd name="connsiteY966" fmla="*/ 146618 h 6858000"/>
              <a:gd name="connsiteX967" fmla="*/ 0 w 7467600"/>
              <a:gd name="connsiteY967" fmla="*/ 59161 h 6858000"/>
              <a:gd name="connsiteX968" fmla="*/ 45427 w 7467600"/>
              <a:gd name="connsiteY968" fmla="*/ 101078 h 6858000"/>
              <a:gd name="connsiteX969" fmla="*/ 630103 w 7467600"/>
              <a:gd name="connsiteY969" fmla="*/ 485885 h 6858000"/>
              <a:gd name="connsiteX970" fmla="*/ 532040 w 7467600"/>
              <a:gd name="connsiteY970" fmla="*/ 399359 h 6858000"/>
              <a:gd name="connsiteX971" fmla="*/ 517618 w 7467600"/>
              <a:gd name="connsiteY971" fmla="*/ 385726 h 6858000"/>
              <a:gd name="connsiteX972" fmla="*/ 285074 w 7467600"/>
              <a:gd name="connsiteY972" fmla="*/ 182755 h 6858000"/>
              <a:gd name="connsiteX973" fmla="*/ 43151 w 7467600"/>
              <a:gd name="connsiteY97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6946849 w 7467600"/>
              <a:gd name="connsiteY81" fmla="*/ 5523271 h 6858000"/>
              <a:gd name="connsiteX82" fmla="*/ 7105827 w 7467600"/>
              <a:gd name="connsiteY82" fmla="*/ 5718700 h 6858000"/>
              <a:gd name="connsiteX83" fmla="*/ 7356878 w 7467600"/>
              <a:gd name="connsiteY83" fmla="*/ 5981332 h 6858000"/>
              <a:gd name="connsiteX84" fmla="*/ 7467600 w 7467600"/>
              <a:gd name="connsiteY84" fmla="*/ 6117703 h 6858000"/>
              <a:gd name="connsiteX85" fmla="*/ 7467600 w 7467600"/>
              <a:gd name="connsiteY85" fmla="*/ 6163634 h 6858000"/>
              <a:gd name="connsiteX86" fmla="*/ 7403637 w 7467600"/>
              <a:gd name="connsiteY86" fmla="*/ 6083957 h 6858000"/>
              <a:gd name="connsiteX87" fmla="*/ 7254615 w 7467600"/>
              <a:gd name="connsiteY87" fmla="*/ 5911918 h 6858000"/>
              <a:gd name="connsiteX88" fmla="*/ 7312589 w 7467600"/>
              <a:gd name="connsiteY88" fmla="*/ 5982309 h 6858000"/>
              <a:gd name="connsiteX89" fmla="*/ 7448321 w 7467600"/>
              <a:gd name="connsiteY89" fmla="*/ 6190991 h 6858000"/>
              <a:gd name="connsiteX90" fmla="*/ 7467600 w 7467600"/>
              <a:gd name="connsiteY90" fmla="*/ 6221686 h 6858000"/>
              <a:gd name="connsiteX91" fmla="*/ 7467600 w 7467600"/>
              <a:gd name="connsiteY91" fmla="*/ 6334256 h 6858000"/>
              <a:gd name="connsiteX92" fmla="*/ 7454976 w 7467600"/>
              <a:gd name="connsiteY92" fmla="*/ 6318297 h 6858000"/>
              <a:gd name="connsiteX93" fmla="*/ 7042773 w 7467600"/>
              <a:gd name="connsiteY93" fmla="*/ 5734011 h 6858000"/>
              <a:gd name="connsiteX94" fmla="*/ 1456157 w 7467600"/>
              <a:gd name="connsiteY94" fmla="*/ 5371404 h 6858000"/>
              <a:gd name="connsiteX95" fmla="*/ 1244432 w 7467600"/>
              <a:gd name="connsiteY95" fmla="*/ 5385601 h 6858000"/>
              <a:gd name="connsiteX96" fmla="*/ 973990 w 7467600"/>
              <a:gd name="connsiteY96" fmla="*/ 5424940 h 6858000"/>
              <a:gd name="connsiteX97" fmla="*/ 1103809 w 7467600"/>
              <a:gd name="connsiteY97" fmla="*/ 5433720 h 6858000"/>
              <a:gd name="connsiteX98" fmla="*/ 1123454 w 7467600"/>
              <a:gd name="connsiteY98" fmla="*/ 5435727 h 6858000"/>
              <a:gd name="connsiteX99" fmla="*/ 1737017 w 7467600"/>
              <a:gd name="connsiteY99" fmla="*/ 5452183 h 6858000"/>
              <a:gd name="connsiteX100" fmla="*/ 1824397 w 7467600"/>
              <a:gd name="connsiteY100" fmla="*/ 5447757 h 6858000"/>
              <a:gd name="connsiteX101" fmla="*/ 2070059 w 7467600"/>
              <a:gd name="connsiteY101" fmla="*/ 5441660 h 6858000"/>
              <a:gd name="connsiteX102" fmla="*/ 1456157 w 7467600"/>
              <a:gd name="connsiteY102" fmla="*/ 5371404 h 6858000"/>
              <a:gd name="connsiteX103" fmla="*/ 4988186 w 7467600"/>
              <a:gd name="connsiteY103" fmla="*/ 5216467 h 6858000"/>
              <a:gd name="connsiteX104" fmla="*/ 4777334 w 7467600"/>
              <a:gd name="connsiteY104" fmla="*/ 5406072 h 6858000"/>
              <a:gd name="connsiteX105" fmla="*/ 4718341 w 7467600"/>
              <a:gd name="connsiteY105" fmla="*/ 5468043 h 6858000"/>
              <a:gd name="connsiteX106" fmla="*/ 4604655 w 7467600"/>
              <a:gd name="connsiteY106" fmla="*/ 5583434 h 6858000"/>
              <a:gd name="connsiteX107" fmla="*/ 4565074 w 7467600"/>
              <a:gd name="connsiteY107" fmla="*/ 5618550 h 6858000"/>
              <a:gd name="connsiteX108" fmla="*/ 4988186 w 7467600"/>
              <a:gd name="connsiteY108" fmla="*/ 5216467 h 6858000"/>
              <a:gd name="connsiteX109" fmla="*/ 4978032 w 7467600"/>
              <a:gd name="connsiteY109" fmla="*/ 5183809 h 6858000"/>
              <a:gd name="connsiteX110" fmla="*/ 4463413 w 7467600"/>
              <a:gd name="connsiteY110" fmla="*/ 5615162 h 6858000"/>
              <a:gd name="connsiteX111" fmla="*/ 4358134 w 7467600"/>
              <a:gd name="connsiteY111" fmla="*/ 5742791 h 6858000"/>
              <a:gd name="connsiteX112" fmla="*/ 4376219 w 7467600"/>
              <a:gd name="connsiteY112" fmla="*/ 5729027 h 6858000"/>
              <a:gd name="connsiteX113" fmla="*/ 4582340 w 7467600"/>
              <a:gd name="connsiteY113" fmla="*/ 5561037 h 6858000"/>
              <a:gd name="connsiteX114" fmla="*/ 4694684 w 7467600"/>
              <a:gd name="connsiteY114" fmla="*/ 5447098 h 6858000"/>
              <a:gd name="connsiteX115" fmla="*/ 4754123 w 7467600"/>
              <a:gd name="connsiteY115" fmla="*/ 5384643 h 6858000"/>
              <a:gd name="connsiteX116" fmla="*/ 4978032 w 7467600"/>
              <a:gd name="connsiteY116" fmla="*/ 5183809 h 6858000"/>
              <a:gd name="connsiteX117" fmla="*/ 1903353 w 7467600"/>
              <a:gd name="connsiteY117" fmla="*/ 5044827 h 6858000"/>
              <a:gd name="connsiteX118" fmla="*/ 1936931 w 7467600"/>
              <a:gd name="connsiteY118" fmla="*/ 5093954 h 6858000"/>
              <a:gd name="connsiteX119" fmla="*/ 2195868 w 7467600"/>
              <a:gd name="connsiteY119" fmla="*/ 5396574 h 6858000"/>
              <a:gd name="connsiteX120" fmla="*/ 2088852 w 7467600"/>
              <a:gd name="connsiteY120" fmla="*/ 5166123 h 6858000"/>
              <a:gd name="connsiteX121" fmla="*/ 1958241 w 7467600"/>
              <a:gd name="connsiteY121" fmla="*/ 5067955 h 6858000"/>
              <a:gd name="connsiteX122" fmla="*/ 1903353 w 7467600"/>
              <a:gd name="connsiteY122" fmla="*/ 5044827 h 6858000"/>
              <a:gd name="connsiteX123" fmla="*/ 1979378 w 7467600"/>
              <a:gd name="connsiteY123" fmla="*/ 4769504 h 6858000"/>
              <a:gd name="connsiteX124" fmla="*/ 2882120 w 7467600"/>
              <a:gd name="connsiteY124" fmla="*/ 5064547 h 6858000"/>
              <a:gd name="connsiteX125" fmla="*/ 2793103 w 7467600"/>
              <a:gd name="connsiteY125" fmla="*/ 5039699 h 6858000"/>
              <a:gd name="connsiteX126" fmla="*/ 2770041 w 7467600"/>
              <a:gd name="connsiteY126" fmla="*/ 5033634 h 6858000"/>
              <a:gd name="connsiteX127" fmla="*/ 1979378 w 7467600"/>
              <a:gd name="connsiteY127" fmla="*/ 4769504 h 6858000"/>
              <a:gd name="connsiteX128" fmla="*/ 1927410 w 7467600"/>
              <a:gd name="connsiteY128" fmla="*/ 4716164 h 6858000"/>
              <a:gd name="connsiteX129" fmla="*/ 1959587 w 7467600"/>
              <a:gd name="connsiteY129" fmla="*/ 4728849 h 6858000"/>
              <a:gd name="connsiteX130" fmla="*/ 2777707 w 7467600"/>
              <a:gd name="connsiteY130" fmla="*/ 5003991 h 6858000"/>
              <a:gd name="connsiteX131" fmla="*/ 2800768 w 7467600"/>
              <a:gd name="connsiteY131" fmla="*/ 5010056 h 6858000"/>
              <a:gd name="connsiteX132" fmla="*/ 2879408 w 7467600"/>
              <a:gd name="connsiteY132" fmla="*/ 5031590 h 6858000"/>
              <a:gd name="connsiteX133" fmla="*/ 2862295 w 7467600"/>
              <a:gd name="connsiteY133" fmla="*/ 5022958 h 6858000"/>
              <a:gd name="connsiteX134" fmla="*/ 2813343 w 7467600"/>
              <a:gd name="connsiteY134" fmla="*/ 4998369 h 6858000"/>
              <a:gd name="connsiteX135" fmla="*/ 2646245 w 7467600"/>
              <a:gd name="connsiteY135" fmla="*/ 4930999 h 6858000"/>
              <a:gd name="connsiteX136" fmla="*/ 1999243 w 7467600"/>
              <a:gd name="connsiteY136" fmla="*/ 4730524 h 6858000"/>
              <a:gd name="connsiteX137" fmla="*/ 1979527 w 7467600"/>
              <a:gd name="connsiteY137" fmla="*/ 4726651 h 6858000"/>
              <a:gd name="connsiteX138" fmla="*/ 1927410 w 7467600"/>
              <a:gd name="connsiteY138" fmla="*/ 4716164 h 6858000"/>
              <a:gd name="connsiteX139" fmla="*/ 1997014 w 7467600"/>
              <a:gd name="connsiteY139" fmla="*/ 4698007 h 6858000"/>
              <a:gd name="connsiteX140" fmla="*/ 2005458 w 7467600"/>
              <a:gd name="connsiteY140" fmla="*/ 4699540 h 6858000"/>
              <a:gd name="connsiteX141" fmla="*/ 2657186 w 7467600"/>
              <a:gd name="connsiteY141" fmla="*/ 4901687 h 6858000"/>
              <a:gd name="connsiteX142" fmla="*/ 2826662 w 7467600"/>
              <a:gd name="connsiteY142" fmla="*/ 4970362 h 6858000"/>
              <a:gd name="connsiteX143" fmla="*/ 2876100 w 7467600"/>
              <a:gd name="connsiteY143" fmla="*/ 4995397 h 6858000"/>
              <a:gd name="connsiteX144" fmla="*/ 3042600 w 7467600"/>
              <a:gd name="connsiteY144" fmla="*/ 5059532 h 6858000"/>
              <a:gd name="connsiteX145" fmla="*/ 1997014 w 7467600"/>
              <a:gd name="connsiteY145" fmla="*/ 4698007 h 6858000"/>
              <a:gd name="connsiteX146" fmla="*/ 2305292 w 7467600"/>
              <a:gd name="connsiteY146" fmla="*/ 4219492 h 6858000"/>
              <a:gd name="connsiteX147" fmla="*/ 3360922 w 7467600"/>
              <a:gd name="connsiteY147" fmla="*/ 4529373 h 6858000"/>
              <a:gd name="connsiteX148" fmla="*/ 3492420 w 7467600"/>
              <a:gd name="connsiteY148" fmla="*/ 4510145 h 6858000"/>
              <a:gd name="connsiteX149" fmla="*/ 3364086 w 7467600"/>
              <a:gd name="connsiteY149" fmla="*/ 4480340 h 6858000"/>
              <a:gd name="connsiteX150" fmla="*/ 3225818 w 7467600"/>
              <a:gd name="connsiteY150" fmla="*/ 4411822 h 6858000"/>
              <a:gd name="connsiteX151" fmla="*/ 3129696 w 7467600"/>
              <a:gd name="connsiteY151" fmla="*/ 4360704 h 6858000"/>
              <a:gd name="connsiteX152" fmla="*/ 2814545 w 7467600"/>
              <a:gd name="connsiteY152" fmla="*/ 4282955 h 6858000"/>
              <a:gd name="connsiteX153" fmla="*/ 2305292 w 7467600"/>
              <a:gd name="connsiteY153" fmla="*/ 4219492 h 6858000"/>
              <a:gd name="connsiteX154" fmla="*/ 2626982 w 7467600"/>
              <a:gd name="connsiteY154" fmla="*/ 4206450 h 6858000"/>
              <a:gd name="connsiteX155" fmla="*/ 2490617 w 7467600"/>
              <a:gd name="connsiteY155" fmla="*/ 4206951 h 6858000"/>
              <a:gd name="connsiteX156" fmla="*/ 2819869 w 7467600"/>
              <a:gd name="connsiteY156" fmla="*/ 4252936 h 6858000"/>
              <a:gd name="connsiteX157" fmla="*/ 3143018 w 7467600"/>
              <a:gd name="connsiteY157" fmla="*/ 4332698 h 6858000"/>
              <a:gd name="connsiteX158" fmla="*/ 3241520 w 7467600"/>
              <a:gd name="connsiteY158" fmla="*/ 4385112 h 6858000"/>
              <a:gd name="connsiteX159" fmla="*/ 3374575 w 7467600"/>
              <a:gd name="connsiteY159" fmla="*/ 4451517 h 6858000"/>
              <a:gd name="connsiteX160" fmla="*/ 3505221 w 7467600"/>
              <a:gd name="connsiteY160" fmla="*/ 4480757 h 6858000"/>
              <a:gd name="connsiteX161" fmla="*/ 2626982 w 7467600"/>
              <a:gd name="connsiteY161" fmla="*/ 4206450 h 6858000"/>
              <a:gd name="connsiteX162" fmla="*/ 1310106 w 7467600"/>
              <a:gd name="connsiteY162" fmla="*/ 3943217 h 6858000"/>
              <a:gd name="connsiteX163" fmla="*/ 854994 w 7467600"/>
              <a:gd name="connsiteY163" fmla="*/ 4399136 h 6858000"/>
              <a:gd name="connsiteX164" fmla="*/ 742462 w 7467600"/>
              <a:gd name="connsiteY164" fmla="*/ 4594648 h 6858000"/>
              <a:gd name="connsiteX165" fmla="*/ 820602 w 7467600"/>
              <a:gd name="connsiteY165" fmla="*/ 4485915 h 6858000"/>
              <a:gd name="connsiteX166" fmla="*/ 878295 w 7467600"/>
              <a:gd name="connsiteY166" fmla="*/ 4403594 h 6858000"/>
              <a:gd name="connsiteX167" fmla="*/ 1240607 w 7467600"/>
              <a:gd name="connsiteY167" fmla="*/ 4010401 h 6858000"/>
              <a:gd name="connsiteX168" fmla="*/ 1310106 w 7467600"/>
              <a:gd name="connsiteY168" fmla="*/ 3943217 h 6858000"/>
              <a:gd name="connsiteX169" fmla="*/ 1423113 w 7467600"/>
              <a:gd name="connsiteY169" fmla="*/ 3874565 h 6858000"/>
              <a:gd name="connsiteX170" fmla="*/ 1260565 w 7467600"/>
              <a:gd name="connsiteY170" fmla="*/ 4031982 h 6858000"/>
              <a:gd name="connsiteX171" fmla="*/ 901900 w 7467600"/>
              <a:gd name="connsiteY171" fmla="*/ 4421236 h 6858000"/>
              <a:gd name="connsiteX172" fmla="*/ 845044 w 7467600"/>
              <a:gd name="connsiteY172" fmla="*/ 4502436 h 6858000"/>
              <a:gd name="connsiteX173" fmla="*/ 685926 w 7467600"/>
              <a:gd name="connsiteY173" fmla="*/ 4703069 h 6858000"/>
              <a:gd name="connsiteX174" fmla="*/ 684248 w 7467600"/>
              <a:gd name="connsiteY174" fmla="*/ 4706721 h 6858000"/>
              <a:gd name="connsiteX175" fmla="*/ 1423113 w 7467600"/>
              <a:gd name="connsiteY175" fmla="*/ 3874565 h 6858000"/>
              <a:gd name="connsiteX176" fmla="*/ 3316479 w 7467600"/>
              <a:gd name="connsiteY176" fmla="*/ 3872136 h 6858000"/>
              <a:gd name="connsiteX177" fmla="*/ 3546806 w 7467600"/>
              <a:gd name="connsiteY177" fmla="*/ 4356139 h 6858000"/>
              <a:gd name="connsiteX178" fmla="*/ 3364433 w 7467600"/>
              <a:gd name="connsiteY178" fmla="*/ 3953121 h 6858000"/>
              <a:gd name="connsiteX179" fmla="*/ 3316479 w 7467600"/>
              <a:gd name="connsiteY179" fmla="*/ 3872136 h 6858000"/>
              <a:gd name="connsiteX180" fmla="*/ 3291335 w 7467600"/>
              <a:gd name="connsiteY180" fmla="*/ 3767420 h 6858000"/>
              <a:gd name="connsiteX181" fmla="*/ 3390805 w 7467600"/>
              <a:gd name="connsiteY181" fmla="*/ 3937163 h 6858000"/>
              <a:gd name="connsiteX182" fmla="*/ 3579062 w 7467600"/>
              <a:gd name="connsiteY182" fmla="*/ 4359040 h 6858000"/>
              <a:gd name="connsiteX183" fmla="*/ 3467355 w 7467600"/>
              <a:gd name="connsiteY183" fmla="*/ 3988130 h 6858000"/>
              <a:gd name="connsiteX184" fmla="*/ 3310753 w 7467600"/>
              <a:gd name="connsiteY184" fmla="*/ 3787140 h 6858000"/>
              <a:gd name="connsiteX185" fmla="*/ 3291335 w 7467600"/>
              <a:gd name="connsiteY185" fmla="*/ 3767420 h 6858000"/>
              <a:gd name="connsiteX186" fmla="*/ 1635889 w 7467600"/>
              <a:gd name="connsiteY186" fmla="*/ 3709494 h 6858000"/>
              <a:gd name="connsiteX187" fmla="*/ 1634800 w 7467600"/>
              <a:gd name="connsiteY187" fmla="*/ 3731111 h 6858000"/>
              <a:gd name="connsiteX188" fmla="*/ 1635889 w 7467600"/>
              <a:gd name="connsiteY188" fmla="*/ 3709494 h 6858000"/>
              <a:gd name="connsiteX189" fmla="*/ 1510397 w 7467600"/>
              <a:gd name="connsiteY189" fmla="*/ 3684705 h 6858000"/>
              <a:gd name="connsiteX190" fmla="*/ 1146550 w 7467600"/>
              <a:gd name="connsiteY190" fmla="*/ 3802012 h 6858000"/>
              <a:gd name="connsiteX191" fmla="*/ 698834 w 7467600"/>
              <a:gd name="connsiteY191" fmla="*/ 3952272 h 6858000"/>
              <a:gd name="connsiteX192" fmla="*/ 34256 w 7467600"/>
              <a:gd name="connsiteY192" fmla="*/ 4347603 h 6858000"/>
              <a:gd name="connsiteX193" fmla="*/ 527241 w 7467600"/>
              <a:gd name="connsiteY193" fmla="*/ 4065078 h 6858000"/>
              <a:gd name="connsiteX194" fmla="*/ 1510397 w 7467600"/>
              <a:gd name="connsiteY194" fmla="*/ 3684705 h 6858000"/>
              <a:gd name="connsiteX195" fmla="*/ 1313114 w 7467600"/>
              <a:gd name="connsiteY195" fmla="*/ 3655216 h 6858000"/>
              <a:gd name="connsiteX196" fmla="*/ 1109304 w 7467600"/>
              <a:gd name="connsiteY196" fmla="*/ 3669030 h 6858000"/>
              <a:gd name="connsiteX197" fmla="*/ 8129 w 7467600"/>
              <a:gd name="connsiteY197" fmla="*/ 4330519 h 6858000"/>
              <a:gd name="connsiteX198" fmla="*/ 687572 w 7467600"/>
              <a:gd name="connsiteY198" fmla="*/ 3925629 h 6858000"/>
              <a:gd name="connsiteX199" fmla="*/ 1138365 w 7467600"/>
              <a:gd name="connsiteY199" fmla="*/ 3774515 h 6858000"/>
              <a:gd name="connsiteX200" fmla="*/ 1505579 w 7467600"/>
              <a:gd name="connsiteY200" fmla="*/ 3655526 h 6858000"/>
              <a:gd name="connsiteX201" fmla="*/ 1313114 w 7467600"/>
              <a:gd name="connsiteY201" fmla="*/ 3655216 h 6858000"/>
              <a:gd name="connsiteX202" fmla="*/ 3655073 w 7467600"/>
              <a:gd name="connsiteY202" fmla="*/ 3650884 h 6858000"/>
              <a:gd name="connsiteX203" fmla="*/ 3989938 w 7467600"/>
              <a:gd name="connsiteY203" fmla="*/ 3991685 h 6858000"/>
              <a:gd name="connsiteX204" fmla="*/ 4393907 w 7467600"/>
              <a:gd name="connsiteY204" fmla="*/ 4261258 h 6858000"/>
              <a:gd name="connsiteX205" fmla="*/ 4648051 w 7467600"/>
              <a:gd name="connsiteY205" fmla="*/ 4374051 h 6858000"/>
              <a:gd name="connsiteX206" fmla="*/ 4383389 w 7467600"/>
              <a:gd name="connsiteY206" fmla="*/ 4184369 h 6858000"/>
              <a:gd name="connsiteX207" fmla="*/ 4165508 w 7467600"/>
              <a:gd name="connsiteY207" fmla="*/ 4035196 h 6858000"/>
              <a:gd name="connsiteX208" fmla="*/ 4068162 w 7467600"/>
              <a:gd name="connsiteY208" fmla="*/ 3953394 h 6858000"/>
              <a:gd name="connsiteX209" fmla="*/ 3981416 w 7467600"/>
              <a:gd name="connsiteY209" fmla="*/ 3880482 h 6858000"/>
              <a:gd name="connsiteX210" fmla="*/ 3800147 w 7467600"/>
              <a:gd name="connsiteY210" fmla="*/ 3749872 h 6858000"/>
              <a:gd name="connsiteX211" fmla="*/ 3655073 w 7467600"/>
              <a:gd name="connsiteY211" fmla="*/ 3650884 h 6858000"/>
              <a:gd name="connsiteX212" fmla="*/ 3670252 w 7467600"/>
              <a:gd name="connsiteY212" fmla="*/ 3622798 h 6858000"/>
              <a:gd name="connsiteX213" fmla="*/ 3817258 w 7467600"/>
              <a:gd name="connsiteY213" fmla="*/ 3723577 h 6858000"/>
              <a:gd name="connsiteX214" fmla="*/ 4000461 w 7467600"/>
              <a:gd name="connsiteY214" fmla="*/ 3855966 h 6858000"/>
              <a:gd name="connsiteX215" fmla="*/ 4088180 w 7467600"/>
              <a:gd name="connsiteY215" fmla="*/ 3929774 h 6858000"/>
              <a:gd name="connsiteX216" fmla="*/ 4184555 w 7467600"/>
              <a:gd name="connsiteY216" fmla="*/ 4010683 h 6858000"/>
              <a:gd name="connsiteX217" fmla="*/ 4399563 w 7467600"/>
              <a:gd name="connsiteY217" fmla="*/ 4158106 h 6858000"/>
              <a:gd name="connsiteX218" fmla="*/ 4684469 w 7467600"/>
              <a:gd name="connsiteY218" fmla="*/ 4364680 h 6858000"/>
              <a:gd name="connsiteX219" fmla="*/ 4690271 w 7467600"/>
              <a:gd name="connsiteY219" fmla="*/ 4370034 h 6858000"/>
              <a:gd name="connsiteX220" fmla="*/ 4136093 w 7467600"/>
              <a:gd name="connsiteY220" fmla="*/ 3858466 h 6858000"/>
              <a:gd name="connsiteX221" fmla="*/ 3670252 w 7467600"/>
              <a:gd name="connsiteY221" fmla="*/ 3622798 h 6858000"/>
              <a:gd name="connsiteX222" fmla="*/ 4440129 w 7467600"/>
              <a:gd name="connsiteY222" fmla="*/ 3448571 h 6858000"/>
              <a:gd name="connsiteX223" fmla="*/ 4856525 w 7467600"/>
              <a:gd name="connsiteY223" fmla="*/ 3915351 h 6858000"/>
              <a:gd name="connsiteX224" fmla="*/ 5059055 w 7467600"/>
              <a:gd name="connsiteY224" fmla="*/ 4108918 h 6858000"/>
              <a:gd name="connsiteX225" fmla="*/ 5290070 w 7467600"/>
              <a:gd name="connsiteY225" fmla="*/ 4263619 h 6858000"/>
              <a:gd name="connsiteX226" fmla="*/ 4834991 w 7467600"/>
              <a:gd name="connsiteY226" fmla="*/ 3830985 h 6858000"/>
              <a:gd name="connsiteX227" fmla="*/ 4440129 w 7467600"/>
              <a:gd name="connsiteY227" fmla="*/ 3448571 h 6858000"/>
              <a:gd name="connsiteX228" fmla="*/ 4441737 w 7467600"/>
              <a:gd name="connsiteY228" fmla="*/ 3399734 h 6858000"/>
              <a:gd name="connsiteX229" fmla="*/ 4431236 w 7467600"/>
              <a:gd name="connsiteY229" fmla="*/ 3400954 h 6858000"/>
              <a:gd name="connsiteX230" fmla="*/ 4557150 w 7467600"/>
              <a:gd name="connsiteY230" fmla="*/ 3510023 h 6858000"/>
              <a:gd name="connsiteX231" fmla="*/ 4856936 w 7467600"/>
              <a:gd name="connsiteY231" fmla="*/ 3809146 h 6858000"/>
              <a:gd name="connsiteX232" fmla="*/ 5111996 w 7467600"/>
              <a:gd name="connsiteY232" fmla="*/ 4065759 h 6858000"/>
              <a:gd name="connsiteX233" fmla="*/ 5388878 w 7467600"/>
              <a:gd name="connsiteY233" fmla="*/ 4300185 h 6858000"/>
              <a:gd name="connsiteX234" fmla="*/ 5425556 w 7467600"/>
              <a:gd name="connsiteY234" fmla="*/ 4308967 h 6858000"/>
              <a:gd name="connsiteX235" fmla="*/ 4943646 w 7467600"/>
              <a:gd name="connsiteY235" fmla="*/ 3822916 h 6858000"/>
              <a:gd name="connsiteX236" fmla="*/ 4594837 w 7467600"/>
              <a:gd name="connsiteY236" fmla="*/ 3532274 h 6858000"/>
              <a:gd name="connsiteX237" fmla="*/ 4441737 w 7467600"/>
              <a:gd name="connsiteY237" fmla="*/ 3399734 h 6858000"/>
              <a:gd name="connsiteX238" fmla="*/ 5425834 w 7467600"/>
              <a:gd name="connsiteY238" fmla="*/ 3162785 h 6858000"/>
              <a:gd name="connsiteX239" fmla="*/ 5401644 w 7467600"/>
              <a:gd name="connsiteY239" fmla="*/ 3617847 h 6858000"/>
              <a:gd name="connsiteX240" fmla="*/ 5467256 w 7467600"/>
              <a:gd name="connsiteY240" fmla="*/ 4175494 h 6858000"/>
              <a:gd name="connsiteX241" fmla="*/ 5448069 w 7467600"/>
              <a:gd name="connsiteY241" fmla="*/ 3567554 h 6858000"/>
              <a:gd name="connsiteX242" fmla="*/ 5425834 w 7467600"/>
              <a:gd name="connsiteY242" fmla="*/ 3162785 h 6858000"/>
              <a:gd name="connsiteX243" fmla="*/ 1318687 w 7467600"/>
              <a:gd name="connsiteY243" fmla="*/ 3113840 h 6858000"/>
              <a:gd name="connsiteX244" fmla="*/ 1066793 w 7467600"/>
              <a:gd name="connsiteY244" fmla="*/ 3212171 h 6858000"/>
              <a:gd name="connsiteX245" fmla="*/ 993319 w 7467600"/>
              <a:gd name="connsiteY245" fmla="*/ 3247648 h 6858000"/>
              <a:gd name="connsiteX246" fmla="*/ 853081 w 7467600"/>
              <a:gd name="connsiteY246" fmla="*/ 3312410 h 6858000"/>
              <a:gd name="connsiteX247" fmla="*/ 805957 w 7467600"/>
              <a:gd name="connsiteY247" fmla="*/ 3330443 h 6858000"/>
              <a:gd name="connsiteX248" fmla="*/ 1318687 w 7467600"/>
              <a:gd name="connsiteY248" fmla="*/ 3113840 h 6858000"/>
              <a:gd name="connsiteX249" fmla="*/ 5453702 w 7467600"/>
              <a:gd name="connsiteY249" fmla="*/ 3090882 h 6858000"/>
              <a:gd name="connsiteX250" fmla="*/ 5480135 w 7467600"/>
              <a:gd name="connsiteY250" fmla="*/ 3565802 h 6858000"/>
              <a:gd name="connsiteX251" fmla="*/ 5499023 w 7467600"/>
              <a:gd name="connsiteY251" fmla="*/ 4166310 h 6858000"/>
              <a:gd name="connsiteX252" fmla="*/ 5547022 w 7467600"/>
              <a:gd name="connsiteY252" fmla="*/ 3607838 h 6858000"/>
              <a:gd name="connsiteX253" fmla="*/ 5515964 w 7467600"/>
              <a:gd name="connsiteY253" fmla="*/ 3378541 h 6858000"/>
              <a:gd name="connsiteX254" fmla="*/ 5453702 w 7467600"/>
              <a:gd name="connsiteY254" fmla="*/ 3090882 h 6858000"/>
              <a:gd name="connsiteX255" fmla="*/ 1238695 w 7467600"/>
              <a:gd name="connsiteY255" fmla="*/ 3076820 h 6858000"/>
              <a:gd name="connsiteX256" fmla="*/ 716371 w 7467600"/>
              <a:gd name="connsiteY256" fmla="*/ 3293249 h 6858000"/>
              <a:gd name="connsiteX257" fmla="*/ 579522 w 7467600"/>
              <a:gd name="connsiteY257" fmla="*/ 3371759 h 6858000"/>
              <a:gd name="connsiteX258" fmla="*/ 600288 w 7467600"/>
              <a:gd name="connsiteY258" fmla="*/ 3365555 h 6858000"/>
              <a:gd name="connsiteX259" fmla="*/ 840692 w 7467600"/>
              <a:gd name="connsiteY259" fmla="*/ 3284921 h 6858000"/>
              <a:gd name="connsiteX260" fmla="*/ 979248 w 7467600"/>
              <a:gd name="connsiteY260" fmla="*/ 3221003 h 6858000"/>
              <a:gd name="connsiteX261" fmla="*/ 1053282 w 7467600"/>
              <a:gd name="connsiteY261" fmla="*/ 3185247 h 6858000"/>
              <a:gd name="connsiteX262" fmla="*/ 1320603 w 7467600"/>
              <a:gd name="connsiteY262" fmla="*/ 3081281 h 6858000"/>
              <a:gd name="connsiteX263" fmla="*/ 1238695 w 7467600"/>
              <a:gd name="connsiteY263" fmla="*/ 3076820 h 6858000"/>
              <a:gd name="connsiteX264" fmla="*/ 5425627 w 7467600"/>
              <a:gd name="connsiteY264" fmla="*/ 2954192 h 6858000"/>
              <a:gd name="connsiteX265" fmla="*/ 5470770 w 7467600"/>
              <a:gd name="connsiteY265" fmla="*/ 3005435 h 6858000"/>
              <a:gd name="connsiteX266" fmla="*/ 5519779 w 7467600"/>
              <a:gd name="connsiteY266" fmla="*/ 4359223 h 6858000"/>
              <a:gd name="connsiteX267" fmla="*/ 5520293 w 7467600"/>
              <a:gd name="connsiteY267" fmla="*/ 4360602 h 6858000"/>
              <a:gd name="connsiteX268" fmla="*/ 5767221 w 7467600"/>
              <a:gd name="connsiteY268" fmla="*/ 4665564 h 6858000"/>
              <a:gd name="connsiteX269" fmla="*/ 6937169 w 7467600"/>
              <a:gd name="connsiteY269" fmla="*/ 4815941 h 6858000"/>
              <a:gd name="connsiteX270" fmla="*/ 6953922 w 7467600"/>
              <a:gd name="connsiteY270" fmla="*/ 4890068 h 6858000"/>
              <a:gd name="connsiteX271" fmla="*/ 6071359 w 7467600"/>
              <a:gd name="connsiteY271" fmla="*/ 4770770 h 6858000"/>
              <a:gd name="connsiteX272" fmla="*/ 6038839 w 7467600"/>
              <a:gd name="connsiteY272" fmla="*/ 4764474 h 6858000"/>
              <a:gd name="connsiteX273" fmla="*/ 6038706 w 7467600"/>
              <a:gd name="connsiteY273" fmla="*/ 4763847 h 6858000"/>
              <a:gd name="connsiteX274" fmla="*/ 6037784 w 7467600"/>
              <a:gd name="connsiteY274" fmla="*/ 4764270 h 6858000"/>
              <a:gd name="connsiteX275" fmla="*/ 6038839 w 7467600"/>
              <a:gd name="connsiteY275" fmla="*/ 4764474 h 6858000"/>
              <a:gd name="connsiteX276" fmla="*/ 6040338 w 7467600"/>
              <a:gd name="connsiteY276" fmla="*/ 4771418 h 6858000"/>
              <a:gd name="connsiteX277" fmla="*/ 6024488 w 7467600"/>
              <a:gd name="connsiteY277" fmla="*/ 4809903 h 6858000"/>
              <a:gd name="connsiteX278" fmla="*/ 5599771 w 7467600"/>
              <a:gd name="connsiteY278" fmla="*/ 5509652 h 6858000"/>
              <a:gd name="connsiteX279" fmla="*/ 5548843 w 7467600"/>
              <a:gd name="connsiteY279" fmla="*/ 5563845 h 6858000"/>
              <a:gd name="connsiteX280" fmla="*/ 5940952 w 7467600"/>
              <a:gd name="connsiteY280" fmla="*/ 6250028 h 6858000"/>
              <a:gd name="connsiteX281" fmla="*/ 6043441 w 7467600"/>
              <a:gd name="connsiteY281" fmla="*/ 6665847 h 6858000"/>
              <a:gd name="connsiteX282" fmla="*/ 6093432 w 7467600"/>
              <a:gd name="connsiteY282" fmla="*/ 6858000 h 6858000"/>
              <a:gd name="connsiteX283" fmla="*/ 6034344 w 7467600"/>
              <a:gd name="connsiteY283" fmla="*/ 6858000 h 6858000"/>
              <a:gd name="connsiteX284" fmla="*/ 6026679 w 7467600"/>
              <a:gd name="connsiteY284" fmla="*/ 6836959 h 6858000"/>
              <a:gd name="connsiteX285" fmla="*/ 5800441 w 7467600"/>
              <a:gd name="connsiteY285" fmla="*/ 6335286 h 6858000"/>
              <a:gd name="connsiteX286" fmla="*/ 5526562 w 7467600"/>
              <a:gd name="connsiteY286" fmla="*/ 5705388 h 6858000"/>
              <a:gd name="connsiteX287" fmla="*/ 5519640 w 7467600"/>
              <a:gd name="connsiteY287" fmla="*/ 5683774 h 6858000"/>
              <a:gd name="connsiteX288" fmla="*/ 5844559 w 7467600"/>
              <a:gd name="connsiteY288" fmla="*/ 6553349 h 6858000"/>
              <a:gd name="connsiteX289" fmla="*/ 5975994 w 7467600"/>
              <a:gd name="connsiteY289" fmla="*/ 6858000 h 6858000"/>
              <a:gd name="connsiteX290" fmla="*/ 5898547 w 7467600"/>
              <a:gd name="connsiteY290" fmla="*/ 6858000 h 6858000"/>
              <a:gd name="connsiteX291" fmla="*/ 5682041 w 7467600"/>
              <a:gd name="connsiteY291" fmla="*/ 6355860 h 6858000"/>
              <a:gd name="connsiteX292" fmla="*/ 5461758 w 7467600"/>
              <a:gd name="connsiteY292" fmla="*/ 5820220 h 6858000"/>
              <a:gd name="connsiteX293" fmla="*/ 5237282 w 7467600"/>
              <a:gd name="connsiteY293" fmla="*/ 6579086 h 6858000"/>
              <a:gd name="connsiteX294" fmla="*/ 5115009 w 7467600"/>
              <a:gd name="connsiteY294" fmla="*/ 6858000 h 6858000"/>
              <a:gd name="connsiteX295" fmla="*/ 5028074 w 7467600"/>
              <a:gd name="connsiteY295" fmla="*/ 6858000 h 6858000"/>
              <a:gd name="connsiteX296" fmla="*/ 5079508 w 7467600"/>
              <a:gd name="connsiteY296" fmla="*/ 6749074 h 6858000"/>
              <a:gd name="connsiteX297" fmla="*/ 5371846 w 7467600"/>
              <a:gd name="connsiteY297" fmla="*/ 5924413 h 6858000"/>
              <a:gd name="connsiteX298" fmla="*/ 5270512 w 7467600"/>
              <a:gd name="connsiteY298" fmla="*/ 6138975 h 6858000"/>
              <a:gd name="connsiteX299" fmla="*/ 5062409 w 7467600"/>
              <a:gd name="connsiteY299" fmla="*/ 6653544 h 6858000"/>
              <a:gd name="connsiteX300" fmla="*/ 5036628 w 7467600"/>
              <a:gd name="connsiteY300" fmla="*/ 6754247 h 6858000"/>
              <a:gd name="connsiteX301" fmla="*/ 5009112 w 7467600"/>
              <a:gd name="connsiteY301" fmla="*/ 6858000 h 6858000"/>
              <a:gd name="connsiteX302" fmla="*/ 4976679 w 7467600"/>
              <a:gd name="connsiteY302" fmla="*/ 6858000 h 6858000"/>
              <a:gd name="connsiteX303" fmla="*/ 5006537 w 7467600"/>
              <a:gd name="connsiteY303" fmla="*/ 6747068 h 6858000"/>
              <a:gd name="connsiteX304" fmla="*/ 5032723 w 7467600"/>
              <a:gd name="connsiteY304" fmla="*/ 6644957 h 6858000"/>
              <a:gd name="connsiteX305" fmla="*/ 5242949 w 7467600"/>
              <a:gd name="connsiteY305" fmla="*/ 6125175 h 6858000"/>
              <a:gd name="connsiteX306" fmla="*/ 5286321 w 7467600"/>
              <a:gd name="connsiteY306" fmla="*/ 6033555 h 6858000"/>
              <a:gd name="connsiteX307" fmla="*/ 5008210 w 7467600"/>
              <a:gd name="connsiteY307" fmla="*/ 6649194 h 6858000"/>
              <a:gd name="connsiteX308" fmla="*/ 4986321 w 7467600"/>
              <a:gd name="connsiteY308" fmla="*/ 6765687 h 6858000"/>
              <a:gd name="connsiteX309" fmla="*/ 4973474 w 7467600"/>
              <a:gd name="connsiteY309" fmla="*/ 6858000 h 6858000"/>
              <a:gd name="connsiteX310" fmla="*/ 4907178 w 7467600"/>
              <a:gd name="connsiteY310" fmla="*/ 6858000 h 6858000"/>
              <a:gd name="connsiteX311" fmla="*/ 4910810 w 7467600"/>
              <a:gd name="connsiteY311" fmla="*/ 6829660 h 6858000"/>
              <a:gd name="connsiteX312" fmla="*/ 4987461 w 7467600"/>
              <a:gd name="connsiteY312" fmla="*/ 6432994 h 6858000"/>
              <a:gd name="connsiteX313" fmla="*/ 5179262 w 7467600"/>
              <a:gd name="connsiteY313" fmla="*/ 6035044 h 6858000"/>
              <a:gd name="connsiteX314" fmla="*/ 4689678 w 7467600"/>
              <a:gd name="connsiteY314" fmla="*/ 6440241 h 6858000"/>
              <a:gd name="connsiteX315" fmla="*/ 4477543 w 7467600"/>
              <a:gd name="connsiteY315" fmla="*/ 6674836 h 6858000"/>
              <a:gd name="connsiteX316" fmla="*/ 4329957 w 7467600"/>
              <a:gd name="connsiteY316" fmla="*/ 6858000 h 6858000"/>
              <a:gd name="connsiteX317" fmla="*/ 4218595 w 7467600"/>
              <a:gd name="connsiteY317" fmla="*/ 6858000 h 6858000"/>
              <a:gd name="connsiteX318" fmla="*/ 4368888 w 7467600"/>
              <a:gd name="connsiteY318" fmla="*/ 6668412 h 6858000"/>
              <a:gd name="connsiteX319" fmla="*/ 4563091 w 7467600"/>
              <a:gd name="connsiteY319" fmla="*/ 6442508 h 6858000"/>
              <a:gd name="connsiteX320" fmla="*/ 5387324 w 7467600"/>
              <a:gd name="connsiteY320" fmla="*/ 5705830 h 6858000"/>
              <a:gd name="connsiteX321" fmla="*/ 5073620 w 7467600"/>
              <a:gd name="connsiteY321" fmla="*/ 5955437 h 6858000"/>
              <a:gd name="connsiteX322" fmla="*/ 4689789 w 7467600"/>
              <a:gd name="connsiteY322" fmla="*/ 6268382 h 6858000"/>
              <a:gd name="connsiteX323" fmla="*/ 4418722 w 7467600"/>
              <a:gd name="connsiteY323" fmla="*/ 6570886 h 6858000"/>
              <a:gd name="connsiteX324" fmla="*/ 4214944 w 7467600"/>
              <a:gd name="connsiteY324" fmla="*/ 6858000 h 6858000"/>
              <a:gd name="connsiteX325" fmla="*/ 4177898 w 7467600"/>
              <a:gd name="connsiteY325" fmla="*/ 6858000 h 6858000"/>
              <a:gd name="connsiteX326" fmla="*/ 4391597 w 7467600"/>
              <a:gd name="connsiteY326" fmla="*/ 6556370 h 6858000"/>
              <a:gd name="connsiteX327" fmla="*/ 4668889 w 7467600"/>
              <a:gd name="connsiteY327" fmla="*/ 6246399 h 6858000"/>
              <a:gd name="connsiteX328" fmla="*/ 5055427 w 7467600"/>
              <a:gd name="connsiteY328" fmla="*/ 5931476 h 6858000"/>
              <a:gd name="connsiteX329" fmla="*/ 5371814 w 7467600"/>
              <a:gd name="connsiteY329" fmla="*/ 5678975 h 6858000"/>
              <a:gd name="connsiteX330" fmla="*/ 4987918 w 7467600"/>
              <a:gd name="connsiteY330" fmla="*/ 5838701 h 6858000"/>
              <a:gd name="connsiteX331" fmla="*/ 4317146 w 7467600"/>
              <a:gd name="connsiteY331" fmla="*/ 6587716 h 6858000"/>
              <a:gd name="connsiteX332" fmla="*/ 4171627 w 7467600"/>
              <a:gd name="connsiteY332" fmla="*/ 6858000 h 6858000"/>
              <a:gd name="connsiteX333" fmla="*/ 4081585 w 7467600"/>
              <a:gd name="connsiteY333" fmla="*/ 6858000 h 6858000"/>
              <a:gd name="connsiteX334" fmla="*/ 4238603 w 7467600"/>
              <a:gd name="connsiteY334" fmla="*/ 6559341 h 6858000"/>
              <a:gd name="connsiteX335" fmla="*/ 4778333 w 7467600"/>
              <a:gd name="connsiteY335" fmla="*/ 5873626 h 6858000"/>
              <a:gd name="connsiteX336" fmla="*/ 5414185 w 7467600"/>
              <a:gd name="connsiteY336" fmla="*/ 5573882 h 6858000"/>
              <a:gd name="connsiteX337" fmla="*/ 5959648 w 7467600"/>
              <a:gd name="connsiteY337" fmla="*/ 4760797 h 6858000"/>
              <a:gd name="connsiteX338" fmla="*/ 5355019 w 7467600"/>
              <a:gd name="connsiteY338" fmla="*/ 4734672 h 6858000"/>
              <a:gd name="connsiteX339" fmla="*/ 5083565 w 7467600"/>
              <a:gd name="connsiteY339" fmla="*/ 5179121 h 6858000"/>
              <a:gd name="connsiteX340" fmla="*/ 4713577 w 7467600"/>
              <a:gd name="connsiteY340" fmla="*/ 5616803 h 6858000"/>
              <a:gd name="connsiteX341" fmla="*/ 3989559 w 7467600"/>
              <a:gd name="connsiteY341" fmla="*/ 6145945 h 6858000"/>
              <a:gd name="connsiteX342" fmla="*/ 3939824 w 7467600"/>
              <a:gd name="connsiteY342" fmla="*/ 6066900 h 6858000"/>
              <a:gd name="connsiteX343" fmla="*/ 4584537 w 7467600"/>
              <a:gd name="connsiteY343" fmla="*/ 5324826 h 6858000"/>
              <a:gd name="connsiteX344" fmla="*/ 5037105 w 7467600"/>
              <a:gd name="connsiteY344" fmla="*/ 5088765 h 6858000"/>
              <a:gd name="connsiteX345" fmla="*/ 5039930 w 7467600"/>
              <a:gd name="connsiteY345" fmla="*/ 5089585 h 6858000"/>
              <a:gd name="connsiteX346" fmla="*/ 5263764 w 7467600"/>
              <a:gd name="connsiteY346" fmla="*/ 4735525 h 6858000"/>
              <a:gd name="connsiteX347" fmla="*/ 4086300 w 7467600"/>
              <a:gd name="connsiteY347" fmla="*/ 4884599 h 6858000"/>
              <a:gd name="connsiteX348" fmla="*/ 4085485 w 7467600"/>
              <a:gd name="connsiteY348" fmla="*/ 4899070 h 6858000"/>
              <a:gd name="connsiteX349" fmla="*/ 3871915 w 7467600"/>
              <a:gd name="connsiteY349" fmla="*/ 5253645 h 6858000"/>
              <a:gd name="connsiteX350" fmla="*/ 3799374 w 7467600"/>
              <a:gd name="connsiteY350" fmla="*/ 5466127 h 6858000"/>
              <a:gd name="connsiteX351" fmla="*/ 3498850 w 7467600"/>
              <a:gd name="connsiteY351" fmla="*/ 6661888 h 6858000"/>
              <a:gd name="connsiteX352" fmla="*/ 3399216 w 7467600"/>
              <a:gd name="connsiteY352" fmla="*/ 6858000 h 6858000"/>
              <a:gd name="connsiteX353" fmla="*/ 3303688 w 7467600"/>
              <a:gd name="connsiteY353" fmla="*/ 6858000 h 6858000"/>
              <a:gd name="connsiteX354" fmla="*/ 3391774 w 7467600"/>
              <a:gd name="connsiteY354" fmla="*/ 6697181 h 6858000"/>
              <a:gd name="connsiteX355" fmla="*/ 3735540 w 7467600"/>
              <a:gd name="connsiteY355" fmla="*/ 5546923 h 6858000"/>
              <a:gd name="connsiteX356" fmla="*/ 3729438 w 7467600"/>
              <a:gd name="connsiteY356" fmla="*/ 5569058 h 6858000"/>
              <a:gd name="connsiteX357" fmla="*/ 3707782 w 7467600"/>
              <a:gd name="connsiteY357" fmla="*/ 5644908 h 6858000"/>
              <a:gd name="connsiteX358" fmla="*/ 3583827 w 7467600"/>
              <a:gd name="connsiteY358" fmla="*/ 6039215 h 6858000"/>
              <a:gd name="connsiteX359" fmla="*/ 3547861 w 7467600"/>
              <a:gd name="connsiteY359" fmla="*/ 6129609 h 6858000"/>
              <a:gd name="connsiteX360" fmla="*/ 3490905 w 7467600"/>
              <a:gd name="connsiteY360" fmla="*/ 6277660 h 6858000"/>
              <a:gd name="connsiteX361" fmla="*/ 3455859 w 7467600"/>
              <a:gd name="connsiteY361" fmla="*/ 6391301 h 6858000"/>
              <a:gd name="connsiteX362" fmla="*/ 3429112 w 7467600"/>
              <a:gd name="connsiteY362" fmla="*/ 6479469 h 6858000"/>
              <a:gd name="connsiteX363" fmla="*/ 3304862 w 7467600"/>
              <a:gd name="connsiteY363" fmla="*/ 6796476 h 6858000"/>
              <a:gd name="connsiteX364" fmla="*/ 3276071 w 7467600"/>
              <a:gd name="connsiteY364" fmla="*/ 6858000 h 6858000"/>
              <a:gd name="connsiteX365" fmla="*/ 3240805 w 7467600"/>
              <a:gd name="connsiteY365" fmla="*/ 6858000 h 6858000"/>
              <a:gd name="connsiteX366" fmla="*/ 3275917 w 7467600"/>
              <a:gd name="connsiteY366" fmla="*/ 6783192 h 6858000"/>
              <a:gd name="connsiteX367" fmla="*/ 3399358 w 7467600"/>
              <a:gd name="connsiteY367" fmla="*/ 6469011 h 6858000"/>
              <a:gd name="connsiteX368" fmla="*/ 3425650 w 7467600"/>
              <a:gd name="connsiteY368" fmla="*/ 6381333 h 6858000"/>
              <a:gd name="connsiteX369" fmla="*/ 3460661 w 7467600"/>
              <a:gd name="connsiteY369" fmla="*/ 6266763 h 6858000"/>
              <a:gd name="connsiteX370" fmla="*/ 3518021 w 7467600"/>
              <a:gd name="connsiteY370" fmla="*/ 6117298 h 6858000"/>
              <a:gd name="connsiteX371" fmla="*/ 3554035 w 7467600"/>
              <a:gd name="connsiteY371" fmla="*/ 6027832 h 6858000"/>
              <a:gd name="connsiteX372" fmla="*/ 3677174 w 7467600"/>
              <a:gd name="connsiteY372" fmla="*/ 5636351 h 6858000"/>
              <a:gd name="connsiteX373" fmla="*/ 3698819 w 7467600"/>
              <a:gd name="connsiteY373" fmla="*/ 5560503 h 6858000"/>
              <a:gd name="connsiteX374" fmla="*/ 3702094 w 7467600"/>
              <a:gd name="connsiteY374" fmla="*/ 5549194 h 6858000"/>
              <a:gd name="connsiteX375" fmla="*/ 3398355 w 7467600"/>
              <a:gd name="connsiteY375" fmla="*/ 6094603 h 6858000"/>
              <a:gd name="connsiteX376" fmla="*/ 3193941 w 7467600"/>
              <a:gd name="connsiteY376" fmla="*/ 6798775 h 6858000"/>
              <a:gd name="connsiteX377" fmla="*/ 3184140 w 7467600"/>
              <a:gd name="connsiteY377" fmla="*/ 6858000 h 6858000"/>
              <a:gd name="connsiteX378" fmla="*/ 3099978 w 7467600"/>
              <a:gd name="connsiteY378" fmla="*/ 6858000 h 6858000"/>
              <a:gd name="connsiteX379" fmla="*/ 3101556 w 7467600"/>
              <a:gd name="connsiteY379" fmla="*/ 6843337 h 6858000"/>
              <a:gd name="connsiteX380" fmla="*/ 3370162 w 7467600"/>
              <a:gd name="connsiteY380" fmla="*/ 5785550 h 6858000"/>
              <a:gd name="connsiteX381" fmla="*/ 3746477 w 7467600"/>
              <a:gd name="connsiteY381" fmla="*/ 5377889 h 6858000"/>
              <a:gd name="connsiteX382" fmla="*/ 3863399 w 7467600"/>
              <a:gd name="connsiteY382" fmla="*/ 5087257 h 6858000"/>
              <a:gd name="connsiteX383" fmla="*/ 3968712 w 7467600"/>
              <a:gd name="connsiteY383" fmla="*/ 4913989 h 6858000"/>
              <a:gd name="connsiteX384" fmla="*/ 2792390 w 7467600"/>
              <a:gd name="connsiteY384" fmla="*/ 5382974 h 6858000"/>
              <a:gd name="connsiteX385" fmla="*/ 2714982 w 7467600"/>
              <a:gd name="connsiteY385" fmla="*/ 5427051 h 6858000"/>
              <a:gd name="connsiteX386" fmla="*/ 2813361 w 7467600"/>
              <a:gd name="connsiteY386" fmla="*/ 6023912 h 6858000"/>
              <a:gd name="connsiteX387" fmla="*/ 2688430 w 7467600"/>
              <a:gd name="connsiteY387" fmla="*/ 6801564 h 6858000"/>
              <a:gd name="connsiteX388" fmla="*/ 2629626 w 7467600"/>
              <a:gd name="connsiteY388" fmla="*/ 6763394 h 6858000"/>
              <a:gd name="connsiteX389" fmla="*/ 2565328 w 7467600"/>
              <a:gd name="connsiteY389" fmla="*/ 5516399 h 6858000"/>
              <a:gd name="connsiteX390" fmla="*/ 1922999 w 7467600"/>
              <a:gd name="connsiteY390" fmla="*/ 5980343 h 6858000"/>
              <a:gd name="connsiteX391" fmla="*/ 1950261 w 7467600"/>
              <a:gd name="connsiteY391" fmla="*/ 6405858 h 6858000"/>
              <a:gd name="connsiteX392" fmla="*/ 2365554 w 7467600"/>
              <a:gd name="connsiteY392" fmla="*/ 6759107 h 6858000"/>
              <a:gd name="connsiteX393" fmla="*/ 2424142 w 7467600"/>
              <a:gd name="connsiteY393" fmla="*/ 6858000 h 6858000"/>
              <a:gd name="connsiteX394" fmla="*/ 2395994 w 7467600"/>
              <a:gd name="connsiteY394" fmla="*/ 6858000 h 6858000"/>
              <a:gd name="connsiteX395" fmla="*/ 2392863 w 7467600"/>
              <a:gd name="connsiteY395" fmla="*/ 6852964 h 6858000"/>
              <a:gd name="connsiteX396" fmla="*/ 2017589 w 7467600"/>
              <a:gd name="connsiteY396" fmla="*/ 6493982 h 6858000"/>
              <a:gd name="connsiteX397" fmla="*/ 2147336 w 7467600"/>
              <a:gd name="connsiteY397" fmla="*/ 6594052 h 6858000"/>
              <a:gd name="connsiteX398" fmla="*/ 2207047 w 7467600"/>
              <a:gd name="connsiteY398" fmla="*/ 6654540 h 6858000"/>
              <a:gd name="connsiteX399" fmla="*/ 2299106 w 7467600"/>
              <a:gd name="connsiteY399" fmla="*/ 6778931 h 6858000"/>
              <a:gd name="connsiteX400" fmla="*/ 2314430 w 7467600"/>
              <a:gd name="connsiteY400" fmla="*/ 6801144 h 6858000"/>
              <a:gd name="connsiteX401" fmla="*/ 2352406 w 7467600"/>
              <a:gd name="connsiteY401" fmla="*/ 6858000 h 6858000"/>
              <a:gd name="connsiteX402" fmla="*/ 2314492 w 7467600"/>
              <a:gd name="connsiteY402" fmla="*/ 6858000 h 6858000"/>
              <a:gd name="connsiteX403" fmla="*/ 2288095 w 7467600"/>
              <a:gd name="connsiteY403" fmla="*/ 6818030 h 6858000"/>
              <a:gd name="connsiteX404" fmla="*/ 2272768 w 7467600"/>
              <a:gd name="connsiteY404" fmla="*/ 6795822 h 6858000"/>
              <a:gd name="connsiteX405" fmla="*/ 2182715 w 7467600"/>
              <a:gd name="connsiteY405" fmla="*/ 6675071 h 6858000"/>
              <a:gd name="connsiteX406" fmla="*/ 2032061 w 7467600"/>
              <a:gd name="connsiteY406" fmla="*/ 6541380 h 6858000"/>
              <a:gd name="connsiteX407" fmla="*/ 2257220 w 7467600"/>
              <a:gd name="connsiteY407" fmla="*/ 6826257 h 6858000"/>
              <a:gd name="connsiteX408" fmla="*/ 2281324 w 7467600"/>
              <a:gd name="connsiteY408" fmla="*/ 6858000 h 6858000"/>
              <a:gd name="connsiteX409" fmla="*/ 2242860 w 7467600"/>
              <a:gd name="connsiteY409" fmla="*/ 6858000 h 6858000"/>
              <a:gd name="connsiteX410" fmla="*/ 2232818 w 7467600"/>
              <a:gd name="connsiteY410" fmla="*/ 6844926 h 6858000"/>
              <a:gd name="connsiteX411" fmla="*/ 1990172 w 7467600"/>
              <a:gd name="connsiteY411" fmla="*/ 6542121 h 6858000"/>
              <a:gd name="connsiteX412" fmla="*/ 2124090 w 7467600"/>
              <a:gd name="connsiteY412" fmla="*/ 6761017 h 6858000"/>
              <a:gd name="connsiteX413" fmla="*/ 2200380 w 7467600"/>
              <a:gd name="connsiteY413" fmla="*/ 6858000 h 6858000"/>
              <a:gd name="connsiteX414" fmla="*/ 2147507 w 7467600"/>
              <a:gd name="connsiteY414" fmla="*/ 6858000 h 6858000"/>
              <a:gd name="connsiteX415" fmla="*/ 2070668 w 7467600"/>
              <a:gd name="connsiteY415" fmla="*/ 6761520 h 6858000"/>
              <a:gd name="connsiteX416" fmla="*/ 1975142 w 7467600"/>
              <a:gd name="connsiteY416" fmla="*/ 6585570 h 6858000"/>
              <a:gd name="connsiteX417" fmla="*/ 2050035 w 7467600"/>
              <a:gd name="connsiteY417" fmla="*/ 6813345 h 6858000"/>
              <a:gd name="connsiteX418" fmla="*/ 2063025 w 7467600"/>
              <a:gd name="connsiteY418" fmla="*/ 6858000 h 6858000"/>
              <a:gd name="connsiteX419" fmla="*/ 2021675 w 7467600"/>
              <a:gd name="connsiteY419" fmla="*/ 6858000 h 6858000"/>
              <a:gd name="connsiteX420" fmla="*/ 2019308 w 7467600"/>
              <a:gd name="connsiteY420" fmla="*/ 6847118 h 6858000"/>
              <a:gd name="connsiteX421" fmla="*/ 1938835 w 7467600"/>
              <a:gd name="connsiteY421" fmla="*/ 6551160 h 6858000"/>
              <a:gd name="connsiteX422" fmla="*/ 1953230 w 7467600"/>
              <a:gd name="connsiteY422" fmla="*/ 6759699 h 6858000"/>
              <a:gd name="connsiteX423" fmla="*/ 1956763 w 7467600"/>
              <a:gd name="connsiteY423" fmla="*/ 6778191 h 6858000"/>
              <a:gd name="connsiteX424" fmla="*/ 1967925 w 7467600"/>
              <a:gd name="connsiteY424" fmla="*/ 6858000 h 6858000"/>
              <a:gd name="connsiteX425" fmla="*/ 1936622 w 7467600"/>
              <a:gd name="connsiteY425" fmla="*/ 6858000 h 6858000"/>
              <a:gd name="connsiteX426" fmla="*/ 1926261 w 7467600"/>
              <a:gd name="connsiteY426" fmla="*/ 6784064 h 6858000"/>
              <a:gd name="connsiteX427" fmla="*/ 1922724 w 7467600"/>
              <a:gd name="connsiteY427" fmla="*/ 6765577 h 6858000"/>
              <a:gd name="connsiteX428" fmla="*/ 1904650 w 7467600"/>
              <a:gd name="connsiteY428" fmla="*/ 6639616 h 6858000"/>
              <a:gd name="connsiteX429" fmla="*/ 1885273 w 7467600"/>
              <a:gd name="connsiteY429" fmla="*/ 6858000 h 6858000"/>
              <a:gd name="connsiteX430" fmla="*/ 1854363 w 7467600"/>
              <a:gd name="connsiteY430" fmla="*/ 6858000 h 6858000"/>
              <a:gd name="connsiteX431" fmla="*/ 1880391 w 7467600"/>
              <a:gd name="connsiteY431" fmla="*/ 6603796 h 6858000"/>
              <a:gd name="connsiteX432" fmla="*/ 1818273 w 7467600"/>
              <a:gd name="connsiteY432" fmla="*/ 6715729 h 6858000"/>
              <a:gd name="connsiteX433" fmla="*/ 1794691 w 7467600"/>
              <a:gd name="connsiteY433" fmla="*/ 6843239 h 6858000"/>
              <a:gd name="connsiteX434" fmla="*/ 1794914 w 7467600"/>
              <a:gd name="connsiteY434" fmla="*/ 6858000 h 6858000"/>
              <a:gd name="connsiteX435" fmla="*/ 1746128 w 7467600"/>
              <a:gd name="connsiteY435" fmla="*/ 6858000 h 6858000"/>
              <a:gd name="connsiteX436" fmla="*/ 1753934 w 7467600"/>
              <a:gd name="connsiteY436" fmla="*/ 6724796 h 6858000"/>
              <a:gd name="connsiteX437" fmla="*/ 1792053 w 7467600"/>
              <a:gd name="connsiteY437" fmla="*/ 6572396 h 6858000"/>
              <a:gd name="connsiteX438" fmla="*/ 1862248 w 7467600"/>
              <a:gd name="connsiteY438" fmla="*/ 6266397 h 6858000"/>
              <a:gd name="connsiteX439" fmla="*/ 1862250 w 7467600"/>
              <a:gd name="connsiteY439" fmla="*/ 6033531 h 6858000"/>
              <a:gd name="connsiteX440" fmla="*/ 1211999 w 7467600"/>
              <a:gd name="connsiteY440" fmla="*/ 6683610 h 6858000"/>
              <a:gd name="connsiteX441" fmla="*/ 1213266 w 7467600"/>
              <a:gd name="connsiteY441" fmla="*/ 6691947 h 6858000"/>
              <a:gd name="connsiteX442" fmla="*/ 1203370 w 7467600"/>
              <a:gd name="connsiteY442" fmla="*/ 6850676 h 6858000"/>
              <a:gd name="connsiteX443" fmla="*/ 1203671 w 7467600"/>
              <a:gd name="connsiteY443" fmla="*/ 6858000 h 6858000"/>
              <a:gd name="connsiteX444" fmla="*/ 1143180 w 7467600"/>
              <a:gd name="connsiteY444" fmla="*/ 6858000 h 6858000"/>
              <a:gd name="connsiteX445" fmla="*/ 1142176 w 7467600"/>
              <a:gd name="connsiteY445" fmla="*/ 6766045 h 6858000"/>
              <a:gd name="connsiteX446" fmla="*/ 1067484 w 7467600"/>
              <a:gd name="connsiteY446" fmla="*/ 6858000 h 6858000"/>
              <a:gd name="connsiteX447" fmla="*/ 953928 w 7467600"/>
              <a:gd name="connsiteY447" fmla="*/ 6858000 h 6858000"/>
              <a:gd name="connsiteX448" fmla="*/ 959715 w 7467600"/>
              <a:gd name="connsiteY448" fmla="*/ 6850185 h 6858000"/>
              <a:gd name="connsiteX449" fmla="*/ 1483788 w 7467600"/>
              <a:gd name="connsiteY449" fmla="*/ 6259174 h 6858000"/>
              <a:gd name="connsiteX450" fmla="*/ 1100671 w 7467600"/>
              <a:gd name="connsiteY450" fmla="*/ 6252137 h 6858000"/>
              <a:gd name="connsiteX451" fmla="*/ 1090144 w 7467600"/>
              <a:gd name="connsiteY451" fmla="*/ 6256748 h 6858000"/>
              <a:gd name="connsiteX452" fmla="*/ 1095872 w 7467600"/>
              <a:gd name="connsiteY452" fmla="*/ 6271892 h 6858000"/>
              <a:gd name="connsiteX453" fmla="*/ 262785 w 7467600"/>
              <a:gd name="connsiteY453" fmla="*/ 6845450 h 6858000"/>
              <a:gd name="connsiteX454" fmla="*/ 209968 w 7467600"/>
              <a:gd name="connsiteY454" fmla="*/ 6770713 h 6858000"/>
              <a:gd name="connsiteX455" fmla="*/ 873460 w 7467600"/>
              <a:gd name="connsiteY455" fmla="*/ 6253768 h 6858000"/>
              <a:gd name="connsiteX456" fmla="*/ 192686 w 7467600"/>
              <a:gd name="connsiteY456" fmla="*/ 5849257 h 6858000"/>
              <a:gd name="connsiteX457" fmla="*/ 4696 w 7467600"/>
              <a:gd name="connsiteY457" fmla="*/ 5697668 h 6858000"/>
              <a:gd name="connsiteX458" fmla="*/ 0 w 7467600"/>
              <a:gd name="connsiteY458" fmla="*/ 5689984 h 6858000"/>
              <a:gd name="connsiteX459" fmla="*/ 0 w 7467600"/>
              <a:gd name="connsiteY459" fmla="*/ 5513472 h 6858000"/>
              <a:gd name="connsiteX460" fmla="*/ 174101 w 7467600"/>
              <a:gd name="connsiteY460" fmla="*/ 5620277 h 6858000"/>
              <a:gd name="connsiteX461" fmla="*/ 891800 w 7467600"/>
              <a:gd name="connsiteY461" fmla="*/ 6036935 h 6858000"/>
              <a:gd name="connsiteX462" fmla="*/ 1072219 w 7467600"/>
              <a:gd name="connsiteY462" fmla="*/ 6169443 h 6858000"/>
              <a:gd name="connsiteX463" fmla="*/ 1074117 w 7467600"/>
              <a:gd name="connsiteY463" fmla="*/ 6170301 h 6858000"/>
              <a:gd name="connsiteX464" fmla="*/ 1083114 w 7467600"/>
              <a:gd name="connsiteY464" fmla="*/ 6174131 h 6858000"/>
              <a:gd name="connsiteX465" fmla="*/ 1543010 w 7467600"/>
              <a:gd name="connsiteY465" fmla="*/ 6191140 h 6858000"/>
              <a:gd name="connsiteX466" fmla="*/ 1551080 w 7467600"/>
              <a:gd name="connsiteY466" fmla="*/ 6195006 h 6858000"/>
              <a:gd name="connsiteX467" fmla="*/ 2345443 w 7467600"/>
              <a:gd name="connsiteY467" fmla="*/ 5549882 h 6858000"/>
              <a:gd name="connsiteX468" fmla="*/ 1721499 w 7467600"/>
              <a:gd name="connsiteY468" fmla="*/ 5599969 h 6858000"/>
              <a:gd name="connsiteX469" fmla="*/ 767716 w 7467600"/>
              <a:gd name="connsiteY469" fmla="*/ 5472768 h 6858000"/>
              <a:gd name="connsiteX470" fmla="*/ 722147 w 7467600"/>
              <a:gd name="connsiteY470" fmla="*/ 5393091 h 6858000"/>
              <a:gd name="connsiteX471" fmla="*/ 1485552 w 7467600"/>
              <a:gd name="connsiteY471" fmla="*/ 5313202 h 6858000"/>
              <a:gd name="connsiteX472" fmla="*/ 2143004 w 7467600"/>
              <a:gd name="connsiteY472" fmla="*/ 5402420 h 6858000"/>
              <a:gd name="connsiteX473" fmla="*/ 1933391 w 7467600"/>
              <a:gd name="connsiteY473" fmla="*/ 5156971 h 6858000"/>
              <a:gd name="connsiteX474" fmla="*/ 1827118 w 7467600"/>
              <a:gd name="connsiteY474" fmla="*/ 4968410 h 6858000"/>
              <a:gd name="connsiteX475" fmla="*/ 1837349 w 7467600"/>
              <a:gd name="connsiteY475" fmla="*/ 4956357 h 6858000"/>
              <a:gd name="connsiteX476" fmla="*/ 2162835 w 7467600"/>
              <a:gd name="connsiteY476" fmla="*/ 5187853 h 6858000"/>
              <a:gd name="connsiteX477" fmla="*/ 2257167 w 7467600"/>
              <a:gd name="connsiteY477" fmla="*/ 5462123 h 6858000"/>
              <a:gd name="connsiteX478" fmla="*/ 2261598 w 7467600"/>
              <a:gd name="connsiteY478" fmla="*/ 5467998 h 6858000"/>
              <a:gd name="connsiteX479" fmla="*/ 2437177 w 7467600"/>
              <a:gd name="connsiteY479" fmla="*/ 5479608 h 6858000"/>
              <a:gd name="connsiteX480" fmla="*/ 2445247 w 7467600"/>
              <a:gd name="connsiteY480" fmla="*/ 5483476 h 6858000"/>
              <a:gd name="connsiteX481" fmla="*/ 2743626 w 7467600"/>
              <a:gd name="connsiteY481" fmla="*/ 5304819 h 6858000"/>
              <a:gd name="connsiteX482" fmla="*/ 3048102 w 7467600"/>
              <a:gd name="connsiteY482" fmla="*/ 5150595 h 6858000"/>
              <a:gd name="connsiteX483" fmla="*/ 1799414 w 7467600"/>
              <a:gd name="connsiteY483" fmla="*/ 4694732 h 6858000"/>
              <a:gd name="connsiteX484" fmla="*/ 1771735 w 7467600"/>
              <a:gd name="connsiteY484" fmla="*/ 4619929 h 6858000"/>
              <a:gd name="connsiteX485" fmla="*/ 3104273 w 7467600"/>
              <a:gd name="connsiteY485" fmla="*/ 5076159 h 6858000"/>
              <a:gd name="connsiteX486" fmla="*/ 3113245 w 7467600"/>
              <a:gd name="connsiteY486" fmla="*/ 5090705 h 6858000"/>
              <a:gd name="connsiteX487" fmla="*/ 3126294 w 7467600"/>
              <a:gd name="connsiteY487" fmla="*/ 5114400 h 6858000"/>
              <a:gd name="connsiteX488" fmla="*/ 3937433 w 7467600"/>
              <a:gd name="connsiteY488" fmla="*/ 4830473 h 6858000"/>
              <a:gd name="connsiteX489" fmla="*/ 3590475 w 7467600"/>
              <a:gd name="connsiteY489" fmla="*/ 4597974 h 6858000"/>
              <a:gd name="connsiteX490" fmla="*/ 3100264 w 7467600"/>
              <a:gd name="connsiteY490" fmla="*/ 4579845 h 6858000"/>
              <a:gd name="connsiteX491" fmla="*/ 2183576 w 7467600"/>
              <a:gd name="connsiteY491" fmla="*/ 4227150 h 6858000"/>
              <a:gd name="connsiteX492" fmla="*/ 2151029 w 7467600"/>
              <a:gd name="connsiteY492" fmla="*/ 4146947 h 6858000"/>
              <a:gd name="connsiteX493" fmla="*/ 3563434 w 7467600"/>
              <a:gd name="connsiteY493" fmla="*/ 4469115 h 6858000"/>
              <a:gd name="connsiteX494" fmla="*/ 3177952 w 7467600"/>
              <a:gd name="connsiteY494" fmla="*/ 3657386 h 6858000"/>
              <a:gd name="connsiteX495" fmla="*/ 3189263 w 7467600"/>
              <a:gd name="connsiteY495" fmla="*/ 3625726 h 6858000"/>
              <a:gd name="connsiteX496" fmla="*/ 3560912 w 7467600"/>
              <a:gd name="connsiteY496" fmla="*/ 4079863 h 6858000"/>
              <a:gd name="connsiteX497" fmla="*/ 3626636 w 7467600"/>
              <a:gd name="connsiteY497" fmla="*/ 4512230 h 6858000"/>
              <a:gd name="connsiteX498" fmla="*/ 3653088 w 7467600"/>
              <a:gd name="connsiteY498" fmla="*/ 4521417 h 6858000"/>
              <a:gd name="connsiteX499" fmla="*/ 3988128 w 7467600"/>
              <a:gd name="connsiteY499" fmla="*/ 4817267 h 6858000"/>
              <a:gd name="connsiteX500" fmla="*/ 4830582 w 7467600"/>
              <a:gd name="connsiteY500" fmla="*/ 4676000 h 6858000"/>
              <a:gd name="connsiteX501" fmla="*/ 4830100 w 7467600"/>
              <a:gd name="connsiteY501" fmla="*/ 4675554 h 6858000"/>
              <a:gd name="connsiteX502" fmla="*/ 4036318 w 7467600"/>
              <a:gd name="connsiteY502" fmla="*/ 4147013 h 6858000"/>
              <a:gd name="connsiteX503" fmla="*/ 3432098 w 7467600"/>
              <a:gd name="connsiteY503" fmla="*/ 3537312 h 6858000"/>
              <a:gd name="connsiteX504" fmla="*/ 3446761 w 7467600"/>
              <a:gd name="connsiteY504" fmla="*/ 3461278 h 6858000"/>
              <a:gd name="connsiteX505" fmla="*/ 4419733 w 7467600"/>
              <a:gd name="connsiteY505" fmla="*/ 3963555 h 6858000"/>
              <a:gd name="connsiteX506" fmla="*/ 4781371 w 7467600"/>
              <a:gd name="connsiteY506" fmla="*/ 4458604 h 6858000"/>
              <a:gd name="connsiteX507" fmla="*/ 4780440 w 7467600"/>
              <a:gd name="connsiteY507" fmla="*/ 4470290 h 6858000"/>
              <a:gd name="connsiteX508" fmla="*/ 4898954 w 7467600"/>
              <a:gd name="connsiteY508" fmla="*/ 4662092 h 6858000"/>
              <a:gd name="connsiteX509" fmla="*/ 4900699 w 7467600"/>
              <a:gd name="connsiteY509" fmla="*/ 4670867 h 6858000"/>
              <a:gd name="connsiteX510" fmla="*/ 5714511 w 7467600"/>
              <a:gd name="connsiteY510" fmla="*/ 4663483 h 6858000"/>
              <a:gd name="connsiteX511" fmla="*/ 5464793 w 7467600"/>
              <a:gd name="connsiteY511" fmla="*/ 4393556 h 6858000"/>
              <a:gd name="connsiteX512" fmla="*/ 5461897 w 7467600"/>
              <a:gd name="connsiteY512" fmla="*/ 4390879 h 6858000"/>
              <a:gd name="connsiteX513" fmla="*/ 4294126 w 7467600"/>
              <a:gd name="connsiteY513" fmla="*/ 3303048 h 6858000"/>
              <a:gd name="connsiteX514" fmla="*/ 4305321 w 7467600"/>
              <a:gd name="connsiteY514" fmla="*/ 3256953 h 6858000"/>
              <a:gd name="connsiteX515" fmla="*/ 4949299 w 7467600"/>
              <a:gd name="connsiteY515" fmla="*/ 3766336 h 6858000"/>
              <a:gd name="connsiteX516" fmla="*/ 5291452 w 7467600"/>
              <a:gd name="connsiteY516" fmla="*/ 4076801 h 6858000"/>
              <a:gd name="connsiteX517" fmla="*/ 5434998 w 7467600"/>
              <a:gd name="connsiteY517" fmla="*/ 4254100 h 6858000"/>
              <a:gd name="connsiteX518" fmla="*/ 5351015 w 7467600"/>
              <a:gd name="connsiteY518" fmla="*/ 3760989 h 6858000"/>
              <a:gd name="connsiteX519" fmla="*/ 5413780 w 7467600"/>
              <a:gd name="connsiteY519" fmla="*/ 2966265 h 6858000"/>
              <a:gd name="connsiteX520" fmla="*/ 5425627 w 7467600"/>
              <a:gd name="connsiteY520" fmla="*/ 2954192 h 6858000"/>
              <a:gd name="connsiteX521" fmla="*/ 6604735 w 7467600"/>
              <a:gd name="connsiteY521" fmla="*/ 2041381 h 6858000"/>
              <a:gd name="connsiteX522" fmla="*/ 7204487 w 7467600"/>
              <a:gd name="connsiteY522" fmla="*/ 2742112 h 6858000"/>
              <a:gd name="connsiteX523" fmla="*/ 7131592 w 7467600"/>
              <a:gd name="connsiteY523" fmla="*/ 2672096 h 6858000"/>
              <a:gd name="connsiteX524" fmla="*/ 6996344 w 7467600"/>
              <a:gd name="connsiteY524" fmla="*/ 2518310 h 6858000"/>
              <a:gd name="connsiteX525" fmla="*/ 6735495 w 7467600"/>
              <a:gd name="connsiteY525" fmla="*/ 2196890 h 6858000"/>
              <a:gd name="connsiteX526" fmla="*/ 6721901 w 7467600"/>
              <a:gd name="connsiteY526" fmla="*/ 2179274 h 6858000"/>
              <a:gd name="connsiteX527" fmla="*/ 6604735 w 7467600"/>
              <a:gd name="connsiteY527" fmla="*/ 2041381 h 6858000"/>
              <a:gd name="connsiteX528" fmla="*/ 6591670 w 7467600"/>
              <a:gd name="connsiteY528" fmla="*/ 1988277 h 6858000"/>
              <a:gd name="connsiteX529" fmla="*/ 6747349 w 7467600"/>
              <a:gd name="connsiteY529" fmla="*/ 2160069 h 6858000"/>
              <a:gd name="connsiteX530" fmla="*/ 6760943 w 7467600"/>
              <a:gd name="connsiteY530" fmla="*/ 2177686 h 6858000"/>
              <a:gd name="connsiteX531" fmla="*/ 7021065 w 7467600"/>
              <a:gd name="connsiteY531" fmla="*/ 2498102 h 6858000"/>
              <a:gd name="connsiteX532" fmla="*/ 7155223 w 7467600"/>
              <a:gd name="connsiteY532" fmla="*/ 2650386 h 6858000"/>
              <a:gd name="connsiteX533" fmla="*/ 7203167 w 7467600"/>
              <a:gd name="connsiteY533" fmla="*/ 2697288 h 6858000"/>
              <a:gd name="connsiteX534" fmla="*/ 6937703 w 7467600"/>
              <a:gd name="connsiteY534" fmla="*/ 2321981 h 6858000"/>
              <a:gd name="connsiteX535" fmla="*/ 6591670 w 7467600"/>
              <a:gd name="connsiteY535" fmla="*/ 1988277 h 6858000"/>
              <a:gd name="connsiteX536" fmla="*/ 5798671 w 7467600"/>
              <a:gd name="connsiteY536" fmla="*/ 1981601 h 6858000"/>
              <a:gd name="connsiteX537" fmla="*/ 5754709 w 7467600"/>
              <a:gd name="connsiteY537" fmla="*/ 2071454 h 6858000"/>
              <a:gd name="connsiteX538" fmla="*/ 5763044 w 7467600"/>
              <a:gd name="connsiteY538" fmla="*/ 2842206 h 6858000"/>
              <a:gd name="connsiteX539" fmla="*/ 5764974 w 7467600"/>
              <a:gd name="connsiteY539" fmla="*/ 2799609 h 6858000"/>
              <a:gd name="connsiteX540" fmla="*/ 5767665 w 7467600"/>
              <a:gd name="connsiteY540" fmla="*/ 2666409 h 6858000"/>
              <a:gd name="connsiteX541" fmla="*/ 5763055 w 7467600"/>
              <a:gd name="connsiteY541" fmla="*/ 2579705 h 6858000"/>
              <a:gd name="connsiteX542" fmla="*/ 5758079 w 7467600"/>
              <a:gd name="connsiteY542" fmla="*/ 2492508 h 6858000"/>
              <a:gd name="connsiteX543" fmla="*/ 5779325 w 7467600"/>
              <a:gd name="connsiteY543" fmla="*/ 2197069 h 6858000"/>
              <a:gd name="connsiteX544" fmla="*/ 5798671 w 7467600"/>
              <a:gd name="connsiteY544" fmla="*/ 1981601 h 6858000"/>
              <a:gd name="connsiteX545" fmla="*/ 5829202 w 7467600"/>
              <a:gd name="connsiteY545" fmla="*/ 1971679 h 6858000"/>
              <a:gd name="connsiteX546" fmla="*/ 5809558 w 7467600"/>
              <a:gd name="connsiteY546" fmla="*/ 2198043 h 6858000"/>
              <a:gd name="connsiteX547" fmla="*/ 5788653 w 7467600"/>
              <a:gd name="connsiteY547" fmla="*/ 2489430 h 6858000"/>
              <a:gd name="connsiteX548" fmla="*/ 5793439 w 7467600"/>
              <a:gd name="connsiteY548" fmla="*/ 2575235 h 6858000"/>
              <a:gd name="connsiteX549" fmla="*/ 5796837 w 7467600"/>
              <a:gd name="connsiteY549" fmla="*/ 2637633 h 6858000"/>
              <a:gd name="connsiteX550" fmla="*/ 5818614 w 7467600"/>
              <a:gd name="connsiteY550" fmla="*/ 2473055 h 6858000"/>
              <a:gd name="connsiteX551" fmla="*/ 5829202 w 7467600"/>
              <a:gd name="connsiteY551" fmla="*/ 1971679 h 6858000"/>
              <a:gd name="connsiteX552" fmla="*/ 5911389 w 7467600"/>
              <a:gd name="connsiteY552" fmla="*/ 1898371 h 6858000"/>
              <a:gd name="connsiteX553" fmla="*/ 6237627 w 7467600"/>
              <a:gd name="connsiteY553" fmla="*/ 2231921 h 6858000"/>
              <a:gd name="connsiteX554" fmla="*/ 5911389 w 7467600"/>
              <a:gd name="connsiteY554" fmla="*/ 1898371 h 6858000"/>
              <a:gd name="connsiteX555" fmla="*/ 6944437 w 7467600"/>
              <a:gd name="connsiteY555" fmla="*/ 1575402 h 6858000"/>
              <a:gd name="connsiteX556" fmla="*/ 6304730 w 7467600"/>
              <a:gd name="connsiteY556" fmla="*/ 1766654 h 6858000"/>
              <a:gd name="connsiteX557" fmla="*/ 6944437 w 7467600"/>
              <a:gd name="connsiteY557" fmla="*/ 1575402 h 6858000"/>
              <a:gd name="connsiteX558" fmla="*/ 7019523 w 7467600"/>
              <a:gd name="connsiteY558" fmla="*/ 1519450 h 6858000"/>
              <a:gd name="connsiteX559" fmla="*/ 6298091 w 7467600"/>
              <a:gd name="connsiteY559" fmla="*/ 1737122 h 6858000"/>
              <a:gd name="connsiteX560" fmla="*/ 7019523 w 7467600"/>
              <a:gd name="connsiteY560" fmla="*/ 1519450 h 6858000"/>
              <a:gd name="connsiteX561" fmla="*/ 2399523 w 7467600"/>
              <a:gd name="connsiteY561" fmla="*/ 1428234 h 6858000"/>
              <a:gd name="connsiteX562" fmla="*/ 2224982 w 7467600"/>
              <a:gd name="connsiteY562" fmla="*/ 1826201 h 6858000"/>
              <a:gd name="connsiteX563" fmla="*/ 2096099 w 7467600"/>
              <a:gd name="connsiteY563" fmla="*/ 2345900 h 6858000"/>
              <a:gd name="connsiteX564" fmla="*/ 2283317 w 7467600"/>
              <a:gd name="connsiteY564" fmla="*/ 1796925 h 6858000"/>
              <a:gd name="connsiteX565" fmla="*/ 2399523 w 7467600"/>
              <a:gd name="connsiteY565" fmla="*/ 1428234 h 6858000"/>
              <a:gd name="connsiteX566" fmla="*/ 2448558 w 7467600"/>
              <a:gd name="connsiteY566" fmla="*/ 1373435 h 6858000"/>
              <a:gd name="connsiteX567" fmla="*/ 2312521 w 7467600"/>
              <a:gd name="connsiteY567" fmla="*/ 1806140 h 6858000"/>
              <a:gd name="connsiteX568" fmla="*/ 2127533 w 7467600"/>
              <a:gd name="connsiteY568" fmla="*/ 2348380 h 6858000"/>
              <a:gd name="connsiteX569" fmla="*/ 2358080 w 7467600"/>
              <a:gd name="connsiteY569" fmla="*/ 1866134 h 6858000"/>
              <a:gd name="connsiteX570" fmla="*/ 2407436 w 7467600"/>
              <a:gd name="connsiteY570" fmla="*/ 1651070 h 6858000"/>
              <a:gd name="connsiteX571" fmla="*/ 2448558 w 7467600"/>
              <a:gd name="connsiteY571" fmla="*/ 1373435 h 6858000"/>
              <a:gd name="connsiteX572" fmla="*/ 278707 w 7467600"/>
              <a:gd name="connsiteY572" fmla="*/ 1352270 h 6858000"/>
              <a:gd name="connsiteX573" fmla="*/ 321570 w 7467600"/>
              <a:gd name="connsiteY573" fmla="*/ 1861610 h 6858000"/>
              <a:gd name="connsiteX574" fmla="*/ 294281 w 7467600"/>
              <a:gd name="connsiteY574" fmla="*/ 1440658 h 6858000"/>
              <a:gd name="connsiteX575" fmla="*/ 278707 w 7467600"/>
              <a:gd name="connsiteY575" fmla="*/ 1352270 h 6858000"/>
              <a:gd name="connsiteX576" fmla="*/ 1423821 w 7467600"/>
              <a:gd name="connsiteY576" fmla="*/ 1351958 h 6858000"/>
              <a:gd name="connsiteX577" fmla="*/ 1638521 w 7467600"/>
              <a:gd name="connsiteY577" fmla="*/ 1908470 h 6858000"/>
              <a:gd name="connsiteX578" fmla="*/ 1754199 w 7467600"/>
              <a:gd name="connsiteY578" fmla="*/ 2149284 h 6858000"/>
              <a:gd name="connsiteX579" fmla="*/ 1908359 w 7467600"/>
              <a:gd name="connsiteY579" fmla="*/ 2364988 h 6858000"/>
              <a:gd name="connsiteX580" fmla="*/ 1647661 w 7467600"/>
              <a:gd name="connsiteY580" fmla="*/ 1825945 h 6858000"/>
              <a:gd name="connsiteX581" fmla="*/ 1423821 w 7467600"/>
              <a:gd name="connsiteY581" fmla="*/ 1351958 h 6858000"/>
              <a:gd name="connsiteX582" fmla="*/ 1431890 w 7467600"/>
              <a:gd name="connsiteY582" fmla="*/ 1306475 h 6858000"/>
              <a:gd name="connsiteX583" fmla="*/ 1507597 w 7467600"/>
              <a:gd name="connsiteY583" fmla="*/ 1446132 h 6858000"/>
              <a:gd name="connsiteX584" fmla="*/ 1674586 w 7467600"/>
              <a:gd name="connsiteY584" fmla="*/ 1813832 h 6858000"/>
              <a:gd name="connsiteX585" fmla="*/ 1815950 w 7467600"/>
              <a:gd name="connsiteY585" fmla="*/ 2128564 h 6858000"/>
              <a:gd name="connsiteX586" fmla="*/ 1984242 w 7467600"/>
              <a:gd name="connsiteY586" fmla="*/ 2430829 h 6858000"/>
              <a:gd name="connsiteX587" fmla="*/ 2014023 w 7467600"/>
              <a:gd name="connsiteY587" fmla="*/ 2450995 h 6858000"/>
              <a:gd name="connsiteX588" fmla="*/ 1747337 w 7467600"/>
              <a:gd name="connsiteY588" fmla="*/ 1855264 h 6858000"/>
              <a:gd name="connsiteX589" fmla="*/ 1533749 w 7467600"/>
              <a:gd name="connsiteY589" fmla="*/ 1478656 h 6858000"/>
              <a:gd name="connsiteX590" fmla="*/ 1431890 w 7467600"/>
              <a:gd name="connsiteY590" fmla="*/ 1306475 h 6858000"/>
              <a:gd name="connsiteX591" fmla="*/ 5052692 w 7467600"/>
              <a:gd name="connsiteY591" fmla="*/ 1292994 h 6858000"/>
              <a:gd name="connsiteX592" fmla="*/ 5200661 w 7467600"/>
              <a:gd name="connsiteY592" fmla="*/ 1635186 h 6858000"/>
              <a:gd name="connsiteX593" fmla="*/ 5297138 w 7467600"/>
              <a:gd name="connsiteY593" fmla="*/ 1906351 h 6858000"/>
              <a:gd name="connsiteX594" fmla="*/ 5052692 w 7467600"/>
              <a:gd name="connsiteY594" fmla="*/ 1292994 h 6858000"/>
              <a:gd name="connsiteX595" fmla="*/ 5009948 w 7467600"/>
              <a:gd name="connsiteY595" fmla="*/ 1273619 h 6858000"/>
              <a:gd name="connsiteX596" fmla="*/ 5121777 w 7467600"/>
              <a:gd name="connsiteY596" fmla="*/ 1654213 h 6858000"/>
              <a:gd name="connsiteX597" fmla="*/ 5293545 w 7467600"/>
              <a:gd name="connsiteY597" fmla="*/ 2072247 h 6858000"/>
              <a:gd name="connsiteX598" fmla="*/ 5294042 w 7467600"/>
              <a:gd name="connsiteY598" fmla="*/ 2065019 h 6858000"/>
              <a:gd name="connsiteX599" fmla="*/ 5171936 w 7467600"/>
              <a:gd name="connsiteY599" fmla="*/ 1647613 h 6858000"/>
              <a:gd name="connsiteX600" fmla="*/ 5009948 w 7467600"/>
              <a:gd name="connsiteY600" fmla="*/ 1273619 h 6858000"/>
              <a:gd name="connsiteX601" fmla="*/ 655236 w 7467600"/>
              <a:gd name="connsiteY601" fmla="*/ 1268632 h 6858000"/>
              <a:gd name="connsiteX602" fmla="*/ 839521 w 7467600"/>
              <a:gd name="connsiteY602" fmla="*/ 1685315 h 6858000"/>
              <a:gd name="connsiteX603" fmla="*/ 1109416 w 7467600"/>
              <a:gd name="connsiteY603" fmla="*/ 2061663 h 6858000"/>
              <a:gd name="connsiteX604" fmla="*/ 1298300 w 7467600"/>
              <a:gd name="connsiteY604" fmla="*/ 2247742 h 6858000"/>
              <a:gd name="connsiteX605" fmla="*/ 1125871 w 7467600"/>
              <a:gd name="connsiteY605" fmla="*/ 1989513 h 6858000"/>
              <a:gd name="connsiteX606" fmla="*/ 981574 w 7467600"/>
              <a:gd name="connsiteY606" fmla="*/ 1783157 h 6858000"/>
              <a:gd name="connsiteX607" fmla="*/ 922198 w 7467600"/>
              <a:gd name="connsiteY607" fmla="*/ 1677437 h 6858000"/>
              <a:gd name="connsiteX608" fmla="*/ 869293 w 7467600"/>
              <a:gd name="connsiteY608" fmla="*/ 1583214 h 6858000"/>
              <a:gd name="connsiteX609" fmla="*/ 751431 w 7467600"/>
              <a:gd name="connsiteY609" fmla="*/ 1405731 h 6858000"/>
              <a:gd name="connsiteX610" fmla="*/ 655236 w 7467600"/>
              <a:gd name="connsiteY610" fmla="*/ 1268632 h 6858000"/>
              <a:gd name="connsiteX611" fmla="*/ 6516292 w 7467600"/>
              <a:gd name="connsiteY611" fmla="*/ 1263064 h 6858000"/>
              <a:gd name="connsiteX612" fmla="*/ 5736320 w 7467600"/>
              <a:gd name="connsiteY612" fmla="*/ 1501803 h 6858000"/>
              <a:gd name="connsiteX613" fmla="*/ 6516292 w 7467600"/>
              <a:gd name="connsiteY613" fmla="*/ 1263064 h 6858000"/>
              <a:gd name="connsiteX614" fmla="*/ 291466 w 7467600"/>
              <a:gd name="connsiteY614" fmla="*/ 1250369 h 6858000"/>
              <a:gd name="connsiteX615" fmla="*/ 323180 w 7467600"/>
              <a:gd name="connsiteY615" fmla="*/ 1435283 h 6858000"/>
              <a:gd name="connsiteX616" fmla="*/ 349381 w 7467600"/>
              <a:gd name="connsiteY616" fmla="*/ 1875041 h 6858000"/>
              <a:gd name="connsiteX617" fmla="*/ 374363 w 7467600"/>
              <a:gd name="connsiteY617" fmla="*/ 1506494 h 6858000"/>
              <a:gd name="connsiteX618" fmla="*/ 302168 w 7467600"/>
              <a:gd name="connsiteY618" fmla="*/ 1274495 h 6858000"/>
              <a:gd name="connsiteX619" fmla="*/ 291466 w 7467600"/>
              <a:gd name="connsiteY619" fmla="*/ 1250369 h 6858000"/>
              <a:gd name="connsiteX620" fmla="*/ 678222 w 7467600"/>
              <a:gd name="connsiteY620" fmla="*/ 1248670 h 6858000"/>
              <a:gd name="connsiteX621" fmla="*/ 775536 w 7467600"/>
              <a:gd name="connsiteY621" fmla="*/ 1388015 h 6858000"/>
              <a:gd name="connsiteX622" fmla="*/ 894529 w 7467600"/>
              <a:gd name="connsiteY622" fmla="*/ 1567739 h 6858000"/>
              <a:gd name="connsiteX623" fmla="*/ 948000 w 7467600"/>
              <a:gd name="connsiteY623" fmla="*/ 1663088 h 6858000"/>
              <a:gd name="connsiteX624" fmla="*/ 1006812 w 7467600"/>
              <a:gd name="connsiteY624" fmla="*/ 1767683 h 6858000"/>
              <a:gd name="connsiteX625" fmla="*/ 1149133 w 7467600"/>
              <a:gd name="connsiteY625" fmla="*/ 1971513 h 6858000"/>
              <a:gd name="connsiteX626" fmla="*/ 1333952 w 7467600"/>
              <a:gd name="connsiteY626" fmla="*/ 2251620 h 6858000"/>
              <a:gd name="connsiteX627" fmla="*/ 1337329 w 7467600"/>
              <a:gd name="connsiteY627" fmla="*/ 2258350 h 6858000"/>
              <a:gd name="connsiteX628" fmla="*/ 1014726 w 7467600"/>
              <a:gd name="connsiteY628" fmla="*/ 1615556 h 6858000"/>
              <a:gd name="connsiteX629" fmla="*/ 678222 w 7467600"/>
              <a:gd name="connsiteY629" fmla="*/ 1248670 h 6858000"/>
              <a:gd name="connsiteX630" fmla="*/ 6691602 w 7467600"/>
              <a:gd name="connsiteY630" fmla="*/ 1140573 h 6858000"/>
              <a:gd name="connsiteX631" fmla="*/ 6571100 w 7467600"/>
              <a:gd name="connsiteY631" fmla="*/ 1183662 h 6858000"/>
              <a:gd name="connsiteX632" fmla="*/ 6241687 w 7467600"/>
              <a:gd name="connsiteY632" fmla="*/ 1257600 h 6858000"/>
              <a:gd name="connsiteX633" fmla="*/ 5693009 w 7467600"/>
              <a:gd name="connsiteY633" fmla="*/ 1478256 h 6858000"/>
              <a:gd name="connsiteX634" fmla="*/ 6548420 w 7467600"/>
              <a:gd name="connsiteY634" fmla="*/ 1214599 h 6858000"/>
              <a:gd name="connsiteX635" fmla="*/ 6605473 w 7467600"/>
              <a:gd name="connsiteY635" fmla="*/ 1184686 h 6858000"/>
              <a:gd name="connsiteX636" fmla="*/ 6691602 w 7467600"/>
              <a:gd name="connsiteY636" fmla="*/ 1140573 h 6858000"/>
              <a:gd name="connsiteX637" fmla="*/ 4002475 w 7467600"/>
              <a:gd name="connsiteY637" fmla="*/ 1037802 h 6858000"/>
              <a:gd name="connsiteX638" fmla="*/ 4000324 w 7467600"/>
              <a:gd name="connsiteY638" fmla="*/ 1039362 h 6858000"/>
              <a:gd name="connsiteX639" fmla="*/ 4002862 w 7467600"/>
              <a:gd name="connsiteY639" fmla="*/ 1042866 h 6858000"/>
              <a:gd name="connsiteX640" fmla="*/ 4002475 w 7467600"/>
              <a:gd name="connsiteY640" fmla="*/ 1037802 h 6858000"/>
              <a:gd name="connsiteX641" fmla="*/ 506322 w 7467600"/>
              <a:gd name="connsiteY641" fmla="*/ 1020997 h 6858000"/>
              <a:gd name="connsiteX642" fmla="*/ 533068 w 7467600"/>
              <a:gd name="connsiteY642" fmla="*/ 1029409 h 6858000"/>
              <a:gd name="connsiteX643" fmla="*/ 1232525 w 7467600"/>
              <a:gd name="connsiteY643" fmla="*/ 1804675 h 6858000"/>
              <a:gd name="connsiteX644" fmla="*/ 1388858 w 7467600"/>
              <a:gd name="connsiteY644" fmla="*/ 2368011 h 6858000"/>
              <a:gd name="connsiteX645" fmla="*/ 1384098 w 7467600"/>
              <a:gd name="connsiteY645" fmla="*/ 2378125 h 6858000"/>
              <a:gd name="connsiteX646" fmla="*/ 1425393 w 7467600"/>
              <a:gd name="connsiteY646" fmla="*/ 2589124 h 6858000"/>
              <a:gd name="connsiteX647" fmla="*/ 1424001 w 7467600"/>
              <a:gd name="connsiteY647" fmla="*/ 2597541 h 6858000"/>
              <a:gd name="connsiteX648" fmla="*/ 2152729 w 7467600"/>
              <a:gd name="connsiteY648" fmla="*/ 2864487 h 6858000"/>
              <a:gd name="connsiteX649" fmla="*/ 2020609 w 7467600"/>
              <a:gd name="connsiteY649" fmla="*/ 2539671 h 6858000"/>
              <a:gd name="connsiteX650" fmla="*/ 2018920 w 7467600"/>
              <a:gd name="connsiteY650" fmla="*/ 2536309 h 6858000"/>
              <a:gd name="connsiteX651" fmla="*/ 1342441 w 7467600"/>
              <a:gd name="connsiteY651" fmla="*/ 1173017 h 6858000"/>
              <a:gd name="connsiteX652" fmla="*/ 1367925 w 7467600"/>
              <a:gd name="connsiteY652" fmla="*/ 1135648 h 6858000"/>
              <a:gd name="connsiteX653" fmla="*/ 1771401 w 7467600"/>
              <a:gd name="connsiteY653" fmla="*/ 1806673 h 6858000"/>
              <a:gd name="connsiteX654" fmla="*/ 1972385 w 7467600"/>
              <a:gd name="connsiteY654" fmla="*/ 2198735 h 6858000"/>
              <a:gd name="connsiteX655" fmla="*/ 2040892 w 7467600"/>
              <a:gd name="connsiteY655" fmla="*/ 2405205 h 6858000"/>
              <a:gd name="connsiteX656" fmla="*/ 2131689 w 7467600"/>
              <a:gd name="connsiteY656" fmla="*/ 1936926 h 6858000"/>
              <a:gd name="connsiteX657" fmla="*/ 2454820 w 7467600"/>
              <a:gd name="connsiteY657" fmla="*/ 1248808 h 6858000"/>
              <a:gd name="connsiteX658" fmla="*/ 2492512 w 7467600"/>
              <a:gd name="connsiteY658" fmla="*/ 1302920 h 6858000"/>
              <a:gd name="connsiteX659" fmla="*/ 2081216 w 7467600"/>
              <a:gd name="connsiteY659" fmla="*/ 2527513 h 6858000"/>
              <a:gd name="connsiteX660" fmla="*/ 2081211 w 7467600"/>
              <a:gd name="connsiteY660" fmla="*/ 2528916 h 6858000"/>
              <a:gd name="connsiteX661" fmla="*/ 2199067 w 7467600"/>
              <a:gd name="connsiteY661" fmla="*/ 2884061 h 6858000"/>
              <a:gd name="connsiteX662" fmla="*/ 3192586 w 7467600"/>
              <a:gd name="connsiteY662" fmla="*/ 3411496 h 6858000"/>
              <a:gd name="connsiteX663" fmla="*/ 3182620 w 7467600"/>
              <a:gd name="connsiteY663" fmla="*/ 3483279 h 6858000"/>
              <a:gd name="connsiteX664" fmla="*/ 2435119 w 7467600"/>
              <a:gd name="connsiteY664" fmla="*/ 3080173 h 6858000"/>
              <a:gd name="connsiteX665" fmla="*/ 2410152 w 7467600"/>
              <a:gd name="connsiteY665" fmla="*/ 3063751 h 6858000"/>
              <a:gd name="connsiteX666" fmla="*/ 2408099 w 7467600"/>
              <a:gd name="connsiteY666" fmla="*/ 3064403 h 6858000"/>
              <a:gd name="connsiteX667" fmla="*/ 2407218 w 7467600"/>
              <a:gd name="connsiteY667" fmla="*/ 3070324 h 6858000"/>
              <a:gd name="connsiteX668" fmla="*/ 2380138 w 7467600"/>
              <a:gd name="connsiteY668" fmla="*/ 3099341 h 6858000"/>
              <a:gd name="connsiteX669" fmla="*/ 1765923 w 7467600"/>
              <a:gd name="connsiteY669" fmla="*/ 3581043 h 6858000"/>
              <a:gd name="connsiteX670" fmla="*/ 1702258 w 7467600"/>
              <a:gd name="connsiteY670" fmla="*/ 3612286 h 6858000"/>
              <a:gd name="connsiteX671" fmla="*/ 1538370 w 7467600"/>
              <a:gd name="connsiteY671" fmla="*/ 3811804 h 6858000"/>
              <a:gd name="connsiteX672" fmla="*/ 542867 w 7467600"/>
              <a:gd name="connsiteY672" fmla="*/ 4944092 h 6858000"/>
              <a:gd name="connsiteX673" fmla="*/ 515800 w 7467600"/>
              <a:gd name="connsiteY673" fmla="*/ 4862180 h 6858000"/>
              <a:gd name="connsiteX674" fmla="*/ 909145 w 7467600"/>
              <a:gd name="connsiteY674" fmla="*/ 4199225 h 6858000"/>
              <a:gd name="connsiteX675" fmla="*/ 1214067 w 7467600"/>
              <a:gd name="connsiteY675" fmla="*/ 3908561 h 6858000"/>
              <a:gd name="connsiteX676" fmla="*/ 640967 w 7467600"/>
              <a:gd name="connsiteY676" fmla="*/ 4105601 h 6858000"/>
              <a:gd name="connsiteX677" fmla="*/ 112563 w 7467600"/>
              <a:gd name="connsiteY677" fmla="*/ 4396952 h 6858000"/>
              <a:gd name="connsiteX678" fmla="*/ 0 w 7467600"/>
              <a:gd name="connsiteY678" fmla="*/ 4466006 h 6858000"/>
              <a:gd name="connsiteX679" fmla="*/ 0 w 7467600"/>
              <a:gd name="connsiteY679" fmla="*/ 4233763 h 6858000"/>
              <a:gd name="connsiteX680" fmla="*/ 36881 w 7467600"/>
              <a:gd name="connsiteY680" fmla="*/ 4200118 h 6858000"/>
              <a:gd name="connsiteX681" fmla="*/ 910534 w 7467600"/>
              <a:gd name="connsiteY681" fmla="*/ 3629753 h 6858000"/>
              <a:gd name="connsiteX682" fmla="*/ 1578717 w 7467600"/>
              <a:gd name="connsiteY682" fmla="*/ 3575982 h 6858000"/>
              <a:gd name="connsiteX683" fmla="*/ 2338780 w 7467600"/>
              <a:gd name="connsiteY683" fmla="*/ 3033725 h 6858000"/>
              <a:gd name="connsiteX684" fmla="*/ 1807991 w 7467600"/>
              <a:gd name="connsiteY684" fmla="*/ 2807184 h 6858000"/>
              <a:gd name="connsiteX685" fmla="*/ 1416358 w 7467600"/>
              <a:gd name="connsiteY685" fmla="*/ 3112571 h 6858000"/>
              <a:gd name="connsiteX686" fmla="*/ 939066 w 7467600"/>
              <a:gd name="connsiteY686" fmla="*/ 3378798 h 6858000"/>
              <a:gd name="connsiteX687" fmla="*/ 115099 w 7467600"/>
              <a:gd name="connsiteY687" fmla="*/ 3607650 h 6858000"/>
              <a:gd name="connsiteX688" fmla="*/ 97284 w 7467600"/>
              <a:gd name="connsiteY688" fmla="*/ 3520393 h 6858000"/>
              <a:gd name="connsiteX689" fmla="*/ 922050 w 7467600"/>
              <a:gd name="connsiteY689" fmla="*/ 3074867 h 6858000"/>
              <a:gd name="connsiteX690" fmla="*/ 1405265 w 7467600"/>
              <a:gd name="connsiteY690" fmla="*/ 3016319 h 6858000"/>
              <a:gd name="connsiteX691" fmla="*/ 1407512 w 7467600"/>
              <a:gd name="connsiteY691" fmla="*/ 3018001 h 6858000"/>
              <a:gd name="connsiteX692" fmla="*/ 1726266 w 7467600"/>
              <a:gd name="connsiteY692" fmla="*/ 2777274 h 6858000"/>
              <a:gd name="connsiteX693" fmla="*/ 625390 w 7467600"/>
              <a:gd name="connsiteY693" fmla="*/ 2514541 h 6858000"/>
              <a:gd name="connsiteX694" fmla="*/ 619799 w 7467600"/>
              <a:gd name="connsiteY694" fmla="*/ 2527180 h 6858000"/>
              <a:gd name="connsiteX695" fmla="*/ 310030 w 7467600"/>
              <a:gd name="connsiteY695" fmla="*/ 2771818 h 6858000"/>
              <a:gd name="connsiteX696" fmla="*/ 173877 w 7467600"/>
              <a:gd name="connsiteY696" fmla="*/ 2937056 h 6858000"/>
              <a:gd name="connsiteX697" fmla="*/ 77889 w 7467600"/>
              <a:gd name="connsiteY697" fmla="*/ 3138440 h 6858000"/>
              <a:gd name="connsiteX698" fmla="*/ 0 w 7467600"/>
              <a:gd name="connsiteY698" fmla="*/ 3271395 h 6858000"/>
              <a:gd name="connsiteX699" fmla="*/ 0 w 7467600"/>
              <a:gd name="connsiteY699" fmla="*/ 3153002 h 6858000"/>
              <a:gd name="connsiteX700" fmla="*/ 2386 w 7467600"/>
              <a:gd name="connsiteY700" fmla="*/ 3149203 h 6858000"/>
              <a:gd name="connsiteX701" fmla="*/ 89753 w 7467600"/>
              <a:gd name="connsiteY701" fmla="*/ 2987702 h 6858000"/>
              <a:gd name="connsiteX702" fmla="*/ 76869 w 7467600"/>
              <a:gd name="connsiteY702" fmla="*/ 3005404 h 6858000"/>
              <a:gd name="connsiteX703" fmla="*/ 32049 w 7467600"/>
              <a:gd name="connsiteY703" fmla="*/ 3065814 h 6858000"/>
              <a:gd name="connsiteX704" fmla="*/ 0 w 7467600"/>
              <a:gd name="connsiteY704" fmla="*/ 3108744 h 6858000"/>
              <a:gd name="connsiteX705" fmla="*/ 0 w 7467600"/>
              <a:gd name="connsiteY705" fmla="*/ 3058059 h 6858000"/>
              <a:gd name="connsiteX706" fmla="*/ 7610 w 7467600"/>
              <a:gd name="connsiteY706" fmla="*/ 3047889 h 6858000"/>
              <a:gd name="connsiteX707" fmla="*/ 52419 w 7467600"/>
              <a:gd name="connsiteY707" fmla="*/ 2987479 h 6858000"/>
              <a:gd name="connsiteX708" fmla="*/ 59142 w 7467600"/>
              <a:gd name="connsiteY708" fmla="*/ 2978488 h 6858000"/>
              <a:gd name="connsiteX709" fmla="*/ 0 w 7467600"/>
              <a:gd name="connsiteY709" fmla="*/ 3015334 h 6858000"/>
              <a:gd name="connsiteX710" fmla="*/ 0 w 7467600"/>
              <a:gd name="connsiteY710" fmla="*/ 2914286 h 6858000"/>
              <a:gd name="connsiteX711" fmla="*/ 36383 w 7467600"/>
              <a:gd name="connsiteY711" fmla="*/ 2901128 h 6858000"/>
              <a:gd name="connsiteX712" fmla="*/ 156329 w 7467600"/>
              <a:gd name="connsiteY712" fmla="*/ 2840533 h 6858000"/>
              <a:gd name="connsiteX713" fmla="*/ 358355 w 7467600"/>
              <a:gd name="connsiteY713" fmla="*/ 2620471 h 6858000"/>
              <a:gd name="connsiteX714" fmla="*/ 510577 w 7467600"/>
              <a:gd name="connsiteY714" fmla="*/ 2501244 h 6858000"/>
              <a:gd name="connsiteX715" fmla="*/ 211967 w 7467600"/>
              <a:gd name="connsiteY715" fmla="*/ 2479171 h 6858000"/>
              <a:gd name="connsiteX716" fmla="*/ 0 w 7467600"/>
              <a:gd name="connsiteY716" fmla="*/ 2476398 h 6858000"/>
              <a:gd name="connsiteX717" fmla="*/ 0 w 7467600"/>
              <a:gd name="connsiteY717" fmla="*/ 2389189 h 6858000"/>
              <a:gd name="connsiteX718" fmla="*/ 103062 w 7467600"/>
              <a:gd name="connsiteY718" fmla="*/ 2389518 h 6858000"/>
              <a:gd name="connsiteX719" fmla="*/ 510734 w 7467600"/>
              <a:gd name="connsiteY719" fmla="*/ 2416201 h 6858000"/>
              <a:gd name="connsiteX720" fmla="*/ 279257 w 7467600"/>
              <a:gd name="connsiteY720" fmla="*/ 2092102 h 6858000"/>
              <a:gd name="connsiteX721" fmla="*/ 65265 w 7467600"/>
              <a:gd name="connsiteY721" fmla="*/ 2006049 h 6858000"/>
              <a:gd name="connsiteX722" fmla="*/ 0 w 7467600"/>
              <a:gd name="connsiteY722" fmla="*/ 1982532 h 6858000"/>
              <a:gd name="connsiteX723" fmla="*/ 0 w 7467600"/>
              <a:gd name="connsiteY723" fmla="*/ 1912789 h 6858000"/>
              <a:gd name="connsiteX724" fmla="*/ 97460 w 7467600"/>
              <a:gd name="connsiteY724" fmla="*/ 1953725 h 6858000"/>
              <a:gd name="connsiteX725" fmla="*/ 221272 w 7467600"/>
              <a:gd name="connsiteY725" fmla="*/ 1980766 h 6858000"/>
              <a:gd name="connsiteX726" fmla="*/ 116765 w 7467600"/>
              <a:gd name="connsiteY726" fmla="*/ 1911033 h 6858000"/>
              <a:gd name="connsiteX727" fmla="*/ 16405 w 7467600"/>
              <a:gd name="connsiteY727" fmla="*/ 1803412 h 6858000"/>
              <a:gd name="connsiteX728" fmla="*/ 0 w 7467600"/>
              <a:gd name="connsiteY728" fmla="*/ 1784777 h 6858000"/>
              <a:gd name="connsiteX729" fmla="*/ 0 w 7467600"/>
              <a:gd name="connsiteY729" fmla="*/ 1740082 h 6858000"/>
              <a:gd name="connsiteX730" fmla="*/ 39394 w 7467600"/>
              <a:gd name="connsiteY730" fmla="*/ 1784856 h 6858000"/>
              <a:gd name="connsiteX731" fmla="*/ 135813 w 7467600"/>
              <a:gd name="connsiteY731" fmla="*/ 1888838 h 6858000"/>
              <a:gd name="connsiteX732" fmla="*/ 242575 w 7467600"/>
              <a:gd name="connsiteY732" fmla="*/ 1958841 h 6858000"/>
              <a:gd name="connsiteX733" fmla="*/ 82197 w 7467600"/>
              <a:gd name="connsiteY733" fmla="*/ 1754826 h 6858000"/>
              <a:gd name="connsiteX734" fmla="*/ 0 w 7467600"/>
              <a:gd name="connsiteY734" fmla="*/ 1679650 h 6858000"/>
              <a:gd name="connsiteX735" fmla="*/ 0 w 7467600"/>
              <a:gd name="connsiteY735" fmla="*/ 1602463 h 6858000"/>
              <a:gd name="connsiteX736" fmla="*/ 84689 w 7467600"/>
              <a:gd name="connsiteY736" fmla="*/ 1677442 h 6858000"/>
              <a:gd name="connsiteX737" fmla="*/ 298437 w 7467600"/>
              <a:gd name="connsiteY737" fmla="*/ 1968019 h 6858000"/>
              <a:gd name="connsiteX738" fmla="*/ 227269 w 7467600"/>
              <a:gd name="connsiteY738" fmla="*/ 1114064 h 6858000"/>
              <a:gd name="connsiteX739" fmla="*/ 248003 w 7467600"/>
              <a:gd name="connsiteY739" fmla="*/ 1089613 h 6858000"/>
              <a:gd name="connsiteX740" fmla="*/ 427020 w 7467600"/>
              <a:gd name="connsiteY740" fmla="*/ 1619803 h 6858000"/>
              <a:gd name="connsiteX741" fmla="*/ 340345 w 7467600"/>
              <a:gd name="connsiteY741" fmla="*/ 2027739 h 6858000"/>
              <a:gd name="connsiteX742" fmla="*/ 360865 w 7467600"/>
              <a:gd name="connsiteY742" fmla="*/ 2044827 h 6858000"/>
              <a:gd name="connsiteX743" fmla="*/ 560414 w 7467600"/>
              <a:gd name="connsiteY743" fmla="*/ 2421457 h 6858000"/>
              <a:gd name="connsiteX744" fmla="*/ 1359703 w 7467600"/>
              <a:gd name="connsiteY744" fmla="*/ 2578554 h 6858000"/>
              <a:gd name="connsiteX745" fmla="*/ 1359422 w 7467600"/>
              <a:gd name="connsiteY745" fmla="*/ 2577994 h 6858000"/>
              <a:gd name="connsiteX746" fmla="*/ 828701 w 7467600"/>
              <a:gd name="connsiteY746" fmla="*/ 1839520 h 6858000"/>
              <a:gd name="connsiteX747" fmla="*/ 494427 w 7467600"/>
              <a:gd name="connsiteY747" fmla="*/ 1092333 h 6858000"/>
              <a:gd name="connsiteX748" fmla="*/ 506322 w 7467600"/>
              <a:gd name="connsiteY748" fmla="*/ 1020997 h 6858000"/>
              <a:gd name="connsiteX749" fmla="*/ 4570198 w 7467600"/>
              <a:gd name="connsiteY749" fmla="*/ 978081 h 6858000"/>
              <a:gd name="connsiteX750" fmla="*/ 4523691 w 7467600"/>
              <a:gd name="connsiteY750" fmla="*/ 1127776 h 6858000"/>
              <a:gd name="connsiteX751" fmla="*/ 4509875 w 7467600"/>
              <a:gd name="connsiteY751" fmla="*/ 1167552 h 6858000"/>
              <a:gd name="connsiteX752" fmla="*/ 4478168 w 7467600"/>
              <a:gd name="connsiteY752" fmla="*/ 1260735 h 6858000"/>
              <a:gd name="connsiteX753" fmla="*/ 4409309 w 7467600"/>
              <a:gd name="connsiteY753" fmla="*/ 1666996 h 6858000"/>
              <a:gd name="connsiteX754" fmla="*/ 4370031 w 7467600"/>
              <a:gd name="connsiteY754" fmla="*/ 1955666 h 6858000"/>
              <a:gd name="connsiteX755" fmla="*/ 4570198 w 7467600"/>
              <a:gd name="connsiteY755" fmla="*/ 978081 h 6858000"/>
              <a:gd name="connsiteX756" fmla="*/ 4557898 w 7467600"/>
              <a:gd name="connsiteY756" fmla="*/ 900011 h 6858000"/>
              <a:gd name="connsiteX757" fmla="*/ 4344840 w 7467600"/>
              <a:gd name="connsiteY757" fmla="*/ 1922038 h 6858000"/>
              <a:gd name="connsiteX758" fmla="*/ 4378710 w 7467600"/>
              <a:gd name="connsiteY758" fmla="*/ 1665516 h 6858000"/>
              <a:gd name="connsiteX759" fmla="*/ 4448798 w 7467600"/>
              <a:gd name="connsiteY759" fmla="*/ 1253024 h 6858000"/>
              <a:gd name="connsiteX760" fmla="*/ 4480315 w 7467600"/>
              <a:gd name="connsiteY760" fmla="*/ 1158454 h 6858000"/>
              <a:gd name="connsiteX761" fmla="*/ 4494133 w 7467600"/>
              <a:gd name="connsiteY761" fmla="*/ 1118676 h 6858000"/>
              <a:gd name="connsiteX762" fmla="*/ 4557898 w 7467600"/>
              <a:gd name="connsiteY762" fmla="*/ 900011 h 6858000"/>
              <a:gd name="connsiteX763" fmla="*/ 5870151 w 7467600"/>
              <a:gd name="connsiteY763" fmla="*/ 898890 h 6858000"/>
              <a:gd name="connsiteX764" fmla="*/ 5861335 w 7467600"/>
              <a:gd name="connsiteY764" fmla="*/ 899177 h 6858000"/>
              <a:gd name="connsiteX765" fmla="*/ 5843702 w 7467600"/>
              <a:gd name="connsiteY765" fmla="*/ 899748 h 6858000"/>
              <a:gd name="connsiteX766" fmla="*/ 5651107 w 7467600"/>
              <a:gd name="connsiteY766" fmla="*/ 920306 h 6858000"/>
              <a:gd name="connsiteX767" fmla="*/ 5459407 w 7467600"/>
              <a:gd name="connsiteY767" fmla="*/ 940975 h 6858000"/>
              <a:gd name="connsiteX768" fmla="*/ 5374846 w 7467600"/>
              <a:gd name="connsiteY768" fmla="*/ 941988 h 6858000"/>
              <a:gd name="connsiteX769" fmla="*/ 5256105 w 7467600"/>
              <a:gd name="connsiteY769" fmla="*/ 945632 h 6858000"/>
              <a:gd name="connsiteX770" fmla="*/ 5107071 w 7467600"/>
              <a:gd name="connsiteY770" fmla="*/ 969720 h 6858000"/>
              <a:gd name="connsiteX771" fmla="*/ 4998681 w 7467600"/>
              <a:gd name="connsiteY771" fmla="*/ 988771 h 6858000"/>
              <a:gd name="connsiteX772" fmla="*/ 5870151 w 7467600"/>
              <a:gd name="connsiteY772" fmla="*/ 898890 h 6858000"/>
              <a:gd name="connsiteX773" fmla="*/ 5504425 w 7467600"/>
              <a:gd name="connsiteY773" fmla="*/ 848067 h 6858000"/>
              <a:gd name="connsiteX774" fmla="*/ 4968849 w 7467600"/>
              <a:gd name="connsiteY774" fmla="*/ 962318 h 6858000"/>
              <a:gd name="connsiteX775" fmla="*/ 5104039 w 7467600"/>
              <a:gd name="connsiteY775" fmla="*/ 940634 h 6858000"/>
              <a:gd name="connsiteX776" fmla="*/ 5256311 w 7467600"/>
              <a:gd name="connsiteY776" fmla="*/ 916490 h 6858000"/>
              <a:gd name="connsiteX777" fmla="*/ 5377381 w 7467600"/>
              <a:gd name="connsiteY777" fmla="*/ 912671 h 6858000"/>
              <a:gd name="connsiteX778" fmla="*/ 5460148 w 7467600"/>
              <a:gd name="connsiteY778" fmla="*/ 911442 h 6858000"/>
              <a:gd name="connsiteX779" fmla="*/ 5648971 w 7467600"/>
              <a:gd name="connsiteY779" fmla="*/ 891331 h 6858000"/>
              <a:gd name="connsiteX780" fmla="*/ 5844807 w 7467600"/>
              <a:gd name="connsiteY780" fmla="*/ 870718 h 6858000"/>
              <a:gd name="connsiteX781" fmla="*/ 5862975 w 7467600"/>
              <a:gd name="connsiteY781" fmla="*/ 869756 h 6858000"/>
              <a:gd name="connsiteX782" fmla="*/ 5920887 w 7467600"/>
              <a:gd name="connsiteY782" fmla="*/ 865929 h 6858000"/>
              <a:gd name="connsiteX783" fmla="*/ 5504425 w 7467600"/>
              <a:gd name="connsiteY783" fmla="*/ 848067 h 6858000"/>
              <a:gd name="connsiteX784" fmla="*/ 3607114 w 7467600"/>
              <a:gd name="connsiteY784" fmla="*/ 467441 h 6858000"/>
              <a:gd name="connsiteX785" fmla="*/ 3296242 w 7467600"/>
              <a:gd name="connsiteY785" fmla="*/ 807991 h 6858000"/>
              <a:gd name="connsiteX786" fmla="*/ 3174674 w 7467600"/>
              <a:gd name="connsiteY786" fmla="*/ 919759 h 6858000"/>
              <a:gd name="connsiteX787" fmla="*/ 3042978 w 7467600"/>
              <a:gd name="connsiteY787" fmla="*/ 1054894 h 6858000"/>
              <a:gd name="connsiteX788" fmla="*/ 2968914 w 7467600"/>
              <a:gd name="connsiteY788" fmla="*/ 1133756 h 6858000"/>
              <a:gd name="connsiteX789" fmla="*/ 3103823 w 7467600"/>
              <a:gd name="connsiteY789" fmla="*/ 1026814 h 6858000"/>
              <a:gd name="connsiteX790" fmla="*/ 3607114 w 7467600"/>
              <a:gd name="connsiteY790" fmla="*/ 467441 h 6858000"/>
              <a:gd name="connsiteX791" fmla="*/ 3744487 w 7467600"/>
              <a:gd name="connsiteY791" fmla="*/ 383136 h 6858000"/>
              <a:gd name="connsiteX792" fmla="*/ 3970213 w 7467600"/>
              <a:gd name="connsiteY792" fmla="*/ 995559 h 6858000"/>
              <a:gd name="connsiteX793" fmla="*/ 3744487 w 7467600"/>
              <a:gd name="connsiteY793" fmla="*/ 383136 h 6858000"/>
              <a:gd name="connsiteX794" fmla="*/ 3624562 w 7467600"/>
              <a:gd name="connsiteY794" fmla="*/ 367041 h 6858000"/>
              <a:gd name="connsiteX795" fmla="*/ 3489712 w 7467600"/>
              <a:gd name="connsiteY795" fmla="*/ 485386 h 6858000"/>
              <a:gd name="connsiteX796" fmla="*/ 3182994 w 7467600"/>
              <a:gd name="connsiteY796" fmla="*/ 828265 h 6858000"/>
              <a:gd name="connsiteX797" fmla="*/ 2892114 w 7467600"/>
              <a:gd name="connsiteY797" fmla="*/ 1172635 h 6858000"/>
              <a:gd name="connsiteX798" fmla="*/ 3021459 w 7467600"/>
              <a:gd name="connsiteY798" fmla="*/ 1035385 h 6858000"/>
              <a:gd name="connsiteX799" fmla="*/ 3153873 w 7467600"/>
              <a:gd name="connsiteY799" fmla="*/ 898971 h 6858000"/>
              <a:gd name="connsiteX800" fmla="*/ 3276511 w 7467600"/>
              <a:gd name="connsiteY800" fmla="*/ 786423 h 6858000"/>
              <a:gd name="connsiteX801" fmla="*/ 3584154 w 7467600"/>
              <a:gd name="connsiteY801" fmla="*/ 448218 h 6858000"/>
              <a:gd name="connsiteX802" fmla="*/ 3624562 w 7467600"/>
              <a:gd name="connsiteY802" fmla="*/ 367041 h 6858000"/>
              <a:gd name="connsiteX803" fmla="*/ 3766672 w 7467600"/>
              <a:gd name="connsiteY803" fmla="*/ 359429 h 6858000"/>
              <a:gd name="connsiteX804" fmla="*/ 3996338 w 7467600"/>
              <a:gd name="connsiteY804" fmla="*/ 968237 h 6858000"/>
              <a:gd name="connsiteX805" fmla="*/ 3766672 w 7467600"/>
              <a:gd name="connsiteY805" fmla="*/ 359429 h 6858000"/>
              <a:gd name="connsiteX806" fmla="*/ 5805386 w 7467600"/>
              <a:gd name="connsiteY806" fmla="*/ 239240 h 6858000"/>
              <a:gd name="connsiteX807" fmla="*/ 5736947 w 7467600"/>
              <a:gd name="connsiteY807" fmla="*/ 261367 h 6858000"/>
              <a:gd name="connsiteX808" fmla="*/ 5427012 w 7467600"/>
              <a:gd name="connsiteY808" fmla="*/ 311272 h 6858000"/>
              <a:gd name="connsiteX809" fmla="*/ 5147818 w 7467600"/>
              <a:gd name="connsiteY809" fmla="*/ 322112 h 6858000"/>
              <a:gd name="connsiteX810" fmla="*/ 5060854 w 7467600"/>
              <a:gd name="connsiteY810" fmla="*/ 311882 h 6858000"/>
              <a:gd name="connsiteX811" fmla="*/ 4945989 w 7467600"/>
              <a:gd name="connsiteY811" fmla="*/ 300516 h 6858000"/>
              <a:gd name="connsiteX812" fmla="*/ 5410479 w 7467600"/>
              <a:gd name="connsiteY812" fmla="*/ 348434 h 6858000"/>
              <a:gd name="connsiteX813" fmla="*/ 5805386 w 7467600"/>
              <a:gd name="connsiteY813" fmla="*/ 239240 h 6858000"/>
              <a:gd name="connsiteX814" fmla="*/ 5905192 w 7467600"/>
              <a:gd name="connsiteY814" fmla="*/ 163079 h 6858000"/>
              <a:gd name="connsiteX815" fmla="*/ 5865655 w 7467600"/>
              <a:gd name="connsiteY815" fmla="*/ 171901 h 6858000"/>
              <a:gd name="connsiteX816" fmla="*/ 5259740 w 7467600"/>
              <a:gd name="connsiteY816" fmla="*/ 257013 h 6858000"/>
              <a:gd name="connsiteX817" fmla="*/ 5208466 w 7467600"/>
              <a:gd name="connsiteY817" fmla="*/ 257550 h 6858000"/>
              <a:gd name="connsiteX818" fmla="*/ 4980204 w 7467600"/>
              <a:gd name="connsiteY818" fmla="*/ 271903 h 6858000"/>
              <a:gd name="connsiteX819" fmla="*/ 5068068 w 7467600"/>
              <a:gd name="connsiteY819" fmla="*/ 282244 h 6858000"/>
              <a:gd name="connsiteX820" fmla="*/ 5153231 w 7467600"/>
              <a:gd name="connsiteY820" fmla="*/ 292240 h 6858000"/>
              <a:gd name="connsiteX821" fmla="*/ 5426491 w 7467600"/>
              <a:gd name="connsiteY821" fmla="*/ 281128 h 6858000"/>
              <a:gd name="connsiteX822" fmla="*/ 5731212 w 7467600"/>
              <a:gd name="connsiteY822" fmla="*/ 231951 h 6858000"/>
              <a:gd name="connsiteX823" fmla="*/ 5905192 w 7467600"/>
              <a:gd name="connsiteY823" fmla="*/ 163079 h 6858000"/>
              <a:gd name="connsiteX824" fmla="*/ 5944437 w 7467600"/>
              <a:gd name="connsiteY824" fmla="*/ 113829 h 6858000"/>
              <a:gd name="connsiteX825" fmla="*/ 5825032 w 7467600"/>
              <a:gd name="connsiteY825" fmla="*/ 146405 h 6858000"/>
              <a:gd name="connsiteX826" fmla="*/ 4955599 w 7467600"/>
              <a:gd name="connsiteY826" fmla="*/ 247008 h 6858000"/>
              <a:gd name="connsiteX827" fmla="*/ 5210104 w 7467600"/>
              <a:gd name="connsiteY827" fmla="*/ 228123 h 6858000"/>
              <a:gd name="connsiteX828" fmla="*/ 5261015 w 7467600"/>
              <a:gd name="connsiteY828" fmla="*/ 227087 h 6858000"/>
              <a:gd name="connsiteX829" fmla="*/ 5861181 w 7467600"/>
              <a:gd name="connsiteY829" fmla="*/ 143093 h 6858000"/>
              <a:gd name="connsiteX830" fmla="*/ 5961252 w 7467600"/>
              <a:gd name="connsiteY830" fmla="*/ 114820 h 6858000"/>
              <a:gd name="connsiteX831" fmla="*/ 5944437 w 7467600"/>
              <a:gd name="connsiteY831" fmla="*/ 113829 h 6858000"/>
              <a:gd name="connsiteX832" fmla="*/ 3882765 w 7467600"/>
              <a:gd name="connsiteY832" fmla="*/ 0 h 6858000"/>
              <a:gd name="connsiteX833" fmla="*/ 3995099 w 7467600"/>
              <a:gd name="connsiteY833" fmla="*/ 0 h 6858000"/>
              <a:gd name="connsiteX834" fmla="*/ 4163818 w 7467600"/>
              <a:gd name="connsiteY834" fmla="*/ 234104 h 6858000"/>
              <a:gd name="connsiteX835" fmla="*/ 4172099 w 7467600"/>
              <a:gd name="connsiteY835" fmla="*/ 234207 h 6858000"/>
              <a:gd name="connsiteX836" fmla="*/ 4784282 w 7467600"/>
              <a:gd name="connsiteY836" fmla="*/ 276561 h 6858000"/>
              <a:gd name="connsiteX837" fmla="*/ 4801687 w 7467600"/>
              <a:gd name="connsiteY837" fmla="*/ 267764 h 6858000"/>
              <a:gd name="connsiteX838" fmla="*/ 6082788 w 7467600"/>
              <a:gd name="connsiteY838" fmla="*/ 64119 h 6858000"/>
              <a:gd name="connsiteX839" fmla="*/ 6099442 w 7467600"/>
              <a:gd name="connsiteY839" fmla="*/ 82568 h 6858000"/>
              <a:gd name="connsiteX840" fmla="*/ 4804137 w 7467600"/>
              <a:gd name="connsiteY840" fmla="*/ 320931 h 6858000"/>
              <a:gd name="connsiteX841" fmla="*/ 4227047 w 7467600"/>
              <a:gd name="connsiteY841" fmla="*/ 313415 h 6858000"/>
              <a:gd name="connsiteX842" fmla="*/ 4346041 w 7467600"/>
              <a:gd name="connsiteY842" fmla="*/ 456086 h 6858000"/>
              <a:gd name="connsiteX843" fmla="*/ 4870967 w 7467600"/>
              <a:gd name="connsiteY843" fmla="*/ 963061 h 6858000"/>
              <a:gd name="connsiteX844" fmla="*/ 4889647 w 7467600"/>
              <a:gd name="connsiteY844" fmla="*/ 957147 h 6858000"/>
              <a:gd name="connsiteX845" fmla="*/ 5422504 w 7467600"/>
              <a:gd name="connsiteY845" fmla="*/ 805191 h 6858000"/>
              <a:gd name="connsiteX846" fmla="*/ 6087656 w 7467600"/>
              <a:gd name="connsiteY846" fmla="*/ 826703 h 6858000"/>
              <a:gd name="connsiteX847" fmla="*/ 6058717 w 7467600"/>
              <a:gd name="connsiteY847" fmla="*/ 865992 h 6858000"/>
              <a:gd name="connsiteX848" fmla="*/ 4974153 w 7467600"/>
              <a:gd name="connsiteY848" fmla="*/ 1045456 h 6858000"/>
              <a:gd name="connsiteX849" fmla="*/ 5627835 w 7467600"/>
              <a:gd name="connsiteY849" fmla="*/ 1472077 h 6858000"/>
              <a:gd name="connsiteX850" fmla="*/ 5629817 w 7467600"/>
              <a:gd name="connsiteY850" fmla="*/ 1471412 h 6858000"/>
              <a:gd name="connsiteX851" fmla="*/ 5634124 w 7467600"/>
              <a:gd name="connsiteY851" fmla="*/ 1470572 h 6858000"/>
              <a:gd name="connsiteX852" fmla="*/ 5755832 w 7467600"/>
              <a:gd name="connsiteY852" fmla="*/ 1383886 h 6858000"/>
              <a:gd name="connsiteX853" fmla="*/ 6014186 w 7467600"/>
              <a:gd name="connsiteY853" fmla="*/ 1279799 h 6858000"/>
              <a:gd name="connsiteX854" fmla="*/ 6901619 w 7467600"/>
              <a:gd name="connsiteY854" fmla="*/ 1047874 h 6858000"/>
              <a:gd name="connsiteX855" fmla="*/ 6931566 w 7467600"/>
              <a:gd name="connsiteY855" fmla="*/ 1062034 h 6858000"/>
              <a:gd name="connsiteX856" fmla="*/ 5790982 w 7467600"/>
              <a:gd name="connsiteY856" fmla="*/ 1561380 h 6858000"/>
              <a:gd name="connsiteX857" fmla="*/ 6188971 w 7467600"/>
              <a:gd name="connsiteY857" fmla="*/ 1755168 h 6858000"/>
              <a:gd name="connsiteX858" fmla="*/ 6202446 w 7467600"/>
              <a:gd name="connsiteY858" fmla="*/ 1752268 h 6858000"/>
              <a:gd name="connsiteX859" fmla="*/ 7179560 w 7467600"/>
              <a:gd name="connsiteY859" fmla="*/ 1467551 h 6858000"/>
              <a:gd name="connsiteX860" fmla="*/ 7158730 w 7467600"/>
              <a:gd name="connsiteY860" fmla="*/ 1507835 h 6858000"/>
              <a:gd name="connsiteX861" fmla="*/ 6326959 w 7467600"/>
              <a:gd name="connsiteY861" fmla="*/ 1817686 h 6858000"/>
              <a:gd name="connsiteX862" fmla="*/ 6537433 w 7467600"/>
              <a:gd name="connsiteY862" fmla="*/ 1907790 h 6858000"/>
              <a:gd name="connsiteX863" fmla="*/ 6550221 w 7467600"/>
              <a:gd name="connsiteY863" fmla="*/ 1910729 h 6858000"/>
              <a:gd name="connsiteX864" fmla="*/ 6964438 w 7467600"/>
              <a:gd name="connsiteY864" fmla="*/ 2209505 h 6858000"/>
              <a:gd name="connsiteX865" fmla="*/ 7367862 w 7467600"/>
              <a:gd name="connsiteY865" fmla="*/ 2806833 h 6858000"/>
              <a:gd name="connsiteX866" fmla="*/ 7364329 w 7467600"/>
              <a:gd name="connsiteY866" fmla="*/ 2826907 h 6858000"/>
              <a:gd name="connsiteX867" fmla="*/ 7290545 w 7467600"/>
              <a:gd name="connsiteY867" fmla="*/ 2850663 h 6858000"/>
              <a:gd name="connsiteX868" fmla="*/ 6472036 w 7467600"/>
              <a:gd name="connsiteY868" fmla="*/ 1959003 h 6858000"/>
              <a:gd name="connsiteX869" fmla="*/ 5792897 w 7467600"/>
              <a:gd name="connsiteY869" fmla="*/ 1647747 h 6858000"/>
              <a:gd name="connsiteX870" fmla="*/ 5842751 w 7467600"/>
              <a:gd name="connsiteY870" fmla="*/ 1816112 h 6858000"/>
              <a:gd name="connsiteX871" fmla="*/ 5847424 w 7467600"/>
              <a:gd name="connsiteY871" fmla="*/ 1815776 h 6858000"/>
              <a:gd name="connsiteX872" fmla="*/ 6399821 w 7467600"/>
              <a:gd name="connsiteY872" fmla="*/ 2344799 h 6858000"/>
              <a:gd name="connsiteX873" fmla="*/ 6323232 w 7467600"/>
              <a:gd name="connsiteY873" fmla="*/ 2389634 h 6858000"/>
              <a:gd name="connsiteX874" fmla="*/ 5942958 w 7467600"/>
              <a:gd name="connsiteY874" fmla="*/ 2077708 h 6858000"/>
              <a:gd name="connsiteX875" fmla="*/ 5921559 w 7467600"/>
              <a:gd name="connsiteY875" fmla="*/ 2378596 h 6858000"/>
              <a:gd name="connsiteX876" fmla="*/ 5817651 w 7467600"/>
              <a:gd name="connsiteY876" fmla="*/ 3023919 h 6858000"/>
              <a:gd name="connsiteX877" fmla="*/ 5729634 w 7467600"/>
              <a:gd name="connsiteY877" fmla="*/ 3051849 h 6858000"/>
              <a:gd name="connsiteX878" fmla="*/ 5611018 w 7467600"/>
              <a:gd name="connsiteY878" fmla="*/ 2316769 h 6858000"/>
              <a:gd name="connsiteX879" fmla="*/ 5687608 w 7467600"/>
              <a:gd name="connsiteY879" fmla="*/ 2039972 h 6858000"/>
              <a:gd name="connsiteX880" fmla="*/ 5657554 w 7467600"/>
              <a:gd name="connsiteY880" fmla="*/ 1576445 h 6858000"/>
              <a:gd name="connsiteX881" fmla="*/ 5150475 w 7467600"/>
              <a:gd name="connsiteY881" fmla="*/ 1274012 h 6858000"/>
              <a:gd name="connsiteX882" fmla="*/ 5349142 w 7467600"/>
              <a:gd name="connsiteY882" fmla="*/ 2204405 h 6858000"/>
              <a:gd name="connsiteX883" fmla="*/ 5262214 w 7467600"/>
              <a:gd name="connsiteY883" fmla="*/ 2233836 h 6858000"/>
              <a:gd name="connsiteX884" fmla="*/ 4981539 w 7467600"/>
              <a:gd name="connsiteY884" fmla="*/ 1542201 h 6858000"/>
              <a:gd name="connsiteX885" fmla="*/ 4958461 w 7467600"/>
              <a:gd name="connsiteY885" fmla="*/ 1136957 h 6858000"/>
              <a:gd name="connsiteX886" fmla="*/ 4655015 w 7467600"/>
              <a:gd name="connsiteY886" fmla="*/ 891426 h 6858000"/>
              <a:gd name="connsiteX887" fmla="*/ 4348002 w 7467600"/>
              <a:gd name="connsiteY887" fmla="*/ 2205895 h 6858000"/>
              <a:gd name="connsiteX888" fmla="*/ 4262250 w 7467600"/>
              <a:gd name="connsiteY888" fmla="*/ 2219972 h 6858000"/>
              <a:gd name="connsiteX889" fmla="*/ 4550611 w 7467600"/>
              <a:gd name="connsiteY889" fmla="*/ 817540 h 6858000"/>
              <a:gd name="connsiteX890" fmla="*/ 4564418 w 7467600"/>
              <a:gd name="connsiteY890" fmla="*/ 808293 h 6858000"/>
              <a:gd name="connsiteX891" fmla="*/ 4266388 w 7467600"/>
              <a:gd name="connsiteY891" fmla="*/ 500083 h 6858000"/>
              <a:gd name="connsiteX892" fmla="*/ 4032842 w 7467600"/>
              <a:gd name="connsiteY892" fmla="*/ 211809 h 6858000"/>
              <a:gd name="connsiteX893" fmla="*/ 3882765 w 7467600"/>
              <a:gd name="connsiteY893" fmla="*/ 0 h 6858000"/>
              <a:gd name="connsiteX894" fmla="*/ 3721337 w 7467600"/>
              <a:gd name="connsiteY894" fmla="*/ 0 h 6858000"/>
              <a:gd name="connsiteX895" fmla="*/ 3797544 w 7467600"/>
              <a:gd name="connsiteY895" fmla="*/ 0 h 6858000"/>
              <a:gd name="connsiteX896" fmla="*/ 3775734 w 7467600"/>
              <a:gd name="connsiteY896" fmla="*/ 95131 h 6858000"/>
              <a:gd name="connsiteX897" fmla="*/ 3724807 w 7467600"/>
              <a:gd name="connsiteY897" fmla="*/ 272257 h 6858000"/>
              <a:gd name="connsiteX898" fmla="*/ 3726844 w 7467600"/>
              <a:gd name="connsiteY898" fmla="*/ 282988 h 6858000"/>
              <a:gd name="connsiteX899" fmla="*/ 3742664 w 7467600"/>
              <a:gd name="connsiteY899" fmla="*/ 279918 h 6858000"/>
              <a:gd name="connsiteX900" fmla="*/ 4103910 w 7467600"/>
              <a:gd name="connsiteY900" fmla="*/ 1161917 h 6858000"/>
              <a:gd name="connsiteX901" fmla="*/ 4020269 w 7467600"/>
              <a:gd name="connsiteY901" fmla="*/ 1200406 h 6858000"/>
              <a:gd name="connsiteX902" fmla="*/ 3674882 w 7467600"/>
              <a:gd name="connsiteY902" fmla="*/ 488524 h 6858000"/>
              <a:gd name="connsiteX903" fmla="*/ 3132682 w 7467600"/>
              <a:gd name="connsiteY903" fmla="*/ 1072284 h 6858000"/>
              <a:gd name="connsiteX904" fmla="*/ 2716346 w 7467600"/>
              <a:gd name="connsiteY904" fmla="*/ 1276376 h 6858000"/>
              <a:gd name="connsiteX905" fmla="*/ 2716772 w 7467600"/>
              <a:gd name="connsiteY905" fmla="*/ 1255462 h 6858000"/>
              <a:gd name="connsiteX906" fmla="*/ 3471096 w 7467600"/>
              <a:gd name="connsiteY906" fmla="*/ 437072 h 6858000"/>
              <a:gd name="connsiteX907" fmla="*/ 3639057 w 7467600"/>
              <a:gd name="connsiteY907" fmla="*/ 286334 h 6858000"/>
              <a:gd name="connsiteX908" fmla="*/ 3640309 w 7467600"/>
              <a:gd name="connsiteY908" fmla="*/ 284664 h 6858000"/>
              <a:gd name="connsiteX909" fmla="*/ 3646022 w 7467600"/>
              <a:gd name="connsiteY909" fmla="*/ 276711 h 6858000"/>
              <a:gd name="connsiteX910" fmla="*/ 3707943 w 7467600"/>
              <a:gd name="connsiteY910" fmla="*/ 65958 h 6858000"/>
              <a:gd name="connsiteX911" fmla="*/ 3721337 w 7467600"/>
              <a:gd name="connsiteY911" fmla="*/ 0 h 6858000"/>
              <a:gd name="connsiteX912" fmla="*/ 2867960 w 7467600"/>
              <a:gd name="connsiteY912" fmla="*/ 0 h 6858000"/>
              <a:gd name="connsiteX913" fmla="*/ 2926351 w 7467600"/>
              <a:gd name="connsiteY913" fmla="*/ 0 h 6858000"/>
              <a:gd name="connsiteX914" fmla="*/ 2902823 w 7467600"/>
              <a:gd name="connsiteY914" fmla="*/ 262929 h 6858000"/>
              <a:gd name="connsiteX915" fmla="*/ 2940663 w 7467600"/>
              <a:gd name="connsiteY915" fmla="*/ 140884 h 6858000"/>
              <a:gd name="connsiteX916" fmla="*/ 2947039 w 7467600"/>
              <a:gd name="connsiteY916" fmla="*/ 122524 h 6858000"/>
              <a:gd name="connsiteX917" fmla="*/ 2984316 w 7467600"/>
              <a:gd name="connsiteY917" fmla="*/ 0 h 6858000"/>
              <a:gd name="connsiteX918" fmla="*/ 3016114 w 7467600"/>
              <a:gd name="connsiteY918" fmla="*/ 0 h 6858000"/>
              <a:gd name="connsiteX919" fmla="*/ 2979949 w 7467600"/>
              <a:gd name="connsiteY919" fmla="*/ 119274 h 6858000"/>
              <a:gd name="connsiteX920" fmla="*/ 3023879 w 7467600"/>
              <a:gd name="connsiteY920" fmla="*/ 0 h 6858000"/>
              <a:gd name="connsiteX921" fmla="*/ 3105400 w 7467600"/>
              <a:gd name="connsiteY921" fmla="*/ 0 h 6858000"/>
              <a:gd name="connsiteX922" fmla="*/ 3094669 w 7467600"/>
              <a:gd name="connsiteY922" fmla="*/ 30308 h 6858000"/>
              <a:gd name="connsiteX923" fmla="*/ 2901945 w 7467600"/>
              <a:gd name="connsiteY923" fmla="*/ 466538 h 6858000"/>
              <a:gd name="connsiteX924" fmla="*/ 2815209 w 7467600"/>
              <a:gd name="connsiteY924" fmla="*/ 497361 h 6858000"/>
              <a:gd name="connsiteX925" fmla="*/ 2844845 w 7467600"/>
              <a:gd name="connsiteY925" fmla="*/ 127638 h 6858000"/>
              <a:gd name="connsiteX926" fmla="*/ 2867960 w 7467600"/>
              <a:gd name="connsiteY926" fmla="*/ 0 h 6858000"/>
              <a:gd name="connsiteX927" fmla="*/ 1057230 w 7467600"/>
              <a:gd name="connsiteY927" fmla="*/ 0 h 6858000"/>
              <a:gd name="connsiteX928" fmla="*/ 1111003 w 7467600"/>
              <a:gd name="connsiteY928" fmla="*/ 0 h 6858000"/>
              <a:gd name="connsiteX929" fmla="*/ 1125553 w 7467600"/>
              <a:gd name="connsiteY929" fmla="*/ 52588 h 6858000"/>
              <a:gd name="connsiteX930" fmla="*/ 1304276 w 7467600"/>
              <a:gd name="connsiteY930" fmla="*/ 476275 h 6858000"/>
              <a:gd name="connsiteX931" fmla="*/ 1492066 w 7467600"/>
              <a:gd name="connsiteY931" fmla="*/ 886333 h 6858000"/>
              <a:gd name="connsiteX932" fmla="*/ 1423698 w 7467600"/>
              <a:gd name="connsiteY932" fmla="*/ 710817 h 6858000"/>
              <a:gd name="connsiteX933" fmla="*/ 1357609 w 7467600"/>
              <a:gd name="connsiteY933" fmla="*/ 532892 h 6858000"/>
              <a:gd name="connsiteX934" fmla="*/ 1309550 w 7467600"/>
              <a:gd name="connsiteY934" fmla="*/ 374031 h 6858000"/>
              <a:gd name="connsiteX935" fmla="*/ 1193673 w 7467600"/>
              <a:gd name="connsiteY935" fmla="*/ 49533 h 6858000"/>
              <a:gd name="connsiteX936" fmla="*/ 1164391 w 7467600"/>
              <a:gd name="connsiteY936" fmla="*/ 0 h 6858000"/>
              <a:gd name="connsiteX937" fmla="*/ 1200666 w 7467600"/>
              <a:gd name="connsiteY937" fmla="*/ 0 h 6858000"/>
              <a:gd name="connsiteX938" fmla="*/ 1223408 w 7467600"/>
              <a:gd name="connsiteY938" fmla="*/ 38996 h 6858000"/>
              <a:gd name="connsiteX939" fmla="*/ 1339635 w 7467600"/>
              <a:gd name="connsiteY939" fmla="*/ 365517 h 6858000"/>
              <a:gd name="connsiteX940" fmla="*/ 1387469 w 7467600"/>
              <a:gd name="connsiteY940" fmla="*/ 523079 h 6858000"/>
              <a:gd name="connsiteX941" fmla="*/ 1452685 w 7467600"/>
              <a:gd name="connsiteY941" fmla="*/ 699806 h 6858000"/>
              <a:gd name="connsiteX942" fmla="*/ 1492092 w 7467600"/>
              <a:gd name="connsiteY942" fmla="*/ 800424 h 6858000"/>
              <a:gd name="connsiteX943" fmla="*/ 1455302 w 7467600"/>
              <a:gd name="connsiteY943" fmla="*/ 632913 h 6858000"/>
              <a:gd name="connsiteX944" fmla="*/ 1222336 w 7467600"/>
              <a:gd name="connsiteY944" fmla="*/ 9480 h 6858000"/>
              <a:gd name="connsiteX945" fmla="*/ 1214634 w 7467600"/>
              <a:gd name="connsiteY945" fmla="*/ 0 h 6858000"/>
              <a:gd name="connsiteX946" fmla="*/ 1289827 w 7467600"/>
              <a:gd name="connsiteY946" fmla="*/ 0 h 6858000"/>
              <a:gd name="connsiteX947" fmla="*/ 1321076 w 7467600"/>
              <a:gd name="connsiteY947" fmla="*/ 59722 h 6858000"/>
              <a:gd name="connsiteX948" fmla="*/ 1512579 w 7467600"/>
              <a:gd name="connsiteY948" fmla="*/ 626441 h 6858000"/>
              <a:gd name="connsiteX949" fmla="*/ 1506076 w 7467600"/>
              <a:gd name="connsiteY949" fmla="*/ 1089289 h 6858000"/>
              <a:gd name="connsiteX950" fmla="*/ 1486346 w 7467600"/>
              <a:gd name="connsiteY950" fmla="*/ 1079919 h 6858000"/>
              <a:gd name="connsiteX951" fmla="*/ 1070511 w 7467600"/>
              <a:gd name="connsiteY951" fmla="*/ 48609 h 6858000"/>
              <a:gd name="connsiteX952" fmla="*/ 1057230 w 7467600"/>
              <a:gd name="connsiteY952" fmla="*/ 0 h 6858000"/>
              <a:gd name="connsiteX953" fmla="*/ 43151 w 7467600"/>
              <a:gd name="connsiteY953" fmla="*/ 0 h 6858000"/>
              <a:gd name="connsiteX954" fmla="*/ 95283 w 7467600"/>
              <a:gd name="connsiteY954" fmla="*/ 0 h 6858000"/>
              <a:gd name="connsiteX955" fmla="*/ 300708 w 7467600"/>
              <a:gd name="connsiteY955" fmla="*/ 154571 h 6858000"/>
              <a:gd name="connsiteX956" fmla="*/ 530414 w 7467600"/>
              <a:gd name="connsiteY956" fmla="*/ 354673 h 6858000"/>
              <a:gd name="connsiteX957" fmla="*/ 333785 w 7467600"/>
              <a:gd name="connsiteY957" fmla="*/ 161564 h 6858000"/>
              <a:gd name="connsiteX958" fmla="*/ 147005 w 7467600"/>
              <a:gd name="connsiteY958" fmla="*/ 0 h 6858000"/>
              <a:gd name="connsiteX959" fmla="*/ 272509 w 7467600"/>
              <a:gd name="connsiteY959" fmla="*/ 0 h 6858000"/>
              <a:gd name="connsiteX960" fmla="*/ 326276 w 7467600"/>
              <a:gd name="connsiteY960" fmla="*/ 45847 h 6858000"/>
              <a:gd name="connsiteX961" fmla="*/ 823759 w 7467600"/>
              <a:gd name="connsiteY961" fmla="*/ 574145 h 6858000"/>
              <a:gd name="connsiteX962" fmla="*/ 811254 w 7467600"/>
              <a:gd name="connsiteY962" fmla="*/ 665546 h 6858000"/>
              <a:gd name="connsiteX963" fmla="*/ 154042 w 7467600"/>
              <a:gd name="connsiteY963" fmla="*/ 261522 h 6858000"/>
              <a:gd name="connsiteX964" fmla="*/ 13550 w 7467600"/>
              <a:gd name="connsiteY964" fmla="*/ 158423 h 6858000"/>
              <a:gd name="connsiteX965" fmla="*/ 0 w 7467600"/>
              <a:gd name="connsiteY965" fmla="*/ 146618 h 6858000"/>
              <a:gd name="connsiteX966" fmla="*/ 0 w 7467600"/>
              <a:gd name="connsiteY966" fmla="*/ 59161 h 6858000"/>
              <a:gd name="connsiteX967" fmla="*/ 45427 w 7467600"/>
              <a:gd name="connsiteY967" fmla="*/ 101078 h 6858000"/>
              <a:gd name="connsiteX968" fmla="*/ 630103 w 7467600"/>
              <a:gd name="connsiteY968" fmla="*/ 485885 h 6858000"/>
              <a:gd name="connsiteX969" fmla="*/ 532040 w 7467600"/>
              <a:gd name="connsiteY969" fmla="*/ 399359 h 6858000"/>
              <a:gd name="connsiteX970" fmla="*/ 517618 w 7467600"/>
              <a:gd name="connsiteY970" fmla="*/ 385726 h 6858000"/>
              <a:gd name="connsiteX971" fmla="*/ 285074 w 7467600"/>
              <a:gd name="connsiteY971" fmla="*/ 182755 h 6858000"/>
              <a:gd name="connsiteX972" fmla="*/ 43151 w 7467600"/>
              <a:gd name="connsiteY97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015907 w 7467600"/>
              <a:gd name="connsiteY78" fmla="*/ 5541548 h 6858000"/>
              <a:gd name="connsiteX79" fmla="*/ 7259646 w 7467600"/>
              <a:gd name="connsiteY79" fmla="*/ 5765985 h 6858000"/>
              <a:gd name="connsiteX80" fmla="*/ 7467600 w 7467600"/>
              <a:gd name="connsiteY80" fmla="*/ 6012219 h 6858000"/>
              <a:gd name="connsiteX81" fmla="*/ 7105827 w 7467600"/>
              <a:gd name="connsiteY81" fmla="*/ 5718700 h 6858000"/>
              <a:gd name="connsiteX82" fmla="*/ 7356878 w 7467600"/>
              <a:gd name="connsiteY82" fmla="*/ 5981332 h 6858000"/>
              <a:gd name="connsiteX83" fmla="*/ 7467600 w 7467600"/>
              <a:gd name="connsiteY83" fmla="*/ 6117703 h 6858000"/>
              <a:gd name="connsiteX84" fmla="*/ 7467600 w 7467600"/>
              <a:gd name="connsiteY84" fmla="*/ 6163634 h 6858000"/>
              <a:gd name="connsiteX85" fmla="*/ 7403637 w 7467600"/>
              <a:gd name="connsiteY85" fmla="*/ 6083957 h 6858000"/>
              <a:gd name="connsiteX86" fmla="*/ 7254615 w 7467600"/>
              <a:gd name="connsiteY86" fmla="*/ 5911918 h 6858000"/>
              <a:gd name="connsiteX87" fmla="*/ 7312589 w 7467600"/>
              <a:gd name="connsiteY87" fmla="*/ 5982309 h 6858000"/>
              <a:gd name="connsiteX88" fmla="*/ 7448321 w 7467600"/>
              <a:gd name="connsiteY88" fmla="*/ 6190991 h 6858000"/>
              <a:gd name="connsiteX89" fmla="*/ 7467600 w 7467600"/>
              <a:gd name="connsiteY89" fmla="*/ 6221686 h 6858000"/>
              <a:gd name="connsiteX90" fmla="*/ 7467600 w 7467600"/>
              <a:gd name="connsiteY90" fmla="*/ 6334256 h 6858000"/>
              <a:gd name="connsiteX91" fmla="*/ 7454976 w 7467600"/>
              <a:gd name="connsiteY91" fmla="*/ 6318297 h 6858000"/>
              <a:gd name="connsiteX92" fmla="*/ 7042773 w 7467600"/>
              <a:gd name="connsiteY92" fmla="*/ 5734011 h 6858000"/>
              <a:gd name="connsiteX93" fmla="*/ 1456157 w 7467600"/>
              <a:gd name="connsiteY93" fmla="*/ 5371404 h 6858000"/>
              <a:gd name="connsiteX94" fmla="*/ 1244432 w 7467600"/>
              <a:gd name="connsiteY94" fmla="*/ 5385601 h 6858000"/>
              <a:gd name="connsiteX95" fmla="*/ 973990 w 7467600"/>
              <a:gd name="connsiteY95" fmla="*/ 5424940 h 6858000"/>
              <a:gd name="connsiteX96" fmla="*/ 1103809 w 7467600"/>
              <a:gd name="connsiteY96" fmla="*/ 5433720 h 6858000"/>
              <a:gd name="connsiteX97" fmla="*/ 1123454 w 7467600"/>
              <a:gd name="connsiteY97" fmla="*/ 5435727 h 6858000"/>
              <a:gd name="connsiteX98" fmla="*/ 1737017 w 7467600"/>
              <a:gd name="connsiteY98" fmla="*/ 5452183 h 6858000"/>
              <a:gd name="connsiteX99" fmla="*/ 1824397 w 7467600"/>
              <a:gd name="connsiteY99" fmla="*/ 5447757 h 6858000"/>
              <a:gd name="connsiteX100" fmla="*/ 2070059 w 7467600"/>
              <a:gd name="connsiteY100" fmla="*/ 5441660 h 6858000"/>
              <a:gd name="connsiteX101" fmla="*/ 1456157 w 7467600"/>
              <a:gd name="connsiteY101" fmla="*/ 5371404 h 6858000"/>
              <a:gd name="connsiteX102" fmla="*/ 4988186 w 7467600"/>
              <a:gd name="connsiteY102" fmla="*/ 5216467 h 6858000"/>
              <a:gd name="connsiteX103" fmla="*/ 4777334 w 7467600"/>
              <a:gd name="connsiteY103" fmla="*/ 5406072 h 6858000"/>
              <a:gd name="connsiteX104" fmla="*/ 4718341 w 7467600"/>
              <a:gd name="connsiteY104" fmla="*/ 5468043 h 6858000"/>
              <a:gd name="connsiteX105" fmla="*/ 4604655 w 7467600"/>
              <a:gd name="connsiteY105" fmla="*/ 5583434 h 6858000"/>
              <a:gd name="connsiteX106" fmla="*/ 4565074 w 7467600"/>
              <a:gd name="connsiteY106" fmla="*/ 5618550 h 6858000"/>
              <a:gd name="connsiteX107" fmla="*/ 4988186 w 7467600"/>
              <a:gd name="connsiteY107" fmla="*/ 5216467 h 6858000"/>
              <a:gd name="connsiteX108" fmla="*/ 4978032 w 7467600"/>
              <a:gd name="connsiteY108" fmla="*/ 5183809 h 6858000"/>
              <a:gd name="connsiteX109" fmla="*/ 4463413 w 7467600"/>
              <a:gd name="connsiteY109" fmla="*/ 5615162 h 6858000"/>
              <a:gd name="connsiteX110" fmla="*/ 4358134 w 7467600"/>
              <a:gd name="connsiteY110" fmla="*/ 5742791 h 6858000"/>
              <a:gd name="connsiteX111" fmla="*/ 4376219 w 7467600"/>
              <a:gd name="connsiteY111" fmla="*/ 5729027 h 6858000"/>
              <a:gd name="connsiteX112" fmla="*/ 4582340 w 7467600"/>
              <a:gd name="connsiteY112" fmla="*/ 5561037 h 6858000"/>
              <a:gd name="connsiteX113" fmla="*/ 4694684 w 7467600"/>
              <a:gd name="connsiteY113" fmla="*/ 5447098 h 6858000"/>
              <a:gd name="connsiteX114" fmla="*/ 4754123 w 7467600"/>
              <a:gd name="connsiteY114" fmla="*/ 5384643 h 6858000"/>
              <a:gd name="connsiteX115" fmla="*/ 4978032 w 7467600"/>
              <a:gd name="connsiteY115" fmla="*/ 5183809 h 6858000"/>
              <a:gd name="connsiteX116" fmla="*/ 1903353 w 7467600"/>
              <a:gd name="connsiteY116" fmla="*/ 5044827 h 6858000"/>
              <a:gd name="connsiteX117" fmla="*/ 1936931 w 7467600"/>
              <a:gd name="connsiteY117" fmla="*/ 5093954 h 6858000"/>
              <a:gd name="connsiteX118" fmla="*/ 2195868 w 7467600"/>
              <a:gd name="connsiteY118" fmla="*/ 5396574 h 6858000"/>
              <a:gd name="connsiteX119" fmla="*/ 2088852 w 7467600"/>
              <a:gd name="connsiteY119" fmla="*/ 5166123 h 6858000"/>
              <a:gd name="connsiteX120" fmla="*/ 1958241 w 7467600"/>
              <a:gd name="connsiteY120" fmla="*/ 5067955 h 6858000"/>
              <a:gd name="connsiteX121" fmla="*/ 1903353 w 7467600"/>
              <a:gd name="connsiteY121" fmla="*/ 5044827 h 6858000"/>
              <a:gd name="connsiteX122" fmla="*/ 1979378 w 7467600"/>
              <a:gd name="connsiteY122" fmla="*/ 4769504 h 6858000"/>
              <a:gd name="connsiteX123" fmla="*/ 2882120 w 7467600"/>
              <a:gd name="connsiteY123" fmla="*/ 5064547 h 6858000"/>
              <a:gd name="connsiteX124" fmla="*/ 2793103 w 7467600"/>
              <a:gd name="connsiteY124" fmla="*/ 5039699 h 6858000"/>
              <a:gd name="connsiteX125" fmla="*/ 2770041 w 7467600"/>
              <a:gd name="connsiteY125" fmla="*/ 5033634 h 6858000"/>
              <a:gd name="connsiteX126" fmla="*/ 1979378 w 7467600"/>
              <a:gd name="connsiteY126" fmla="*/ 4769504 h 6858000"/>
              <a:gd name="connsiteX127" fmla="*/ 1927410 w 7467600"/>
              <a:gd name="connsiteY127" fmla="*/ 4716164 h 6858000"/>
              <a:gd name="connsiteX128" fmla="*/ 1959587 w 7467600"/>
              <a:gd name="connsiteY128" fmla="*/ 4728849 h 6858000"/>
              <a:gd name="connsiteX129" fmla="*/ 2777707 w 7467600"/>
              <a:gd name="connsiteY129" fmla="*/ 5003991 h 6858000"/>
              <a:gd name="connsiteX130" fmla="*/ 2800768 w 7467600"/>
              <a:gd name="connsiteY130" fmla="*/ 5010056 h 6858000"/>
              <a:gd name="connsiteX131" fmla="*/ 2879408 w 7467600"/>
              <a:gd name="connsiteY131" fmla="*/ 5031590 h 6858000"/>
              <a:gd name="connsiteX132" fmla="*/ 2862295 w 7467600"/>
              <a:gd name="connsiteY132" fmla="*/ 5022958 h 6858000"/>
              <a:gd name="connsiteX133" fmla="*/ 2813343 w 7467600"/>
              <a:gd name="connsiteY133" fmla="*/ 4998369 h 6858000"/>
              <a:gd name="connsiteX134" fmla="*/ 2646245 w 7467600"/>
              <a:gd name="connsiteY134" fmla="*/ 4930999 h 6858000"/>
              <a:gd name="connsiteX135" fmla="*/ 1999243 w 7467600"/>
              <a:gd name="connsiteY135" fmla="*/ 4730524 h 6858000"/>
              <a:gd name="connsiteX136" fmla="*/ 1979527 w 7467600"/>
              <a:gd name="connsiteY136" fmla="*/ 4726651 h 6858000"/>
              <a:gd name="connsiteX137" fmla="*/ 1927410 w 7467600"/>
              <a:gd name="connsiteY137" fmla="*/ 4716164 h 6858000"/>
              <a:gd name="connsiteX138" fmla="*/ 1997014 w 7467600"/>
              <a:gd name="connsiteY138" fmla="*/ 4698007 h 6858000"/>
              <a:gd name="connsiteX139" fmla="*/ 2005458 w 7467600"/>
              <a:gd name="connsiteY139" fmla="*/ 4699540 h 6858000"/>
              <a:gd name="connsiteX140" fmla="*/ 2657186 w 7467600"/>
              <a:gd name="connsiteY140" fmla="*/ 4901687 h 6858000"/>
              <a:gd name="connsiteX141" fmla="*/ 2826662 w 7467600"/>
              <a:gd name="connsiteY141" fmla="*/ 4970362 h 6858000"/>
              <a:gd name="connsiteX142" fmla="*/ 2876100 w 7467600"/>
              <a:gd name="connsiteY142" fmla="*/ 4995397 h 6858000"/>
              <a:gd name="connsiteX143" fmla="*/ 3042600 w 7467600"/>
              <a:gd name="connsiteY143" fmla="*/ 5059532 h 6858000"/>
              <a:gd name="connsiteX144" fmla="*/ 1997014 w 7467600"/>
              <a:gd name="connsiteY144" fmla="*/ 4698007 h 6858000"/>
              <a:gd name="connsiteX145" fmla="*/ 2305292 w 7467600"/>
              <a:gd name="connsiteY145" fmla="*/ 4219492 h 6858000"/>
              <a:gd name="connsiteX146" fmla="*/ 3360922 w 7467600"/>
              <a:gd name="connsiteY146" fmla="*/ 4529373 h 6858000"/>
              <a:gd name="connsiteX147" fmla="*/ 3492420 w 7467600"/>
              <a:gd name="connsiteY147" fmla="*/ 4510145 h 6858000"/>
              <a:gd name="connsiteX148" fmla="*/ 3364086 w 7467600"/>
              <a:gd name="connsiteY148" fmla="*/ 4480340 h 6858000"/>
              <a:gd name="connsiteX149" fmla="*/ 3225818 w 7467600"/>
              <a:gd name="connsiteY149" fmla="*/ 4411822 h 6858000"/>
              <a:gd name="connsiteX150" fmla="*/ 3129696 w 7467600"/>
              <a:gd name="connsiteY150" fmla="*/ 4360704 h 6858000"/>
              <a:gd name="connsiteX151" fmla="*/ 2814545 w 7467600"/>
              <a:gd name="connsiteY151" fmla="*/ 4282955 h 6858000"/>
              <a:gd name="connsiteX152" fmla="*/ 2305292 w 7467600"/>
              <a:gd name="connsiteY152" fmla="*/ 4219492 h 6858000"/>
              <a:gd name="connsiteX153" fmla="*/ 2626982 w 7467600"/>
              <a:gd name="connsiteY153" fmla="*/ 4206450 h 6858000"/>
              <a:gd name="connsiteX154" fmla="*/ 2490617 w 7467600"/>
              <a:gd name="connsiteY154" fmla="*/ 4206951 h 6858000"/>
              <a:gd name="connsiteX155" fmla="*/ 2819869 w 7467600"/>
              <a:gd name="connsiteY155" fmla="*/ 4252936 h 6858000"/>
              <a:gd name="connsiteX156" fmla="*/ 3143018 w 7467600"/>
              <a:gd name="connsiteY156" fmla="*/ 4332698 h 6858000"/>
              <a:gd name="connsiteX157" fmla="*/ 3241520 w 7467600"/>
              <a:gd name="connsiteY157" fmla="*/ 4385112 h 6858000"/>
              <a:gd name="connsiteX158" fmla="*/ 3374575 w 7467600"/>
              <a:gd name="connsiteY158" fmla="*/ 4451517 h 6858000"/>
              <a:gd name="connsiteX159" fmla="*/ 3505221 w 7467600"/>
              <a:gd name="connsiteY159" fmla="*/ 4480757 h 6858000"/>
              <a:gd name="connsiteX160" fmla="*/ 2626982 w 7467600"/>
              <a:gd name="connsiteY160" fmla="*/ 4206450 h 6858000"/>
              <a:gd name="connsiteX161" fmla="*/ 1310106 w 7467600"/>
              <a:gd name="connsiteY161" fmla="*/ 3943217 h 6858000"/>
              <a:gd name="connsiteX162" fmla="*/ 854994 w 7467600"/>
              <a:gd name="connsiteY162" fmla="*/ 4399136 h 6858000"/>
              <a:gd name="connsiteX163" fmla="*/ 742462 w 7467600"/>
              <a:gd name="connsiteY163" fmla="*/ 4594648 h 6858000"/>
              <a:gd name="connsiteX164" fmla="*/ 820602 w 7467600"/>
              <a:gd name="connsiteY164" fmla="*/ 4485915 h 6858000"/>
              <a:gd name="connsiteX165" fmla="*/ 878295 w 7467600"/>
              <a:gd name="connsiteY165" fmla="*/ 4403594 h 6858000"/>
              <a:gd name="connsiteX166" fmla="*/ 1240607 w 7467600"/>
              <a:gd name="connsiteY166" fmla="*/ 4010401 h 6858000"/>
              <a:gd name="connsiteX167" fmla="*/ 1310106 w 7467600"/>
              <a:gd name="connsiteY167" fmla="*/ 3943217 h 6858000"/>
              <a:gd name="connsiteX168" fmla="*/ 1423113 w 7467600"/>
              <a:gd name="connsiteY168" fmla="*/ 3874565 h 6858000"/>
              <a:gd name="connsiteX169" fmla="*/ 1260565 w 7467600"/>
              <a:gd name="connsiteY169" fmla="*/ 4031982 h 6858000"/>
              <a:gd name="connsiteX170" fmla="*/ 901900 w 7467600"/>
              <a:gd name="connsiteY170" fmla="*/ 4421236 h 6858000"/>
              <a:gd name="connsiteX171" fmla="*/ 845044 w 7467600"/>
              <a:gd name="connsiteY171" fmla="*/ 4502436 h 6858000"/>
              <a:gd name="connsiteX172" fmla="*/ 685926 w 7467600"/>
              <a:gd name="connsiteY172" fmla="*/ 4703069 h 6858000"/>
              <a:gd name="connsiteX173" fmla="*/ 684248 w 7467600"/>
              <a:gd name="connsiteY173" fmla="*/ 4706721 h 6858000"/>
              <a:gd name="connsiteX174" fmla="*/ 1423113 w 7467600"/>
              <a:gd name="connsiteY174" fmla="*/ 3874565 h 6858000"/>
              <a:gd name="connsiteX175" fmla="*/ 3316479 w 7467600"/>
              <a:gd name="connsiteY175" fmla="*/ 3872136 h 6858000"/>
              <a:gd name="connsiteX176" fmla="*/ 3546806 w 7467600"/>
              <a:gd name="connsiteY176" fmla="*/ 4356139 h 6858000"/>
              <a:gd name="connsiteX177" fmla="*/ 3364433 w 7467600"/>
              <a:gd name="connsiteY177" fmla="*/ 3953121 h 6858000"/>
              <a:gd name="connsiteX178" fmla="*/ 3316479 w 7467600"/>
              <a:gd name="connsiteY178" fmla="*/ 3872136 h 6858000"/>
              <a:gd name="connsiteX179" fmla="*/ 3291335 w 7467600"/>
              <a:gd name="connsiteY179" fmla="*/ 3767420 h 6858000"/>
              <a:gd name="connsiteX180" fmla="*/ 3390805 w 7467600"/>
              <a:gd name="connsiteY180" fmla="*/ 3937163 h 6858000"/>
              <a:gd name="connsiteX181" fmla="*/ 3579062 w 7467600"/>
              <a:gd name="connsiteY181" fmla="*/ 4359040 h 6858000"/>
              <a:gd name="connsiteX182" fmla="*/ 3467355 w 7467600"/>
              <a:gd name="connsiteY182" fmla="*/ 3988130 h 6858000"/>
              <a:gd name="connsiteX183" fmla="*/ 3310753 w 7467600"/>
              <a:gd name="connsiteY183" fmla="*/ 3787140 h 6858000"/>
              <a:gd name="connsiteX184" fmla="*/ 3291335 w 7467600"/>
              <a:gd name="connsiteY184" fmla="*/ 3767420 h 6858000"/>
              <a:gd name="connsiteX185" fmla="*/ 1635889 w 7467600"/>
              <a:gd name="connsiteY185" fmla="*/ 3709494 h 6858000"/>
              <a:gd name="connsiteX186" fmla="*/ 1634800 w 7467600"/>
              <a:gd name="connsiteY186" fmla="*/ 3731111 h 6858000"/>
              <a:gd name="connsiteX187" fmla="*/ 1635889 w 7467600"/>
              <a:gd name="connsiteY187" fmla="*/ 3709494 h 6858000"/>
              <a:gd name="connsiteX188" fmla="*/ 1510397 w 7467600"/>
              <a:gd name="connsiteY188" fmla="*/ 3684705 h 6858000"/>
              <a:gd name="connsiteX189" fmla="*/ 1146550 w 7467600"/>
              <a:gd name="connsiteY189" fmla="*/ 3802012 h 6858000"/>
              <a:gd name="connsiteX190" fmla="*/ 698834 w 7467600"/>
              <a:gd name="connsiteY190" fmla="*/ 3952272 h 6858000"/>
              <a:gd name="connsiteX191" fmla="*/ 34256 w 7467600"/>
              <a:gd name="connsiteY191" fmla="*/ 4347603 h 6858000"/>
              <a:gd name="connsiteX192" fmla="*/ 527241 w 7467600"/>
              <a:gd name="connsiteY192" fmla="*/ 4065078 h 6858000"/>
              <a:gd name="connsiteX193" fmla="*/ 1510397 w 7467600"/>
              <a:gd name="connsiteY193" fmla="*/ 3684705 h 6858000"/>
              <a:gd name="connsiteX194" fmla="*/ 1313114 w 7467600"/>
              <a:gd name="connsiteY194" fmla="*/ 3655216 h 6858000"/>
              <a:gd name="connsiteX195" fmla="*/ 1109304 w 7467600"/>
              <a:gd name="connsiteY195" fmla="*/ 3669030 h 6858000"/>
              <a:gd name="connsiteX196" fmla="*/ 8129 w 7467600"/>
              <a:gd name="connsiteY196" fmla="*/ 4330519 h 6858000"/>
              <a:gd name="connsiteX197" fmla="*/ 687572 w 7467600"/>
              <a:gd name="connsiteY197" fmla="*/ 3925629 h 6858000"/>
              <a:gd name="connsiteX198" fmla="*/ 1138365 w 7467600"/>
              <a:gd name="connsiteY198" fmla="*/ 3774515 h 6858000"/>
              <a:gd name="connsiteX199" fmla="*/ 1505579 w 7467600"/>
              <a:gd name="connsiteY199" fmla="*/ 3655526 h 6858000"/>
              <a:gd name="connsiteX200" fmla="*/ 1313114 w 7467600"/>
              <a:gd name="connsiteY200" fmla="*/ 3655216 h 6858000"/>
              <a:gd name="connsiteX201" fmla="*/ 3655073 w 7467600"/>
              <a:gd name="connsiteY201" fmla="*/ 3650884 h 6858000"/>
              <a:gd name="connsiteX202" fmla="*/ 3989938 w 7467600"/>
              <a:gd name="connsiteY202" fmla="*/ 3991685 h 6858000"/>
              <a:gd name="connsiteX203" fmla="*/ 4393907 w 7467600"/>
              <a:gd name="connsiteY203" fmla="*/ 4261258 h 6858000"/>
              <a:gd name="connsiteX204" fmla="*/ 4648051 w 7467600"/>
              <a:gd name="connsiteY204" fmla="*/ 4374051 h 6858000"/>
              <a:gd name="connsiteX205" fmla="*/ 4383389 w 7467600"/>
              <a:gd name="connsiteY205" fmla="*/ 4184369 h 6858000"/>
              <a:gd name="connsiteX206" fmla="*/ 4165508 w 7467600"/>
              <a:gd name="connsiteY206" fmla="*/ 4035196 h 6858000"/>
              <a:gd name="connsiteX207" fmla="*/ 4068162 w 7467600"/>
              <a:gd name="connsiteY207" fmla="*/ 3953394 h 6858000"/>
              <a:gd name="connsiteX208" fmla="*/ 3981416 w 7467600"/>
              <a:gd name="connsiteY208" fmla="*/ 3880482 h 6858000"/>
              <a:gd name="connsiteX209" fmla="*/ 3800147 w 7467600"/>
              <a:gd name="connsiteY209" fmla="*/ 3749872 h 6858000"/>
              <a:gd name="connsiteX210" fmla="*/ 3655073 w 7467600"/>
              <a:gd name="connsiteY210" fmla="*/ 3650884 h 6858000"/>
              <a:gd name="connsiteX211" fmla="*/ 3670252 w 7467600"/>
              <a:gd name="connsiteY211" fmla="*/ 3622798 h 6858000"/>
              <a:gd name="connsiteX212" fmla="*/ 3817258 w 7467600"/>
              <a:gd name="connsiteY212" fmla="*/ 3723577 h 6858000"/>
              <a:gd name="connsiteX213" fmla="*/ 4000461 w 7467600"/>
              <a:gd name="connsiteY213" fmla="*/ 3855966 h 6858000"/>
              <a:gd name="connsiteX214" fmla="*/ 4088180 w 7467600"/>
              <a:gd name="connsiteY214" fmla="*/ 3929774 h 6858000"/>
              <a:gd name="connsiteX215" fmla="*/ 4184555 w 7467600"/>
              <a:gd name="connsiteY215" fmla="*/ 4010683 h 6858000"/>
              <a:gd name="connsiteX216" fmla="*/ 4399563 w 7467600"/>
              <a:gd name="connsiteY216" fmla="*/ 4158106 h 6858000"/>
              <a:gd name="connsiteX217" fmla="*/ 4684469 w 7467600"/>
              <a:gd name="connsiteY217" fmla="*/ 4364680 h 6858000"/>
              <a:gd name="connsiteX218" fmla="*/ 4690271 w 7467600"/>
              <a:gd name="connsiteY218" fmla="*/ 4370034 h 6858000"/>
              <a:gd name="connsiteX219" fmla="*/ 4136093 w 7467600"/>
              <a:gd name="connsiteY219" fmla="*/ 3858466 h 6858000"/>
              <a:gd name="connsiteX220" fmla="*/ 3670252 w 7467600"/>
              <a:gd name="connsiteY220" fmla="*/ 3622798 h 6858000"/>
              <a:gd name="connsiteX221" fmla="*/ 4440129 w 7467600"/>
              <a:gd name="connsiteY221" fmla="*/ 3448571 h 6858000"/>
              <a:gd name="connsiteX222" fmla="*/ 4856525 w 7467600"/>
              <a:gd name="connsiteY222" fmla="*/ 3915351 h 6858000"/>
              <a:gd name="connsiteX223" fmla="*/ 5059055 w 7467600"/>
              <a:gd name="connsiteY223" fmla="*/ 4108918 h 6858000"/>
              <a:gd name="connsiteX224" fmla="*/ 5290070 w 7467600"/>
              <a:gd name="connsiteY224" fmla="*/ 4263619 h 6858000"/>
              <a:gd name="connsiteX225" fmla="*/ 4834991 w 7467600"/>
              <a:gd name="connsiteY225" fmla="*/ 3830985 h 6858000"/>
              <a:gd name="connsiteX226" fmla="*/ 4440129 w 7467600"/>
              <a:gd name="connsiteY226" fmla="*/ 3448571 h 6858000"/>
              <a:gd name="connsiteX227" fmla="*/ 4441737 w 7467600"/>
              <a:gd name="connsiteY227" fmla="*/ 3399734 h 6858000"/>
              <a:gd name="connsiteX228" fmla="*/ 4431236 w 7467600"/>
              <a:gd name="connsiteY228" fmla="*/ 3400954 h 6858000"/>
              <a:gd name="connsiteX229" fmla="*/ 4557150 w 7467600"/>
              <a:gd name="connsiteY229" fmla="*/ 3510023 h 6858000"/>
              <a:gd name="connsiteX230" fmla="*/ 4856936 w 7467600"/>
              <a:gd name="connsiteY230" fmla="*/ 3809146 h 6858000"/>
              <a:gd name="connsiteX231" fmla="*/ 5111996 w 7467600"/>
              <a:gd name="connsiteY231" fmla="*/ 4065759 h 6858000"/>
              <a:gd name="connsiteX232" fmla="*/ 5388878 w 7467600"/>
              <a:gd name="connsiteY232" fmla="*/ 4300185 h 6858000"/>
              <a:gd name="connsiteX233" fmla="*/ 5425556 w 7467600"/>
              <a:gd name="connsiteY233" fmla="*/ 4308967 h 6858000"/>
              <a:gd name="connsiteX234" fmla="*/ 4943646 w 7467600"/>
              <a:gd name="connsiteY234" fmla="*/ 3822916 h 6858000"/>
              <a:gd name="connsiteX235" fmla="*/ 4594837 w 7467600"/>
              <a:gd name="connsiteY235" fmla="*/ 3532274 h 6858000"/>
              <a:gd name="connsiteX236" fmla="*/ 4441737 w 7467600"/>
              <a:gd name="connsiteY236" fmla="*/ 3399734 h 6858000"/>
              <a:gd name="connsiteX237" fmla="*/ 5425834 w 7467600"/>
              <a:gd name="connsiteY237" fmla="*/ 3162785 h 6858000"/>
              <a:gd name="connsiteX238" fmla="*/ 5401644 w 7467600"/>
              <a:gd name="connsiteY238" fmla="*/ 3617847 h 6858000"/>
              <a:gd name="connsiteX239" fmla="*/ 5467256 w 7467600"/>
              <a:gd name="connsiteY239" fmla="*/ 4175494 h 6858000"/>
              <a:gd name="connsiteX240" fmla="*/ 5448069 w 7467600"/>
              <a:gd name="connsiteY240" fmla="*/ 3567554 h 6858000"/>
              <a:gd name="connsiteX241" fmla="*/ 5425834 w 7467600"/>
              <a:gd name="connsiteY241" fmla="*/ 3162785 h 6858000"/>
              <a:gd name="connsiteX242" fmla="*/ 1318687 w 7467600"/>
              <a:gd name="connsiteY242" fmla="*/ 3113840 h 6858000"/>
              <a:gd name="connsiteX243" fmla="*/ 1066793 w 7467600"/>
              <a:gd name="connsiteY243" fmla="*/ 3212171 h 6858000"/>
              <a:gd name="connsiteX244" fmla="*/ 993319 w 7467600"/>
              <a:gd name="connsiteY244" fmla="*/ 3247648 h 6858000"/>
              <a:gd name="connsiteX245" fmla="*/ 853081 w 7467600"/>
              <a:gd name="connsiteY245" fmla="*/ 3312410 h 6858000"/>
              <a:gd name="connsiteX246" fmla="*/ 805957 w 7467600"/>
              <a:gd name="connsiteY246" fmla="*/ 3330443 h 6858000"/>
              <a:gd name="connsiteX247" fmla="*/ 1318687 w 7467600"/>
              <a:gd name="connsiteY247" fmla="*/ 3113840 h 6858000"/>
              <a:gd name="connsiteX248" fmla="*/ 5453702 w 7467600"/>
              <a:gd name="connsiteY248" fmla="*/ 3090882 h 6858000"/>
              <a:gd name="connsiteX249" fmla="*/ 5480135 w 7467600"/>
              <a:gd name="connsiteY249" fmla="*/ 3565802 h 6858000"/>
              <a:gd name="connsiteX250" fmla="*/ 5499023 w 7467600"/>
              <a:gd name="connsiteY250" fmla="*/ 4166310 h 6858000"/>
              <a:gd name="connsiteX251" fmla="*/ 5547022 w 7467600"/>
              <a:gd name="connsiteY251" fmla="*/ 3607838 h 6858000"/>
              <a:gd name="connsiteX252" fmla="*/ 5515964 w 7467600"/>
              <a:gd name="connsiteY252" fmla="*/ 3378541 h 6858000"/>
              <a:gd name="connsiteX253" fmla="*/ 5453702 w 7467600"/>
              <a:gd name="connsiteY253" fmla="*/ 3090882 h 6858000"/>
              <a:gd name="connsiteX254" fmla="*/ 1238695 w 7467600"/>
              <a:gd name="connsiteY254" fmla="*/ 3076820 h 6858000"/>
              <a:gd name="connsiteX255" fmla="*/ 716371 w 7467600"/>
              <a:gd name="connsiteY255" fmla="*/ 3293249 h 6858000"/>
              <a:gd name="connsiteX256" fmla="*/ 579522 w 7467600"/>
              <a:gd name="connsiteY256" fmla="*/ 3371759 h 6858000"/>
              <a:gd name="connsiteX257" fmla="*/ 600288 w 7467600"/>
              <a:gd name="connsiteY257" fmla="*/ 3365555 h 6858000"/>
              <a:gd name="connsiteX258" fmla="*/ 840692 w 7467600"/>
              <a:gd name="connsiteY258" fmla="*/ 3284921 h 6858000"/>
              <a:gd name="connsiteX259" fmla="*/ 979248 w 7467600"/>
              <a:gd name="connsiteY259" fmla="*/ 3221003 h 6858000"/>
              <a:gd name="connsiteX260" fmla="*/ 1053282 w 7467600"/>
              <a:gd name="connsiteY260" fmla="*/ 3185247 h 6858000"/>
              <a:gd name="connsiteX261" fmla="*/ 1320603 w 7467600"/>
              <a:gd name="connsiteY261" fmla="*/ 3081281 h 6858000"/>
              <a:gd name="connsiteX262" fmla="*/ 1238695 w 7467600"/>
              <a:gd name="connsiteY262" fmla="*/ 3076820 h 6858000"/>
              <a:gd name="connsiteX263" fmla="*/ 5425627 w 7467600"/>
              <a:gd name="connsiteY263" fmla="*/ 2954192 h 6858000"/>
              <a:gd name="connsiteX264" fmla="*/ 5470770 w 7467600"/>
              <a:gd name="connsiteY264" fmla="*/ 3005435 h 6858000"/>
              <a:gd name="connsiteX265" fmla="*/ 5519779 w 7467600"/>
              <a:gd name="connsiteY265" fmla="*/ 4359223 h 6858000"/>
              <a:gd name="connsiteX266" fmla="*/ 5520293 w 7467600"/>
              <a:gd name="connsiteY266" fmla="*/ 4360602 h 6858000"/>
              <a:gd name="connsiteX267" fmla="*/ 5767221 w 7467600"/>
              <a:gd name="connsiteY267" fmla="*/ 4665564 h 6858000"/>
              <a:gd name="connsiteX268" fmla="*/ 6937169 w 7467600"/>
              <a:gd name="connsiteY268" fmla="*/ 4815941 h 6858000"/>
              <a:gd name="connsiteX269" fmla="*/ 6953922 w 7467600"/>
              <a:gd name="connsiteY269" fmla="*/ 4890068 h 6858000"/>
              <a:gd name="connsiteX270" fmla="*/ 6071359 w 7467600"/>
              <a:gd name="connsiteY270" fmla="*/ 4770770 h 6858000"/>
              <a:gd name="connsiteX271" fmla="*/ 6038839 w 7467600"/>
              <a:gd name="connsiteY271" fmla="*/ 4764474 h 6858000"/>
              <a:gd name="connsiteX272" fmla="*/ 6038706 w 7467600"/>
              <a:gd name="connsiteY272" fmla="*/ 4763847 h 6858000"/>
              <a:gd name="connsiteX273" fmla="*/ 6037784 w 7467600"/>
              <a:gd name="connsiteY273" fmla="*/ 4764270 h 6858000"/>
              <a:gd name="connsiteX274" fmla="*/ 6038839 w 7467600"/>
              <a:gd name="connsiteY274" fmla="*/ 4764474 h 6858000"/>
              <a:gd name="connsiteX275" fmla="*/ 6040338 w 7467600"/>
              <a:gd name="connsiteY275" fmla="*/ 4771418 h 6858000"/>
              <a:gd name="connsiteX276" fmla="*/ 6024488 w 7467600"/>
              <a:gd name="connsiteY276" fmla="*/ 4809903 h 6858000"/>
              <a:gd name="connsiteX277" fmla="*/ 5599771 w 7467600"/>
              <a:gd name="connsiteY277" fmla="*/ 5509652 h 6858000"/>
              <a:gd name="connsiteX278" fmla="*/ 5548843 w 7467600"/>
              <a:gd name="connsiteY278" fmla="*/ 5563845 h 6858000"/>
              <a:gd name="connsiteX279" fmla="*/ 5940952 w 7467600"/>
              <a:gd name="connsiteY279" fmla="*/ 6250028 h 6858000"/>
              <a:gd name="connsiteX280" fmla="*/ 6043441 w 7467600"/>
              <a:gd name="connsiteY280" fmla="*/ 6665847 h 6858000"/>
              <a:gd name="connsiteX281" fmla="*/ 6093432 w 7467600"/>
              <a:gd name="connsiteY281" fmla="*/ 6858000 h 6858000"/>
              <a:gd name="connsiteX282" fmla="*/ 6034344 w 7467600"/>
              <a:gd name="connsiteY282" fmla="*/ 6858000 h 6858000"/>
              <a:gd name="connsiteX283" fmla="*/ 6026679 w 7467600"/>
              <a:gd name="connsiteY283" fmla="*/ 6836959 h 6858000"/>
              <a:gd name="connsiteX284" fmla="*/ 5800441 w 7467600"/>
              <a:gd name="connsiteY284" fmla="*/ 6335286 h 6858000"/>
              <a:gd name="connsiteX285" fmla="*/ 5526562 w 7467600"/>
              <a:gd name="connsiteY285" fmla="*/ 5705388 h 6858000"/>
              <a:gd name="connsiteX286" fmla="*/ 5519640 w 7467600"/>
              <a:gd name="connsiteY286" fmla="*/ 5683774 h 6858000"/>
              <a:gd name="connsiteX287" fmla="*/ 5844559 w 7467600"/>
              <a:gd name="connsiteY287" fmla="*/ 6553349 h 6858000"/>
              <a:gd name="connsiteX288" fmla="*/ 5975994 w 7467600"/>
              <a:gd name="connsiteY288" fmla="*/ 6858000 h 6858000"/>
              <a:gd name="connsiteX289" fmla="*/ 5898547 w 7467600"/>
              <a:gd name="connsiteY289" fmla="*/ 6858000 h 6858000"/>
              <a:gd name="connsiteX290" fmla="*/ 5682041 w 7467600"/>
              <a:gd name="connsiteY290" fmla="*/ 6355860 h 6858000"/>
              <a:gd name="connsiteX291" fmla="*/ 5461758 w 7467600"/>
              <a:gd name="connsiteY291" fmla="*/ 5820220 h 6858000"/>
              <a:gd name="connsiteX292" fmla="*/ 5237282 w 7467600"/>
              <a:gd name="connsiteY292" fmla="*/ 6579086 h 6858000"/>
              <a:gd name="connsiteX293" fmla="*/ 5115009 w 7467600"/>
              <a:gd name="connsiteY293" fmla="*/ 6858000 h 6858000"/>
              <a:gd name="connsiteX294" fmla="*/ 5028074 w 7467600"/>
              <a:gd name="connsiteY294" fmla="*/ 6858000 h 6858000"/>
              <a:gd name="connsiteX295" fmla="*/ 5079508 w 7467600"/>
              <a:gd name="connsiteY295" fmla="*/ 6749074 h 6858000"/>
              <a:gd name="connsiteX296" fmla="*/ 5371846 w 7467600"/>
              <a:gd name="connsiteY296" fmla="*/ 5924413 h 6858000"/>
              <a:gd name="connsiteX297" fmla="*/ 5270512 w 7467600"/>
              <a:gd name="connsiteY297" fmla="*/ 6138975 h 6858000"/>
              <a:gd name="connsiteX298" fmla="*/ 5062409 w 7467600"/>
              <a:gd name="connsiteY298" fmla="*/ 6653544 h 6858000"/>
              <a:gd name="connsiteX299" fmla="*/ 5036628 w 7467600"/>
              <a:gd name="connsiteY299" fmla="*/ 6754247 h 6858000"/>
              <a:gd name="connsiteX300" fmla="*/ 5009112 w 7467600"/>
              <a:gd name="connsiteY300" fmla="*/ 6858000 h 6858000"/>
              <a:gd name="connsiteX301" fmla="*/ 4976679 w 7467600"/>
              <a:gd name="connsiteY301" fmla="*/ 6858000 h 6858000"/>
              <a:gd name="connsiteX302" fmla="*/ 5006537 w 7467600"/>
              <a:gd name="connsiteY302" fmla="*/ 6747068 h 6858000"/>
              <a:gd name="connsiteX303" fmla="*/ 5032723 w 7467600"/>
              <a:gd name="connsiteY303" fmla="*/ 6644957 h 6858000"/>
              <a:gd name="connsiteX304" fmla="*/ 5242949 w 7467600"/>
              <a:gd name="connsiteY304" fmla="*/ 6125175 h 6858000"/>
              <a:gd name="connsiteX305" fmla="*/ 5286321 w 7467600"/>
              <a:gd name="connsiteY305" fmla="*/ 6033555 h 6858000"/>
              <a:gd name="connsiteX306" fmla="*/ 5008210 w 7467600"/>
              <a:gd name="connsiteY306" fmla="*/ 6649194 h 6858000"/>
              <a:gd name="connsiteX307" fmla="*/ 4986321 w 7467600"/>
              <a:gd name="connsiteY307" fmla="*/ 6765687 h 6858000"/>
              <a:gd name="connsiteX308" fmla="*/ 4973474 w 7467600"/>
              <a:gd name="connsiteY308" fmla="*/ 6858000 h 6858000"/>
              <a:gd name="connsiteX309" fmla="*/ 4907178 w 7467600"/>
              <a:gd name="connsiteY309" fmla="*/ 6858000 h 6858000"/>
              <a:gd name="connsiteX310" fmla="*/ 4910810 w 7467600"/>
              <a:gd name="connsiteY310" fmla="*/ 6829660 h 6858000"/>
              <a:gd name="connsiteX311" fmla="*/ 4987461 w 7467600"/>
              <a:gd name="connsiteY311" fmla="*/ 6432994 h 6858000"/>
              <a:gd name="connsiteX312" fmla="*/ 5179262 w 7467600"/>
              <a:gd name="connsiteY312" fmla="*/ 6035044 h 6858000"/>
              <a:gd name="connsiteX313" fmla="*/ 4689678 w 7467600"/>
              <a:gd name="connsiteY313" fmla="*/ 6440241 h 6858000"/>
              <a:gd name="connsiteX314" fmla="*/ 4477543 w 7467600"/>
              <a:gd name="connsiteY314" fmla="*/ 6674836 h 6858000"/>
              <a:gd name="connsiteX315" fmla="*/ 4329957 w 7467600"/>
              <a:gd name="connsiteY315" fmla="*/ 6858000 h 6858000"/>
              <a:gd name="connsiteX316" fmla="*/ 4218595 w 7467600"/>
              <a:gd name="connsiteY316" fmla="*/ 6858000 h 6858000"/>
              <a:gd name="connsiteX317" fmla="*/ 4368888 w 7467600"/>
              <a:gd name="connsiteY317" fmla="*/ 6668412 h 6858000"/>
              <a:gd name="connsiteX318" fmla="*/ 4563091 w 7467600"/>
              <a:gd name="connsiteY318" fmla="*/ 6442508 h 6858000"/>
              <a:gd name="connsiteX319" fmla="*/ 5387324 w 7467600"/>
              <a:gd name="connsiteY319" fmla="*/ 5705830 h 6858000"/>
              <a:gd name="connsiteX320" fmla="*/ 5073620 w 7467600"/>
              <a:gd name="connsiteY320" fmla="*/ 5955437 h 6858000"/>
              <a:gd name="connsiteX321" fmla="*/ 4689789 w 7467600"/>
              <a:gd name="connsiteY321" fmla="*/ 6268382 h 6858000"/>
              <a:gd name="connsiteX322" fmla="*/ 4418722 w 7467600"/>
              <a:gd name="connsiteY322" fmla="*/ 6570886 h 6858000"/>
              <a:gd name="connsiteX323" fmla="*/ 4214944 w 7467600"/>
              <a:gd name="connsiteY323" fmla="*/ 6858000 h 6858000"/>
              <a:gd name="connsiteX324" fmla="*/ 4177898 w 7467600"/>
              <a:gd name="connsiteY324" fmla="*/ 6858000 h 6858000"/>
              <a:gd name="connsiteX325" fmla="*/ 4391597 w 7467600"/>
              <a:gd name="connsiteY325" fmla="*/ 6556370 h 6858000"/>
              <a:gd name="connsiteX326" fmla="*/ 4668889 w 7467600"/>
              <a:gd name="connsiteY326" fmla="*/ 6246399 h 6858000"/>
              <a:gd name="connsiteX327" fmla="*/ 5055427 w 7467600"/>
              <a:gd name="connsiteY327" fmla="*/ 5931476 h 6858000"/>
              <a:gd name="connsiteX328" fmla="*/ 5371814 w 7467600"/>
              <a:gd name="connsiteY328" fmla="*/ 5678975 h 6858000"/>
              <a:gd name="connsiteX329" fmla="*/ 4987918 w 7467600"/>
              <a:gd name="connsiteY329" fmla="*/ 5838701 h 6858000"/>
              <a:gd name="connsiteX330" fmla="*/ 4317146 w 7467600"/>
              <a:gd name="connsiteY330" fmla="*/ 6587716 h 6858000"/>
              <a:gd name="connsiteX331" fmla="*/ 4171627 w 7467600"/>
              <a:gd name="connsiteY331" fmla="*/ 6858000 h 6858000"/>
              <a:gd name="connsiteX332" fmla="*/ 4081585 w 7467600"/>
              <a:gd name="connsiteY332" fmla="*/ 6858000 h 6858000"/>
              <a:gd name="connsiteX333" fmla="*/ 4238603 w 7467600"/>
              <a:gd name="connsiteY333" fmla="*/ 6559341 h 6858000"/>
              <a:gd name="connsiteX334" fmla="*/ 4778333 w 7467600"/>
              <a:gd name="connsiteY334" fmla="*/ 5873626 h 6858000"/>
              <a:gd name="connsiteX335" fmla="*/ 5414185 w 7467600"/>
              <a:gd name="connsiteY335" fmla="*/ 5573882 h 6858000"/>
              <a:gd name="connsiteX336" fmla="*/ 5959648 w 7467600"/>
              <a:gd name="connsiteY336" fmla="*/ 4760797 h 6858000"/>
              <a:gd name="connsiteX337" fmla="*/ 5355019 w 7467600"/>
              <a:gd name="connsiteY337" fmla="*/ 4734672 h 6858000"/>
              <a:gd name="connsiteX338" fmla="*/ 5083565 w 7467600"/>
              <a:gd name="connsiteY338" fmla="*/ 5179121 h 6858000"/>
              <a:gd name="connsiteX339" fmla="*/ 4713577 w 7467600"/>
              <a:gd name="connsiteY339" fmla="*/ 5616803 h 6858000"/>
              <a:gd name="connsiteX340" fmla="*/ 3989559 w 7467600"/>
              <a:gd name="connsiteY340" fmla="*/ 6145945 h 6858000"/>
              <a:gd name="connsiteX341" fmla="*/ 3939824 w 7467600"/>
              <a:gd name="connsiteY341" fmla="*/ 6066900 h 6858000"/>
              <a:gd name="connsiteX342" fmla="*/ 4584537 w 7467600"/>
              <a:gd name="connsiteY342" fmla="*/ 5324826 h 6858000"/>
              <a:gd name="connsiteX343" fmla="*/ 5037105 w 7467600"/>
              <a:gd name="connsiteY343" fmla="*/ 5088765 h 6858000"/>
              <a:gd name="connsiteX344" fmla="*/ 5039930 w 7467600"/>
              <a:gd name="connsiteY344" fmla="*/ 5089585 h 6858000"/>
              <a:gd name="connsiteX345" fmla="*/ 5263764 w 7467600"/>
              <a:gd name="connsiteY345" fmla="*/ 4735525 h 6858000"/>
              <a:gd name="connsiteX346" fmla="*/ 4086300 w 7467600"/>
              <a:gd name="connsiteY346" fmla="*/ 4884599 h 6858000"/>
              <a:gd name="connsiteX347" fmla="*/ 4085485 w 7467600"/>
              <a:gd name="connsiteY347" fmla="*/ 4899070 h 6858000"/>
              <a:gd name="connsiteX348" fmla="*/ 3871915 w 7467600"/>
              <a:gd name="connsiteY348" fmla="*/ 5253645 h 6858000"/>
              <a:gd name="connsiteX349" fmla="*/ 3799374 w 7467600"/>
              <a:gd name="connsiteY349" fmla="*/ 5466127 h 6858000"/>
              <a:gd name="connsiteX350" fmla="*/ 3498850 w 7467600"/>
              <a:gd name="connsiteY350" fmla="*/ 6661888 h 6858000"/>
              <a:gd name="connsiteX351" fmla="*/ 3399216 w 7467600"/>
              <a:gd name="connsiteY351" fmla="*/ 6858000 h 6858000"/>
              <a:gd name="connsiteX352" fmla="*/ 3303688 w 7467600"/>
              <a:gd name="connsiteY352" fmla="*/ 6858000 h 6858000"/>
              <a:gd name="connsiteX353" fmla="*/ 3391774 w 7467600"/>
              <a:gd name="connsiteY353" fmla="*/ 6697181 h 6858000"/>
              <a:gd name="connsiteX354" fmla="*/ 3735540 w 7467600"/>
              <a:gd name="connsiteY354" fmla="*/ 5546923 h 6858000"/>
              <a:gd name="connsiteX355" fmla="*/ 3729438 w 7467600"/>
              <a:gd name="connsiteY355" fmla="*/ 5569058 h 6858000"/>
              <a:gd name="connsiteX356" fmla="*/ 3707782 w 7467600"/>
              <a:gd name="connsiteY356" fmla="*/ 5644908 h 6858000"/>
              <a:gd name="connsiteX357" fmla="*/ 3583827 w 7467600"/>
              <a:gd name="connsiteY357" fmla="*/ 6039215 h 6858000"/>
              <a:gd name="connsiteX358" fmla="*/ 3547861 w 7467600"/>
              <a:gd name="connsiteY358" fmla="*/ 6129609 h 6858000"/>
              <a:gd name="connsiteX359" fmla="*/ 3490905 w 7467600"/>
              <a:gd name="connsiteY359" fmla="*/ 6277660 h 6858000"/>
              <a:gd name="connsiteX360" fmla="*/ 3455859 w 7467600"/>
              <a:gd name="connsiteY360" fmla="*/ 6391301 h 6858000"/>
              <a:gd name="connsiteX361" fmla="*/ 3429112 w 7467600"/>
              <a:gd name="connsiteY361" fmla="*/ 6479469 h 6858000"/>
              <a:gd name="connsiteX362" fmla="*/ 3304862 w 7467600"/>
              <a:gd name="connsiteY362" fmla="*/ 6796476 h 6858000"/>
              <a:gd name="connsiteX363" fmla="*/ 3276071 w 7467600"/>
              <a:gd name="connsiteY363" fmla="*/ 6858000 h 6858000"/>
              <a:gd name="connsiteX364" fmla="*/ 3240805 w 7467600"/>
              <a:gd name="connsiteY364" fmla="*/ 6858000 h 6858000"/>
              <a:gd name="connsiteX365" fmla="*/ 3275917 w 7467600"/>
              <a:gd name="connsiteY365" fmla="*/ 6783192 h 6858000"/>
              <a:gd name="connsiteX366" fmla="*/ 3399358 w 7467600"/>
              <a:gd name="connsiteY366" fmla="*/ 6469011 h 6858000"/>
              <a:gd name="connsiteX367" fmla="*/ 3425650 w 7467600"/>
              <a:gd name="connsiteY367" fmla="*/ 6381333 h 6858000"/>
              <a:gd name="connsiteX368" fmla="*/ 3460661 w 7467600"/>
              <a:gd name="connsiteY368" fmla="*/ 6266763 h 6858000"/>
              <a:gd name="connsiteX369" fmla="*/ 3518021 w 7467600"/>
              <a:gd name="connsiteY369" fmla="*/ 6117298 h 6858000"/>
              <a:gd name="connsiteX370" fmla="*/ 3554035 w 7467600"/>
              <a:gd name="connsiteY370" fmla="*/ 6027832 h 6858000"/>
              <a:gd name="connsiteX371" fmla="*/ 3677174 w 7467600"/>
              <a:gd name="connsiteY371" fmla="*/ 5636351 h 6858000"/>
              <a:gd name="connsiteX372" fmla="*/ 3698819 w 7467600"/>
              <a:gd name="connsiteY372" fmla="*/ 5560503 h 6858000"/>
              <a:gd name="connsiteX373" fmla="*/ 3702094 w 7467600"/>
              <a:gd name="connsiteY373" fmla="*/ 5549194 h 6858000"/>
              <a:gd name="connsiteX374" fmla="*/ 3398355 w 7467600"/>
              <a:gd name="connsiteY374" fmla="*/ 6094603 h 6858000"/>
              <a:gd name="connsiteX375" fmla="*/ 3193941 w 7467600"/>
              <a:gd name="connsiteY375" fmla="*/ 6798775 h 6858000"/>
              <a:gd name="connsiteX376" fmla="*/ 3184140 w 7467600"/>
              <a:gd name="connsiteY376" fmla="*/ 6858000 h 6858000"/>
              <a:gd name="connsiteX377" fmla="*/ 3099978 w 7467600"/>
              <a:gd name="connsiteY377" fmla="*/ 6858000 h 6858000"/>
              <a:gd name="connsiteX378" fmla="*/ 3101556 w 7467600"/>
              <a:gd name="connsiteY378" fmla="*/ 6843337 h 6858000"/>
              <a:gd name="connsiteX379" fmla="*/ 3370162 w 7467600"/>
              <a:gd name="connsiteY379" fmla="*/ 5785550 h 6858000"/>
              <a:gd name="connsiteX380" fmla="*/ 3746477 w 7467600"/>
              <a:gd name="connsiteY380" fmla="*/ 5377889 h 6858000"/>
              <a:gd name="connsiteX381" fmla="*/ 3863399 w 7467600"/>
              <a:gd name="connsiteY381" fmla="*/ 5087257 h 6858000"/>
              <a:gd name="connsiteX382" fmla="*/ 3968712 w 7467600"/>
              <a:gd name="connsiteY382" fmla="*/ 4913989 h 6858000"/>
              <a:gd name="connsiteX383" fmla="*/ 2792390 w 7467600"/>
              <a:gd name="connsiteY383" fmla="*/ 5382974 h 6858000"/>
              <a:gd name="connsiteX384" fmla="*/ 2714982 w 7467600"/>
              <a:gd name="connsiteY384" fmla="*/ 5427051 h 6858000"/>
              <a:gd name="connsiteX385" fmla="*/ 2813361 w 7467600"/>
              <a:gd name="connsiteY385" fmla="*/ 6023912 h 6858000"/>
              <a:gd name="connsiteX386" fmla="*/ 2688430 w 7467600"/>
              <a:gd name="connsiteY386" fmla="*/ 6801564 h 6858000"/>
              <a:gd name="connsiteX387" fmla="*/ 2629626 w 7467600"/>
              <a:gd name="connsiteY387" fmla="*/ 6763394 h 6858000"/>
              <a:gd name="connsiteX388" fmla="*/ 2565328 w 7467600"/>
              <a:gd name="connsiteY388" fmla="*/ 5516399 h 6858000"/>
              <a:gd name="connsiteX389" fmla="*/ 1922999 w 7467600"/>
              <a:gd name="connsiteY389" fmla="*/ 5980343 h 6858000"/>
              <a:gd name="connsiteX390" fmla="*/ 1950261 w 7467600"/>
              <a:gd name="connsiteY390" fmla="*/ 6405858 h 6858000"/>
              <a:gd name="connsiteX391" fmla="*/ 2365554 w 7467600"/>
              <a:gd name="connsiteY391" fmla="*/ 6759107 h 6858000"/>
              <a:gd name="connsiteX392" fmla="*/ 2424142 w 7467600"/>
              <a:gd name="connsiteY392" fmla="*/ 6858000 h 6858000"/>
              <a:gd name="connsiteX393" fmla="*/ 2395994 w 7467600"/>
              <a:gd name="connsiteY393" fmla="*/ 6858000 h 6858000"/>
              <a:gd name="connsiteX394" fmla="*/ 2392863 w 7467600"/>
              <a:gd name="connsiteY394" fmla="*/ 6852964 h 6858000"/>
              <a:gd name="connsiteX395" fmla="*/ 2017589 w 7467600"/>
              <a:gd name="connsiteY395" fmla="*/ 6493982 h 6858000"/>
              <a:gd name="connsiteX396" fmla="*/ 2147336 w 7467600"/>
              <a:gd name="connsiteY396" fmla="*/ 6594052 h 6858000"/>
              <a:gd name="connsiteX397" fmla="*/ 2207047 w 7467600"/>
              <a:gd name="connsiteY397" fmla="*/ 6654540 h 6858000"/>
              <a:gd name="connsiteX398" fmla="*/ 2299106 w 7467600"/>
              <a:gd name="connsiteY398" fmla="*/ 6778931 h 6858000"/>
              <a:gd name="connsiteX399" fmla="*/ 2314430 w 7467600"/>
              <a:gd name="connsiteY399" fmla="*/ 6801144 h 6858000"/>
              <a:gd name="connsiteX400" fmla="*/ 2352406 w 7467600"/>
              <a:gd name="connsiteY400" fmla="*/ 6858000 h 6858000"/>
              <a:gd name="connsiteX401" fmla="*/ 2314492 w 7467600"/>
              <a:gd name="connsiteY401" fmla="*/ 6858000 h 6858000"/>
              <a:gd name="connsiteX402" fmla="*/ 2288095 w 7467600"/>
              <a:gd name="connsiteY402" fmla="*/ 6818030 h 6858000"/>
              <a:gd name="connsiteX403" fmla="*/ 2272768 w 7467600"/>
              <a:gd name="connsiteY403" fmla="*/ 6795822 h 6858000"/>
              <a:gd name="connsiteX404" fmla="*/ 2182715 w 7467600"/>
              <a:gd name="connsiteY404" fmla="*/ 6675071 h 6858000"/>
              <a:gd name="connsiteX405" fmla="*/ 2032061 w 7467600"/>
              <a:gd name="connsiteY405" fmla="*/ 6541380 h 6858000"/>
              <a:gd name="connsiteX406" fmla="*/ 2257220 w 7467600"/>
              <a:gd name="connsiteY406" fmla="*/ 6826257 h 6858000"/>
              <a:gd name="connsiteX407" fmla="*/ 2281324 w 7467600"/>
              <a:gd name="connsiteY407" fmla="*/ 6858000 h 6858000"/>
              <a:gd name="connsiteX408" fmla="*/ 2242860 w 7467600"/>
              <a:gd name="connsiteY408" fmla="*/ 6858000 h 6858000"/>
              <a:gd name="connsiteX409" fmla="*/ 2232818 w 7467600"/>
              <a:gd name="connsiteY409" fmla="*/ 6844926 h 6858000"/>
              <a:gd name="connsiteX410" fmla="*/ 1990172 w 7467600"/>
              <a:gd name="connsiteY410" fmla="*/ 6542121 h 6858000"/>
              <a:gd name="connsiteX411" fmla="*/ 2124090 w 7467600"/>
              <a:gd name="connsiteY411" fmla="*/ 6761017 h 6858000"/>
              <a:gd name="connsiteX412" fmla="*/ 2200380 w 7467600"/>
              <a:gd name="connsiteY412" fmla="*/ 6858000 h 6858000"/>
              <a:gd name="connsiteX413" fmla="*/ 2147507 w 7467600"/>
              <a:gd name="connsiteY413" fmla="*/ 6858000 h 6858000"/>
              <a:gd name="connsiteX414" fmla="*/ 2070668 w 7467600"/>
              <a:gd name="connsiteY414" fmla="*/ 6761520 h 6858000"/>
              <a:gd name="connsiteX415" fmla="*/ 1975142 w 7467600"/>
              <a:gd name="connsiteY415" fmla="*/ 6585570 h 6858000"/>
              <a:gd name="connsiteX416" fmla="*/ 2050035 w 7467600"/>
              <a:gd name="connsiteY416" fmla="*/ 6813345 h 6858000"/>
              <a:gd name="connsiteX417" fmla="*/ 2063025 w 7467600"/>
              <a:gd name="connsiteY417" fmla="*/ 6858000 h 6858000"/>
              <a:gd name="connsiteX418" fmla="*/ 2021675 w 7467600"/>
              <a:gd name="connsiteY418" fmla="*/ 6858000 h 6858000"/>
              <a:gd name="connsiteX419" fmla="*/ 2019308 w 7467600"/>
              <a:gd name="connsiteY419" fmla="*/ 6847118 h 6858000"/>
              <a:gd name="connsiteX420" fmla="*/ 1938835 w 7467600"/>
              <a:gd name="connsiteY420" fmla="*/ 6551160 h 6858000"/>
              <a:gd name="connsiteX421" fmla="*/ 1953230 w 7467600"/>
              <a:gd name="connsiteY421" fmla="*/ 6759699 h 6858000"/>
              <a:gd name="connsiteX422" fmla="*/ 1956763 w 7467600"/>
              <a:gd name="connsiteY422" fmla="*/ 6778191 h 6858000"/>
              <a:gd name="connsiteX423" fmla="*/ 1967925 w 7467600"/>
              <a:gd name="connsiteY423" fmla="*/ 6858000 h 6858000"/>
              <a:gd name="connsiteX424" fmla="*/ 1936622 w 7467600"/>
              <a:gd name="connsiteY424" fmla="*/ 6858000 h 6858000"/>
              <a:gd name="connsiteX425" fmla="*/ 1926261 w 7467600"/>
              <a:gd name="connsiteY425" fmla="*/ 6784064 h 6858000"/>
              <a:gd name="connsiteX426" fmla="*/ 1922724 w 7467600"/>
              <a:gd name="connsiteY426" fmla="*/ 6765577 h 6858000"/>
              <a:gd name="connsiteX427" fmla="*/ 1904650 w 7467600"/>
              <a:gd name="connsiteY427" fmla="*/ 6639616 h 6858000"/>
              <a:gd name="connsiteX428" fmla="*/ 1885273 w 7467600"/>
              <a:gd name="connsiteY428" fmla="*/ 6858000 h 6858000"/>
              <a:gd name="connsiteX429" fmla="*/ 1854363 w 7467600"/>
              <a:gd name="connsiteY429" fmla="*/ 6858000 h 6858000"/>
              <a:gd name="connsiteX430" fmla="*/ 1880391 w 7467600"/>
              <a:gd name="connsiteY430" fmla="*/ 6603796 h 6858000"/>
              <a:gd name="connsiteX431" fmla="*/ 1818273 w 7467600"/>
              <a:gd name="connsiteY431" fmla="*/ 6715729 h 6858000"/>
              <a:gd name="connsiteX432" fmla="*/ 1794691 w 7467600"/>
              <a:gd name="connsiteY432" fmla="*/ 6843239 h 6858000"/>
              <a:gd name="connsiteX433" fmla="*/ 1794914 w 7467600"/>
              <a:gd name="connsiteY433" fmla="*/ 6858000 h 6858000"/>
              <a:gd name="connsiteX434" fmla="*/ 1746128 w 7467600"/>
              <a:gd name="connsiteY434" fmla="*/ 6858000 h 6858000"/>
              <a:gd name="connsiteX435" fmla="*/ 1753934 w 7467600"/>
              <a:gd name="connsiteY435" fmla="*/ 6724796 h 6858000"/>
              <a:gd name="connsiteX436" fmla="*/ 1792053 w 7467600"/>
              <a:gd name="connsiteY436" fmla="*/ 6572396 h 6858000"/>
              <a:gd name="connsiteX437" fmla="*/ 1862248 w 7467600"/>
              <a:gd name="connsiteY437" fmla="*/ 6266397 h 6858000"/>
              <a:gd name="connsiteX438" fmla="*/ 1862250 w 7467600"/>
              <a:gd name="connsiteY438" fmla="*/ 6033531 h 6858000"/>
              <a:gd name="connsiteX439" fmla="*/ 1211999 w 7467600"/>
              <a:gd name="connsiteY439" fmla="*/ 6683610 h 6858000"/>
              <a:gd name="connsiteX440" fmla="*/ 1213266 w 7467600"/>
              <a:gd name="connsiteY440" fmla="*/ 6691947 h 6858000"/>
              <a:gd name="connsiteX441" fmla="*/ 1203370 w 7467600"/>
              <a:gd name="connsiteY441" fmla="*/ 6850676 h 6858000"/>
              <a:gd name="connsiteX442" fmla="*/ 1203671 w 7467600"/>
              <a:gd name="connsiteY442" fmla="*/ 6858000 h 6858000"/>
              <a:gd name="connsiteX443" fmla="*/ 1143180 w 7467600"/>
              <a:gd name="connsiteY443" fmla="*/ 6858000 h 6858000"/>
              <a:gd name="connsiteX444" fmla="*/ 1142176 w 7467600"/>
              <a:gd name="connsiteY444" fmla="*/ 6766045 h 6858000"/>
              <a:gd name="connsiteX445" fmla="*/ 1067484 w 7467600"/>
              <a:gd name="connsiteY445" fmla="*/ 6858000 h 6858000"/>
              <a:gd name="connsiteX446" fmla="*/ 953928 w 7467600"/>
              <a:gd name="connsiteY446" fmla="*/ 6858000 h 6858000"/>
              <a:gd name="connsiteX447" fmla="*/ 959715 w 7467600"/>
              <a:gd name="connsiteY447" fmla="*/ 6850185 h 6858000"/>
              <a:gd name="connsiteX448" fmla="*/ 1483788 w 7467600"/>
              <a:gd name="connsiteY448" fmla="*/ 6259174 h 6858000"/>
              <a:gd name="connsiteX449" fmla="*/ 1100671 w 7467600"/>
              <a:gd name="connsiteY449" fmla="*/ 6252137 h 6858000"/>
              <a:gd name="connsiteX450" fmla="*/ 1090144 w 7467600"/>
              <a:gd name="connsiteY450" fmla="*/ 6256748 h 6858000"/>
              <a:gd name="connsiteX451" fmla="*/ 1095872 w 7467600"/>
              <a:gd name="connsiteY451" fmla="*/ 6271892 h 6858000"/>
              <a:gd name="connsiteX452" fmla="*/ 262785 w 7467600"/>
              <a:gd name="connsiteY452" fmla="*/ 6845450 h 6858000"/>
              <a:gd name="connsiteX453" fmla="*/ 209968 w 7467600"/>
              <a:gd name="connsiteY453" fmla="*/ 6770713 h 6858000"/>
              <a:gd name="connsiteX454" fmla="*/ 873460 w 7467600"/>
              <a:gd name="connsiteY454" fmla="*/ 6253768 h 6858000"/>
              <a:gd name="connsiteX455" fmla="*/ 192686 w 7467600"/>
              <a:gd name="connsiteY455" fmla="*/ 5849257 h 6858000"/>
              <a:gd name="connsiteX456" fmla="*/ 4696 w 7467600"/>
              <a:gd name="connsiteY456" fmla="*/ 5697668 h 6858000"/>
              <a:gd name="connsiteX457" fmla="*/ 0 w 7467600"/>
              <a:gd name="connsiteY457" fmla="*/ 5689984 h 6858000"/>
              <a:gd name="connsiteX458" fmla="*/ 0 w 7467600"/>
              <a:gd name="connsiteY458" fmla="*/ 5513472 h 6858000"/>
              <a:gd name="connsiteX459" fmla="*/ 174101 w 7467600"/>
              <a:gd name="connsiteY459" fmla="*/ 5620277 h 6858000"/>
              <a:gd name="connsiteX460" fmla="*/ 891800 w 7467600"/>
              <a:gd name="connsiteY460" fmla="*/ 6036935 h 6858000"/>
              <a:gd name="connsiteX461" fmla="*/ 1072219 w 7467600"/>
              <a:gd name="connsiteY461" fmla="*/ 6169443 h 6858000"/>
              <a:gd name="connsiteX462" fmla="*/ 1074117 w 7467600"/>
              <a:gd name="connsiteY462" fmla="*/ 6170301 h 6858000"/>
              <a:gd name="connsiteX463" fmla="*/ 1083114 w 7467600"/>
              <a:gd name="connsiteY463" fmla="*/ 6174131 h 6858000"/>
              <a:gd name="connsiteX464" fmla="*/ 1543010 w 7467600"/>
              <a:gd name="connsiteY464" fmla="*/ 6191140 h 6858000"/>
              <a:gd name="connsiteX465" fmla="*/ 1551080 w 7467600"/>
              <a:gd name="connsiteY465" fmla="*/ 6195006 h 6858000"/>
              <a:gd name="connsiteX466" fmla="*/ 2345443 w 7467600"/>
              <a:gd name="connsiteY466" fmla="*/ 5549882 h 6858000"/>
              <a:gd name="connsiteX467" fmla="*/ 1721499 w 7467600"/>
              <a:gd name="connsiteY467" fmla="*/ 5599969 h 6858000"/>
              <a:gd name="connsiteX468" fmla="*/ 767716 w 7467600"/>
              <a:gd name="connsiteY468" fmla="*/ 5472768 h 6858000"/>
              <a:gd name="connsiteX469" fmla="*/ 722147 w 7467600"/>
              <a:gd name="connsiteY469" fmla="*/ 5393091 h 6858000"/>
              <a:gd name="connsiteX470" fmla="*/ 1485552 w 7467600"/>
              <a:gd name="connsiteY470" fmla="*/ 5313202 h 6858000"/>
              <a:gd name="connsiteX471" fmla="*/ 2143004 w 7467600"/>
              <a:gd name="connsiteY471" fmla="*/ 5402420 h 6858000"/>
              <a:gd name="connsiteX472" fmla="*/ 1933391 w 7467600"/>
              <a:gd name="connsiteY472" fmla="*/ 5156971 h 6858000"/>
              <a:gd name="connsiteX473" fmla="*/ 1827118 w 7467600"/>
              <a:gd name="connsiteY473" fmla="*/ 4968410 h 6858000"/>
              <a:gd name="connsiteX474" fmla="*/ 1837349 w 7467600"/>
              <a:gd name="connsiteY474" fmla="*/ 4956357 h 6858000"/>
              <a:gd name="connsiteX475" fmla="*/ 2162835 w 7467600"/>
              <a:gd name="connsiteY475" fmla="*/ 5187853 h 6858000"/>
              <a:gd name="connsiteX476" fmla="*/ 2257167 w 7467600"/>
              <a:gd name="connsiteY476" fmla="*/ 5462123 h 6858000"/>
              <a:gd name="connsiteX477" fmla="*/ 2261598 w 7467600"/>
              <a:gd name="connsiteY477" fmla="*/ 5467998 h 6858000"/>
              <a:gd name="connsiteX478" fmla="*/ 2437177 w 7467600"/>
              <a:gd name="connsiteY478" fmla="*/ 5479608 h 6858000"/>
              <a:gd name="connsiteX479" fmla="*/ 2445247 w 7467600"/>
              <a:gd name="connsiteY479" fmla="*/ 5483476 h 6858000"/>
              <a:gd name="connsiteX480" fmla="*/ 2743626 w 7467600"/>
              <a:gd name="connsiteY480" fmla="*/ 5304819 h 6858000"/>
              <a:gd name="connsiteX481" fmla="*/ 3048102 w 7467600"/>
              <a:gd name="connsiteY481" fmla="*/ 5150595 h 6858000"/>
              <a:gd name="connsiteX482" fmla="*/ 1799414 w 7467600"/>
              <a:gd name="connsiteY482" fmla="*/ 4694732 h 6858000"/>
              <a:gd name="connsiteX483" fmla="*/ 1771735 w 7467600"/>
              <a:gd name="connsiteY483" fmla="*/ 4619929 h 6858000"/>
              <a:gd name="connsiteX484" fmla="*/ 3104273 w 7467600"/>
              <a:gd name="connsiteY484" fmla="*/ 5076159 h 6858000"/>
              <a:gd name="connsiteX485" fmla="*/ 3113245 w 7467600"/>
              <a:gd name="connsiteY485" fmla="*/ 5090705 h 6858000"/>
              <a:gd name="connsiteX486" fmla="*/ 3126294 w 7467600"/>
              <a:gd name="connsiteY486" fmla="*/ 5114400 h 6858000"/>
              <a:gd name="connsiteX487" fmla="*/ 3937433 w 7467600"/>
              <a:gd name="connsiteY487" fmla="*/ 4830473 h 6858000"/>
              <a:gd name="connsiteX488" fmla="*/ 3590475 w 7467600"/>
              <a:gd name="connsiteY488" fmla="*/ 4597974 h 6858000"/>
              <a:gd name="connsiteX489" fmla="*/ 3100264 w 7467600"/>
              <a:gd name="connsiteY489" fmla="*/ 4579845 h 6858000"/>
              <a:gd name="connsiteX490" fmla="*/ 2183576 w 7467600"/>
              <a:gd name="connsiteY490" fmla="*/ 4227150 h 6858000"/>
              <a:gd name="connsiteX491" fmla="*/ 2151029 w 7467600"/>
              <a:gd name="connsiteY491" fmla="*/ 4146947 h 6858000"/>
              <a:gd name="connsiteX492" fmla="*/ 3563434 w 7467600"/>
              <a:gd name="connsiteY492" fmla="*/ 4469115 h 6858000"/>
              <a:gd name="connsiteX493" fmla="*/ 3177952 w 7467600"/>
              <a:gd name="connsiteY493" fmla="*/ 3657386 h 6858000"/>
              <a:gd name="connsiteX494" fmla="*/ 3189263 w 7467600"/>
              <a:gd name="connsiteY494" fmla="*/ 3625726 h 6858000"/>
              <a:gd name="connsiteX495" fmla="*/ 3560912 w 7467600"/>
              <a:gd name="connsiteY495" fmla="*/ 4079863 h 6858000"/>
              <a:gd name="connsiteX496" fmla="*/ 3626636 w 7467600"/>
              <a:gd name="connsiteY496" fmla="*/ 4512230 h 6858000"/>
              <a:gd name="connsiteX497" fmla="*/ 3653088 w 7467600"/>
              <a:gd name="connsiteY497" fmla="*/ 4521417 h 6858000"/>
              <a:gd name="connsiteX498" fmla="*/ 3988128 w 7467600"/>
              <a:gd name="connsiteY498" fmla="*/ 4817267 h 6858000"/>
              <a:gd name="connsiteX499" fmla="*/ 4830582 w 7467600"/>
              <a:gd name="connsiteY499" fmla="*/ 4676000 h 6858000"/>
              <a:gd name="connsiteX500" fmla="*/ 4830100 w 7467600"/>
              <a:gd name="connsiteY500" fmla="*/ 4675554 h 6858000"/>
              <a:gd name="connsiteX501" fmla="*/ 4036318 w 7467600"/>
              <a:gd name="connsiteY501" fmla="*/ 4147013 h 6858000"/>
              <a:gd name="connsiteX502" fmla="*/ 3432098 w 7467600"/>
              <a:gd name="connsiteY502" fmla="*/ 3537312 h 6858000"/>
              <a:gd name="connsiteX503" fmla="*/ 3446761 w 7467600"/>
              <a:gd name="connsiteY503" fmla="*/ 3461278 h 6858000"/>
              <a:gd name="connsiteX504" fmla="*/ 4419733 w 7467600"/>
              <a:gd name="connsiteY504" fmla="*/ 3963555 h 6858000"/>
              <a:gd name="connsiteX505" fmla="*/ 4781371 w 7467600"/>
              <a:gd name="connsiteY505" fmla="*/ 4458604 h 6858000"/>
              <a:gd name="connsiteX506" fmla="*/ 4780440 w 7467600"/>
              <a:gd name="connsiteY506" fmla="*/ 4470290 h 6858000"/>
              <a:gd name="connsiteX507" fmla="*/ 4898954 w 7467600"/>
              <a:gd name="connsiteY507" fmla="*/ 4662092 h 6858000"/>
              <a:gd name="connsiteX508" fmla="*/ 4900699 w 7467600"/>
              <a:gd name="connsiteY508" fmla="*/ 4670867 h 6858000"/>
              <a:gd name="connsiteX509" fmla="*/ 5714511 w 7467600"/>
              <a:gd name="connsiteY509" fmla="*/ 4663483 h 6858000"/>
              <a:gd name="connsiteX510" fmla="*/ 5464793 w 7467600"/>
              <a:gd name="connsiteY510" fmla="*/ 4393556 h 6858000"/>
              <a:gd name="connsiteX511" fmla="*/ 5461897 w 7467600"/>
              <a:gd name="connsiteY511" fmla="*/ 4390879 h 6858000"/>
              <a:gd name="connsiteX512" fmla="*/ 4294126 w 7467600"/>
              <a:gd name="connsiteY512" fmla="*/ 3303048 h 6858000"/>
              <a:gd name="connsiteX513" fmla="*/ 4305321 w 7467600"/>
              <a:gd name="connsiteY513" fmla="*/ 3256953 h 6858000"/>
              <a:gd name="connsiteX514" fmla="*/ 4949299 w 7467600"/>
              <a:gd name="connsiteY514" fmla="*/ 3766336 h 6858000"/>
              <a:gd name="connsiteX515" fmla="*/ 5291452 w 7467600"/>
              <a:gd name="connsiteY515" fmla="*/ 4076801 h 6858000"/>
              <a:gd name="connsiteX516" fmla="*/ 5434998 w 7467600"/>
              <a:gd name="connsiteY516" fmla="*/ 4254100 h 6858000"/>
              <a:gd name="connsiteX517" fmla="*/ 5351015 w 7467600"/>
              <a:gd name="connsiteY517" fmla="*/ 3760989 h 6858000"/>
              <a:gd name="connsiteX518" fmla="*/ 5413780 w 7467600"/>
              <a:gd name="connsiteY518" fmla="*/ 2966265 h 6858000"/>
              <a:gd name="connsiteX519" fmla="*/ 5425627 w 7467600"/>
              <a:gd name="connsiteY519" fmla="*/ 2954192 h 6858000"/>
              <a:gd name="connsiteX520" fmla="*/ 6604735 w 7467600"/>
              <a:gd name="connsiteY520" fmla="*/ 2041381 h 6858000"/>
              <a:gd name="connsiteX521" fmla="*/ 7204487 w 7467600"/>
              <a:gd name="connsiteY521" fmla="*/ 2742112 h 6858000"/>
              <a:gd name="connsiteX522" fmla="*/ 7131592 w 7467600"/>
              <a:gd name="connsiteY522" fmla="*/ 2672096 h 6858000"/>
              <a:gd name="connsiteX523" fmla="*/ 6996344 w 7467600"/>
              <a:gd name="connsiteY523" fmla="*/ 2518310 h 6858000"/>
              <a:gd name="connsiteX524" fmla="*/ 6735495 w 7467600"/>
              <a:gd name="connsiteY524" fmla="*/ 2196890 h 6858000"/>
              <a:gd name="connsiteX525" fmla="*/ 6721901 w 7467600"/>
              <a:gd name="connsiteY525" fmla="*/ 2179274 h 6858000"/>
              <a:gd name="connsiteX526" fmla="*/ 6604735 w 7467600"/>
              <a:gd name="connsiteY526" fmla="*/ 2041381 h 6858000"/>
              <a:gd name="connsiteX527" fmla="*/ 6591670 w 7467600"/>
              <a:gd name="connsiteY527" fmla="*/ 1988277 h 6858000"/>
              <a:gd name="connsiteX528" fmla="*/ 6747349 w 7467600"/>
              <a:gd name="connsiteY528" fmla="*/ 2160069 h 6858000"/>
              <a:gd name="connsiteX529" fmla="*/ 6760943 w 7467600"/>
              <a:gd name="connsiteY529" fmla="*/ 2177686 h 6858000"/>
              <a:gd name="connsiteX530" fmla="*/ 7021065 w 7467600"/>
              <a:gd name="connsiteY530" fmla="*/ 2498102 h 6858000"/>
              <a:gd name="connsiteX531" fmla="*/ 7155223 w 7467600"/>
              <a:gd name="connsiteY531" fmla="*/ 2650386 h 6858000"/>
              <a:gd name="connsiteX532" fmla="*/ 7203167 w 7467600"/>
              <a:gd name="connsiteY532" fmla="*/ 2697288 h 6858000"/>
              <a:gd name="connsiteX533" fmla="*/ 6937703 w 7467600"/>
              <a:gd name="connsiteY533" fmla="*/ 2321981 h 6858000"/>
              <a:gd name="connsiteX534" fmla="*/ 6591670 w 7467600"/>
              <a:gd name="connsiteY534" fmla="*/ 1988277 h 6858000"/>
              <a:gd name="connsiteX535" fmla="*/ 5798671 w 7467600"/>
              <a:gd name="connsiteY535" fmla="*/ 1981601 h 6858000"/>
              <a:gd name="connsiteX536" fmla="*/ 5754709 w 7467600"/>
              <a:gd name="connsiteY536" fmla="*/ 2071454 h 6858000"/>
              <a:gd name="connsiteX537" fmla="*/ 5763044 w 7467600"/>
              <a:gd name="connsiteY537" fmla="*/ 2842206 h 6858000"/>
              <a:gd name="connsiteX538" fmla="*/ 5764974 w 7467600"/>
              <a:gd name="connsiteY538" fmla="*/ 2799609 h 6858000"/>
              <a:gd name="connsiteX539" fmla="*/ 5767665 w 7467600"/>
              <a:gd name="connsiteY539" fmla="*/ 2666409 h 6858000"/>
              <a:gd name="connsiteX540" fmla="*/ 5763055 w 7467600"/>
              <a:gd name="connsiteY540" fmla="*/ 2579705 h 6858000"/>
              <a:gd name="connsiteX541" fmla="*/ 5758079 w 7467600"/>
              <a:gd name="connsiteY541" fmla="*/ 2492508 h 6858000"/>
              <a:gd name="connsiteX542" fmla="*/ 5779325 w 7467600"/>
              <a:gd name="connsiteY542" fmla="*/ 2197069 h 6858000"/>
              <a:gd name="connsiteX543" fmla="*/ 5798671 w 7467600"/>
              <a:gd name="connsiteY543" fmla="*/ 1981601 h 6858000"/>
              <a:gd name="connsiteX544" fmla="*/ 5829202 w 7467600"/>
              <a:gd name="connsiteY544" fmla="*/ 1971679 h 6858000"/>
              <a:gd name="connsiteX545" fmla="*/ 5809558 w 7467600"/>
              <a:gd name="connsiteY545" fmla="*/ 2198043 h 6858000"/>
              <a:gd name="connsiteX546" fmla="*/ 5788653 w 7467600"/>
              <a:gd name="connsiteY546" fmla="*/ 2489430 h 6858000"/>
              <a:gd name="connsiteX547" fmla="*/ 5793439 w 7467600"/>
              <a:gd name="connsiteY547" fmla="*/ 2575235 h 6858000"/>
              <a:gd name="connsiteX548" fmla="*/ 5796837 w 7467600"/>
              <a:gd name="connsiteY548" fmla="*/ 2637633 h 6858000"/>
              <a:gd name="connsiteX549" fmla="*/ 5818614 w 7467600"/>
              <a:gd name="connsiteY549" fmla="*/ 2473055 h 6858000"/>
              <a:gd name="connsiteX550" fmla="*/ 5829202 w 7467600"/>
              <a:gd name="connsiteY550" fmla="*/ 1971679 h 6858000"/>
              <a:gd name="connsiteX551" fmla="*/ 5911389 w 7467600"/>
              <a:gd name="connsiteY551" fmla="*/ 1898371 h 6858000"/>
              <a:gd name="connsiteX552" fmla="*/ 6237627 w 7467600"/>
              <a:gd name="connsiteY552" fmla="*/ 2231921 h 6858000"/>
              <a:gd name="connsiteX553" fmla="*/ 5911389 w 7467600"/>
              <a:gd name="connsiteY553" fmla="*/ 1898371 h 6858000"/>
              <a:gd name="connsiteX554" fmla="*/ 6944437 w 7467600"/>
              <a:gd name="connsiteY554" fmla="*/ 1575402 h 6858000"/>
              <a:gd name="connsiteX555" fmla="*/ 6304730 w 7467600"/>
              <a:gd name="connsiteY555" fmla="*/ 1766654 h 6858000"/>
              <a:gd name="connsiteX556" fmla="*/ 6944437 w 7467600"/>
              <a:gd name="connsiteY556" fmla="*/ 1575402 h 6858000"/>
              <a:gd name="connsiteX557" fmla="*/ 7019523 w 7467600"/>
              <a:gd name="connsiteY557" fmla="*/ 1519450 h 6858000"/>
              <a:gd name="connsiteX558" fmla="*/ 6298091 w 7467600"/>
              <a:gd name="connsiteY558" fmla="*/ 1737122 h 6858000"/>
              <a:gd name="connsiteX559" fmla="*/ 7019523 w 7467600"/>
              <a:gd name="connsiteY559" fmla="*/ 1519450 h 6858000"/>
              <a:gd name="connsiteX560" fmla="*/ 2399523 w 7467600"/>
              <a:gd name="connsiteY560" fmla="*/ 1428234 h 6858000"/>
              <a:gd name="connsiteX561" fmla="*/ 2224982 w 7467600"/>
              <a:gd name="connsiteY561" fmla="*/ 1826201 h 6858000"/>
              <a:gd name="connsiteX562" fmla="*/ 2096099 w 7467600"/>
              <a:gd name="connsiteY562" fmla="*/ 2345900 h 6858000"/>
              <a:gd name="connsiteX563" fmla="*/ 2283317 w 7467600"/>
              <a:gd name="connsiteY563" fmla="*/ 1796925 h 6858000"/>
              <a:gd name="connsiteX564" fmla="*/ 2399523 w 7467600"/>
              <a:gd name="connsiteY564" fmla="*/ 1428234 h 6858000"/>
              <a:gd name="connsiteX565" fmla="*/ 2448558 w 7467600"/>
              <a:gd name="connsiteY565" fmla="*/ 1373435 h 6858000"/>
              <a:gd name="connsiteX566" fmla="*/ 2312521 w 7467600"/>
              <a:gd name="connsiteY566" fmla="*/ 1806140 h 6858000"/>
              <a:gd name="connsiteX567" fmla="*/ 2127533 w 7467600"/>
              <a:gd name="connsiteY567" fmla="*/ 2348380 h 6858000"/>
              <a:gd name="connsiteX568" fmla="*/ 2358080 w 7467600"/>
              <a:gd name="connsiteY568" fmla="*/ 1866134 h 6858000"/>
              <a:gd name="connsiteX569" fmla="*/ 2407436 w 7467600"/>
              <a:gd name="connsiteY569" fmla="*/ 1651070 h 6858000"/>
              <a:gd name="connsiteX570" fmla="*/ 2448558 w 7467600"/>
              <a:gd name="connsiteY570" fmla="*/ 1373435 h 6858000"/>
              <a:gd name="connsiteX571" fmla="*/ 278707 w 7467600"/>
              <a:gd name="connsiteY571" fmla="*/ 1352270 h 6858000"/>
              <a:gd name="connsiteX572" fmla="*/ 321570 w 7467600"/>
              <a:gd name="connsiteY572" fmla="*/ 1861610 h 6858000"/>
              <a:gd name="connsiteX573" fmla="*/ 294281 w 7467600"/>
              <a:gd name="connsiteY573" fmla="*/ 1440658 h 6858000"/>
              <a:gd name="connsiteX574" fmla="*/ 278707 w 7467600"/>
              <a:gd name="connsiteY574" fmla="*/ 1352270 h 6858000"/>
              <a:gd name="connsiteX575" fmla="*/ 1423821 w 7467600"/>
              <a:gd name="connsiteY575" fmla="*/ 1351958 h 6858000"/>
              <a:gd name="connsiteX576" fmla="*/ 1638521 w 7467600"/>
              <a:gd name="connsiteY576" fmla="*/ 1908470 h 6858000"/>
              <a:gd name="connsiteX577" fmla="*/ 1754199 w 7467600"/>
              <a:gd name="connsiteY577" fmla="*/ 2149284 h 6858000"/>
              <a:gd name="connsiteX578" fmla="*/ 1908359 w 7467600"/>
              <a:gd name="connsiteY578" fmla="*/ 2364988 h 6858000"/>
              <a:gd name="connsiteX579" fmla="*/ 1647661 w 7467600"/>
              <a:gd name="connsiteY579" fmla="*/ 1825945 h 6858000"/>
              <a:gd name="connsiteX580" fmla="*/ 1423821 w 7467600"/>
              <a:gd name="connsiteY580" fmla="*/ 1351958 h 6858000"/>
              <a:gd name="connsiteX581" fmla="*/ 1431890 w 7467600"/>
              <a:gd name="connsiteY581" fmla="*/ 1306475 h 6858000"/>
              <a:gd name="connsiteX582" fmla="*/ 1507597 w 7467600"/>
              <a:gd name="connsiteY582" fmla="*/ 1446132 h 6858000"/>
              <a:gd name="connsiteX583" fmla="*/ 1674586 w 7467600"/>
              <a:gd name="connsiteY583" fmla="*/ 1813832 h 6858000"/>
              <a:gd name="connsiteX584" fmla="*/ 1815950 w 7467600"/>
              <a:gd name="connsiteY584" fmla="*/ 2128564 h 6858000"/>
              <a:gd name="connsiteX585" fmla="*/ 1984242 w 7467600"/>
              <a:gd name="connsiteY585" fmla="*/ 2430829 h 6858000"/>
              <a:gd name="connsiteX586" fmla="*/ 2014023 w 7467600"/>
              <a:gd name="connsiteY586" fmla="*/ 2450995 h 6858000"/>
              <a:gd name="connsiteX587" fmla="*/ 1747337 w 7467600"/>
              <a:gd name="connsiteY587" fmla="*/ 1855264 h 6858000"/>
              <a:gd name="connsiteX588" fmla="*/ 1533749 w 7467600"/>
              <a:gd name="connsiteY588" fmla="*/ 1478656 h 6858000"/>
              <a:gd name="connsiteX589" fmla="*/ 1431890 w 7467600"/>
              <a:gd name="connsiteY589" fmla="*/ 1306475 h 6858000"/>
              <a:gd name="connsiteX590" fmla="*/ 5052692 w 7467600"/>
              <a:gd name="connsiteY590" fmla="*/ 1292994 h 6858000"/>
              <a:gd name="connsiteX591" fmla="*/ 5200661 w 7467600"/>
              <a:gd name="connsiteY591" fmla="*/ 1635186 h 6858000"/>
              <a:gd name="connsiteX592" fmla="*/ 5297138 w 7467600"/>
              <a:gd name="connsiteY592" fmla="*/ 1906351 h 6858000"/>
              <a:gd name="connsiteX593" fmla="*/ 5052692 w 7467600"/>
              <a:gd name="connsiteY593" fmla="*/ 1292994 h 6858000"/>
              <a:gd name="connsiteX594" fmla="*/ 5009948 w 7467600"/>
              <a:gd name="connsiteY594" fmla="*/ 1273619 h 6858000"/>
              <a:gd name="connsiteX595" fmla="*/ 5121777 w 7467600"/>
              <a:gd name="connsiteY595" fmla="*/ 1654213 h 6858000"/>
              <a:gd name="connsiteX596" fmla="*/ 5293545 w 7467600"/>
              <a:gd name="connsiteY596" fmla="*/ 2072247 h 6858000"/>
              <a:gd name="connsiteX597" fmla="*/ 5294042 w 7467600"/>
              <a:gd name="connsiteY597" fmla="*/ 2065019 h 6858000"/>
              <a:gd name="connsiteX598" fmla="*/ 5171936 w 7467600"/>
              <a:gd name="connsiteY598" fmla="*/ 1647613 h 6858000"/>
              <a:gd name="connsiteX599" fmla="*/ 5009948 w 7467600"/>
              <a:gd name="connsiteY599" fmla="*/ 1273619 h 6858000"/>
              <a:gd name="connsiteX600" fmla="*/ 655236 w 7467600"/>
              <a:gd name="connsiteY600" fmla="*/ 1268632 h 6858000"/>
              <a:gd name="connsiteX601" fmla="*/ 839521 w 7467600"/>
              <a:gd name="connsiteY601" fmla="*/ 1685315 h 6858000"/>
              <a:gd name="connsiteX602" fmla="*/ 1109416 w 7467600"/>
              <a:gd name="connsiteY602" fmla="*/ 2061663 h 6858000"/>
              <a:gd name="connsiteX603" fmla="*/ 1298300 w 7467600"/>
              <a:gd name="connsiteY603" fmla="*/ 2247742 h 6858000"/>
              <a:gd name="connsiteX604" fmla="*/ 1125871 w 7467600"/>
              <a:gd name="connsiteY604" fmla="*/ 1989513 h 6858000"/>
              <a:gd name="connsiteX605" fmla="*/ 981574 w 7467600"/>
              <a:gd name="connsiteY605" fmla="*/ 1783157 h 6858000"/>
              <a:gd name="connsiteX606" fmla="*/ 922198 w 7467600"/>
              <a:gd name="connsiteY606" fmla="*/ 1677437 h 6858000"/>
              <a:gd name="connsiteX607" fmla="*/ 869293 w 7467600"/>
              <a:gd name="connsiteY607" fmla="*/ 1583214 h 6858000"/>
              <a:gd name="connsiteX608" fmla="*/ 751431 w 7467600"/>
              <a:gd name="connsiteY608" fmla="*/ 1405731 h 6858000"/>
              <a:gd name="connsiteX609" fmla="*/ 655236 w 7467600"/>
              <a:gd name="connsiteY609" fmla="*/ 1268632 h 6858000"/>
              <a:gd name="connsiteX610" fmla="*/ 6516292 w 7467600"/>
              <a:gd name="connsiteY610" fmla="*/ 1263064 h 6858000"/>
              <a:gd name="connsiteX611" fmla="*/ 5736320 w 7467600"/>
              <a:gd name="connsiteY611" fmla="*/ 1501803 h 6858000"/>
              <a:gd name="connsiteX612" fmla="*/ 6516292 w 7467600"/>
              <a:gd name="connsiteY612" fmla="*/ 1263064 h 6858000"/>
              <a:gd name="connsiteX613" fmla="*/ 291466 w 7467600"/>
              <a:gd name="connsiteY613" fmla="*/ 1250369 h 6858000"/>
              <a:gd name="connsiteX614" fmla="*/ 323180 w 7467600"/>
              <a:gd name="connsiteY614" fmla="*/ 1435283 h 6858000"/>
              <a:gd name="connsiteX615" fmla="*/ 349381 w 7467600"/>
              <a:gd name="connsiteY615" fmla="*/ 1875041 h 6858000"/>
              <a:gd name="connsiteX616" fmla="*/ 374363 w 7467600"/>
              <a:gd name="connsiteY616" fmla="*/ 1506494 h 6858000"/>
              <a:gd name="connsiteX617" fmla="*/ 302168 w 7467600"/>
              <a:gd name="connsiteY617" fmla="*/ 1274495 h 6858000"/>
              <a:gd name="connsiteX618" fmla="*/ 291466 w 7467600"/>
              <a:gd name="connsiteY618" fmla="*/ 1250369 h 6858000"/>
              <a:gd name="connsiteX619" fmla="*/ 678222 w 7467600"/>
              <a:gd name="connsiteY619" fmla="*/ 1248670 h 6858000"/>
              <a:gd name="connsiteX620" fmla="*/ 775536 w 7467600"/>
              <a:gd name="connsiteY620" fmla="*/ 1388015 h 6858000"/>
              <a:gd name="connsiteX621" fmla="*/ 894529 w 7467600"/>
              <a:gd name="connsiteY621" fmla="*/ 1567739 h 6858000"/>
              <a:gd name="connsiteX622" fmla="*/ 948000 w 7467600"/>
              <a:gd name="connsiteY622" fmla="*/ 1663088 h 6858000"/>
              <a:gd name="connsiteX623" fmla="*/ 1006812 w 7467600"/>
              <a:gd name="connsiteY623" fmla="*/ 1767683 h 6858000"/>
              <a:gd name="connsiteX624" fmla="*/ 1149133 w 7467600"/>
              <a:gd name="connsiteY624" fmla="*/ 1971513 h 6858000"/>
              <a:gd name="connsiteX625" fmla="*/ 1333952 w 7467600"/>
              <a:gd name="connsiteY625" fmla="*/ 2251620 h 6858000"/>
              <a:gd name="connsiteX626" fmla="*/ 1337329 w 7467600"/>
              <a:gd name="connsiteY626" fmla="*/ 2258350 h 6858000"/>
              <a:gd name="connsiteX627" fmla="*/ 1014726 w 7467600"/>
              <a:gd name="connsiteY627" fmla="*/ 1615556 h 6858000"/>
              <a:gd name="connsiteX628" fmla="*/ 678222 w 7467600"/>
              <a:gd name="connsiteY628" fmla="*/ 1248670 h 6858000"/>
              <a:gd name="connsiteX629" fmla="*/ 6691602 w 7467600"/>
              <a:gd name="connsiteY629" fmla="*/ 1140573 h 6858000"/>
              <a:gd name="connsiteX630" fmla="*/ 6571100 w 7467600"/>
              <a:gd name="connsiteY630" fmla="*/ 1183662 h 6858000"/>
              <a:gd name="connsiteX631" fmla="*/ 6241687 w 7467600"/>
              <a:gd name="connsiteY631" fmla="*/ 1257600 h 6858000"/>
              <a:gd name="connsiteX632" fmla="*/ 5693009 w 7467600"/>
              <a:gd name="connsiteY632" fmla="*/ 1478256 h 6858000"/>
              <a:gd name="connsiteX633" fmla="*/ 6548420 w 7467600"/>
              <a:gd name="connsiteY633" fmla="*/ 1214599 h 6858000"/>
              <a:gd name="connsiteX634" fmla="*/ 6605473 w 7467600"/>
              <a:gd name="connsiteY634" fmla="*/ 1184686 h 6858000"/>
              <a:gd name="connsiteX635" fmla="*/ 6691602 w 7467600"/>
              <a:gd name="connsiteY635" fmla="*/ 1140573 h 6858000"/>
              <a:gd name="connsiteX636" fmla="*/ 4002475 w 7467600"/>
              <a:gd name="connsiteY636" fmla="*/ 1037802 h 6858000"/>
              <a:gd name="connsiteX637" fmla="*/ 4000324 w 7467600"/>
              <a:gd name="connsiteY637" fmla="*/ 1039362 h 6858000"/>
              <a:gd name="connsiteX638" fmla="*/ 4002862 w 7467600"/>
              <a:gd name="connsiteY638" fmla="*/ 1042866 h 6858000"/>
              <a:gd name="connsiteX639" fmla="*/ 4002475 w 7467600"/>
              <a:gd name="connsiteY639" fmla="*/ 1037802 h 6858000"/>
              <a:gd name="connsiteX640" fmla="*/ 506322 w 7467600"/>
              <a:gd name="connsiteY640" fmla="*/ 1020997 h 6858000"/>
              <a:gd name="connsiteX641" fmla="*/ 533068 w 7467600"/>
              <a:gd name="connsiteY641" fmla="*/ 1029409 h 6858000"/>
              <a:gd name="connsiteX642" fmla="*/ 1232525 w 7467600"/>
              <a:gd name="connsiteY642" fmla="*/ 1804675 h 6858000"/>
              <a:gd name="connsiteX643" fmla="*/ 1388858 w 7467600"/>
              <a:gd name="connsiteY643" fmla="*/ 2368011 h 6858000"/>
              <a:gd name="connsiteX644" fmla="*/ 1384098 w 7467600"/>
              <a:gd name="connsiteY644" fmla="*/ 2378125 h 6858000"/>
              <a:gd name="connsiteX645" fmla="*/ 1425393 w 7467600"/>
              <a:gd name="connsiteY645" fmla="*/ 2589124 h 6858000"/>
              <a:gd name="connsiteX646" fmla="*/ 1424001 w 7467600"/>
              <a:gd name="connsiteY646" fmla="*/ 2597541 h 6858000"/>
              <a:gd name="connsiteX647" fmla="*/ 2152729 w 7467600"/>
              <a:gd name="connsiteY647" fmla="*/ 2864487 h 6858000"/>
              <a:gd name="connsiteX648" fmla="*/ 2020609 w 7467600"/>
              <a:gd name="connsiteY648" fmla="*/ 2539671 h 6858000"/>
              <a:gd name="connsiteX649" fmla="*/ 2018920 w 7467600"/>
              <a:gd name="connsiteY649" fmla="*/ 2536309 h 6858000"/>
              <a:gd name="connsiteX650" fmla="*/ 1342441 w 7467600"/>
              <a:gd name="connsiteY650" fmla="*/ 1173017 h 6858000"/>
              <a:gd name="connsiteX651" fmla="*/ 1367925 w 7467600"/>
              <a:gd name="connsiteY651" fmla="*/ 1135648 h 6858000"/>
              <a:gd name="connsiteX652" fmla="*/ 1771401 w 7467600"/>
              <a:gd name="connsiteY652" fmla="*/ 1806673 h 6858000"/>
              <a:gd name="connsiteX653" fmla="*/ 1972385 w 7467600"/>
              <a:gd name="connsiteY653" fmla="*/ 2198735 h 6858000"/>
              <a:gd name="connsiteX654" fmla="*/ 2040892 w 7467600"/>
              <a:gd name="connsiteY654" fmla="*/ 2405205 h 6858000"/>
              <a:gd name="connsiteX655" fmla="*/ 2131689 w 7467600"/>
              <a:gd name="connsiteY655" fmla="*/ 1936926 h 6858000"/>
              <a:gd name="connsiteX656" fmla="*/ 2454820 w 7467600"/>
              <a:gd name="connsiteY656" fmla="*/ 1248808 h 6858000"/>
              <a:gd name="connsiteX657" fmla="*/ 2492512 w 7467600"/>
              <a:gd name="connsiteY657" fmla="*/ 1302920 h 6858000"/>
              <a:gd name="connsiteX658" fmla="*/ 2081216 w 7467600"/>
              <a:gd name="connsiteY658" fmla="*/ 2527513 h 6858000"/>
              <a:gd name="connsiteX659" fmla="*/ 2081211 w 7467600"/>
              <a:gd name="connsiteY659" fmla="*/ 2528916 h 6858000"/>
              <a:gd name="connsiteX660" fmla="*/ 2199067 w 7467600"/>
              <a:gd name="connsiteY660" fmla="*/ 2884061 h 6858000"/>
              <a:gd name="connsiteX661" fmla="*/ 3192586 w 7467600"/>
              <a:gd name="connsiteY661" fmla="*/ 3411496 h 6858000"/>
              <a:gd name="connsiteX662" fmla="*/ 3182620 w 7467600"/>
              <a:gd name="connsiteY662" fmla="*/ 3483279 h 6858000"/>
              <a:gd name="connsiteX663" fmla="*/ 2435119 w 7467600"/>
              <a:gd name="connsiteY663" fmla="*/ 3080173 h 6858000"/>
              <a:gd name="connsiteX664" fmla="*/ 2410152 w 7467600"/>
              <a:gd name="connsiteY664" fmla="*/ 3063751 h 6858000"/>
              <a:gd name="connsiteX665" fmla="*/ 2408099 w 7467600"/>
              <a:gd name="connsiteY665" fmla="*/ 3064403 h 6858000"/>
              <a:gd name="connsiteX666" fmla="*/ 2407218 w 7467600"/>
              <a:gd name="connsiteY666" fmla="*/ 3070324 h 6858000"/>
              <a:gd name="connsiteX667" fmla="*/ 2380138 w 7467600"/>
              <a:gd name="connsiteY667" fmla="*/ 3099341 h 6858000"/>
              <a:gd name="connsiteX668" fmla="*/ 1765923 w 7467600"/>
              <a:gd name="connsiteY668" fmla="*/ 3581043 h 6858000"/>
              <a:gd name="connsiteX669" fmla="*/ 1702258 w 7467600"/>
              <a:gd name="connsiteY669" fmla="*/ 3612286 h 6858000"/>
              <a:gd name="connsiteX670" fmla="*/ 1538370 w 7467600"/>
              <a:gd name="connsiteY670" fmla="*/ 3811804 h 6858000"/>
              <a:gd name="connsiteX671" fmla="*/ 542867 w 7467600"/>
              <a:gd name="connsiteY671" fmla="*/ 4944092 h 6858000"/>
              <a:gd name="connsiteX672" fmla="*/ 515800 w 7467600"/>
              <a:gd name="connsiteY672" fmla="*/ 4862180 h 6858000"/>
              <a:gd name="connsiteX673" fmla="*/ 909145 w 7467600"/>
              <a:gd name="connsiteY673" fmla="*/ 4199225 h 6858000"/>
              <a:gd name="connsiteX674" fmla="*/ 1214067 w 7467600"/>
              <a:gd name="connsiteY674" fmla="*/ 3908561 h 6858000"/>
              <a:gd name="connsiteX675" fmla="*/ 640967 w 7467600"/>
              <a:gd name="connsiteY675" fmla="*/ 4105601 h 6858000"/>
              <a:gd name="connsiteX676" fmla="*/ 112563 w 7467600"/>
              <a:gd name="connsiteY676" fmla="*/ 4396952 h 6858000"/>
              <a:gd name="connsiteX677" fmla="*/ 0 w 7467600"/>
              <a:gd name="connsiteY677" fmla="*/ 4466006 h 6858000"/>
              <a:gd name="connsiteX678" fmla="*/ 0 w 7467600"/>
              <a:gd name="connsiteY678" fmla="*/ 4233763 h 6858000"/>
              <a:gd name="connsiteX679" fmla="*/ 36881 w 7467600"/>
              <a:gd name="connsiteY679" fmla="*/ 4200118 h 6858000"/>
              <a:gd name="connsiteX680" fmla="*/ 910534 w 7467600"/>
              <a:gd name="connsiteY680" fmla="*/ 3629753 h 6858000"/>
              <a:gd name="connsiteX681" fmla="*/ 1578717 w 7467600"/>
              <a:gd name="connsiteY681" fmla="*/ 3575982 h 6858000"/>
              <a:gd name="connsiteX682" fmla="*/ 2338780 w 7467600"/>
              <a:gd name="connsiteY682" fmla="*/ 3033725 h 6858000"/>
              <a:gd name="connsiteX683" fmla="*/ 1807991 w 7467600"/>
              <a:gd name="connsiteY683" fmla="*/ 2807184 h 6858000"/>
              <a:gd name="connsiteX684" fmla="*/ 1416358 w 7467600"/>
              <a:gd name="connsiteY684" fmla="*/ 3112571 h 6858000"/>
              <a:gd name="connsiteX685" fmla="*/ 939066 w 7467600"/>
              <a:gd name="connsiteY685" fmla="*/ 3378798 h 6858000"/>
              <a:gd name="connsiteX686" fmla="*/ 115099 w 7467600"/>
              <a:gd name="connsiteY686" fmla="*/ 3607650 h 6858000"/>
              <a:gd name="connsiteX687" fmla="*/ 97284 w 7467600"/>
              <a:gd name="connsiteY687" fmla="*/ 3520393 h 6858000"/>
              <a:gd name="connsiteX688" fmla="*/ 922050 w 7467600"/>
              <a:gd name="connsiteY688" fmla="*/ 3074867 h 6858000"/>
              <a:gd name="connsiteX689" fmla="*/ 1405265 w 7467600"/>
              <a:gd name="connsiteY689" fmla="*/ 3016319 h 6858000"/>
              <a:gd name="connsiteX690" fmla="*/ 1407512 w 7467600"/>
              <a:gd name="connsiteY690" fmla="*/ 3018001 h 6858000"/>
              <a:gd name="connsiteX691" fmla="*/ 1726266 w 7467600"/>
              <a:gd name="connsiteY691" fmla="*/ 2777274 h 6858000"/>
              <a:gd name="connsiteX692" fmla="*/ 625390 w 7467600"/>
              <a:gd name="connsiteY692" fmla="*/ 2514541 h 6858000"/>
              <a:gd name="connsiteX693" fmla="*/ 619799 w 7467600"/>
              <a:gd name="connsiteY693" fmla="*/ 2527180 h 6858000"/>
              <a:gd name="connsiteX694" fmla="*/ 310030 w 7467600"/>
              <a:gd name="connsiteY694" fmla="*/ 2771818 h 6858000"/>
              <a:gd name="connsiteX695" fmla="*/ 173877 w 7467600"/>
              <a:gd name="connsiteY695" fmla="*/ 2937056 h 6858000"/>
              <a:gd name="connsiteX696" fmla="*/ 77889 w 7467600"/>
              <a:gd name="connsiteY696" fmla="*/ 3138440 h 6858000"/>
              <a:gd name="connsiteX697" fmla="*/ 0 w 7467600"/>
              <a:gd name="connsiteY697" fmla="*/ 3271395 h 6858000"/>
              <a:gd name="connsiteX698" fmla="*/ 0 w 7467600"/>
              <a:gd name="connsiteY698" fmla="*/ 3153002 h 6858000"/>
              <a:gd name="connsiteX699" fmla="*/ 2386 w 7467600"/>
              <a:gd name="connsiteY699" fmla="*/ 3149203 h 6858000"/>
              <a:gd name="connsiteX700" fmla="*/ 89753 w 7467600"/>
              <a:gd name="connsiteY700" fmla="*/ 2987702 h 6858000"/>
              <a:gd name="connsiteX701" fmla="*/ 76869 w 7467600"/>
              <a:gd name="connsiteY701" fmla="*/ 3005404 h 6858000"/>
              <a:gd name="connsiteX702" fmla="*/ 32049 w 7467600"/>
              <a:gd name="connsiteY702" fmla="*/ 3065814 h 6858000"/>
              <a:gd name="connsiteX703" fmla="*/ 0 w 7467600"/>
              <a:gd name="connsiteY703" fmla="*/ 3108744 h 6858000"/>
              <a:gd name="connsiteX704" fmla="*/ 0 w 7467600"/>
              <a:gd name="connsiteY704" fmla="*/ 3058059 h 6858000"/>
              <a:gd name="connsiteX705" fmla="*/ 7610 w 7467600"/>
              <a:gd name="connsiteY705" fmla="*/ 3047889 h 6858000"/>
              <a:gd name="connsiteX706" fmla="*/ 52419 w 7467600"/>
              <a:gd name="connsiteY706" fmla="*/ 2987479 h 6858000"/>
              <a:gd name="connsiteX707" fmla="*/ 59142 w 7467600"/>
              <a:gd name="connsiteY707" fmla="*/ 2978488 h 6858000"/>
              <a:gd name="connsiteX708" fmla="*/ 0 w 7467600"/>
              <a:gd name="connsiteY708" fmla="*/ 3015334 h 6858000"/>
              <a:gd name="connsiteX709" fmla="*/ 0 w 7467600"/>
              <a:gd name="connsiteY709" fmla="*/ 2914286 h 6858000"/>
              <a:gd name="connsiteX710" fmla="*/ 36383 w 7467600"/>
              <a:gd name="connsiteY710" fmla="*/ 2901128 h 6858000"/>
              <a:gd name="connsiteX711" fmla="*/ 156329 w 7467600"/>
              <a:gd name="connsiteY711" fmla="*/ 2840533 h 6858000"/>
              <a:gd name="connsiteX712" fmla="*/ 358355 w 7467600"/>
              <a:gd name="connsiteY712" fmla="*/ 2620471 h 6858000"/>
              <a:gd name="connsiteX713" fmla="*/ 510577 w 7467600"/>
              <a:gd name="connsiteY713" fmla="*/ 2501244 h 6858000"/>
              <a:gd name="connsiteX714" fmla="*/ 211967 w 7467600"/>
              <a:gd name="connsiteY714" fmla="*/ 2479171 h 6858000"/>
              <a:gd name="connsiteX715" fmla="*/ 0 w 7467600"/>
              <a:gd name="connsiteY715" fmla="*/ 2476398 h 6858000"/>
              <a:gd name="connsiteX716" fmla="*/ 0 w 7467600"/>
              <a:gd name="connsiteY716" fmla="*/ 2389189 h 6858000"/>
              <a:gd name="connsiteX717" fmla="*/ 103062 w 7467600"/>
              <a:gd name="connsiteY717" fmla="*/ 2389518 h 6858000"/>
              <a:gd name="connsiteX718" fmla="*/ 510734 w 7467600"/>
              <a:gd name="connsiteY718" fmla="*/ 2416201 h 6858000"/>
              <a:gd name="connsiteX719" fmla="*/ 279257 w 7467600"/>
              <a:gd name="connsiteY719" fmla="*/ 2092102 h 6858000"/>
              <a:gd name="connsiteX720" fmla="*/ 65265 w 7467600"/>
              <a:gd name="connsiteY720" fmla="*/ 2006049 h 6858000"/>
              <a:gd name="connsiteX721" fmla="*/ 0 w 7467600"/>
              <a:gd name="connsiteY721" fmla="*/ 1982532 h 6858000"/>
              <a:gd name="connsiteX722" fmla="*/ 0 w 7467600"/>
              <a:gd name="connsiteY722" fmla="*/ 1912789 h 6858000"/>
              <a:gd name="connsiteX723" fmla="*/ 97460 w 7467600"/>
              <a:gd name="connsiteY723" fmla="*/ 1953725 h 6858000"/>
              <a:gd name="connsiteX724" fmla="*/ 221272 w 7467600"/>
              <a:gd name="connsiteY724" fmla="*/ 1980766 h 6858000"/>
              <a:gd name="connsiteX725" fmla="*/ 116765 w 7467600"/>
              <a:gd name="connsiteY725" fmla="*/ 1911033 h 6858000"/>
              <a:gd name="connsiteX726" fmla="*/ 16405 w 7467600"/>
              <a:gd name="connsiteY726" fmla="*/ 1803412 h 6858000"/>
              <a:gd name="connsiteX727" fmla="*/ 0 w 7467600"/>
              <a:gd name="connsiteY727" fmla="*/ 1784777 h 6858000"/>
              <a:gd name="connsiteX728" fmla="*/ 0 w 7467600"/>
              <a:gd name="connsiteY728" fmla="*/ 1740082 h 6858000"/>
              <a:gd name="connsiteX729" fmla="*/ 39394 w 7467600"/>
              <a:gd name="connsiteY729" fmla="*/ 1784856 h 6858000"/>
              <a:gd name="connsiteX730" fmla="*/ 135813 w 7467600"/>
              <a:gd name="connsiteY730" fmla="*/ 1888838 h 6858000"/>
              <a:gd name="connsiteX731" fmla="*/ 242575 w 7467600"/>
              <a:gd name="connsiteY731" fmla="*/ 1958841 h 6858000"/>
              <a:gd name="connsiteX732" fmla="*/ 82197 w 7467600"/>
              <a:gd name="connsiteY732" fmla="*/ 1754826 h 6858000"/>
              <a:gd name="connsiteX733" fmla="*/ 0 w 7467600"/>
              <a:gd name="connsiteY733" fmla="*/ 1679650 h 6858000"/>
              <a:gd name="connsiteX734" fmla="*/ 0 w 7467600"/>
              <a:gd name="connsiteY734" fmla="*/ 1602463 h 6858000"/>
              <a:gd name="connsiteX735" fmla="*/ 84689 w 7467600"/>
              <a:gd name="connsiteY735" fmla="*/ 1677442 h 6858000"/>
              <a:gd name="connsiteX736" fmla="*/ 298437 w 7467600"/>
              <a:gd name="connsiteY736" fmla="*/ 1968019 h 6858000"/>
              <a:gd name="connsiteX737" fmla="*/ 227269 w 7467600"/>
              <a:gd name="connsiteY737" fmla="*/ 1114064 h 6858000"/>
              <a:gd name="connsiteX738" fmla="*/ 248003 w 7467600"/>
              <a:gd name="connsiteY738" fmla="*/ 1089613 h 6858000"/>
              <a:gd name="connsiteX739" fmla="*/ 427020 w 7467600"/>
              <a:gd name="connsiteY739" fmla="*/ 1619803 h 6858000"/>
              <a:gd name="connsiteX740" fmla="*/ 340345 w 7467600"/>
              <a:gd name="connsiteY740" fmla="*/ 2027739 h 6858000"/>
              <a:gd name="connsiteX741" fmla="*/ 360865 w 7467600"/>
              <a:gd name="connsiteY741" fmla="*/ 2044827 h 6858000"/>
              <a:gd name="connsiteX742" fmla="*/ 560414 w 7467600"/>
              <a:gd name="connsiteY742" fmla="*/ 2421457 h 6858000"/>
              <a:gd name="connsiteX743" fmla="*/ 1359703 w 7467600"/>
              <a:gd name="connsiteY743" fmla="*/ 2578554 h 6858000"/>
              <a:gd name="connsiteX744" fmla="*/ 1359422 w 7467600"/>
              <a:gd name="connsiteY744" fmla="*/ 2577994 h 6858000"/>
              <a:gd name="connsiteX745" fmla="*/ 828701 w 7467600"/>
              <a:gd name="connsiteY745" fmla="*/ 1839520 h 6858000"/>
              <a:gd name="connsiteX746" fmla="*/ 494427 w 7467600"/>
              <a:gd name="connsiteY746" fmla="*/ 1092333 h 6858000"/>
              <a:gd name="connsiteX747" fmla="*/ 506322 w 7467600"/>
              <a:gd name="connsiteY747" fmla="*/ 1020997 h 6858000"/>
              <a:gd name="connsiteX748" fmla="*/ 4570198 w 7467600"/>
              <a:gd name="connsiteY748" fmla="*/ 978081 h 6858000"/>
              <a:gd name="connsiteX749" fmla="*/ 4523691 w 7467600"/>
              <a:gd name="connsiteY749" fmla="*/ 1127776 h 6858000"/>
              <a:gd name="connsiteX750" fmla="*/ 4509875 w 7467600"/>
              <a:gd name="connsiteY750" fmla="*/ 1167552 h 6858000"/>
              <a:gd name="connsiteX751" fmla="*/ 4478168 w 7467600"/>
              <a:gd name="connsiteY751" fmla="*/ 1260735 h 6858000"/>
              <a:gd name="connsiteX752" fmla="*/ 4409309 w 7467600"/>
              <a:gd name="connsiteY752" fmla="*/ 1666996 h 6858000"/>
              <a:gd name="connsiteX753" fmla="*/ 4370031 w 7467600"/>
              <a:gd name="connsiteY753" fmla="*/ 1955666 h 6858000"/>
              <a:gd name="connsiteX754" fmla="*/ 4570198 w 7467600"/>
              <a:gd name="connsiteY754" fmla="*/ 978081 h 6858000"/>
              <a:gd name="connsiteX755" fmla="*/ 4557898 w 7467600"/>
              <a:gd name="connsiteY755" fmla="*/ 900011 h 6858000"/>
              <a:gd name="connsiteX756" fmla="*/ 4344840 w 7467600"/>
              <a:gd name="connsiteY756" fmla="*/ 1922038 h 6858000"/>
              <a:gd name="connsiteX757" fmla="*/ 4378710 w 7467600"/>
              <a:gd name="connsiteY757" fmla="*/ 1665516 h 6858000"/>
              <a:gd name="connsiteX758" fmla="*/ 4448798 w 7467600"/>
              <a:gd name="connsiteY758" fmla="*/ 1253024 h 6858000"/>
              <a:gd name="connsiteX759" fmla="*/ 4480315 w 7467600"/>
              <a:gd name="connsiteY759" fmla="*/ 1158454 h 6858000"/>
              <a:gd name="connsiteX760" fmla="*/ 4494133 w 7467600"/>
              <a:gd name="connsiteY760" fmla="*/ 1118676 h 6858000"/>
              <a:gd name="connsiteX761" fmla="*/ 4557898 w 7467600"/>
              <a:gd name="connsiteY761" fmla="*/ 900011 h 6858000"/>
              <a:gd name="connsiteX762" fmla="*/ 5870151 w 7467600"/>
              <a:gd name="connsiteY762" fmla="*/ 898890 h 6858000"/>
              <a:gd name="connsiteX763" fmla="*/ 5861335 w 7467600"/>
              <a:gd name="connsiteY763" fmla="*/ 899177 h 6858000"/>
              <a:gd name="connsiteX764" fmla="*/ 5843702 w 7467600"/>
              <a:gd name="connsiteY764" fmla="*/ 899748 h 6858000"/>
              <a:gd name="connsiteX765" fmla="*/ 5651107 w 7467600"/>
              <a:gd name="connsiteY765" fmla="*/ 920306 h 6858000"/>
              <a:gd name="connsiteX766" fmla="*/ 5459407 w 7467600"/>
              <a:gd name="connsiteY766" fmla="*/ 940975 h 6858000"/>
              <a:gd name="connsiteX767" fmla="*/ 5374846 w 7467600"/>
              <a:gd name="connsiteY767" fmla="*/ 941988 h 6858000"/>
              <a:gd name="connsiteX768" fmla="*/ 5256105 w 7467600"/>
              <a:gd name="connsiteY768" fmla="*/ 945632 h 6858000"/>
              <a:gd name="connsiteX769" fmla="*/ 5107071 w 7467600"/>
              <a:gd name="connsiteY769" fmla="*/ 969720 h 6858000"/>
              <a:gd name="connsiteX770" fmla="*/ 4998681 w 7467600"/>
              <a:gd name="connsiteY770" fmla="*/ 988771 h 6858000"/>
              <a:gd name="connsiteX771" fmla="*/ 5870151 w 7467600"/>
              <a:gd name="connsiteY771" fmla="*/ 898890 h 6858000"/>
              <a:gd name="connsiteX772" fmla="*/ 5504425 w 7467600"/>
              <a:gd name="connsiteY772" fmla="*/ 848067 h 6858000"/>
              <a:gd name="connsiteX773" fmla="*/ 4968849 w 7467600"/>
              <a:gd name="connsiteY773" fmla="*/ 962318 h 6858000"/>
              <a:gd name="connsiteX774" fmla="*/ 5104039 w 7467600"/>
              <a:gd name="connsiteY774" fmla="*/ 940634 h 6858000"/>
              <a:gd name="connsiteX775" fmla="*/ 5256311 w 7467600"/>
              <a:gd name="connsiteY775" fmla="*/ 916490 h 6858000"/>
              <a:gd name="connsiteX776" fmla="*/ 5377381 w 7467600"/>
              <a:gd name="connsiteY776" fmla="*/ 912671 h 6858000"/>
              <a:gd name="connsiteX777" fmla="*/ 5460148 w 7467600"/>
              <a:gd name="connsiteY777" fmla="*/ 911442 h 6858000"/>
              <a:gd name="connsiteX778" fmla="*/ 5648971 w 7467600"/>
              <a:gd name="connsiteY778" fmla="*/ 891331 h 6858000"/>
              <a:gd name="connsiteX779" fmla="*/ 5844807 w 7467600"/>
              <a:gd name="connsiteY779" fmla="*/ 870718 h 6858000"/>
              <a:gd name="connsiteX780" fmla="*/ 5862975 w 7467600"/>
              <a:gd name="connsiteY780" fmla="*/ 869756 h 6858000"/>
              <a:gd name="connsiteX781" fmla="*/ 5920887 w 7467600"/>
              <a:gd name="connsiteY781" fmla="*/ 865929 h 6858000"/>
              <a:gd name="connsiteX782" fmla="*/ 5504425 w 7467600"/>
              <a:gd name="connsiteY782" fmla="*/ 848067 h 6858000"/>
              <a:gd name="connsiteX783" fmla="*/ 3607114 w 7467600"/>
              <a:gd name="connsiteY783" fmla="*/ 467441 h 6858000"/>
              <a:gd name="connsiteX784" fmla="*/ 3296242 w 7467600"/>
              <a:gd name="connsiteY784" fmla="*/ 807991 h 6858000"/>
              <a:gd name="connsiteX785" fmla="*/ 3174674 w 7467600"/>
              <a:gd name="connsiteY785" fmla="*/ 919759 h 6858000"/>
              <a:gd name="connsiteX786" fmla="*/ 3042978 w 7467600"/>
              <a:gd name="connsiteY786" fmla="*/ 1054894 h 6858000"/>
              <a:gd name="connsiteX787" fmla="*/ 2968914 w 7467600"/>
              <a:gd name="connsiteY787" fmla="*/ 1133756 h 6858000"/>
              <a:gd name="connsiteX788" fmla="*/ 3103823 w 7467600"/>
              <a:gd name="connsiteY788" fmla="*/ 1026814 h 6858000"/>
              <a:gd name="connsiteX789" fmla="*/ 3607114 w 7467600"/>
              <a:gd name="connsiteY789" fmla="*/ 467441 h 6858000"/>
              <a:gd name="connsiteX790" fmla="*/ 3744487 w 7467600"/>
              <a:gd name="connsiteY790" fmla="*/ 383136 h 6858000"/>
              <a:gd name="connsiteX791" fmla="*/ 3970213 w 7467600"/>
              <a:gd name="connsiteY791" fmla="*/ 995559 h 6858000"/>
              <a:gd name="connsiteX792" fmla="*/ 3744487 w 7467600"/>
              <a:gd name="connsiteY792" fmla="*/ 383136 h 6858000"/>
              <a:gd name="connsiteX793" fmla="*/ 3624562 w 7467600"/>
              <a:gd name="connsiteY793" fmla="*/ 367041 h 6858000"/>
              <a:gd name="connsiteX794" fmla="*/ 3489712 w 7467600"/>
              <a:gd name="connsiteY794" fmla="*/ 485386 h 6858000"/>
              <a:gd name="connsiteX795" fmla="*/ 3182994 w 7467600"/>
              <a:gd name="connsiteY795" fmla="*/ 828265 h 6858000"/>
              <a:gd name="connsiteX796" fmla="*/ 2892114 w 7467600"/>
              <a:gd name="connsiteY796" fmla="*/ 1172635 h 6858000"/>
              <a:gd name="connsiteX797" fmla="*/ 3021459 w 7467600"/>
              <a:gd name="connsiteY797" fmla="*/ 1035385 h 6858000"/>
              <a:gd name="connsiteX798" fmla="*/ 3153873 w 7467600"/>
              <a:gd name="connsiteY798" fmla="*/ 898971 h 6858000"/>
              <a:gd name="connsiteX799" fmla="*/ 3276511 w 7467600"/>
              <a:gd name="connsiteY799" fmla="*/ 786423 h 6858000"/>
              <a:gd name="connsiteX800" fmla="*/ 3584154 w 7467600"/>
              <a:gd name="connsiteY800" fmla="*/ 448218 h 6858000"/>
              <a:gd name="connsiteX801" fmla="*/ 3624562 w 7467600"/>
              <a:gd name="connsiteY801" fmla="*/ 367041 h 6858000"/>
              <a:gd name="connsiteX802" fmla="*/ 3766672 w 7467600"/>
              <a:gd name="connsiteY802" fmla="*/ 359429 h 6858000"/>
              <a:gd name="connsiteX803" fmla="*/ 3996338 w 7467600"/>
              <a:gd name="connsiteY803" fmla="*/ 968237 h 6858000"/>
              <a:gd name="connsiteX804" fmla="*/ 3766672 w 7467600"/>
              <a:gd name="connsiteY804" fmla="*/ 359429 h 6858000"/>
              <a:gd name="connsiteX805" fmla="*/ 5805386 w 7467600"/>
              <a:gd name="connsiteY805" fmla="*/ 239240 h 6858000"/>
              <a:gd name="connsiteX806" fmla="*/ 5736947 w 7467600"/>
              <a:gd name="connsiteY806" fmla="*/ 261367 h 6858000"/>
              <a:gd name="connsiteX807" fmla="*/ 5427012 w 7467600"/>
              <a:gd name="connsiteY807" fmla="*/ 311272 h 6858000"/>
              <a:gd name="connsiteX808" fmla="*/ 5147818 w 7467600"/>
              <a:gd name="connsiteY808" fmla="*/ 322112 h 6858000"/>
              <a:gd name="connsiteX809" fmla="*/ 5060854 w 7467600"/>
              <a:gd name="connsiteY809" fmla="*/ 311882 h 6858000"/>
              <a:gd name="connsiteX810" fmla="*/ 4945989 w 7467600"/>
              <a:gd name="connsiteY810" fmla="*/ 300516 h 6858000"/>
              <a:gd name="connsiteX811" fmla="*/ 5410479 w 7467600"/>
              <a:gd name="connsiteY811" fmla="*/ 348434 h 6858000"/>
              <a:gd name="connsiteX812" fmla="*/ 5805386 w 7467600"/>
              <a:gd name="connsiteY812" fmla="*/ 239240 h 6858000"/>
              <a:gd name="connsiteX813" fmla="*/ 5905192 w 7467600"/>
              <a:gd name="connsiteY813" fmla="*/ 163079 h 6858000"/>
              <a:gd name="connsiteX814" fmla="*/ 5865655 w 7467600"/>
              <a:gd name="connsiteY814" fmla="*/ 171901 h 6858000"/>
              <a:gd name="connsiteX815" fmla="*/ 5259740 w 7467600"/>
              <a:gd name="connsiteY815" fmla="*/ 257013 h 6858000"/>
              <a:gd name="connsiteX816" fmla="*/ 5208466 w 7467600"/>
              <a:gd name="connsiteY816" fmla="*/ 257550 h 6858000"/>
              <a:gd name="connsiteX817" fmla="*/ 4980204 w 7467600"/>
              <a:gd name="connsiteY817" fmla="*/ 271903 h 6858000"/>
              <a:gd name="connsiteX818" fmla="*/ 5068068 w 7467600"/>
              <a:gd name="connsiteY818" fmla="*/ 282244 h 6858000"/>
              <a:gd name="connsiteX819" fmla="*/ 5153231 w 7467600"/>
              <a:gd name="connsiteY819" fmla="*/ 292240 h 6858000"/>
              <a:gd name="connsiteX820" fmla="*/ 5426491 w 7467600"/>
              <a:gd name="connsiteY820" fmla="*/ 281128 h 6858000"/>
              <a:gd name="connsiteX821" fmla="*/ 5731212 w 7467600"/>
              <a:gd name="connsiteY821" fmla="*/ 231951 h 6858000"/>
              <a:gd name="connsiteX822" fmla="*/ 5905192 w 7467600"/>
              <a:gd name="connsiteY822" fmla="*/ 163079 h 6858000"/>
              <a:gd name="connsiteX823" fmla="*/ 5944437 w 7467600"/>
              <a:gd name="connsiteY823" fmla="*/ 113829 h 6858000"/>
              <a:gd name="connsiteX824" fmla="*/ 5825032 w 7467600"/>
              <a:gd name="connsiteY824" fmla="*/ 146405 h 6858000"/>
              <a:gd name="connsiteX825" fmla="*/ 4955599 w 7467600"/>
              <a:gd name="connsiteY825" fmla="*/ 247008 h 6858000"/>
              <a:gd name="connsiteX826" fmla="*/ 5210104 w 7467600"/>
              <a:gd name="connsiteY826" fmla="*/ 228123 h 6858000"/>
              <a:gd name="connsiteX827" fmla="*/ 5261015 w 7467600"/>
              <a:gd name="connsiteY827" fmla="*/ 227087 h 6858000"/>
              <a:gd name="connsiteX828" fmla="*/ 5861181 w 7467600"/>
              <a:gd name="connsiteY828" fmla="*/ 143093 h 6858000"/>
              <a:gd name="connsiteX829" fmla="*/ 5961252 w 7467600"/>
              <a:gd name="connsiteY829" fmla="*/ 114820 h 6858000"/>
              <a:gd name="connsiteX830" fmla="*/ 5944437 w 7467600"/>
              <a:gd name="connsiteY830" fmla="*/ 113829 h 6858000"/>
              <a:gd name="connsiteX831" fmla="*/ 3882765 w 7467600"/>
              <a:gd name="connsiteY831" fmla="*/ 0 h 6858000"/>
              <a:gd name="connsiteX832" fmla="*/ 3995099 w 7467600"/>
              <a:gd name="connsiteY832" fmla="*/ 0 h 6858000"/>
              <a:gd name="connsiteX833" fmla="*/ 4163818 w 7467600"/>
              <a:gd name="connsiteY833" fmla="*/ 234104 h 6858000"/>
              <a:gd name="connsiteX834" fmla="*/ 4172099 w 7467600"/>
              <a:gd name="connsiteY834" fmla="*/ 234207 h 6858000"/>
              <a:gd name="connsiteX835" fmla="*/ 4784282 w 7467600"/>
              <a:gd name="connsiteY835" fmla="*/ 276561 h 6858000"/>
              <a:gd name="connsiteX836" fmla="*/ 4801687 w 7467600"/>
              <a:gd name="connsiteY836" fmla="*/ 267764 h 6858000"/>
              <a:gd name="connsiteX837" fmla="*/ 6082788 w 7467600"/>
              <a:gd name="connsiteY837" fmla="*/ 64119 h 6858000"/>
              <a:gd name="connsiteX838" fmla="*/ 6099442 w 7467600"/>
              <a:gd name="connsiteY838" fmla="*/ 82568 h 6858000"/>
              <a:gd name="connsiteX839" fmla="*/ 4804137 w 7467600"/>
              <a:gd name="connsiteY839" fmla="*/ 320931 h 6858000"/>
              <a:gd name="connsiteX840" fmla="*/ 4227047 w 7467600"/>
              <a:gd name="connsiteY840" fmla="*/ 313415 h 6858000"/>
              <a:gd name="connsiteX841" fmla="*/ 4346041 w 7467600"/>
              <a:gd name="connsiteY841" fmla="*/ 456086 h 6858000"/>
              <a:gd name="connsiteX842" fmla="*/ 4870967 w 7467600"/>
              <a:gd name="connsiteY842" fmla="*/ 963061 h 6858000"/>
              <a:gd name="connsiteX843" fmla="*/ 4889647 w 7467600"/>
              <a:gd name="connsiteY843" fmla="*/ 957147 h 6858000"/>
              <a:gd name="connsiteX844" fmla="*/ 5422504 w 7467600"/>
              <a:gd name="connsiteY844" fmla="*/ 805191 h 6858000"/>
              <a:gd name="connsiteX845" fmla="*/ 6087656 w 7467600"/>
              <a:gd name="connsiteY845" fmla="*/ 826703 h 6858000"/>
              <a:gd name="connsiteX846" fmla="*/ 6058717 w 7467600"/>
              <a:gd name="connsiteY846" fmla="*/ 865992 h 6858000"/>
              <a:gd name="connsiteX847" fmla="*/ 4974153 w 7467600"/>
              <a:gd name="connsiteY847" fmla="*/ 1045456 h 6858000"/>
              <a:gd name="connsiteX848" fmla="*/ 5627835 w 7467600"/>
              <a:gd name="connsiteY848" fmla="*/ 1472077 h 6858000"/>
              <a:gd name="connsiteX849" fmla="*/ 5629817 w 7467600"/>
              <a:gd name="connsiteY849" fmla="*/ 1471412 h 6858000"/>
              <a:gd name="connsiteX850" fmla="*/ 5634124 w 7467600"/>
              <a:gd name="connsiteY850" fmla="*/ 1470572 h 6858000"/>
              <a:gd name="connsiteX851" fmla="*/ 5755832 w 7467600"/>
              <a:gd name="connsiteY851" fmla="*/ 1383886 h 6858000"/>
              <a:gd name="connsiteX852" fmla="*/ 6014186 w 7467600"/>
              <a:gd name="connsiteY852" fmla="*/ 1279799 h 6858000"/>
              <a:gd name="connsiteX853" fmla="*/ 6901619 w 7467600"/>
              <a:gd name="connsiteY853" fmla="*/ 1047874 h 6858000"/>
              <a:gd name="connsiteX854" fmla="*/ 6931566 w 7467600"/>
              <a:gd name="connsiteY854" fmla="*/ 1062034 h 6858000"/>
              <a:gd name="connsiteX855" fmla="*/ 5790982 w 7467600"/>
              <a:gd name="connsiteY855" fmla="*/ 1561380 h 6858000"/>
              <a:gd name="connsiteX856" fmla="*/ 6188971 w 7467600"/>
              <a:gd name="connsiteY856" fmla="*/ 1755168 h 6858000"/>
              <a:gd name="connsiteX857" fmla="*/ 6202446 w 7467600"/>
              <a:gd name="connsiteY857" fmla="*/ 1752268 h 6858000"/>
              <a:gd name="connsiteX858" fmla="*/ 7179560 w 7467600"/>
              <a:gd name="connsiteY858" fmla="*/ 1467551 h 6858000"/>
              <a:gd name="connsiteX859" fmla="*/ 7158730 w 7467600"/>
              <a:gd name="connsiteY859" fmla="*/ 1507835 h 6858000"/>
              <a:gd name="connsiteX860" fmla="*/ 6326959 w 7467600"/>
              <a:gd name="connsiteY860" fmla="*/ 1817686 h 6858000"/>
              <a:gd name="connsiteX861" fmla="*/ 6537433 w 7467600"/>
              <a:gd name="connsiteY861" fmla="*/ 1907790 h 6858000"/>
              <a:gd name="connsiteX862" fmla="*/ 6550221 w 7467600"/>
              <a:gd name="connsiteY862" fmla="*/ 1910729 h 6858000"/>
              <a:gd name="connsiteX863" fmla="*/ 6964438 w 7467600"/>
              <a:gd name="connsiteY863" fmla="*/ 2209505 h 6858000"/>
              <a:gd name="connsiteX864" fmla="*/ 7367862 w 7467600"/>
              <a:gd name="connsiteY864" fmla="*/ 2806833 h 6858000"/>
              <a:gd name="connsiteX865" fmla="*/ 7364329 w 7467600"/>
              <a:gd name="connsiteY865" fmla="*/ 2826907 h 6858000"/>
              <a:gd name="connsiteX866" fmla="*/ 7290545 w 7467600"/>
              <a:gd name="connsiteY866" fmla="*/ 2850663 h 6858000"/>
              <a:gd name="connsiteX867" fmla="*/ 6472036 w 7467600"/>
              <a:gd name="connsiteY867" fmla="*/ 1959003 h 6858000"/>
              <a:gd name="connsiteX868" fmla="*/ 5792897 w 7467600"/>
              <a:gd name="connsiteY868" fmla="*/ 1647747 h 6858000"/>
              <a:gd name="connsiteX869" fmla="*/ 5842751 w 7467600"/>
              <a:gd name="connsiteY869" fmla="*/ 1816112 h 6858000"/>
              <a:gd name="connsiteX870" fmla="*/ 5847424 w 7467600"/>
              <a:gd name="connsiteY870" fmla="*/ 1815776 h 6858000"/>
              <a:gd name="connsiteX871" fmla="*/ 6399821 w 7467600"/>
              <a:gd name="connsiteY871" fmla="*/ 2344799 h 6858000"/>
              <a:gd name="connsiteX872" fmla="*/ 6323232 w 7467600"/>
              <a:gd name="connsiteY872" fmla="*/ 2389634 h 6858000"/>
              <a:gd name="connsiteX873" fmla="*/ 5942958 w 7467600"/>
              <a:gd name="connsiteY873" fmla="*/ 2077708 h 6858000"/>
              <a:gd name="connsiteX874" fmla="*/ 5921559 w 7467600"/>
              <a:gd name="connsiteY874" fmla="*/ 2378596 h 6858000"/>
              <a:gd name="connsiteX875" fmla="*/ 5817651 w 7467600"/>
              <a:gd name="connsiteY875" fmla="*/ 3023919 h 6858000"/>
              <a:gd name="connsiteX876" fmla="*/ 5729634 w 7467600"/>
              <a:gd name="connsiteY876" fmla="*/ 3051849 h 6858000"/>
              <a:gd name="connsiteX877" fmla="*/ 5611018 w 7467600"/>
              <a:gd name="connsiteY877" fmla="*/ 2316769 h 6858000"/>
              <a:gd name="connsiteX878" fmla="*/ 5687608 w 7467600"/>
              <a:gd name="connsiteY878" fmla="*/ 2039972 h 6858000"/>
              <a:gd name="connsiteX879" fmla="*/ 5657554 w 7467600"/>
              <a:gd name="connsiteY879" fmla="*/ 1576445 h 6858000"/>
              <a:gd name="connsiteX880" fmla="*/ 5150475 w 7467600"/>
              <a:gd name="connsiteY880" fmla="*/ 1274012 h 6858000"/>
              <a:gd name="connsiteX881" fmla="*/ 5349142 w 7467600"/>
              <a:gd name="connsiteY881" fmla="*/ 2204405 h 6858000"/>
              <a:gd name="connsiteX882" fmla="*/ 5262214 w 7467600"/>
              <a:gd name="connsiteY882" fmla="*/ 2233836 h 6858000"/>
              <a:gd name="connsiteX883" fmla="*/ 4981539 w 7467600"/>
              <a:gd name="connsiteY883" fmla="*/ 1542201 h 6858000"/>
              <a:gd name="connsiteX884" fmla="*/ 4958461 w 7467600"/>
              <a:gd name="connsiteY884" fmla="*/ 1136957 h 6858000"/>
              <a:gd name="connsiteX885" fmla="*/ 4655015 w 7467600"/>
              <a:gd name="connsiteY885" fmla="*/ 891426 h 6858000"/>
              <a:gd name="connsiteX886" fmla="*/ 4348002 w 7467600"/>
              <a:gd name="connsiteY886" fmla="*/ 2205895 h 6858000"/>
              <a:gd name="connsiteX887" fmla="*/ 4262250 w 7467600"/>
              <a:gd name="connsiteY887" fmla="*/ 2219972 h 6858000"/>
              <a:gd name="connsiteX888" fmla="*/ 4550611 w 7467600"/>
              <a:gd name="connsiteY888" fmla="*/ 817540 h 6858000"/>
              <a:gd name="connsiteX889" fmla="*/ 4564418 w 7467600"/>
              <a:gd name="connsiteY889" fmla="*/ 808293 h 6858000"/>
              <a:gd name="connsiteX890" fmla="*/ 4266388 w 7467600"/>
              <a:gd name="connsiteY890" fmla="*/ 500083 h 6858000"/>
              <a:gd name="connsiteX891" fmla="*/ 4032842 w 7467600"/>
              <a:gd name="connsiteY891" fmla="*/ 211809 h 6858000"/>
              <a:gd name="connsiteX892" fmla="*/ 3882765 w 7467600"/>
              <a:gd name="connsiteY892" fmla="*/ 0 h 6858000"/>
              <a:gd name="connsiteX893" fmla="*/ 3721337 w 7467600"/>
              <a:gd name="connsiteY893" fmla="*/ 0 h 6858000"/>
              <a:gd name="connsiteX894" fmla="*/ 3797544 w 7467600"/>
              <a:gd name="connsiteY894" fmla="*/ 0 h 6858000"/>
              <a:gd name="connsiteX895" fmla="*/ 3775734 w 7467600"/>
              <a:gd name="connsiteY895" fmla="*/ 95131 h 6858000"/>
              <a:gd name="connsiteX896" fmla="*/ 3724807 w 7467600"/>
              <a:gd name="connsiteY896" fmla="*/ 272257 h 6858000"/>
              <a:gd name="connsiteX897" fmla="*/ 3726844 w 7467600"/>
              <a:gd name="connsiteY897" fmla="*/ 282988 h 6858000"/>
              <a:gd name="connsiteX898" fmla="*/ 3742664 w 7467600"/>
              <a:gd name="connsiteY898" fmla="*/ 279918 h 6858000"/>
              <a:gd name="connsiteX899" fmla="*/ 4103910 w 7467600"/>
              <a:gd name="connsiteY899" fmla="*/ 1161917 h 6858000"/>
              <a:gd name="connsiteX900" fmla="*/ 4020269 w 7467600"/>
              <a:gd name="connsiteY900" fmla="*/ 1200406 h 6858000"/>
              <a:gd name="connsiteX901" fmla="*/ 3674882 w 7467600"/>
              <a:gd name="connsiteY901" fmla="*/ 488524 h 6858000"/>
              <a:gd name="connsiteX902" fmla="*/ 3132682 w 7467600"/>
              <a:gd name="connsiteY902" fmla="*/ 1072284 h 6858000"/>
              <a:gd name="connsiteX903" fmla="*/ 2716346 w 7467600"/>
              <a:gd name="connsiteY903" fmla="*/ 1276376 h 6858000"/>
              <a:gd name="connsiteX904" fmla="*/ 2716772 w 7467600"/>
              <a:gd name="connsiteY904" fmla="*/ 1255462 h 6858000"/>
              <a:gd name="connsiteX905" fmla="*/ 3471096 w 7467600"/>
              <a:gd name="connsiteY905" fmla="*/ 437072 h 6858000"/>
              <a:gd name="connsiteX906" fmla="*/ 3639057 w 7467600"/>
              <a:gd name="connsiteY906" fmla="*/ 286334 h 6858000"/>
              <a:gd name="connsiteX907" fmla="*/ 3640309 w 7467600"/>
              <a:gd name="connsiteY907" fmla="*/ 284664 h 6858000"/>
              <a:gd name="connsiteX908" fmla="*/ 3646022 w 7467600"/>
              <a:gd name="connsiteY908" fmla="*/ 276711 h 6858000"/>
              <a:gd name="connsiteX909" fmla="*/ 3707943 w 7467600"/>
              <a:gd name="connsiteY909" fmla="*/ 65958 h 6858000"/>
              <a:gd name="connsiteX910" fmla="*/ 3721337 w 7467600"/>
              <a:gd name="connsiteY910" fmla="*/ 0 h 6858000"/>
              <a:gd name="connsiteX911" fmla="*/ 2867960 w 7467600"/>
              <a:gd name="connsiteY911" fmla="*/ 0 h 6858000"/>
              <a:gd name="connsiteX912" fmla="*/ 2926351 w 7467600"/>
              <a:gd name="connsiteY912" fmla="*/ 0 h 6858000"/>
              <a:gd name="connsiteX913" fmla="*/ 2902823 w 7467600"/>
              <a:gd name="connsiteY913" fmla="*/ 262929 h 6858000"/>
              <a:gd name="connsiteX914" fmla="*/ 2940663 w 7467600"/>
              <a:gd name="connsiteY914" fmla="*/ 140884 h 6858000"/>
              <a:gd name="connsiteX915" fmla="*/ 2947039 w 7467600"/>
              <a:gd name="connsiteY915" fmla="*/ 122524 h 6858000"/>
              <a:gd name="connsiteX916" fmla="*/ 2984316 w 7467600"/>
              <a:gd name="connsiteY916" fmla="*/ 0 h 6858000"/>
              <a:gd name="connsiteX917" fmla="*/ 3016114 w 7467600"/>
              <a:gd name="connsiteY917" fmla="*/ 0 h 6858000"/>
              <a:gd name="connsiteX918" fmla="*/ 2979949 w 7467600"/>
              <a:gd name="connsiteY918" fmla="*/ 119274 h 6858000"/>
              <a:gd name="connsiteX919" fmla="*/ 3023879 w 7467600"/>
              <a:gd name="connsiteY919" fmla="*/ 0 h 6858000"/>
              <a:gd name="connsiteX920" fmla="*/ 3105400 w 7467600"/>
              <a:gd name="connsiteY920" fmla="*/ 0 h 6858000"/>
              <a:gd name="connsiteX921" fmla="*/ 3094669 w 7467600"/>
              <a:gd name="connsiteY921" fmla="*/ 30308 h 6858000"/>
              <a:gd name="connsiteX922" fmla="*/ 2901945 w 7467600"/>
              <a:gd name="connsiteY922" fmla="*/ 466538 h 6858000"/>
              <a:gd name="connsiteX923" fmla="*/ 2815209 w 7467600"/>
              <a:gd name="connsiteY923" fmla="*/ 497361 h 6858000"/>
              <a:gd name="connsiteX924" fmla="*/ 2844845 w 7467600"/>
              <a:gd name="connsiteY924" fmla="*/ 127638 h 6858000"/>
              <a:gd name="connsiteX925" fmla="*/ 2867960 w 7467600"/>
              <a:gd name="connsiteY925" fmla="*/ 0 h 6858000"/>
              <a:gd name="connsiteX926" fmla="*/ 1057230 w 7467600"/>
              <a:gd name="connsiteY926" fmla="*/ 0 h 6858000"/>
              <a:gd name="connsiteX927" fmla="*/ 1111003 w 7467600"/>
              <a:gd name="connsiteY927" fmla="*/ 0 h 6858000"/>
              <a:gd name="connsiteX928" fmla="*/ 1125553 w 7467600"/>
              <a:gd name="connsiteY928" fmla="*/ 52588 h 6858000"/>
              <a:gd name="connsiteX929" fmla="*/ 1304276 w 7467600"/>
              <a:gd name="connsiteY929" fmla="*/ 476275 h 6858000"/>
              <a:gd name="connsiteX930" fmla="*/ 1492066 w 7467600"/>
              <a:gd name="connsiteY930" fmla="*/ 886333 h 6858000"/>
              <a:gd name="connsiteX931" fmla="*/ 1423698 w 7467600"/>
              <a:gd name="connsiteY931" fmla="*/ 710817 h 6858000"/>
              <a:gd name="connsiteX932" fmla="*/ 1357609 w 7467600"/>
              <a:gd name="connsiteY932" fmla="*/ 532892 h 6858000"/>
              <a:gd name="connsiteX933" fmla="*/ 1309550 w 7467600"/>
              <a:gd name="connsiteY933" fmla="*/ 374031 h 6858000"/>
              <a:gd name="connsiteX934" fmla="*/ 1193673 w 7467600"/>
              <a:gd name="connsiteY934" fmla="*/ 49533 h 6858000"/>
              <a:gd name="connsiteX935" fmla="*/ 1164391 w 7467600"/>
              <a:gd name="connsiteY935" fmla="*/ 0 h 6858000"/>
              <a:gd name="connsiteX936" fmla="*/ 1200666 w 7467600"/>
              <a:gd name="connsiteY936" fmla="*/ 0 h 6858000"/>
              <a:gd name="connsiteX937" fmla="*/ 1223408 w 7467600"/>
              <a:gd name="connsiteY937" fmla="*/ 38996 h 6858000"/>
              <a:gd name="connsiteX938" fmla="*/ 1339635 w 7467600"/>
              <a:gd name="connsiteY938" fmla="*/ 365517 h 6858000"/>
              <a:gd name="connsiteX939" fmla="*/ 1387469 w 7467600"/>
              <a:gd name="connsiteY939" fmla="*/ 523079 h 6858000"/>
              <a:gd name="connsiteX940" fmla="*/ 1452685 w 7467600"/>
              <a:gd name="connsiteY940" fmla="*/ 699806 h 6858000"/>
              <a:gd name="connsiteX941" fmla="*/ 1492092 w 7467600"/>
              <a:gd name="connsiteY941" fmla="*/ 800424 h 6858000"/>
              <a:gd name="connsiteX942" fmla="*/ 1455302 w 7467600"/>
              <a:gd name="connsiteY942" fmla="*/ 632913 h 6858000"/>
              <a:gd name="connsiteX943" fmla="*/ 1222336 w 7467600"/>
              <a:gd name="connsiteY943" fmla="*/ 9480 h 6858000"/>
              <a:gd name="connsiteX944" fmla="*/ 1214634 w 7467600"/>
              <a:gd name="connsiteY944" fmla="*/ 0 h 6858000"/>
              <a:gd name="connsiteX945" fmla="*/ 1289827 w 7467600"/>
              <a:gd name="connsiteY945" fmla="*/ 0 h 6858000"/>
              <a:gd name="connsiteX946" fmla="*/ 1321076 w 7467600"/>
              <a:gd name="connsiteY946" fmla="*/ 59722 h 6858000"/>
              <a:gd name="connsiteX947" fmla="*/ 1512579 w 7467600"/>
              <a:gd name="connsiteY947" fmla="*/ 626441 h 6858000"/>
              <a:gd name="connsiteX948" fmla="*/ 1506076 w 7467600"/>
              <a:gd name="connsiteY948" fmla="*/ 1089289 h 6858000"/>
              <a:gd name="connsiteX949" fmla="*/ 1486346 w 7467600"/>
              <a:gd name="connsiteY949" fmla="*/ 1079919 h 6858000"/>
              <a:gd name="connsiteX950" fmla="*/ 1070511 w 7467600"/>
              <a:gd name="connsiteY950" fmla="*/ 48609 h 6858000"/>
              <a:gd name="connsiteX951" fmla="*/ 1057230 w 7467600"/>
              <a:gd name="connsiteY951" fmla="*/ 0 h 6858000"/>
              <a:gd name="connsiteX952" fmla="*/ 43151 w 7467600"/>
              <a:gd name="connsiteY952" fmla="*/ 0 h 6858000"/>
              <a:gd name="connsiteX953" fmla="*/ 95283 w 7467600"/>
              <a:gd name="connsiteY953" fmla="*/ 0 h 6858000"/>
              <a:gd name="connsiteX954" fmla="*/ 300708 w 7467600"/>
              <a:gd name="connsiteY954" fmla="*/ 154571 h 6858000"/>
              <a:gd name="connsiteX955" fmla="*/ 530414 w 7467600"/>
              <a:gd name="connsiteY955" fmla="*/ 354673 h 6858000"/>
              <a:gd name="connsiteX956" fmla="*/ 333785 w 7467600"/>
              <a:gd name="connsiteY956" fmla="*/ 161564 h 6858000"/>
              <a:gd name="connsiteX957" fmla="*/ 147005 w 7467600"/>
              <a:gd name="connsiteY957" fmla="*/ 0 h 6858000"/>
              <a:gd name="connsiteX958" fmla="*/ 272509 w 7467600"/>
              <a:gd name="connsiteY958" fmla="*/ 0 h 6858000"/>
              <a:gd name="connsiteX959" fmla="*/ 326276 w 7467600"/>
              <a:gd name="connsiteY959" fmla="*/ 45847 h 6858000"/>
              <a:gd name="connsiteX960" fmla="*/ 823759 w 7467600"/>
              <a:gd name="connsiteY960" fmla="*/ 574145 h 6858000"/>
              <a:gd name="connsiteX961" fmla="*/ 811254 w 7467600"/>
              <a:gd name="connsiteY961" fmla="*/ 665546 h 6858000"/>
              <a:gd name="connsiteX962" fmla="*/ 154042 w 7467600"/>
              <a:gd name="connsiteY962" fmla="*/ 261522 h 6858000"/>
              <a:gd name="connsiteX963" fmla="*/ 13550 w 7467600"/>
              <a:gd name="connsiteY963" fmla="*/ 158423 h 6858000"/>
              <a:gd name="connsiteX964" fmla="*/ 0 w 7467600"/>
              <a:gd name="connsiteY964" fmla="*/ 146618 h 6858000"/>
              <a:gd name="connsiteX965" fmla="*/ 0 w 7467600"/>
              <a:gd name="connsiteY965" fmla="*/ 59161 h 6858000"/>
              <a:gd name="connsiteX966" fmla="*/ 45427 w 7467600"/>
              <a:gd name="connsiteY966" fmla="*/ 101078 h 6858000"/>
              <a:gd name="connsiteX967" fmla="*/ 630103 w 7467600"/>
              <a:gd name="connsiteY967" fmla="*/ 485885 h 6858000"/>
              <a:gd name="connsiteX968" fmla="*/ 532040 w 7467600"/>
              <a:gd name="connsiteY968" fmla="*/ 399359 h 6858000"/>
              <a:gd name="connsiteX969" fmla="*/ 517618 w 7467600"/>
              <a:gd name="connsiteY969" fmla="*/ 385726 h 6858000"/>
              <a:gd name="connsiteX970" fmla="*/ 285074 w 7467600"/>
              <a:gd name="connsiteY970" fmla="*/ 182755 h 6858000"/>
              <a:gd name="connsiteX971" fmla="*/ 43151 w 7467600"/>
              <a:gd name="connsiteY97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042773 w 7467600"/>
              <a:gd name="connsiteY74" fmla="*/ 5734011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7042773 w 7467600"/>
              <a:gd name="connsiteY91" fmla="*/ 5734011 h 6858000"/>
              <a:gd name="connsiteX92" fmla="*/ 1456157 w 7467600"/>
              <a:gd name="connsiteY92" fmla="*/ 5371404 h 6858000"/>
              <a:gd name="connsiteX93" fmla="*/ 1244432 w 7467600"/>
              <a:gd name="connsiteY93" fmla="*/ 5385601 h 6858000"/>
              <a:gd name="connsiteX94" fmla="*/ 973990 w 7467600"/>
              <a:gd name="connsiteY94" fmla="*/ 5424940 h 6858000"/>
              <a:gd name="connsiteX95" fmla="*/ 1103809 w 7467600"/>
              <a:gd name="connsiteY95" fmla="*/ 5433720 h 6858000"/>
              <a:gd name="connsiteX96" fmla="*/ 1123454 w 7467600"/>
              <a:gd name="connsiteY96" fmla="*/ 5435727 h 6858000"/>
              <a:gd name="connsiteX97" fmla="*/ 1737017 w 7467600"/>
              <a:gd name="connsiteY97" fmla="*/ 5452183 h 6858000"/>
              <a:gd name="connsiteX98" fmla="*/ 1824397 w 7467600"/>
              <a:gd name="connsiteY98" fmla="*/ 5447757 h 6858000"/>
              <a:gd name="connsiteX99" fmla="*/ 2070059 w 7467600"/>
              <a:gd name="connsiteY99" fmla="*/ 5441660 h 6858000"/>
              <a:gd name="connsiteX100" fmla="*/ 1456157 w 7467600"/>
              <a:gd name="connsiteY100" fmla="*/ 5371404 h 6858000"/>
              <a:gd name="connsiteX101" fmla="*/ 4988186 w 7467600"/>
              <a:gd name="connsiteY101" fmla="*/ 5216467 h 6858000"/>
              <a:gd name="connsiteX102" fmla="*/ 4777334 w 7467600"/>
              <a:gd name="connsiteY102" fmla="*/ 5406072 h 6858000"/>
              <a:gd name="connsiteX103" fmla="*/ 4718341 w 7467600"/>
              <a:gd name="connsiteY103" fmla="*/ 5468043 h 6858000"/>
              <a:gd name="connsiteX104" fmla="*/ 4604655 w 7467600"/>
              <a:gd name="connsiteY104" fmla="*/ 5583434 h 6858000"/>
              <a:gd name="connsiteX105" fmla="*/ 4565074 w 7467600"/>
              <a:gd name="connsiteY105" fmla="*/ 5618550 h 6858000"/>
              <a:gd name="connsiteX106" fmla="*/ 4988186 w 7467600"/>
              <a:gd name="connsiteY106" fmla="*/ 5216467 h 6858000"/>
              <a:gd name="connsiteX107" fmla="*/ 4978032 w 7467600"/>
              <a:gd name="connsiteY107" fmla="*/ 5183809 h 6858000"/>
              <a:gd name="connsiteX108" fmla="*/ 4463413 w 7467600"/>
              <a:gd name="connsiteY108" fmla="*/ 5615162 h 6858000"/>
              <a:gd name="connsiteX109" fmla="*/ 4358134 w 7467600"/>
              <a:gd name="connsiteY109" fmla="*/ 5742791 h 6858000"/>
              <a:gd name="connsiteX110" fmla="*/ 4376219 w 7467600"/>
              <a:gd name="connsiteY110" fmla="*/ 5729027 h 6858000"/>
              <a:gd name="connsiteX111" fmla="*/ 4582340 w 7467600"/>
              <a:gd name="connsiteY111" fmla="*/ 5561037 h 6858000"/>
              <a:gd name="connsiteX112" fmla="*/ 4694684 w 7467600"/>
              <a:gd name="connsiteY112" fmla="*/ 5447098 h 6858000"/>
              <a:gd name="connsiteX113" fmla="*/ 4754123 w 7467600"/>
              <a:gd name="connsiteY113" fmla="*/ 5384643 h 6858000"/>
              <a:gd name="connsiteX114" fmla="*/ 4978032 w 7467600"/>
              <a:gd name="connsiteY114" fmla="*/ 5183809 h 6858000"/>
              <a:gd name="connsiteX115" fmla="*/ 1903353 w 7467600"/>
              <a:gd name="connsiteY115" fmla="*/ 5044827 h 6858000"/>
              <a:gd name="connsiteX116" fmla="*/ 1936931 w 7467600"/>
              <a:gd name="connsiteY116" fmla="*/ 5093954 h 6858000"/>
              <a:gd name="connsiteX117" fmla="*/ 2195868 w 7467600"/>
              <a:gd name="connsiteY117" fmla="*/ 5396574 h 6858000"/>
              <a:gd name="connsiteX118" fmla="*/ 2088852 w 7467600"/>
              <a:gd name="connsiteY118" fmla="*/ 5166123 h 6858000"/>
              <a:gd name="connsiteX119" fmla="*/ 1958241 w 7467600"/>
              <a:gd name="connsiteY119" fmla="*/ 5067955 h 6858000"/>
              <a:gd name="connsiteX120" fmla="*/ 1903353 w 7467600"/>
              <a:gd name="connsiteY120" fmla="*/ 5044827 h 6858000"/>
              <a:gd name="connsiteX121" fmla="*/ 1979378 w 7467600"/>
              <a:gd name="connsiteY121" fmla="*/ 4769504 h 6858000"/>
              <a:gd name="connsiteX122" fmla="*/ 2882120 w 7467600"/>
              <a:gd name="connsiteY122" fmla="*/ 5064547 h 6858000"/>
              <a:gd name="connsiteX123" fmla="*/ 2793103 w 7467600"/>
              <a:gd name="connsiteY123" fmla="*/ 5039699 h 6858000"/>
              <a:gd name="connsiteX124" fmla="*/ 2770041 w 7467600"/>
              <a:gd name="connsiteY124" fmla="*/ 5033634 h 6858000"/>
              <a:gd name="connsiteX125" fmla="*/ 1979378 w 7467600"/>
              <a:gd name="connsiteY125" fmla="*/ 4769504 h 6858000"/>
              <a:gd name="connsiteX126" fmla="*/ 1927410 w 7467600"/>
              <a:gd name="connsiteY126" fmla="*/ 4716164 h 6858000"/>
              <a:gd name="connsiteX127" fmla="*/ 1959587 w 7467600"/>
              <a:gd name="connsiteY127" fmla="*/ 4728849 h 6858000"/>
              <a:gd name="connsiteX128" fmla="*/ 2777707 w 7467600"/>
              <a:gd name="connsiteY128" fmla="*/ 5003991 h 6858000"/>
              <a:gd name="connsiteX129" fmla="*/ 2800768 w 7467600"/>
              <a:gd name="connsiteY129" fmla="*/ 5010056 h 6858000"/>
              <a:gd name="connsiteX130" fmla="*/ 2879408 w 7467600"/>
              <a:gd name="connsiteY130" fmla="*/ 5031590 h 6858000"/>
              <a:gd name="connsiteX131" fmla="*/ 2862295 w 7467600"/>
              <a:gd name="connsiteY131" fmla="*/ 5022958 h 6858000"/>
              <a:gd name="connsiteX132" fmla="*/ 2813343 w 7467600"/>
              <a:gd name="connsiteY132" fmla="*/ 4998369 h 6858000"/>
              <a:gd name="connsiteX133" fmla="*/ 2646245 w 7467600"/>
              <a:gd name="connsiteY133" fmla="*/ 4930999 h 6858000"/>
              <a:gd name="connsiteX134" fmla="*/ 1999243 w 7467600"/>
              <a:gd name="connsiteY134" fmla="*/ 4730524 h 6858000"/>
              <a:gd name="connsiteX135" fmla="*/ 1979527 w 7467600"/>
              <a:gd name="connsiteY135" fmla="*/ 4726651 h 6858000"/>
              <a:gd name="connsiteX136" fmla="*/ 1927410 w 7467600"/>
              <a:gd name="connsiteY136" fmla="*/ 4716164 h 6858000"/>
              <a:gd name="connsiteX137" fmla="*/ 1997014 w 7467600"/>
              <a:gd name="connsiteY137" fmla="*/ 4698007 h 6858000"/>
              <a:gd name="connsiteX138" fmla="*/ 2005458 w 7467600"/>
              <a:gd name="connsiteY138" fmla="*/ 4699540 h 6858000"/>
              <a:gd name="connsiteX139" fmla="*/ 2657186 w 7467600"/>
              <a:gd name="connsiteY139" fmla="*/ 4901687 h 6858000"/>
              <a:gd name="connsiteX140" fmla="*/ 2826662 w 7467600"/>
              <a:gd name="connsiteY140" fmla="*/ 4970362 h 6858000"/>
              <a:gd name="connsiteX141" fmla="*/ 2876100 w 7467600"/>
              <a:gd name="connsiteY141" fmla="*/ 4995397 h 6858000"/>
              <a:gd name="connsiteX142" fmla="*/ 3042600 w 7467600"/>
              <a:gd name="connsiteY142" fmla="*/ 5059532 h 6858000"/>
              <a:gd name="connsiteX143" fmla="*/ 1997014 w 7467600"/>
              <a:gd name="connsiteY143" fmla="*/ 4698007 h 6858000"/>
              <a:gd name="connsiteX144" fmla="*/ 2305292 w 7467600"/>
              <a:gd name="connsiteY144" fmla="*/ 4219492 h 6858000"/>
              <a:gd name="connsiteX145" fmla="*/ 3360922 w 7467600"/>
              <a:gd name="connsiteY145" fmla="*/ 4529373 h 6858000"/>
              <a:gd name="connsiteX146" fmla="*/ 3492420 w 7467600"/>
              <a:gd name="connsiteY146" fmla="*/ 4510145 h 6858000"/>
              <a:gd name="connsiteX147" fmla="*/ 3364086 w 7467600"/>
              <a:gd name="connsiteY147" fmla="*/ 4480340 h 6858000"/>
              <a:gd name="connsiteX148" fmla="*/ 3225818 w 7467600"/>
              <a:gd name="connsiteY148" fmla="*/ 4411822 h 6858000"/>
              <a:gd name="connsiteX149" fmla="*/ 3129696 w 7467600"/>
              <a:gd name="connsiteY149" fmla="*/ 4360704 h 6858000"/>
              <a:gd name="connsiteX150" fmla="*/ 2814545 w 7467600"/>
              <a:gd name="connsiteY150" fmla="*/ 4282955 h 6858000"/>
              <a:gd name="connsiteX151" fmla="*/ 2305292 w 7467600"/>
              <a:gd name="connsiteY151" fmla="*/ 4219492 h 6858000"/>
              <a:gd name="connsiteX152" fmla="*/ 2626982 w 7467600"/>
              <a:gd name="connsiteY152" fmla="*/ 4206450 h 6858000"/>
              <a:gd name="connsiteX153" fmla="*/ 2490617 w 7467600"/>
              <a:gd name="connsiteY153" fmla="*/ 4206951 h 6858000"/>
              <a:gd name="connsiteX154" fmla="*/ 2819869 w 7467600"/>
              <a:gd name="connsiteY154" fmla="*/ 4252936 h 6858000"/>
              <a:gd name="connsiteX155" fmla="*/ 3143018 w 7467600"/>
              <a:gd name="connsiteY155" fmla="*/ 4332698 h 6858000"/>
              <a:gd name="connsiteX156" fmla="*/ 3241520 w 7467600"/>
              <a:gd name="connsiteY156" fmla="*/ 4385112 h 6858000"/>
              <a:gd name="connsiteX157" fmla="*/ 3374575 w 7467600"/>
              <a:gd name="connsiteY157" fmla="*/ 4451517 h 6858000"/>
              <a:gd name="connsiteX158" fmla="*/ 3505221 w 7467600"/>
              <a:gd name="connsiteY158" fmla="*/ 4480757 h 6858000"/>
              <a:gd name="connsiteX159" fmla="*/ 2626982 w 7467600"/>
              <a:gd name="connsiteY159" fmla="*/ 4206450 h 6858000"/>
              <a:gd name="connsiteX160" fmla="*/ 1310106 w 7467600"/>
              <a:gd name="connsiteY160" fmla="*/ 3943217 h 6858000"/>
              <a:gd name="connsiteX161" fmla="*/ 854994 w 7467600"/>
              <a:gd name="connsiteY161" fmla="*/ 4399136 h 6858000"/>
              <a:gd name="connsiteX162" fmla="*/ 742462 w 7467600"/>
              <a:gd name="connsiteY162" fmla="*/ 4594648 h 6858000"/>
              <a:gd name="connsiteX163" fmla="*/ 820602 w 7467600"/>
              <a:gd name="connsiteY163" fmla="*/ 4485915 h 6858000"/>
              <a:gd name="connsiteX164" fmla="*/ 878295 w 7467600"/>
              <a:gd name="connsiteY164" fmla="*/ 4403594 h 6858000"/>
              <a:gd name="connsiteX165" fmla="*/ 1240607 w 7467600"/>
              <a:gd name="connsiteY165" fmla="*/ 4010401 h 6858000"/>
              <a:gd name="connsiteX166" fmla="*/ 1310106 w 7467600"/>
              <a:gd name="connsiteY166" fmla="*/ 3943217 h 6858000"/>
              <a:gd name="connsiteX167" fmla="*/ 1423113 w 7467600"/>
              <a:gd name="connsiteY167" fmla="*/ 3874565 h 6858000"/>
              <a:gd name="connsiteX168" fmla="*/ 1260565 w 7467600"/>
              <a:gd name="connsiteY168" fmla="*/ 4031982 h 6858000"/>
              <a:gd name="connsiteX169" fmla="*/ 901900 w 7467600"/>
              <a:gd name="connsiteY169" fmla="*/ 4421236 h 6858000"/>
              <a:gd name="connsiteX170" fmla="*/ 845044 w 7467600"/>
              <a:gd name="connsiteY170" fmla="*/ 4502436 h 6858000"/>
              <a:gd name="connsiteX171" fmla="*/ 685926 w 7467600"/>
              <a:gd name="connsiteY171" fmla="*/ 4703069 h 6858000"/>
              <a:gd name="connsiteX172" fmla="*/ 684248 w 7467600"/>
              <a:gd name="connsiteY172" fmla="*/ 4706721 h 6858000"/>
              <a:gd name="connsiteX173" fmla="*/ 1423113 w 7467600"/>
              <a:gd name="connsiteY173" fmla="*/ 3874565 h 6858000"/>
              <a:gd name="connsiteX174" fmla="*/ 3316479 w 7467600"/>
              <a:gd name="connsiteY174" fmla="*/ 3872136 h 6858000"/>
              <a:gd name="connsiteX175" fmla="*/ 3546806 w 7467600"/>
              <a:gd name="connsiteY175" fmla="*/ 4356139 h 6858000"/>
              <a:gd name="connsiteX176" fmla="*/ 3364433 w 7467600"/>
              <a:gd name="connsiteY176" fmla="*/ 3953121 h 6858000"/>
              <a:gd name="connsiteX177" fmla="*/ 3316479 w 7467600"/>
              <a:gd name="connsiteY177" fmla="*/ 3872136 h 6858000"/>
              <a:gd name="connsiteX178" fmla="*/ 3291335 w 7467600"/>
              <a:gd name="connsiteY178" fmla="*/ 3767420 h 6858000"/>
              <a:gd name="connsiteX179" fmla="*/ 3390805 w 7467600"/>
              <a:gd name="connsiteY179" fmla="*/ 3937163 h 6858000"/>
              <a:gd name="connsiteX180" fmla="*/ 3579062 w 7467600"/>
              <a:gd name="connsiteY180" fmla="*/ 4359040 h 6858000"/>
              <a:gd name="connsiteX181" fmla="*/ 3467355 w 7467600"/>
              <a:gd name="connsiteY181" fmla="*/ 3988130 h 6858000"/>
              <a:gd name="connsiteX182" fmla="*/ 3310753 w 7467600"/>
              <a:gd name="connsiteY182" fmla="*/ 3787140 h 6858000"/>
              <a:gd name="connsiteX183" fmla="*/ 3291335 w 7467600"/>
              <a:gd name="connsiteY183" fmla="*/ 3767420 h 6858000"/>
              <a:gd name="connsiteX184" fmla="*/ 1635889 w 7467600"/>
              <a:gd name="connsiteY184" fmla="*/ 3709494 h 6858000"/>
              <a:gd name="connsiteX185" fmla="*/ 1634800 w 7467600"/>
              <a:gd name="connsiteY185" fmla="*/ 3731111 h 6858000"/>
              <a:gd name="connsiteX186" fmla="*/ 1635889 w 7467600"/>
              <a:gd name="connsiteY186" fmla="*/ 3709494 h 6858000"/>
              <a:gd name="connsiteX187" fmla="*/ 1510397 w 7467600"/>
              <a:gd name="connsiteY187" fmla="*/ 3684705 h 6858000"/>
              <a:gd name="connsiteX188" fmla="*/ 1146550 w 7467600"/>
              <a:gd name="connsiteY188" fmla="*/ 3802012 h 6858000"/>
              <a:gd name="connsiteX189" fmla="*/ 698834 w 7467600"/>
              <a:gd name="connsiteY189" fmla="*/ 3952272 h 6858000"/>
              <a:gd name="connsiteX190" fmla="*/ 34256 w 7467600"/>
              <a:gd name="connsiteY190" fmla="*/ 4347603 h 6858000"/>
              <a:gd name="connsiteX191" fmla="*/ 527241 w 7467600"/>
              <a:gd name="connsiteY191" fmla="*/ 4065078 h 6858000"/>
              <a:gd name="connsiteX192" fmla="*/ 1510397 w 7467600"/>
              <a:gd name="connsiteY192" fmla="*/ 3684705 h 6858000"/>
              <a:gd name="connsiteX193" fmla="*/ 1313114 w 7467600"/>
              <a:gd name="connsiteY193" fmla="*/ 3655216 h 6858000"/>
              <a:gd name="connsiteX194" fmla="*/ 1109304 w 7467600"/>
              <a:gd name="connsiteY194" fmla="*/ 3669030 h 6858000"/>
              <a:gd name="connsiteX195" fmla="*/ 8129 w 7467600"/>
              <a:gd name="connsiteY195" fmla="*/ 4330519 h 6858000"/>
              <a:gd name="connsiteX196" fmla="*/ 687572 w 7467600"/>
              <a:gd name="connsiteY196" fmla="*/ 3925629 h 6858000"/>
              <a:gd name="connsiteX197" fmla="*/ 1138365 w 7467600"/>
              <a:gd name="connsiteY197" fmla="*/ 3774515 h 6858000"/>
              <a:gd name="connsiteX198" fmla="*/ 1505579 w 7467600"/>
              <a:gd name="connsiteY198" fmla="*/ 3655526 h 6858000"/>
              <a:gd name="connsiteX199" fmla="*/ 1313114 w 7467600"/>
              <a:gd name="connsiteY199" fmla="*/ 3655216 h 6858000"/>
              <a:gd name="connsiteX200" fmla="*/ 3655073 w 7467600"/>
              <a:gd name="connsiteY200" fmla="*/ 3650884 h 6858000"/>
              <a:gd name="connsiteX201" fmla="*/ 3989938 w 7467600"/>
              <a:gd name="connsiteY201" fmla="*/ 3991685 h 6858000"/>
              <a:gd name="connsiteX202" fmla="*/ 4393907 w 7467600"/>
              <a:gd name="connsiteY202" fmla="*/ 4261258 h 6858000"/>
              <a:gd name="connsiteX203" fmla="*/ 4648051 w 7467600"/>
              <a:gd name="connsiteY203" fmla="*/ 4374051 h 6858000"/>
              <a:gd name="connsiteX204" fmla="*/ 4383389 w 7467600"/>
              <a:gd name="connsiteY204" fmla="*/ 4184369 h 6858000"/>
              <a:gd name="connsiteX205" fmla="*/ 4165508 w 7467600"/>
              <a:gd name="connsiteY205" fmla="*/ 4035196 h 6858000"/>
              <a:gd name="connsiteX206" fmla="*/ 4068162 w 7467600"/>
              <a:gd name="connsiteY206" fmla="*/ 3953394 h 6858000"/>
              <a:gd name="connsiteX207" fmla="*/ 3981416 w 7467600"/>
              <a:gd name="connsiteY207" fmla="*/ 3880482 h 6858000"/>
              <a:gd name="connsiteX208" fmla="*/ 3800147 w 7467600"/>
              <a:gd name="connsiteY208" fmla="*/ 3749872 h 6858000"/>
              <a:gd name="connsiteX209" fmla="*/ 3655073 w 7467600"/>
              <a:gd name="connsiteY209" fmla="*/ 3650884 h 6858000"/>
              <a:gd name="connsiteX210" fmla="*/ 3670252 w 7467600"/>
              <a:gd name="connsiteY210" fmla="*/ 3622798 h 6858000"/>
              <a:gd name="connsiteX211" fmla="*/ 3817258 w 7467600"/>
              <a:gd name="connsiteY211" fmla="*/ 3723577 h 6858000"/>
              <a:gd name="connsiteX212" fmla="*/ 4000461 w 7467600"/>
              <a:gd name="connsiteY212" fmla="*/ 3855966 h 6858000"/>
              <a:gd name="connsiteX213" fmla="*/ 4088180 w 7467600"/>
              <a:gd name="connsiteY213" fmla="*/ 3929774 h 6858000"/>
              <a:gd name="connsiteX214" fmla="*/ 4184555 w 7467600"/>
              <a:gd name="connsiteY214" fmla="*/ 4010683 h 6858000"/>
              <a:gd name="connsiteX215" fmla="*/ 4399563 w 7467600"/>
              <a:gd name="connsiteY215" fmla="*/ 4158106 h 6858000"/>
              <a:gd name="connsiteX216" fmla="*/ 4684469 w 7467600"/>
              <a:gd name="connsiteY216" fmla="*/ 4364680 h 6858000"/>
              <a:gd name="connsiteX217" fmla="*/ 4690271 w 7467600"/>
              <a:gd name="connsiteY217" fmla="*/ 4370034 h 6858000"/>
              <a:gd name="connsiteX218" fmla="*/ 4136093 w 7467600"/>
              <a:gd name="connsiteY218" fmla="*/ 3858466 h 6858000"/>
              <a:gd name="connsiteX219" fmla="*/ 3670252 w 7467600"/>
              <a:gd name="connsiteY219" fmla="*/ 3622798 h 6858000"/>
              <a:gd name="connsiteX220" fmla="*/ 4440129 w 7467600"/>
              <a:gd name="connsiteY220" fmla="*/ 3448571 h 6858000"/>
              <a:gd name="connsiteX221" fmla="*/ 4856525 w 7467600"/>
              <a:gd name="connsiteY221" fmla="*/ 3915351 h 6858000"/>
              <a:gd name="connsiteX222" fmla="*/ 5059055 w 7467600"/>
              <a:gd name="connsiteY222" fmla="*/ 4108918 h 6858000"/>
              <a:gd name="connsiteX223" fmla="*/ 5290070 w 7467600"/>
              <a:gd name="connsiteY223" fmla="*/ 4263619 h 6858000"/>
              <a:gd name="connsiteX224" fmla="*/ 4834991 w 7467600"/>
              <a:gd name="connsiteY224" fmla="*/ 3830985 h 6858000"/>
              <a:gd name="connsiteX225" fmla="*/ 4440129 w 7467600"/>
              <a:gd name="connsiteY225" fmla="*/ 3448571 h 6858000"/>
              <a:gd name="connsiteX226" fmla="*/ 4441737 w 7467600"/>
              <a:gd name="connsiteY226" fmla="*/ 3399734 h 6858000"/>
              <a:gd name="connsiteX227" fmla="*/ 4431236 w 7467600"/>
              <a:gd name="connsiteY227" fmla="*/ 3400954 h 6858000"/>
              <a:gd name="connsiteX228" fmla="*/ 4557150 w 7467600"/>
              <a:gd name="connsiteY228" fmla="*/ 3510023 h 6858000"/>
              <a:gd name="connsiteX229" fmla="*/ 4856936 w 7467600"/>
              <a:gd name="connsiteY229" fmla="*/ 3809146 h 6858000"/>
              <a:gd name="connsiteX230" fmla="*/ 5111996 w 7467600"/>
              <a:gd name="connsiteY230" fmla="*/ 4065759 h 6858000"/>
              <a:gd name="connsiteX231" fmla="*/ 5388878 w 7467600"/>
              <a:gd name="connsiteY231" fmla="*/ 4300185 h 6858000"/>
              <a:gd name="connsiteX232" fmla="*/ 5425556 w 7467600"/>
              <a:gd name="connsiteY232" fmla="*/ 4308967 h 6858000"/>
              <a:gd name="connsiteX233" fmla="*/ 4943646 w 7467600"/>
              <a:gd name="connsiteY233" fmla="*/ 3822916 h 6858000"/>
              <a:gd name="connsiteX234" fmla="*/ 4594837 w 7467600"/>
              <a:gd name="connsiteY234" fmla="*/ 3532274 h 6858000"/>
              <a:gd name="connsiteX235" fmla="*/ 4441737 w 7467600"/>
              <a:gd name="connsiteY235" fmla="*/ 3399734 h 6858000"/>
              <a:gd name="connsiteX236" fmla="*/ 5425834 w 7467600"/>
              <a:gd name="connsiteY236" fmla="*/ 3162785 h 6858000"/>
              <a:gd name="connsiteX237" fmla="*/ 5401644 w 7467600"/>
              <a:gd name="connsiteY237" fmla="*/ 3617847 h 6858000"/>
              <a:gd name="connsiteX238" fmla="*/ 5467256 w 7467600"/>
              <a:gd name="connsiteY238" fmla="*/ 4175494 h 6858000"/>
              <a:gd name="connsiteX239" fmla="*/ 5448069 w 7467600"/>
              <a:gd name="connsiteY239" fmla="*/ 3567554 h 6858000"/>
              <a:gd name="connsiteX240" fmla="*/ 5425834 w 7467600"/>
              <a:gd name="connsiteY240" fmla="*/ 3162785 h 6858000"/>
              <a:gd name="connsiteX241" fmla="*/ 1318687 w 7467600"/>
              <a:gd name="connsiteY241" fmla="*/ 3113840 h 6858000"/>
              <a:gd name="connsiteX242" fmla="*/ 1066793 w 7467600"/>
              <a:gd name="connsiteY242" fmla="*/ 3212171 h 6858000"/>
              <a:gd name="connsiteX243" fmla="*/ 993319 w 7467600"/>
              <a:gd name="connsiteY243" fmla="*/ 3247648 h 6858000"/>
              <a:gd name="connsiteX244" fmla="*/ 853081 w 7467600"/>
              <a:gd name="connsiteY244" fmla="*/ 3312410 h 6858000"/>
              <a:gd name="connsiteX245" fmla="*/ 805957 w 7467600"/>
              <a:gd name="connsiteY245" fmla="*/ 3330443 h 6858000"/>
              <a:gd name="connsiteX246" fmla="*/ 1318687 w 7467600"/>
              <a:gd name="connsiteY246" fmla="*/ 3113840 h 6858000"/>
              <a:gd name="connsiteX247" fmla="*/ 5453702 w 7467600"/>
              <a:gd name="connsiteY247" fmla="*/ 3090882 h 6858000"/>
              <a:gd name="connsiteX248" fmla="*/ 5480135 w 7467600"/>
              <a:gd name="connsiteY248" fmla="*/ 3565802 h 6858000"/>
              <a:gd name="connsiteX249" fmla="*/ 5499023 w 7467600"/>
              <a:gd name="connsiteY249" fmla="*/ 4166310 h 6858000"/>
              <a:gd name="connsiteX250" fmla="*/ 5547022 w 7467600"/>
              <a:gd name="connsiteY250" fmla="*/ 3607838 h 6858000"/>
              <a:gd name="connsiteX251" fmla="*/ 5515964 w 7467600"/>
              <a:gd name="connsiteY251" fmla="*/ 3378541 h 6858000"/>
              <a:gd name="connsiteX252" fmla="*/ 5453702 w 7467600"/>
              <a:gd name="connsiteY252" fmla="*/ 3090882 h 6858000"/>
              <a:gd name="connsiteX253" fmla="*/ 1238695 w 7467600"/>
              <a:gd name="connsiteY253" fmla="*/ 3076820 h 6858000"/>
              <a:gd name="connsiteX254" fmla="*/ 716371 w 7467600"/>
              <a:gd name="connsiteY254" fmla="*/ 3293249 h 6858000"/>
              <a:gd name="connsiteX255" fmla="*/ 579522 w 7467600"/>
              <a:gd name="connsiteY255" fmla="*/ 3371759 h 6858000"/>
              <a:gd name="connsiteX256" fmla="*/ 600288 w 7467600"/>
              <a:gd name="connsiteY256" fmla="*/ 3365555 h 6858000"/>
              <a:gd name="connsiteX257" fmla="*/ 840692 w 7467600"/>
              <a:gd name="connsiteY257" fmla="*/ 3284921 h 6858000"/>
              <a:gd name="connsiteX258" fmla="*/ 979248 w 7467600"/>
              <a:gd name="connsiteY258" fmla="*/ 3221003 h 6858000"/>
              <a:gd name="connsiteX259" fmla="*/ 1053282 w 7467600"/>
              <a:gd name="connsiteY259" fmla="*/ 3185247 h 6858000"/>
              <a:gd name="connsiteX260" fmla="*/ 1320603 w 7467600"/>
              <a:gd name="connsiteY260" fmla="*/ 3081281 h 6858000"/>
              <a:gd name="connsiteX261" fmla="*/ 1238695 w 7467600"/>
              <a:gd name="connsiteY261" fmla="*/ 3076820 h 6858000"/>
              <a:gd name="connsiteX262" fmla="*/ 5425627 w 7467600"/>
              <a:gd name="connsiteY262" fmla="*/ 2954192 h 6858000"/>
              <a:gd name="connsiteX263" fmla="*/ 5470770 w 7467600"/>
              <a:gd name="connsiteY263" fmla="*/ 3005435 h 6858000"/>
              <a:gd name="connsiteX264" fmla="*/ 5519779 w 7467600"/>
              <a:gd name="connsiteY264" fmla="*/ 4359223 h 6858000"/>
              <a:gd name="connsiteX265" fmla="*/ 5520293 w 7467600"/>
              <a:gd name="connsiteY265" fmla="*/ 4360602 h 6858000"/>
              <a:gd name="connsiteX266" fmla="*/ 5767221 w 7467600"/>
              <a:gd name="connsiteY266" fmla="*/ 4665564 h 6858000"/>
              <a:gd name="connsiteX267" fmla="*/ 6937169 w 7467600"/>
              <a:gd name="connsiteY267" fmla="*/ 4815941 h 6858000"/>
              <a:gd name="connsiteX268" fmla="*/ 6953922 w 7467600"/>
              <a:gd name="connsiteY268" fmla="*/ 4890068 h 6858000"/>
              <a:gd name="connsiteX269" fmla="*/ 6071359 w 7467600"/>
              <a:gd name="connsiteY269" fmla="*/ 4770770 h 6858000"/>
              <a:gd name="connsiteX270" fmla="*/ 6038839 w 7467600"/>
              <a:gd name="connsiteY270" fmla="*/ 4764474 h 6858000"/>
              <a:gd name="connsiteX271" fmla="*/ 6038706 w 7467600"/>
              <a:gd name="connsiteY271" fmla="*/ 4763847 h 6858000"/>
              <a:gd name="connsiteX272" fmla="*/ 6037784 w 7467600"/>
              <a:gd name="connsiteY272" fmla="*/ 4764270 h 6858000"/>
              <a:gd name="connsiteX273" fmla="*/ 6038839 w 7467600"/>
              <a:gd name="connsiteY273" fmla="*/ 4764474 h 6858000"/>
              <a:gd name="connsiteX274" fmla="*/ 6040338 w 7467600"/>
              <a:gd name="connsiteY274" fmla="*/ 4771418 h 6858000"/>
              <a:gd name="connsiteX275" fmla="*/ 6024488 w 7467600"/>
              <a:gd name="connsiteY275" fmla="*/ 4809903 h 6858000"/>
              <a:gd name="connsiteX276" fmla="*/ 5599771 w 7467600"/>
              <a:gd name="connsiteY276" fmla="*/ 5509652 h 6858000"/>
              <a:gd name="connsiteX277" fmla="*/ 5548843 w 7467600"/>
              <a:gd name="connsiteY277" fmla="*/ 5563845 h 6858000"/>
              <a:gd name="connsiteX278" fmla="*/ 5940952 w 7467600"/>
              <a:gd name="connsiteY278" fmla="*/ 6250028 h 6858000"/>
              <a:gd name="connsiteX279" fmla="*/ 6043441 w 7467600"/>
              <a:gd name="connsiteY279" fmla="*/ 6665847 h 6858000"/>
              <a:gd name="connsiteX280" fmla="*/ 6093432 w 7467600"/>
              <a:gd name="connsiteY280" fmla="*/ 6858000 h 6858000"/>
              <a:gd name="connsiteX281" fmla="*/ 6034344 w 7467600"/>
              <a:gd name="connsiteY281" fmla="*/ 6858000 h 6858000"/>
              <a:gd name="connsiteX282" fmla="*/ 6026679 w 7467600"/>
              <a:gd name="connsiteY282" fmla="*/ 6836959 h 6858000"/>
              <a:gd name="connsiteX283" fmla="*/ 5800441 w 7467600"/>
              <a:gd name="connsiteY283" fmla="*/ 6335286 h 6858000"/>
              <a:gd name="connsiteX284" fmla="*/ 5526562 w 7467600"/>
              <a:gd name="connsiteY284" fmla="*/ 5705388 h 6858000"/>
              <a:gd name="connsiteX285" fmla="*/ 5519640 w 7467600"/>
              <a:gd name="connsiteY285" fmla="*/ 5683774 h 6858000"/>
              <a:gd name="connsiteX286" fmla="*/ 5844559 w 7467600"/>
              <a:gd name="connsiteY286" fmla="*/ 6553349 h 6858000"/>
              <a:gd name="connsiteX287" fmla="*/ 5975994 w 7467600"/>
              <a:gd name="connsiteY287" fmla="*/ 6858000 h 6858000"/>
              <a:gd name="connsiteX288" fmla="*/ 5898547 w 7467600"/>
              <a:gd name="connsiteY288" fmla="*/ 6858000 h 6858000"/>
              <a:gd name="connsiteX289" fmla="*/ 5682041 w 7467600"/>
              <a:gd name="connsiteY289" fmla="*/ 6355860 h 6858000"/>
              <a:gd name="connsiteX290" fmla="*/ 5461758 w 7467600"/>
              <a:gd name="connsiteY290" fmla="*/ 5820220 h 6858000"/>
              <a:gd name="connsiteX291" fmla="*/ 5237282 w 7467600"/>
              <a:gd name="connsiteY291" fmla="*/ 6579086 h 6858000"/>
              <a:gd name="connsiteX292" fmla="*/ 5115009 w 7467600"/>
              <a:gd name="connsiteY292" fmla="*/ 6858000 h 6858000"/>
              <a:gd name="connsiteX293" fmla="*/ 5028074 w 7467600"/>
              <a:gd name="connsiteY293" fmla="*/ 6858000 h 6858000"/>
              <a:gd name="connsiteX294" fmla="*/ 5079508 w 7467600"/>
              <a:gd name="connsiteY294" fmla="*/ 6749074 h 6858000"/>
              <a:gd name="connsiteX295" fmla="*/ 5371846 w 7467600"/>
              <a:gd name="connsiteY295" fmla="*/ 5924413 h 6858000"/>
              <a:gd name="connsiteX296" fmla="*/ 5270512 w 7467600"/>
              <a:gd name="connsiteY296" fmla="*/ 6138975 h 6858000"/>
              <a:gd name="connsiteX297" fmla="*/ 5062409 w 7467600"/>
              <a:gd name="connsiteY297" fmla="*/ 6653544 h 6858000"/>
              <a:gd name="connsiteX298" fmla="*/ 5036628 w 7467600"/>
              <a:gd name="connsiteY298" fmla="*/ 6754247 h 6858000"/>
              <a:gd name="connsiteX299" fmla="*/ 5009112 w 7467600"/>
              <a:gd name="connsiteY299" fmla="*/ 6858000 h 6858000"/>
              <a:gd name="connsiteX300" fmla="*/ 4976679 w 7467600"/>
              <a:gd name="connsiteY300" fmla="*/ 6858000 h 6858000"/>
              <a:gd name="connsiteX301" fmla="*/ 5006537 w 7467600"/>
              <a:gd name="connsiteY301" fmla="*/ 6747068 h 6858000"/>
              <a:gd name="connsiteX302" fmla="*/ 5032723 w 7467600"/>
              <a:gd name="connsiteY302" fmla="*/ 6644957 h 6858000"/>
              <a:gd name="connsiteX303" fmla="*/ 5242949 w 7467600"/>
              <a:gd name="connsiteY303" fmla="*/ 6125175 h 6858000"/>
              <a:gd name="connsiteX304" fmla="*/ 5286321 w 7467600"/>
              <a:gd name="connsiteY304" fmla="*/ 6033555 h 6858000"/>
              <a:gd name="connsiteX305" fmla="*/ 5008210 w 7467600"/>
              <a:gd name="connsiteY305" fmla="*/ 6649194 h 6858000"/>
              <a:gd name="connsiteX306" fmla="*/ 4986321 w 7467600"/>
              <a:gd name="connsiteY306" fmla="*/ 6765687 h 6858000"/>
              <a:gd name="connsiteX307" fmla="*/ 4973474 w 7467600"/>
              <a:gd name="connsiteY307" fmla="*/ 6858000 h 6858000"/>
              <a:gd name="connsiteX308" fmla="*/ 4907178 w 7467600"/>
              <a:gd name="connsiteY308" fmla="*/ 6858000 h 6858000"/>
              <a:gd name="connsiteX309" fmla="*/ 4910810 w 7467600"/>
              <a:gd name="connsiteY309" fmla="*/ 6829660 h 6858000"/>
              <a:gd name="connsiteX310" fmla="*/ 4987461 w 7467600"/>
              <a:gd name="connsiteY310" fmla="*/ 6432994 h 6858000"/>
              <a:gd name="connsiteX311" fmla="*/ 5179262 w 7467600"/>
              <a:gd name="connsiteY311" fmla="*/ 6035044 h 6858000"/>
              <a:gd name="connsiteX312" fmla="*/ 4689678 w 7467600"/>
              <a:gd name="connsiteY312" fmla="*/ 6440241 h 6858000"/>
              <a:gd name="connsiteX313" fmla="*/ 4477543 w 7467600"/>
              <a:gd name="connsiteY313" fmla="*/ 6674836 h 6858000"/>
              <a:gd name="connsiteX314" fmla="*/ 4329957 w 7467600"/>
              <a:gd name="connsiteY314" fmla="*/ 6858000 h 6858000"/>
              <a:gd name="connsiteX315" fmla="*/ 4218595 w 7467600"/>
              <a:gd name="connsiteY315" fmla="*/ 6858000 h 6858000"/>
              <a:gd name="connsiteX316" fmla="*/ 4368888 w 7467600"/>
              <a:gd name="connsiteY316" fmla="*/ 6668412 h 6858000"/>
              <a:gd name="connsiteX317" fmla="*/ 4563091 w 7467600"/>
              <a:gd name="connsiteY317" fmla="*/ 6442508 h 6858000"/>
              <a:gd name="connsiteX318" fmla="*/ 5387324 w 7467600"/>
              <a:gd name="connsiteY318" fmla="*/ 5705830 h 6858000"/>
              <a:gd name="connsiteX319" fmla="*/ 5073620 w 7467600"/>
              <a:gd name="connsiteY319" fmla="*/ 5955437 h 6858000"/>
              <a:gd name="connsiteX320" fmla="*/ 4689789 w 7467600"/>
              <a:gd name="connsiteY320" fmla="*/ 6268382 h 6858000"/>
              <a:gd name="connsiteX321" fmla="*/ 4418722 w 7467600"/>
              <a:gd name="connsiteY321" fmla="*/ 6570886 h 6858000"/>
              <a:gd name="connsiteX322" fmla="*/ 4214944 w 7467600"/>
              <a:gd name="connsiteY322" fmla="*/ 6858000 h 6858000"/>
              <a:gd name="connsiteX323" fmla="*/ 4177898 w 7467600"/>
              <a:gd name="connsiteY323" fmla="*/ 6858000 h 6858000"/>
              <a:gd name="connsiteX324" fmla="*/ 4391597 w 7467600"/>
              <a:gd name="connsiteY324" fmla="*/ 6556370 h 6858000"/>
              <a:gd name="connsiteX325" fmla="*/ 4668889 w 7467600"/>
              <a:gd name="connsiteY325" fmla="*/ 6246399 h 6858000"/>
              <a:gd name="connsiteX326" fmla="*/ 5055427 w 7467600"/>
              <a:gd name="connsiteY326" fmla="*/ 5931476 h 6858000"/>
              <a:gd name="connsiteX327" fmla="*/ 5371814 w 7467600"/>
              <a:gd name="connsiteY327" fmla="*/ 5678975 h 6858000"/>
              <a:gd name="connsiteX328" fmla="*/ 4987918 w 7467600"/>
              <a:gd name="connsiteY328" fmla="*/ 5838701 h 6858000"/>
              <a:gd name="connsiteX329" fmla="*/ 4317146 w 7467600"/>
              <a:gd name="connsiteY329" fmla="*/ 6587716 h 6858000"/>
              <a:gd name="connsiteX330" fmla="*/ 4171627 w 7467600"/>
              <a:gd name="connsiteY330" fmla="*/ 6858000 h 6858000"/>
              <a:gd name="connsiteX331" fmla="*/ 4081585 w 7467600"/>
              <a:gd name="connsiteY331" fmla="*/ 6858000 h 6858000"/>
              <a:gd name="connsiteX332" fmla="*/ 4238603 w 7467600"/>
              <a:gd name="connsiteY332" fmla="*/ 6559341 h 6858000"/>
              <a:gd name="connsiteX333" fmla="*/ 4778333 w 7467600"/>
              <a:gd name="connsiteY333" fmla="*/ 5873626 h 6858000"/>
              <a:gd name="connsiteX334" fmla="*/ 5414185 w 7467600"/>
              <a:gd name="connsiteY334" fmla="*/ 5573882 h 6858000"/>
              <a:gd name="connsiteX335" fmla="*/ 5959648 w 7467600"/>
              <a:gd name="connsiteY335" fmla="*/ 4760797 h 6858000"/>
              <a:gd name="connsiteX336" fmla="*/ 5355019 w 7467600"/>
              <a:gd name="connsiteY336" fmla="*/ 4734672 h 6858000"/>
              <a:gd name="connsiteX337" fmla="*/ 5083565 w 7467600"/>
              <a:gd name="connsiteY337" fmla="*/ 5179121 h 6858000"/>
              <a:gd name="connsiteX338" fmla="*/ 4713577 w 7467600"/>
              <a:gd name="connsiteY338" fmla="*/ 5616803 h 6858000"/>
              <a:gd name="connsiteX339" fmla="*/ 3989559 w 7467600"/>
              <a:gd name="connsiteY339" fmla="*/ 6145945 h 6858000"/>
              <a:gd name="connsiteX340" fmla="*/ 3939824 w 7467600"/>
              <a:gd name="connsiteY340" fmla="*/ 6066900 h 6858000"/>
              <a:gd name="connsiteX341" fmla="*/ 4584537 w 7467600"/>
              <a:gd name="connsiteY341" fmla="*/ 5324826 h 6858000"/>
              <a:gd name="connsiteX342" fmla="*/ 5037105 w 7467600"/>
              <a:gd name="connsiteY342" fmla="*/ 5088765 h 6858000"/>
              <a:gd name="connsiteX343" fmla="*/ 5039930 w 7467600"/>
              <a:gd name="connsiteY343" fmla="*/ 5089585 h 6858000"/>
              <a:gd name="connsiteX344" fmla="*/ 5263764 w 7467600"/>
              <a:gd name="connsiteY344" fmla="*/ 4735525 h 6858000"/>
              <a:gd name="connsiteX345" fmla="*/ 4086300 w 7467600"/>
              <a:gd name="connsiteY345" fmla="*/ 4884599 h 6858000"/>
              <a:gd name="connsiteX346" fmla="*/ 4085485 w 7467600"/>
              <a:gd name="connsiteY346" fmla="*/ 4899070 h 6858000"/>
              <a:gd name="connsiteX347" fmla="*/ 3871915 w 7467600"/>
              <a:gd name="connsiteY347" fmla="*/ 5253645 h 6858000"/>
              <a:gd name="connsiteX348" fmla="*/ 3799374 w 7467600"/>
              <a:gd name="connsiteY348" fmla="*/ 5466127 h 6858000"/>
              <a:gd name="connsiteX349" fmla="*/ 3498850 w 7467600"/>
              <a:gd name="connsiteY349" fmla="*/ 6661888 h 6858000"/>
              <a:gd name="connsiteX350" fmla="*/ 3399216 w 7467600"/>
              <a:gd name="connsiteY350" fmla="*/ 6858000 h 6858000"/>
              <a:gd name="connsiteX351" fmla="*/ 3303688 w 7467600"/>
              <a:gd name="connsiteY351" fmla="*/ 6858000 h 6858000"/>
              <a:gd name="connsiteX352" fmla="*/ 3391774 w 7467600"/>
              <a:gd name="connsiteY352" fmla="*/ 6697181 h 6858000"/>
              <a:gd name="connsiteX353" fmla="*/ 3735540 w 7467600"/>
              <a:gd name="connsiteY353" fmla="*/ 5546923 h 6858000"/>
              <a:gd name="connsiteX354" fmla="*/ 3729438 w 7467600"/>
              <a:gd name="connsiteY354" fmla="*/ 5569058 h 6858000"/>
              <a:gd name="connsiteX355" fmla="*/ 3707782 w 7467600"/>
              <a:gd name="connsiteY355" fmla="*/ 5644908 h 6858000"/>
              <a:gd name="connsiteX356" fmla="*/ 3583827 w 7467600"/>
              <a:gd name="connsiteY356" fmla="*/ 6039215 h 6858000"/>
              <a:gd name="connsiteX357" fmla="*/ 3547861 w 7467600"/>
              <a:gd name="connsiteY357" fmla="*/ 6129609 h 6858000"/>
              <a:gd name="connsiteX358" fmla="*/ 3490905 w 7467600"/>
              <a:gd name="connsiteY358" fmla="*/ 6277660 h 6858000"/>
              <a:gd name="connsiteX359" fmla="*/ 3455859 w 7467600"/>
              <a:gd name="connsiteY359" fmla="*/ 6391301 h 6858000"/>
              <a:gd name="connsiteX360" fmla="*/ 3429112 w 7467600"/>
              <a:gd name="connsiteY360" fmla="*/ 6479469 h 6858000"/>
              <a:gd name="connsiteX361" fmla="*/ 3304862 w 7467600"/>
              <a:gd name="connsiteY361" fmla="*/ 6796476 h 6858000"/>
              <a:gd name="connsiteX362" fmla="*/ 3276071 w 7467600"/>
              <a:gd name="connsiteY362" fmla="*/ 6858000 h 6858000"/>
              <a:gd name="connsiteX363" fmla="*/ 3240805 w 7467600"/>
              <a:gd name="connsiteY363" fmla="*/ 6858000 h 6858000"/>
              <a:gd name="connsiteX364" fmla="*/ 3275917 w 7467600"/>
              <a:gd name="connsiteY364" fmla="*/ 6783192 h 6858000"/>
              <a:gd name="connsiteX365" fmla="*/ 3399358 w 7467600"/>
              <a:gd name="connsiteY365" fmla="*/ 6469011 h 6858000"/>
              <a:gd name="connsiteX366" fmla="*/ 3425650 w 7467600"/>
              <a:gd name="connsiteY366" fmla="*/ 6381333 h 6858000"/>
              <a:gd name="connsiteX367" fmla="*/ 3460661 w 7467600"/>
              <a:gd name="connsiteY367" fmla="*/ 6266763 h 6858000"/>
              <a:gd name="connsiteX368" fmla="*/ 3518021 w 7467600"/>
              <a:gd name="connsiteY368" fmla="*/ 6117298 h 6858000"/>
              <a:gd name="connsiteX369" fmla="*/ 3554035 w 7467600"/>
              <a:gd name="connsiteY369" fmla="*/ 6027832 h 6858000"/>
              <a:gd name="connsiteX370" fmla="*/ 3677174 w 7467600"/>
              <a:gd name="connsiteY370" fmla="*/ 5636351 h 6858000"/>
              <a:gd name="connsiteX371" fmla="*/ 3698819 w 7467600"/>
              <a:gd name="connsiteY371" fmla="*/ 5560503 h 6858000"/>
              <a:gd name="connsiteX372" fmla="*/ 3702094 w 7467600"/>
              <a:gd name="connsiteY372" fmla="*/ 5549194 h 6858000"/>
              <a:gd name="connsiteX373" fmla="*/ 3398355 w 7467600"/>
              <a:gd name="connsiteY373" fmla="*/ 6094603 h 6858000"/>
              <a:gd name="connsiteX374" fmla="*/ 3193941 w 7467600"/>
              <a:gd name="connsiteY374" fmla="*/ 6798775 h 6858000"/>
              <a:gd name="connsiteX375" fmla="*/ 3184140 w 7467600"/>
              <a:gd name="connsiteY375" fmla="*/ 6858000 h 6858000"/>
              <a:gd name="connsiteX376" fmla="*/ 3099978 w 7467600"/>
              <a:gd name="connsiteY376" fmla="*/ 6858000 h 6858000"/>
              <a:gd name="connsiteX377" fmla="*/ 3101556 w 7467600"/>
              <a:gd name="connsiteY377" fmla="*/ 6843337 h 6858000"/>
              <a:gd name="connsiteX378" fmla="*/ 3370162 w 7467600"/>
              <a:gd name="connsiteY378" fmla="*/ 5785550 h 6858000"/>
              <a:gd name="connsiteX379" fmla="*/ 3746477 w 7467600"/>
              <a:gd name="connsiteY379" fmla="*/ 5377889 h 6858000"/>
              <a:gd name="connsiteX380" fmla="*/ 3863399 w 7467600"/>
              <a:gd name="connsiteY380" fmla="*/ 5087257 h 6858000"/>
              <a:gd name="connsiteX381" fmla="*/ 3968712 w 7467600"/>
              <a:gd name="connsiteY381" fmla="*/ 4913989 h 6858000"/>
              <a:gd name="connsiteX382" fmla="*/ 2792390 w 7467600"/>
              <a:gd name="connsiteY382" fmla="*/ 5382974 h 6858000"/>
              <a:gd name="connsiteX383" fmla="*/ 2714982 w 7467600"/>
              <a:gd name="connsiteY383" fmla="*/ 5427051 h 6858000"/>
              <a:gd name="connsiteX384" fmla="*/ 2813361 w 7467600"/>
              <a:gd name="connsiteY384" fmla="*/ 6023912 h 6858000"/>
              <a:gd name="connsiteX385" fmla="*/ 2688430 w 7467600"/>
              <a:gd name="connsiteY385" fmla="*/ 6801564 h 6858000"/>
              <a:gd name="connsiteX386" fmla="*/ 2629626 w 7467600"/>
              <a:gd name="connsiteY386" fmla="*/ 6763394 h 6858000"/>
              <a:gd name="connsiteX387" fmla="*/ 2565328 w 7467600"/>
              <a:gd name="connsiteY387" fmla="*/ 5516399 h 6858000"/>
              <a:gd name="connsiteX388" fmla="*/ 1922999 w 7467600"/>
              <a:gd name="connsiteY388" fmla="*/ 5980343 h 6858000"/>
              <a:gd name="connsiteX389" fmla="*/ 1950261 w 7467600"/>
              <a:gd name="connsiteY389" fmla="*/ 6405858 h 6858000"/>
              <a:gd name="connsiteX390" fmla="*/ 2365554 w 7467600"/>
              <a:gd name="connsiteY390" fmla="*/ 6759107 h 6858000"/>
              <a:gd name="connsiteX391" fmla="*/ 2424142 w 7467600"/>
              <a:gd name="connsiteY391" fmla="*/ 6858000 h 6858000"/>
              <a:gd name="connsiteX392" fmla="*/ 2395994 w 7467600"/>
              <a:gd name="connsiteY392" fmla="*/ 6858000 h 6858000"/>
              <a:gd name="connsiteX393" fmla="*/ 2392863 w 7467600"/>
              <a:gd name="connsiteY393" fmla="*/ 6852964 h 6858000"/>
              <a:gd name="connsiteX394" fmla="*/ 2017589 w 7467600"/>
              <a:gd name="connsiteY394" fmla="*/ 6493982 h 6858000"/>
              <a:gd name="connsiteX395" fmla="*/ 2147336 w 7467600"/>
              <a:gd name="connsiteY395" fmla="*/ 6594052 h 6858000"/>
              <a:gd name="connsiteX396" fmla="*/ 2207047 w 7467600"/>
              <a:gd name="connsiteY396" fmla="*/ 6654540 h 6858000"/>
              <a:gd name="connsiteX397" fmla="*/ 2299106 w 7467600"/>
              <a:gd name="connsiteY397" fmla="*/ 6778931 h 6858000"/>
              <a:gd name="connsiteX398" fmla="*/ 2314430 w 7467600"/>
              <a:gd name="connsiteY398" fmla="*/ 6801144 h 6858000"/>
              <a:gd name="connsiteX399" fmla="*/ 2352406 w 7467600"/>
              <a:gd name="connsiteY399" fmla="*/ 6858000 h 6858000"/>
              <a:gd name="connsiteX400" fmla="*/ 2314492 w 7467600"/>
              <a:gd name="connsiteY400" fmla="*/ 6858000 h 6858000"/>
              <a:gd name="connsiteX401" fmla="*/ 2288095 w 7467600"/>
              <a:gd name="connsiteY401" fmla="*/ 6818030 h 6858000"/>
              <a:gd name="connsiteX402" fmla="*/ 2272768 w 7467600"/>
              <a:gd name="connsiteY402" fmla="*/ 6795822 h 6858000"/>
              <a:gd name="connsiteX403" fmla="*/ 2182715 w 7467600"/>
              <a:gd name="connsiteY403" fmla="*/ 6675071 h 6858000"/>
              <a:gd name="connsiteX404" fmla="*/ 2032061 w 7467600"/>
              <a:gd name="connsiteY404" fmla="*/ 6541380 h 6858000"/>
              <a:gd name="connsiteX405" fmla="*/ 2257220 w 7467600"/>
              <a:gd name="connsiteY405" fmla="*/ 6826257 h 6858000"/>
              <a:gd name="connsiteX406" fmla="*/ 2281324 w 7467600"/>
              <a:gd name="connsiteY406" fmla="*/ 6858000 h 6858000"/>
              <a:gd name="connsiteX407" fmla="*/ 2242860 w 7467600"/>
              <a:gd name="connsiteY407" fmla="*/ 6858000 h 6858000"/>
              <a:gd name="connsiteX408" fmla="*/ 2232818 w 7467600"/>
              <a:gd name="connsiteY408" fmla="*/ 6844926 h 6858000"/>
              <a:gd name="connsiteX409" fmla="*/ 1990172 w 7467600"/>
              <a:gd name="connsiteY409" fmla="*/ 6542121 h 6858000"/>
              <a:gd name="connsiteX410" fmla="*/ 2124090 w 7467600"/>
              <a:gd name="connsiteY410" fmla="*/ 6761017 h 6858000"/>
              <a:gd name="connsiteX411" fmla="*/ 2200380 w 7467600"/>
              <a:gd name="connsiteY411" fmla="*/ 6858000 h 6858000"/>
              <a:gd name="connsiteX412" fmla="*/ 2147507 w 7467600"/>
              <a:gd name="connsiteY412" fmla="*/ 6858000 h 6858000"/>
              <a:gd name="connsiteX413" fmla="*/ 2070668 w 7467600"/>
              <a:gd name="connsiteY413" fmla="*/ 6761520 h 6858000"/>
              <a:gd name="connsiteX414" fmla="*/ 1975142 w 7467600"/>
              <a:gd name="connsiteY414" fmla="*/ 6585570 h 6858000"/>
              <a:gd name="connsiteX415" fmla="*/ 2050035 w 7467600"/>
              <a:gd name="connsiteY415" fmla="*/ 6813345 h 6858000"/>
              <a:gd name="connsiteX416" fmla="*/ 2063025 w 7467600"/>
              <a:gd name="connsiteY416" fmla="*/ 6858000 h 6858000"/>
              <a:gd name="connsiteX417" fmla="*/ 2021675 w 7467600"/>
              <a:gd name="connsiteY417" fmla="*/ 6858000 h 6858000"/>
              <a:gd name="connsiteX418" fmla="*/ 2019308 w 7467600"/>
              <a:gd name="connsiteY418" fmla="*/ 6847118 h 6858000"/>
              <a:gd name="connsiteX419" fmla="*/ 1938835 w 7467600"/>
              <a:gd name="connsiteY419" fmla="*/ 6551160 h 6858000"/>
              <a:gd name="connsiteX420" fmla="*/ 1953230 w 7467600"/>
              <a:gd name="connsiteY420" fmla="*/ 6759699 h 6858000"/>
              <a:gd name="connsiteX421" fmla="*/ 1956763 w 7467600"/>
              <a:gd name="connsiteY421" fmla="*/ 6778191 h 6858000"/>
              <a:gd name="connsiteX422" fmla="*/ 1967925 w 7467600"/>
              <a:gd name="connsiteY422" fmla="*/ 6858000 h 6858000"/>
              <a:gd name="connsiteX423" fmla="*/ 1936622 w 7467600"/>
              <a:gd name="connsiteY423" fmla="*/ 6858000 h 6858000"/>
              <a:gd name="connsiteX424" fmla="*/ 1926261 w 7467600"/>
              <a:gd name="connsiteY424" fmla="*/ 6784064 h 6858000"/>
              <a:gd name="connsiteX425" fmla="*/ 1922724 w 7467600"/>
              <a:gd name="connsiteY425" fmla="*/ 6765577 h 6858000"/>
              <a:gd name="connsiteX426" fmla="*/ 1904650 w 7467600"/>
              <a:gd name="connsiteY426" fmla="*/ 6639616 h 6858000"/>
              <a:gd name="connsiteX427" fmla="*/ 1885273 w 7467600"/>
              <a:gd name="connsiteY427" fmla="*/ 6858000 h 6858000"/>
              <a:gd name="connsiteX428" fmla="*/ 1854363 w 7467600"/>
              <a:gd name="connsiteY428" fmla="*/ 6858000 h 6858000"/>
              <a:gd name="connsiteX429" fmla="*/ 1880391 w 7467600"/>
              <a:gd name="connsiteY429" fmla="*/ 6603796 h 6858000"/>
              <a:gd name="connsiteX430" fmla="*/ 1818273 w 7467600"/>
              <a:gd name="connsiteY430" fmla="*/ 6715729 h 6858000"/>
              <a:gd name="connsiteX431" fmla="*/ 1794691 w 7467600"/>
              <a:gd name="connsiteY431" fmla="*/ 6843239 h 6858000"/>
              <a:gd name="connsiteX432" fmla="*/ 1794914 w 7467600"/>
              <a:gd name="connsiteY432" fmla="*/ 6858000 h 6858000"/>
              <a:gd name="connsiteX433" fmla="*/ 1746128 w 7467600"/>
              <a:gd name="connsiteY433" fmla="*/ 6858000 h 6858000"/>
              <a:gd name="connsiteX434" fmla="*/ 1753934 w 7467600"/>
              <a:gd name="connsiteY434" fmla="*/ 6724796 h 6858000"/>
              <a:gd name="connsiteX435" fmla="*/ 1792053 w 7467600"/>
              <a:gd name="connsiteY435" fmla="*/ 6572396 h 6858000"/>
              <a:gd name="connsiteX436" fmla="*/ 1862248 w 7467600"/>
              <a:gd name="connsiteY436" fmla="*/ 6266397 h 6858000"/>
              <a:gd name="connsiteX437" fmla="*/ 1862250 w 7467600"/>
              <a:gd name="connsiteY437" fmla="*/ 6033531 h 6858000"/>
              <a:gd name="connsiteX438" fmla="*/ 1211999 w 7467600"/>
              <a:gd name="connsiteY438" fmla="*/ 6683610 h 6858000"/>
              <a:gd name="connsiteX439" fmla="*/ 1213266 w 7467600"/>
              <a:gd name="connsiteY439" fmla="*/ 6691947 h 6858000"/>
              <a:gd name="connsiteX440" fmla="*/ 1203370 w 7467600"/>
              <a:gd name="connsiteY440" fmla="*/ 6850676 h 6858000"/>
              <a:gd name="connsiteX441" fmla="*/ 1203671 w 7467600"/>
              <a:gd name="connsiteY441" fmla="*/ 6858000 h 6858000"/>
              <a:gd name="connsiteX442" fmla="*/ 1143180 w 7467600"/>
              <a:gd name="connsiteY442" fmla="*/ 6858000 h 6858000"/>
              <a:gd name="connsiteX443" fmla="*/ 1142176 w 7467600"/>
              <a:gd name="connsiteY443" fmla="*/ 6766045 h 6858000"/>
              <a:gd name="connsiteX444" fmla="*/ 1067484 w 7467600"/>
              <a:gd name="connsiteY444" fmla="*/ 6858000 h 6858000"/>
              <a:gd name="connsiteX445" fmla="*/ 953928 w 7467600"/>
              <a:gd name="connsiteY445" fmla="*/ 6858000 h 6858000"/>
              <a:gd name="connsiteX446" fmla="*/ 959715 w 7467600"/>
              <a:gd name="connsiteY446" fmla="*/ 6850185 h 6858000"/>
              <a:gd name="connsiteX447" fmla="*/ 1483788 w 7467600"/>
              <a:gd name="connsiteY447" fmla="*/ 6259174 h 6858000"/>
              <a:gd name="connsiteX448" fmla="*/ 1100671 w 7467600"/>
              <a:gd name="connsiteY448" fmla="*/ 6252137 h 6858000"/>
              <a:gd name="connsiteX449" fmla="*/ 1090144 w 7467600"/>
              <a:gd name="connsiteY449" fmla="*/ 6256748 h 6858000"/>
              <a:gd name="connsiteX450" fmla="*/ 1095872 w 7467600"/>
              <a:gd name="connsiteY450" fmla="*/ 6271892 h 6858000"/>
              <a:gd name="connsiteX451" fmla="*/ 262785 w 7467600"/>
              <a:gd name="connsiteY451" fmla="*/ 6845450 h 6858000"/>
              <a:gd name="connsiteX452" fmla="*/ 209968 w 7467600"/>
              <a:gd name="connsiteY452" fmla="*/ 6770713 h 6858000"/>
              <a:gd name="connsiteX453" fmla="*/ 873460 w 7467600"/>
              <a:gd name="connsiteY453" fmla="*/ 6253768 h 6858000"/>
              <a:gd name="connsiteX454" fmla="*/ 192686 w 7467600"/>
              <a:gd name="connsiteY454" fmla="*/ 5849257 h 6858000"/>
              <a:gd name="connsiteX455" fmla="*/ 4696 w 7467600"/>
              <a:gd name="connsiteY455" fmla="*/ 5697668 h 6858000"/>
              <a:gd name="connsiteX456" fmla="*/ 0 w 7467600"/>
              <a:gd name="connsiteY456" fmla="*/ 5689984 h 6858000"/>
              <a:gd name="connsiteX457" fmla="*/ 0 w 7467600"/>
              <a:gd name="connsiteY457" fmla="*/ 5513472 h 6858000"/>
              <a:gd name="connsiteX458" fmla="*/ 174101 w 7467600"/>
              <a:gd name="connsiteY458" fmla="*/ 5620277 h 6858000"/>
              <a:gd name="connsiteX459" fmla="*/ 891800 w 7467600"/>
              <a:gd name="connsiteY459" fmla="*/ 6036935 h 6858000"/>
              <a:gd name="connsiteX460" fmla="*/ 1072219 w 7467600"/>
              <a:gd name="connsiteY460" fmla="*/ 6169443 h 6858000"/>
              <a:gd name="connsiteX461" fmla="*/ 1074117 w 7467600"/>
              <a:gd name="connsiteY461" fmla="*/ 6170301 h 6858000"/>
              <a:gd name="connsiteX462" fmla="*/ 1083114 w 7467600"/>
              <a:gd name="connsiteY462" fmla="*/ 6174131 h 6858000"/>
              <a:gd name="connsiteX463" fmla="*/ 1543010 w 7467600"/>
              <a:gd name="connsiteY463" fmla="*/ 6191140 h 6858000"/>
              <a:gd name="connsiteX464" fmla="*/ 1551080 w 7467600"/>
              <a:gd name="connsiteY464" fmla="*/ 6195006 h 6858000"/>
              <a:gd name="connsiteX465" fmla="*/ 2345443 w 7467600"/>
              <a:gd name="connsiteY465" fmla="*/ 5549882 h 6858000"/>
              <a:gd name="connsiteX466" fmla="*/ 1721499 w 7467600"/>
              <a:gd name="connsiteY466" fmla="*/ 5599969 h 6858000"/>
              <a:gd name="connsiteX467" fmla="*/ 767716 w 7467600"/>
              <a:gd name="connsiteY467" fmla="*/ 5472768 h 6858000"/>
              <a:gd name="connsiteX468" fmla="*/ 722147 w 7467600"/>
              <a:gd name="connsiteY468" fmla="*/ 5393091 h 6858000"/>
              <a:gd name="connsiteX469" fmla="*/ 1485552 w 7467600"/>
              <a:gd name="connsiteY469" fmla="*/ 5313202 h 6858000"/>
              <a:gd name="connsiteX470" fmla="*/ 2143004 w 7467600"/>
              <a:gd name="connsiteY470" fmla="*/ 5402420 h 6858000"/>
              <a:gd name="connsiteX471" fmla="*/ 1933391 w 7467600"/>
              <a:gd name="connsiteY471" fmla="*/ 5156971 h 6858000"/>
              <a:gd name="connsiteX472" fmla="*/ 1827118 w 7467600"/>
              <a:gd name="connsiteY472" fmla="*/ 4968410 h 6858000"/>
              <a:gd name="connsiteX473" fmla="*/ 1837349 w 7467600"/>
              <a:gd name="connsiteY473" fmla="*/ 4956357 h 6858000"/>
              <a:gd name="connsiteX474" fmla="*/ 2162835 w 7467600"/>
              <a:gd name="connsiteY474" fmla="*/ 5187853 h 6858000"/>
              <a:gd name="connsiteX475" fmla="*/ 2257167 w 7467600"/>
              <a:gd name="connsiteY475" fmla="*/ 5462123 h 6858000"/>
              <a:gd name="connsiteX476" fmla="*/ 2261598 w 7467600"/>
              <a:gd name="connsiteY476" fmla="*/ 5467998 h 6858000"/>
              <a:gd name="connsiteX477" fmla="*/ 2437177 w 7467600"/>
              <a:gd name="connsiteY477" fmla="*/ 5479608 h 6858000"/>
              <a:gd name="connsiteX478" fmla="*/ 2445247 w 7467600"/>
              <a:gd name="connsiteY478" fmla="*/ 5483476 h 6858000"/>
              <a:gd name="connsiteX479" fmla="*/ 2743626 w 7467600"/>
              <a:gd name="connsiteY479" fmla="*/ 5304819 h 6858000"/>
              <a:gd name="connsiteX480" fmla="*/ 3048102 w 7467600"/>
              <a:gd name="connsiteY480" fmla="*/ 5150595 h 6858000"/>
              <a:gd name="connsiteX481" fmla="*/ 1799414 w 7467600"/>
              <a:gd name="connsiteY481" fmla="*/ 4694732 h 6858000"/>
              <a:gd name="connsiteX482" fmla="*/ 1771735 w 7467600"/>
              <a:gd name="connsiteY482" fmla="*/ 4619929 h 6858000"/>
              <a:gd name="connsiteX483" fmla="*/ 3104273 w 7467600"/>
              <a:gd name="connsiteY483" fmla="*/ 5076159 h 6858000"/>
              <a:gd name="connsiteX484" fmla="*/ 3113245 w 7467600"/>
              <a:gd name="connsiteY484" fmla="*/ 5090705 h 6858000"/>
              <a:gd name="connsiteX485" fmla="*/ 3126294 w 7467600"/>
              <a:gd name="connsiteY485" fmla="*/ 5114400 h 6858000"/>
              <a:gd name="connsiteX486" fmla="*/ 3937433 w 7467600"/>
              <a:gd name="connsiteY486" fmla="*/ 4830473 h 6858000"/>
              <a:gd name="connsiteX487" fmla="*/ 3590475 w 7467600"/>
              <a:gd name="connsiteY487" fmla="*/ 4597974 h 6858000"/>
              <a:gd name="connsiteX488" fmla="*/ 3100264 w 7467600"/>
              <a:gd name="connsiteY488" fmla="*/ 4579845 h 6858000"/>
              <a:gd name="connsiteX489" fmla="*/ 2183576 w 7467600"/>
              <a:gd name="connsiteY489" fmla="*/ 4227150 h 6858000"/>
              <a:gd name="connsiteX490" fmla="*/ 2151029 w 7467600"/>
              <a:gd name="connsiteY490" fmla="*/ 4146947 h 6858000"/>
              <a:gd name="connsiteX491" fmla="*/ 3563434 w 7467600"/>
              <a:gd name="connsiteY491" fmla="*/ 4469115 h 6858000"/>
              <a:gd name="connsiteX492" fmla="*/ 3177952 w 7467600"/>
              <a:gd name="connsiteY492" fmla="*/ 3657386 h 6858000"/>
              <a:gd name="connsiteX493" fmla="*/ 3189263 w 7467600"/>
              <a:gd name="connsiteY493" fmla="*/ 3625726 h 6858000"/>
              <a:gd name="connsiteX494" fmla="*/ 3560912 w 7467600"/>
              <a:gd name="connsiteY494" fmla="*/ 4079863 h 6858000"/>
              <a:gd name="connsiteX495" fmla="*/ 3626636 w 7467600"/>
              <a:gd name="connsiteY495" fmla="*/ 4512230 h 6858000"/>
              <a:gd name="connsiteX496" fmla="*/ 3653088 w 7467600"/>
              <a:gd name="connsiteY496" fmla="*/ 4521417 h 6858000"/>
              <a:gd name="connsiteX497" fmla="*/ 3988128 w 7467600"/>
              <a:gd name="connsiteY497" fmla="*/ 4817267 h 6858000"/>
              <a:gd name="connsiteX498" fmla="*/ 4830582 w 7467600"/>
              <a:gd name="connsiteY498" fmla="*/ 4676000 h 6858000"/>
              <a:gd name="connsiteX499" fmla="*/ 4830100 w 7467600"/>
              <a:gd name="connsiteY499" fmla="*/ 4675554 h 6858000"/>
              <a:gd name="connsiteX500" fmla="*/ 4036318 w 7467600"/>
              <a:gd name="connsiteY500" fmla="*/ 4147013 h 6858000"/>
              <a:gd name="connsiteX501" fmla="*/ 3432098 w 7467600"/>
              <a:gd name="connsiteY501" fmla="*/ 3537312 h 6858000"/>
              <a:gd name="connsiteX502" fmla="*/ 3446761 w 7467600"/>
              <a:gd name="connsiteY502" fmla="*/ 3461278 h 6858000"/>
              <a:gd name="connsiteX503" fmla="*/ 4419733 w 7467600"/>
              <a:gd name="connsiteY503" fmla="*/ 3963555 h 6858000"/>
              <a:gd name="connsiteX504" fmla="*/ 4781371 w 7467600"/>
              <a:gd name="connsiteY504" fmla="*/ 4458604 h 6858000"/>
              <a:gd name="connsiteX505" fmla="*/ 4780440 w 7467600"/>
              <a:gd name="connsiteY505" fmla="*/ 4470290 h 6858000"/>
              <a:gd name="connsiteX506" fmla="*/ 4898954 w 7467600"/>
              <a:gd name="connsiteY506" fmla="*/ 4662092 h 6858000"/>
              <a:gd name="connsiteX507" fmla="*/ 4900699 w 7467600"/>
              <a:gd name="connsiteY507" fmla="*/ 4670867 h 6858000"/>
              <a:gd name="connsiteX508" fmla="*/ 5714511 w 7467600"/>
              <a:gd name="connsiteY508" fmla="*/ 4663483 h 6858000"/>
              <a:gd name="connsiteX509" fmla="*/ 5464793 w 7467600"/>
              <a:gd name="connsiteY509" fmla="*/ 4393556 h 6858000"/>
              <a:gd name="connsiteX510" fmla="*/ 5461897 w 7467600"/>
              <a:gd name="connsiteY510" fmla="*/ 4390879 h 6858000"/>
              <a:gd name="connsiteX511" fmla="*/ 4294126 w 7467600"/>
              <a:gd name="connsiteY511" fmla="*/ 3303048 h 6858000"/>
              <a:gd name="connsiteX512" fmla="*/ 4305321 w 7467600"/>
              <a:gd name="connsiteY512" fmla="*/ 3256953 h 6858000"/>
              <a:gd name="connsiteX513" fmla="*/ 4949299 w 7467600"/>
              <a:gd name="connsiteY513" fmla="*/ 3766336 h 6858000"/>
              <a:gd name="connsiteX514" fmla="*/ 5291452 w 7467600"/>
              <a:gd name="connsiteY514" fmla="*/ 4076801 h 6858000"/>
              <a:gd name="connsiteX515" fmla="*/ 5434998 w 7467600"/>
              <a:gd name="connsiteY515" fmla="*/ 4254100 h 6858000"/>
              <a:gd name="connsiteX516" fmla="*/ 5351015 w 7467600"/>
              <a:gd name="connsiteY516" fmla="*/ 3760989 h 6858000"/>
              <a:gd name="connsiteX517" fmla="*/ 5413780 w 7467600"/>
              <a:gd name="connsiteY517" fmla="*/ 2966265 h 6858000"/>
              <a:gd name="connsiteX518" fmla="*/ 5425627 w 7467600"/>
              <a:gd name="connsiteY518" fmla="*/ 2954192 h 6858000"/>
              <a:gd name="connsiteX519" fmla="*/ 6604735 w 7467600"/>
              <a:gd name="connsiteY519" fmla="*/ 2041381 h 6858000"/>
              <a:gd name="connsiteX520" fmla="*/ 7204487 w 7467600"/>
              <a:gd name="connsiteY520" fmla="*/ 2742112 h 6858000"/>
              <a:gd name="connsiteX521" fmla="*/ 7131592 w 7467600"/>
              <a:gd name="connsiteY521" fmla="*/ 2672096 h 6858000"/>
              <a:gd name="connsiteX522" fmla="*/ 6996344 w 7467600"/>
              <a:gd name="connsiteY522" fmla="*/ 2518310 h 6858000"/>
              <a:gd name="connsiteX523" fmla="*/ 6735495 w 7467600"/>
              <a:gd name="connsiteY523" fmla="*/ 2196890 h 6858000"/>
              <a:gd name="connsiteX524" fmla="*/ 6721901 w 7467600"/>
              <a:gd name="connsiteY524" fmla="*/ 2179274 h 6858000"/>
              <a:gd name="connsiteX525" fmla="*/ 6604735 w 7467600"/>
              <a:gd name="connsiteY525" fmla="*/ 2041381 h 6858000"/>
              <a:gd name="connsiteX526" fmla="*/ 6591670 w 7467600"/>
              <a:gd name="connsiteY526" fmla="*/ 1988277 h 6858000"/>
              <a:gd name="connsiteX527" fmla="*/ 6747349 w 7467600"/>
              <a:gd name="connsiteY527" fmla="*/ 2160069 h 6858000"/>
              <a:gd name="connsiteX528" fmla="*/ 6760943 w 7467600"/>
              <a:gd name="connsiteY528" fmla="*/ 2177686 h 6858000"/>
              <a:gd name="connsiteX529" fmla="*/ 7021065 w 7467600"/>
              <a:gd name="connsiteY529" fmla="*/ 2498102 h 6858000"/>
              <a:gd name="connsiteX530" fmla="*/ 7155223 w 7467600"/>
              <a:gd name="connsiteY530" fmla="*/ 2650386 h 6858000"/>
              <a:gd name="connsiteX531" fmla="*/ 7203167 w 7467600"/>
              <a:gd name="connsiteY531" fmla="*/ 2697288 h 6858000"/>
              <a:gd name="connsiteX532" fmla="*/ 6937703 w 7467600"/>
              <a:gd name="connsiteY532" fmla="*/ 2321981 h 6858000"/>
              <a:gd name="connsiteX533" fmla="*/ 6591670 w 7467600"/>
              <a:gd name="connsiteY533" fmla="*/ 1988277 h 6858000"/>
              <a:gd name="connsiteX534" fmla="*/ 5798671 w 7467600"/>
              <a:gd name="connsiteY534" fmla="*/ 1981601 h 6858000"/>
              <a:gd name="connsiteX535" fmla="*/ 5754709 w 7467600"/>
              <a:gd name="connsiteY535" fmla="*/ 2071454 h 6858000"/>
              <a:gd name="connsiteX536" fmla="*/ 5763044 w 7467600"/>
              <a:gd name="connsiteY536" fmla="*/ 2842206 h 6858000"/>
              <a:gd name="connsiteX537" fmla="*/ 5764974 w 7467600"/>
              <a:gd name="connsiteY537" fmla="*/ 2799609 h 6858000"/>
              <a:gd name="connsiteX538" fmla="*/ 5767665 w 7467600"/>
              <a:gd name="connsiteY538" fmla="*/ 2666409 h 6858000"/>
              <a:gd name="connsiteX539" fmla="*/ 5763055 w 7467600"/>
              <a:gd name="connsiteY539" fmla="*/ 2579705 h 6858000"/>
              <a:gd name="connsiteX540" fmla="*/ 5758079 w 7467600"/>
              <a:gd name="connsiteY540" fmla="*/ 2492508 h 6858000"/>
              <a:gd name="connsiteX541" fmla="*/ 5779325 w 7467600"/>
              <a:gd name="connsiteY541" fmla="*/ 2197069 h 6858000"/>
              <a:gd name="connsiteX542" fmla="*/ 5798671 w 7467600"/>
              <a:gd name="connsiteY542" fmla="*/ 1981601 h 6858000"/>
              <a:gd name="connsiteX543" fmla="*/ 5829202 w 7467600"/>
              <a:gd name="connsiteY543" fmla="*/ 1971679 h 6858000"/>
              <a:gd name="connsiteX544" fmla="*/ 5809558 w 7467600"/>
              <a:gd name="connsiteY544" fmla="*/ 2198043 h 6858000"/>
              <a:gd name="connsiteX545" fmla="*/ 5788653 w 7467600"/>
              <a:gd name="connsiteY545" fmla="*/ 2489430 h 6858000"/>
              <a:gd name="connsiteX546" fmla="*/ 5793439 w 7467600"/>
              <a:gd name="connsiteY546" fmla="*/ 2575235 h 6858000"/>
              <a:gd name="connsiteX547" fmla="*/ 5796837 w 7467600"/>
              <a:gd name="connsiteY547" fmla="*/ 2637633 h 6858000"/>
              <a:gd name="connsiteX548" fmla="*/ 5818614 w 7467600"/>
              <a:gd name="connsiteY548" fmla="*/ 2473055 h 6858000"/>
              <a:gd name="connsiteX549" fmla="*/ 5829202 w 7467600"/>
              <a:gd name="connsiteY549" fmla="*/ 1971679 h 6858000"/>
              <a:gd name="connsiteX550" fmla="*/ 5911389 w 7467600"/>
              <a:gd name="connsiteY550" fmla="*/ 1898371 h 6858000"/>
              <a:gd name="connsiteX551" fmla="*/ 6237627 w 7467600"/>
              <a:gd name="connsiteY551" fmla="*/ 2231921 h 6858000"/>
              <a:gd name="connsiteX552" fmla="*/ 5911389 w 7467600"/>
              <a:gd name="connsiteY552" fmla="*/ 1898371 h 6858000"/>
              <a:gd name="connsiteX553" fmla="*/ 6944437 w 7467600"/>
              <a:gd name="connsiteY553" fmla="*/ 1575402 h 6858000"/>
              <a:gd name="connsiteX554" fmla="*/ 6304730 w 7467600"/>
              <a:gd name="connsiteY554" fmla="*/ 1766654 h 6858000"/>
              <a:gd name="connsiteX555" fmla="*/ 6944437 w 7467600"/>
              <a:gd name="connsiteY555" fmla="*/ 1575402 h 6858000"/>
              <a:gd name="connsiteX556" fmla="*/ 7019523 w 7467600"/>
              <a:gd name="connsiteY556" fmla="*/ 1519450 h 6858000"/>
              <a:gd name="connsiteX557" fmla="*/ 6298091 w 7467600"/>
              <a:gd name="connsiteY557" fmla="*/ 1737122 h 6858000"/>
              <a:gd name="connsiteX558" fmla="*/ 7019523 w 7467600"/>
              <a:gd name="connsiteY558" fmla="*/ 1519450 h 6858000"/>
              <a:gd name="connsiteX559" fmla="*/ 2399523 w 7467600"/>
              <a:gd name="connsiteY559" fmla="*/ 1428234 h 6858000"/>
              <a:gd name="connsiteX560" fmla="*/ 2224982 w 7467600"/>
              <a:gd name="connsiteY560" fmla="*/ 1826201 h 6858000"/>
              <a:gd name="connsiteX561" fmla="*/ 2096099 w 7467600"/>
              <a:gd name="connsiteY561" fmla="*/ 2345900 h 6858000"/>
              <a:gd name="connsiteX562" fmla="*/ 2283317 w 7467600"/>
              <a:gd name="connsiteY562" fmla="*/ 1796925 h 6858000"/>
              <a:gd name="connsiteX563" fmla="*/ 2399523 w 7467600"/>
              <a:gd name="connsiteY563" fmla="*/ 1428234 h 6858000"/>
              <a:gd name="connsiteX564" fmla="*/ 2448558 w 7467600"/>
              <a:gd name="connsiteY564" fmla="*/ 1373435 h 6858000"/>
              <a:gd name="connsiteX565" fmla="*/ 2312521 w 7467600"/>
              <a:gd name="connsiteY565" fmla="*/ 1806140 h 6858000"/>
              <a:gd name="connsiteX566" fmla="*/ 2127533 w 7467600"/>
              <a:gd name="connsiteY566" fmla="*/ 2348380 h 6858000"/>
              <a:gd name="connsiteX567" fmla="*/ 2358080 w 7467600"/>
              <a:gd name="connsiteY567" fmla="*/ 1866134 h 6858000"/>
              <a:gd name="connsiteX568" fmla="*/ 2407436 w 7467600"/>
              <a:gd name="connsiteY568" fmla="*/ 1651070 h 6858000"/>
              <a:gd name="connsiteX569" fmla="*/ 2448558 w 7467600"/>
              <a:gd name="connsiteY569" fmla="*/ 1373435 h 6858000"/>
              <a:gd name="connsiteX570" fmla="*/ 278707 w 7467600"/>
              <a:gd name="connsiteY570" fmla="*/ 1352270 h 6858000"/>
              <a:gd name="connsiteX571" fmla="*/ 321570 w 7467600"/>
              <a:gd name="connsiteY571" fmla="*/ 1861610 h 6858000"/>
              <a:gd name="connsiteX572" fmla="*/ 294281 w 7467600"/>
              <a:gd name="connsiteY572" fmla="*/ 1440658 h 6858000"/>
              <a:gd name="connsiteX573" fmla="*/ 278707 w 7467600"/>
              <a:gd name="connsiteY573" fmla="*/ 1352270 h 6858000"/>
              <a:gd name="connsiteX574" fmla="*/ 1423821 w 7467600"/>
              <a:gd name="connsiteY574" fmla="*/ 1351958 h 6858000"/>
              <a:gd name="connsiteX575" fmla="*/ 1638521 w 7467600"/>
              <a:gd name="connsiteY575" fmla="*/ 1908470 h 6858000"/>
              <a:gd name="connsiteX576" fmla="*/ 1754199 w 7467600"/>
              <a:gd name="connsiteY576" fmla="*/ 2149284 h 6858000"/>
              <a:gd name="connsiteX577" fmla="*/ 1908359 w 7467600"/>
              <a:gd name="connsiteY577" fmla="*/ 2364988 h 6858000"/>
              <a:gd name="connsiteX578" fmla="*/ 1647661 w 7467600"/>
              <a:gd name="connsiteY578" fmla="*/ 1825945 h 6858000"/>
              <a:gd name="connsiteX579" fmla="*/ 1423821 w 7467600"/>
              <a:gd name="connsiteY579" fmla="*/ 1351958 h 6858000"/>
              <a:gd name="connsiteX580" fmla="*/ 1431890 w 7467600"/>
              <a:gd name="connsiteY580" fmla="*/ 1306475 h 6858000"/>
              <a:gd name="connsiteX581" fmla="*/ 1507597 w 7467600"/>
              <a:gd name="connsiteY581" fmla="*/ 1446132 h 6858000"/>
              <a:gd name="connsiteX582" fmla="*/ 1674586 w 7467600"/>
              <a:gd name="connsiteY582" fmla="*/ 1813832 h 6858000"/>
              <a:gd name="connsiteX583" fmla="*/ 1815950 w 7467600"/>
              <a:gd name="connsiteY583" fmla="*/ 2128564 h 6858000"/>
              <a:gd name="connsiteX584" fmla="*/ 1984242 w 7467600"/>
              <a:gd name="connsiteY584" fmla="*/ 2430829 h 6858000"/>
              <a:gd name="connsiteX585" fmla="*/ 2014023 w 7467600"/>
              <a:gd name="connsiteY585" fmla="*/ 2450995 h 6858000"/>
              <a:gd name="connsiteX586" fmla="*/ 1747337 w 7467600"/>
              <a:gd name="connsiteY586" fmla="*/ 1855264 h 6858000"/>
              <a:gd name="connsiteX587" fmla="*/ 1533749 w 7467600"/>
              <a:gd name="connsiteY587" fmla="*/ 1478656 h 6858000"/>
              <a:gd name="connsiteX588" fmla="*/ 1431890 w 7467600"/>
              <a:gd name="connsiteY588" fmla="*/ 1306475 h 6858000"/>
              <a:gd name="connsiteX589" fmla="*/ 5052692 w 7467600"/>
              <a:gd name="connsiteY589" fmla="*/ 1292994 h 6858000"/>
              <a:gd name="connsiteX590" fmla="*/ 5200661 w 7467600"/>
              <a:gd name="connsiteY590" fmla="*/ 1635186 h 6858000"/>
              <a:gd name="connsiteX591" fmla="*/ 5297138 w 7467600"/>
              <a:gd name="connsiteY591" fmla="*/ 1906351 h 6858000"/>
              <a:gd name="connsiteX592" fmla="*/ 5052692 w 7467600"/>
              <a:gd name="connsiteY592" fmla="*/ 1292994 h 6858000"/>
              <a:gd name="connsiteX593" fmla="*/ 5009948 w 7467600"/>
              <a:gd name="connsiteY593" fmla="*/ 1273619 h 6858000"/>
              <a:gd name="connsiteX594" fmla="*/ 5121777 w 7467600"/>
              <a:gd name="connsiteY594" fmla="*/ 1654213 h 6858000"/>
              <a:gd name="connsiteX595" fmla="*/ 5293545 w 7467600"/>
              <a:gd name="connsiteY595" fmla="*/ 2072247 h 6858000"/>
              <a:gd name="connsiteX596" fmla="*/ 5294042 w 7467600"/>
              <a:gd name="connsiteY596" fmla="*/ 2065019 h 6858000"/>
              <a:gd name="connsiteX597" fmla="*/ 5171936 w 7467600"/>
              <a:gd name="connsiteY597" fmla="*/ 1647613 h 6858000"/>
              <a:gd name="connsiteX598" fmla="*/ 5009948 w 7467600"/>
              <a:gd name="connsiteY598" fmla="*/ 1273619 h 6858000"/>
              <a:gd name="connsiteX599" fmla="*/ 655236 w 7467600"/>
              <a:gd name="connsiteY599" fmla="*/ 1268632 h 6858000"/>
              <a:gd name="connsiteX600" fmla="*/ 839521 w 7467600"/>
              <a:gd name="connsiteY600" fmla="*/ 1685315 h 6858000"/>
              <a:gd name="connsiteX601" fmla="*/ 1109416 w 7467600"/>
              <a:gd name="connsiteY601" fmla="*/ 2061663 h 6858000"/>
              <a:gd name="connsiteX602" fmla="*/ 1298300 w 7467600"/>
              <a:gd name="connsiteY602" fmla="*/ 2247742 h 6858000"/>
              <a:gd name="connsiteX603" fmla="*/ 1125871 w 7467600"/>
              <a:gd name="connsiteY603" fmla="*/ 1989513 h 6858000"/>
              <a:gd name="connsiteX604" fmla="*/ 981574 w 7467600"/>
              <a:gd name="connsiteY604" fmla="*/ 1783157 h 6858000"/>
              <a:gd name="connsiteX605" fmla="*/ 922198 w 7467600"/>
              <a:gd name="connsiteY605" fmla="*/ 1677437 h 6858000"/>
              <a:gd name="connsiteX606" fmla="*/ 869293 w 7467600"/>
              <a:gd name="connsiteY606" fmla="*/ 1583214 h 6858000"/>
              <a:gd name="connsiteX607" fmla="*/ 751431 w 7467600"/>
              <a:gd name="connsiteY607" fmla="*/ 1405731 h 6858000"/>
              <a:gd name="connsiteX608" fmla="*/ 655236 w 7467600"/>
              <a:gd name="connsiteY608" fmla="*/ 1268632 h 6858000"/>
              <a:gd name="connsiteX609" fmla="*/ 6516292 w 7467600"/>
              <a:gd name="connsiteY609" fmla="*/ 1263064 h 6858000"/>
              <a:gd name="connsiteX610" fmla="*/ 5736320 w 7467600"/>
              <a:gd name="connsiteY610" fmla="*/ 1501803 h 6858000"/>
              <a:gd name="connsiteX611" fmla="*/ 6516292 w 7467600"/>
              <a:gd name="connsiteY611" fmla="*/ 1263064 h 6858000"/>
              <a:gd name="connsiteX612" fmla="*/ 291466 w 7467600"/>
              <a:gd name="connsiteY612" fmla="*/ 1250369 h 6858000"/>
              <a:gd name="connsiteX613" fmla="*/ 323180 w 7467600"/>
              <a:gd name="connsiteY613" fmla="*/ 1435283 h 6858000"/>
              <a:gd name="connsiteX614" fmla="*/ 349381 w 7467600"/>
              <a:gd name="connsiteY614" fmla="*/ 1875041 h 6858000"/>
              <a:gd name="connsiteX615" fmla="*/ 374363 w 7467600"/>
              <a:gd name="connsiteY615" fmla="*/ 1506494 h 6858000"/>
              <a:gd name="connsiteX616" fmla="*/ 302168 w 7467600"/>
              <a:gd name="connsiteY616" fmla="*/ 1274495 h 6858000"/>
              <a:gd name="connsiteX617" fmla="*/ 291466 w 7467600"/>
              <a:gd name="connsiteY617" fmla="*/ 1250369 h 6858000"/>
              <a:gd name="connsiteX618" fmla="*/ 678222 w 7467600"/>
              <a:gd name="connsiteY618" fmla="*/ 1248670 h 6858000"/>
              <a:gd name="connsiteX619" fmla="*/ 775536 w 7467600"/>
              <a:gd name="connsiteY619" fmla="*/ 1388015 h 6858000"/>
              <a:gd name="connsiteX620" fmla="*/ 894529 w 7467600"/>
              <a:gd name="connsiteY620" fmla="*/ 1567739 h 6858000"/>
              <a:gd name="connsiteX621" fmla="*/ 948000 w 7467600"/>
              <a:gd name="connsiteY621" fmla="*/ 1663088 h 6858000"/>
              <a:gd name="connsiteX622" fmla="*/ 1006812 w 7467600"/>
              <a:gd name="connsiteY622" fmla="*/ 1767683 h 6858000"/>
              <a:gd name="connsiteX623" fmla="*/ 1149133 w 7467600"/>
              <a:gd name="connsiteY623" fmla="*/ 1971513 h 6858000"/>
              <a:gd name="connsiteX624" fmla="*/ 1333952 w 7467600"/>
              <a:gd name="connsiteY624" fmla="*/ 2251620 h 6858000"/>
              <a:gd name="connsiteX625" fmla="*/ 1337329 w 7467600"/>
              <a:gd name="connsiteY625" fmla="*/ 2258350 h 6858000"/>
              <a:gd name="connsiteX626" fmla="*/ 1014726 w 7467600"/>
              <a:gd name="connsiteY626" fmla="*/ 1615556 h 6858000"/>
              <a:gd name="connsiteX627" fmla="*/ 678222 w 7467600"/>
              <a:gd name="connsiteY627" fmla="*/ 1248670 h 6858000"/>
              <a:gd name="connsiteX628" fmla="*/ 6691602 w 7467600"/>
              <a:gd name="connsiteY628" fmla="*/ 1140573 h 6858000"/>
              <a:gd name="connsiteX629" fmla="*/ 6571100 w 7467600"/>
              <a:gd name="connsiteY629" fmla="*/ 1183662 h 6858000"/>
              <a:gd name="connsiteX630" fmla="*/ 6241687 w 7467600"/>
              <a:gd name="connsiteY630" fmla="*/ 1257600 h 6858000"/>
              <a:gd name="connsiteX631" fmla="*/ 5693009 w 7467600"/>
              <a:gd name="connsiteY631" fmla="*/ 1478256 h 6858000"/>
              <a:gd name="connsiteX632" fmla="*/ 6548420 w 7467600"/>
              <a:gd name="connsiteY632" fmla="*/ 1214599 h 6858000"/>
              <a:gd name="connsiteX633" fmla="*/ 6605473 w 7467600"/>
              <a:gd name="connsiteY633" fmla="*/ 1184686 h 6858000"/>
              <a:gd name="connsiteX634" fmla="*/ 6691602 w 7467600"/>
              <a:gd name="connsiteY634" fmla="*/ 1140573 h 6858000"/>
              <a:gd name="connsiteX635" fmla="*/ 4002475 w 7467600"/>
              <a:gd name="connsiteY635" fmla="*/ 1037802 h 6858000"/>
              <a:gd name="connsiteX636" fmla="*/ 4000324 w 7467600"/>
              <a:gd name="connsiteY636" fmla="*/ 1039362 h 6858000"/>
              <a:gd name="connsiteX637" fmla="*/ 4002862 w 7467600"/>
              <a:gd name="connsiteY637" fmla="*/ 1042866 h 6858000"/>
              <a:gd name="connsiteX638" fmla="*/ 4002475 w 7467600"/>
              <a:gd name="connsiteY638" fmla="*/ 1037802 h 6858000"/>
              <a:gd name="connsiteX639" fmla="*/ 506322 w 7467600"/>
              <a:gd name="connsiteY639" fmla="*/ 1020997 h 6858000"/>
              <a:gd name="connsiteX640" fmla="*/ 533068 w 7467600"/>
              <a:gd name="connsiteY640" fmla="*/ 1029409 h 6858000"/>
              <a:gd name="connsiteX641" fmla="*/ 1232525 w 7467600"/>
              <a:gd name="connsiteY641" fmla="*/ 1804675 h 6858000"/>
              <a:gd name="connsiteX642" fmla="*/ 1388858 w 7467600"/>
              <a:gd name="connsiteY642" fmla="*/ 2368011 h 6858000"/>
              <a:gd name="connsiteX643" fmla="*/ 1384098 w 7467600"/>
              <a:gd name="connsiteY643" fmla="*/ 2378125 h 6858000"/>
              <a:gd name="connsiteX644" fmla="*/ 1425393 w 7467600"/>
              <a:gd name="connsiteY644" fmla="*/ 2589124 h 6858000"/>
              <a:gd name="connsiteX645" fmla="*/ 1424001 w 7467600"/>
              <a:gd name="connsiteY645" fmla="*/ 2597541 h 6858000"/>
              <a:gd name="connsiteX646" fmla="*/ 2152729 w 7467600"/>
              <a:gd name="connsiteY646" fmla="*/ 2864487 h 6858000"/>
              <a:gd name="connsiteX647" fmla="*/ 2020609 w 7467600"/>
              <a:gd name="connsiteY647" fmla="*/ 2539671 h 6858000"/>
              <a:gd name="connsiteX648" fmla="*/ 2018920 w 7467600"/>
              <a:gd name="connsiteY648" fmla="*/ 2536309 h 6858000"/>
              <a:gd name="connsiteX649" fmla="*/ 1342441 w 7467600"/>
              <a:gd name="connsiteY649" fmla="*/ 1173017 h 6858000"/>
              <a:gd name="connsiteX650" fmla="*/ 1367925 w 7467600"/>
              <a:gd name="connsiteY650" fmla="*/ 1135648 h 6858000"/>
              <a:gd name="connsiteX651" fmla="*/ 1771401 w 7467600"/>
              <a:gd name="connsiteY651" fmla="*/ 1806673 h 6858000"/>
              <a:gd name="connsiteX652" fmla="*/ 1972385 w 7467600"/>
              <a:gd name="connsiteY652" fmla="*/ 2198735 h 6858000"/>
              <a:gd name="connsiteX653" fmla="*/ 2040892 w 7467600"/>
              <a:gd name="connsiteY653" fmla="*/ 2405205 h 6858000"/>
              <a:gd name="connsiteX654" fmla="*/ 2131689 w 7467600"/>
              <a:gd name="connsiteY654" fmla="*/ 1936926 h 6858000"/>
              <a:gd name="connsiteX655" fmla="*/ 2454820 w 7467600"/>
              <a:gd name="connsiteY655" fmla="*/ 1248808 h 6858000"/>
              <a:gd name="connsiteX656" fmla="*/ 2492512 w 7467600"/>
              <a:gd name="connsiteY656" fmla="*/ 1302920 h 6858000"/>
              <a:gd name="connsiteX657" fmla="*/ 2081216 w 7467600"/>
              <a:gd name="connsiteY657" fmla="*/ 2527513 h 6858000"/>
              <a:gd name="connsiteX658" fmla="*/ 2081211 w 7467600"/>
              <a:gd name="connsiteY658" fmla="*/ 2528916 h 6858000"/>
              <a:gd name="connsiteX659" fmla="*/ 2199067 w 7467600"/>
              <a:gd name="connsiteY659" fmla="*/ 2884061 h 6858000"/>
              <a:gd name="connsiteX660" fmla="*/ 3192586 w 7467600"/>
              <a:gd name="connsiteY660" fmla="*/ 3411496 h 6858000"/>
              <a:gd name="connsiteX661" fmla="*/ 3182620 w 7467600"/>
              <a:gd name="connsiteY661" fmla="*/ 3483279 h 6858000"/>
              <a:gd name="connsiteX662" fmla="*/ 2435119 w 7467600"/>
              <a:gd name="connsiteY662" fmla="*/ 3080173 h 6858000"/>
              <a:gd name="connsiteX663" fmla="*/ 2410152 w 7467600"/>
              <a:gd name="connsiteY663" fmla="*/ 3063751 h 6858000"/>
              <a:gd name="connsiteX664" fmla="*/ 2408099 w 7467600"/>
              <a:gd name="connsiteY664" fmla="*/ 3064403 h 6858000"/>
              <a:gd name="connsiteX665" fmla="*/ 2407218 w 7467600"/>
              <a:gd name="connsiteY665" fmla="*/ 3070324 h 6858000"/>
              <a:gd name="connsiteX666" fmla="*/ 2380138 w 7467600"/>
              <a:gd name="connsiteY666" fmla="*/ 3099341 h 6858000"/>
              <a:gd name="connsiteX667" fmla="*/ 1765923 w 7467600"/>
              <a:gd name="connsiteY667" fmla="*/ 3581043 h 6858000"/>
              <a:gd name="connsiteX668" fmla="*/ 1702258 w 7467600"/>
              <a:gd name="connsiteY668" fmla="*/ 3612286 h 6858000"/>
              <a:gd name="connsiteX669" fmla="*/ 1538370 w 7467600"/>
              <a:gd name="connsiteY669" fmla="*/ 3811804 h 6858000"/>
              <a:gd name="connsiteX670" fmla="*/ 542867 w 7467600"/>
              <a:gd name="connsiteY670" fmla="*/ 4944092 h 6858000"/>
              <a:gd name="connsiteX671" fmla="*/ 515800 w 7467600"/>
              <a:gd name="connsiteY671" fmla="*/ 4862180 h 6858000"/>
              <a:gd name="connsiteX672" fmla="*/ 909145 w 7467600"/>
              <a:gd name="connsiteY672" fmla="*/ 4199225 h 6858000"/>
              <a:gd name="connsiteX673" fmla="*/ 1214067 w 7467600"/>
              <a:gd name="connsiteY673" fmla="*/ 3908561 h 6858000"/>
              <a:gd name="connsiteX674" fmla="*/ 640967 w 7467600"/>
              <a:gd name="connsiteY674" fmla="*/ 4105601 h 6858000"/>
              <a:gd name="connsiteX675" fmla="*/ 112563 w 7467600"/>
              <a:gd name="connsiteY675" fmla="*/ 4396952 h 6858000"/>
              <a:gd name="connsiteX676" fmla="*/ 0 w 7467600"/>
              <a:gd name="connsiteY676" fmla="*/ 4466006 h 6858000"/>
              <a:gd name="connsiteX677" fmla="*/ 0 w 7467600"/>
              <a:gd name="connsiteY677" fmla="*/ 4233763 h 6858000"/>
              <a:gd name="connsiteX678" fmla="*/ 36881 w 7467600"/>
              <a:gd name="connsiteY678" fmla="*/ 4200118 h 6858000"/>
              <a:gd name="connsiteX679" fmla="*/ 910534 w 7467600"/>
              <a:gd name="connsiteY679" fmla="*/ 3629753 h 6858000"/>
              <a:gd name="connsiteX680" fmla="*/ 1578717 w 7467600"/>
              <a:gd name="connsiteY680" fmla="*/ 3575982 h 6858000"/>
              <a:gd name="connsiteX681" fmla="*/ 2338780 w 7467600"/>
              <a:gd name="connsiteY681" fmla="*/ 3033725 h 6858000"/>
              <a:gd name="connsiteX682" fmla="*/ 1807991 w 7467600"/>
              <a:gd name="connsiteY682" fmla="*/ 2807184 h 6858000"/>
              <a:gd name="connsiteX683" fmla="*/ 1416358 w 7467600"/>
              <a:gd name="connsiteY683" fmla="*/ 3112571 h 6858000"/>
              <a:gd name="connsiteX684" fmla="*/ 939066 w 7467600"/>
              <a:gd name="connsiteY684" fmla="*/ 3378798 h 6858000"/>
              <a:gd name="connsiteX685" fmla="*/ 115099 w 7467600"/>
              <a:gd name="connsiteY685" fmla="*/ 3607650 h 6858000"/>
              <a:gd name="connsiteX686" fmla="*/ 97284 w 7467600"/>
              <a:gd name="connsiteY686" fmla="*/ 3520393 h 6858000"/>
              <a:gd name="connsiteX687" fmla="*/ 922050 w 7467600"/>
              <a:gd name="connsiteY687" fmla="*/ 3074867 h 6858000"/>
              <a:gd name="connsiteX688" fmla="*/ 1405265 w 7467600"/>
              <a:gd name="connsiteY688" fmla="*/ 3016319 h 6858000"/>
              <a:gd name="connsiteX689" fmla="*/ 1407512 w 7467600"/>
              <a:gd name="connsiteY689" fmla="*/ 3018001 h 6858000"/>
              <a:gd name="connsiteX690" fmla="*/ 1726266 w 7467600"/>
              <a:gd name="connsiteY690" fmla="*/ 2777274 h 6858000"/>
              <a:gd name="connsiteX691" fmla="*/ 625390 w 7467600"/>
              <a:gd name="connsiteY691" fmla="*/ 2514541 h 6858000"/>
              <a:gd name="connsiteX692" fmla="*/ 619799 w 7467600"/>
              <a:gd name="connsiteY692" fmla="*/ 2527180 h 6858000"/>
              <a:gd name="connsiteX693" fmla="*/ 310030 w 7467600"/>
              <a:gd name="connsiteY693" fmla="*/ 2771818 h 6858000"/>
              <a:gd name="connsiteX694" fmla="*/ 173877 w 7467600"/>
              <a:gd name="connsiteY694" fmla="*/ 2937056 h 6858000"/>
              <a:gd name="connsiteX695" fmla="*/ 77889 w 7467600"/>
              <a:gd name="connsiteY695" fmla="*/ 3138440 h 6858000"/>
              <a:gd name="connsiteX696" fmla="*/ 0 w 7467600"/>
              <a:gd name="connsiteY696" fmla="*/ 3271395 h 6858000"/>
              <a:gd name="connsiteX697" fmla="*/ 0 w 7467600"/>
              <a:gd name="connsiteY697" fmla="*/ 3153002 h 6858000"/>
              <a:gd name="connsiteX698" fmla="*/ 2386 w 7467600"/>
              <a:gd name="connsiteY698" fmla="*/ 3149203 h 6858000"/>
              <a:gd name="connsiteX699" fmla="*/ 89753 w 7467600"/>
              <a:gd name="connsiteY699" fmla="*/ 2987702 h 6858000"/>
              <a:gd name="connsiteX700" fmla="*/ 76869 w 7467600"/>
              <a:gd name="connsiteY700" fmla="*/ 3005404 h 6858000"/>
              <a:gd name="connsiteX701" fmla="*/ 32049 w 7467600"/>
              <a:gd name="connsiteY701" fmla="*/ 3065814 h 6858000"/>
              <a:gd name="connsiteX702" fmla="*/ 0 w 7467600"/>
              <a:gd name="connsiteY702" fmla="*/ 3108744 h 6858000"/>
              <a:gd name="connsiteX703" fmla="*/ 0 w 7467600"/>
              <a:gd name="connsiteY703" fmla="*/ 3058059 h 6858000"/>
              <a:gd name="connsiteX704" fmla="*/ 7610 w 7467600"/>
              <a:gd name="connsiteY704" fmla="*/ 3047889 h 6858000"/>
              <a:gd name="connsiteX705" fmla="*/ 52419 w 7467600"/>
              <a:gd name="connsiteY705" fmla="*/ 2987479 h 6858000"/>
              <a:gd name="connsiteX706" fmla="*/ 59142 w 7467600"/>
              <a:gd name="connsiteY706" fmla="*/ 2978488 h 6858000"/>
              <a:gd name="connsiteX707" fmla="*/ 0 w 7467600"/>
              <a:gd name="connsiteY707" fmla="*/ 3015334 h 6858000"/>
              <a:gd name="connsiteX708" fmla="*/ 0 w 7467600"/>
              <a:gd name="connsiteY708" fmla="*/ 2914286 h 6858000"/>
              <a:gd name="connsiteX709" fmla="*/ 36383 w 7467600"/>
              <a:gd name="connsiteY709" fmla="*/ 2901128 h 6858000"/>
              <a:gd name="connsiteX710" fmla="*/ 156329 w 7467600"/>
              <a:gd name="connsiteY710" fmla="*/ 2840533 h 6858000"/>
              <a:gd name="connsiteX711" fmla="*/ 358355 w 7467600"/>
              <a:gd name="connsiteY711" fmla="*/ 2620471 h 6858000"/>
              <a:gd name="connsiteX712" fmla="*/ 510577 w 7467600"/>
              <a:gd name="connsiteY712" fmla="*/ 2501244 h 6858000"/>
              <a:gd name="connsiteX713" fmla="*/ 211967 w 7467600"/>
              <a:gd name="connsiteY713" fmla="*/ 2479171 h 6858000"/>
              <a:gd name="connsiteX714" fmla="*/ 0 w 7467600"/>
              <a:gd name="connsiteY714" fmla="*/ 2476398 h 6858000"/>
              <a:gd name="connsiteX715" fmla="*/ 0 w 7467600"/>
              <a:gd name="connsiteY715" fmla="*/ 2389189 h 6858000"/>
              <a:gd name="connsiteX716" fmla="*/ 103062 w 7467600"/>
              <a:gd name="connsiteY716" fmla="*/ 2389518 h 6858000"/>
              <a:gd name="connsiteX717" fmla="*/ 510734 w 7467600"/>
              <a:gd name="connsiteY717" fmla="*/ 2416201 h 6858000"/>
              <a:gd name="connsiteX718" fmla="*/ 279257 w 7467600"/>
              <a:gd name="connsiteY718" fmla="*/ 2092102 h 6858000"/>
              <a:gd name="connsiteX719" fmla="*/ 65265 w 7467600"/>
              <a:gd name="connsiteY719" fmla="*/ 2006049 h 6858000"/>
              <a:gd name="connsiteX720" fmla="*/ 0 w 7467600"/>
              <a:gd name="connsiteY720" fmla="*/ 1982532 h 6858000"/>
              <a:gd name="connsiteX721" fmla="*/ 0 w 7467600"/>
              <a:gd name="connsiteY721" fmla="*/ 1912789 h 6858000"/>
              <a:gd name="connsiteX722" fmla="*/ 97460 w 7467600"/>
              <a:gd name="connsiteY722" fmla="*/ 1953725 h 6858000"/>
              <a:gd name="connsiteX723" fmla="*/ 221272 w 7467600"/>
              <a:gd name="connsiteY723" fmla="*/ 1980766 h 6858000"/>
              <a:gd name="connsiteX724" fmla="*/ 116765 w 7467600"/>
              <a:gd name="connsiteY724" fmla="*/ 1911033 h 6858000"/>
              <a:gd name="connsiteX725" fmla="*/ 16405 w 7467600"/>
              <a:gd name="connsiteY725" fmla="*/ 1803412 h 6858000"/>
              <a:gd name="connsiteX726" fmla="*/ 0 w 7467600"/>
              <a:gd name="connsiteY726" fmla="*/ 1784777 h 6858000"/>
              <a:gd name="connsiteX727" fmla="*/ 0 w 7467600"/>
              <a:gd name="connsiteY727" fmla="*/ 1740082 h 6858000"/>
              <a:gd name="connsiteX728" fmla="*/ 39394 w 7467600"/>
              <a:gd name="connsiteY728" fmla="*/ 1784856 h 6858000"/>
              <a:gd name="connsiteX729" fmla="*/ 135813 w 7467600"/>
              <a:gd name="connsiteY729" fmla="*/ 1888838 h 6858000"/>
              <a:gd name="connsiteX730" fmla="*/ 242575 w 7467600"/>
              <a:gd name="connsiteY730" fmla="*/ 1958841 h 6858000"/>
              <a:gd name="connsiteX731" fmla="*/ 82197 w 7467600"/>
              <a:gd name="connsiteY731" fmla="*/ 1754826 h 6858000"/>
              <a:gd name="connsiteX732" fmla="*/ 0 w 7467600"/>
              <a:gd name="connsiteY732" fmla="*/ 1679650 h 6858000"/>
              <a:gd name="connsiteX733" fmla="*/ 0 w 7467600"/>
              <a:gd name="connsiteY733" fmla="*/ 1602463 h 6858000"/>
              <a:gd name="connsiteX734" fmla="*/ 84689 w 7467600"/>
              <a:gd name="connsiteY734" fmla="*/ 1677442 h 6858000"/>
              <a:gd name="connsiteX735" fmla="*/ 298437 w 7467600"/>
              <a:gd name="connsiteY735" fmla="*/ 1968019 h 6858000"/>
              <a:gd name="connsiteX736" fmla="*/ 227269 w 7467600"/>
              <a:gd name="connsiteY736" fmla="*/ 1114064 h 6858000"/>
              <a:gd name="connsiteX737" fmla="*/ 248003 w 7467600"/>
              <a:gd name="connsiteY737" fmla="*/ 1089613 h 6858000"/>
              <a:gd name="connsiteX738" fmla="*/ 427020 w 7467600"/>
              <a:gd name="connsiteY738" fmla="*/ 1619803 h 6858000"/>
              <a:gd name="connsiteX739" fmla="*/ 340345 w 7467600"/>
              <a:gd name="connsiteY739" fmla="*/ 2027739 h 6858000"/>
              <a:gd name="connsiteX740" fmla="*/ 360865 w 7467600"/>
              <a:gd name="connsiteY740" fmla="*/ 2044827 h 6858000"/>
              <a:gd name="connsiteX741" fmla="*/ 560414 w 7467600"/>
              <a:gd name="connsiteY741" fmla="*/ 2421457 h 6858000"/>
              <a:gd name="connsiteX742" fmla="*/ 1359703 w 7467600"/>
              <a:gd name="connsiteY742" fmla="*/ 2578554 h 6858000"/>
              <a:gd name="connsiteX743" fmla="*/ 1359422 w 7467600"/>
              <a:gd name="connsiteY743" fmla="*/ 2577994 h 6858000"/>
              <a:gd name="connsiteX744" fmla="*/ 828701 w 7467600"/>
              <a:gd name="connsiteY744" fmla="*/ 1839520 h 6858000"/>
              <a:gd name="connsiteX745" fmla="*/ 494427 w 7467600"/>
              <a:gd name="connsiteY745" fmla="*/ 1092333 h 6858000"/>
              <a:gd name="connsiteX746" fmla="*/ 506322 w 7467600"/>
              <a:gd name="connsiteY746" fmla="*/ 1020997 h 6858000"/>
              <a:gd name="connsiteX747" fmla="*/ 4570198 w 7467600"/>
              <a:gd name="connsiteY747" fmla="*/ 978081 h 6858000"/>
              <a:gd name="connsiteX748" fmla="*/ 4523691 w 7467600"/>
              <a:gd name="connsiteY748" fmla="*/ 1127776 h 6858000"/>
              <a:gd name="connsiteX749" fmla="*/ 4509875 w 7467600"/>
              <a:gd name="connsiteY749" fmla="*/ 1167552 h 6858000"/>
              <a:gd name="connsiteX750" fmla="*/ 4478168 w 7467600"/>
              <a:gd name="connsiteY750" fmla="*/ 1260735 h 6858000"/>
              <a:gd name="connsiteX751" fmla="*/ 4409309 w 7467600"/>
              <a:gd name="connsiteY751" fmla="*/ 1666996 h 6858000"/>
              <a:gd name="connsiteX752" fmla="*/ 4370031 w 7467600"/>
              <a:gd name="connsiteY752" fmla="*/ 1955666 h 6858000"/>
              <a:gd name="connsiteX753" fmla="*/ 4570198 w 7467600"/>
              <a:gd name="connsiteY753" fmla="*/ 978081 h 6858000"/>
              <a:gd name="connsiteX754" fmla="*/ 4557898 w 7467600"/>
              <a:gd name="connsiteY754" fmla="*/ 900011 h 6858000"/>
              <a:gd name="connsiteX755" fmla="*/ 4344840 w 7467600"/>
              <a:gd name="connsiteY755" fmla="*/ 1922038 h 6858000"/>
              <a:gd name="connsiteX756" fmla="*/ 4378710 w 7467600"/>
              <a:gd name="connsiteY756" fmla="*/ 1665516 h 6858000"/>
              <a:gd name="connsiteX757" fmla="*/ 4448798 w 7467600"/>
              <a:gd name="connsiteY757" fmla="*/ 1253024 h 6858000"/>
              <a:gd name="connsiteX758" fmla="*/ 4480315 w 7467600"/>
              <a:gd name="connsiteY758" fmla="*/ 1158454 h 6858000"/>
              <a:gd name="connsiteX759" fmla="*/ 4494133 w 7467600"/>
              <a:gd name="connsiteY759" fmla="*/ 1118676 h 6858000"/>
              <a:gd name="connsiteX760" fmla="*/ 4557898 w 7467600"/>
              <a:gd name="connsiteY760" fmla="*/ 900011 h 6858000"/>
              <a:gd name="connsiteX761" fmla="*/ 5870151 w 7467600"/>
              <a:gd name="connsiteY761" fmla="*/ 898890 h 6858000"/>
              <a:gd name="connsiteX762" fmla="*/ 5861335 w 7467600"/>
              <a:gd name="connsiteY762" fmla="*/ 899177 h 6858000"/>
              <a:gd name="connsiteX763" fmla="*/ 5843702 w 7467600"/>
              <a:gd name="connsiteY763" fmla="*/ 899748 h 6858000"/>
              <a:gd name="connsiteX764" fmla="*/ 5651107 w 7467600"/>
              <a:gd name="connsiteY764" fmla="*/ 920306 h 6858000"/>
              <a:gd name="connsiteX765" fmla="*/ 5459407 w 7467600"/>
              <a:gd name="connsiteY765" fmla="*/ 940975 h 6858000"/>
              <a:gd name="connsiteX766" fmla="*/ 5374846 w 7467600"/>
              <a:gd name="connsiteY766" fmla="*/ 941988 h 6858000"/>
              <a:gd name="connsiteX767" fmla="*/ 5256105 w 7467600"/>
              <a:gd name="connsiteY767" fmla="*/ 945632 h 6858000"/>
              <a:gd name="connsiteX768" fmla="*/ 5107071 w 7467600"/>
              <a:gd name="connsiteY768" fmla="*/ 969720 h 6858000"/>
              <a:gd name="connsiteX769" fmla="*/ 4998681 w 7467600"/>
              <a:gd name="connsiteY769" fmla="*/ 988771 h 6858000"/>
              <a:gd name="connsiteX770" fmla="*/ 5870151 w 7467600"/>
              <a:gd name="connsiteY770" fmla="*/ 898890 h 6858000"/>
              <a:gd name="connsiteX771" fmla="*/ 5504425 w 7467600"/>
              <a:gd name="connsiteY771" fmla="*/ 848067 h 6858000"/>
              <a:gd name="connsiteX772" fmla="*/ 4968849 w 7467600"/>
              <a:gd name="connsiteY772" fmla="*/ 962318 h 6858000"/>
              <a:gd name="connsiteX773" fmla="*/ 5104039 w 7467600"/>
              <a:gd name="connsiteY773" fmla="*/ 940634 h 6858000"/>
              <a:gd name="connsiteX774" fmla="*/ 5256311 w 7467600"/>
              <a:gd name="connsiteY774" fmla="*/ 916490 h 6858000"/>
              <a:gd name="connsiteX775" fmla="*/ 5377381 w 7467600"/>
              <a:gd name="connsiteY775" fmla="*/ 912671 h 6858000"/>
              <a:gd name="connsiteX776" fmla="*/ 5460148 w 7467600"/>
              <a:gd name="connsiteY776" fmla="*/ 911442 h 6858000"/>
              <a:gd name="connsiteX777" fmla="*/ 5648971 w 7467600"/>
              <a:gd name="connsiteY777" fmla="*/ 891331 h 6858000"/>
              <a:gd name="connsiteX778" fmla="*/ 5844807 w 7467600"/>
              <a:gd name="connsiteY778" fmla="*/ 870718 h 6858000"/>
              <a:gd name="connsiteX779" fmla="*/ 5862975 w 7467600"/>
              <a:gd name="connsiteY779" fmla="*/ 869756 h 6858000"/>
              <a:gd name="connsiteX780" fmla="*/ 5920887 w 7467600"/>
              <a:gd name="connsiteY780" fmla="*/ 865929 h 6858000"/>
              <a:gd name="connsiteX781" fmla="*/ 5504425 w 7467600"/>
              <a:gd name="connsiteY781" fmla="*/ 848067 h 6858000"/>
              <a:gd name="connsiteX782" fmla="*/ 3607114 w 7467600"/>
              <a:gd name="connsiteY782" fmla="*/ 467441 h 6858000"/>
              <a:gd name="connsiteX783" fmla="*/ 3296242 w 7467600"/>
              <a:gd name="connsiteY783" fmla="*/ 807991 h 6858000"/>
              <a:gd name="connsiteX784" fmla="*/ 3174674 w 7467600"/>
              <a:gd name="connsiteY784" fmla="*/ 919759 h 6858000"/>
              <a:gd name="connsiteX785" fmla="*/ 3042978 w 7467600"/>
              <a:gd name="connsiteY785" fmla="*/ 1054894 h 6858000"/>
              <a:gd name="connsiteX786" fmla="*/ 2968914 w 7467600"/>
              <a:gd name="connsiteY786" fmla="*/ 1133756 h 6858000"/>
              <a:gd name="connsiteX787" fmla="*/ 3103823 w 7467600"/>
              <a:gd name="connsiteY787" fmla="*/ 1026814 h 6858000"/>
              <a:gd name="connsiteX788" fmla="*/ 3607114 w 7467600"/>
              <a:gd name="connsiteY788" fmla="*/ 467441 h 6858000"/>
              <a:gd name="connsiteX789" fmla="*/ 3744487 w 7467600"/>
              <a:gd name="connsiteY789" fmla="*/ 383136 h 6858000"/>
              <a:gd name="connsiteX790" fmla="*/ 3970213 w 7467600"/>
              <a:gd name="connsiteY790" fmla="*/ 995559 h 6858000"/>
              <a:gd name="connsiteX791" fmla="*/ 3744487 w 7467600"/>
              <a:gd name="connsiteY791" fmla="*/ 383136 h 6858000"/>
              <a:gd name="connsiteX792" fmla="*/ 3624562 w 7467600"/>
              <a:gd name="connsiteY792" fmla="*/ 367041 h 6858000"/>
              <a:gd name="connsiteX793" fmla="*/ 3489712 w 7467600"/>
              <a:gd name="connsiteY793" fmla="*/ 485386 h 6858000"/>
              <a:gd name="connsiteX794" fmla="*/ 3182994 w 7467600"/>
              <a:gd name="connsiteY794" fmla="*/ 828265 h 6858000"/>
              <a:gd name="connsiteX795" fmla="*/ 2892114 w 7467600"/>
              <a:gd name="connsiteY795" fmla="*/ 1172635 h 6858000"/>
              <a:gd name="connsiteX796" fmla="*/ 3021459 w 7467600"/>
              <a:gd name="connsiteY796" fmla="*/ 1035385 h 6858000"/>
              <a:gd name="connsiteX797" fmla="*/ 3153873 w 7467600"/>
              <a:gd name="connsiteY797" fmla="*/ 898971 h 6858000"/>
              <a:gd name="connsiteX798" fmla="*/ 3276511 w 7467600"/>
              <a:gd name="connsiteY798" fmla="*/ 786423 h 6858000"/>
              <a:gd name="connsiteX799" fmla="*/ 3584154 w 7467600"/>
              <a:gd name="connsiteY799" fmla="*/ 448218 h 6858000"/>
              <a:gd name="connsiteX800" fmla="*/ 3624562 w 7467600"/>
              <a:gd name="connsiteY800" fmla="*/ 367041 h 6858000"/>
              <a:gd name="connsiteX801" fmla="*/ 3766672 w 7467600"/>
              <a:gd name="connsiteY801" fmla="*/ 359429 h 6858000"/>
              <a:gd name="connsiteX802" fmla="*/ 3996338 w 7467600"/>
              <a:gd name="connsiteY802" fmla="*/ 968237 h 6858000"/>
              <a:gd name="connsiteX803" fmla="*/ 3766672 w 7467600"/>
              <a:gd name="connsiteY803" fmla="*/ 359429 h 6858000"/>
              <a:gd name="connsiteX804" fmla="*/ 5805386 w 7467600"/>
              <a:gd name="connsiteY804" fmla="*/ 239240 h 6858000"/>
              <a:gd name="connsiteX805" fmla="*/ 5736947 w 7467600"/>
              <a:gd name="connsiteY805" fmla="*/ 261367 h 6858000"/>
              <a:gd name="connsiteX806" fmla="*/ 5427012 w 7467600"/>
              <a:gd name="connsiteY806" fmla="*/ 311272 h 6858000"/>
              <a:gd name="connsiteX807" fmla="*/ 5147818 w 7467600"/>
              <a:gd name="connsiteY807" fmla="*/ 322112 h 6858000"/>
              <a:gd name="connsiteX808" fmla="*/ 5060854 w 7467600"/>
              <a:gd name="connsiteY808" fmla="*/ 311882 h 6858000"/>
              <a:gd name="connsiteX809" fmla="*/ 4945989 w 7467600"/>
              <a:gd name="connsiteY809" fmla="*/ 300516 h 6858000"/>
              <a:gd name="connsiteX810" fmla="*/ 5410479 w 7467600"/>
              <a:gd name="connsiteY810" fmla="*/ 348434 h 6858000"/>
              <a:gd name="connsiteX811" fmla="*/ 5805386 w 7467600"/>
              <a:gd name="connsiteY811" fmla="*/ 239240 h 6858000"/>
              <a:gd name="connsiteX812" fmla="*/ 5905192 w 7467600"/>
              <a:gd name="connsiteY812" fmla="*/ 163079 h 6858000"/>
              <a:gd name="connsiteX813" fmla="*/ 5865655 w 7467600"/>
              <a:gd name="connsiteY813" fmla="*/ 171901 h 6858000"/>
              <a:gd name="connsiteX814" fmla="*/ 5259740 w 7467600"/>
              <a:gd name="connsiteY814" fmla="*/ 257013 h 6858000"/>
              <a:gd name="connsiteX815" fmla="*/ 5208466 w 7467600"/>
              <a:gd name="connsiteY815" fmla="*/ 257550 h 6858000"/>
              <a:gd name="connsiteX816" fmla="*/ 4980204 w 7467600"/>
              <a:gd name="connsiteY816" fmla="*/ 271903 h 6858000"/>
              <a:gd name="connsiteX817" fmla="*/ 5068068 w 7467600"/>
              <a:gd name="connsiteY817" fmla="*/ 282244 h 6858000"/>
              <a:gd name="connsiteX818" fmla="*/ 5153231 w 7467600"/>
              <a:gd name="connsiteY818" fmla="*/ 292240 h 6858000"/>
              <a:gd name="connsiteX819" fmla="*/ 5426491 w 7467600"/>
              <a:gd name="connsiteY819" fmla="*/ 281128 h 6858000"/>
              <a:gd name="connsiteX820" fmla="*/ 5731212 w 7467600"/>
              <a:gd name="connsiteY820" fmla="*/ 231951 h 6858000"/>
              <a:gd name="connsiteX821" fmla="*/ 5905192 w 7467600"/>
              <a:gd name="connsiteY821" fmla="*/ 163079 h 6858000"/>
              <a:gd name="connsiteX822" fmla="*/ 5944437 w 7467600"/>
              <a:gd name="connsiteY822" fmla="*/ 113829 h 6858000"/>
              <a:gd name="connsiteX823" fmla="*/ 5825032 w 7467600"/>
              <a:gd name="connsiteY823" fmla="*/ 146405 h 6858000"/>
              <a:gd name="connsiteX824" fmla="*/ 4955599 w 7467600"/>
              <a:gd name="connsiteY824" fmla="*/ 247008 h 6858000"/>
              <a:gd name="connsiteX825" fmla="*/ 5210104 w 7467600"/>
              <a:gd name="connsiteY825" fmla="*/ 228123 h 6858000"/>
              <a:gd name="connsiteX826" fmla="*/ 5261015 w 7467600"/>
              <a:gd name="connsiteY826" fmla="*/ 227087 h 6858000"/>
              <a:gd name="connsiteX827" fmla="*/ 5861181 w 7467600"/>
              <a:gd name="connsiteY827" fmla="*/ 143093 h 6858000"/>
              <a:gd name="connsiteX828" fmla="*/ 5961252 w 7467600"/>
              <a:gd name="connsiteY828" fmla="*/ 114820 h 6858000"/>
              <a:gd name="connsiteX829" fmla="*/ 5944437 w 7467600"/>
              <a:gd name="connsiteY829" fmla="*/ 113829 h 6858000"/>
              <a:gd name="connsiteX830" fmla="*/ 3882765 w 7467600"/>
              <a:gd name="connsiteY830" fmla="*/ 0 h 6858000"/>
              <a:gd name="connsiteX831" fmla="*/ 3995099 w 7467600"/>
              <a:gd name="connsiteY831" fmla="*/ 0 h 6858000"/>
              <a:gd name="connsiteX832" fmla="*/ 4163818 w 7467600"/>
              <a:gd name="connsiteY832" fmla="*/ 234104 h 6858000"/>
              <a:gd name="connsiteX833" fmla="*/ 4172099 w 7467600"/>
              <a:gd name="connsiteY833" fmla="*/ 234207 h 6858000"/>
              <a:gd name="connsiteX834" fmla="*/ 4784282 w 7467600"/>
              <a:gd name="connsiteY834" fmla="*/ 276561 h 6858000"/>
              <a:gd name="connsiteX835" fmla="*/ 4801687 w 7467600"/>
              <a:gd name="connsiteY835" fmla="*/ 267764 h 6858000"/>
              <a:gd name="connsiteX836" fmla="*/ 6082788 w 7467600"/>
              <a:gd name="connsiteY836" fmla="*/ 64119 h 6858000"/>
              <a:gd name="connsiteX837" fmla="*/ 6099442 w 7467600"/>
              <a:gd name="connsiteY837" fmla="*/ 82568 h 6858000"/>
              <a:gd name="connsiteX838" fmla="*/ 4804137 w 7467600"/>
              <a:gd name="connsiteY838" fmla="*/ 320931 h 6858000"/>
              <a:gd name="connsiteX839" fmla="*/ 4227047 w 7467600"/>
              <a:gd name="connsiteY839" fmla="*/ 313415 h 6858000"/>
              <a:gd name="connsiteX840" fmla="*/ 4346041 w 7467600"/>
              <a:gd name="connsiteY840" fmla="*/ 456086 h 6858000"/>
              <a:gd name="connsiteX841" fmla="*/ 4870967 w 7467600"/>
              <a:gd name="connsiteY841" fmla="*/ 963061 h 6858000"/>
              <a:gd name="connsiteX842" fmla="*/ 4889647 w 7467600"/>
              <a:gd name="connsiteY842" fmla="*/ 957147 h 6858000"/>
              <a:gd name="connsiteX843" fmla="*/ 5422504 w 7467600"/>
              <a:gd name="connsiteY843" fmla="*/ 805191 h 6858000"/>
              <a:gd name="connsiteX844" fmla="*/ 6087656 w 7467600"/>
              <a:gd name="connsiteY844" fmla="*/ 826703 h 6858000"/>
              <a:gd name="connsiteX845" fmla="*/ 6058717 w 7467600"/>
              <a:gd name="connsiteY845" fmla="*/ 865992 h 6858000"/>
              <a:gd name="connsiteX846" fmla="*/ 4974153 w 7467600"/>
              <a:gd name="connsiteY846" fmla="*/ 1045456 h 6858000"/>
              <a:gd name="connsiteX847" fmla="*/ 5627835 w 7467600"/>
              <a:gd name="connsiteY847" fmla="*/ 1472077 h 6858000"/>
              <a:gd name="connsiteX848" fmla="*/ 5629817 w 7467600"/>
              <a:gd name="connsiteY848" fmla="*/ 1471412 h 6858000"/>
              <a:gd name="connsiteX849" fmla="*/ 5634124 w 7467600"/>
              <a:gd name="connsiteY849" fmla="*/ 1470572 h 6858000"/>
              <a:gd name="connsiteX850" fmla="*/ 5755832 w 7467600"/>
              <a:gd name="connsiteY850" fmla="*/ 1383886 h 6858000"/>
              <a:gd name="connsiteX851" fmla="*/ 6014186 w 7467600"/>
              <a:gd name="connsiteY851" fmla="*/ 1279799 h 6858000"/>
              <a:gd name="connsiteX852" fmla="*/ 6901619 w 7467600"/>
              <a:gd name="connsiteY852" fmla="*/ 1047874 h 6858000"/>
              <a:gd name="connsiteX853" fmla="*/ 6931566 w 7467600"/>
              <a:gd name="connsiteY853" fmla="*/ 1062034 h 6858000"/>
              <a:gd name="connsiteX854" fmla="*/ 5790982 w 7467600"/>
              <a:gd name="connsiteY854" fmla="*/ 1561380 h 6858000"/>
              <a:gd name="connsiteX855" fmla="*/ 6188971 w 7467600"/>
              <a:gd name="connsiteY855" fmla="*/ 1755168 h 6858000"/>
              <a:gd name="connsiteX856" fmla="*/ 6202446 w 7467600"/>
              <a:gd name="connsiteY856" fmla="*/ 1752268 h 6858000"/>
              <a:gd name="connsiteX857" fmla="*/ 7179560 w 7467600"/>
              <a:gd name="connsiteY857" fmla="*/ 1467551 h 6858000"/>
              <a:gd name="connsiteX858" fmla="*/ 7158730 w 7467600"/>
              <a:gd name="connsiteY858" fmla="*/ 1507835 h 6858000"/>
              <a:gd name="connsiteX859" fmla="*/ 6326959 w 7467600"/>
              <a:gd name="connsiteY859" fmla="*/ 1817686 h 6858000"/>
              <a:gd name="connsiteX860" fmla="*/ 6537433 w 7467600"/>
              <a:gd name="connsiteY860" fmla="*/ 1907790 h 6858000"/>
              <a:gd name="connsiteX861" fmla="*/ 6550221 w 7467600"/>
              <a:gd name="connsiteY861" fmla="*/ 1910729 h 6858000"/>
              <a:gd name="connsiteX862" fmla="*/ 6964438 w 7467600"/>
              <a:gd name="connsiteY862" fmla="*/ 2209505 h 6858000"/>
              <a:gd name="connsiteX863" fmla="*/ 7367862 w 7467600"/>
              <a:gd name="connsiteY863" fmla="*/ 2806833 h 6858000"/>
              <a:gd name="connsiteX864" fmla="*/ 7364329 w 7467600"/>
              <a:gd name="connsiteY864" fmla="*/ 2826907 h 6858000"/>
              <a:gd name="connsiteX865" fmla="*/ 7290545 w 7467600"/>
              <a:gd name="connsiteY865" fmla="*/ 2850663 h 6858000"/>
              <a:gd name="connsiteX866" fmla="*/ 6472036 w 7467600"/>
              <a:gd name="connsiteY866" fmla="*/ 1959003 h 6858000"/>
              <a:gd name="connsiteX867" fmla="*/ 5792897 w 7467600"/>
              <a:gd name="connsiteY867" fmla="*/ 1647747 h 6858000"/>
              <a:gd name="connsiteX868" fmla="*/ 5842751 w 7467600"/>
              <a:gd name="connsiteY868" fmla="*/ 1816112 h 6858000"/>
              <a:gd name="connsiteX869" fmla="*/ 5847424 w 7467600"/>
              <a:gd name="connsiteY869" fmla="*/ 1815776 h 6858000"/>
              <a:gd name="connsiteX870" fmla="*/ 6399821 w 7467600"/>
              <a:gd name="connsiteY870" fmla="*/ 2344799 h 6858000"/>
              <a:gd name="connsiteX871" fmla="*/ 6323232 w 7467600"/>
              <a:gd name="connsiteY871" fmla="*/ 2389634 h 6858000"/>
              <a:gd name="connsiteX872" fmla="*/ 5942958 w 7467600"/>
              <a:gd name="connsiteY872" fmla="*/ 2077708 h 6858000"/>
              <a:gd name="connsiteX873" fmla="*/ 5921559 w 7467600"/>
              <a:gd name="connsiteY873" fmla="*/ 2378596 h 6858000"/>
              <a:gd name="connsiteX874" fmla="*/ 5817651 w 7467600"/>
              <a:gd name="connsiteY874" fmla="*/ 3023919 h 6858000"/>
              <a:gd name="connsiteX875" fmla="*/ 5729634 w 7467600"/>
              <a:gd name="connsiteY875" fmla="*/ 3051849 h 6858000"/>
              <a:gd name="connsiteX876" fmla="*/ 5611018 w 7467600"/>
              <a:gd name="connsiteY876" fmla="*/ 2316769 h 6858000"/>
              <a:gd name="connsiteX877" fmla="*/ 5687608 w 7467600"/>
              <a:gd name="connsiteY877" fmla="*/ 2039972 h 6858000"/>
              <a:gd name="connsiteX878" fmla="*/ 5657554 w 7467600"/>
              <a:gd name="connsiteY878" fmla="*/ 1576445 h 6858000"/>
              <a:gd name="connsiteX879" fmla="*/ 5150475 w 7467600"/>
              <a:gd name="connsiteY879" fmla="*/ 1274012 h 6858000"/>
              <a:gd name="connsiteX880" fmla="*/ 5349142 w 7467600"/>
              <a:gd name="connsiteY880" fmla="*/ 2204405 h 6858000"/>
              <a:gd name="connsiteX881" fmla="*/ 5262214 w 7467600"/>
              <a:gd name="connsiteY881" fmla="*/ 2233836 h 6858000"/>
              <a:gd name="connsiteX882" fmla="*/ 4981539 w 7467600"/>
              <a:gd name="connsiteY882" fmla="*/ 1542201 h 6858000"/>
              <a:gd name="connsiteX883" fmla="*/ 4958461 w 7467600"/>
              <a:gd name="connsiteY883" fmla="*/ 1136957 h 6858000"/>
              <a:gd name="connsiteX884" fmla="*/ 4655015 w 7467600"/>
              <a:gd name="connsiteY884" fmla="*/ 891426 h 6858000"/>
              <a:gd name="connsiteX885" fmla="*/ 4348002 w 7467600"/>
              <a:gd name="connsiteY885" fmla="*/ 2205895 h 6858000"/>
              <a:gd name="connsiteX886" fmla="*/ 4262250 w 7467600"/>
              <a:gd name="connsiteY886" fmla="*/ 2219972 h 6858000"/>
              <a:gd name="connsiteX887" fmla="*/ 4550611 w 7467600"/>
              <a:gd name="connsiteY887" fmla="*/ 817540 h 6858000"/>
              <a:gd name="connsiteX888" fmla="*/ 4564418 w 7467600"/>
              <a:gd name="connsiteY888" fmla="*/ 808293 h 6858000"/>
              <a:gd name="connsiteX889" fmla="*/ 4266388 w 7467600"/>
              <a:gd name="connsiteY889" fmla="*/ 500083 h 6858000"/>
              <a:gd name="connsiteX890" fmla="*/ 4032842 w 7467600"/>
              <a:gd name="connsiteY890" fmla="*/ 211809 h 6858000"/>
              <a:gd name="connsiteX891" fmla="*/ 3882765 w 7467600"/>
              <a:gd name="connsiteY891" fmla="*/ 0 h 6858000"/>
              <a:gd name="connsiteX892" fmla="*/ 3721337 w 7467600"/>
              <a:gd name="connsiteY892" fmla="*/ 0 h 6858000"/>
              <a:gd name="connsiteX893" fmla="*/ 3797544 w 7467600"/>
              <a:gd name="connsiteY893" fmla="*/ 0 h 6858000"/>
              <a:gd name="connsiteX894" fmla="*/ 3775734 w 7467600"/>
              <a:gd name="connsiteY894" fmla="*/ 95131 h 6858000"/>
              <a:gd name="connsiteX895" fmla="*/ 3724807 w 7467600"/>
              <a:gd name="connsiteY895" fmla="*/ 272257 h 6858000"/>
              <a:gd name="connsiteX896" fmla="*/ 3726844 w 7467600"/>
              <a:gd name="connsiteY896" fmla="*/ 282988 h 6858000"/>
              <a:gd name="connsiteX897" fmla="*/ 3742664 w 7467600"/>
              <a:gd name="connsiteY897" fmla="*/ 279918 h 6858000"/>
              <a:gd name="connsiteX898" fmla="*/ 4103910 w 7467600"/>
              <a:gd name="connsiteY898" fmla="*/ 1161917 h 6858000"/>
              <a:gd name="connsiteX899" fmla="*/ 4020269 w 7467600"/>
              <a:gd name="connsiteY899" fmla="*/ 1200406 h 6858000"/>
              <a:gd name="connsiteX900" fmla="*/ 3674882 w 7467600"/>
              <a:gd name="connsiteY900" fmla="*/ 488524 h 6858000"/>
              <a:gd name="connsiteX901" fmla="*/ 3132682 w 7467600"/>
              <a:gd name="connsiteY901" fmla="*/ 1072284 h 6858000"/>
              <a:gd name="connsiteX902" fmla="*/ 2716346 w 7467600"/>
              <a:gd name="connsiteY902" fmla="*/ 1276376 h 6858000"/>
              <a:gd name="connsiteX903" fmla="*/ 2716772 w 7467600"/>
              <a:gd name="connsiteY903" fmla="*/ 1255462 h 6858000"/>
              <a:gd name="connsiteX904" fmla="*/ 3471096 w 7467600"/>
              <a:gd name="connsiteY904" fmla="*/ 437072 h 6858000"/>
              <a:gd name="connsiteX905" fmla="*/ 3639057 w 7467600"/>
              <a:gd name="connsiteY905" fmla="*/ 286334 h 6858000"/>
              <a:gd name="connsiteX906" fmla="*/ 3640309 w 7467600"/>
              <a:gd name="connsiteY906" fmla="*/ 284664 h 6858000"/>
              <a:gd name="connsiteX907" fmla="*/ 3646022 w 7467600"/>
              <a:gd name="connsiteY907" fmla="*/ 276711 h 6858000"/>
              <a:gd name="connsiteX908" fmla="*/ 3707943 w 7467600"/>
              <a:gd name="connsiteY908" fmla="*/ 65958 h 6858000"/>
              <a:gd name="connsiteX909" fmla="*/ 3721337 w 7467600"/>
              <a:gd name="connsiteY909" fmla="*/ 0 h 6858000"/>
              <a:gd name="connsiteX910" fmla="*/ 2867960 w 7467600"/>
              <a:gd name="connsiteY910" fmla="*/ 0 h 6858000"/>
              <a:gd name="connsiteX911" fmla="*/ 2926351 w 7467600"/>
              <a:gd name="connsiteY911" fmla="*/ 0 h 6858000"/>
              <a:gd name="connsiteX912" fmla="*/ 2902823 w 7467600"/>
              <a:gd name="connsiteY912" fmla="*/ 262929 h 6858000"/>
              <a:gd name="connsiteX913" fmla="*/ 2940663 w 7467600"/>
              <a:gd name="connsiteY913" fmla="*/ 140884 h 6858000"/>
              <a:gd name="connsiteX914" fmla="*/ 2947039 w 7467600"/>
              <a:gd name="connsiteY914" fmla="*/ 122524 h 6858000"/>
              <a:gd name="connsiteX915" fmla="*/ 2984316 w 7467600"/>
              <a:gd name="connsiteY915" fmla="*/ 0 h 6858000"/>
              <a:gd name="connsiteX916" fmla="*/ 3016114 w 7467600"/>
              <a:gd name="connsiteY916" fmla="*/ 0 h 6858000"/>
              <a:gd name="connsiteX917" fmla="*/ 2979949 w 7467600"/>
              <a:gd name="connsiteY917" fmla="*/ 119274 h 6858000"/>
              <a:gd name="connsiteX918" fmla="*/ 3023879 w 7467600"/>
              <a:gd name="connsiteY918" fmla="*/ 0 h 6858000"/>
              <a:gd name="connsiteX919" fmla="*/ 3105400 w 7467600"/>
              <a:gd name="connsiteY919" fmla="*/ 0 h 6858000"/>
              <a:gd name="connsiteX920" fmla="*/ 3094669 w 7467600"/>
              <a:gd name="connsiteY920" fmla="*/ 30308 h 6858000"/>
              <a:gd name="connsiteX921" fmla="*/ 2901945 w 7467600"/>
              <a:gd name="connsiteY921" fmla="*/ 466538 h 6858000"/>
              <a:gd name="connsiteX922" fmla="*/ 2815209 w 7467600"/>
              <a:gd name="connsiteY922" fmla="*/ 497361 h 6858000"/>
              <a:gd name="connsiteX923" fmla="*/ 2844845 w 7467600"/>
              <a:gd name="connsiteY923" fmla="*/ 127638 h 6858000"/>
              <a:gd name="connsiteX924" fmla="*/ 2867960 w 7467600"/>
              <a:gd name="connsiteY924" fmla="*/ 0 h 6858000"/>
              <a:gd name="connsiteX925" fmla="*/ 1057230 w 7467600"/>
              <a:gd name="connsiteY925" fmla="*/ 0 h 6858000"/>
              <a:gd name="connsiteX926" fmla="*/ 1111003 w 7467600"/>
              <a:gd name="connsiteY926" fmla="*/ 0 h 6858000"/>
              <a:gd name="connsiteX927" fmla="*/ 1125553 w 7467600"/>
              <a:gd name="connsiteY927" fmla="*/ 52588 h 6858000"/>
              <a:gd name="connsiteX928" fmla="*/ 1304276 w 7467600"/>
              <a:gd name="connsiteY928" fmla="*/ 476275 h 6858000"/>
              <a:gd name="connsiteX929" fmla="*/ 1492066 w 7467600"/>
              <a:gd name="connsiteY929" fmla="*/ 886333 h 6858000"/>
              <a:gd name="connsiteX930" fmla="*/ 1423698 w 7467600"/>
              <a:gd name="connsiteY930" fmla="*/ 710817 h 6858000"/>
              <a:gd name="connsiteX931" fmla="*/ 1357609 w 7467600"/>
              <a:gd name="connsiteY931" fmla="*/ 532892 h 6858000"/>
              <a:gd name="connsiteX932" fmla="*/ 1309550 w 7467600"/>
              <a:gd name="connsiteY932" fmla="*/ 374031 h 6858000"/>
              <a:gd name="connsiteX933" fmla="*/ 1193673 w 7467600"/>
              <a:gd name="connsiteY933" fmla="*/ 49533 h 6858000"/>
              <a:gd name="connsiteX934" fmla="*/ 1164391 w 7467600"/>
              <a:gd name="connsiteY934" fmla="*/ 0 h 6858000"/>
              <a:gd name="connsiteX935" fmla="*/ 1200666 w 7467600"/>
              <a:gd name="connsiteY935" fmla="*/ 0 h 6858000"/>
              <a:gd name="connsiteX936" fmla="*/ 1223408 w 7467600"/>
              <a:gd name="connsiteY936" fmla="*/ 38996 h 6858000"/>
              <a:gd name="connsiteX937" fmla="*/ 1339635 w 7467600"/>
              <a:gd name="connsiteY937" fmla="*/ 365517 h 6858000"/>
              <a:gd name="connsiteX938" fmla="*/ 1387469 w 7467600"/>
              <a:gd name="connsiteY938" fmla="*/ 523079 h 6858000"/>
              <a:gd name="connsiteX939" fmla="*/ 1452685 w 7467600"/>
              <a:gd name="connsiteY939" fmla="*/ 699806 h 6858000"/>
              <a:gd name="connsiteX940" fmla="*/ 1492092 w 7467600"/>
              <a:gd name="connsiteY940" fmla="*/ 800424 h 6858000"/>
              <a:gd name="connsiteX941" fmla="*/ 1455302 w 7467600"/>
              <a:gd name="connsiteY941" fmla="*/ 632913 h 6858000"/>
              <a:gd name="connsiteX942" fmla="*/ 1222336 w 7467600"/>
              <a:gd name="connsiteY942" fmla="*/ 9480 h 6858000"/>
              <a:gd name="connsiteX943" fmla="*/ 1214634 w 7467600"/>
              <a:gd name="connsiteY943" fmla="*/ 0 h 6858000"/>
              <a:gd name="connsiteX944" fmla="*/ 1289827 w 7467600"/>
              <a:gd name="connsiteY944" fmla="*/ 0 h 6858000"/>
              <a:gd name="connsiteX945" fmla="*/ 1321076 w 7467600"/>
              <a:gd name="connsiteY945" fmla="*/ 59722 h 6858000"/>
              <a:gd name="connsiteX946" fmla="*/ 1512579 w 7467600"/>
              <a:gd name="connsiteY946" fmla="*/ 626441 h 6858000"/>
              <a:gd name="connsiteX947" fmla="*/ 1506076 w 7467600"/>
              <a:gd name="connsiteY947" fmla="*/ 1089289 h 6858000"/>
              <a:gd name="connsiteX948" fmla="*/ 1486346 w 7467600"/>
              <a:gd name="connsiteY948" fmla="*/ 1079919 h 6858000"/>
              <a:gd name="connsiteX949" fmla="*/ 1070511 w 7467600"/>
              <a:gd name="connsiteY949" fmla="*/ 48609 h 6858000"/>
              <a:gd name="connsiteX950" fmla="*/ 1057230 w 7467600"/>
              <a:gd name="connsiteY950" fmla="*/ 0 h 6858000"/>
              <a:gd name="connsiteX951" fmla="*/ 43151 w 7467600"/>
              <a:gd name="connsiteY951" fmla="*/ 0 h 6858000"/>
              <a:gd name="connsiteX952" fmla="*/ 95283 w 7467600"/>
              <a:gd name="connsiteY952" fmla="*/ 0 h 6858000"/>
              <a:gd name="connsiteX953" fmla="*/ 300708 w 7467600"/>
              <a:gd name="connsiteY953" fmla="*/ 154571 h 6858000"/>
              <a:gd name="connsiteX954" fmla="*/ 530414 w 7467600"/>
              <a:gd name="connsiteY954" fmla="*/ 354673 h 6858000"/>
              <a:gd name="connsiteX955" fmla="*/ 333785 w 7467600"/>
              <a:gd name="connsiteY955" fmla="*/ 161564 h 6858000"/>
              <a:gd name="connsiteX956" fmla="*/ 147005 w 7467600"/>
              <a:gd name="connsiteY956" fmla="*/ 0 h 6858000"/>
              <a:gd name="connsiteX957" fmla="*/ 272509 w 7467600"/>
              <a:gd name="connsiteY957" fmla="*/ 0 h 6858000"/>
              <a:gd name="connsiteX958" fmla="*/ 326276 w 7467600"/>
              <a:gd name="connsiteY958" fmla="*/ 45847 h 6858000"/>
              <a:gd name="connsiteX959" fmla="*/ 823759 w 7467600"/>
              <a:gd name="connsiteY959" fmla="*/ 574145 h 6858000"/>
              <a:gd name="connsiteX960" fmla="*/ 811254 w 7467600"/>
              <a:gd name="connsiteY960" fmla="*/ 665546 h 6858000"/>
              <a:gd name="connsiteX961" fmla="*/ 154042 w 7467600"/>
              <a:gd name="connsiteY961" fmla="*/ 261522 h 6858000"/>
              <a:gd name="connsiteX962" fmla="*/ 13550 w 7467600"/>
              <a:gd name="connsiteY962" fmla="*/ 158423 h 6858000"/>
              <a:gd name="connsiteX963" fmla="*/ 0 w 7467600"/>
              <a:gd name="connsiteY963" fmla="*/ 146618 h 6858000"/>
              <a:gd name="connsiteX964" fmla="*/ 0 w 7467600"/>
              <a:gd name="connsiteY964" fmla="*/ 59161 h 6858000"/>
              <a:gd name="connsiteX965" fmla="*/ 45427 w 7467600"/>
              <a:gd name="connsiteY965" fmla="*/ 101078 h 6858000"/>
              <a:gd name="connsiteX966" fmla="*/ 630103 w 7467600"/>
              <a:gd name="connsiteY966" fmla="*/ 485885 h 6858000"/>
              <a:gd name="connsiteX967" fmla="*/ 532040 w 7467600"/>
              <a:gd name="connsiteY967" fmla="*/ 399359 h 6858000"/>
              <a:gd name="connsiteX968" fmla="*/ 517618 w 7467600"/>
              <a:gd name="connsiteY968" fmla="*/ 385726 h 6858000"/>
              <a:gd name="connsiteX969" fmla="*/ 285074 w 7467600"/>
              <a:gd name="connsiteY969" fmla="*/ 182755 h 6858000"/>
              <a:gd name="connsiteX970" fmla="*/ 43151 w 7467600"/>
              <a:gd name="connsiteY97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105827 w 7467600"/>
              <a:gd name="connsiteY80" fmla="*/ 5718700 h 6858000"/>
              <a:gd name="connsiteX81" fmla="*/ 7356878 w 7467600"/>
              <a:gd name="connsiteY81" fmla="*/ 5981332 h 6858000"/>
              <a:gd name="connsiteX82" fmla="*/ 7467600 w 7467600"/>
              <a:gd name="connsiteY82" fmla="*/ 6117703 h 6858000"/>
              <a:gd name="connsiteX83" fmla="*/ 7467600 w 7467600"/>
              <a:gd name="connsiteY83" fmla="*/ 6163634 h 6858000"/>
              <a:gd name="connsiteX84" fmla="*/ 7403637 w 7467600"/>
              <a:gd name="connsiteY84" fmla="*/ 6083957 h 6858000"/>
              <a:gd name="connsiteX85" fmla="*/ 7254615 w 7467600"/>
              <a:gd name="connsiteY85" fmla="*/ 5911918 h 6858000"/>
              <a:gd name="connsiteX86" fmla="*/ 7312589 w 7467600"/>
              <a:gd name="connsiteY86" fmla="*/ 5982309 h 6858000"/>
              <a:gd name="connsiteX87" fmla="*/ 7448321 w 7467600"/>
              <a:gd name="connsiteY87" fmla="*/ 6190991 h 6858000"/>
              <a:gd name="connsiteX88" fmla="*/ 7467600 w 7467600"/>
              <a:gd name="connsiteY88" fmla="*/ 6221686 h 6858000"/>
              <a:gd name="connsiteX89" fmla="*/ 7467600 w 7467600"/>
              <a:gd name="connsiteY89" fmla="*/ 6334256 h 6858000"/>
              <a:gd name="connsiteX90" fmla="*/ 7454976 w 7467600"/>
              <a:gd name="connsiteY90" fmla="*/ 6318297 h 6858000"/>
              <a:gd name="connsiteX91" fmla="*/ 1456157 w 7467600"/>
              <a:gd name="connsiteY91" fmla="*/ 5371404 h 6858000"/>
              <a:gd name="connsiteX92" fmla="*/ 1244432 w 7467600"/>
              <a:gd name="connsiteY92" fmla="*/ 5385601 h 6858000"/>
              <a:gd name="connsiteX93" fmla="*/ 973990 w 7467600"/>
              <a:gd name="connsiteY93" fmla="*/ 5424940 h 6858000"/>
              <a:gd name="connsiteX94" fmla="*/ 1103809 w 7467600"/>
              <a:gd name="connsiteY94" fmla="*/ 5433720 h 6858000"/>
              <a:gd name="connsiteX95" fmla="*/ 1123454 w 7467600"/>
              <a:gd name="connsiteY95" fmla="*/ 5435727 h 6858000"/>
              <a:gd name="connsiteX96" fmla="*/ 1737017 w 7467600"/>
              <a:gd name="connsiteY96" fmla="*/ 5452183 h 6858000"/>
              <a:gd name="connsiteX97" fmla="*/ 1824397 w 7467600"/>
              <a:gd name="connsiteY97" fmla="*/ 5447757 h 6858000"/>
              <a:gd name="connsiteX98" fmla="*/ 2070059 w 7467600"/>
              <a:gd name="connsiteY98" fmla="*/ 5441660 h 6858000"/>
              <a:gd name="connsiteX99" fmla="*/ 1456157 w 7467600"/>
              <a:gd name="connsiteY99" fmla="*/ 5371404 h 6858000"/>
              <a:gd name="connsiteX100" fmla="*/ 4988186 w 7467600"/>
              <a:gd name="connsiteY100" fmla="*/ 5216467 h 6858000"/>
              <a:gd name="connsiteX101" fmla="*/ 4777334 w 7467600"/>
              <a:gd name="connsiteY101" fmla="*/ 5406072 h 6858000"/>
              <a:gd name="connsiteX102" fmla="*/ 4718341 w 7467600"/>
              <a:gd name="connsiteY102" fmla="*/ 5468043 h 6858000"/>
              <a:gd name="connsiteX103" fmla="*/ 4604655 w 7467600"/>
              <a:gd name="connsiteY103" fmla="*/ 5583434 h 6858000"/>
              <a:gd name="connsiteX104" fmla="*/ 4565074 w 7467600"/>
              <a:gd name="connsiteY104" fmla="*/ 5618550 h 6858000"/>
              <a:gd name="connsiteX105" fmla="*/ 4988186 w 7467600"/>
              <a:gd name="connsiteY105" fmla="*/ 5216467 h 6858000"/>
              <a:gd name="connsiteX106" fmla="*/ 4978032 w 7467600"/>
              <a:gd name="connsiteY106" fmla="*/ 5183809 h 6858000"/>
              <a:gd name="connsiteX107" fmla="*/ 4463413 w 7467600"/>
              <a:gd name="connsiteY107" fmla="*/ 5615162 h 6858000"/>
              <a:gd name="connsiteX108" fmla="*/ 4358134 w 7467600"/>
              <a:gd name="connsiteY108" fmla="*/ 5742791 h 6858000"/>
              <a:gd name="connsiteX109" fmla="*/ 4376219 w 7467600"/>
              <a:gd name="connsiteY109" fmla="*/ 5729027 h 6858000"/>
              <a:gd name="connsiteX110" fmla="*/ 4582340 w 7467600"/>
              <a:gd name="connsiteY110" fmla="*/ 5561037 h 6858000"/>
              <a:gd name="connsiteX111" fmla="*/ 4694684 w 7467600"/>
              <a:gd name="connsiteY111" fmla="*/ 5447098 h 6858000"/>
              <a:gd name="connsiteX112" fmla="*/ 4754123 w 7467600"/>
              <a:gd name="connsiteY112" fmla="*/ 5384643 h 6858000"/>
              <a:gd name="connsiteX113" fmla="*/ 4978032 w 7467600"/>
              <a:gd name="connsiteY113" fmla="*/ 5183809 h 6858000"/>
              <a:gd name="connsiteX114" fmla="*/ 1903353 w 7467600"/>
              <a:gd name="connsiteY114" fmla="*/ 5044827 h 6858000"/>
              <a:gd name="connsiteX115" fmla="*/ 1936931 w 7467600"/>
              <a:gd name="connsiteY115" fmla="*/ 5093954 h 6858000"/>
              <a:gd name="connsiteX116" fmla="*/ 2195868 w 7467600"/>
              <a:gd name="connsiteY116" fmla="*/ 5396574 h 6858000"/>
              <a:gd name="connsiteX117" fmla="*/ 2088852 w 7467600"/>
              <a:gd name="connsiteY117" fmla="*/ 5166123 h 6858000"/>
              <a:gd name="connsiteX118" fmla="*/ 1958241 w 7467600"/>
              <a:gd name="connsiteY118" fmla="*/ 5067955 h 6858000"/>
              <a:gd name="connsiteX119" fmla="*/ 1903353 w 7467600"/>
              <a:gd name="connsiteY119" fmla="*/ 5044827 h 6858000"/>
              <a:gd name="connsiteX120" fmla="*/ 1979378 w 7467600"/>
              <a:gd name="connsiteY120" fmla="*/ 4769504 h 6858000"/>
              <a:gd name="connsiteX121" fmla="*/ 2882120 w 7467600"/>
              <a:gd name="connsiteY121" fmla="*/ 5064547 h 6858000"/>
              <a:gd name="connsiteX122" fmla="*/ 2793103 w 7467600"/>
              <a:gd name="connsiteY122" fmla="*/ 5039699 h 6858000"/>
              <a:gd name="connsiteX123" fmla="*/ 2770041 w 7467600"/>
              <a:gd name="connsiteY123" fmla="*/ 5033634 h 6858000"/>
              <a:gd name="connsiteX124" fmla="*/ 1979378 w 7467600"/>
              <a:gd name="connsiteY124" fmla="*/ 4769504 h 6858000"/>
              <a:gd name="connsiteX125" fmla="*/ 1927410 w 7467600"/>
              <a:gd name="connsiteY125" fmla="*/ 4716164 h 6858000"/>
              <a:gd name="connsiteX126" fmla="*/ 1959587 w 7467600"/>
              <a:gd name="connsiteY126" fmla="*/ 4728849 h 6858000"/>
              <a:gd name="connsiteX127" fmla="*/ 2777707 w 7467600"/>
              <a:gd name="connsiteY127" fmla="*/ 5003991 h 6858000"/>
              <a:gd name="connsiteX128" fmla="*/ 2800768 w 7467600"/>
              <a:gd name="connsiteY128" fmla="*/ 5010056 h 6858000"/>
              <a:gd name="connsiteX129" fmla="*/ 2879408 w 7467600"/>
              <a:gd name="connsiteY129" fmla="*/ 5031590 h 6858000"/>
              <a:gd name="connsiteX130" fmla="*/ 2862295 w 7467600"/>
              <a:gd name="connsiteY130" fmla="*/ 5022958 h 6858000"/>
              <a:gd name="connsiteX131" fmla="*/ 2813343 w 7467600"/>
              <a:gd name="connsiteY131" fmla="*/ 4998369 h 6858000"/>
              <a:gd name="connsiteX132" fmla="*/ 2646245 w 7467600"/>
              <a:gd name="connsiteY132" fmla="*/ 4930999 h 6858000"/>
              <a:gd name="connsiteX133" fmla="*/ 1999243 w 7467600"/>
              <a:gd name="connsiteY133" fmla="*/ 4730524 h 6858000"/>
              <a:gd name="connsiteX134" fmla="*/ 1979527 w 7467600"/>
              <a:gd name="connsiteY134" fmla="*/ 4726651 h 6858000"/>
              <a:gd name="connsiteX135" fmla="*/ 1927410 w 7467600"/>
              <a:gd name="connsiteY135" fmla="*/ 4716164 h 6858000"/>
              <a:gd name="connsiteX136" fmla="*/ 1997014 w 7467600"/>
              <a:gd name="connsiteY136" fmla="*/ 4698007 h 6858000"/>
              <a:gd name="connsiteX137" fmla="*/ 2005458 w 7467600"/>
              <a:gd name="connsiteY137" fmla="*/ 4699540 h 6858000"/>
              <a:gd name="connsiteX138" fmla="*/ 2657186 w 7467600"/>
              <a:gd name="connsiteY138" fmla="*/ 4901687 h 6858000"/>
              <a:gd name="connsiteX139" fmla="*/ 2826662 w 7467600"/>
              <a:gd name="connsiteY139" fmla="*/ 4970362 h 6858000"/>
              <a:gd name="connsiteX140" fmla="*/ 2876100 w 7467600"/>
              <a:gd name="connsiteY140" fmla="*/ 4995397 h 6858000"/>
              <a:gd name="connsiteX141" fmla="*/ 3042600 w 7467600"/>
              <a:gd name="connsiteY141" fmla="*/ 5059532 h 6858000"/>
              <a:gd name="connsiteX142" fmla="*/ 1997014 w 7467600"/>
              <a:gd name="connsiteY142" fmla="*/ 4698007 h 6858000"/>
              <a:gd name="connsiteX143" fmla="*/ 2305292 w 7467600"/>
              <a:gd name="connsiteY143" fmla="*/ 4219492 h 6858000"/>
              <a:gd name="connsiteX144" fmla="*/ 3360922 w 7467600"/>
              <a:gd name="connsiteY144" fmla="*/ 4529373 h 6858000"/>
              <a:gd name="connsiteX145" fmla="*/ 3492420 w 7467600"/>
              <a:gd name="connsiteY145" fmla="*/ 4510145 h 6858000"/>
              <a:gd name="connsiteX146" fmla="*/ 3364086 w 7467600"/>
              <a:gd name="connsiteY146" fmla="*/ 4480340 h 6858000"/>
              <a:gd name="connsiteX147" fmla="*/ 3225818 w 7467600"/>
              <a:gd name="connsiteY147" fmla="*/ 4411822 h 6858000"/>
              <a:gd name="connsiteX148" fmla="*/ 3129696 w 7467600"/>
              <a:gd name="connsiteY148" fmla="*/ 4360704 h 6858000"/>
              <a:gd name="connsiteX149" fmla="*/ 2814545 w 7467600"/>
              <a:gd name="connsiteY149" fmla="*/ 4282955 h 6858000"/>
              <a:gd name="connsiteX150" fmla="*/ 2305292 w 7467600"/>
              <a:gd name="connsiteY150" fmla="*/ 4219492 h 6858000"/>
              <a:gd name="connsiteX151" fmla="*/ 2626982 w 7467600"/>
              <a:gd name="connsiteY151" fmla="*/ 4206450 h 6858000"/>
              <a:gd name="connsiteX152" fmla="*/ 2490617 w 7467600"/>
              <a:gd name="connsiteY152" fmla="*/ 4206951 h 6858000"/>
              <a:gd name="connsiteX153" fmla="*/ 2819869 w 7467600"/>
              <a:gd name="connsiteY153" fmla="*/ 4252936 h 6858000"/>
              <a:gd name="connsiteX154" fmla="*/ 3143018 w 7467600"/>
              <a:gd name="connsiteY154" fmla="*/ 4332698 h 6858000"/>
              <a:gd name="connsiteX155" fmla="*/ 3241520 w 7467600"/>
              <a:gd name="connsiteY155" fmla="*/ 4385112 h 6858000"/>
              <a:gd name="connsiteX156" fmla="*/ 3374575 w 7467600"/>
              <a:gd name="connsiteY156" fmla="*/ 4451517 h 6858000"/>
              <a:gd name="connsiteX157" fmla="*/ 3505221 w 7467600"/>
              <a:gd name="connsiteY157" fmla="*/ 4480757 h 6858000"/>
              <a:gd name="connsiteX158" fmla="*/ 2626982 w 7467600"/>
              <a:gd name="connsiteY158" fmla="*/ 4206450 h 6858000"/>
              <a:gd name="connsiteX159" fmla="*/ 1310106 w 7467600"/>
              <a:gd name="connsiteY159" fmla="*/ 3943217 h 6858000"/>
              <a:gd name="connsiteX160" fmla="*/ 854994 w 7467600"/>
              <a:gd name="connsiteY160" fmla="*/ 4399136 h 6858000"/>
              <a:gd name="connsiteX161" fmla="*/ 742462 w 7467600"/>
              <a:gd name="connsiteY161" fmla="*/ 4594648 h 6858000"/>
              <a:gd name="connsiteX162" fmla="*/ 820602 w 7467600"/>
              <a:gd name="connsiteY162" fmla="*/ 4485915 h 6858000"/>
              <a:gd name="connsiteX163" fmla="*/ 878295 w 7467600"/>
              <a:gd name="connsiteY163" fmla="*/ 4403594 h 6858000"/>
              <a:gd name="connsiteX164" fmla="*/ 1240607 w 7467600"/>
              <a:gd name="connsiteY164" fmla="*/ 4010401 h 6858000"/>
              <a:gd name="connsiteX165" fmla="*/ 1310106 w 7467600"/>
              <a:gd name="connsiteY165" fmla="*/ 3943217 h 6858000"/>
              <a:gd name="connsiteX166" fmla="*/ 1423113 w 7467600"/>
              <a:gd name="connsiteY166" fmla="*/ 3874565 h 6858000"/>
              <a:gd name="connsiteX167" fmla="*/ 1260565 w 7467600"/>
              <a:gd name="connsiteY167" fmla="*/ 4031982 h 6858000"/>
              <a:gd name="connsiteX168" fmla="*/ 901900 w 7467600"/>
              <a:gd name="connsiteY168" fmla="*/ 4421236 h 6858000"/>
              <a:gd name="connsiteX169" fmla="*/ 845044 w 7467600"/>
              <a:gd name="connsiteY169" fmla="*/ 4502436 h 6858000"/>
              <a:gd name="connsiteX170" fmla="*/ 685926 w 7467600"/>
              <a:gd name="connsiteY170" fmla="*/ 4703069 h 6858000"/>
              <a:gd name="connsiteX171" fmla="*/ 684248 w 7467600"/>
              <a:gd name="connsiteY171" fmla="*/ 4706721 h 6858000"/>
              <a:gd name="connsiteX172" fmla="*/ 1423113 w 7467600"/>
              <a:gd name="connsiteY172" fmla="*/ 3874565 h 6858000"/>
              <a:gd name="connsiteX173" fmla="*/ 3316479 w 7467600"/>
              <a:gd name="connsiteY173" fmla="*/ 3872136 h 6858000"/>
              <a:gd name="connsiteX174" fmla="*/ 3546806 w 7467600"/>
              <a:gd name="connsiteY174" fmla="*/ 4356139 h 6858000"/>
              <a:gd name="connsiteX175" fmla="*/ 3364433 w 7467600"/>
              <a:gd name="connsiteY175" fmla="*/ 3953121 h 6858000"/>
              <a:gd name="connsiteX176" fmla="*/ 3316479 w 7467600"/>
              <a:gd name="connsiteY176" fmla="*/ 3872136 h 6858000"/>
              <a:gd name="connsiteX177" fmla="*/ 3291335 w 7467600"/>
              <a:gd name="connsiteY177" fmla="*/ 3767420 h 6858000"/>
              <a:gd name="connsiteX178" fmla="*/ 3390805 w 7467600"/>
              <a:gd name="connsiteY178" fmla="*/ 3937163 h 6858000"/>
              <a:gd name="connsiteX179" fmla="*/ 3579062 w 7467600"/>
              <a:gd name="connsiteY179" fmla="*/ 4359040 h 6858000"/>
              <a:gd name="connsiteX180" fmla="*/ 3467355 w 7467600"/>
              <a:gd name="connsiteY180" fmla="*/ 3988130 h 6858000"/>
              <a:gd name="connsiteX181" fmla="*/ 3310753 w 7467600"/>
              <a:gd name="connsiteY181" fmla="*/ 3787140 h 6858000"/>
              <a:gd name="connsiteX182" fmla="*/ 3291335 w 7467600"/>
              <a:gd name="connsiteY182" fmla="*/ 3767420 h 6858000"/>
              <a:gd name="connsiteX183" fmla="*/ 1635889 w 7467600"/>
              <a:gd name="connsiteY183" fmla="*/ 3709494 h 6858000"/>
              <a:gd name="connsiteX184" fmla="*/ 1634800 w 7467600"/>
              <a:gd name="connsiteY184" fmla="*/ 3731111 h 6858000"/>
              <a:gd name="connsiteX185" fmla="*/ 1635889 w 7467600"/>
              <a:gd name="connsiteY185" fmla="*/ 3709494 h 6858000"/>
              <a:gd name="connsiteX186" fmla="*/ 1510397 w 7467600"/>
              <a:gd name="connsiteY186" fmla="*/ 3684705 h 6858000"/>
              <a:gd name="connsiteX187" fmla="*/ 1146550 w 7467600"/>
              <a:gd name="connsiteY187" fmla="*/ 3802012 h 6858000"/>
              <a:gd name="connsiteX188" fmla="*/ 698834 w 7467600"/>
              <a:gd name="connsiteY188" fmla="*/ 3952272 h 6858000"/>
              <a:gd name="connsiteX189" fmla="*/ 34256 w 7467600"/>
              <a:gd name="connsiteY189" fmla="*/ 4347603 h 6858000"/>
              <a:gd name="connsiteX190" fmla="*/ 527241 w 7467600"/>
              <a:gd name="connsiteY190" fmla="*/ 4065078 h 6858000"/>
              <a:gd name="connsiteX191" fmla="*/ 1510397 w 7467600"/>
              <a:gd name="connsiteY191" fmla="*/ 3684705 h 6858000"/>
              <a:gd name="connsiteX192" fmla="*/ 1313114 w 7467600"/>
              <a:gd name="connsiteY192" fmla="*/ 3655216 h 6858000"/>
              <a:gd name="connsiteX193" fmla="*/ 1109304 w 7467600"/>
              <a:gd name="connsiteY193" fmla="*/ 3669030 h 6858000"/>
              <a:gd name="connsiteX194" fmla="*/ 8129 w 7467600"/>
              <a:gd name="connsiteY194" fmla="*/ 4330519 h 6858000"/>
              <a:gd name="connsiteX195" fmla="*/ 687572 w 7467600"/>
              <a:gd name="connsiteY195" fmla="*/ 3925629 h 6858000"/>
              <a:gd name="connsiteX196" fmla="*/ 1138365 w 7467600"/>
              <a:gd name="connsiteY196" fmla="*/ 3774515 h 6858000"/>
              <a:gd name="connsiteX197" fmla="*/ 1505579 w 7467600"/>
              <a:gd name="connsiteY197" fmla="*/ 3655526 h 6858000"/>
              <a:gd name="connsiteX198" fmla="*/ 1313114 w 7467600"/>
              <a:gd name="connsiteY198" fmla="*/ 3655216 h 6858000"/>
              <a:gd name="connsiteX199" fmla="*/ 3655073 w 7467600"/>
              <a:gd name="connsiteY199" fmla="*/ 3650884 h 6858000"/>
              <a:gd name="connsiteX200" fmla="*/ 3989938 w 7467600"/>
              <a:gd name="connsiteY200" fmla="*/ 3991685 h 6858000"/>
              <a:gd name="connsiteX201" fmla="*/ 4393907 w 7467600"/>
              <a:gd name="connsiteY201" fmla="*/ 4261258 h 6858000"/>
              <a:gd name="connsiteX202" fmla="*/ 4648051 w 7467600"/>
              <a:gd name="connsiteY202" fmla="*/ 4374051 h 6858000"/>
              <a:gd name="connsiteX203" fmla="*/ 4383389 w 7467600"/>
              <a:gd name="connsiteY203" fmla="*/ 4184369 h 6858000"/>
              <a:gd name="connsiteX204" fmla="*/ 4165508 w 7467600"/>
              <a:gd name="connsiteY204" fmla="*/ 4035196 h 6858000"/>
              <a:gd name="connsiteX205" fmla="*/ 4068162 w 7467600"/>
              <a:gd name="connsiteY205" fmla="*/ 3953394 h 6858000"/>
              <a:gd name="connsiteX206" fmla="*/ 3981416 w 7467600"/>
              <a:gd name="connsiteY206" fmla="*/ 3880482 h 6858000"/>
              <a:gd name="connsiteX207" fmla="*/ 3800147 w 7467600"/>
              <a:gd name="connsiteY207" fmla="*/ 3749872 h 6858000"/>
              <a:gd name="connsiteX208" fmla="*/ 3655073 w 7467600"/>
              <a:gd name="connsiteY208" fmla="*/ 3650884 h 6858000"/>
              <a:gd name="connsiteX209" fmla="*/ 3670252 w 7467600"/>
              <a:gd name="connsiteY209" fmla="*/ 3622798 h 6858000"/>
              <a:gd name="connsiteX210" fmla="*/ 3817258 w 7467600"/>
              <a:gd name="connsiteY210" fmla="*/ 3723577 h 6858000"/>
              <a:gd name="connsiteX211" fmla="*/ 4000461 w 7467600"/>
              <a:gd name="connsiteY211" fmla="*/ 3855966 h 6858000"/>
              <a:gd name="connsiteX212" fmla="*/ 4088180 w 7467600"/>
              <a:gd name="connsiteY212" fmla="*/ 3929774 h 6858000"/>
              <a:gd name="connsiteX213" fmla="*/ 4184555 w 7467600"/>
              <a:gd name="connsiteY213" fmla="*/ 4010683 h 6858000"/>
              <a:gd name="connsiteX214" fmla="*/ 4399563 w 7467600"/>
              <a:gd name="connsiteY214" fmla="*/ 4158106 h 6858000"/>
              <a:gd name="connsiteX215" fmla="*/ 4684469 w 7467600"/>
              <a:gd name="connsiteY215" fmla="*/ 4364680 h 6858000"/>
              <a:gd name="connsiteX216" fmla="*/ 4690271 w 7467600"/>
              <a:gd name="connsiteY216" fmla="*/ 4370034 h 6858000"/>
              <a:gd name="connsiteX217" fmla="*/ 4136093 w 7467600"/>
              <a:gd name="connsiteY217" fmla="*/ 3858466 h 6858000"/>
              <a:gd name="connsiteX218" fmla="*/ 3670252 w 7467600"/>
              <a:gd name="connsiteY218" fmla="*/ 3622798 h 6858000"/>
              <a:gd name="connsiteX219" fmla="*/ 4440129 w 7467600"/>
              <a:gd name="connsiteY219" fmla="*/ 3448571 h 6858000"/>
              <a:gd name="connsiteX220" fmla="*/ 4856525 w 7467600"/>
              <a:gd name="connsiteY220" fmla="*/ 3915351 h 6858000"/>
              <a:gd name="connsiteX221" fmla="*/ 5059055 w 7467600"/>
              <a:gd name="connsiteY221" fmla="*/ 4108918 h 6858000"/>
              <a:gd name="connsiteX222" fmla="*/ 5290070 w 7467600"/>
              <a:gd name="connsiteY222" fmla="*/ 4263619 h 6858000"/>
              <a:gd name="connsiteX223" fmla="*/ 4834991 w 7467600"/>
              <a:gd name="connsiteY223" fmla="*/ 3830985 h 6858000"/>
              <a:gd name="connsiteX224" fmla="*/ 4440129 w 7467600"/>
              <a:gd name="connsiteY224" fmla="*/ 3448571 h 6858000"/>
              <a:gd name="connsiteX225" fmla="*/ 4441737 w 7467600"/>
              <a:gd name="connsiteY225" fmla="*/ 3399734 h 6858000"/>
              <a:gd name="connsiteX226" fmla="*/ 4431236 w 7467600"/>
              <a:gd name="connsiteY226" fmla="*/ 3400954 h 6858000"/>
              <a:gd name="connsiteX227" fmla="*/ 4557150 w 7467600"/>
              <a:gd name="connsiteY227" fmla="*/ 3510023 h 6858000"/>
              <a:gd name="connsiteX228" fmla="*/ 4856936 w 7467600"/>
              <a:gd name="connsiteY228" fmla="*/ 3809146 h 6858000"/>
              <a:gd name="connsiteX229" fmla="*/ 5111996 w 7467600"/>
              <a:gd name="connsiteY229" fmla="*/ 4065759 h 6858000"/>
              <a:gd name="connsiteX230" fmla="*/ 5388878 w 7467600"/>
              <a:gd name="connsiteY230" fmla="*/ 4300185 h 6858000"/>
              <a:gd name="connsiteX231" fmla="*/ 5425556 w 7467600"/>
              <a:gd name="connsiteY231" fmla="*/ 4308967 h 6858000"/>
              <a:gd name="connsiteX232" fmla="*/ 4943646 w 7467600"/>
              <a:gd name="connsiteY232" fmla="*/ 3822916 h 6858000"/>
              <a:gd name="connsiteX233" fmla="*/ 4594837 w 7467600"/>
              <a:gd name="connsiteY233" fmla="*/ 3532274 h 6858000"/>
              <a:gd name="connsiteX234" fmla="*/ 4441737 w 7467600"/>
              <a:gd name="connsiteY234" fmla="*/ 3399734 h 6858000"/>
              <a:gd name="connsiteX235" fmla="*/ 5425834 w 7467600"/>
              <a:gd name="connsiteY235" fmla="*/ 3162785 h 6858000"/>
              <a:gd name="connsiteX236" fmla="*/ 5401644 w 7467600"/>
              <a:gd name="connsiteY236" fmla="*/ 3617847 h 6858000"/>
              <a:gd name="connsiteX237" fmla="*/ 5467256 w 7467600"/>
              <a:gd name="connsiteY237" fmla="*/ 4175494 h 6858000"/>
              <a:gd name="connsiteX238" fmla="*/ 5448069 w 7467600"/>
              <a:gd name="connsiteY238" fmla="*/ 3567554 h 6858000"/>
              <a:gd name="connsiteX239" fmla="*/ 5425834 w 7467600"/>
              <a:gd name="connsiteY239" fmla="*/ 3162785 h 6858000"/>
              <a:gd name="connsiteX240" fmla="*/ 1318687 w 7467600"/>
              <a:gd name="connsiteY240" fmla="*/ 3113840 h 6858000"/>
              <a:gd name="connsiteX241" fmla="*/ 1066793 w 7467600"/>
              <a:gd name="connsiteY241" fmla="*/ 3212171 h 6858000"/>
              <a:gd name="connsiteX242" fmla="*/ 993319 w 7467600"/>
              <a:gd name="connsiteY242" fmla="*/ 3247648 h 6858000"/>
              <a:gd name="connsiteX243" fmla="*/ 853081 w 7467600"/>
              <a:gd name="connsiteY243" fmla="*/ 3312410 h 6858000"/>
              <a:gd name="connsiteX244" fmla="*/ 805957 w 7467600"/>
              <a:gd name="connsiteY244" fmla="*/ 3330443 h 6858000"/>
              <a:gd name="connsiteX245" fmla="*/ 1318687 w 7467600"/>
              <a:gd name="connsiteY245" fmla="*/ 3113840 h 6858000"/>
              <a:gd name="connsiteX246" fmla="*/ 5453702 w 7467600"/>
              <a:gd name="connsiteY246" fmla="*/ 3090882 h 6858000"/>
              <a:gd name="connsiteX247" fmla="*/ 5480135 w 7467600"/>
              <a:gd name="connsiteY247" fmla="*/ 3565802 h 6858000"/>
              <a:gd name="connsiteX248" fmla="*/ 5499023 w 7467600"/>
              <a:gd name="connsiteY248" fmla="*/ 4166310 h 6858000"/>
              <a:gd name="connsiteX249" fmla="*/ 5547022 w 7467600"/>
              <a:gd name="connsiteY249" fmla="*/ 3607838 h 6858000"/>
              <a:gd name="connsiteX250" fmla="*/ 5515964 w 7467600"/>
              <a:gd name="connsiteY250" fmla="*/ 3378541 h 6858000"/>
              <a:gd name="connsiteX251" fmla="*/ 5453702 w 7467600"/>
              <a:gd name="connsiteY251" fmla="*/ 3090882 h 6858000"/>
              <a:gd name="connsiteX252" fmla="*/ 1238695 w 7467600"/>
              <a:gd name="connsiteY252" fmla="*/ 3076820 h 6858000"/>
              <a:gd name="connsiteX253" fmla="*/ 716371 w 7467600"/>
              <a:gd name="connsiteY253" fmla="*/ 3293249 h 6858000"/>
              <a:gd name="connsiteX254" fmla="*/ 579522 w 7467600"/>
              <a:gd name="connsiteY254" fmla="*/ 3371759 h 6858000"/>
              <a:gd name="connsiteX255" fmla="*/ 600288 w 7467600"/>
              <a:gd name="connsiteY255" fmla="*/ 3365555 h 6858000"/>
              <a:gd name="connsiteX256" fmla="*/ 840692 w 7467600"/>
              <a:gd name="connsiteY256" fmla="*/ 3284921 h 6858000"/>
              <a:gd name="connsiteX257" fmla="*/ 979248 w 7467600"/>
              <a:gd name="connsiteY257" fmla="*/ 3221003 h 6858000"/>
              <a:gd name="connsiteX258" fmla="*/ 1053282 w 7467600"/>
              <a:gd name="connsiteY258" fmla="*/ 3185247 h 6858000"/>
              <a:gd name="connsiteX259" fmla="*/ 1320603 w 7467600"/>
              <a:gd name="connsiteY259" fmla="*/ 3081281 h 6858000"/>
              <a:gd name="connsiteX260" fmla="*/ 1238695 w 7467600"/>
              <a:gd name="connsiteY260" fmla="*/ 3076820 h 6858000"/>
              <a:gd name="connsiteX261" fmla="*/ 5425627 w 7467600"/>
              <a:gd name="connsiteY261" fmla="*/ 2954192 h 6858000"/>
              <a:gd name="connsiteX262" fmla="*/ 5470770 w 7467600"/>
              <a:gd name="connsiteY262" fmla="*/ 3005435 h 6858000"/>
              <a:gd name="connsiteX263" fmla="*/ 5519779 w 7467600"/>
              <a:gd name="connsiteY263" fmla="*/ 4359223 h 6858000"/>
              <a:gd name="connsiteX264" fmla="*/ 5520293 w 7467600"/>
              <a:gd name="connsiteY264" fmla="*/ 4360602 h 6858000"/>
              <a:gd name="connsiteX265" fmla="*/ 5767221 w 7467600"/>
              <a:gd name="connsiteY265" fmla="*/ 4665564 h 6858000"/>
              <a:gd name="connsiteX266" fmla="*/ 6937169 w 7467600"/>
              <a:gd name="connsiteY266" fmla="*/ 4815941 h 6858000"/>
              <a:gd name="connsiteX267" fmla="*/ 6953922 w 7467600"/>
              <a:gd name="connsiteY267" fmla="*/ 4890068 h 6858000"/>
              <a:gd name="connsiteX268" fmla="*/ 6071359 w 7467600"/>
              <a:gd name="connsiteY268" fmla="*/ 4770770 h 6858000"/>
              <a:gd name="connsiteX269" fmla="*/ 6038839 w 7467600"/>
              <a:gd name="connsiteY269" fmla="*/ 4764474 h 6858000"/>
              <a:gd name="connsiteX270" fmla="*/ 6038706 w 7467600"/>
              <a:gd name="connsiteY270" fmla="*/ 4763847 h 6858000"/>
              <a:gd name="connsiteX271" fmla="*/ 6037784 w 7467600"/>
              <a:gd name="connsiteY271" fmla="*/ 4764270 h 6858000"/>
              <a:gd name="connsiteX272" fmla="*/ 6038839 w 7467600"/>
              <a:gd name="connsiteY272" fmla="*/ 4764474 h 6858000"/>
              <a:gd name="connsiteX273" fmla="*/ 6040338 w 7467600"/>
              <a:gd name="connsiteY273" fmla="*/ 4771418 h 6858000"/>
              <a:gd name="connsiteX274" fmla="*/ 6024488 w 7467600"/>
              <a:gd name="connsiteY274" fmla="*/ 4809903 h 6858000"/>
              <a:gd name="connsiteX275" fmla="*/ 5599771 w 7467600"/>
              <a:gd name="connsiteY275" fmla="*/ 5509652 h 6858000"/>
              <a:gd name="connsiteX276" fmla="*/ 5548843 w 7467600"/>
              <a:gd name="connsiteY276" fmla="*/ 5563845 h 6858000"/>
              <a:gd name="connsiteX277" fmla="*/ 5940952 w 7467600"/>
              <a:gd name="connsiteY277" fmla="*/ 6250028 h 6858000"/>
              <a:gd name="connsiteX278" fmla="*/ 6043441 w 7467600"/>
              <a:gd name="connsiteY278" fmla="*/ 6665847 h 6858000"/>
              <a:gd name="connsiteX279" fmla="*/ 6093432 w 7467600"/>
              <a:gd name="connsiteY279" fmla="*/ 6858000 h 6858000"/>
              <a:gd name="connsiteX280" fmla="*/ 6034344 w 7467600"/>
              <a:gd name="connsiteY280" fmla="*/ 6858000 h 6858000"/>
              <a:gd name="connsiteX281" fmla="*/ 6026679 w 7467600"/>
              <a:gd name="connsiteY281" fmla="*/ 6836959 h 6858000"/>
              <a:gd name="connsiteX282" fmla="*/ 5800441 w 7467600"/>
              <a:gd name="connsiteY282" fmla="*/ 6335286 h 6858000"/>
              <a:gd name="connsiteX283" fmla="*/ 5526562 w 7467600"/>
              <a:gd name="connsiteY283" fmla="*/ 5705388 h 6858000"/>
              <a:gd name="connsiteX284" fmla="*/ 5519640 w 7467600"/>
              <a:gd name="connsiteY284" fmla="*/ 5683774 h 6858000"/>
              <a:gd name="connsiteX285" fmla="*/ 5844559 w 7467600"/>
              <a:gd name="connsiteY285" fmla="*/ 6553349 h 6858000"/>
              <a:gd name="connsiteX286" fmla="*/ 5975994 w 7467600"/>
              <a:gd name="connsiteY286" fmla="*/ 6858000 h 6858000"/>
              <a:gd name="connsiteX287" fmla="*/ 5898547 w 7467600"/>
              <a:gd name="connsiteY287" fmla="*/ 6858000 h 6858000"/>
              <a:gd name="connsiteX288" fmla="*/ 5682041 w 7467600"/>
              <a:gd name="connsiteY288" fmla="*/ 6355860 h 6858000"/>
              <a:gd name="connsiteX289" fmla="*/ 5461758 w 7467600"/>
              <a:gd name="connsiteY289" fmla="*/ 5820220 h 6858000"/>
              <a:gd name="connsiteX290" fmla="*/ 5237282 w 7467600"/>
              <a:gd name="connsiteY290" fmla="*/ 6579086 h 6858000"/>
              <a:gd name="connsiteX291" fmla="*/ 5115009 w 7467600"/>
              <a:gd name="connsiteY291" fmla="*/ 6858000 h 6858000"/>
              <a:gd name="connsiteX292" fmla="*/ 5028074 w 7467600"/>
              <a:gd name="connsiteY292" fmla="*/ 6858000 h 6858000"/>
              <a:gd name="connsiteX293" fmla="*/ 5079508 w 7467600"/>
              <a:gd name="connsiteY293" fmla="*/ 6749074 h 6858000"/>
              <a:gd name="connsiteX294" fmla="*/ 5371846 w 7467600"/>
              <a:gd name="connsiteY294" fmla="*/ 5924413 h 6858000"/>
              <a:gd name="connsiteX295" fmla="*/ 5270512 w 7467600"/>
              <a:gd name="connsiteY295" fmla="*/ 6138975 h 6858000"/>
              <a:gd name="connsiteX296" fmla="*/ 5062409 w 7467600"/>
              <a:gd name="connsiteY296" fmla="*/ 6653544 h 6858000"/>
              <a:gd name="connsiteX297" fmla="*/ 5036628 w 7467600"/>
              <a:gd name="connsiteY297" fmla="*/ 6754247 h 6858000"/>
              <a:gd name="connsiteX298" fmla="*/ 5009112 w 7467600"/>
              <a:gd name="connsiteY298" fmla="*/ 6858000 h 6858000"/>
              <a:gd name="connsiteX299" fmla="*/ 4976679 w 7467600"/>
              <a:gd name="connsiteY299" fmla="*/ 6858000 h 6858000"/>
              <a:gd name="connsiteX300" fmla="*/ 5006537 w 7467600"/>
              <a:gd name="connsiteY300" fmla="*/ 6747068 h 6858000"/>
              <a:gd name="connsiteX301" fmla="*/ 5032723 w 7467600"/>
              <a:gd name="connsiteY301" fmla="*/ 6644957 h 6858000"/>
              <a:gd name="connsiteX302" fmla="*/ 5242949 w 7467600"/>
              <a:gd name="connsiteY302" fmla="*/ 6125175 h 6858000"/>
              <a:gd name="connsiteX303" fmla="*/ 5286321 w 7467600"/>
              <a:gd name="connsiteY303" fmla="*/ 6033555 h 6858000"/>
              <a:gd name="connsiteX304" fmla="*/ 5008210 w 7467600"/>
              <a:gd name="connsiteY304" fmla="*/ 6649194 h 6858000"/>
              <a:gd name="connsiteX305" fmla="*/ 4986321 w 7467600"/>
              <a:gd name="connsiteY305" fmla="*/ 6765687 h 6858000"/>
              <a:gd name="connsiteX306" fmla="*/ 4973474 w 7467600"/>
              <a:gd name="connsiteY306" fmla="*/ 6858000 h 6858000"/>
              <a:gd name="connsiteX307" fmla="*/ 4907178 w 7467600"/>
              <a:gd name="connsiteY307" fmla="*/ 6858000 h 6858000"/>
              <a:gd name="connsiteX308" fmla="*/ 4910810 w 7467600"/>
              <a:gd name="connsiteY308" fmla="*/ 6829660 h 6858000"/>
              <a:gd name="connsiteX309" fmla="*/ 4987461 w 7467600"/>
              <a:gd name="connsiteY309" fmla="*/ 6432994 h 6858000"/>
              <a:gd name="connsiteX310" fmla="*/ 5179262 w 7467600"/>
              <a:gd name="connsiteY310" fmla="*/ 6035044 h 6858000"/>
              <a:gd name="connsiteX311" fmla="*/ 4689678 w 7467600"/>
              <a:gd name="connsiteY311" fmla="*/ 6440241 h 6858000"/>
              <a:gd name="connsiteX312" fmla="*/ 4477543 w 7467600"/>
              <a:gd name="connsiteY312" fmla="*/ 6674836 h 6858000"/>
              <a:gd name="connsiteX313" fmla="*/ 4329957 w 7467600"/>
              <a:gd name="connsiteY313" fmla="*/ 6858000 h 6858000"/>
              <a:gd name="connsiteX314" fmla="*/ 4218595 w 7467600"/>
              <a:gd name="connsiteY314" fmla="*/ 6858000 h 6858000"/>
              <a:gd name="connsiteX315" fmla="*/ 4368888 w 7467600"/>
              <a:gd name="connsiteY315" fmla="*/ 6668412 h 6858000"/>
              <a:gd name="connsiteX316" fmla="*/ 4563091 w 7467600"/>
              <a:gd name="connsiteY316" fmla="*/ 6442508 h 6858000"/>
              <a:gd name="connsiteX317" fmla="*/ 5387324 w 7467600"/>
              <a:gd name="connsiteY317" fmla="*/ 5705830 h 6858000"/>
              <a:gd name="connsiteX318" fmla="*/ 5073620 w 7467600"/>
              <a:gd name="connsiteY318" fmla="*/ 5955437 h 6858000"/>
              <a:gd name="connsiteX319" fmla="*/ 4689789 w 7467600"/>
              <a:gd name="connsiteY319" fmla="*/ 6268382 h 6858000"/>
              <a:gd name="connsiteX320" fmla="*/ 4418722 w 7467600"/>
              <a:gd name="connsiteY320" fmla="*/ 6570886 h 6858000"/>
              <a:gd name="connsiteX321" fmla="*/ 4214944 w 7467600"/>
              <a:gd name="connsiteY321" fmla="*/ 6858000 h 6858000"/>
              <a:gd name="connsiteX322" fmla="*/ 4177898 w 7467600"/>
              <a:gd name="connsiteY322" fmla="*/ 6858000 h 6858000"/>
              <a:gd name="connsiteX323" fmla="*/ 4391597 w 7467600"/>
              <a:gd name="connsiteY323" fmla="*/ 6556370 h 6858000"/>
              <a:gd name="connsiteX324" fmla="*/ 4668889 w 7467600"/>
              <a:gd name="connsiteY324" fmla="*/ 6246399 h 6858000"/>
              <a:gd name="connsiteX325" fmla="*/ 5055427 w 7467600"/>
              <a:gd name="connsiteY325" fmla="*/ 5931476 h 6858000"/>
              <a:gd name="connsiteX326" fmla="*/ 5371814 w 7467600"/>
              <a:gd name="connsiteY326" fmla="*/ 5678975 h 6858000"/>
              <a:gd name="connsiteX327" fmla="*/ 4987918 w 7467600"/>
              <a:gd name="connsiteY327" fmla="*/ 5838701 h 6858000"/>
              <a:gd name="connsiteX328" fmla="*/ 4317146 w 7467600"/>
              <a:gd name="connsiteY328" fmla="*/ 6587716 h 6858000"/>
              <a:gd name="connsiteX329" fmla="*/ 4171627 w 7467600"/>
              <a:gd name="connsiteY329" fmla="*/ 6858000 h 6858000"/>
              <a:gd name="connsiteX330" fmla="*/ 4081585 w 7467600"/>
              <a:gd name="connsiteY330" fmla="*/ 6858000 h 6858000"/>
              <a:gd name="connsiteX331" fmla="*/ 4238603 w 7467600"/>
              <a:gd name="connsiteY331" fmla="*/ 6559341 h 6858000"/>
              <a:gd name="connsiteX332" fmla="*/ 4778333 w 7467600"/>
              <a:gd name="connsiteY332" fmla="*/ 5873626 h 6858000"/>
              <a:gd name="connsiteX333" fmla="*/ 5414185 w 7467600"/>
              <a:gd name="connsiteY333" fmla="*/ 5573882 h 6858000"/>
              <a:gd name="connsiteX334" fmla="*/ 5959648 w 7467600"/>
              <a:gd name="connsiteY334" fmla="*/ 4760797 h 6858000"/>
              <a:gd name="connsiteX335" fmla="*/ 5355019 w 7467600"/>
              <a:gd name="connsiteY335" fmla="*/ 4734672 h 6858000"/>
              <a:gd name="connsiteX336" fmla="*/ 5083565 w 7467600"/>
              <a:gd name="connsiteY336" fmla="*/ 5179121 h 6858000"/>
              <a:gd name="connsiteX337" fmla="*/ 4713577 w 7467600"/>
              <a:gd name="connsiteY337" fmla="*/ 5616803 h 6858000"/>
              <a:gd name="connsiteX338" fmla="*/ 3989559 w 7467600"/>
              <a:gd name="connsiteY338" fmla="*/ 6145945 h 6858000"/>
              <a:gd name="connsiteX339" fmla="*/ 3939824 w 7467600"/>
              <a:gd name="connsiteY339" fmla="*/ 6066900 h 6858000"/>
              <a:gd name="connsiteX340" fmla="*/ 4584537 w 7467600"/>
              <a:gd name="connsiteY340" fmla="*/ 5324826 h 6858000"/>
              <a:gd name="connsiteX341" fmla="*/ 5037105 w 7467600"/>
              <a:gd name="connsiteY341" fmla="*/ 5088765 h 6858000"/>
              <a:gd name="connsiteX342" fmla="*/ 5039930 w 7467600"/>
              <a:gd name="connsiteY342" fmla="*/ 5089585 h 6858000"/>
              <a:gd name="connsiteX343" fmla="*/ 5263764 w 7467600"/>
              <a:gd name="connsiteY343" fmla="*/ 4735525 h 6858000"/>
              <a:gd name="connsiteX344" fmla="*/ 4086300 w 7467600"/>
              <a:gd name="connsiteY344" fmla="*/ 4884599 h 6858000"/>
              <a:gd name="connsiteX345" fmla="*/ 4085485 w 7467600"/>
              <a:gd name="connsiteY345" fmla="*/ 4899070 h 6858000"/>
              <a:gd name="connsiteX346" fmla="*/ 3871915 w 7467600"/>
              <a:gd name="connsiteY346" fmla="*/ 5253645 h 6858000"/>
              <a:gd name="connsiteX347" fmla="*/ 3799374 w 7467600"/>
              <a:gd name="connsiteY347" fmla="*/ 5466127 h 6858000"/>
              <a:gd name="connsiteX348" fmla="*/ 3498850 w 7467600"/>
              <a:gd name="connsiteY348" fmla="*/ 6661888 h 6858000"/>
              <a:gd name="connsiteX349" fmla="*/ 3399216 w 7467600"/>
              <a:gd name="connsiteY349" fmla="*/ 6858000 h 6858000"/>
              <a:gd name="connsiteX350" fmla="*/ 3303688 w 7467600"/>
              <a:gd name="connsiteY350" fmla="*/ 6858000 h 6858000"/>
              <a:gd name="connsiteX351" fmla="*/ 3391774 w 7467600"/>
              <a:gd name="connsiteY351" fmla="*/ 6697181 h 6858000"/>
              <a:gd name="connsiteX352" fmla="*/ 3735540 w 7467600"/>
              <a:gd name="connsiteY352" fmla="*/ 5546923 h 6858000"/>
              <a:gd name="connsiteX353" fmla="*/ 3729438 w 7467600"/>
              <a:gd name="connsiteY353" fmla="*/ 5569058 h 6858000"/>
              <a:gd name="connsiteX354" fmla="*/ 3707782 w 7467600"/>
              <a:gd name="connsiteY354" fmla="*/ 5644908 h 6858000"/>
              <a:gd name="connsiteX355" fmla="*/ 3583827 w 7467600"/>
              <a:gd name="connsiteY355" fmla="*/ 6039215 h 6858000"/>
              <a:gd name="connsiteX356" fmla="*/ 3547861 w 7467600"/>
              <a:gd name="connsiteY356" fmla="*/ 6129609 h 6858000"/>
              <a:gd name="connsiteX357" fmla="*/ 3490905 w 7467600"/>
              <a:gd name="connsiteY357" fmla="*/ 6277660 h 6858000"/>
              <a:gd name="connsiteX358" fmla="*/ 3455859 w 7467600"/>
              <a:gd name="connsiteY358" fmla="*/ 6391301 h 6858000"/>
              <a:gd name="connsiteX359" fmla="*/ 3429112 w 7467600"/>
              <a:gd name="connsiteY359" fmla="*/ 6479469 h 6858000"/>
              <a:gd name="connsiteX360" fmla="*/ 3304862 w 7467600"/>
              <a:gd name="connsiteY360" fmla="*/ 6796476 h 6858000"/>
              <a:gd name="connsiteX361" fmla="*/ 3276071 w 7467600"/>
              <a:gd name="connsiteY361" fmla="*/ 6858000 h 6858000"/>
              <a:gd name="connsiteX362" fmla="*/ 3240805 w 7467600"/>
              <a:gd name="connsiteY362" fmla="*/ 6858000 h 6858000"/>
              <a:gd name="connsiteX363" fmla="*/ 3275917 w 7467600"/>
              <a:gd name="connsiteY363" fmla="*/ 6783192 h 6858000"/>
              <a:gd name="connsiteX364" fmla="*/ 3399358 w 7467600"/>
              <a:gd name="connsiteY364" fmla="*/ 6469011 h 6858000"/>
              <a:gd name="connsiteX365" fmla="*/ 3425650 w 7467600"/>
              <a:gd name="connsiteY365" fmla="*/ 6381333 h 6858000"/>
              <a:gd name="connsiteX366" fmla="*/ 3460661 w 7467600"/>
              <a:gd name="connsiteY366" fmla="*/ 6266763 h 6858000"/>
              <a:gd name="connsiteX367" fmla="*/ 3518021 w 7467600"/>
              <a:gd name="connsiteY367" fmla="*/ 6117298 h 6858000"/>
              <a:gd name="connsiteX368" fmla="*/ 3554035 w 7467600"/>
              <a:gd name="connsiteY368" fmla="*/ 6027832 h 6858000"/>
              <a:gd name="connsiteX369" fmla="*/ 3677174 w 7467600"/>
              <a:gd name="connsiteY369" fmla="*/ 5636351 h 6858000"/>
              <a:gd name="connsiteX370" fmla="*/ 3698819 w 7467600"/>
              <a:gd name="connsiteY370" fmla="*/ 5560503 h 6858000"/>
              <a:gd name="connsiteX371" fmla="*/ 3702094 w 7467600"/>
              <a:gd name="connsiteY371" fmla="*/ 5549194 h 6858000"/>
              <a:gd name="connsiteX372" fmla="*/ 3398355 w 7467600"/>
              <a:gd name="connsiteY372" fmla="*/ 6094603 h 6858000"/>
              <a:gd name="connsiteX373" fmla="*/ 3193941 w 7467600"/>
              <a:gd name="connsiteY373" fmla="*/ 6798775 h 6858000"/>
              <a:gd name="connsiteX374" fmla="*/ 3184140 w 7467600"/>
              <a:gd name="connsiteY374" fmla="*/ 6858000 h 6858000"/>
              <a:gd name="connsiteX375" fmla="*/ 3099978 w 7467600"/>
              <a:gd name="connsiteY375" fmla="*/ 6858000 h 6858000"/>
              <a:gd name="connsiteX376" fmla="*/ 3101556 w 7467600"/>
              <a:gd name="connsiteY376" fmla="*/ 6843337 h 6858000"/>
              <a:gd name="connsiteX377" fmla="*/ 3370162 w 7467600"/>
              <a:gd name="connsiteY377" fmla="*/ 5785550 h 6858000"/>
              <a:gd name="connsiteX378" fmla="*/ 3746477 w 7467600"/>
              <a:gd name="connsiteY378" fmla="*/ 5377889 h 6858000"/>
              <a:gd name="connsiteX379" fmla="*/ 3863399 w 7467600"/>
              <a:gd name="connsiteY379" fmla="*/ 5087257 h 6858000"/>
              <a:gd name="connsiteX380" fmla="*/ 3968712 w 7467600"/>
              <a:gd name="connsiteY380" fmla="*/ 4913989 h 6858000"/>
              <a:gd name="connsiteX381" fmla="*/ 2792390 w 7467600"/>
              <a:gd name="connsiteY381" fmla="*/ 5382974 h 6858000"/>
              <a:gd name="connsiteX382" fmla="*/ 2714982 w 7467600"/>
              <a:gd name="connsiteY382" fmla="*/ 5427051 h 6858000"/>
              <a:gd name="connsiteX383" fmla="*/ 2813361 w 7467600"/>
              <a:gd name="connsiteY383" fmla="*/ 6023912 h 6858000"/>
              <a:gd name="connsiteX384" fmla="*/ 2688430 w 7467600"/>
              <a:gd name="connsiteY384" fmla="*/ 6801564 h 6858000"/>
              <a:gd name="connsiteX385" fmla="*/ 2629626 w 7467600"/>
              <a:gd name="connsiteY385" fmla="*/ 6763394 h 6858000"/>
              <a:gd name="connsiteX386" fmla="*/ 2565328 w 7467600"/>
              <a:gd name="connsiteY386" fmla="*/ 5516399 h 6858000"/>
              <a:gd name="connsiteX387" fmla="*/ 1922999 w 7467600"/>
              <a:gd name="connsiteY387" fmla="*/ 5980343 h 6858000"/>
              <a:gd name="connsiteX388" fmla="*/ 1950261 w 7467600"/>
              <a:gd name="connsiteY388" fmla="*/ 6405858 h 6858000"/>
              <a:gd name="connsiteX389" fmla="*/ 2365554 w 7467600"/>
              <a:gd name="connsiteY389" fmla="*/ 6759107 h 6858000"/>
              <a:gd name="connsiteX390" fmla="*/ 2424142 w 7467600"/>
              <a:gd name="connsiteY390" fmla="*/ 6858000 h 6858000"/>
              <a:gd name="connsiteX391" fmla="*/ 2395994 w 7467600"/>
              <a:gd name="connsiteY391" fmla="*/ 6858000 h 6858000"/>
              <a:gd name="connsiteX392" fmla="*/ 2392863 w 7467600"/>
              <a:gd name="connsiteY392" fmla="*/ 6852964 h 6858000"/>
              <a:gd name="connsiteX393" fmla="*/ 2017589 w 7467600"/>
              <a:gd name="connsiteY393" fmla="*/ 6493982 h 6858000"/>
              <a:gd name="connsiteX394" fmla="*/ 2147336 w 7467600"/>
              <a:gd name="connsiteY394" fmla="*/ 6594052 h 6858000"/>
              <a:gd name="connsiteX395" fmla="*/ 2207047 w 7467600"/>
              <a:gd name="connsiteY395" fmla="*/ 6654540 h 6858000"/>
              <a:gd name="connsiteX396" fmla="*/ 2299106 w 7467600"/>
              <a:gd name="connsiteY396" fmla="*/ 6778931 h 6858000"/>
              <a:gd name="connsiteX397" fmla="*/ 2314430 w 7467600"/>
              <a:gd name="connsiteY397" fmla="*/ 6801144 h 6858000"/>
              <a:gd name="connsiteX398" fmla="*/ 2352406 w 7467600"/>
              <a:gd name="connsiteY398" fmla="*/ 6858000 h 6858000"/>
              <a:gd name="connsiteX399" fmla="*/ 2314492 w 7467600"/>
              <a:gd name="connsiteY399" fmla="*/ 6858000 h 6858000"/>
              <a:gd name="connsiteX400" fmla="*/ 2288095 w 7467600"/>
              <a:gd name="connsiteY400" fmla="*/ 6818030 h 6858000"/>
              <a:gd name="connsiteX401" fmla="*/ 2272768 w 7467600"/>
              <a:gd name="connsiteY401" fmla="*/ 6795822 h 6858000"/>
              <a:gd name="connsiteX402" fmla="*/ 2182715 w 7467600"/>
              <a:gd name="connsiteY402" fmla="*/ 6675071 h 6858000"/>
              <a:gd name="connsiteX403" fmla="*/ 2032061 w 7467600"/>
              <a:gd name="connsiteY403" fmla="*/ 6541380 h 6858000"/>
              <a:gd name="connsiteX404" fmla="*/ 2257220 w 7467600"/>
              <a:gd name="connsiteY404" fmla="*/ 6826257 h 6858000"/>
              <a:gd name="connsiteX405" fmla="*/ 2281324 w 7467600"/>
              <a:gd name="connsiteY405" fmla="*/ 6858000 h 6858000"/>
              <a:gd name="connsiteX406" fmla="*/ 2242860 w 7467600"/>
              <a:gd name="connsiteY406" fmla="*/ 6858000 h 6858000"/>
              <a:gd name="connsiteX407" fmla="*/ 2232818 w 7467600"/>
              <a:gd name="connsiteY407" fmla="*/ 6844926 h 6858000"/>
              <a:gd name="connsiteX408" fmla="*/ 1990172 w 7467600"/>
              <a:gd name="connsiteY408" fmla="*/ 6542121 h 6858000"/>
              <a:gd name="connsiteX409" fmla="*/ 2124090 w 7467600"/>
              <a:gd name="connsiteY409" fmla="*/ 6761017 h 6858000"/>
              <a:gd name="connsiteX410" fmla="*/ 2200380 w 7467600"/>
              <a:gd name="connsiteY410" fmla="*/ 6858000 h 6858000"/>
              <a:gd name="connsiteX411" fmla="*/ 2147507 w 7467600"/>
              <a:gd name="connsiteY411" fmla="*/ 6858000 h 6858000"/>
              <a:gd name="connsiteX412" fmla="*/ 2070668 w 7467600"/>
              <a:gd name="connsiteY412" fmla="*/ 6761520 h 6858000"/>
              <a:gd name="connsiteX413" fmla="*/ 1975142 w 7467600"/>
              <a:gd name="connsiteY413" fmla="*/ 6585570 h 6858000"/>
              <a:gd name="connsiteX414" fmla="*/ 2050035 w 7467600"/>
              <a:gd name="connsiteY414" fmla="*/ 6813345 h 6858000"/>
              <a:gd name="connsiteX415" fmla="*/ 2063025 w 7467600"/>
              <a:gd name="connsiteY415" fmla="*/ 6858000 h 6858000"/>
              <a:gd name="connsiteX416" fmla="*/ 2021675 w 7467600"/>
              <a:gd name="connsiteY416" fmla="*/ 6858000 h 6858000"/>
              <a:gd name="connsiteX417" fmla="*/ 2019308 w 7467600"/>
              <a:gd name="connsiteY417" fmla="*/ 6847118 h 6858000"/>
              <a:gd name="connsiteX418" fmla="*/ 1938835 w 7467600"/>
              <a:gd name="connsiteY418" fmla="*/ 6551160 h 6858000"/>
              <a:gd name="connsiteX419" fmla="*/ 1953230 w 7467600"/>
              <a:gd name="connsiteY419" fmla="*/ 6759699 h 6858000"/>
              <a:gd name="connsiteX420" fmla="*/ 1956763 w 7467600"/>
              <a:gd name="connsiteY420" fmla="*/ 6778191 h 6858000"/>
              <a:gd name="connsiteX421" fmla="*/ 1967925 w 7467600"/>
              <a:gd name="connsiteY421" fmla="*/ 6858000 h 6858000"/>
              <a:gd name="connsiteX422" fmla="*/ 1936622 w 7467600"/>
              <a:gd name="connsiteY422" fmla="*/ 6858000 h 6858000"/>
              <a:gd name="connsiteX423" fmla="*/ 1926261 w 7467600"/>
              <a:gd name="connsiteY423" fmla="*/ 6784064 h 6858000"/>
              <a:gd name="connsiteX424" fmla="*/ 1922724 w 7467600"/>
              <a:gd name="connsiteY424" fmla="*/ 6765577 h 6858000"/>
              <a:gd name="connsiteX425" fmla="*/ 1904650 w 7467600"/>
              <a:gd name="connsiteY425" fmla="*/ 6639616 h 6858000"/>
              <a:gd name="connsiteX426" fmla="*/ 1885273 w 7467600"/>
              <a:gd name="connsiteY426" fmla="*/ 6858000 h 6858000"/>
              <a:gd name="connsiteX427" fmla="*/ 1854363 w 7467600"/>
              <a:gd name="connsiteY427" fmla="*/ 6858000 h 6858000"/>
              <a:gd name="connsiteX428" fmla="*/ 1880391 w 7467600"/>
              <a:gd name="connsiteY428" fmla="*/ 6603796 h 6858000"/>
              <a:gd name="connsiteX429" fmla="*/ 1818273 w 7467600"/>
              <a:gd name="connsiteY429" fmla="*/ 6715729 h 6858000"/>
              <a:gd name="connsiteX430" fmla="*/ 1794691 w 7467600"/>
              <a:gd name="connsiteY430" fmla="*/ 6843239 h 6858000"/>
              <a:gd name="connsiteX431" fmla="*/ 1794914 w 7467600"/>
              <a:gd name="connsiteY431" fmla="*/ 6858000 h 6858000"/>
              <a:gd name="connsiteX432" fmla="*/ 1746128 w 7467600"/>
              <a:gd name="connsiteY432" fmla="*/ 6858000 h 6858000"/>
              <a:gd name="connsiteX433" fmla="*/ 1753934 w 7467600"/>
              <a:gd name="connsiteY433" fmla="*/ 6724796 h 6858000"/>
              <a:gd name="connsiteX434" fmla="*/ 1792053 w 7467600"/>
              <a:gd name="connsiteY434" fmla="*/ 6572396 h 6858000"/>
              <a:gd name="connsiteX435" fmla="*/ 1862248 w 7467600"/>
              <a:gd name="connsiteY435" fmla="*/ 6266397 h 6858000"/>
              <a:gd name="connsiteX436" fmla="*/ 1862250 w 7467600"/>
              <a:gd name="connsiteY436" fmla="*/ 6033531 h 6858000"/>
              <a:gd name="connsiteX437" fmla="*/ 1211999 w 7467600"/>
              <a:gd name="connsiteY437" fmla="*/ 6683610 h 6858000"/>
              <a:gd name="connsiteX438" fmla="*/ 1213266 w 7467600"/>
              <a:gd name="connsiteY438" fmla="*/ 6691947 h 6858000"/>
              <a:gd name="connsiteX439" fmla="*/ 1203370 w 7467600"/>
              <a:gd name="connsiteY439" fmla="*/ 6850676 h 6858000"/>
              <a:gd name="connsiteX440" fmla="*/ 1203671 w 7467600"/>
              <a:gd name="connsiteY440" fmla="*/ 6858000 h 6858000"/>
              <a:gd name="connsiteX441" fmla="*/ 1143180 w 7467600"/>
              <a:gd name="connsiteY441" fmla="*/ 6858000 h 6858000"/>
              <a:gd name="connsiteX442" fmla="*/ 1142176 w 7467600"/>
              <a:gd name="connsiteY442" fmla="*/ 6766045 h 6858000"/>
              <a:gd name="connsiteX443" fmla="*/ 1067484 w 7467600"/>
              <a:gd name="connsiteY443" fmla="*/ 6858000 h 6858000"/>
              <a:gd name="connsiteX444" fmla="*/ 953928 w 7467600"/>
              <a:gd name="connsiteY444" fmla="*/ 6858000 h 6858000"/>
              <a:gd name="connsiteX445" fmla="*/ 959715 w 7467600"/>
              <a:gd name="connsiteY445" fmla="*/ 6850185 h 6858000"/>
              <a:gd name="connsiteX446" fmla="*/ 1483788 w 7467600"/>
              <a:gd name="connsiteY446" fmla="*/ 6259174 h 6858000"/>
              <a:gd name="connsiteX447" fmla="*/ 1100671 w 7467600"/>
              <a:gd name="connsiteY447" fmla="*/ 6252137 h 6858000"/>
              <a:gd name="connsiteX448" fmla="*/ 1090144 w 7467600"/>
              <a:gd name="connsiteY448" fmla="*/ 6256748 h 6858000"/>
              <a:gd name="connsiteX449" fmla="*/ 1095872 w 7467600"/>
              <a:gd name="connsiteY449" fmla="*/ 6271892 h 6858000"/>
              <a:gd name="connsiteX450" fmla="*/ 262785 w 7467600"/>
              <a:gd name="connsiteY450" fmla="*/ 6845450 h 6858000"/>
              <a:gd name="connsiteX451" fmla="*/ 209968 w 7467600"/>
              <a:gd name="connsiteY451" fmla="*/ 6770713 h 6858000"/>
              <a:gd name="connsiteX452" fmla="*/ 873460 w 7467600"/>
              <a:gd name="connsiteY452" fmla="*/ 6253768 h 6858000"/>
              <a:gd name="connsiteX453" fmla="*/ 192686 w 7467600"/>
              <a:gd name="connsiteY453" fmla="*/ 5849257 h 6858000"/>
              <a:gd name="connsiteX454" fmla="*/ 4696 w 7467600"/>
              <a:gd name="connsiteY454" fmla="*/ 5697668 h 6858000"/>
              <a:gd name="connsiteX455" fmla="*/ 0 w 7467600"/>
              <a:gd name="connsiteY455" fmla="*/ 5689984 h 6858000"/>
              <a:gd name="connsiteX456" fmla="*/ 0 w 7467600"/>
              <a:gd name="connsiteY456" fmla="*/ 5513472 h 6858000"/>
              <a:gd name="connsiteX457" fmla="*/ 174101 w 7467600"/>
              <a:gd name="connsiteY457" fmla="*/ 5620277 h 6858000"/>
              <a:gd name="connsiteX458" fmla="*/ 891800 w 7467600"/>
              <a:gd name="connsiteY458" fmla="*/ 6036935 h 6858000"/>
              <a:gd name="connsiteX459" fmla="*/ 1072219 w 7467600"/>
              <a:gd name="connsiteY459" fmla="*/ 6169443 h 6858000"/>
              <a:gd name="connsiteX460" fmla="*/ 1074117 w 7467600"/>
              <a:gd name="connsiteY460" fmla="*/ 6170301 h 6858000"/>
              <a:gd name="connsiteX461" fmla="*/ 1083114 w 7467600"/>
              <a:gd name="connsiteY461" fmla="*/ 6174131 h 6858000"/>
              <a:gd name="connsiteX462" fmla="*/ 1543010 w 7467600"/>
              <a:gd name="connsiteY462" fmla="*/ 6191140 h 6858000"/>
              <a:gd name="connsiteX463" fmla="*/ 1551080 w 7467600"/>
              <a:gd name="connsiteY463" fmla="*/ 6195006 h 6858000"/>
              <a:gd name="connsiteX464" fmla="*/ 2345443 w 7467600"/>
              <a:gd name="connsiteY464" fmla="*/ 5549882 h 6858000"/>
              <a:gd name="connsiteX465" fmla="*/ 1721499 w 7467600"/>
              <a:gd name="connsiteY465" fmla="*/ 5599969 h 6858000"/>
              <a:gd name="connsiteX466" fmla="*/ 767716 w 7467600"/>
              <a:gd name="connsiteY466" fmla="*/ 5472768 h 6858000"/>
              <a:gd name="connsiteX467" fmla="*/ 722147 w 7467600"/>
              <a:gd name="connsiteY467" fmla="*/ 5393091 h 6858000"/>
              <a:gd name="connsiteX468" fmla="*/ 1485552 w 7467600"/>
              <a:gd name="connsiteY468" fmla="*/ 5313202 h 6858000"/>
              <a:gd name="connsiteX469" fmla="*/ 2143004 w 7467600"/>
              <a:gd name="connsiteY469" fmla="*/ 5402420 h 6858000"/>
              <a:gd name="connsiteX470" fmla="*/ 1933391 w 7467600"/>
              <a:gd name="connsiteY470" fmla="*/ 5156971 h 6858000"/>
              <a:gd name="connsiteX471" fmla="*/ 1827118 w 7467600"/>
              <a:gd name="connsiteY471" fmla="*/ 4968410 h 6858000"/>
              <a:gd name="connsiteX472" fmla="*/ 1837349 w 7467600"/>
              <a:gd name="connsiteY472" fmla="*/ 4956357 h 6858000"/>
              <a:gd name="connsiteX473" fmla="*/ 2162835 w 7467600"/>
              <a:gd name="connsiteY473" fmla="*/ 5187853 h 6858000"/>
              <a:gd name="connsiteX474" fmla="*/ 2257167 w 7467600"/>
              <a:gd name="connsiteY474" fmla="*/ 5462123 h 6858000"/>
              <a:gd name="connsiteX475" fmla="*/ 2261598 w 7467600"/>
              <a:gd name="connsiteY475" fmla="*/ 5467998 h 6858000"/>
              <a:gd name="connsiteX476" fmla="*/ 2437177 w 7467600"/>
              <a:gd name="connsiteY476" fmla="*/ 5479608 h 6858000"/>
              <a:gd name="connsiteX477" fmla="*/ 2445247 w 7467600"/>
              <a:gd name="connsiteY477" fmla="*/ 5483476 h 6858000"/>
              <a:gd name="connsiteX478" fmla="*/ 2743626 w 7467600"/>
              <a:gd name="connsiteY478" fmla="*/ 5304819 h 6858000"/>
              <a:gd name="connsiteX479" fmla="*/ 3048102 w 7467600"/>
              <a:gd name="connsiteY479" fmla="*/ 5150595 h 6858000"/>
              <a:gd name="connsiteX480" fmla="*/ 1799414 w 7467600"/>
              <a:gd name="connsiteY480" fmla="*/ 4694732 h 6858000"/>
              <a:gd name="connsiteX481" fmla="*/ 1771735 w 7467600"/>
              <a:gd name="connsiteY481" fmla="*/ 4619929 h 6858000"/>
              <a:gd name="connsiteX482" fmla="*/ 3104273 w 7467600"/>
              <a:gd name="connsiteY482" fmla="*/ 5076159 h 6858000"/>
              <a:gd name="connsiteX483" fmla="*/ 3113245 w 7467600"/>
              <a:gd name="connsiteY483" fmla="*/ 5090705 h 6858000"/>
              <a:gd name="connsiteX484" fmla="*/ 3126294 w 7467600"/>
              <a:gd name="connsiteY484" fmla="*/ 5114400 h 6858000"/>
              <a:gd name="connsiteX485" fmla="*/ 3937433 w 7467600"/>
              <a:gd name="connsiteY485" fmla="*/ 4830473 h 6858000"/>
              <a:gd name="connsiteX486" fmla="*/ 3590475 w 7467600"/>
              <a:gd name="connsiteY486" fmla="*/ 4597974 h 6858000"/>
              <a:gd name="connsiteX487" fmla="*/ 3100264 w 7467600"/>
              <a:gd name="connsiteY487" fmla="*/ 4579845 h 6858000"/>
              <a:gd name="connsiteX488" fmla="*/ 2183576 w 7467600"/>
              <a:gd name="connsiteY488" fmla="*/ 4227150 h 6858000"/>
              <a:gd name="connsiteX489" fmla="*/ 2151029 w 7467600"/>
              <a:gd name="connsiteY489" fmla="*/ 4146947 h 6858000"/>
              <a:gd name="connsiteX490" fmla="*/ 3563434 w 7467600"/>
              <a:gd name="connsiteY490" fmla="*/ 4469115 h 6858000"/>
              <a:gd name="connsiteX491" fmla="*/ 3177952 w 7467600"/>
              <a:gd name="connsiteY491" fmla="*/ 3657386 h 6858000"/>
              <a:gd name="connsiteX492" fmla="*/ 3189263 w 7467600"/>
              <a:gd name="connsiteY492" fmla="*/ 3625726 h 6858000"/>
              <a:gd name="connsiteX493" fmla="*/ 3560912 w 7467600"/>
              <a:gd name="connsiteY493" fmla="*/ 4079863 h 6858000"/>
              <a:gd name="connsiteX494" fmla="*/ 3626636 w 7467600"/>
              <a:gd name="connsiteY494" fmla="*/ 4512230 h 6858000"/>
              <a:gd name="connsiteX495" fmla="*/ 3653088 w 7467600"/>
              <a:gd name="connsiteY495" fmla="*/ 4521417 h 6858000"/>
              <a:gd name="connsiteX496" fmla="*/ 3988128 w 7467600"/>
              <a:gd name="connsiteY496" fmla="*/ 4817267 h 6858000"/>
              <a:gd name="connsiteX497" fmla="*/ 4830582 w 7467600"/>
              <a:gd name="connsiteY497" fmla="*/ 4676000 h 6858000"/>
              <a:gd name="connsiteX498" fmla="*/ 4830100 w 7467600"/>
              <a:gd name="connsiteY498" fmla="*/ 4675554 h 6858000"/>
              <a:gd name="connsiteX499" fmla="*/ 4036318 w 7467600"/>
              <a:gd name="connsiteY499" fmla="*/ 4147013 h 6858000"/>
              <a:gd name="connsiteX500" fmla="*/ 3432098 w 7467600"/>
              <a:gd name="connsiteY500" fmla="*/ 3537312 h 6858000"/>
              <a:gd name="connsiteX501" fmla="*/ 3446761 w 7467600"/>
              <a:gd name="connsiteY501" fmla="*/ 3461278 h 6858000"/>
              <a:gd name="connsiteX502" fmla="*/ 4419733 w 7467600"/>
              <a:gd name="connsiteY502" fmla="*/ 3963555 h 6858000"/>
              <a:gd name="connsiteX503" fmla="*/ 4781371 w 7467600"/>
              <a:gd name="connsiteY503" fmla="*/ 4458604 h 6858000"/>
              <a:gd name="connsiteX504" fmla="*/ 4780440 w 7467600"/>
              <a:gd name="connsiteY504" fmla="*/ 4470290 h 6858000"/>
              <a:gd name="connsiteX505" fmla="*/ 4898954 w 7467600"/>
              <a:gd name="connsiteY505" fmla="*/ 4662092 h 6858000"/>
              <a:gd name="connsiteX506" fmla="*/ 4900699 w 7467600"/>
              <a:gd name="connsiteY506" fmla="*/ 4670867 h 6858000"/>
              <a:gd name="connsiteX507" fmla="*/ 5714511 w 7467600"/>
              <a:gd name="connsiteY507" fmla="*/ 4663483 h 6858000"/>
              <a:gd name="connsiteX508" fmla="*/ 5464793 w 7467600"/>
              <a:gd name="connsiteY508" fmla="*/ 4393556 h 6858000"/>
              <a:gd name="connsiteX509" fmla="*/ 5461897 w 7467600"/>
              <a:gd name="connsiteY509" fmla="*/ 4390879 h 6858000"/>
              <a:gd name="connsiteX510" fmla="*/ 4294126 w 7467600"/>
              <a:gd name="connsiteY510" fmla="*/ 3303048 h 6858000"/>
              <a:gd name="connsiteX511" fmla="*/ 4305321 w 7467600"/>
              <a:gd name="connsiteY511" fmla="*/ 3256953 h 6858000"/>
              <a:gd name="connsiteX512" fmla="*/ 4949299 w 7467600"/>
              <a:gd name="connsiteY512" fmla="*/ 3766336 h 6858000"/>
              <a:gd name="connsiteX513" fmla="*/ 5291452 w 7467600"/>
              <a:gd name="connsiteY513" fmla="*/ 4076801 h 6858000"/>
              <a:gd name="connsiteX514" fmla="*/ 5434998 w 7467600"/>
              <a:gd name="connsiteY514" fmla="*/ 4254100 h 6858000"/>
              <a:gd name="connsiteX515" fmla="*/ 5351015 w 7467600"/>
              <a:gd name="connsiteY515" fmla="*/ 3760989 h 6858000"/>
              <a:gd name="connsiteX516" fmla="*/ 5413780 w 7467600"/>
              <a:gd name="connsiteY516" fmla="*/ 2966265 h 6858000"/>
              <a:gd name="connsiteX517" fmla="*/ 5425627 w 7467600"/>
              <a:gd name="connsiteY517" fmla="*/ 2954192 h 6858000"/>
              <a:gd name="connsiteX518" fmla="*/ 6604735 w 7467600"/>
              <a:gd name="connsiteY518" fmla="*/ 2041381 h 6858000"/>
              <a:gd name="connsiteX519" fmla="*/ 7204487 w 7467600"/>
              <a:gd name="connsiteY519" fmla="*/ 2742112 h 6858000"/>
              <a:gd name="connsiteX520" fmla="*/ 7131592 w 7467600"/>
              <a:gd name="connsiteY520" fmla="*/ 2672096 h 6858000"/>
              <a:gd name="connsiteX521" fmla="*/ 6996344 w 7467600"/>
              <a:gd name="connsiteY521" fmla="*/ 2518310 h 6858000"/>
              <a:gd name="connsiteX522" fmla="*/ 6735495 w 7467600"/>
              <a:gd name="connsiteY522" fmla="*/ 2196890 h 6858000"/>
              <a:gd name="connsiteX523" fmla="*/ 6721901 w 7467600"/>
              <a:gd name="connsiteY523" fmla="*/ 2179274 h 6858000"/>
              <a:gd name="connsiteX524" fmla="*/ 6604735 w 7467600"/>
              <a:gd name="connsiteY524" fmla="*/ 2041381 h 6858000"/>
              <a:gd name="connsiteX525" fmla="*/ 6591670 w 7467600"/>
              <a:gd name="connsiteY525" fmla="*/ 1988277 h 6858000"/>
              <a:gd name="connsiteX526" fmla="*/ 6747349 w 7467600"/>
              <a:gd name="connsiteY526" fmla="*/ 2160069 h 6858000"/>
              <a:gd name="connsiteX527" fmla="*/ 6760943 w 7467600"/>
              <a:gd name="connsiteY527" fmla="*/ 2177686 h 6858000"/>
              <a:gd name="connsiteX528" fmla="*/ 7021065 w 7467600"/>
              <a:gd name="connsiteY528" fmla="*/ 2498102 h 6858000"/>
              <a:gd name="connsiteX529" fmla="*/ 7155223 w 7467600"/>
              <a:gd name="connsiteY529" fmla="*/ 2650386 h 6858000"/>
              <a:gd name="connsiteX530" fmla="*/ 7203167 w 7467600"/>
              <a:gd name="connsiteY530" fmla="*/ 2697288 h 6858000"/>
              <a:gd name="connsiteX531" fmla="*/ 6937703 w 7467600"/>
              <a:gd name="connsiteY531" fmla="*/ 2321981 h 6858000"/>
              <a:gd name="connsiteX532" fmla="*/ 6591670 w 7467600"/>
              <a:gd name="connsiteY532" fmla="*/ 1988277 h 6858000"/>
              <a:gd name="connsiteX533" fmla="*/ 5798671 w 7467600"/>
              <a:gd name="connsiteY533" fmla="*/ 1981601 h 6858000"/>
              <a:gd name="connsiteX534" fmla="*/ 5754709 w 7467600"/>
              <a:gd name="connsiteY534" fmla="*/ 2071454 h 6858000"/>
              <a:gd name="connsiteX535" fmla="*/ 5763044 w 7467600"/>
              <a:gd name="connsiteY535" fmla="*/ 2842206 h 6858000"/>
              <a:gd name="connsiteX536" fmla="*/ 5764974 w 7467600"/>
              <a:gd name="connsiteY536" fmla="*/ 2799609 h 6858000"/>
              <a:gd name="connsiteX537" fmla="*/ 5767665 w 7467600"/>
              <a:gd name="connsiteY537" fmla="*/ 2666409 h 6858000"/>
              <a:gd name="connsiteX538" fmla="*/ 5763055 w 7467600"/>
              <a:gd name="connsiteY538" fmla="*/ 2579705 h 6858000"/>
              <a:gd name="connsiteX539" fmla="*/ 5758079 w 7467600"/>
              <a:gd name="connsiteY539" fmla="*/ 2492508 h 6858000"/>
              <a:gd name="connsiteX540" fmla="*/ 5779325 w 7467600"/>
              <a:gd name="connsiteY540" fmla="*/ 2197069 h 6858000"/>
              <a:gd name="connsiteX541" fmla="*/ 5798671 w 7467600"/>
              <a:gd name="connsiteY541" fmla="*/ 1981601 h 6858000"/>
              <a:gd name="connsiteX542" fmla="*/ 5829202 w 7467600"/>
              <a:gd name="connsiteY542" fmla="*/ 1971679 h 6858000"/>
              <a:gd name="connsiteX543" fmla="*/ 5809558 w 7467600"/>
              <a:gd name="connsiteY543" fmla="*/ 2198043 h 6858000"/>
              <a:gd name="connsiteX544" fmla="*/ 5788653 w 7467600"/>
              <a:gd name="connsiteY544" fmla="*/ 2489430 h 6858000"/>
              <a:gd name="connsiteX545" fmla="*/ 5793439 w 7467600"/>
              <a:gd name="connsiteY545" fmla="*/ 2575235 h 6858000"/>
              <a:gd name="connsiteX546" fmla="*/ 5796837 w 7467600"/>
              <a:gd name="connsiteY546" fmla="*/ 2637633 h 6858000"/>
              <a:gd name="connsiteX547" fmla="*/ 5818614 w 7467600"/>
              <a:gd name="connsiteY547" fmla="*/ 2473055 h 6858000"/>
              <a:gd name="connsiteX548" fmla="*/ 5829202 w 7467600"/>
              <a:gd name="connsiteY548" fmla="*/ 1971679 h 6858000"/>
              <a:gd name="connsiteX549" fmla="*/ 5911389 w 7467600"/>
              <a:gd name="connsiteY549" fmla="*/ 1898371 h 6858000"/>
              <a:gd name="connsiteX550" fmla="*/ 6237627 w 7467600"/>
              <a:gd name="connsiteY550" fmla="*/ 2231921 h 6858000"/>
              <a:gd name="connsiteX551" fmla="*/ 5911389 w 7467600"/>
              <a:gd name="connsiteY551" fmla="*/ 1898371 h 6858000"/>
              <a:gd name="connsiteX552" fmla="*/ 6944437 w 7467600"/>
              <a:gd name="connsiteY552" fmla="*/ 1575402 h 6858000"/>
              <a:gd name="connsiteX553" fmla="*/ 6304730 w 7467600"/>
              <a:gd name="connsiteY553" fmla="*/ 1766654 h 6858000"/>
              <a:gd name="connsiteX554" fmla="*/ 6944437 w 7467600"/>
              <a:gd name="connsiteY554" fmla="*/ 1575402 h 6858000"/>
              <a:gd name="connsiteX555" fmla="*/ 7019523 w 7467600"/>
              <a:gd name="connsiteY555" fmla="*/ 1519450 h 6858000"/>
              <a:gd name="connsiteX556" fmla="*/ 6298091 w 7467600"/>
              <a:gd name="connsiteY556" fmla="*/ 1737122 h 6858000"/>
              <a:gd name="connsiteX557" fmla="*/ 7019523 w 7467600"/>
              <a:gd name="connsiteY557" fmla="*/ 1519450 h 6858000"/>
              <a:gd name="connsiteX558" fmla="*/ 2399523 w 7467600"/>
              <a:gd name="connsiteY558" fmla="*/ 1428234 h 6858000"/>
              <a:gd name="connsiteX559" fmla="*/ 2224982 w 7467600"/>
              <a:gd name="connsiteY559" fmla="*/ 1826201 h 6858000"/>
              <a:gd name="connsiteX560" fmla="*/ 2096099 w 7467600"/>
              <a:gd name="connsiteY560" fmla="*/ 2345900 h 6858000"/>
              <a:gd name="connsiteX561" fmla="*/ 2283317 w 7467600"/>
              <a:gd name="connsiteY561" fmla="*/ 1796925 h 6858000"/>
              <a:gd name="connsiteX562" fmla="*/ 2399523 w 7467600"/>
              <a:gd name="connsiteY562" fmla="*/ 1428234 h 6858000"/>
              <a:gd name="connsiteX563" fmla="*/ 2448558 w 7467600"/>
              <a:gd name="connsiteY563" fmla="*/ 1373435 h 6858000"/>
              <a:gd name="connsiteX564" fmla="*/ 2312521 w 7467600"/>
              <a:gd name="connsiteY564" fmla="*/ 1806140 h 6858000"/>
              <a:gd name="connsiteX565" fmla="*/ 2127533 w 7467600"/>
              <a:gd name="connsiteY565" fmla="*/ 2348380 h 6858000"/>
              <a:gd name="connsiteX566" fmla="*/ 2358080 w 7467600"/>
              <a:gd name="connsiteY566" fmla="*/ 1866134 h 6858000"/>
              <a:gd name="connsiteX567" fmla="*/ 2407436 w 7467600"/>
              <a:gd name="connsiteY567" fmla="*/ 1651070 h 6858000"/>
              <a:gd name="connsiteX568" fmla="*/ 2448558 w 7467600"/>
              <a:gd name="connsiteY568" fmla="*/ 1373435 h 6858000"/>
              <a:gd name="connsiteX569" fmla="*/ 278707 w 7467600"/>
              <a:gd name="connsiteY569" fmla="*/ 1352270 h 6858000"/>
              <a:gd name="connsiteX570" fmla="*/ 321570 w 7467600"/>
              <a:gd name="connsiteY570" fmla="*/ 1861610 h 6858000"/>
              <a:gd name="connsiteX571" fmla="*/ 294281 w 7467600"/>
              <a:gd name="connsiteY571" fmla="*/ 1440658 h 6858000"/>
              <a:gd name="connsiteX572" fmla="*/ 278707 w 7467600"/>
              <a:gd name="connsiteY572" fmla="*/ 1352270 h 6858000"/>
              <a:gd name="connsiteX573" fmla="*/ 1423821 w 7467600"/>
              <a:gd name="connsiteY573" fmla="*/ 1351958 h 6858000"/>
              <a:gd name="connsiteX574" fmla="*/ 1638521 w 7467600"/>
              <a:gd name="connsiteY574" fmla="*/ 1908470 h 6858000"/>
              <a:gd name="connsiteX575" fmla="*/ 1754199 w 7467600"/>
              <a:gd name="connsiteY575" fmla="*/ 2149284 h 6858000"/>
              <a:gd name="connsiteX576" fmla="*/ 1908359 w 7467600"/>
              <a:gd name="connsiteY576" fmla="*/ 2364988 h 6858000"/>
              <a:gd name="connsiteX577" fmla="*/ 1647661 w 7467600"/>
              <a:gd name="connsiteY577" fmla="*/ 1825945 h 6858000"/>
              <a:gd name="connsiteX578" fmla="*/ 1423821 w 7467600"/>
              <a:gd name="connsiteY578" fmla="*/ 1351958 h 6858000"/>
              <a:gd name="connsiteX579" fmla="*/ 1431890 w 7467600"/>
              <a:gd name="connsiteY579" fmla="*/ 1306475 h 6858000"/>
              <a:gd name="connsiteX580" fmla="*/ 1507597 w 7467600"/>
              <a:gd name="connsiteY580" fmla="*/ 1446132 h 6858000"/>
              <a:gd name="connsiteX581" fmla="*/ 1674586 w 7467600"/>
              <a:gd name="connsiteY581" fmla="*/ 1813832 h 6858000"/>
              <a:gd name="connsiteX582" fmla="*/ 1815950 w 7467600"/>
              <a:gd name="connsiteY582" fmla="*/ 2128564 h 6858000"/>
              <a:gd name="connsiteX583" fmla="*/ 1984242 w 7467600"/>
              <a:gd name="connsiteY583" fmla="*/ 2430829 h 6858000"/>
              <a:gd name="connsiteX584" fmla="*/ 2014023 w 7467600"/>
              <a:gd name="connsiteY584" fmla="*/ 2450995 h 6858000"/>
              <a:gd name="connsiteX585" fmla="*/ 1747337 w 7467600"/>
              <a:gd name="connsiteY585" fmla="*/ 1855264 h 6858000"/>
              <a:gd name="connsiteX586" fmla="*/ 1533749 w 7467600"/>
              <a:gd name="connsiteY586" fmla="*/ 1478656 h 6858000"/>
              <a:gd name="connsiteX587" fmla="*/ 1431890 w 7467600"/>
              <a:gd name="connsiteY587" fmla="*/ 1306475 h 6858000"/>
              <a:gd name="connsiteX588" fmla="*/ 5052692 w 7467600"/>
              <a:gd name="connsiteY588" fmla="*/ 1292994 h 6858000"/>
              <a:gd name="connsiteX589" fmla="*/ 5200661 w 7467600"/>
              <a:gd name="connsiteY589" fmla="*/ 1635186 h 6858000"/>
              <a:gd name="connsiteX590" fmla="*/ 5297138 w 7467600"/>
              <a:gd name="connsiteY590" fmla="*/ 1906351 h 6858000"/>
              <a:gd name="connsiteX591" fmla="*/ 5052692 w 7467600"/>
              <a:gd name="connsiteY591" fmla="*/ 1292994 h 6858000"/>
              <a:gd name="connsiteX592" fmla="*/ 5009948 w 7467600"/>
              <a:gd name="connsiteY592" fmla="*/ 1273619 h 6858000"/>
              <a:gd name="connsiteX593" fmla="*/ 5121777 w 7467600"/>
              <a:gd name="connsiteY593" fmla="*/ 1654213 h 6858000"/>
              <a:gd name="connsiteX594" fmla="*/ 5293545 w 7467600"/>
              <a:gd name="connsiteY594" fmla="*/ 2072247 h 6858000"/>
              <a:gd name="connsiteX595" fmla="*/ 5294042 w 7467600"/>
              <a:gd name="connsiteY595" fmla="*/ 2065019 h 6858000"/>
              <a:gd name="connsiteX596" fmla="*/ 5171936 w 7467600"/>
              <a:gd name="connsiteY596" fmla="*/ 1647613 h 6858000"/>
              <a:gd name="connsiteX597" fmla="*/ 5009948 w 7467600"/>
              <a:gd name="connsiteY597" fmla="*/ 1273619 h 6858000"/>
              <a:gd name="connsiteX598" fmla="*/ 655236 w 7467600"/>
              <a:gd name="connsiteY598" fmla="*/ 1268632 h 6858000"/>
              <a:gd name="connsiteX599" fmla="*/ 839521 w 7467600"/>
              <a:gd name="connsiteY599" fmla="*/ 1685315 h 6858000"/>
              <a:gd name="connsiteX600" fmla="*/ 1109416 w 7467600"/>
              <a:gd name="connsiteY600" fmla="*/ 2061663 h 6858000"/>
              <a:gd name="connsiteX601" fmla="*/ 1298300 w 7467600"/>
              <a:gd name="connsiteY601" fmla="*/ 2247742 h 6858000"/>
              <a:gd name="connsiteX602" fmla="*/ 1125871 w 7467600"/>
              <a:gd name="connsiteY602" fmla="*/ 1989513 h 6858000"/>
              <a:gd name="connsiteX603" fmla="*/ 981574 w 7467600"/>
              <a:gd name="connsiteY603" fmla="*/ 1783157 h 6858000"/>
              <a:gd name="connsiteX604" fmla="*/ 922198 w 7467600"/>
              <a:gd name="connsiteY604" fmla="*/ 1677437 h 6858000"/>
              <a:gd name="connsiteX605" fmla="*/ 869293 w 7467600"/>
              <a:gd name="connsiteY605" fmla="*/ 1583214 h 6858000"/>
              <a:gd name="connsiteX606" fmla="*/ 751431 w 7467600"/>
              <a:gd name="connsiteY606" fmla="*/ 1405731 h 6858000"/>
              <a:gd name="connsiteX607" fmla="*/ 655236 w 7467600"/>
              <a:gd name="connsiteY607" fmla="*/ 1268632 h 6858000"/>
              <a:gd name="connsiteX608" fmla="*/ 6516292 w 7467600"/>
              <a:gd name="connsiteY608" fmla="*/ 1263064 h 6858000"/>
              <a:gd name="connsiteX609" fmla="*/ 5736320 w 7467600"/>
              <a:gd name="connsiteY609" fmla="*/ 1501803 h 6858000"/>
              <a:gd name="connsiteX610" fmla="*/ 6516292 w 7467600"/>
              <a:gd name="connsiteY610" fmla="*/ 1263064 h 6858000"/>
              <a:gd name="connsiteX611" fmla="*/ 291466 w 7467600"/>
              <a:gd name="connsiteY611" fmla="*/ 1250369 h 6858000"/>
              <a:gd name="connsiteX612" fmla="*/ 323180 w 7467600"/>
              <a:gd name="connsiteY612" fmla="*/ 1435283 h 6858000"/>
              <a:gd name="connsiteX613" fmla="*/ 349381 w 7467600"/>
              <a:gd name="connsiteY613" fmla="*/ 1875041 h 6858000"/>
              <a:gd name="connsiteX614" fmla="*/ 374363 w 7467600"/>
              <a:gd name="connsiteY614" fmla="*/ 1506494 h 6858000"/>
              <a:gd name="connsiteX615" fmla="*/ 302168 w 7467600"/>
              <a:gd name="connsiteY615" fmla="*/ 1274495 h 6858000"/>
              <a:gd name="connsiteX616" fmla="*/ 291466 w 7467600"/>
              <a:gd name="connsiteY616" fmla="*/ 1250369 h 6858000"/>
              <a:gd name="connsiteX617" fmla="*/ 678222 w 7467600"/>
              <a:gd name="connsiteY617" fmla="*/ 1248670 h 6858000"/>
              <a:gd name="connsiteX618" fmla="*/ 775536 w 7467600"/>
              <a:gd name="connsiteY618" fmla="*/ 1388015 h 6858000"/>
              <a:gd name="connsiteX619" fmla="*/ 894529 w 7467600"/>
              <a:gd name="connsiteY619" fmla="*/ 1567739 h 6858000"/>
              <a:gd name="connsiteX620" fmla="*/ 948000 w 7467600"/>
              <a:gd name="connsiteY620" fmla="*/ 1663088 h 6858000"/>
              <a:gd name="connsiteX621" fmla="*/ 1006812 w 7467600"/>
              <a:gd name="connsiteY621" fmla="*/ 1767683 h 6858000"/>
              <a:gd name="connsiteX622" fmla="*/ 1149133 w 7467600"/>
              <a:gd name="connsiteY622" fmla="*/ 1971513 h 6858000"/>
              <a:gd name="connsiteX623" fmla="*/ 1333952 w 7467600"/>
              <a:gd name="connsiteY623" fmla="*/ 2251620 h 6858000"/>
              <a:gd name="connsiteX624" fmla="*/ 1337329 w 7467600"/>
              <a:gd name="connsiteY624" fmla="*/ 2258350 h 6858000"/>
              <a:gd name="connsiteX625" fmla="*/ 1014726 w 7467600"/>
              <a:gd name="connsiteY625" fmla="*/ 1615556 h 6858000"/>
              <a:gd name="connsiteX626" fmla="*/ 678222 w 7467600"/>
              <a:gd name="connsiteY626" fmla="*/ 1248670 h 6858000"/>
              <a:gd name="connsiteX627" fmla="*/ 6691602 w 7467600"/>
              <a:gd name="connsiteY627" fmla="*/ 1140573 h 6858000"/>
              <a:gd name="connsiteX628" fmla="*/ 6571100 w 7467600"/>
              <a:gd name="connsiteY628" fmla="*/ 1183662 h 6858000"/>
              <a:gd name="connsiteX629" fmla="*/ 6241687 w 7467600"/>
              <a:gd name="connsiteY629" fmla="*/ 1257600 h 6858000"/>
              <a:gd name="connsiteX630" fmla="*/ 5693009 w 7467600"/>
              <a:gd name="connsiteY630" fmla="*/ 1478256 h 6858000"/>
              <a:gd name="connsiteX631" fmla="*/ 6548420 w 7467600"/>
              <a:gd name="connsiteY631" fmla="*/ 1214599 h 6858000"/>
              <a:gd name="connsiteX632" fmla="*/ 6605473 w 7467600"/>
              <a:gd name="connsiteY632" fmla="*/ 1184686 h 6858000"/>
              <a:gd name="connsiteX633" fmla="*/ 6691602 w 7467600"/>
              <a:gd name="connsiteY633" fmla="*/ 1140573 h 6858000"/>
              <a:gd name="connsiteX634" fmla="*/ 4002475 w 7467600"/>
              <a:gd name="connsiteY634" fmla="*/ 1037802 h 6858000"/>
              <a:gd name="connsiteX635" fmla="*/ 4000324 w 7467600"/>
              <a:gd name="connsiteY635" fmla="*/ 1039362 h 6858000"/>
              <a:gd name="connsiteX636" fmla="*/ 4002862 w 7467600"/>
              <a:gd name="connsiteY636" fmla="*/ 1042866 h 6858000"/>
              <a:gd name="connsiteX637" fmla="*/ 4002475 w 7467600"/>
              <a:gd name="connsiteY637" fmla="*/ 1037802 h 6858000"/>
              <a:gd name="connsiteX638" fmla="*/ 506322 w 7467600"/>
              <a:gd name="connsiteY638" fmla="*/ 1020997 h 6858000"/>
              <a:gd name="connsiteX639" fmla="*/ 533068 w 7467600"/>
              <a:gd name="connsiteY639" fmla="*/ 1029409 h 6858000"/>
              <a:gd name="connsiteX640" fmla="*/ 1232525 w 7467600"/>
              <a:gd name="connsiteY640" fmla="*/ 1804675 h 6858000"/>
              <a:gd name="connsiteX641" fmla="*/ 1388858 w 7467600"/>
              <a:gd name="connsiteY641" fmla="*/ 2368011 h 6858000"/>
              <a:gd name="connsiteX642" fmla="*/ 1384098 w 7467600"/>
              <a:gd name="connsiteY642" fmla="*/ 2378125 h 6858000"/>
              <a:gd name="connsiteX643" fmla="*/ 1425393 w 7467600"/>
              <a:gd name="connsiteY643" fmla="*/ 2589124 h 6858000"/>
              <a:gd name="connsiteX644" fmla="*/ 1424001 w 7467600"/>
              <a:gd name="connsiteY644" fmla="*/ 2597541 h 6858000"/>
              <a:gd name="connsiteX645" fmla="*/ 2152729 w 7467600"/>
              <a:gd name="connsiteY645" fmla="*/ 2864487 h 6858000"/>
              <a:gd name="connsiteX646" fmla="*/ 2020609 w 7467600"/>
              <a:gd name="connsiteY646" fmla="*/ 2539671 h 6858000"/>
              <a:gd name="connsiteX647" fmla="*/ 2018920 w 7467600"/>
              <a:gd name="connsiteY647" fmla="*/ 2536309 h 6858000"/>
              <a:gd name="connsiteX648" fmla="*/ 1342441 w 7467600"/>
              <a:gd name="connsiteY648" fmla="*/ 1173017 h 6858000"/>
              <a:gd name="connsiteX649" fmla="*/ 1367925 w 7467600"/>
              <a:gd name="connsiteY649" fmla="*/ 1135648 h 6858000"/>
              <a:gd name="connsiteX650" fmla="*/ 1771401 w 7467600"/>
              <a:gd name="connsiteY650" fmla="*/ 1806673 h 6858000"/>
              <a:gd name="connsiteX651" fmla="*/ 1972385 w 7467600"/>
              <a:gd name="connsiteY651" fmla="*/ 2198735 h 6858000"/>
              <a:gd name="connsiteX652" fmla="*/ 2040892 w 7467600"/>
              <a:gd name="connsiteY652" fmla="*/ 2405205 h 6858000"/>
              <a:gd name="connsiteX653" fmla="*/ 2131689 w 7467600"/>
              <a:gd name="connsiteY653" fmla="*/ 1936926 h 6858000"/>
              <a:gd name="connsiteX654" fmla="*/ 2454820 w 7467600"/>
              <a:gd name="connsiteY654" fmla="*/ 1248808 h 6858000"/>
              <a:gd name="connsiteX655" fmla="*/ 2492512 w 7467600"/>
              <a:gd name="connsiteY655" fmla="*/ 1302920 h 6858000"/>
              <a:gd name="connsiteX656" fmla="*/ 2081216 w 7467600"/>
              <a:gd name="connsiteY656" fmla="*/ 2527513 h 6858000"/>
              <a:gd name="connsiteX657" fmla="*/ 2081211 w 7467600"/>
              <a:gd name="connsiteY657" fmla="*/ 2528916 h 6858000"/>
              <a:gd name="connsiteX658" fmla="*/ 2199067 w 7467600"/>
              <a:gd name="connsiteY658" fmla="*/ 2884061 h 6858000"/>
              <a:gd name="connsiteX659" fmla="*/ 3192586 w 7467600"/>
              <a:gd name="connsiteY659" fmla="*/ 3411496 h 6858000"/>
              <a:gd name="connsiteX660" fmla="*/ 3182620 w 7467600"/>
              <a:gd name="connsiteY660" fmla="*/ 3483279 h 6858000"/>
              <a:gd name="connsiteX661" fmla="*/ 2435119 w 7467600"/>
              <a:gd name="connsiteY661" fmla="*/ 3080173 h 6858000"/>
              <a:gd name="connsiteX662" fmla="*/ 2410152 w 7467600"/>
              <a:gd name="connsiteY662" fmla="*/ 3063751 h 6858000"/>
              <a:gd name="connsiteX663" fmla="*/ 2408099 w 7467600"/>
              <a:gd name="connsiteY663" fmla="*/ 3064403 h 6858000"/>
              <a:gd name="connsiteX664" fmla="*/ 2407218 w 7467600"/>
              <a:gd name="connsiteY664" fmla="*/ 3070324 h 6858000"/>
              <a:gd name="connsiteX665" fmla="*/ 2380138 w 7467600"/>
              <a:gd name="connsiteY665" fmla="*/ 3099341 h 6858000"/>
              <a:gd name="connsiteX666" fmla="*/ 1765923 w 7467600"/>
              <a:gd name="connsiteY666" fmla="*/ 3581043 h 6858000"/>
              <a:gd name="connsiteX667" fmla="*/ 1702258 w 7467600"/>
              <a:gd name="connsiteY667" fmla="*/ 3612286 h 6858000"/>
              <a:gd name="connsiteX668" fmla="*/ 1538370 w 7467600"/>
              <a:gd name="connsiteY668" fmla="*/ 3811804 h 6858000"/>
              <a:gd name="connsiteX669" fmla="*/ 542867 w 7467600"/>
              <a:gd name="connsiteY669" fmla="*/ 4944092 h 6858000"/>
              <a:gd name="connsiteX670" fmla="*/ 515800 w 7467600"/>
              <a:gd name="connsiteY670" fmla="*/ 4862180 h 6858000"/>
              <a:gd name="connsiteX671" fmla="*/ 909145 w 7467600"/>
              <a:gd name="connsiteY671" fmla="*/ 4199225 h 6858000"/>
              <a:gd name="connsiteX672" fmla="*/ 1214067 w 7467600"/>
              <a:gd name="connsiteY672" fmla="*/ 3908561 h 6858000"/>
              <a:gd name="connsiteX673" fmla="*/ 640967 w 7467600"/>
              <a:gd name="connsiteY673" fmla="*/ 4105601 h 6858000"/>
              <a:gd name="connsiteX674" fmla="*/ 112563 w 7467600"/>
              <a:gd name="connsiteY674" fmla="*/ 4396952 h 6858000"/>
              <a:gd name="connsiteX675" fmla="*/ 0 w 7467600"/>
              <a:gd name="connsiteY675" fmla="*/ 4466006 h 6858000"/>
              <a:gd name="connsiteX676" fmla="*/ 0 w 7467600"/>
              <a:gd name="connsiteY676" fmla="*/ 4233763 h 6858000"/>
              <a:gd name="connsiteX677" fmla="*/ 36881 w 7467600"/>
              <a:gd name="connsiteY677" fmla="*/ 4200118 h 6858000"/>
              <a:gd name="connsiteX678" fmla="*/ 910534 w 7467600"/>
              <a:gd name="connsiteY678" fmla="*/ 3629753 h 6858000"/>
              <a:gd name="connsiteX679" fmla="*/ 1578717 w 7467600"/>
              <a:gd name="connsiteY679" fmla="*/ 3575982 h 6858000"/>
              <a:gd name="connsiteX680" fmla="*/ 2338780 w 7467600"/>
              <a:gd name="connsiteY680" fmla="*/ 3033725 h 6858000"/>
              <a:gd name="connsiteX681" fmla="*/ 1807991 w 7467600"/>
              <a:gd name="connsiteY681" fmla="*/ 2807184 h 6858000"/>
              <a:gd name="connsiteX682" fmla="*/ 1416358 w 7467600"/>
              <a:gd name="connsiteY682" fmla="*/ 3112571 h 6858000"/>
              <a:gd name="connsiteX683" fmla="*/ 939066 w 7467600"/>
              <a:gd name="connsiteY683" fmla="*/ 3378798 h 6858000"/>
              <a:gd name="connsiteX684" fmla="*/ 115099 w 7467600"/>
              <a:gd name="connsiteY684" fmla="*/ 3607650 h 6858000"/>
              <a:gd name="connsiteX685" fmla="*/ 97284 w 7467600"/>
              <a:gd name="connsiteY685" fmla="*/ 3520393 h 6858000"/>
              <a:gd name="connsiteX686" fmla="*/ 922050 w 7467600"/>
              <a:gd name="connsiteY686" fmla="*/ 3074867 h 6858000"/>
              <a:gd name="connsiteX687" fmla="*/ 1405265 w 7467600"/>
              <a:gd name="connsiteY687" fmla="*/ 3016319 h 6858000"/>
              <a:gd name="connsiteX688" fmla="*/ 1407512 w 7467600"/>
              <a:gd name="connsiteY688" fmla="*/ 3018001 h 6858000"/>
              <a:gd name="connsiteX689" fmla="*/ 1726266 w 7467600"/>
              <a:gd name="connsiteY689" fmla="*/ 2777274 h 6858000"/>
              <a:gd name="connsiteX690" fmla="*/ 625390 w 7467600"/>
              <a:gd name="connsiteY690" fmla="*/ 2514541 h 6858000"/>
              <a:gd name="connsiteX691" fmla="*/ 619799 w 7467600"/>
              <a:gd name="connsiteY691" fmla="*/ 2527180 h 6858000"/>
              <a:gd name="connsiteX692" fmla="*/ 310030 w 7467600"/>
              <a:gd name="connsiteY692" fmla="*/ 2771818 h 6858000"/>
              <a:gd name="connsiteX693" fmla="*/ 173877 w 7467600"/>
              <a:gd name="connsiteY693" fmla="*/ 2937056 h 6858000"/>
              <a:gd name="connsiteX694" fmla="*/ 77889 w 7467600"/>
              <a:gd name="connsiteY694" fmla="*/ 3138440 h 6858000"/>
              <a:gd name="connsiteX695" fmla="*/ 0 w 7467600"/>
              <a:gd name="connsiteY695" fmla="*/ 3271395 h 6858000"/>
              <a:gd name="connsiteX696" fmla="*/ 0 w 7467600"/>
              <a:gd name="connsiteY696" fmla="*/ 3153002 h 6858000"/>
              <a:gd name="connsiteX697" fmla="*/ 2386 w 7467600"/>
              <a:gd name="connsiteY697" fmla="*/ 3149203 h 6858000"/>
              <a:gd name="connsiteX698" fmla="*/ 89753 w 7467600"/>
              <a:gd name="connsiteY698" fmla="*/ 2987702 h 6858000"/>
              <a:gd name="connsiteX699" fmla="*/ 76869 w 7467600"/>
              <a:gd name="connsiteY699" fmla="*/ 3005404 h 6858000"/>
              <a:gd name="connsiteX700" fmla="*/ 32049 w 7467600"/>
              <a:gd name="connsiteY700" fmla="*/ 3065814 h 6858000"/>
              <a:gd name="connsiteX701" fmla="*/ 0 w 7467600"/>
              <a:gd name="connsiteY701" fmla="*/ 3108744 h 6858000"/>
              <a:gd name="connsiteX702" fmla="*/ 0 w 7467600"/>
              <a:gd name="connsiteY702" fmla="*/ 3058059 h 6858000"/>
              <a:gd name="connsiteX703" fmla="*/ 7610 w 7467600"/>
              <a:gd name="connsiteY703" fmla="*/ 3047889 h 6858000"/>
              <a:gd name="connsiteX704" fmla="*/ 52419 w 7467600"/>
              <a:gd name="connsiteY704" fmla="*/ 2987479 h 6858000"/>
              <a:gd name="connsiteX705" fmla="*/ 59142 w 7467600"/>
              <a:gd name="connsiteY705" fmla="*/ 2978488 h 6858000"/>
              <a:gd name="connsiteX706" fmla="*/ 0 w 7467600"/>
              <a:gd name="connsiteY706" fmla="*/ 3015334 h 6858000"/>
              <a:gd name="connsiteX707" fmla="*/ 0 w 7467600"/>
              <a:gd name="connsiteY707" fmla="*/ 2914286 h 6858000"/>
              <a:gd name="connsiteX708" fmla="*/ 36383 w 7467600"/>
              <a:gd name="connsiteY708" fmla="*/ 2901128 h 6858000"/>
              <a:gd name="connsiteX709" fmla="*/ 156329 w 7467600"/>
              <a:gd name="connsiteY709" fmla="*/ 2840533 h 6858000"/>
              <a:gd name="connsiteX710" fmla="*/ 358355 w 7467600"/>
              <a:gd name="connsiteY710" fmla="*/ 2620471 h 6858000"/>
              <a:gd name="connsiteX711" fmla="*/ 510577 w 7467600"/>
              <a:gd name="connsiteY711" fmla="*/ 2501244 h 6858000"/>
              <a:gd name="connsiteX712" fmla="*/ 211967 w 7467600"/>
              <a:gd name="connsiteY712" fmla="*/ 2479171 h 6858000"/>
              <a:gd name="connsiteX713" fmla="*/ 0 w 7467600"/>
              <a:gd name="connsiteY713" fmla="*/ 2476398 h 6858000"/>
              <a:gd name="connsiteX714" fmla="*/ 0 w 7467600"/>
              <a:gd name="connsiteY714" fmla="*/ 2389189 h 6858000"/>
              <a:gd name="connsiteX715" fmla="*/ 103062 w 7467600"/>
              <a:gd name="connsiteY715" fmla="*/ 2389518 h 6858000"/>
              <a:gd name="connsiteX716" fmla="*/ 510734 w 7467600"/>
              <a:gd name="connsiteY716" fmla="*/ 2416201 h 6858000"/>
              <a:gd name="connsiteX717" fmla="*/ 279257 w 7467600"/>
              <a:gd name="connsiteY717" fmla="*/ 2092102 h 6858000"/>
              <a:gd name="connsiteX718" fmla="*/ 65265 w 7467600"/>
              <a:gd name="connsiteY718" fmla="*/ 2006049 h 6858000"/>
              <a:gd name="connsiteX719" fmla="*/ 0 w 7467600"/>
              <a:gd name="connsiteY719" fmla="*/ 1982532 h 6858000"/>
              <a:gd name="connsiteX720" fmla="*/ 0 w 7467600"/>
              <a:gd name="connsiteY720" fmla="*/ 1912789 h 6858000"/>
              <a:gd name="connsiteX721" fmla="*/ 97460 w 7467600"/>
              <a:gd name="connsiteY721" fmla="*/ 1953725 h 6858000"/>
              <a:gd name="connsiteX722" fmla="*/ 221272 w 7467600"/>
              <a:gd name="connsiteY722" fmla="*/ 1980766 h 6858000"/>
              <a:gd name="connsiteX723" fmla="*/ 116765 w 7467600"/>
              <a:gd name="connsiteY723" fmla="*/ 1911033 h 6858000"/>
              <a:gd name="connsiteX724" fmla="*/ 16405 w 7467600"/>
              <a:gd name="connsiteY724" fmla="*/ 1803412 h 6858000"/>
              <a:gd name="connsiteX725" fmla="*/ 0 w 7467600"/>
              <a:gd name="connsiteY725" fmla="*/ 1784777 h 6858000"/>
              <a:gd name="connsiteX726" fmla="*/ 0 w 7467600"/>
              <a:gd name="connsiteY726" fmla="*/ 1740082 h 6858000"/>
              <a:gd name="connsiteX727" fmla="*/ 39394 w 7467600"/>
              <a:gd name="connsiteY727" fmla="*/ 1784856 h 6858000"/>
              <a:gd name="connsiteX728" fmla="*/ 135813 w 7467600"/>
              <a:gd name="connsiteY728" fmla="*/ 1888838 h 6858000"/>
              <a:gd name="connsiteX729" fmla="*/ 242575 w 7467600"/>
              <a:gd name="connsiteY729" fmla="*/ 1958841 h 6858000"/>
              <a:gd name="connsiteX730" fmla="*/ 82197 w 7467600"/>
              <a:gd name="connsiteY730" fmla="*/ 1754826 h 6858000"/>
              <a:gd name="connsiteX731" fmla="*/ 0 w 7467600"/>
              <a:gd name="connsiteY731" fmla="*/ 1679650 h 6858000"/>
              <a:gd name="connsiteX732" fmla="*/ 0 w 7467600"/>
              <a:gd name="connsiteY732" fmla="*/ 1602463 h 6858000"/>
              <a:gd name="connsiteX733" fmla="*/ 84689 w 7467600"/>
              <a:gd name="connsiteY733" fmla="*/ 1677442 h 6858000"/>
              <a:gd name="connsiteX734" fmla="*/ 298437 w 7467600"/>
              <a:gd name="connsiteY734" fmla="*/ 1968019 h 6858000"/>
              <a:gd name="connsiteX735" fmla="*/ 227269 w 7467600"/>
              <a:gd name="connsiteY735" fmla="*/ 1114064 h 6858000"/>
              <a:gd name="connsiteX736" fmla="*/ 248003 w 7467600"/>
              <a:gd name="connsiteY736" fmla="*/ 1089613 h 6858000"/>
              <a:gd name="connsiteX737" fmla="*/ 427020 w 7467600"/>
              <a:gd name="connsiteY737" fmla="*/ 1619803 h 6858000"/>
              <a:gd name="connsiteX738" fmla="*/ 340345 w 7467600"/>
              <a:gd name="connsiteY738" fmla="*/ 2027739 h 6858000"/>
              <a:gd name="connsiteX739" fmla="*/ 360865 w 7467600"/>
              <a:gd name="connsiteY739" fmla="*/ 2044827 h 6858000"/>
              <a:gd name="connsiteX740" fmla="*/ 560414 w 7467600"/>
              <a:gd name="connsiteY740" fmla="*/ 2421457 h 6858000"/>
              <a:gd name="connsiteX741" fmla="*/ 1359703 w 7467600"/>
              <a:gd name="connsiteY741" fmla="*/ 2578554 h 6858000"/>
              <a:gd name="connsiteX742" fmla="*/ 1359422 w 7467600"/>
              <a:gd name="connsiteY742" fmla="*/ 2577994 h 6858000"/>
              <a:gd name="connsiteX743" fmla="*/ 828701 w 7467600"/>
              <a:gd name="connsiteY743" fmla="*/ 1839520 h 6858000"/>
              <a:gd name="connsiteX744" fmla="*/ 494427 w 7467600"/>
              <a:gd name="connsiteY744" fmla="*/ 1092333 h 6858000"/>
              <a:gd name="connsiteX745" fmla="*/ 506322 w 7467600"/>
              <a:gd name="connsiteY745" fmla="*/ 1020997 h 6858000"/>
              <a:gd name="connsiteX746" fmla="*/ 4570198 w 7467600"/>
              <a:gd name="connsiteY746" fmla="*/ 978081 h 6858000"/>
              <a:gd name="connsiteX747" fmla="*/ 4523691 w 7467600"/>
              <a:gd name="connsiteY747" fmla="*/ 1127776 h 6858000"/>
              <a:gd name="connsiteX748" fmla="*/ 4509875 w 7467600"/>
              <a:gd name="connsiteY748" fmla="*/ 1167552 h 6858000"/>
              <a:gd name="connsiteX749" fmla="*/ 4478168 w 7467600"/>
              <a:gd name="connsiteY749" fmla="*/ 1260735 h 6858000"/>
              <a:gd name="connsiteX750" fmla="*/ 4409309 w 7467600"/>
              <a:gd name="connsiteY750" fmla="*/ 1666996 h 6858000"/>
              <a:gd name="connsiteX751" fmla="*/ 4370031 w 7467600"/>
              <a:gd name="connsiteY751" fmla="*/ 1955666 h 6858000"/>
              <a:gd name="connsiteX752" fmla="*/ 4570198 w 7467600"/>
              <a:gd name="connsiteY752" fmla="*/ 978081 h 6858000"/>
              <a:gd name="connsiteX753" fmla="*/ 4557898 w 7467600"/>
              <a:gd name="connsiteY753" fmla="*/ 900011 h 6858000"/>
              <a:gd name="connsiteX754" fmla="*/ 4344840 w 7467600"/>
              <a:gd name="connsiteY754" fmla="*/ 1922038 h 6858000"/>
              <a:gd name="connsiteX755" fmla="*/ 4378710 w 7467600"/>
              <a:gd name="connsiteY755" fmla="*/ 1665516 h 6858000"/>
              <a:gd name="connsiteX756" fmla="*/ 4448798 w 7467600"/>
              <a:gd name="connsiteY756" fmla="*/ 1253024 h 6858000"/>
              <a:gd name="connsiteX757" fmla="*/ 4480315 w 7467600"/>
              <a:gd name="connsiteY757" fmla="*/ 1158454 h 6858000"/>
              <a:gd name="connsiteX758" fmla="*/ 4494133 w 7467600"/>
              <a:gd name="connsiteY758" fmla="*/ 1118676 h 6858000"/>
              <a:gd name="connsiteX759" fmla="*/ 4557898 w 7467600"/>
              <a:gd name="connsiteY759" fmla="*/ 900011 h 6858000"/>
              <a:gd name="connsiteX760" fmla="*/ 5870151 w 7467600"/>
              <a:gd name="connsiteY760" fmla="*/ 898890 h 6858000"/>
              <a:gd name="connsiteX761" fmla="*/ 5861335 w 7467600"/>
              <a:gd name="connsiteY761" fmla="*/ 899177 h 6858000"/>
              <a:gd name="connsiteX762" fmla="*/ 5843702 w 7467600"/>
              <a:gd name="connsiteY762" fmla="*/ 899748 h 6858000"/>
              <a:gd name="connsiteX763" fmla="*/ 5651107 w 7467600"/>
              <a:gd name="connsiteY763" fmla="*/ 920306 h 6858000"/>
              <a:gd name="connsiteX764" fmla="*/ 5459407 w 7467600"/>
              <a:gd name="connsiteY764" fmla="*/ 940975 h 6858000"/>
              <a:gd name="connsiteX765" fmla="*/ 5374846 w 7467600"/>
              <a:gd name="connsiteY765" fmla="*/ 941988 h 6858000"/>
              <a:gd name="connsiteX766" fmla="*/ 5256105 w 7467600"/>
              <a:gd name="connsiteY766" fmla="*/ 945632 h 6858000"/>
              <a:gd name="connsiteX767" fmla="*/ 5107071 w 7467600"/>
              <a:gd name="connsiteY767" fmla="*/ 969720 h 6858000"/>
              <a:gd name="connsiteX768" fmla="*/ 4998681 w 7467600"/>
              <a:gd name="connsiteY768" fmla="*/ 988771 h 6858000"/>
              <a:gd name="connsiteX769" fmla="*/ 5870151 w 7467600"/>
              <a:gd name="connsiteY769" fmla="*/ 898890 h 6858000"/>
              <a:gd name="connsiteX770" fmla="*/ 5504425 w 7467600"/>
              <a:gd name="connsiteY770" fmla="*/ 848067 h 6858000"/>
              <a:gd name="connsiteX771" fmla="*/ 4968849 w 7467600"/>
              <a:gd name="connsiteY771" fmla="*/ 962318 h 6858000"/>
              <a:gd name="connsiteX772" fmla="*/ 5104039 w 7467600"/>
              <a:gd name="connsiteY772" fmla="*/ 940634 h 6858000"/>
              <a:gd name="connsiteX773" fmla="*/ 5256311 w 7467600"/>
              <a:gd name="connsiteY773" fmla="*/ 916490 h 6858000"/>
              <a:gd name="connsiteX774" fmla="*/ 5377381 w 7467600"/>
              <a:gd name="connsiteY774" fmla="*/ 912671 h 6858000"/>
              <a:gd name="connsiteX775" fmla="*/ 5460148 w 7467600"/>
              <a:gd name="connsiteY775" fmla="*/ 911442 h 6858000"/>
              <a:gd name="connsiteX776" fmla="*/ 5648971 w 7467600"/>
              <a:gd name="connsiteY776" fmla="*/ 891331 h 6858000"/>
              <a:gd name="connsiteX777" fmla="*/ 5844807 w 7467600"/>
              <a:gd name="connsiteY777" fmla="*/ 870718 h 6858000"/>
              <a:gd name="connsiteX778" fmla="*/ 5862975 w 7467600"/>
              <a:gd name="connsiteY778" fmla="*/ 869756 h 6858000"/>
              <a:gd name="connsiteX779" fmla="*/ 5920887 w 7467600"/>
              <a:gd name="connsiteY779" fmla="*/ 865929 h 6858000"/>
              <a:gd name="connsiteX780" fmla="*/ 5504425 w 7467600"/>
              <a:gd name="connsiteY780" fmla="*/ 848067 h 6858000"/>
              <a:gd name="connsiteX781" fmla="*/ 3607114 w 7467600"/>
              <a:gd name="connsiteY781" fmla="*/ 467441 h 6858000"/>
              <a:gd name="connsiteX782" fmla="*/ 3296242 w 7467600"/>
              <a:gd name="connsiteY782" fmla="*/ 807991 h 6858000"/>
              <a:gd name="connsiteX783" fmla="*/ 3174674 w 7467600"/>
              <a:gd name="connsiteY783" fmla="*/ 919759 h 6858000"/>
              <a:gd name="connsiteX784" fmla="*/ 3042978 w 7467600"/>
              <a:gd name="connsiteY784" fmla="*/ 1054894 h 6858000"/>
              <a:gd name="connsiteX785" fmla="*/ 2968914 w 7467600"/>
              <a:gd name="connsiteY785" fmla="*/ 1133756 h 6858000"/>
              <a:gd name="connsiteX786" fmla="*/ 3103823 w 7467600"/>
              <a:gd name="connsiteY786" fmla="*/ 1026814 h 6858000"/>
              <a:gd name="connsiteX787" fmla="*/ 3607114 w 7467600"/>
              <a:gd name="connsiteY787" fmla="*/ 467441 h 6858000"/>
              <a:gd name="connsiteX788" fmla="*/ 3744487 w 7467600"/>
              <a:gd name="connsiteY788" fmla="*/ 383136 h 6858000"/>
              <a:gd name="connsiteX789" fmla="*/ 3970213 w 7467600"/>
              <a:gd name="connsiteY789" fmla="*/ 995559 h 6858000"/>
              <a:gd name="connsiteX790" fmla="*/ 3744487 w 7467600"/>
              <a:gd name="connsiteY790" fmla="*/ 383136 h 6858000"/>
              <a:gd name="connsiteX791" fmla="*/ 3624562 w 7467600"/>
              <a:gd name="connsiteY791" fmla="*/ 367041 h 6858000"/>
              <a:gd name="connsiteX792" fmla="*/ 3489712 w 7467600"/>
              <a:gd name="connsiteY792" fmla="*/ 485386 h 6858000"/>
              <a:gd name="connsiteX793" fmla="*/ 3182994 w 7467600"/>
              <a:gd name="connsiteY793" fmla="*/ 828265 h 6858000"/>
              <a:gd name="connsiteX794" fmla="*/ 2892114 w 7467600"/>
              <a:gd name="connsiteY794" fmla="*/ 1172635 h 6858000"/>
              <a:gd name="connsiteX795" fmla="*/ 3021459 w 7467600"/>
              <a:gd name="connsiteY795" fmla="*/ 1035385 h 6858000"/>
              <a:gd name="connsiteX796" fmla="*/ 3153873 w 7467600"/>
              <a:gd name="connsiteY796" fmla="*/ 898971 h 6858000"/>
              <a:gd name="connsiteX797" fmla="*/ 3276511 w 7467600"/>
              <a:gd name="connsiteY797" fmla="*/ 786423 h 6858000"/>
              <a:gd name="connsiteX798" fmla="*/ 3584154 w 7467600"/>
              <a:gd name="connsiteY798" fmla="*/ 448218 h 6858000"/>
              <a:gd name="connsiteX799" fmla="*/ 3624562 w 7467600"/>
              <a:gd name="connsiteY799" fmla="*/ 367041 h 6858000"/>
              <a:gd name="connsiteX800" fmla="*/ 3766672 w 7467600"/>
              <a:gd name="connsiteY800" fmla="*/ 359429 h 6858000"/>
              <a:gd name="connsiteX801" fmla="*/ 3996338 w 7467600"/>
              <a:gd name="connsiteY801" fmla="*/ 968237 h 6858000"/>
              <a:gd name="connsiteX802" fmla="*/ 3766672 w 7467600"/>
              <a:gd name="connsiteY802" fmla="*/ 359429 h 6858000"/>
              <a:gd name="connsiteX803" fmla="*/ 5805386 w 7467600"/>
              <a:gd name="connsiteY803" fmla="*/ 239240 h 6858000"/>
              <a:gd name="connsiteX804" fmla="*/ 5736947 w 7467600"/>
              <a:gd name="connsiteY804" fmla="*/ 261367 h 6858000"/>
              <a:gd name="connsiteX805" fmla="*/ 5427012 w 7467600"/>
              <a:gd name="connsiteY805" fmla="*/ 311272 h 6858000"/>
              <a:gd name="connsiteX806" fmla="*/ 5147818 w 7467600"/>
              <a:gd name="connsiteY806" fmla="*/ 322112 h 6858000"/>
              <a:gd name="connsiteX807" fmla="*/ 5060854 w 7467600"/>
              <a:gd name="connsiteY807" fmla="*/ 311882 h 6858000"/>
              <a:gd name="connsiteX808" fmla="*/ 4945989 w 7467600"/>
              <a:gd name="connsiteY808" fmla="*/ 300516 h 6858000"/>
              <a:gd name="connsiteX809" fmla="*/ 5410479 w 7467600"/>
              <a:gd name="connsiteY809" fmla="*/ 348434 h 6858000"/>
              <a:gd name="connsiteX810" fmla="*/ 5805386 w 7467600"/>
              <a:gd name="connsiteY810" fmla="*/ 239240 h 6858000"/>
              <a:gd name="connsiteX811" fmla="*/ 5905192 w 7467600"/>
              <a:gd name="connsiteY811" fmla="*/ 163079 h 6858000"/>
              <a:gd name="connsiteX812" fmla="*/ 5865655 w 7467600"/>
              <a:gd name="connsiteY812" fmla="*/ 171901 h 6858000"/>
              <a:gd name="connsiteX813" fmla="*/ 5259740 w 7467600"/>
              <a:gd name="connsiteY813" fmla="*/ 257013 h 6858000"/>
              <a:gd name="connsiteX814" fmla="*/ 5208466 w 7467600"/>
              <a:gd name="connsiteY814" fmla="*/ 257550 h 6858000"/>
              <a:gd name="connsiteX815" fmla="*/ 4980204 w 7467600"/>
              <a:gd name="connsiteY815" fmla="*/ 271903 h 6858000"/>
              <a:gd name="connsiteX816" fmla="*/ 5068068 w 7467600"/>
              <a:gd name="connsiteY816" fmla="*/ 282244 h 6858000"/>
              <a:gd name="connsiteX817" fmla="*/ 5153231 w 7467600"/>
              <a:gd name="connsiteY817" fmla="*/ 292240 h 6858000"/>
              <a:gd name="connsiteX818" fmla="*/ 5426491 w 7467600"/>
              <a:gd name="connsiteY818" fmla="*/ 281128 h 6858000"/>
              <a:gd name="connsiteX819" fmla="*/ 5731212 w 7467600"/>
              <a:gd name="connsiteY819" fmla="*/ 231951 h 6858000"/>
              <a:gd name="connsiteX820" fmla="*/ 5905192 w 7467600"/>
              <a:gd name="connsiteY820" fmla="*/ 163079 h 6858000"/>
              <a:gd name="connsiteX821" fmla="*/ 5944437 w 7467600"/>
              <a:gd name="connsiteY821" fmla="*/ 113829 h 6858000"/>
              <a:gd name="connsiteX822" fmla="*/ 5825032 w 7467600"/>
              <a:gd name="connsiteY822" fmla="*/ 146405 h 6858000"/>
              <a:gd name="connsiteX823" fmla="*/ 4955599 w 7467600"/>
              <a:gd name="connsiteY823" fmla="*/ 247008 h 6858000"/>
              <a:gd name="connsiteX824" fmla="*/ 5210104 w 7467600"/>
              <a:gd name="connsiteY824" fmla="*/ 228123 h 6858000"/>
              <a:gd name="connsiteX825" fmla="*/ 5261015 w 7467600"/>
              <a:gd name="connsiteY825" fmla="*/ 227087 h 6858000"/>
              <a:gd name="connsiteX826" fmla="*/ 5861181 w 7467600"/>
              <a:gd name="connsiteY826" fmla="*/ 143093 h 6858000"/>
              <a:gd name="connsiteX827" fmla="*/ 5961252 w 7467600"/>
              <a:gd name="connsiteY827" fmla="*/ 114820 h 6858000"/>
              <a:gd name="connsiteX828" fmla="*/ 5944437 w 7467600"/>
              <a:gd name="connsiteY828" fmla="*/ 113829 h 6858000"/>
              <a:gd name="connsiteX829" fmla="*/ 3882765 w 7467600"/>
              <a:gd name="connsiteY829" fmla="*/ 0 h 6858000"/>
              <a:gd name="connsiteX830" fmla="*/ 3995099 w 7467600"/>
              <a:gd name="connsiteY830" fmla="*/ 0 h 6858000"/>
              <a:gd name="connsiteX831" fmla="*/ 4163818 w 7467600"/>
              <a:gd name="connsiteY831" fmla="*/ 234104 h 6858000"/>
              <a:gd name="connsiteX832" fmla="*/ 4172099 w 7467600"/>
              <a:gd name="connsiteY832" fmla="*/ 234207 h 6858000"/>
              <a:gd name="connsiteX833" fmla="*/ 4784282 w 7467600"/>
              <a:gd name="connsiteY833" fmla="*/ 276561 h 6858000"/>
              <a:gd name="connsiteX834" fmla="*/ 4801687 w 7467600"/>
              <a:gd name="connsiteY834" fmla="*/ 267764 h 6858000"/>
              <a:gd name="connsiteX835" fmla="*/ 6082788 w 7467600"/>
              <a:gd name="connsiteY835" fmla="*/ 64119 h 6858000"/>
              <a:gd name="connsiteX836" fmla="*/ 6099442 w 7467600"/>
              <a:gd name="connsiteY836" fmla="*/ 82568 h 6858000"/>
              <a:gd name="connsiteX837" fmla="*/ 4804137 w 7467600"/>
              <a:gd name="connsiteY837" fmla="*/ 320931 h 6858000"/>
              <a:gd name="connsiteX838" fmla="*/ 4227047 w 7467600"/>
              <a:gd name="connsiteY838" fmla="*/ 313415 h 6858000"/>
              <a:gd name="connsiteX839" fmla="*/ 4346041 w 7467600"/>
              <a:gd name="connsiteY839" fmla="*/ 456086 h 6858000"/>
              <a:gd name="connsiteX840" fmla="*/ 4870967 w 7467600"/>
              <a:gd name="connsiteY840" fmla="*/ 963061 h 6858000"/>
              <a:gd name="connsiteX841" fmla="*/ 4889647 w 7467600"/>
              <a:gd name="connsiteY841" fmla="*/ 957147 h 6858000"/>
              <a:gd name="connsiteX842" fmla="*/ 5422504 w 7467600"/>
              <a:gd name="connsiteY842" fmla="*/ 805191 h 6858000"/>
              <a:gd name="connsiteX843" fmla="*/ 6087656 w 7467600"/>
              <a:gd name="connsiteY843" fmla="*/ 826703 h 6858000"/>
              <a:gd name="connsiteX844" fmla="*/ 6058717 w 7467600"/>
              <a:gd name="connsiteY844" fmla="*/ 865992 h 6858000"/>
              <a:gd name="connsiteX845" fmla="*/ 4974153 w 7467600"/>
              <a:gd name="connsiteY845" fmla="*/ 1045456 h 6858000"/>
              <a:gd name="connsiteX846" fmla="*/ 5627835 w 7467600"/>
              <a:gd name="connsiteY846" fmla="*/ 1472077 h 6858000"/>
              <a:gd name="connsiteX847" fmla="*/ 5629817 w 7467600"/>
              <a:gd name="connsiteY847" fmla="*/ 1471412 h 6858000"/>
              <a:gd name="connsiteX848" fmla="*/ 5634124 w 7467600"/>
              <a:gd name="connsiteY848" fmla="*/ 1470572 h 6858000"/>
              <a:gd name="connsiteX849" fmla="*/ 5755832 w 7467600"/>
              <a:gd name="connsiteY849" fmla="*/ 1383886 h 6858000"/>
              <a:gd name="connsiteX850" fmla="*/ 6014186 w 7467600"/>
              <a:gd name="connsiteY850" fmla="*/ 1279799 h 6858000"/>
              <a:gd name="connsiteX851" fmla="*/ 6901619 w 7467600"/>
              <a:gd name="connsiteY851" fmla="*/ 1047874 h 6858000"/>
              <a:gd name="connsiteX852" fmla="*/ 6931566 w 7467600"/>
              <a:gd name="connsiteY852" fmla="*/ 1062034 h 6858000"/>
              <a:gd name="connsiteX853" fmla="*/ 5790982 w 7467600"/>
              <a:gd name="connsiteY853" fmla="*/ 1561380 h 6858000"/>
              <a:gd name="connsiteX854" fmla="*/ 6188971 w 7467600"/>
              <a:gd name="connsiteY854" fmla="*/ 1755168 h 6858000"/>
              <a:gd name="connsiteX855" fmla="*/ 6202446 w 7467600"/>
              <a:gd name="connsiteY855" fmla="*/ 1752268 h 6858000"/>
              <a:gd name="connsiteX856" fmla="*/ 7179560 w 7467600"/>
              <a:gd name="connsiteY856" fmla="*/ 1467551 h 6858000"/>
              <a:gd name="connsiteX857" fmla="*/ 7158730 w 7467600"/>
              <a:gd name="connsiteY857" fmla="*/ 1507835 h 6858000"/>
              <a:gd name="connsiteX858" fmla="*/ 6326959 w 7467600"/>
              <a:gd name="connsiteY858" fmla="*/ 1817686 h 6858000"/>
              <a:gd name="connsiteX859" fmla="*/ 6537433 w 7467600"/>
              <a:gd name="connsiteY859" fmla="*/ 1907790 h 6858000"/>
              <a:gd name="connsiteX860" fmla="*/ 6550221 w 7467600"/>
              <a:gd name="connsiteY860" fmla="*/ 1910729 h 6858000"/>
              <a:gd name="connsiteX861" fmla="*/ 6964438 w 7467600"/>
              <a:gd name="connsiteY861" fmla="*/ 2209505 h 6858000"/>
              <a:gd name="connsiteX862" fmla="*/ 7367862 w 7467600"/>
              <a:gd name="connsiteY862" fmla="*/ 2806833 h 6858000"/>
              <a:gd name="connsiteX863" fmla="*/ 7364329 w 7467600"/>
              <a:gd name="connsiteY863" fmla="*/ 2826907 h 6858000"/>
              <a:gd name="connsiteX864" fmla="*/ 7290545 w 7467600"/>
              <a:gd name="connsiteY864" fmla="*/ 2850663 h 6858000"/>
              <a:gd name="connsiteX865" fmla="*/ 6472036 w 7467600"/>
              <a:gd name="connsiteY865" fmla="*/ 1959003 h 6858000"/>
              <a:gd name="connsiteX866" fmla="*/ 5792897 w 7467600"/>
              <a:gd name="connsiteY866" fmla="*/ 1647747 h 6858000"/>
              <a:gd name="connsiteX867" fmla="*/ 5842751 w 7467600"/>
              <a:gd name="connsiteY867" fmla="*/ 1816112 h 6858000"/>
              <a:gd name="connsiteX868" fmla="*/ 5847424 w 7467600"/>
              <a:gd name="connsiteY868" fmla="*/ 1815776 h 6858000"/>
              <a:gd name="connsiteX869" fmla="*/ 6399821 w 7467600"/>
              <a:gd name="connsiteY869" fmla="*/ 2344799 h 6858000"/>
              <a:gd name="connsiteX870" fmla="*/ 6323232 w 7467600"/>
              <a:gd name="connsiteY870" fmla="*/ 2389634 h 6858000"/>
              <a:gd name="connsiteX871" fmla="*/ 5942958 w 7467600"/>
              <a:gd name="connsiteY871" fmla="*/ 2077708 h 6858000"/>
              <a:gd name="connsiteX872" fmla="*/ 5921559 w 7467600"/>
              <a:gd name="connsiteY872" fmla="*/ 2378596 h 6858000"/>
              <a:gd name="connsiteX873" fmla="*/ 5817651 w 7467600"/>
              <a:gd name="connsiteY873" fmla="*/ 3023919 h 6858000"/>
              <a:gd name="connsiteX874" fmla="*/ 5729634 w 7467600"/>
              <a:gd name="connsiteY874" fmla="*/ 3051849 h 6858000"/>
              <a:gd name="connsiteX875" fmla="*/ 5611018 w 7467600"/>
              <a:gd name="connsiteY875" fmla="*/ 2316769 h 6858000"/>
              <a:gd name="connsiteX876" fmla="*/ 5687608 w 7467600"/>
              <a:gd name="connsiteY876" fmla="*/ 2039972 h 6858000"/>
              <a:gd name="connsiteX877" fmla="*/ 5657554 w 7467600"/>
              <a:gd name="connsiteY877" fmla="*/ 1576445 h 6858000"/>
              <a:gd name="connsiteX878" fmla="*/ 5150475 w 7467600"/>
              <a:gd name="connsiteY878" fmla="*/ 1274012 h 6858000"/>
              <a:gd name="connsiteX879" fmla="*/ 5349142 w 7467600"/>
              <a:gd name="connsiteY879" fmla="*/ 2204405 h 6858000"/>
              <a:gd name="connsiteX880" fmla="*/ 5262214 w 7467600"/>
              <a:gd name="connsiteY880" fmla="*/ 2233836 h 6858000"/>
              <a:gd name="connsiteX881" fmla="*/ 4981539 w 7467600"/>
              <a:gd name="connsiteY881" fmla="*/ 1542201 h 6858000"/>
              <a:gd name="connsiteX882" fmla="*/ 4958461 w 7467600"/>
              <a:gd name="connsiteY882" fmla="*/ 1136957 h 6858000"/>
              <a:gd name="connsiteX883" fmla="*/ 4655015 w 7467600"/>
              <a:gd name="connsiteY883" fmla="*/ 891426 h 6858000"/>
              <a:gd name="connsiteX884" fmla="*/ 4348002 w 7467600"/>
              <a:gd name="connsiteY884" fmla="*/ 2205895 h 6858000"/>
              <a:gd name="connsiteX885" fmla="*/ 4262250 w 7467600"/>
              <a:gd name="connsiteY885" fmla="*/ 2219972 h 6858000"/>
              <a:gd name="connsiteX886" fmla="*/ 4550611 w 7467600"/>
              <a:gd name="connsiteY886" fmla="*/ 817540 h 6858000"/>
              <a:gd name="connsiteX887" fmla="*/ 4564418 w 7467600"/>
              <a:gd name="connsiteY887" fmla="*/ 808293 h 6858000"/>
              <a:gd name="connsiteX888" fmla="*/ 4266388 w 7467600"/>
              <a:gd name="connsiteY888" fmla="*/ 500083 h 6858000"/>
              <a:gd name="connsiteX889" fmla="*/ 4032842 w 7467600"/>
              <a:gd name="connsiteY889" fmla="*/ 211809 h 6858000"/>
              <a:gd name="connsiteX890" fmla="*/ 3882765 w 7467600"/>
              <a:gd name="connsiteY890" fmla="*/ 0 h 6858000"/>
              <a:gd name="connsiteX891" fmla="*/ 3721337 w 7467600"/>
              <a:gd name="connsiteY891" fmla="*/ 0 h 6858000"/>
              <a:gd name="connsiteX892" fmla="*/ 3797544 w 7467600"/>
              <a:gd name="connsiteY892" fmla="*/ 0 h 6858000"/>
              <a:gd name="connsiteX893" fmla="*/ 3775734 w 7467600"/>
              <a:gd name="connsiteY893" fmla="*/ 95131 h 6858000"/>
              <a:gd name="connsiteX894" fmla="*/ 3724807 w 7467600"/>
              <a:gd name="connsiteY894" fmla="*/ 272257 h 6858000"/>
              <a:gd name="connsiteX895" fmla="*/ 3726844 w 7467600"/>
              <a:gd name="connsiteY895" fmla="*/ 282988 h 6858000"/>
              <a:gd name="connsiteX896" fmla="*/ 3742664 w 7467600"/>
              <a:gd name="connsiteY896" fmla="*/ 279918 h 6858000"/>
              <a:gd name="connsiteX897" fmla="*/ 4103910 w 7467600"/>
              <a:gd name="connsiteY897" fmla="*/ 1161917 h 6858000"/>
              <a:gd name="connsiteX898" fmla="*/ 4020269 w 7467600"/>
              <a:gd name="connsiteY898" fmla="*/ 1200406 h 6858000"/>
              <a:gd name="connsiteX899" fmla="*/ 3674882 w 7467600"/>
              <a:gd name="connsiteY899" fmla="*/ 488524 h 6858000"/>
              <a:gd name="connsiteX900" fmla="*/ 3132682 w 7467600"/>
              <a:gd name="connsiteY900" fmla="*/ 1072284 h 6858000"/>
              <a:gd name="connsiteX901" fmla="*/ 2716346 w 7467600"/>
              <a:gd name="connsiteY901" fmla="*/ 1276376 h 6858000"/>
              <a:gd name="connsiteX902" fmla="*/ 2716772 w 7467600"/>
              <a:gd name="connsiteY902" fmla="*/ 1255462 h 6858000"/>
              <a:gd name="connsiteX903" fmla="*/ 3471096 w 7467600"/>
              <a:gd name="connsiteY903" fmla="*/ 437072 h 6858000"/>
              <a:gd name="connsiteX904" fmla="*/ 3639057 w 7467600"/>
              <a:gd name="connsiteY904" fmla="*/ 286334 h 6858000"/>
              <a:gd name="connsiteX905" fmla="*/ 3640309 w 7467600"/>
              <a:gd name="connsiteY905" fmla="*/ 284664 h 6858000"/>
              <a:gd name="connsiteX906" fmla="*/ 3646022 w 7467600"/>
              <a:gd name="connsiteY906" fmla="*/ 276711 h 6858000"/>
              <a:gd name="connsiteX907" fmla="*/ 3707943 w 7467600"/>
              <a:gd name="connsiteY907" fmla="*/ 65958 h 6858000"/>
              <a:gd name="connsiteX908" fmla="*/ 3721337 w 7467600"/>
              <a:gd name="connsiteY908" fmla="*/ 0 h 6858000"/>
              <a:gd name="connsiteX909" fmla="*/ 2867960 w 7467600"/>
              <a:gd name="connsiteY909" fmla="*/ 0 h 6858000"/>
              <a:gd name="connsiteX910" fmla="*/ 2926351 w 7467600"/>
              <a:gd name="connsiteY910" fmla="*/ 0 h 6858000"/>
              <a:gd name="connsiteX911" fmla="*/ 2902823 w 7467600"/>
              <a:gd name="connsiteY911" fmla="*/ 262929 h 6858000"/>
              <a:gd name="connsiteX912" fmla="*/ 2940663 w 7467600"/>
              <a:gd name="connsiteY912" fmla="*/ 140884 h 6858000"/>
              <a:gd name="connsiteX913" fmla="*/ 2947039 w 7467600"/>
              <a:gd name="connsiteY913" fmla="*/ 122524 h 6858000"/>
              <a:gd name="connsiteX914" fmla="*/ 2984316 w 7467600"/>
              <a:gd name="connsiteY914" fmla="*/ 0 h 6858000"/>
              <a:gd name="connsiteX915" fmla="*/ 3016114 w 7467600"/>
              <a:gd name="connsiteY915" fmla="*/ 0 h 6858000"/>
              <a:gd name="connsiteX916" fmla="*/ 2979949 w 7467600"/>
              <a:gd name="connsiteY916" fmla="*/ 119274 h 6858000"/>
              <a:gd name="connsiteX917" fmla="*/ 3023879 w 7467600"/>
              <a:gd name="connsiteY917" fmla="*/ 0 h 6858000"/>
              <a:gd name="connsiteX918" fmla="*/ 3105400 w 7467600"/>
              <a:gd name="connsiteY918" fmla="*/ 0 h 6858000"/>
              <a:gd name="connsiteX919" fmla="*/ 3094669 w 7467600"/>
              <a:gd name="connsiteY919" fmla="*/ 30308 h 6858000"/>
              <a:gd name="connsiteX920" fmla="*/ 2901945 w 7467600"/>
              <a:gd name="connsiteY920" fmla="*/ 466538 h 6858000"/>
              <a:gd name="connsiteX921" fmla="*/ 2815209 w 7467600"/>
              <a:gd name="connsiteY921" fmla="*/ 497361 h 6858000"/>
              <a:gd name="connsiteX922" fmla="*/ 2844845 w 7467600"/>
              <a:gd name="connsiteY922" fmla="*/ 127638 h 6858000"/>
              <a:gd name="connsiteX923" fmla="*/ 2867960 w 7467600"/>
              <a:gd name="connsiteY923" fmla="*/ 0 h 6858000"/>
              <a:gd name="connsiteX924" fmla="*/ 1057230 w 7467600"/>
              <a:gd name="connsiteY924" fmla="*/ 0 h 6858000"/>
              <a:gd name="connsiteX925" fmla="*/ 1111003 w 7467600"/>
              <a:gd name="connsiteY925" fmla="*/ 0 h 6858000"/>
              <a:gd name="connsiteX926" fmla="*/ 1125553 w 7467600"/>
              <a:gd name="connsiteY926" fmla="*/ 52588 h 6858000"/>
              <a:gd name="connsiteX927" fmla="*/ 1304276 w 7467600"/>
              <a:gd name="connsiteY927" fmla="*/ 476275 h 6858000"/>
              <a:gd name="connsiteX928" fmla="*/ 1492066 w 7467600"/>
              <a:gd name="connsiteY928" fmla="*/ 886333 h 6858000"/>
              <a:gd name="connsiteX929" fmla="*/ 1423698 w 7467600"/>
              <a:gd name="connsiteY929" fmla="*/ 710817 h 6858000"/>
              <a:gd name="connsiteX930" fmla="*/ 1357609 w 7467600"/>
              <a:gd name="connsiteY930" fmla="*/ 532892 h 6858000"/>
              <a:gd name="connsiteX931" fmla="*/ 1309550 w 7467600"/>
              <a:gd name="connsiteY931" fmla="*/ 374031 h 6858000"/>
              <a:gd name="connsiteX932" fmla="*/ 1193673 w 7467600"/>
              <a:gd name="connsiteY932" fmla="*/ 49533 h 6858000"/>
              <a:gd name="connsiteX933" fmla="*/ 1164391 w 7467600"/>
              <a:gd name="connsiteY933" fmla="*/ 0 h 6858000"/>
              <a:gd name="connsiteX934" fmla="*/ 1200666 w 7467600"/>
              <a:gd name="connsiteY934" fmla="*/ 0 h 6858000"/>
              <a:gd name="connsiteX935" fmla="*/ 1223408 w 7467600"/>
              <a:gd name="connsiteY935" fmla="*/ 38996 h 6858000"/>
              <a:gd name="connsiteX936" fmla="*/ 1339635 w 7467600"/>
              <a:gd name="connsiteY936" fmla="*/ 365517 h 6858000"/>
              <a:gd name="connsiteX937" fmla="*/ 1387469 w 7467600"/>
              <a:gd name="connsiteY937" fmla="*/ 523079 h 6858000"/>
              <a:gd name="connsiteX938" fmla="*/ 1452685 w 7467600"/>
              <a:gd name="connsiteY938" fmla="*/ 699806 h 6858000"/>
              <a:gd name="connsiteX939" fmla="*/ 1492092 w 7467600"/>
              <a:gd name="connsiteY939" fmla="*/ 800424 h 6858000"/>
              <a:gd name="connsiteX940" fmla="*/ 1455302 w 7467600"/>
              <a:gd name="connsiteY940" fmla="*/ 632913 h 6858000"/>
              <a:gd name="connsiteX941" fmla="*/ 1222336 w 7467600"/>
              <a:gd name="connsiteY941" fmla="*/ 9480 h 6858000"/>
              <a:gd name="connsiteX942" fmla="*/ 1214634 w 7467600"/>
              <a:gd name="connsiteY942" fmla="*/ 0 h 6858000"/>
              <a:gd name="connsiteX943" fmla="*/ 1289827 w 7467600"/>
              <a:gd name="connsiteY943" fmla="*/ 0 h 6858000"/>
              <a:gd name="connsiteX944" fmla="*/ 1321076 w 7467600"/>
              <a:gd name="connsiteY944" fmla="*/ 59722 h 6858000"/>
              <a:gd name="connsiteX945" fmla="*/ 1512579 w 7467600"/>
              <a:gd name="connsiteY945" fmla="*/ 626441 h 6858000"/>
              <a:gd name="connsiteX946" fmla="*/ 1506076 w 7467600"/>
              <a:gd name="connsiteY946" fmla="*/ 1089289 h 6858000"/>
              <a:gd name="connsiteX947" fmla="*/ 1486346 w 7467600"/>
              <a:gd name="connsiteY947" fmla="*/ 1079919 h 6858000"/>
              <a:gd name="connsiteX948" fmla="*/ 1070511 w 7467600"/>
              <a:gd name="connsiteY948" fmla="*/ 48609 h 6858000"/>
              <a:gd name="connsiteX949" fmla="*/ 1057230 w 7467600"/>
              <a:gd name="connsiteY949" fmla="*/ 0 h 6858000"/>
              <a:gd name="connsiteX950" fmla="*/ 43151 w 7467600"/>
              <a:gd name="connsiteY950" fmla="*/ 0 h 6858000"/>
              <a:gd name="connsiteX951" fmla="*/ 95283 w 7467600"/>
              <a:gd name="connsiteY951" fmla="*/ 0 h 6858000"/>
              <a:gd name="connsiteX952" fmla="*/ 300708 w 7467600"/>
              <a:gd name="connsiteY952" fmla="*/ 154571 h 6858000"/>
              <a:gd name="connsiteX953" fmla="*/ 530414 w 7467600"/>
              <a:gd name="connsiteY953" fmla="*/ 354673 h 6858000"/>
              <a:gd name="connsiteX954" fmla="*/ 333785 w 7467600"/>
              <a:gd name="connsiteY954" fmla="*/ 161564 h 6858000"/>
              <a:gd name="connsiteX955" fmla="*/ 147005 w 7467600"/>
              <a:gd name="connsiteY955" fmla="*/ 0 h 6858000"/>
              <a:gd name="connsiteX956" fmla="*/ 272509 w 7467600"/>
              <a:gd name="connsiteY956" fmla="*/ 0 h 6858000"/>
              <a:gd name="connsiteX957" fmla="*/ 326276 w 7467600"/>
              <a:gd name="connsiteY957" fmla="*/ 45847 h 6858000"/>
              <a:gd name="connsiteX958" fmla="*/ 823759 w 7467600"/>
              <a:gd name="connsiteY958" fmla="*/ 574145 h 6858000"/>
              <a:gd name="connsiteX959" fmla="*/ 811254 w 7467600"/>
              <a:gd name="connsiteY959" fmla="*/ 665546 h 6858000"/>
              <a:gd name="connsiteX960" fmla="*/ 154042 w 7467600"/>
              <a:gd name="connsiteY960" fmla="*/ 261522 h 6858000"/>
              <a:gd name="connsiteX961" fmla="*/ 13550 w 7467600"/>
              <a:gd name="connsiteY961" fmla="*/ 158423 h 6858000"/>
              <a:gd name="connsiteX962" fmla="*/ 0 w 7467600"/>
              <a:gd name="connsiteY962" fmla="*/ 146618 h 6858000"/>
              <a:gd name="connsiteX963" fmla="*/ 0 w 7467600"/>
              <a:gd name="connsiteY963" fmla="*/ 59161 h 6858000"/>
              <a:gd name="connsiteX964" fmla="*/ 45427 w 7467600"/>
              <a:gd name="connsiteY964" fmla="*/ 101078 h 6858000"/>
              <a:gd name="connsiteX965" fmla="*/ 630103 w 7467600"/>
              <a:gd name="connsiteY965" fmla="*/ 485885 h 6858000"/>
              <a:gd name="connsiteX966" fmla="*/ 532040 w 7467600"/>
              <a:gd name="connsiteY966" fmla="*/ 399359 h 6858000"/>
              <a:gd name="connsiteX967" fmla="*/ 517618 w 7467600"/>
              <a:gd name="connsiteY967" fmla="*/ 385726 h 6858000"/>
              <a:gd name="connsiteX968" fmla="*/ 285074 w 7467600"/>
              <a:gd name="connsiteY968" fmla="*/ 182755 h 6858000"/>
              <a:gd name="connsiteX969" fmla="*/ 43151 w 7467600"/>
              <a:gd name="connsiteY96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259646 w 7467600"/>
              <a:gd name="connsiteY78" fmla="*/ 5765985 h 6858000"/>
              <a:gd name="connsiteX79" fmla="*/ 7467600 w 7467600"/>
              <a:gd name="connsiteY79" fmla="*/ 6012219 h 6858000"/>
              <a:gd name="connsiteX80" fmla="*/ 7356878 w 7467600"/>
              <a:gd name="connsiteY80" fmla="*/ 5981332 h 6858000"/>
              <a:gd name="connsiteX81" fmla="*/ 7467600 w 7467600"/>
              <a:gd name="connsiteY81" fmla="*/ 6117703 h 6858000"/>
              <a:gd name="connsiteX82" fmla="*/ 7467600 w 7467600"/>
              <a:gd name="connsiteY82" fmla="*/ 6163634 h 6858000"/>
              <a:gd name="connsiteX83" fmla="*/ 7403637 w 7467600"/>
              <a:gd name="connsiteY83" fmla="*/ 6083957 h 6858000"/>
              <a:gd name="connsiteX84" fmla="*/ 7254615 w 7467600"/>
              <a:gd name="connsiteY84" fmla="*/ 5911918 h 6858000"/>
              <a:gd name="connsiteX85" fmla="*/ 7312589 w 7467600"/>
              <a:gd name="connsiteY85" fmla="*/ 5982309 h 6858000"/>
              <a:gd name="connsiteX86" fmla="*/ 7448321 w 7467600"/>
              <a:gd name="connsiteY86" fmla="*/ 6190991 h 6858000"/>
              <a:gd name="connsiteX87" fmla="*/ 7467600 w 7467600"/>
              <a:gd name="connsiteY87" fmla="*/ 6221686 h 6858000"/>
              <a:gd name="connsiteX88" fmla="*/ 7467600 w 7467600"/>
              <a:gd name="connsiteY88" fmla="*/ 6334256 h 6858000"/>
              <a:gd name="connsiteX89" fmla="*/ 7454976 w 7467600"/>
              <a:gd name="connsiteY89" fmla="*/ 6318297 h 6858000"/>
              <a:gd name="connsiteX90" fmla="*/ 1456157 w 7467600"/>
              <a:gd name="connsiteY90" fmla="*/ 5371404 h 6858000"/>
              <a:gd name="connsiteX91" fmla="*/ 1244432 w 7467600"/>
              <a:gd name="connsiteY91" fmla="*/ 5385601 h 6858000"/>
              <a:gd name="connsiteX92" fmla="*/ 973990 w 7467600"/>
              <a:gd name="connsiteY92" fmla="*/ 5424940 h 6858000"/>
              <a:gd name="connsiteX93" fmla="*/ 1103809 w 7467600"/>
              <a:gd name="connsiteY93" fmla="*/ 5433720 h 6858000"/>
              <a:gd name="connsiteX94" fmla="*/ 1123454 w 7467600"/>
              <a:gd name="connsiteY94" fmla="*/ 5435727 h 6858000"/>
              <a:gd name="connsiteX95" fmla="*/ 1737017 w 7467600"/>
              <a:gd name="connsiteY95" fmla="*/ 5452183 h 6858000"/>
              <a:gd name="connsiteX96" fmla="*/ 1824397 w 7467600"/>
              <a:gd name="connsiteY96" fmla="*/ 5447757 h 6858000"/>
              <a:gd name="connsiteX97" fmla="*/ 2070059 w 7467600"/>
              <a:gd name="connsiteY97" fmla="*/ 5441660 h 6858000"/>
              <a:gd name="connsiteX98" fmla="*/ 1456157 w 7467600"/>
              <a:gd name="connsiteY98" fmla="*/ 5371404 h 6858000"/>
              <a:gd name="connsiteX99" fmla="*/ 4988186 w 7467600"/>
              <a:gd name="connsiteY99" fmla="*/ 5216467 h 6858000"/>
              <a:gd name="connsiteX100" fmla="*/ 4777334 w 7467600"/>
              <a:gd name="connsiteY100" fmla="*/ 5406072 h 6858000"/>
              <a:gd name="connsiteX101" fmla="*/ 4718341 w 7467600"/>
              <a:gd name="connsiteY101" fmla="*/ 5468043 h 6858000"/>
              <a:gd name="connsiteX102" fmla="*/ 4604655 w 7467600"/>
              <a:gd name="connsiteY102" fmla="*/ 5583434 h 6858000"/>
              <a:gd name="connsiteX103" fmla="*/ 4565074 w 7467600"/>
              <a:gd name="connsiteY103" fmla="*/ 5618550 h 6858000"/>
              <a:gd name="connsiteX104" fmla="*/ 4988186 w 7467600"/>
              <a:gd name="connsiteY104" fmla="*/ 5216467 h 6858000"/>
              <a:gd name="connsiteX105" fmla="*/ 4978032 w 7467600"/>
              <a:gd name="connsiteY105" fmla="*/ 5183809 h 6858000"/>
              <a:gd name="connsiteX106" fmla="*/ 4463413 w 7467600"/>
              <a:gd name="connsiteY106" fmla="*/ 5615162 h 6858000"/>
              <a:gd name="connsiteX107" fmla="*/ 4358134 w 7467600"/>
              <a:gd name="connsiteY107" fmla="*/ 5742791 h 6858000"/>
              <a:gd name="connsiteX108" fmla="*/ 4376219 w 7467600"/>
              <a:gd name="connsiteY108" fmla="*/ 5729027 h 6858000"/>
              <a:gd name="connsiteX109" fmla="*/ 4582340 w 7467600"/>
              <a:gd name="connsiteY109" fmla="*/ 5561037 h 6858000"/>
              <a:gd name="connsiteX110" fmla="*/ 4694684 w 7467600"/>
              <a:gd name="connsiteY110" fmla="*/ 5447098 h 6858000"/>
              <a:gd name="connsiteX111" fmla="*/ 4754123 w 7467600"/>
              <a:gd name="connsiteY111" fmla="*/ 5384643 h 6858000"/>
              <a:gd name="connsiteX112" fmla="*/ 4978032 w 7467600"/>
              <a:gd name="connsiteY112" fmla="*/ 5183809 h 6858000"/>
              <a:gd name="connsiteX113" fmla="*/ 1903353 w 7467600"/>
              <a:gd name="connsiteY113" fmla="*/ 5044827 h 6858000"/>
              <a:gd name="connsiteX114" fmla="*/ 1936931 w 7467600"/>
              <a:gd name="connsiteY114" fmla="*/ 5093954 h 6858000"/>
              <a:gd name="connsiteX115" fmla="*/ 2195868 w 7467600"/>
              <a:gd name="connsiteY115" fmla="*/ 5396574 h 6858000"/>
              <a:gd name="connsiteX116" fmla="*/ 2088852 w 7467600"/>
              <a:gd name="connsiteY116" fmla="*/ 5166123 h 6858000"/>
              <a:gd name="connsiteX117" fmla="*/ 1958241 w 7467600"/>
              <a:gd name="connsiteY117" fmla="*/ 5067955 h 6858000"/>
              <a:gd name="connsiteX118" fmla="*/ 1903353 w 7467600"/>
              <a:gd name="connsiteY118" fmla="*/ 5044827 h 6858000"/>
              <a:gd name="connsiteX119" fmla="*/ 1979378 w 7467600"/>
              <a:gd name="connsiteY119" fmla="*/ 4769504 h 6858000"/>
              <a:gd name="connsiteX120" fmla="*/ 2882120 w 7467600"/>
              <a:gd name="connsiteY120" fmla="*/ 5064547 h 6858000"/>
              <a:gd name="connsiteX121" fmla="*/ 2793103 w 7467600"/>
              <a:gd name="connsiteY121" fmla="*/ 5039699 h 6858000"/>
              <a:gd name="connsiteX122" fmla="*/ 2770041 w 7467600"/>
              <a:gd name="connsiteY122" fmla="*/ 5033634 h 6858000"/>
              <a:gd name="connsiteX123" fmla="*/ 1979378 w 7467600"/>
              <a:gd name="connsiteY123" fmla="*/ 4769504 h 6858000"/>
              <a:gd name="connsiteX124" fmla="*/ 1927410 w 7467600"/>
              <a:gd name="connsiteY124" fmla="*/ 4716164 h 6858000"/>
              <a:gd name="connsiteX125" fmla="*/ 1959587 w 7467600"/>
              <a:gd name="connsiteY125" fmla="*/ 4728849 h 6858000"/>
              <a:gd name="connsiteX126" fmla="*/ 2777707 w 7467600"/>
              <a:gd name="connsiteY126" fmla="*/ 5003991 h 6858000"/>
              <a:gd name="connsiteX127" fmla="*/ 2800768 w 7467600"/>
              <a:gd name="connsiteY127" fmla="*/ 5010056 h 6858000"/>
              <a:gd name="connsiteX128" fmla="*/ 2879408 w 7467600"/>
              <a:gd name="connsiteY128" fmla="*/ 5031590 h 6858000"/>
              <a:gd name="connsiteX129" fmla="*/ 2862295 w 7467600"/>
              <a:gd name="connsiteY129" fmla="*/ 5022958 h 6858000"/>
              <a:gd name="connsiteX130" fmla="*/ 2813343 w 7467600"/>
              <a:gd name="connsiteY130" fmla="*/ 4998369 h 6858000"/>
              <a:gd name="connsiteX131" fmla="*/ 2646245 w 7467600"/>
              <a:gd name="connsiteY131" fmla="*/ 4930999 h 6858000"/>
              <a:gd name="connsiteX132" fmla="*/ 1999243 w 7467600"/>
              <a:gd name="connsiteY132" fmla="*/ 4730524 h 6858000"/>
              <a:gd name="connsiteX133" fmla="*/ 1979527 w 7467600"/>
              <a:gd name="connsiteY133" fmla="*/ 4726651 h 6858000"/>
              <a:gd name="connsiteX134" fmla="*/ 1927410 w 7467600"/>
              <a:gd name="connsiteY134" fmla="*/ 4716164 h 6858000"/>
              <a:gd name="connsiteX135" fmla="*/ 1997014 w 7467600"/>
              <a:gd name="connsiteY135" fmla="*/ 4698007 h 6858000"/>
              <a:gd name="connsiteX136" fmla="*/ 2005458 w 7467600"/>
              <a:gd name="connsiteY136" fmla="*/ 4699540 h 6858000"/>
              <a:gd name="connsiteX137" fmla="*/ 2657186 w 7467600"/>
              <a:gd name="connsiteY137" fmla="*/ 4901687 h 6858000"/>
              <a:gd name="connsiteX138" fmla="*/ 2826662 w 7467600"/>
              <a:gd name="connsiteY138" fmla="*/ 4970362 h 6858000"/>
              <a:gd name="connsiteX139" fmla="*/ 2876100 w 7467600"/>
              <a:gd name="connsiteY139" fmla="*/ 4995397 h 6858000"/>
              <a:gd name="connsiteX140" fmla="*/ 3042600 w 7467600"/>
              <a:gd name="connsiteY140" fmla="*/ 5059532 h 6858000"/>
              <a:gd name="connsiteX141" fmla="*/ 1997014 w 7467600"/>
              <a:gd name="connsiteY141" fmla="*/ 4698007 h 6858000"/>
              <a:gd name="connsiteX142" fmla="*/ 2305292 w 7467600"/>
              <a:gd name="connsiteY142" fmla="*/ 4219492 h 6858000"/>
              <a:gd name="connsiteX143" fmla="*/ 3360922 w 7467600"/>
              <a:gd name="connsiteY143" fmla="*/ 4529373 h 6858000"/>
              <a:gd name="connsiteX144" fmla="*/ 3492420 w 7467600"/>
              <a:gd name="connsiteY144" fmla="*/ 4510145 h 6858000"/>
              <a:gd name="connsiteX145" fmla="*/ 3364086 w 7467600"/>
              <a:gd name="connsiteY145" fmla="*/ 4480340 h 6858000"/>
              <a:gd name="connsiteX146" fmla="*/ 3225818 w 7467600"/>
              <a:gd name="connsiteY146" fmla="*/ 4411822 h 6858000"/>
              <a:gd name="connsiteX147" fmla="*/ 3129696 w 7467600"/>
              <a:gd name="connsiteY147" fmla="*/ 4360704 h 6858000"/>
              <a:gd name="connsiteX148" fmla="*/ 2814545 w 7467600"/>
              <a:gd name="connsiteY148" fmla="*/ 4282955 h 6858000"/>
              <a:gd name="connsiteX149" fmla="*/ 2305292 w 7467600"/>
              <a:gd name="connsiteY149" fmla="*/ 4219492 h 6858000"/>
              <a:gd name="connsiteX150" fmla="*/ 2626982 w 7467600"/>
              <a:gd name="connsiteY150" fmla="*/ 4206450 h 6858000"/>
              <a:gd name="connsiteX151" fmla="*/ 2490617 w 7467600"/>
              <a:gd name="connsiteY151" fmla="*/ 4206951 h 6858000"/>
              <a:gd name="connsiteX152" fmla="*/ 2819869 w 7467600"/>
              <a:gd name="connsiteY152" fmla="*/ 4252936 h 6858000"/>
              <a:gd name="connsiteX153" fmla="*/ 3143018 w 7467600"/>
              <a:gd name="connsiteY153" fmla="*/ 4332698 h 6858000"/>
              <a:gd name="connsiteX154" fmla="*/ 3241520 w 7467600"/>
              <a:gd name="connsiteY154" fmla="*/ 4385112 h 6858000"/>
              <a:gd name="connsiteX155" fmla="*/ 3374575 w 7467600"/>
              <a:gd name="connsiteY155" fmla="*/ 4451517 h 6858000"/>
              <a:gd name="connsiteX156" fmla="*/ 3505221 w 7467600"/>
              <a:gd name="connsiteY156" fmla="*/ 4480757 h 6858000"/>
              <a:gd name="connsiteX157" fmla="*/ 2626982 w 7467600"/>
              <a:gd name="connsiteY157" fmla="*/ 4206450 h 6858000"/>
              <a:gd name="connsiteX158" fmla="*/ 1310106 w 7467600"/>
              <a:gd name="connsiteY158" fmla="*/ 3943217 h 6858000"/>
              <a:gd name="connsiteX159" fmla="*/ 854994 w 7467600"/>
              <a:gd name="connsiteY159" fmla="*/ 4399136 h 6858000"/>
              <a:gd name="connsiteX160" fmla="*/ 742462 w 7467600"/>
              <a:gd name="connsiteY160" fmla="*/ 4594648 h 6858000"/>
              <a:gd name="connsiteX161" fmla="*/ 820602 w 7467600"/>
              <a:gd name="connsiteY161" fmla="*/ 4485915 h 6858000"/>
              <a:gd name="connsiteX162" fmla="*/ 878295 w 7467600"/>
              <a:gd name="connsiteY162" fmla="*/ 4403594 h 6858000"/>
              <a:gd name="connsiteX163" fmla="*/ 1240607 w 7467600"/>
              <a:gd name="connsiteY163" fmla="*/ 4010401 h 6858000"/>
              <a:gd name="connsiteX164" fmla="*/ 1310106 w 7467600"/>
              <a:gd name="connsiteY164" fmla="*/ 3943217 h 6858000"/>
              <a:gd name="connsiteX165" fmla="*/ 1423113 w 7467600"/>
              <a:gd name="connsiteY165" fmla="*/ 3874565 h 6858000"/>
              <a:gd name="connsiteX166" fmla="*/ 1260565 w 7467600"/>
              <a:gd name="connsiteY166" fmla="*/ 4031982 h 6858000"/>
              <a:gd name="connsiteX167" fmla="*/ 901900 w 7467600"/>
              <a:gd name="connsiteY167" fmla="*/ 4421236 h 6858000"/>
              <a:gd name="connsiteX168" fmla="*/ 845044 w 7467600"/>
              <a:gd name="connsiteY168" fmla="*/ 4502436 h 6858000"/>
              <a:gd name="connsiteX169" fmla="*/ 685926 w 7467600"/>
              <a:gd name="connsiteY169" fmla="*/ 4703069 h 6858000"/>
              <a:gd name="connsiteX170" fmla="*/ 684248 w 7467600"/>
              <a:gd name="connsiteY170" fmla="*/ 4706721 h 6858000"/>
              <a:gd name="connsiteX171" fmla="*/ 1423113 w 7467600"/>
              <a:gd name="connsiteY171" fmla="*/ 3874565 h 6858000"/>
              <a:gd name="connsiteX172" fmla="*/ 3316479 w 7467600"/>
              <a:gd name="connsiteY172" fmla="*/ 3872136 h 6858000"/>
              <a:gd name="connsiteX173" fmla="*/ 3546806 w 7467600"/>
              <a:gd name="connsiteY173" fmla="*/ 4356139 h 6858000"/>
              <a:gd name="connsiteX174" fmla="*/ 3364433 w 7467600"/>
              <a:gd name="connsiteY174" fmla="*/ 3953121 h 6858000"/>
              <a:gd name="connsiteX175" fmla="*/ 3316479 w 7467600"/>
              <a:gd name="connsiteY175" fmla="*/ 3872136 h 6858000"/>
              <a:gd name="connsiteX176" fmla="*/ 3291335 w 7467600"/>
              <a:gd name="connsiteY176" fmla="*/ 3767420 h 6858000"/>
              <a:gd name="connsiteX177" fmla="*/ 3390805 w 7467600"/>
              <a:gd name="connsiteY177" fmla="*/ 3937163 h 6858000"/>
              <a:gd name="connsiteX178" fmla="*/ 3579062 w 7467600"/>
              <a:gd name="connsiteY178" fmla="*/ 4359040 h 6858000"/>
              <a:gd name="connsiteX179" fmla="*/ 3467355 w 7467600"/>
              <a:gd name="connsiteY179" fmla="*/ 3988130 h 6858000"/>
              <a:gd name="connsiteX180" fmla="*/ 3310753 w 7467600"/>
              <a:gd name="connsiteY180" fmla="*/ 3787140 h 6858000"/>
              <a:gd name="connsiteX181" fmla="*/ 3291335 w 7467600"/>
              <a:gd name="connsiteY181" fmla="*/ 3767420 h 6858000"/>
              <a:gd name="connsiteX182" fmla="*/ 1635889 w 7467600"/>
              <a:gd name="connsiteY182" fmla="*/ 3709494 h 6858000"/>
              <a:gd name="connsiteX183" fmla="*/ 1634800 w 7467600"/>
              <a:gd name="connsiteY183" fmla="*/ 3731111 h 6858000"/>
              <a:gd name="connsiteX184" fmla="*/ 1635889 w 7467600"/>
              <a:gd name="connsiteY184" fmla="*/ 3709494 h 6858000"/>
              <a:gd name="connsiteX185" fmla="*/ 1510397 w 7467600"/>
              <a:gd name="connsiteY185" fmla="*/ 3684705 h 6858000"/>
              <a:gd name="connsiteX186" fmla="*/ 1146550 w 7467600"/>
              <a:gd name="connsiteY186" fmla="*/ 3802012 h 6858000"/>
              <a:gd name="connsiteX187" fmla="*/ 698834 w 7467600"/>
              <a:gd name="connsiteY187" fmla="*/ 3952272 h 6858000"/>
              <a:gd name="connsiteX188" fmla="*/ 34256 w 7467600"/>
              <a:gd name="connsiteY188" fmla="*/ 4347603 h 6858000"/>
              <a:gd name="connsiteX189" fmla="*/ 527241 w 7467600"/>
              <a:gd name="connsiteY189" fmla="*/ 4065078 h 6858000"/>
              <a:gd name="connsiteX190" fmla="*/ 1510397 w 7467600"/>
              <a:gd name="connsiteY190" fmla="*/ 3684705 h 6858000"/>
              <a:gd name="connsiteX191" fmla="*/ 1313114 w 7467600"/>
              <a:gd name="connsiteY191" fmla="*/ 3655216 h 6858000"/>
              <a:gd name="connsiteX192" fmla="*/ 1109304 w 7467600"/>
              <a:gd name="connsiteY192" fmla="*/ 3669030 h 6858000"/>
              <a:gd name="connsiteX193" fmla="*/ 8129 w 7467600"/>
              <a:gd name="connsiteY193" fmla="*/ 4330519 h 6858000"/>
              <a:gd name="connsiteX194" fmla="*/ 687572 w 7467600"/>
              <a:gd name="connsiteY194" fmla="*/ 3925629 h 6858000"/>
              <a:gd name="connsiteX195" fmla="*/ 1138365 w 7467600"/>
              <a:gd name="connsiteY195" fmla="*/ 3774515 h 6858000"/>
              <a:gd name="connsiteX196" fmla="*/ 1505579 w 7467600"/>
              <a:gd name="connsiteY196" fmla="*/ 3655526 h 6858000"/>
              <a:gd name="connsiteX197" fmla="*/ 1313114 w 7467600"/>
              <a:gd name="connsiteY197" fmla="*/ 3655216 h 6858000"/>
              <a:gd name="connsiteX198" fmla="*/ 3655073 w 7467600"/>
              <a:gd name="connsiteY198" fmla="*/ 3650884 h 6858000"/>
              <a:gd name="connsiteX199" fmla="*/ 3989938 w 7467600"/>
              <a:gd name="connsiteY199" fmla="*/ 3991685 h 6858000"/>
              <a:gd name="connsiteX200" fmla="*/ 4393907 w 7467600"/>
              <a:gd name="connsiteY200" fmla="*/ 4261258 h 6858000"/>
              <a:gd name="connsiteX201" fmla="*/ 4648051 w 7467600"/>
              <a:gd name="connsiteY201" fmla="*/ 4374051 h 6858000"/>
              <a:gd name="connsiteX202" fmla="*/ 4383389 w 7467600"/>
              <a:gd name="connsiteY202" fmla="*/ 4184369 h 6858000"/>
              <a:gd name="connsiteX203" fmla="*/ 4165508 w 7467600"/>
              <a:gd name="connsiteY203" fmla="*/ 4035196 h 6858000"/>
              <a:gd name="connsiteX204" fmla="*/ 4068162 w 7467600"/>
              <a:gd name="connsiteY204" fmla="*/ 3953394 h 6858000"/>
              <a:gd name="connsiteX205" fmla="*/ 3981416 w 7467600"/>
              <a:gd name="connsiteY205" fmla="*/ 3880482 h 6858000"/>
              <a:gd name="connsiteX206" fmla="*/ 3800147 w 7467600"/>
              <a:gd name="connsiteY206" fmla="*/ 3749872 h 6858000"/>
              <a:gd name="connsiteX207" fmla="*/ 3655073 w 7467600"/>
              <a:gd name="connsiteY207" fmla="*/ 3650884 h 6858000"/>
              <a:gd name="connsiteX208" fmla="*/ 3670252 w 7467600"/>
              <a:gd name="connsiteY208" fmla="*/ 3622798 h 6858000"/>
              <a:gd name="connsiteX209" fmla="*/ 3817258 w 7467600"/>
              <a:gd name="connsiteY209" fmla="*/ 3723577 h 6858000"/>
              <a:gd name="connsiteX210" fmla="*/ 4000461 w 7467600"/>
              <a:gd name="connsiteY210" fmla="*/ 3855966 h 6858000"/>
              <a:gd name="connsiteX211" fmla="*/ 4088180 w 7467600"/>
              <a:gd name="connsiteY211" fmla="*/ 3929774 h 6858000"/>
              <a:gd name="connsiteX212" fmla="*/ 4184555 w 7467600"/>
              <a:gd name="connsiteY212" fmla="*/ 4010683 h 6858000"/>
              <a:gd name="connsiteX213" fmla="*/ 4399563 w 7467600"/>
              <a:gd name="connsiteY213" fmla="*/ 4158106 h 6858000"/>
              <a:gd name="connsiteX214" fmla="*/ 4684469 w 7467600"/>
              <a:gd name="connsiteY214" fmla="*/ 4364680 h 6858000"/>
              <a:gd name="connsiteX215" fmla="*/ 4690271 w 7467600"/>
              <a:gd name="connsiteY215" fmla="*/ 4370034 h 6858000"/>
              <a:gd name="connsiteX216" fmla="*/ 4136093 w 7467600"/>
              <a:gd name="connsiteY216" fmla="*/ 3858466 h 6858000"/>
              <a:gd name="connsiteX217" fmla="*/ 3670252 w 7467600"/>
              <a:gd name="connsiteY217" fmla="*/ 3622798 h 6858000"/>
              <a:gd name="connsiteX218" fmla="*/ 4440129 w 7467600"/>
              <a:gd name="connsiteY218" fmla="*/ 3448571 h 6858000"/>
              <a:gd name="connsiteX219" fmla="*/ 4856525 w 7467600"/>
              <a:gd name="connsiteY219" fmla="*/ 3915351 h 6858000"/>
              <a:gd name="connsiteX220" fmla="*/ 5059055 w 7467600"/>
              <a:gd name="connsiteY220" fmla="*/ 4108918 h 6858000"/>
              <a:gd name="connsiteX221" fmla="*/ 5290070 w 7467600"/>
              <a:gd name="connsiteY221" fmla="*/ 4263619 h 6858000"/>
              <a:gd name="connsiteX222" fmla="*/ 4834991 w 7467600"/>
              <a:gd name="connsiteY222" fmla="*/ 3830985 h 6858000"/>
              <a:gd name="connsiteX223" fmla="*/ 4440129 w 7467600"/>
              <a:gd name="connsiteY223" fmla="*/ 3448571 h 6858000"/>
              <a:gd name="connsiteX224" fmla="*/ 4441737 w 7467600"/>
              <a:gd name="connsiteY224" fmla="*/ 3399734 h 6858000"/>
              <a:gd name="connsiteX225" fmla="*/ 4431236 w 7467600"/>
              <a:gd name="connsiteY225" fmla="*/ 3400954 h 6858000"/>
              <a:gd name="connsiteX226" fmla="*/ 4557150 w 7467600"/>
              <a:gd name="connsiteY226" fmla="*/ 3510023 h 6858000"/>
              <a:gd name="connsiteX227" fmla="*/ 4856936 w 7467600"/>
              <a:gd name="connsiteY227" fmla="*/ 3809146 h 6858000"/>
              <a:gd name="connsiteX228" fmla="*/ 5111996 w 7467600"/>
              <a:gd name="connsiteY228" fmla="*/ 4065759 h 6858000"/>
              <a:gd name="connsiteX229" fmla="*/ 5388878 w 7467600"/>
              <a:gd name="connsiteY229" fmla="*/ 4300185 h 6858000"/>
              <a:gd name="connsiteX230" fmla="*/ 5425556 w 7467600"/>
              <a:gd name="connsiteY230" fmla="*/ 4308967 h 6858000"/>
              <a:gd name="connsiteX231" fmla="*/ 4943646 w 7467600"/>
              <a:gd name="connsiteY231" fmla="*/ 3822916 h 6858000"/>
              <a:gd name="connsiteX232" fmla="*/ 4594837 w 7467600"/>
              <a:gd name="connsiteY232" fmla="*/ 3532274 h 6858000"/>
              <a:gd name="connsiteX233" fmla="*/ 4441737 w 7467600"/>
              <a:gd name="connsiteY233" fmla="*/ 3399734 h 6858000"/>
              <a:gd name="connsiteX234" fmla="*/ 5425834 w 7467600"/>
              <a:gd name="connsiteY234" fmla="*/ 3162785 h 6858000"/>
              <a:gd name="connsiteX235" fmla="*/ 5401644 w 7467600"/>
              <a:gd name="connsiteY235" fmla="*/ 3617847 h 6858000"/>
              <a:gd name="connsiteX236" fmla="*/ 5467256 w 7467600"/>
              <a:gd name="connsiteY236" fmla="*/ 4175494 h 6858000"/>
              <a:gd name="connsiteX237" fmla="*/ 5448069 w 7467600"/>
              <a:gd name="connsiteY237" fmla="*/ 3567554 h 6858000"/>
              <a:gd name="connsiteX238" fmla="*/ 5425834 w 7467600"/>
              <a:gd name="connsiteY238" fmla="*/ 3162785 h 6858000"/>
              <a:gd name="connsiteX239" fmla="*/ 1318687 w 7467600"/>
              <a:gd name="connsiteY239" fmla="*/ 3113840 h 6858000"/>
              <a:gd name="connsiteX240" fmla="*/ 1066793 w 7467600"/>
              <a:gd name="connsiteY240" fmla="*/ 3212171 h 6858000"/>
              <a:gd name="connsiteX241" fmla="*/ 993319 w 7467600"/>
              <a:gd name="connsiteY241" fmla="*/ 3247648 h 6858000"/>
              <a:gd name="connsiteX242" fmla="*/ 853081 w 7467600"/>
              <a:gd name="connsiteY242" fmla="*/ 3312410 h 6858000"/>
              <a:gd name="connsiteX243" fmla="*/ 805957 w 7467600"/>
              <a:gd name="connsiteY243" fmla="*/ 3330443 h 6858000"/>
              <a:gd name="connsiteX244" fmla="*/ 1318687 w 7467600"/>
              <a:gd name="connsiteY244" fmla="*/ 3113840 h 6858000"/>
              <a:gd name="connsiteX245" fmla="*/ 5453702 w 7467600"/>
              <a:gd name="connsiteY245" fmla="*/ 3090882 h 6858000"/>
              <a:gd name="connsiteX246" fmla="*/ 5480135 w 7467600"/>
              <a:gd name="connsiteY246" fmla="*/ 3565802 h 6858000"/>
              <a:gd name="connsiteX247" fmla="*/ 5499023 w 7467600"/>
              <a:gd name="connsiteY247" fmla="*/ 4166310 h 6858000"/>
              <a:gd name="connsiteX248" fmla="*/ 5547022 w 7467600"/>
              <a:gd name="connsiteY248" fmla="*/ 3607838 h 6858000"/>
              <a:gd name="connsiteX249" fmla="*/ 5515964 w 7467600"/>
              <a:gd name="connsiteY249" fmla="*/ 3378541 h 6858000"/>
              <a:gd name="connsiteX250" fmla="*/ 5453702 w 7467600"/>
              <a:gd name="connsiteY250" fmla="*/ 3090882 h 6858000"/>
              <a:gd name="connsiteX251" fmla="*/ 1238695 w 7467600"/>
              <a:gd name="connsiteY251" fmla="*/ 3076820 h 6858000"/>
              <a:gd name="connsiteX252" fmla="*/ 716371 w 7467600"/>
              <a:gd name="connsiteY252" fmla="*/ 3293249 h 6858000"/>
              <a:gd name="connsiteX253" fmla="*/ 579522 w 7467600"/>
              <a:gd name="connsiteY253" fmla="*/ 3371759 h 6858000"/>
              <a:gd name="connsiteX254" fmla="*/ 600288 w 7467600"/>
              <a:gd name="connsiteY254" fmla="*/ 3365555 h 6858000"/>
              <a:gd name="connsiteX255" fmla="*/ 840692 w 7467600"/>
              <a:gd name="connsiteY255" fmla="*/ 3284921 h 6858000"/>
              <a:gd name="connsiteX256" fmla="*/ 979248 w 7467600"/>
              <a:gd name="connsiteY256" fmla="*/ 3221003 h 6858000"/>
              <a:gd name="connsiteX257" fmla="*/ 1053282 w 7467600"/>
              <a:gd name="connsiteY257" fmla="*/ 3185247 h 6858000"/>
              <a:gd name="connsiteX258" fmla="*/ 1320603 w 7467600"/>
              <a:gd name="connsiteY258" fmla="*/ 3081281 h 6858000"/>
              <a:gd name="connsiteX259" fmla="*/ 1238695 w 7467600"/>
              <a:gd name="connsiteY259" fmla="*/ 3076820 h 6858000"/>
              <a:gd name="connsiteX260" fmla="*/ 5425627 w 7467600"/>
              <a:gd name="connsiteY260" fmla="*/ 2954192 h 6858000"/>
              <a:gd name="connsiteX261" fmla="*/ 5470770 w 7467600"/>
              <a:gd name="connsiteY261" fmla="*/ 3005435 h 6858000"/>
              <a:gd name="connsiteX262" fmla="*/ 5519779 w 7467600"/>
              <a:gd name="connsiteY262" fmla="*/ 4359223 h 6858000"/>
              <a:gd name="connsiteX263" fmla="*/ 5520293 w 7467600"/>
              <a:gd name="connsiteY263" fmla="*/ 4360602 h 6858000"/>
              <a:gd name="connsiteX264" fmla="*/ 5767221 w 7467600"/>
              <a:gd name="connsiteY264" fmla="*/ 4665564 h 6858000"/>
              <a:gd name="connsiteX265" fmla="*/ 6937169 w 7467600"/>
              <a:gd name="connsiteY265" fmla="*/ 4815941 h 6858000"/>
              <a:gd name="connsiteX266" fmla="*/ 6953922 w 7467600"/>
              <a:gd name="connsiteY266" fmla="*/ 4890068 h 6858000"/>
              <a:gd name="connsiteX267" fmla="*/ 6071359 w 7467600"/>
              <a:gd name="connsiteY267" fmla="*/ 4770770 h 6858000"/>
              <a:gd name="connsiteX268" fmla="*/ 6038839 w 7467600"/>
              <a:gd name="connsiteY268" fmla="*/ 4764474 h 6858000"/>
              <a:gd name="connsiteX269" fmla="*/ 6038706 w 7467600"/>
              <a:gd name="connsiteY269" fmla="*/ 4763847 h 6858000"/>
              <a:gd name="connsiteX270" fmla="*/ 6037784 w 7467600"/>
              <a:gd name="connsiteY270" fmla="*/ 4764270 h 6858000"/>
              <a:gd name="connsiteX271" fmla="*/ 6038839 w 7467600"/>
              <a:gd name="connsiteY271" fmla="*/ 4764474 h 6858000"/>
              <a:gd name="connsiteX272" fmla="*/ 6040338 w 7467600"/>
              <a:gd name="connsiteY272" fmla="*/ 4771418 h 6858000"/>
              <a:gd name="connsiteX273" fmla="*/ 6024488 w 7467600"/>
              <a:gd name="connsiteY273" fmla="*/ 4809903 h 6858000"/>
              <a:gd name="connsiteX274" fmla="*/ 5599771 w 7467600"/>
              <a:gd name="connsiteY274" fmla="*/ 5509652 h 6858000"/>
              <a:gd name="connsiteX275" fmla="*/ 5548843 w 7467600"/>
              <a:gd name="connsiteY275" fmla="*/ 5563845 h 6858000"/>
              <a:gd name="connsiteX276" fmla="*/ 5940952 w 7467600"/>
              <a:gd name="connsiteY276" fmla="*/ 6250028 h 6858000"/>
              <a:gd name="connsiteX277" fmla="*/ 6043441 w 7467600"/>
              <a:gd name="connsiteY277" fmla="*/ 6665847 h 6858000"/>
              <a:gd name="connsiteX278" fmla="*/ 6093432 w 7467600"/>
              <a:gd name="connsiteY278" fmla="*/ 6858000 h 6858000"/>
              <a:gd name="connsiteX279" fmla="*/ 6034344 w 7467600"/>
              <a:gd name="connsiteY279" fmla="*/ 6858000 h 6858000"/>
              <a:gd name="connsiteX280" fmla="*/ 6026679 w 7467600"/>
              <a:gd name="connsiteY280" fmla="*/ 6836959 h 6858000"/>
              <a:gd name="connsiteX281" fmla="*/ 5800441 w 7467600"/>
              <a:gd name="connsiteY281" fmla="*/ 6335286 h 6858000"/>
              <a:gd name="connsiteX282" fmla="*/ 5526562 w 7467600"/>
              <a:gd name="connsiteY282" fmla="*/ 5705388 h 6858000"/>
              <a:gd name="connsiteX283" fmla="*/ 5519640 w 7467600"/>
              <a:gd name="connsiteY283" fmla="*/ 5683774 h 6858000"/>
              <a:gd name="connsiteX284" fmla="*/ 5844559 w 7467600"/>
              <a:gd name="connsiteY284" fmla="*/ 6553349 h 6858000"/>
              <a:gd name="connsiteX285" fmla="*/ 5975994 w 7467600"/>
              <a:gd name="connsiteY285" fmla="*/ 6858000 h 6858000"/>
              <a:gd name="connsiteX286" fmla="*/ 5898547 w 7467600"/>
              <a:gd name="connsiteY286" fmla="*/ 6858000 h 6858000"/>
              <a:gd name="connsiteX287" fmla="*/ 5682041 w 7467600"/>
              <a:gd name="connsiteY287" fmla="*/ 6355860 h 6858000"/>
              <a:gd name="connsiteX288" fmla="*/ 5461758 w 7467600"/>
              <a:gd name="connsiteY288" fmla="*/ 5820220 h 6858000"/>
              <a:gd name="connsiteX289" fmla="*/ 5237282 w 7467600"/>
              <a:gd name="connsiteY289" fmla="*/ 6579086 h 6858000"/>
              <a:gd name="connsiteX290" fmla="*/ 5115009 w 7467600"/>
              <a:gd name="connsiteY290" fmla="*/ 6858000 h 6858000"/>
              <a:gd name="connsiteX291" fmla="*/ 5028074 w 7467600"/>
              <a:gd name="connsiteY291" fmla="*/ 6858000 h 6858000"/>
              <a:gd name="connsiteX292" fmla="*/ 5079508 w 7467600"/>
              <a:gd name="connsiteY292" fmla="*/ 6749074 h 6858000"/>
              <a:gd name="connsiteX293" fmla="*/ 5371846 w 7467600"/>
              <a:gd name="connsiteY293" fmla="*/ 5924413 h 6858000"/>
              <a:gd name="connsiteX294" fmla="*/ 5270512 w 7467600"/>
              <a:gd name="connsiteY294" fmla="*/ 6138975 h 6858000"/>
              <a:gd name="connsiteX295" fmla="*/ 5062409 w 7467600"/>
              <a:gd name="connsiteY295" fmla="*/ 6653544 h 6858000"/>
              <a:gd name="connsiteX296" fmla="*/ 5036628 w 7467600"/>
              <a:gd name="connsiteY296" fmla="*/ 6754247 h 6858000"/>
              <a:gd name="connsiteX297" fmla="*/ 5009112 w 7467600"/>
              <a:gd name="connsiteY297" fmla="*/ 6858000 h 6858000"/>
              <a:gd name="connsiteX298" fmla="*/ 4976679 w 7467600"/>
              <a:gd name="connsiteY298" fmla="*/ 6858000 h 6858000"/>
              <a:gd name="connsiteX299" fmla="*/ 5006537 w 7467600"/>
              <a:gd name="connsiteY299" fmla="*/ 6747068 h 6858000"/>
              <a:gd name="connsiteX300" fmla="*/ 5032723 w 7467600"/>
              <a:gd name="connsiteY300" fmla="*/ 6644957 h 6858000"/>
              <a:gd name="connsiteX301" fmla="*/ 5242949 w 7467600"/>
              <a:gd name="connsiteY301" fmla="*/ 6125175 h 6858000"/>
              <a:gd name="connsiteX302" fmla="*/ 5286321 w 7467600"/>
              <a:gd name="connsiteY302" fmla="*/ 6033555 h 6858000"/>
              <a:gd name="connsiteX303" fmla="*/ 5008210 w 7467600"/>
              <a:gd name="connsiteY303" fmla="*/ 6649194 h 6858000"/>
              <a:gd name="connsiteX304" fmla="*/ 4986321 w 7467600"/>
              <a:gd name="connsiteY304" fmla="*/ 6765687 h 6858000"/>
              <a:gd name="connsiteX305" fmla="*/ 4973474 w 7467600"/>
              <a:gd name="connsiteY305" fmla="*/ 6858000 h 6858000"/>
              <a:gd name="connsiteX306" fmla="*/ 4907178 w 7467600"/>
              <a:gd name="connsiteY306" fmla="*/ 6858000 h 6858000"/>
              <a:gd name="connsiteX307" fmla="*/ 4910810 w 7467600"/>
              <a:gd name="connsiteY307" fmla="*/ 6829660 h 6858000"/>
              <a:gd name="connsiteX308" fmla="*/ 4987461 w 7467600"/>
              <a:gd name="connsiteY308" fmla="*/ 6432994 h 6858000"/>
              <a:gd name="connsiteX309" fmla="*/ 5179262 w 7467600"/>
              <a:gd name="connsiteY309" fmla="*/ 6035044 h 6858000"/>
              <a:gd name="connsiteX310" fmla="*/ 4689678 w 7467600"/>
              <a:gd name="connsiteY310" fmla="*/ 6440241 h 6858000"/>
              <a:gd name="connsiteX311" fmla="*/ 4477543 w 7467600"/>
              <a:gd name="connsiteY311" fmla="*/ 6674836 h 6858000"/>
              <a:gd name="connsiteX312" fmla="*/ 4329957 w 7467600"/>
              <a:gd name="connsiteY312" fmla="*/ 6858000 h 6858000"/>
              <a:gd name="connsiteX313" fmla="*/ 4218595 w 7467600"/>
              <a:gd name="connsiteY313" fmla="*/ 6858000 h 6858000"/>
              <a:gd name="connsiteX314" fmla="*/ 4368888 w 7467600"/>
              <a:gd name="connsiteY314" fmla="*/ 6668412 h 6858000"/>
              <a:gd name="connsiteX315" fmla="*/ 4563091 w 7467600"/>
              <a:gd name="connsiteY315" fmla="*/ 6442508 h 6858000"/>
              <a:gd name="connsiteX316" fmla="*/ 5387324 w 7467600"/>
              <a:gd name="connsiteY316" fmla="*/ 5705830 h 6858000"/>
              <a:gd name="connsiteX317" fmla="*/ 5073620 w 7467600"/>
              <a:gd name="connsiteY317" fmla="*/ 5955437 h 6858000"/>
              <a:gd name="connsiteX318" fmla="*/ 4689789 w 7467600"/>
              <a:gd name="connsiteY318" fmla="*/ 6268382 h 6858000"/>
              <a:gd name="connsiteX319" fmla="*/ 4418722 w 7467600"/>
              <a:gd name="connsiteY319" fmla="*/ 6570886 h 6858000"/>
              <a:gd name="connsiteX320" fmla="*/ 4214944 w 7467600"/>
              <a:gd name="connsiteY320" fmla="*/ 6858000 h 6858000"/>
              <a:gd name="connsiteX321" fmla="*/ 4177898 w 7467600"/>
              <a:gd name="connsiteY321" fmla="*/ 6858000 h 6858000"/>
              <a:gd name="connsiteX322" fmla="*/ 4391597 w 7467600"/>
              <a:gd name="connsiteY322" fmla="*/ 6556370 h 6858000"/>
              <a:gd name="connsiteX323" fmla="*/ 4668889 w 7467600"/>
              <a:gd name="connsiteY323" fmla="*/ 6246399 h 6858000"/>
              <a:gd name="connsiteX324" fmla="*/ 5055427 w 7467600"/>
              <a:gd name="connsiteY324" fmla="*/ 5931476 h 6858000"/>
              <a:gd name="connsiteX325" fmla="*/ 5371814 w 7467600"/>
              <a:gd name="connsiteY325" fmla="*/ 5678975 h 6858000"/>
              <a:gd name="connsiteX326" fmla="*/ 4987918 w 7467600"/>
              <a:gd name="connsiteY326" fmla="*/ 5838701 h 6858000"/>
              <a:gd name="connsiteX327" fmla="*/ 4317146 w 7467600"/>
              <a:gd name="connsiteY327" fmla="*/ 6587716 h 6858000"/>
              <a:gd name="connsiteX328" fmla="*/ 4171627 w 7467600"/>
              <a:gd name="connsiteY328" fmla="*/ 6858000 h 6858000"/>
              <a:gd name="connsiteX329" fmla="*/ 4081585 w 7467600"/>
              <a:gd name="connsiteY329" fmla="*/ 6858000 h 6858000"/>
              <a:gd name="connsiteX330" fmla="*/ 4238603 w 7467600"/>
              <a:gd name="connsiteY330" fmla="*/ 6559341 h 6858000"/>
              <a:gd name="connsiteX331" fmla="*/ 4778333 w 7467600"/>
              <a:gd name="connsiteY331" fmla="*/ 5873626 h 6858000"/>
              <a:gd name="connsiteX332" fmla="*/ 5414185 w 7467600"/>
              <a:gd name="connsiteY332" fmla="*/ 5573882 h 6858000"/>
              <a:gd name="connsiteX333" fmla="*/ 5959648 w 7467600"/>
              <a:gd name="connsiteY333" fmla="*/ 4760797 h 6858000"/>
              <a:gd name="connsiteX334" fmla="*/ 5355019 w 7467600"/>
              <a:gd name="connsiteY334" fmla="*/ 4734672 h 6858000"/>
              <a:gd name="connsiteX335" fmla="*/ 5083565 w 7467600"/>
              <a:gd name="connsiteY335" fmla="*/ 5179121 h 6858000"/>
              <a:gd name="connsiteX336" fmla="*/ 4713577 w 7467600"/>
              <a:gd name="connsiteY336" fmla="*/ 5616803 h 6858000"/>
              <a:gd name="connsiteX337" fmla="*/ 3989559 w 7467600"/>
              <a:gd name="connsiteY337" fmla="*/ 6145945 h 6858000"/>
              <a:gd name="connsiteX338" fmla="*/ 3939824 w 7467600"/>
              <a:gd name="connsiteY338" fmla="*/ 6066900 h 6858000"/>
              <a:gd name="connsiteX339" fmla="*/ 4584537 w 7467600"/>
              <a:gd name="connsiteY339" fmla="*/ 5324826 h 6858000"/>
              <a:gd name="connsiteX340" fmla="*/ 5037105 w 7467600"/>
              <a:gd name="connsiteY340" fmla="*/ 5088765 h 6858000"/>
              <a:gd name="connsiteX341" fmla="*/ 5039930 w 7467600"/>
              <a:gd name="connsiteY341" fmla="*/ 5089585 h 6858000"/>
              <a:gd name="connsiteX342" fmla="*/ 5263764 w 7467600"/>
              <a:gd name="connsiteY342" fmla="*/ 4735525 h 6858000"/>
              <a:gd name="connsiteX343" fmla="*/ 4086300 w 7467600"/>
              <a:gd name="connsiteY343" fmla="*/ 4884599 h 6858000"/>
              <a:gd name="connsiteX344" fmla="*/ 4085485 w 7467600"/>
              <a:gd name="connsiteY344" fmla="*/ 4899070 h 6858000"/>
              <a:gd name="connsiteX345" fmla="*/ 3871915 w 7467600"/>
              <a:gd name="connsiteY345" fmla="*/ 5253645 h 6858000"/>
              <a:gd name="connsiteX346" fmla="*/ 3799374 w 7467600"/>
              <a:gd name="connsiteY346" fmla="*/ 5466127 h 6858000"/>
              <a:gd name="connsiteX347" fmla="*/ 3498850 w 7467600"/>
              <a:gd name="connsiteY347" fmla="*/ 6661888 h 6858000"/>
              <a:gd name="connsiteX348" fmla="*/ 3399216 w 7467600"/>
              <a:gd name="connsiteY348" fmla="*/ 6858000 h 6858000"/>
              <a:gd name="connsiteX349" fmla="*/ 3303688 w 7467600"/>
              <a:gd name="connsiteY349" fmla="*/ 6858000 h 6858000"/>
              <a:gd name="connsiteX350" fmla="*/ 3391774 w 7467600"/>
              <a:gd name="connsiteY350" fmla="*/ 6697181 h 6858000"/>
              <a:gd name="connsiteX351" fmla="*/ 3735540 w 7467600"/>
              <a:gd name="connsiteY351" fmla="*/ 5546923 h 6858000"/>
              <a:gd name="connsiteX352" fmla="*/ 3729438 w 7467600"/>
              <a:gd name="connsiteY352" fmla="*/ 5569058 h 6858000"/>
              <a:gd name="connsiteX353" fmla="*/ 3707782 w 7467600"/>
              <a:gd name="connsiteY353" fmla="*/ 5644908 h 6858000"/>
              <a:gd name="connsiteX354" fmla="*/ 3583827 w 7467600"/>
              <a:gd name="connsiteY354" fmla="*/ 6039215 h 6858000"/>
              <a:gd name="connsiteX355" fmla="*/ 3547861 w 7467600"/>
              <a:gd name="connsiteY355" fmla="*/ 6129609 h 6858000"/>
              <a:gd name="connsiteX356" fmla="*/ 3490905 w 7467600"/>
              <a:gd name="connsiteY356" fmla="*/ 6277660 h 6858000"/>
              <a:gd name="connsiteX357" fmla="*/ 3455859 w 7467600"/>
              <a:gd name="connsiteY357" fmla="*/ 6391301 h 6858000"/>
              <a:gd name="connsiteX358" fmla="*/ 3429112 w 7467600"/>
              <a:gd name="connsiteY358" fmla="*/ 6479469 h 6858000"/>
              <a:gd name="connsiteX359" fmla="*/ 3304862 w 7467600"/>
              <a:gd name="connsiteY359" fmla="*/ 6796476 h 6858000"/>
              <a:gd name="connsiteX360" fmla="*/ 3276071 w 7467600"/>
              <a:gd name="connsiteY360" fmla="*/ 6858000 h 6858000"/>
              <a:gd name="connsiteX361" fmla="*/ 3240805 w 7467600"/>
              <a:gd name="connsiteY361" fmla="*/ 6858000 h 6858000"/>
              <a:gd name="connsiteX362" fmla="*/ 3275917 w 7467600"/>
              <a:gd name="connsiteY362" fmla="*/ 6783192 h 6858000"/>
              <a:gd name="connsiteX363" fmla="*/ 3399358 w 7467600"/>
              <a:gd name="connsiteY363" fmla="*/ 6469011 h 6858000"/>
              <a:gd name="connsiteX364" fmla="*/ 3425650 w 7467600"/>
              <a:gd name="connsiteY364" fmla="*/ 6381333 h 6858000"/>
              <a:gd name="connsiteX365" fmla="*/ 3460661 w 7467600"/>
              <a:gd name="connsiteY365" fmla="*/ 6266763 h 6858000"/>
              <a:gd name="connsiteX366" fmla="*/ 3518021 w 7467600"/>
              <a:gd name="connsiteY366" fmla="*/ 6117298 h 6858000"/>
              <a:gd name="connsiteX367" fmla="*/ 3554035 w 7467600"/>
              <a:gd name="connsiteY367" fmla="*/ 6027832 h 6858000"/>
              <a:gd name="connsiteX368" fmla="*/ 3677174 w 7467600"/>
              <a:gd name="connsiteY368" fmla="*/ 5636351 h 6858000"/>
              <a:gd name="connsiteX369" fmla="*/ 3698819 w 7467600"/>
              <a:gd name="connsiteY369" fmla="*/ 5560503 h 6858000"/>
              <a:gd name="connsiteX370" fmla="*/ 3702094 w 7467600"/>
              <a:gd name="connsiteY370" fmla="*/ 5549194 h 6858000"/>
              <a:gd name="connsiteX371" fmla="*/ 3398355 w 7467600"/>
              <a:gd name="connsiteY371" fmla="*/ 6094603 h 6858000"/>
              <a:gd name="connsiteX372" fmla="*/ 3193941 w 7467600"/>
              <a:gd name="connsiteY372" fmla="*/ 6798775 h 6858000"/>
              <a:gd name="connsiteX373" fmla="*/ 3184140 w 7467600"/>
              <a:gd name="connsiteY373" fmla="*/ 6858000 h 6858000"/>
              <a:gd name="connsiteX374" fmla="*/ 3099978 w 7467600"/>
              <a:gd name="connsiteY374" fmla="*/ 6858000 h 6858000"/>
              <a:gd name="connsiteX375" fmla="*/ 3101556 w 7467600"/>
              <a:gd name="connsiteY375" fmla="*/ 6843337 h 6858000"/>
              <a:gd name="connsiteX376" fmla="*/ 3370162 w 7467600"/>
              <a:gd name="connsiteY376" fmla="*/ 5785550 h 6858000"/>
              <a:gd name="connsiteX377" fmla="*/ 3746477 w 7467600"/>
              <a:gd name="connsiteY377" fmla="*/ 5377889 h 6858000"/>
              <a:gd name="connsiteX378" fmla="*/ 3863399 w 7467600"/>
              <a:gd name="connsiteY378" fmla="*/ 5087257 h 6858000"/>
              <a:gd name="connsiteX379" fmla="*/ 3968712 w 7467600"/>
              <a:gd name="connsiteY379" fmla="*/ 4913989 h 6858000"/>
              <a:gd name="connsiteX380" fmla="*/ 2792390 w 7467600"/>
              <a:gd name="connsiteY380" fmla="*/ 5382974 h 6858000"/>
              <a:gd name="connsiteX381" fmla="*/ 2714982 w 7467600"/>
              <a:gd name="connsiteY381" fmla="*/ 5427051 h 6858000"/>
              <a:gd name="connsiteX382" fmla="*/ 2813361 w 7467600"/>
              <a:gd name="connsiteY382" fmla="*/ 6023912 h 6858000"/>
              <a:gd name="connsiteX383" fmla="*/ 2688430 w 7467600"/>
              <a:gd name="connsiteY383" fmla="*/ 6801564 h 6858000"/>
              <a:gd name="connsiteX384" fmla="*/ 2629626 w 7467600"/>
              <a:gd name="connsiteY384" fmla="*/ 6763394 h 6858000"/>
              <a:gd name="connsiteX385" fmla="*/ 2565328 w 7467600"/>
              <a:gd name="connsiteY385" fmla="*/ 5516399 h 6858000"/>
              <a:gd name="connsiteX386" fmla="*/ 1922999 w 7467600"/>
              <a:gd name="connsiteY386" fmla="*/ 5980343 h 6858000"/>
              <a:gd name="connsiteX387" fmla="*/ 1950261 w 7467600"/>
              <a:gd name="connsiteY387" fmla="*/ 6405858 h 6858000"/>
              <a:gd name="connsiteX388" fmla="*/ 2365554 w 7467600"/>
              <a:gd name="connsiteY388" fmla="*/ 6759107 h 6858000"/>
              <a:gd name="connsiteX389" fmla="*/ 2424142 w 7467600"/>
              <a:gd name="connsiteY389" fmla="*/ 6858000 h 6858000"/>
              <a:gd name="connsiteX390" fmla="*/ 2395994 w 7467600"/>
              <a:gd name="connsiteY390" fmla="*/ 6858000 h 6858000"/>
              <a:gd name="connsiteX391" fmla="*/ 2392863 w 7467600"/>
              <a:gd name="connsiteY391" fmla="*/ 6852964 h 6858000"/>
              <a:gd name="connsiteX392" fmla="*/ 2017589 w 7467600"/>
              <a:gd name="connsiteY392" fmla="*/ 6493982 h 6858000"/>
              <a:gd name="connsiteX393" fmla="*/ 2147336 w 7467600"/>
              <a:gd name="connsiteY393" fmla="*/ 6594052 h 6858000"/>
              <a:gd name="connsiteX394" fmla="*/ 2207047 w 7467600"/>
              <a:gd name="connsiteY394" fmla="*/ 6654540 h 6858000"/>
              <a:gd name="connsiteX395" fmla="*/ 2299106 w 7467600"/>
              <a:gd name="connsiteY395" fmla="*/ 6778931 h 6858000"/>
              <a:gd name="connsiteX396" fmla="*/ 2314430 w 7467600"/>
              <a:gd name="connsiteY396" fmla="*/ 6801144 h 6858000"/>
              <a:gd name="connsiteX397" fmla="*/ 2352406 w 7467600"/>
              <a:gd name="connsiteY397" fmla="*/ 6858000 h 6858000"/>
              <a:gd name="connsiteX398" fmla="*/ 2314492 w 7467600"/>
              <a:gd name="connsiteY398" fmla="*/ 6858000 h 6858000"/>
              <a:gd name="connsiteX399" fmla="*/ 2288095 w 7467600"/>
              <a:gd name="connsiteY399" fmla="*/ 6818030 h 6858000"/>
              <a:gd name="connsiteX400" fmla="*/ 2272768 w 7467600"/>
              <a:gd name="connsiteY400" fmla="*/ 6795822 h 6858000"/>
              <a:gd name="connsiteX401" fmla="*/ 2182715 w 7467600"/>
              <a:gd name="connsiteY401" fmla="*/ 6675071 h 6858000"/>
              <a:gd name="connsiteX402" fmla="*/ 2032061 w 7467600"/>
              <a:gd name="connsiteY402" fmla="*/ 6541380 h 6858000"/>
              <a:gd name="connsiteX403" fmla="*/ 2257220 w 7467600"/>
              <a:gd name="connsiteY403" fmla="*/ 6826257 h 6858000"/>
              <a:gd name="connsiteX404" fmla="*/ 2281324 w 7467600"/>
              <a:gd name="connsiteY404" fmla="*/ 6858000 h 6858000"/>
              <a:gd name="connsiteX405" fmla="*/ 2242860 w 7467600"/>
              <a:gd name="connsiteY405" fmla="*/ 6858000 h 6858000"/>
              <a:gd name="connsiteX406" fmla="*/ 2232818 w 7467600"/>
              <a:gd name="connsiteY406" fmla="*/ 6844926 h 6858000"/>
              <a:gd name="connsiteX407" fmla="*/ 1990172 w 7467600"/>
              <a:gd name="connsiteY407" fmla="*/ 6542121 h 6858000"/>
              <a:gd name="connsiteX408" fmla="*/ 2124090 w 7467600"/>
              <a:gd name="connsiteY408" fmla="*/ 6761017 h 6858000"/>
              <a:gd name="connsiteX409" fmla="*/ 2200380 w 7467600"/>
              <a:gd name="connsiteY409" fmla="*/ 6858000 h 6858000"/>
              <a:gd name="connsiteX410" fmla="*/ 2147507 w 7467600"/>
              <a:gd name="connsiteY410" fmla="*/ 6858000 h 6858000"/>
              <a:gd name="connsiteX411" fmla="*/ 2070668 w 7467600"/>
              <a:gd name="connsiteY411" fmla="*/ 6761520 h 6858000"/>
              <a:gd name="connsiteX412" fmla="*/ 1975142 w 7467600"/>
              <a:gd name="connsiteY412" fmla="*/ 6585570 h 6858000"/>
              <a:gd name="connsiteX413" fmla="*/ 2050035 w 7467600"/>
              <a:gd name="connsiteY413" fmla="*/ 6813345 h 6858000"/>
              <a:gd name="connsiteX414" fmla="*/ 2063025 w 7467600"/>
              <a:gd name="connsiteY414" fmla="*/ 6858000 h 6858000"/>
              <a:gd name="connsiteX415" fmla="*/ 2021675 w 7467600"/>
              <a:gd name="connsiteY415" fmla="*/ 6858000 h 6858000"/>
              <a:gd name="connsiteX416" fmla="*/ 2019308 w 7467600"/>
              <a:gd name="connsiteY416" fmla="*/ 6847118 h 6858000"/>
              <a:gd name="connsiteX417" fmla="*/ 1938835 w 7467600"/>
              <a:gd name="connsiteY417" fmla="*/ 6551160 h 6858000"/>
              <a:gd name="connsiteX418" fmla="*/ 1953230 w 7467600"/>
              <a:gd name="connsiteY418" fmla="*/ 6759699 h 6858000"/>
              <a:gd name="connsiteX419" fmla="*/ 1956763 w 7467600"/>
              <a:gd name="connsiteY419" fmla="*/ 6778191 h 6858000"/>
              <a:gd name="connsiteX420" fmla="*/ 1967925 w 7467600"/>
              <a:gd name="connsiteY420" fmla="*/ 6858000 h 6858000"/>
              <a:gd name="connsiteX421" fmla="*/ 1936622 w 7467600"/>
              <a:gd name="connsiteY421" fmla="*/ 6858000 h 6858000"/>
              <a:gd name="connsiteX422" fmla="*/ 1926261 w 7467600"/>
              <a:gd name="connsiteY422" fmla="*/ 6784064 h 6858000"/>
              <a:gd name="connsiteX423" fmla="*/ 1922724 w 7467600"/>
              <a:gd name="connsiteY423" fmla="*/ 6765577 h 6858000"/>
              <a:gd name="connsiteX424" fmla="*/ 1904650 w 7467600"/>
              <a:gd name="connsiteY424" fmla="*/ 6639616 h 6858000"/>
              <a:gd name="connsiteX425" fmla="*/ 1885273 w 7467600"/>
              <a:gd name="connsiteY425" fmla="*/ 6858000 h 6858000"/>
              <a:gd name="connsiteX426" fmla="*/ 1854363 w 7467600"/>
              <a:gd name="connsiteY426" fmla="*/ 6858000 h 6858000"/>
              <a:gd name="connsiteX427" fmla="*/ 1880391 w 7467600"/>
              <a:gd name="connsiteY427" fmla="*/ 6603796 h 6858000"/>
              <a:gd name="connsiteX428" fmla="*/ 1818273 w 7467600"/>
              <a:gd name="connsiteY428" fmla="*/ 6715729 h 6858000"/>
              <a:gd name="connsiteX429" fmla="*/ 1794691 w 7467600"/>
              <a:gd name="connsiteY429" fmla="*/ 6843239 h 6858000"/>
              <a:gd name="connsiteX430" fmla="*/ 1794914 w 7467600"/>
              <a:gd name="connsiteY430" fmla="*/ 6858000 h 6858000"/>
              <a:gd name="connsiteX431" fmla="*/ 1746128 w 7467600"/>
              <a:gd name="connsiteY431" fmla="*/ 6858000 h 6858000"/>
              <a:gd name="connsiteX432" fmla="*/ 1753934 w 7467600"/>
              <a:gd name="connsiteY432" fmla="*/ 6724796 h 6858000"/>
              <a:gd name="connsiteX433" fmla="*/ 1792053 w 7467600"/>
              <a:gd name="connsiteY433" fmla="*/ 6572396 h 6858000"/>
              <a:gd name="connsiteX434" fmla="*/ 1862248 w 7467600"/>
              <a:gd name="connsiteY434" fmla="*/ 6266397 h 6858000"/>
              <a:gd name="connsiteX435" fmla="*/ 1862250 w 7467600"/>
              <a:gd name="connsiteY435" fmla="*/ 6033531 h 6858000"/>
              <a:gd name="connsiteX436" fmla="*/ 1211999 w 7467600"/>
              <a:gd name="connsiteY436" fmla="*/ 6683610 h 6858000"/>
              <a:gd name="connsiteX437" fmla="*/ 1213266 w 7467600"/>
              <a:gd name="connsiteY437" fmla="*/ 6691947 h 6858000"/>
              <a:gd name="connsiteX438" fmla="*/ 1203370 w 7467600"/>
              <a:gd name="connsiteY438" fmla="*/ 6850676 h 6858000"/>
              <a:gd name="connsiteX439" fmla="*/ 1203671 w 7467600"/>
              <a:gd name="connsiteY439" fmla="*/ 6858000 h 6858000"/>
              <a:gd name="connsiteX440" fmla="*/ 1143180 w 7467600"/>
              <a:gd name="connsiteY440" fmla="*/ 6858000 h 6858000"/>
              <a:gd name="connsiteX441" fmla="*/ 1142176 w 7467600"/>
              <a:gd name="connsiteY441" fmla="*/ 6766045 h 6858000"/>
              <a:gd name="connsiteX442" fmla="*/ 1067484 w 7467600"/>
              <a:gd name="connsiteY442" fmla="*/ 6858000 h 6858000"/>
              <a:gd name="connsiteX443" fmla="*/ 953928 w 7467600"/>
              <a:gd name="connsiteY443" fmla="*/ 6858000 h 6858000"/>
              <a:gd name="connsiteX444" fmla="*/ 959715 w 7467600"/>
              <a:gd name="connsiteY444" fmla="*/ 6850185 h 6858000"/>
              <a:gd name="connsiteX445" fmla="*/ 1483788 w 7467600"/>
              <a:gd name="connsiteY445" fmla="*/ 6259174 h 6858000"/>
              <a:gd name="connsiteX446" fmla="*/ 1100671 w 7467600"/>
              <a:gd name="connsiteY446" fmla="*/ 6252137 h 6858000"/>
              <a:gd name="connsiteX447" fmla="*/ 1090144 w 7467600"/>
              <a:gd name="connsiteY447" fmla="*/ 6256748 h 6858000"/>
              <a:gd name="connsiteX448" fmla="*/ 1095872 w 7467600"/>
              <a:gd name="connsiteY448" fmla="*/ 6271892 h 6858000"/>
              <a:gd name="connsiteX449" fmla="*/ 262785 w 7467600"/>
              <a:gd name="connsiteY449" fmla="*/ 6845450 h 6858000"/>
              <a:gd name="connsiteX450" fmla="*/ 209968 w 7467600"/>
              <a:gd name="connsiteY450" fmla="*/ 6770713 h 6858000"/>
              <a:gd name="connsiteX451" fmla="*/ 873460 w 7467600"/>
              <a:gd name="connsiteY451" fmla="*/ 6253768 h 6858000"/>
              <a:gd name="connsiteX452" fmla="*/ 192686 w 7467600"/>
              <a:gd name="connsiteY452" fmla="*/ 5849257 h 6858000"/>
              <a:gd name="connsiteX453" fmla="*/ 4696 w 7467600"/>
              <a:gd name="connsiteY453" fmla="*/ 5697668 h 6858000"/>
              <a:gd name="connsiteX454" fmla="*/ 0 w 7467600"/>
              <a:gd name="connsiteY454" fmla="*/ 5689984 h 6858000"/>
              <a:gd name="connsiteX455" fmla="*/ 0 w 7467600"/>
              <a:gd name="connsiteY455" fmla="*/ 5513472 h 6858000"/>
              <a:gd name="connsiteX456" fmla="*/ 174101 w 7467600"/>
              <a:gd name="connsiteY456" fmla="*/ 5620277 h 6858000"/>
              <a:gd name="connsiteX457" fmla="*/ 891800 w 7467600"/>
              <a:gd name="connsiteY457" fmla="*/ 6036935 h 6858000"/>
              <a:gd name="connsiteX458" fmla="*/ 1072219 w 7467600"/>
              <a:gd name="connsiteY458" fmla="*/ 6169443 h 6858000"/>
              <a:gd name="connsiteX459" fmla="*/ 1074117 w 7467600"/>
              <a:gd name="connsiteY459" fmla="*/ 6170301 h 6858000"/>
              <a:gd name="connsiteX460" fmla="*/ 1083114 w 7467600"/>
              <a:gd name="connsiteY460" fmla="*/ 6174131 h 6858000"/>
              <a:gd name="connsiteX461" fmla="*/ 1543010 w 7467600"/>
              <a:gd name="connsiteY461" fmla="*/ 6191140 h 6858000"/>
              <a:gd name="connsiteX462" fmla="*/ 1551080 w 7467600"/>
              <a:gd name="connsiteY462" fmla="*/ 6195006 h 6858000"/>
              <a:gd name="connsiteX463" fmla="*/ 2345443 w 7467600"/>
              <a:gd name="connsiteY463" fmla="*/ 5549882 h 6858000"/>
              <a:gd name="connsiteX464" fmla="*/ 1721499 w 7467600"/>
              <a:gd name="connsiteY464" fmla="*/ 5599969 h 6858000"/>
              <a:gd name="connsiteX465" fmla="*/ 767716 w 7467600"/>
              <a:gd name="connsiteY465" fmla="*/ 5472768 h 6858000"/>
              <a:gd name="connsiteX466" fmla="*/ 722147 w 7467600"/>
              <a:gd name="connsiteY466" fmla="*/ 5393091 h 6858000"/>
              <a:gd name="connsiteX467" fmla="*/ 1485552 w 7467600"/>
              <a:gd name="connsiteY467" fmla="*/ 5313202 h 6858000"/>
              <a:gd name="connsiteX468" fmla="*/ 2143004 w 7467600"/>
              <a:gd name="connsiteY468" fmla="*/ 5402420 h 6858000"/>
              <a:gd name="connsiteX469" fmla="*/ 1933391 w 7467600"/>
              <a:gd name="connsiteY469" fmla="*/ 5156971 h 6858000"/>
              <a:gd name="connsiteX470" fmla="*/ 1827118 w 7467600"/>
              <a:gd name="connsiteY470" fmla="*/ 4968410 h 6858000"/>
              <a:gd name="connsiteX471" fmla="*/ 1837349 w 7467600"/>
              <a:gd name="connsiteY471" fmla="*/ 4956357 h 6858000"/>
              <a:gd name="connsiteX472" fmla="*/ 2162835 w 7467600"/>
              <a:gd name="connsiteY472" fmla="*/ 5187853 h 6858000"/>
              <a:gd name="connsiteX473" fmla="*/ 2257167 w 7467600"/>
              <a:gd name="connsiteY473" fmla="*/ 5462123 h 6858000"/>
              <a:gd name="connsiteX474" fmla="*/ 2261598 w 7467600"/>
              <a:gd name="connsiteY474" fmla="*/ 5467998 h 6858000"/>
              <a:gd name="connsiteX475" fmla="*/ 2437177 w 7467600"/>
              <a:gd name="connsiteY475" fmla="*/ 5479608 h 6858000"/>
              <a:gd name="connsiteX476" fmla="*/ 2445247 w 7467600"/>
              <a:gd name="connsiteY476" fmla="*/ 5483476 h 6858000"/>
              <a:gd name="connsiteX477" fmla="*/ 2743626 w 7467600"/>
              <a:gd name="connsiteY477" fmla="*/ 5304819 h 6858000"/>
              <a:gd name="connsiteX478" fmla="*/ 3048102 w 7467600"/>
              <a:gd name="connsiteY478" fmla="*/ 5150595 h 6858000"/>
              <a:gd name="connsiteX479" fmla="*/ 1799414 w 7467600"/>
              <a:gd name="connsiteY479" fmla="*/ 4694732 h 6858000"/>
              <a:gd name="connsiteX480" fmla="*/ 1771735 w 7467600"/>
              <a:gd name="connsiteY480" fmla="*/ 4619929 h 6858000"/>
              <a:gd name="connsiteX481" fmla="*/ 3104273 w 7467600"/>
              <a:gd name="connsiteY481" fmla="*/ 5076159 h 6858000"/>
              <a:gd name="connsiteX482" fmla="*/ 3113245 w 7467600"/>
              <a:gd name="connsiteY482" fmla="*/ 5090705 h 6858000"/>
              <a:gd name="connsiteX483" fmla="*/ 3126294 w 7467600"/>
              <a:gd name="connsiteY483" fmla="*/ 5114400 h 6858000"/>
              <a:gd name="connsiteX484" fmla="*/ 3937433 w 7467600"/>
              <a:gd name="connsiteY484" fmla="*/ 4830473 h 6858000"/>
              <a:gd name="connsiteX485" fmla="*/ 3590475 w 7467600"/>
              <a:gd name="connsiteY485" fmla="*/ 4597974 h 6858000"/>
              <a:gd name="connsiteX486" fmla="*/ 3100264 w 7467600"/>
              <a:gd name="connsiteY486" fmla="*/ 4579845 h 6858000"/>
              <a:gd name="connsiteX487" fmla="*/ 2183576 w 7467600"/>
              <a:gd name="connsiteY487" fmla="*/ 4227150 h 6858000"/>
              <a:gd name="connsiteX488" fmla="*/ 2151029 w 7467600"/>
              <a:gd name="connsiteY488" fmla="*/ 4146947 h 6858000"/>
              <a:gd name="connsiteX489" fmla="*/ 3563434 w 7467600"/>
              <a:gd name="connsiteY489" fmla="*/ 4469115 h 6858000"/>
              <a:gd name="connsiteX490" fmla="*/ 3177952 w 7467600"/>
              <a:gd name="connsiteY490" fmla="*/ 3657386 h 6858000"/>
              <a:gd name="connsiteX491" fmla="*/ 3189263 w 7467600"/>
              <a:gd name="connsiteY491" fmla="*/ 3625726 h 6858000"/>
              <a:gd name="connsiteX492" fmla="*/ 3560912 w 7467600"/>
              <a:gd name="connsiteY492" fmla="*/ 4079863 h 6858000"/>
              <a:gd name="connsiteX493" fmla="*/ 3626636 w 7467600"/>
              <a:gd name="connsiteY493" fmla="*/ 4512230 h 6858000"/>
              <a:gd name="connsiteX494" fmla="*/ 3653088 w 7467600"/>
              <a:gd name="connsiteY494" fmla="*/ 4521417 h 6858000"/>
              <a:gd name="connsiteX495" fmla="*/ 3988128 w 7467600"/>
              <a:gd name="connsiteY495" fmla="*/ 4817267 h 6858000"/>
              <a:gd name="connsiteX496" fmla="*/ 4830582 w 7467600"/>
              <a:gd name="connsiteY496" fmla="*/ 4676000 h 6858000"/>
              <a:gd name="connsiteX497" fmla="*/ 4830100 w 7467600"/>
              <a:gd name="connsiteY497" fmla="*/ 4675554 h 6858000"/>
              <a:gd name="connsiteX498" fmla="*/ 4036318 w 7467600"/>
              <a:gd name="connsiteY498" fmla="*/ 4147013 h 6858000"/>
              <a:gd name="connsiteX499" fmla="*/ 3432098 w 7467600"/>
              <a:gd name="connsiteY499" fmla="*/ 3537312 h 6858000"/>
              <a:gd name="connsiteX500" fmla="*/ 3446761 w 7467600"/>
              <a:gd name="connsiteY500" fmla="*/ 3461278 h 6858000"/>
              <a:gd name="connsiteX501" fmla="*/ 4419733 w 7467600"/>
              <a:gd name="connsiteY501" fmla="*/ 3963555 h 6858000"/>
              <a:gd name="connsiteX502" fmla="*/ 4781371 w 7467600"/>
              <a:gd name="connsiteY502" fmla="*/ 4458604 h 6858000"/>
              <a:gd name="connsiteX503" fmla="*/ 4780440 w 7467600"/>
              <a:gd name="connsiteY503" fmla="*/ 4470290 h 6858000"/>
              <a:gd name="connsiteX504" fmla="*/ 4898954 w 7467600"/>
              <a:gd name="connsiteY504" fmla="*/ 4662092 h 6858000"/>
              <a:gd name="connsiteX505" fmla="*/ 4900699 w 7467600"/>
              <a:gd name="connsiteY505" fmla="*/ 4670867 h 6858000"/>
              <a:gd name="connsiteX506" fmla="*/ 5714511 w 7467600"/>
              <a:gd name="connsiteY506" fmla="*/ 4663483 h 6858000"/>
              <a:gd name="connsiteX507" fmla="*/ 5464793 w 7467600"/>
              <a:gd name="connsiteY507" fmla="*/ 4393556 h 6858000"/>
              <a:gd name="connsiteX508" fmla="*/ 5461897 w 7467600"/>
              <a:gd name="connsiteY508" fmla="*/ 4390879 h 6858000"/>
              <a:gd name="connsiteX509" fmla="*/ 4294126 w 7467600"/>
              <a:gd name="connsiteY509" fmla="*/ 3303048 h 6858000"/>
              <a:gd name="connsiteX510" fmla="*/ 4305321 w 7467600"/>
              <a:gd name="connsiteY510" fmla="*/ 3256953 h 6858000"/>
              <a:gd name="connsiteX511" fmla="*/ 4949299 w 7467600"/>
              <a:gd name="connsiteY511" fmla="*/ 3766336 h 6858000"/>
              <a:gd name="connsiteX512" fmla="*/ 5291452 w 7467600"/>
              <a:gd name="connsiteY512" fmla="*/ 4076801 h 6858000"/>
              <a:gd name="connsiteX513" fmla="*/ 5434998 w 7467600"/>
              <a:gd name="connsiteY513" fmla="*/ 4254100 h 6858000"/>
              <a:gd name="connsiteX514" fmla="*/ 5351015 w 7467600"/>
              <a:gd name="connsiteY514" fmla="*/ 3760989 h 6858000"/>
              <a:gd name="connsiteX515" fmla="*/ 5413780 w 7467600"/>
              <a:gd name="connsiteY515" fmla="*/ 2966265 h 6858000"/>
              <a:gd name="connsiteX516" fmla="*/ 5425627 w 7467600"/>
              <a:gd name="connsiteY516" fmla="*/ 2954192 h 6858000"/>
              <a:gd name="connsiteX517" fmla="*/ 6604735 w 7467600"/>
              <a:gd name="connsiteY517" fmla="*/ 2041381 h 6858000"/>
              <a:gd name="connsiteX518" fmla="*/ 7204487 w 7467600"/>
              <a:gd name="connsiteY518" fmla="*/ 2742112 h 6858000"/>
              <a:gd name="connsiteX519" fmla="*/ 7131592 w 7467600"/>
              <a:gd name="connsiteY519" fmla="*/ 2672096 h 6858000"/>
              <a:gd name="connsiteX520" fmla="*/ 6996344 w 7467600"/>
              <a:gd name="connsiteY520" fmla="*/ 2518310 h 6858000"/>
              <a:gd name="connsiteX521" fmla="*/ 6735495 w 7467600"/>
              <a:gd name="connsiteY521" fmla="*/ 2196890 h 6858000"/>
              <a:gd name="connsiteX522" fmla="*/ 6721901 w 7467600"/>
              <a:gd name="connsiteY522" fmla="*/ 2179274 h 6858000"/>
              <a:gd name="connsiteX523" fmla="*/ 6604735 w 7467600"/>
              <a:gd name="connsiteY523" fmla="*/ 2041381 h 6858000"/>
              <a:gd name="connsiteX524" fmla="*/ 6591670 w 7467600"/>
              <a:gd name="connsiteY524" fmla="*/ 1988277 h 6858000"/>
              <a:gd name="connsiteX525" fmla="*/ 6747349 w 7467600"/>
              <a:gd name="connsiteY525" fmla="*/ 2160069 h 6858000"/>
              <a:gd name="connsiteX526" fmla="*/ 6760943 w 7467600"/>
              <a:gd name="connsiteY526" fmla="*/ 2177686 h 6858000"/>
              <a:gd name="connsiteX527" fmla="*/ 7021065 w 7467600"/>
              <a:gd name="connsiteY527" fmla="*/ 2498102 h 6858000"/>
              <a:gd name="connsiteX528" fmla="*/ 7155223 w 7467600"/>
              <a:gd name="connsiteY528" fmla="*/ 2650386 h 6858000"/>
              <a:gd name="connsiteX529" fmla="*/ 7203167 w 7467600"/>
              <a:gd name="connsiteY529" fmla="*/ 2697288 h 6858000"/>
              <a:gd name="connsiteX530" fmla="*/ 6937703 w 7467600"/>
              <a:gd name="connsiteY530" fmla="*/ 2321981 h 6858000"/>
              <a:gd name="connsiteX531" fmla="*/ 6591670 w 7467600"/>
              <a:gd name="connsiteY531" fmla="*/ 1988277 h 6858000"/>
              <a:gd name="connsiteX532" fmla="*/ 5798671 w 7467600"/>
              <a:gd name="connsiteY532" fmla="*/ 1981601 h 6858000"/>
              <a:gd name="connsiteX533" fmla="*/ 5754709 w 7467600"/>
              <a:gd name="connsiteY533" fmla="*/ 2071454 h 6858000"/>
              <a:gd name="connsiteX534" fmla="*/ 5763044 w 7467600"/>
              <a:gd name="connsiteY534" fmla="*/ 2842206 h 6858000"/>
              <a:gd name="connsiteX535" fmla="*/ 5764974 w 7467600"/>
              <a:gd name="connsiteY535" fmla="*/ 2799609 h 6858000"/>
              <a:gd name="connsiteX536" fmla="*/ 5767665 w 7467600"/>
              <a:gd name="connsiteY536" fmla="*/ 2666409 h 6858000"/>
              <a:gd name="connsiteX537" fmla="*/ 5763055 w 7467600"/>
              <a:gd name="connsiteY537" fmla="*/ 2579705 h 6858000"/>
              <a:gd name="connsiteX538" fmla="*/ 5758079 w 7467600"/>
              <a:gd name="connsiteY538" fmla="*/ 2492508 h 6858000"/>
              <a:gd name="connsiteX539" fmla="*/ 5779325 w 7467600"/>
              <a:gd name="connsiteY539" fmla="*/ 2197069 h 6858000"/>
              <a:gd name="connsiteX540" fmla="*/ 5798671 w 7467600"/>
              <a:gd name="connsiteY540" fmla="*/ 1981601 h 6858000"/>
              <a:gd name="connsiteX541" fmla="*/ 5829202 w 7467600"/>
              <a:gd name="connsiteY541" fmla="*/ 1971679 h 6858000"/>
              <a:gd name="connsiteX542" fmla="*/ 5809558 w 7467600"/>
              <a:gd name="connsiteY542" fmla="*/ 2198043 h 6858000"/>
              <a:gd name="connsiteX543" fmla="*/ 5788653 w 7467600"/>
              <a:gd name="connsiteY543" fmla="*/ 2489430 h 6858000"/>
              <a:gd name="connsiteX544" fmla="*/ 5793439 w 7467600"/>
              <a:gd name="connsiteY544" fmla="*/ 2575235 h 6858000"/>
              <a:gd name="connsiteX545" fmla="*/ 5796837 w 7467600"/>
              <a:gd name="connsiteY545" fmla="*/ 2637633 h 6858000"/>
              <a:gd name="connsiteX546" fmla="*/ 5818614 w 7467600"/>
              <a:gd name="connsiteY546" fmla="*/ 2473055 h 6858000"/>
              <a:gd name="connsiteX547" fmla="*/ 5829202 w 7467600"/>
              <a:gd name="connsiteY547" fmla="*/ 1971679 h 6858000"/>
              <a:gd name="connsiteX548" fmla="*/ 5911389 w 7467600"/>
              <a:gd name="connsiteY548" fmla="*/ 1898371 h 6858000"/>
              <a:gd name="connsiteX549" fmla="*/ 6237627 w 7467600"/>
              <a:gd name="connsiteY549" fmla="*/ 2231921 h 6858000"/>
              <a:gd name="connsiteX550" fmla="*/ 5911389 w 7467600"/>
              <a:gd name="connsiteY550" fmla="*/ 1898371 h 6858000"/>
              <a:gd name="connsiteX551" fmla="*/ 6944437 w 7467600"/>
              <a:gd name="connsiteY551" fmla="*/ 1575402 h 6858000"/>
              <a:gd name="connsiteX552" fmla="*/ 6304730 w 7467600"/>
              <a:gd name="connsiteY552" fmla="*/ 1766654 h 6858000"/>
              <a:gd name="connsiteX553" fmla="*/ 6944437 w 7467600"/>
              <a:gd name="connsiteY553" fmla="*/ 1575402 h 6858000"/>
              <a:gd name="connsiteX554" fmla="*/ 7019523 w 7467600"/>
              <a:gd name="connsiteY554" fmla="*/ 1519450 h 6858000"/>
              <a:gd name="connsiteX555" fmla="*/ 6298091 w 7467600"/>
              <a:gd name="connsiteY555" fmla="*/ 1737122 h 6858000"/>
              <a:gd name="connsiteX556" fmla="*/ 7019523 w 7467600"/>
              <a:gd name="connsiteY556" fmla="*/ 1519450 h 6858000"/>
              <a:gd name="connsiteX557" fmla="*/ 2399523 w 7467600"/>
              <a:gd name="connsiteY557" fmla="*/ 1428234 h 6858000"/>
              <a:gd name="connsiteX558" fmla="*/ 2224982 w 7467600"/>
              <a:gd name="connsiteY558" fmla="*/ 1826201 h 6858000"/>
              <a:gd name="connsiteX559" fmla="*/ 2096099 w 7467600"/>
              <a:gd name="connsiteY559" fmla="*/ 2345900 h 6858000"/>
              <a:gd name="connsiteX560" fmla="*/ 2283317 w 7467600"/>
              <a:gd name="connsiteY560" fmla="*/ 1796925 h 6858000"/>
              <a:gd name="connsiteX561" fmla="*/ 2399523 w 7467600"/>
              <a:gd name="connsiteY561" fmla="*/ 1428234 h 6858000"/>
              <a:gd name="connsiteX562" fmla="*/ 2448558 w 7467600"/>
              <a:gd name="connsiteY562" fmla="*/ 1373435 h 6858000"/>
              <a:gd name="connsiteX563" fmla="*/ 2312521 w 7467600"/>
              <a:gd name="connsiteY563" fmla="*/ 1806140 h 6858000"/>
              <a:gd name="connsiteX564" fmla="*/ 2127533 w 7467600"/>
              <a:gd name="connsiteY564" fmla="*/ 2348380 h 6858000"/>
              <a:gd name="connsiteX565" fmla="*/ 2358080 w 7467600"/>
              <a:gd name="connsiteY565" fmla="*/ 1866134 h 6858000"/>
              <a:gd name="connsiteX566" fmla="*/ 2407436 w 7467600"/>
              <a:gd name="connsiteY566" fmla="*/ 1651070 h 6858000"/>
              <a:gd name="connsiteX567" fmla="*/ 2448558 w 7467600"/>
              <a:gd name="connsiteY567" fmla="*/ 1373435 h 6858000"/>
              <a:gd name="connsiteX568" fmla="*/ 278707 w 7467600"/>
              <a:gd name="connsiteY568" fmla="*/ 1352270 h 6858000"/>
              <a:gd name="connsiteX569" fmla="*/ 321570 w 7467600"/>
              <a:gd name="connsiteY569" fmla="*/ 1861610 h 6858000"/>
              <a:gd name="connsiteX570" fmla="*/ 294281 w 7467600"/>
              <a:gd name="connsiteY570" fmla="*/ 1440658 h 6858000"/>
              <a:gd name="connsiteX571" fmla="*/ 278707 w 7467600"/>
              <a:gd name="connsiteY571" fmla="*/ 1352270 h 6858000"/>
              <a:gd name="connsiteX572" fmla="*/ 1423821 w 7467600"/>
              <a:gd name="connsiteY572" fmla="*/ 1351958 h 6858000"/>
              <a:gd name="connsiteX573" fmla="*/ 1638521 w 7467600"/>
              <a:gd name="connsiteY573" fmla="*/ 1908470 h 6858000"/>
              <a:gd name="connsiteX574" fmla="*/ 1754199 w 7467600"/>
              <a:gd name="connsiteY574" fmla="*/ 2149284 h 6858000"/>
              <a:gd name="connsiteX575" fmla="*/ 1908359 w 7467600"/>
              <a:gd name="connsiteY575" fmla="*/ 2364988 h 6858000"/>
              <a:gd name="connsiteX576" fmla="*/ 1647661 w 7467600"/>
              <a:gd name="connsiteY576" fmla="*/ 1825945 h 6858000"/>
              <a:gd name="connsiteX577" fmla="*/ 1423821 w 7467600"/>
              <a:gd name="connsiteY577" fmla="*/ 1351958 h 6858000"/>
              <a:gd name="connsiteX578" fmla="*/ 1431890 w 7467600"/>
              <a:gd name="connsiteY578" fmla="*/ 1306475 h 6858000"/>
              <a:gd name="connsiteX579" fmla="*/ 1507597 w 7467600"/>
              <a:gd name="connsiteY579" fmla="*/ 1446132 h 6858000"/>
              <a:gd name="connsiteX580" fmla="*/ 1674586 w 7467600"/>
              <a:gd name="connsiteY580" fmla="*/ 1813832 h 6858000"/>
              <a:gd name="connsiteX581" fmla="*/ 1815950 w 7467600"/>
              <a:gd name="connsiteY581" fmla="*/ 2128564 h 6858000"/>
              <a:gd name="connsiteX582" fmla="*/ 1984242 w 7467600"/>
              <a:gd name="connsiteY582" fmla="*/ 2430829 h 6858000"/>
              <a:gd name="connsiteX583" fmla="*/ 2014023 w 7467600"/>
              <a:gd name="connsiteY583" fmla="*/ 2450995 h 6858000"/>
              <a:gd name="connsiteX584" fmla="*/ 1747337 w 7467600"/>
              <a:gd name="connsiteY584" fmla="*/ 1855264 h 6858000"/>
              <a:gd name="connsiteX585" fmla="*/ 1533749 w 7467600"/>
              <a:gd name="connsiteY585" fmla="*/ 1478656 h 6858000"/>
              <a:gd name="connsiteX586" fmla="*/ 1431890 w 7467600"/>
              <a:gd name="connsiteY586" fmla="*/ 1306475 h 6858000"/>
              <a:gd name="connsiteX587" fmla="*/ 5052692 w 7467600"/>
              <a:gd name="connsiteY587" fmla="*/ 1292994 h 6858000"/>
              <a:gd name="connsiteX588" fmla="*/ 5200661 w 7467600"/>
              <a:gd name="connsiteY588" fmla="*/ 1635186 h 6858000"/>
              <a:gd name="connsiteX589" fmla="*/ 5297138 w 7467600"/>
              <a:gd name="connsiteY589" fmla="*/ 1906351 h 6858000"/>
              <a:gd name="connsiteX590" fmla="*/ 5052692 w 7467600"/>
              <a:gd name="connsiteY590" fmla="*/ 1292994 h 6858000"/>
              <a:gd name="connsiteX591" fmla="*/ 5009948 w 7467600"/>
              <a:gd name="connsiteY591" fmla="*/ 1273619 h 6858000"/>
              <a:gd name="connsiteX592" fmla="*/ 5121777 w 7467600"/>
              <a:gd name="connsiteY592" fmla="*/ 1654213 h 6858000"/>
              <a:gd name="connsiteX593" fmla="*/ 5293545 w 7467600"/>
              <a:gd name="connsiteY593" fmla="*/ 2072247 h 6858000"/>
              <a:gd name="connsiteX594" fmla="*/ 5294042 w 7467600"/>
              <a:gd name="connsiteY594" fmla="*/ 2065019 h 6858000"/>
              <a:gd name="connsiteX595" fmla="*/ 5171936 w 7467600"/>
              <a:gd name="connsiteY595" fmla="*/ 1647613 h 6858000"/>
              <a:gd name="connsiteX596" fmla="*/ 5009948 w 7467600"/>
              <a:gd name="connsiteY596" fmla="*/ 1273619 h 6858000"/>
              <a:gd name="connsiteX597" fmla="*/ 655236 w 7467600"/>
              <a:gd name="connsiteY597" fmla="*/ 1268632 h 6858000"/>
              <a:gd name="connsiteX598" fmla="*/ 839521 w 7467600"/>
              <a:gd name="connsiteY598" fmla="*/ 1685315 h 6858000"/>
              <a:gd name="connsiteX599" fmla="*/ 1109416 w 7467600"/>
              <a:gd name="connsiteY599" fmla="*/ 2061663 h 6858000"/>
              <a:gd name="connsiteX600" fmla="*/ 1298300 w 7467600"/>
              <a:gd name="connsiteY600" fmla="*/ 2247742 h 6858000"/>
              <a:gd name="connsiteX601" fmla="*/ 1125871 w 7467600"/>
              <a:gd name="connsiteY601" fmla="*/ 1989513 h 6858000"/>
              <a:gd name="connsiteX602" fmla="*/ 981574 w 7467600"/>
              <a:gd name="connsiteY602" fmla="*/ 1783157 h 6858000"/>
              <a:gd name="connsiteX603" fmla="*/ 922198 w 7467600"/>
              <a:gd name="connsiteY603" fmla="*/ 1677437 h 6858000"/>
              <a:gd name="connsiteX604" fmla="*/ 869293 w 7467600"/>
              <a:gd name="connsiteY604" fmla="*/ 1583214 h 6858000"/>
              <a:gd name="connsiteX605" fmla="*/ 751431 w 7467600"/>
              <a:gd name="connsiteY605" fmla="*/ 1405731 h 6858000"/>
              <a:gd name="connsiteX606" fmla="*/ 655236 w 7467600"/>
              <a:gd name="connsiteY606" fmla="*/ 1268632 h 6858000"/>
              <a:gd name="connsiteX607" fmla="*/ 6516292 w 7467600"/>
              <a:gd name="connsiteY607" fmla="*/ 1263064 h 6858000"/>
              <a:gd name="connsiteX608" fmla="*/ 5736320 w 7467600"/>
              <a:gd name="connsiteY608" fmla="*/ 1501803 h 6858000"/>
              <a:gd name="connsiteX609" fmla="*/ 6516292 w 7467600"/>
              <a:gd name="connsiteY609" fmla="*/ 1263064 h 6858000"/>
              <a:gd name="connsiteX610" fmla="*/ 291466 w 7467600"/>
              <a:gd name="connsiteY610" fmla="*/ 1250369 h 6858000"/>
              <a:gd name="connsiteX611" fmla="*/ 323180 w 7467600"/>
              <a:gd name="connsiteY611" fmla="*/ 1435283 h 6858000"/>
              <a:gd name="connsiteX612" fmla="*/ 349381 w 7467600"/>
              <a:gd name="connsiteY612" fmla="*/ 1875041 h 6858000"/>
              <a:gd name="connsiteX613" fmla="*/ 374363 w 7467600"/>
              <a:gd name="connsiteY613" fmla="*/ 1506494 h 6858000"/>
              <a:gd name="connsiteX614" fmla="*/ 302168 w 7467600"/>
              <a:gd name="connsiteY614" fmla="*/ 1274495 h 6858000"/>
              <a:gd name="connsiteX615" fmla="*/ 291466 w 7467600"/>
              <a:gd name="connsiteY615" fmla="*/ 1250369 h 6858000"/>
              <a:gd name="connsiteX616" fmla="*/ 678222 w 7467600"/>
              <a:gd name="connsiteY616" fmla="*/ 1248670 h 6858000"/>
              <a:gd name="connsiteX617" fmla="*/ 775536 w 7467600"/>
              <a:gd name="connsiteY617" fmla="*/ 1388015 h 6858000"/>
              <a:gd name="connsiteX618" fmla="*/ 894529 w 7467600"/>
              <a:gd name="connsiteY618" fmla="*/ 1567739 h 6858000"/>
              <a:gd name="connsiteX619" fmla="*/ 948000 w 7467600"/>
              <a:gd name="connsiteY619" fmla="*/ 1663088 h 6858000"/>
              <a:gd name="connsiteX620" fmla="*/ 1006812 w 7467600"/>
              <a:gd name="connsiteY620" fmla="*/ 1767683 h 6858000"/>
              <a:gd name="connsiteX621" fmla="*/ 1149133 w 7467600"/>
              <a:gd name="connsiteY621" fmla="*/ 1971513 h 6858000"/>
              <a:gd name="connsiteX622" fmla="*/ 1333952 w 7467600"/>
              <a:gd name="connsiteY622" fmla="*/ 2251620 h 6858000"/>
              <a:gd name="connsiteX623" fmla="*/ 1337329 w 7467600"/>
              <a:gd name="connsiteY623" fmla="*/ 2258350 h 6858000"/>
              <a:gd name="connsiteX624" fmla="*/ 1014726 w 7467600"/>
              <a:gd name="connsiteY624" fmla="*/ 1615556 h 6858000"/>
              <a:gd name="connsiteX625" fmla="*/ 678222 w 7467600"/>
              <a:gd name="connsiteY625" fmla="*/ 1248670 h 6858000"/>
              <a:gd name="connsiteX626" fmla="*/ 6691602 w 7467600"/>
              <a:gd name="connsiteY626" fmla="*/ 1140573 h 6858000"/>
              <a:gd name="connsiteX627" fmla="*/ 6571100 w 7467600"/>
              <a:gd name="connsiteY627" fmla="*/ 1183662 h 6858000"/>
              <a:gd name="connsiteX628" fmla="*/ 6241687 w 7467600"/>
              <a:gd name="connsiteY628" fmla="*/ 1257600 h 6858000"/>
              <a:gd name="connsiteX629" fmla="*/ 5693009 w 7467600"/>
              <a:gd name="connsiteY629" fmla="*/ 1478256 h 6858000"/>
              <a:gd name="connsiteX630" fmla="*/ 6548420 w 7467600"/>
              <a:gd name="connsiteY630" fmla="*/ 1214599 h 6858000"/>
              <a:gd name="connsiteX631" fmla="*/ 6605473 w 7467600"/>
              <a:gd name="connsiteY631" fmla="*/ 1184686 h 6858000"/>
              <a:gd name="connsiteX632" fmla="*/ 6691602 w 7467600"/>
              <a:gd name="connsiteY632" fmla="*/ 1140573 h 6858000"/>
              <a:gd name="connsiteX633" fmla="*/ 4002475 w 7467600"/>
              <a:gd name="connsiteY633" fmla="*/ 1037802 h 6858000"/>
              <a:gd name="connsiteX634" fmla="*/ 4000324 w 7467600"/>
              <a:gd name="connsiteY634" fmla="*/ 1039362 h 6858000"/>
              <a:gd name="connsiteX635" fmla="*/ 4002862 w 7467600"/>
              <a:gd name="connsiteY635" fmla="*/ 1042866 h 6858000"/>
              <a:gd name="connsiteX636" fmla="*/ 4002475 w 7467600"/>
              <a:gd name="connsiteY636" fmla="*/ 1037802 h 6858000"/>
              <a:gd name="connsiteX637" fmla="*/ 506322 w 7467600"/>
              <a:gd name="connsiteY637" fmla="*/ 1020997 h 6858000"/>
              <a:gd name="connsiteX638" fmla="*/ 533068 w 7467600"/>
              <a:gd name="connsiteY638" fmla="*/ 1029409 h 6858000"/>
              <a:gd name="connsiteX639" fmla="*/ 1232525 w 7467600"/>
              <a:gd name="connsiteY639" fmla="*/ 1804675 h 6858000"/>
              <a:gd name="connsiteX640" fmla="*/ 1388858 w 7467600"/>
              <a:gd name="connsiteY640" fmla="*/ 2368011 h 6858000"/>
              <a:gd name="connsiteX641" fmla="*/ 1384098 w 7467600"/>
              <a:gd name="connsiteY641" fmla="*/ 2378125 h 6858000"/>
              <a:gd name="connsiteX642" fmla="*/ 1425393 w 7467600"/>
              <a:gd name="connsiteY642" fmla="*/ 2589124 h 6858000"/>
              <a:gd name="connsiteX643" fmla="*/ 1424001 w 7467600"/>
              <a:gd name="connsiteY643" fmla="*/ 2597541 h 6858000"/>
              <a:gd name="connsiteX644" fmla="*/ 2152729 w 7467600"/>
              <a:gd name="connsiteY644" fmla="*/ 2864487 h 6858000"/>
              <a:gd name="connsiteX645" fmla="*/ 2020609 w 7467600"/>
              <a:gd name="connsiteY645" fmla="*/ 2539671 h 6858000"/>
              <a:gd name="connsiteX646" fmla="*/ 2018920 w 7467600"/>
              <a:gd name="connsiteY646" fmla="*/ 2536309 h 6858000"/>
              <a:gd name="connsiteX647" fmla="*/ 1342441 w 7467600"/>
              <a:gd name="connsiteY647" fmla="*/ 1173017 h 6858000"/>
              <a:gd name="connsiteX648" fmla="*/ 1367925 w 7467600"/>
              <a:gd name="connsiteY648" fmla="*/ 1135648 h 6858000"/>
              <a:gd name="connsiteX649" fmla="*/ 1771401 w 7467600"/>
              <a:gd name="connsiteY649" fmla="*/ 1806673 h 6858000"/>
              <a:gd name="connsiteX650" fmla="*/ 1972385 w 7467600"/>
              <a:gd name="connsiteY650" fmla="*/ 2198735 h 6858000"/>
              <a:gd name="connsiteX651" fmla="*/ 2040892 w 7467600"/>
              <a:gd name="connsiteY651" fmla="*/ 2405205 h 6858000"/>
              <a:gd name="connsiteX652" fmla="*/ 2131689 w 7467600"/>
              <a:gd name="connsiteY652" fmla="*/ 1936926 h 6858000"/>
              <a:gd name="connsiteX653" fmla="*/ 2454820 w 7467600"/>
              <a:gd name="connsiteY653" fmla="*/ 1248808 h 6858000"/>
              <a:gd name="connsiteX654" fmla="*/ 2492512 w 7467600"/>
              <a:gd name="connsiteY654" fmla="*/ 1302920 h 6858000"/>
              <a:gd name="connsiteX655" fmla="*/ 2081216 w 7467600"/>
              <a:gd name="connsiteY655" fmla="*/ 2527513 h 6858000"/>
              <a:gd name="connsiteX656" fmla="*/ 2081211 w 7467600"/>
              <a:gd name="connsiteY656" fmla="*/ 2528916 h 6858000"/>
              <a:gd name="connsiteX657" fmla="*/ 2199067 w 7467600"/>
              <a:gd name="connsiteY657" fmla="*/ 2884061 h 6858000"/>
              <a:gd name="connsiteX658" fmla="*/ 3192586 w 7467600"/>
              <a:gd name="connsiteY658" fmla="*/ 3411496 h 6858000"/>
              <a:gd name="connsiteX659" fmla="*/ 3182620 w 7467600"/>
              <a:gd name="connsiteY659" fmla="*/ 3483279 h 6858000"/>
              <a:gd name="connsiteX660" fmla="*/ 2435119 w 7467600"/>
              <a:gd name="connsiteY660" fmla="*/ 3080173 h 6858000"/>
              <a:gd name="connsiteX661" fmla="*/ 2410152 w 7467600"/>
              <a:gd name="connsiteY661" fmla="*/ 3063751 h 6858000"/>
              <a:gd name="connsiteX662" fmla="*/ 2408099 w 7467600"/>
              <a:gd name="connsiteY662" fmla="*/ 3064403 h 6858000"/>
              <a:gd name="connsiteX663" fmla="*/ 2407218 w 7467600"/>
              <a:gd name="connsiteY663" fmla="*/ 3070324 h 6858000"/>
              <a:gd name="connsiteX664" fmla="*/ 2380138 w 7467600"/>
              <a:gd name="connsiteY664" fmla="*/ 3099341 h 6858000"/>
              <a:gd name="connsiteX665" fmla="*/ 1765923 w 7467600"/>
              <a:gd name="connsiteY665" fmla="*/ 3581043 h 6858000"/>
              <a:gd name="connsiteX666" fmla="*/ 1702258 w 7467600"/>
              <a:gd name="connsiteY666" fmla="*/ 3612286 h 6858000"/>
              <a:gd name="connsiteX667" fmla="*/ 1538370 w 7467600"/>
              <a:gd name="connsiteY667" fmla="*/ 3811804 h 6858000"/>
              <a:gd name="connsiteX668" fmla="*/ 542867 w 7467600"/>
              <a:gd name="connsiteY668" fmla="*/ 4944092 h 6858000"/>
              <a:gd name="connsiteX669" fmla="*/ 515800 w 7467600"/>
              <a:gd name="connsiteY669" fmla="*/ 4862180 h 6858000"/>
              <a:gd name="connsiteX670" fmla="*/ 909145 w 7467600"/>
              <a:gd name="connsiteY670" fmla="*/ 4199225 h 6858000"/>
              <a:gd name="connsiteX671" fmla="*/ 1214067 w 7467600"/>
              <a:gd name="connsiteY671" fmla="*/ 3908561 h 6858000"/>
              <a:gd name="connsiteX672" fmla="*/ 640967 w 7467600"/>
              <a:gd name="connsiteY672" fmla="*/ 4105601 h 6858000"/>
              <a:gd name="connsiteX673" fmla="*/ 112563 w 7467600"/>
              <a:gd name="connsiteY673" fmla="*/ 4396952 h 6858000"/>
              <a:gd name="connsiteX674" fmla="*/ 0 w 7467600"/>
              <a:gd name="connsiteY674" fmla="*/ 4466006 h 6858000"/>
              <a:gd name="connsiteX675" fmla="*/ 0 w 7467600"/>
              <a:gd name="connsiteY675" fmla="*/ 4233763 h 6858000"/>
              <a:gd name="connsiteX676" fmla="*/ 36881 w 7467600"/>
              <a:gd name="connsiteY676" fmla="*/ 4200118 h 6858000"/>
              <a:gd name="connsiteX677" fmla="*/ 910534 w 7467600"/>
              <a:gd name="connsiteY677" fmla="*/ 3629753 h 6858000"/>
              <a:gd name="connsiteX678" fmla="*/ 1578717 w 7467600"/>
              <a:gd name="connsiteY678" fmla="*/ 3575982 h 6858000"/>
              <a:gd name="connsiteX679" fmla="*/ 2338780 w 7467600"/>
              <a:gd name="connsiteY679" fmla="*/ 3033725 h 6858000"/>
              <a:gd name="connsiteX680" fmla="*/ 1807991 w 7467600"/>
              <a:gd name="connsiteY680" fmla="*/ 2807184 h 6858000"/>
              <a:gd name="connsiteX681" fmla="*/ 1416358 w 7467600"/>
              <a:gd name="connsiteY681" fmla="*/ 3112571 h 6858000"/>
              <a:gd name="connsiteX682" fmla="*/ 939066 w 7467600"/>
              <a:gd name="connsiteY682" fmla="*/ 3378798 h 6858000"/>
              <a:gd name="connsiteX683" fmla="*/ 115099 w 7467600"/>
              <a:gd name="connsiteY683" fmla="*/ 3607650 h 6858000"/>
              <a:gd name="connsiteX684" fmla="*/ 97284 w 7467600"/>
              <a:gd name="connsiteY684" fmla="*/ 3520393 h 6858000"/>
              <a:gd name="connsiteX685" fmla="*/ 922050 w 7467600"/>
              <a:gd name="connsiteY685" fmla="*/ 3074867 h 6858000"/>
              <a:gd name="connsiteX686" fmla="*/ 1405265 w 7467600"/>
              <a:gd name="connsiteY686" fmla="*/ 3016319 h 6858000"/>
              <a:gd name="connsiteX687" fmla="*/ 1407512 w 7467600"/>
              <a:gd name="connsiteY687" fmla="*/ 3018001 h 6858000"/>
              <a:gd name="connsiteX688" fmla="*/ 1726266 w 7467600"/>
              <a:gd name="connsiteY688" fmla="*/ 2777274 h 6858000"/>
              <a:gd name="connsiteX689" fmla="*/ 625390 w 7467600"/>
              <a:gd name="connsiteY689" fmla="*/ 2514541 h 6858000"/>
              <a:gd name="connsiteX690" fmla="*/ 619799 w 7467600"/>
              <a:gd name="connsiteY690" fmla="*/ 2527180 h 6858000"/>
              <a:gd name="connsiteX691" fmla="*/ 310030 w 7467600"/>
              <a:gd name="connsiteY691" fmla="*/ 2771818 h 6858000"/>
              <a:gd name="connsiteX692" fmla="*/ 173877 w 7467600"/>
              <a:gd name="connsiteY692" fmla="*/ 2937056 h 6858000"/>
              <a:gd name="connsiteX693" fmla="*/ 77889 w 7467600"/>
              <a:gd name="connsiteY693" fmla="*/ 3138440 h 6858000"/>
              <a:gd name="connsiteX694" fmla="*/ 0 w 7467600"/>
              <a:gd name="connsiteY694" fmla="*/ 3271395 h 6858000"/>
              <a:gd name="connsiteX695" fmla="*/ 0 w 7467600"/>
              <a:gd name="connsiteY695" fmla="*/ 3153002 h 6858000"/>
              <a:gd name="connsiteX696" fmla="*/ 2386 w 7467600"/>
              <a:gd name="connsiteY696" fmla="*/ 3149203 h 6858000"/>
              <a:gd name="connsiteX697" fmla="*/ 89753 w 7467600"/>
              <a:gd name="connsiteY697" fmla="*/ 2987702 h 6858000"/>
              <a:gd name="connsiteX698" fmla="*/ 76869 w 7467600"/>
              <a:gd name="connsiteY698" fmla="*/ 3005404 h 6858000"/>
              <a:gd name="connsiteX699" fmla="*/ 32049 w 7467600"/>
              <a:gd name="connsiteY699" fmla="*/ 3065814 h 6858000"/>
              <a:gd name="connsiteX700" fmla="*/ 0 w 7467600"/>
              <a:gd name="connsiteY700" fmla="*/ 3108744 h 6858000"/>
              <a:gd name="connsiteX701" fmla="*/ 0 w 7467600"/>
              <a:gd name="connsiteY701" fmla="*/ 3058059 h 6858000"/>
              <a:gd name="connsiteX702" fmla="*/ 7610 w 7467600"/>
              <a:gd name="connsiteY702" fmla="*/ 3047889 h 6858000"/>
              <a:gd name="connsiteX703" fmla="*/ 52419 w 7467600"/>
              <a:gd name="connsiteY703" fmla="*/ 2987479 h 6858000"/>
              <a:gd name="connsiteX704" fmla="*/ 59142 w 7467600"/>
              <a:gd name="connsiteY704" fmla="*/ 2978488 h 6858000"/>
              <a:gd name="connsiteX705" fmla="*/ 0 w 7467600"/>
              <a:gd name="connsiteY705" fmla="*/ 3015334 h 6858000"/>
              <a:gd name="connsiteX706" fmla="*/ 0 w 7467600"/>
              <a:gd name="connsiteY706" fmla="*/ 2914286 h 6858000"/>
              <a:gd name="connsiteX707" fmla="*/ 36383 w 7467600"/>
              <a:gd name="connsiteY707" fmla="*/ 2901128 h 6858000"/>
              <a:gd name="connsiteX708" fmla="*/ 156329 w 7467600"/>
              <a:gd name="connsiteY708" fmla="*/ 2840533 h 6858000"/>
              <a:gd name="connsiteX709" fmla="*/ 358355 w 7467600"/>
              <a:gd name="connsiteY709" fmla="*/ 2620471 h 6858000"/>
              <a:gd name="connsiteX710" fmla="*/ 510577 w 7467600"/>
              <a:gd name="connsiteY710" fmla="*/ 2501244 h 6858000"/>
              <a:gd name="connsiteX711" fmla="*/ 211967 w 7467600"/>
              <a:gd name="connsiteY711" fmla="*/ 2479171 h 6858000"/>
              <a:gd name="connsiteX712" fmla="*/ 0 w 7467600"/>
              <a:gd name="connsiteY712" fmla="*/ 2476398 h 6858000"/>
              <a:gd name="connsiteX713" fmla="*/ 0 w 7467600"/>
              <a:gd name="connsiteY713" fmla="*/ 2389189 h 6858000"/>
              <a:gd name="connsiteX714" fmla="*/ 103062 w 7467600"/>
              <a:gd name="connsiteY714" fmla="*/ 2389518 h 6858000"/>
              <a:gd name="connsiteX715" fmla="*/ 510734 w 7467600"/>
              <a:gd name="connsiteY715" fmla="*/ 2416201 h 6858000"/>
              <a:gd name="connsiteX716" fmla="*/ 279257 w 7467600"/>
              <a:gd name="connsiteY716" fmla="*/ 2092102 h 6858000"/>
              <a:gd name="connsiteX717" fmla="*/ 65265 w 7467600"/>
              <a:gd name="connsiteY717" fmla="*/ 2006049 h 6858000"/>
              <a:gd name="connsiteX718" fmla="*/ 0 w 7467600"/>
              <a:gd name="connsiteY718" fmla="*/ 1982532 h 6858000"/>
              <a:gd name="connsiteX719" fmla="*/ 0 w 7467600"/>
              <a:gd name="connsiteY719" fmla="*/ 1912789 h 6858000"/>
              <a:gd name="connsiteX720" fmla="*/ 97460 w 7467600"/>
              <a:gd name="connsiteY720" fmla="*/ 1953725 h 6858000"/>
              <a:gd name="connsiteX721" fmla="*/ 221272 w 7467600"/>
              <a:gd name="connsiteY721" fmla="*/ 1980766 h 6858000"/>
              <a:gd name="connsiteX722" fmla="*/ 116765 w 7467600"/>
              <a:gd name="connsiteY722" fmla="*/ 1911033 h 6858000"/>
              <a:gd name="connsiteX723" fmla="*/ 16405 w 7467600"/>
              <a:gd name="connsiteY723" fmla="*/ 1803412 h 6858000"/>
              <a:gd name="connsiteX724" fmla="*/ 0 w 7467600"/>
              <a:gd name="connsiteY724" fmla="*/ 1784777 h 6858000"/>
              <a:gd name="connsiteX725" fmla="*/ 0 w 7467600"/>
              <a:gd name="connsiteY725" fmla="*/ 1740082 h 6858000"/>
              <a:gd name="connsiteX726" fmla="*/ 39394 w 7467600"/>
              <a:gd name="connsiteY726" fmla="*/ 1784856 h 6858000"/>
              <a:gd name="connsiteX727" fmla="*/ 135813 w 7467600"/>
              <a:gd name="connsiteY727" fmla="*/ 1888838 h 6858000"/>
              <a:gd name="connsiteX728" fmla="*/ 242575 w 7467600"/>
              <a:gd name="connsiteY728" fmla="*/ 1958841 h 6858000"/>
              <a:gd name="connsiteX729" fmla="*/ 82197 w 7467600"/>
              <a:gd name="connsiteY729" fmla="*/ 1754826 h 6858000"/>
              <a:gd name="connsiteX730" fmla="*/ 0 w 7467600"/>
              <a:gd name="connsiteY730" fmla="*/ 1679650 h 6858000"/>
              <a:gd name="connsiteX731" fmla="*/ 0 w 7467600"/>
              <a:gd name="connsiteY731" fmla="*/ 1602463 h 6858000"/>
              <a:gd name="connsiteX732" fmla="*/ 84689 w 7467600"/>
              <a:gd name="connsiteY732" fmla="*/ 1677442 h 6858000"/>
              <a:gd name="connsiteX733" fmla="*/ 298437 w 7467600"/>
              <a:gd name="connsiteY733" fmla="*/ 1968019 h 6858000"/>
              <a:gd name="connsiteX734" fmla="*/ 227269 w 7467600"/>
              <a:gd name="connsiteY734" fmla="*/ 1114064 h 6858000"/>
              <a:gd name="connsiteX735" fmla="*/ 248003 w 7467600"/>
              <a:gd name="connsiteY735" fmla="*/ 1089613 h 6858000"/>
              <a:gd name="connsiteX736" fmla="*/ 427020 w 7467600"/>
              <a:gd name="connsiteY736" fmla="*/ 1619803 h 6858000"/>
              <a:gd name="connsiteX737" fmla="*/ 340345 w 7467600"/>
              <a:gd name="connsiteY737" fmla="*/ 2027739 h 6858000"/>
              <a:gd name="connsiteX738" fmla="*/ 360865 w 7467600"/>
              <a:gd name="connsiteY738" fmla="*/ 2044827 h 6858000"/>
              <a:gd name="connsiteX739" fmla="*/ 560414 w 7467600"/>
              <a:gd name="connsiteY739" fmla="*/ 2421457 h 6858000"/>
              <a:gd name="connsiteX740" fmla="*/ 1359703 w 7467600"/>
              <a:gd name="connsiteY740" fmla="*/ 2578554 h 6858000"/>
              <a:gd name="connsiteX741" fmla="*/ 1359422 w 7467600"/>
              <a:gd name="connsiteY741" fmla="*/ 2577994 h 6858000"/>
              <a:gd name="connsiteX742" fmla="*/ 828701 w 7467600"/>
              <a:gd name="connsiteY742" fmla="*/ 1839520 h 6858000"/>
              <a:gd name="connsiteX743" fmla="*/ 494427 w 7467600"/>
              <a:gd name="connsiteY743" fmla="*/ 1092333 h 6858000"/>
              <a:gd name="connsiteX744" fmla="*/ 506322 w 7467600"/>
              <a:gd name="connsiteY744" fmla="*/ 1020997 h 6858000"/>
              <a:gd name="connsiteX745" fmla="*/ 4570198 w 7467600"/>
              <a:gd name="connsiteY745" fmla="*/ 978081 h 6858000"/>
              <a:gd name="connsiteX746" fmla="*/ 4523691 w 7467600"/>
              <a:gd name="connsiteY746" fmla="*/ 1127776 h 6858000"/>
              <a:gd name="connsiteX747" fmla="*/ 4509875 w 7467600"/>
              <a:gd name="connsiteY747" fmla="*/ 1167552 h 6858000"/>
              <a:gd name="connsiteX748" fmla="*/ 4478168 w 7467600"/>
              <a:gd name="connsiteY748" fmla="*/ 1260735 h 6858000"/>
              <a:gd name="connsiteX749" fmla="*/ 4409309 w 7467600"/>
              <a:gd name="connsiteY749" fmla="*/ 1666996 h 6858000"/>
              <a:gd name="connsiteX750" fmla="*/ 4370031 w 7467600"/>
              <a:gd name="connsiteY750" fmla="*/ 1955666 h 6858000"/>
              <a:gd name="connsiteX751" fmla="*/ 4570198 w 7467600"/>
              <a:gd name="connsiteY751" fmla="*/ 978081 h 6858000"/>
              <a:gd name="connsiteX752" fmla="*/ 4557898 w 7467600"/>
              <a:gd name="connsiteY752" fmla="*/ 900011 h 6858000"/>
              <a:gd name="connsiteX753" fmla="*/ 4344840 w 7467600"/>
              <a:gd name="connsiteY753" fmla="*/ 1922038 h 6858000"/>
              <a:gd name="connsiteX754" fmla="*/ 4378710 w 7467600"/>
              <a:gd name="connsiteY754" fmla="*/ 1665516 h 6858000"/>
              <a:gd name="connsiteX755" fmla="*/ 4448798 w 7467600"/>
              <a:gd name="connsiteY755" fmla="*/ 1253024 h 6858000"/>
              <a:gd name="connsiteX756" fmla="*/ 4480315 w 7467600"/>
              <a:gd name="connsiteY756" fmla="*/ 1158454 h 6858000"/>
              <a:gd name="connsiteX757" fmla="*/ 4494133 w 7467600"/>
              <a:gd name="connsiteY757" fmla="*/ 1118676 h 6858000"/>
              <a:gd name="connsiteX758" fmla="*/ 4557898 w 7467600"/>
              <a:gd name="connsiteY758" fmla="*/ 900011 h 6858000"/>
              <a:gd name="connsiteX759" fmla="*/ 5870151 w 7467600"/>
              <a:gd name="connsiteY759" fmla="*/ 898890 h 6858000"/>
              <a:gd name="connsiteX760" fmla="*/ 5861335 w 7467600"/>
              <a:gd name="connsiteY760" fmla="*/ 899177 h 6858000"/>
              <a:gd name="connsiteX761" fmla="*/ 5843702 w 7467600"/>
              <a:gd name="connsiteY761" fmla="*/ 899748 h 6858000"/>
              <a:gd name="connsiteX762" fmla="*/ 5651107 w 7467600"/>
              <a:gd name="connsiteY762" fmla="*/ 920306 h 6858000"/>
              <a:gd name="connsiteX763" fmla="*/ 5459407 w 7467600"/>
              <a:gd name="connsiteY763" fmla="*/ 940975 h 6858000"/>
              <a:gd name="connsiteX764" fmla="*/ 5374846 w 7467600"/>
              <a:gd name="connsiteY764" fmla="*/ 941988 h 6858000"/>
              <a:gd name="connsiteX765" fmla="*/ 5256105 w 7467600"/>
              <a:gd name="connsiteY765" fmla="*/ 945632 h 6858000"/>
              <a:gd name="connsiteX766" fmla="*/ 5107071 w 7467600"/>
              <a:gd name="connsiteY766" fmla="*/ 969720 h 6858000"/>
              <a:gd name="connsiteX767" fmla="*/ 4998681 w 7467600"/>
              <a:gd name="connsiteY767" fmla="*/ 988771 h 6858000"/>
              <a:gd name="connsiteX768" fmla="*/ 5870151 w 7467600"/>
              <a:gd name="connsiteY768" fmla="*/ 898890 h 6858000"/>
              <a:gd name="connsiteX769" fmla="*/ 5504425 w 7467600"/>
              <a:gd name="connsiteY769" fmla="*/ 848067 h 6858000"/>
              <a:gd name="connsiteX770" fmla="*/ 4968849 w 7467600"/>
              <a:gd name="connsiteY770" fmla="*/ 962318 h 6858000"/>
              <a:gd name="connsiteX771" fmla="*/ 5104039 w 7467600"/>
              <a:gd name="connsiteY771" fmla="*/ 940634 h 6858000"/>
              <a:gd name="connsiteX772" fmla="*/ 5256311 w 7467600"/>
              <a:gd name="connsiteY772" fmla="*/ 916490 h 6858000"/>
              <a:gd name="connsiteX773" fmla="*/ 5377381 w 7467600"/>
              <a:gd name="connsiteY773" fmla="*/ 912671 h 6858000"/>
              <a:gd name="connsiteX774" fmla="*/ 5460148 w 7467600"/>
              <a:gd name="connsiteY774" fmla="*/ 911442 h 6858000"/>
              <a:gd name="connsiteX775" fmla="*/ 5648971 w 7467600"/>
              <a:gd name="connsiteY775" fmla="*/ 891331 h 6858000"/>
              <a:gd name="connsiteX776" fmla="*/ 5844807 w 7467600"/>
              <a:gd name="connsiteY776" fmla="*/ 870718 h 6858000"/>
              <a:gd name="connsiteX777" fmla="*/ 5862975 w 7467600"/>
              <a:gd name="connsiteY777" fmla="*/ 869756 h 6858000"/>
              <a:gd name="connsiteX778" fmla="*/ 5920887 w 7467600"/>
              <a:gd name="connsiteY778" fmla="*/ 865929 h 6858000"/>
              <a:gd name="connsiteX779" fmla="*/ 5504425 w 7467600"/>
              <a:gd name="connsiteY779" fmla="*/ 848067 h 6858000"/>
              <a:gd name="connsiteX780" fmla="*/ 3607114 w 7467600"/>
              <a:gd name="connsiteY780" fmla="*/ 467441 h 6858000"/>
              <a:gd name="connsiteX781" fmla="*/ 3296242 w 7467600"/>
              <a:gd name="connsiteY781" fmla="*/ 807991 h 6858000"/>
              <a:gd name="connsiteX782" fmla="*/ 3174674 w 7467600"/>
              <a:gd name="connsiteY782" fmla="*/ 919759 h 6858000"/>
              <a:gd name="connsiteX783" fmla="*/ 3042978 w 7467600"/>
              <a:gd name="connsiteY783" fmla="*/ 1054894 h 6858000"/>
              <a:gd name="connsiteX784" fmla="*/ 2968914 w 7467600"/>
              <a:gd name="connsiteY784" fmla="*/ 1133756 h 6858000"/>
              <a:gd name="connsiteX785" fmla="*/ 3103823 w 7467600"/>
              <a:gd name="connsiteY785" fmla="*/ 1026814 h 6858000"/>
              <a:gd name="connsiteX786" fmla="*/ 3607114 w 7467600"/>
              <a:gd name="connsiteY786" fmla="*/ 467441 h 6858000"/>
              <a:gd name="connsiteX787" fmla="*/ 3744487 w 7467600"/>
              <a:gd name="connsiteY787" fmla="*/ 383136 h 6858000"/>
              <a:gd name="connsiteX788" fmla="*/ 3970213 w 7467600"/>
              <a:gd name="connsiteY788" fmla="*/ 995559 h 6858000"/>
              <a:gd name="connsiteX789" fmla="*/ 3744487 w 7467600"/>
              <a:gd name="connsiteY789" fmla="*/ 383136 h 6858000"/>
              <a:gd name="connsiteX790" fmla="*/ 3624562 w 7467600"/>
              <a:gd name="connsiteY790" fmla="*/ 367041 h 6858000"/>
              <a:gd name="connsiteX791" fmla="*/ 3489712 w 7467600"/>
              <a:gd name="connsiteY791" fmla="*/ 485386 h 6858000"/>
              <a:gd name="connsiteX792" fmla="*/ 3182994 w 7467600"/>
              <a:gd name="connsiteY792" fmla="*/ 828265 h 6858000"/>
              <a:gd name="connsiteX793" fmla="*/ 2892114 w 7467600"/>
              <a:gd name="connsiteY793" fmla="*/ 1172635 h 6858000"/>
              <a:gd name="connsiteX794" fmla="*/ 3021459 w 7467600"/>
              <a:gd name="connsiteY794" fmla="*/ 1035385 h 6858000"/>
              <a:gd name="connsiteX795" fmla="*/ 3153873 w 7467600"/>
              <a:gd name="connsiteY795" fmla="*/ 898971 h 6858000"/>
              <a:gd name="connsiteX796" fmla="*/ 3276511 w 7467600"/>
              <a:gd name="connsiteY796" fmla="*/ 786423 h 6858000"/>
              <a:gd name="connsiteX797" fmla="*/ 3584154 w 7467600"/>
              <a:gd name="connsiteY797" fmla="*/ 448218 h 6858000"/>
              <a:gd name="connsiteX798" fmla="*/ 3624562 w 7467600"/>
              <a:gd name="connsiteY798" fmla="*/ 367041 h 6858000"/>
              <a:gd name="connsiteX799" fmla="*/ 3766672 w 7467600"/>
              <a:gd name="connsiteY799" fmla="*/ 359429 h 6858000"/>
              <a:gd name="connsiteX800" fmla="*/ 3996338 w 7467600"/>
              <a:gd name="connsiteY800" fmla="*/ 968237 h 6858000"/>
              <a:gd name="connsiteX801" fmla="*/ 3766672 w 7467600"/>
              <a:gd name="connsiteY801" fmla="*/ 359429 h 6858000"/>
              <a:gd name="connsiteX802" fmla="*/ 5805386 w 7467600"/>
              <a:gd name="connsiteY802" fmla="*/ 239240 h 6858000"/>
              <a:gd name="connsiteX803" fmla="*/ 5736947 w 7467600"/>
              <a:gd name="connsiteY803" fmla="*/ 261367 h 6858000"/>
              <a:gd name="connsiteX804" fmla="*/ 5427012 w 7467600"/>
              <a:gd name="connsiteY804" fmla="*/ 311272 h 6858000"/>
              <a:gd name="connsiteX805" fmla="*/ 5147818 w 7467600"/>
              <a:gd name="connsiteY805" fmla="*/ 322112 h 6858000"/>
              <a:gd name="connsiteX806" fmla="*/ 5060854 w 7467600"/>
              <a:gd name="connsiteY806" fmla="*/ 311882 h 6858000"/>
              <a:gd name="connsiteX807" fmla="*/ 4945989 w 7467600"/>
              <a:gd name="connsiteY807" fmla="*/ 300516 h 6858000"/>
              <a:gd name="connsiteX808" fmla="*/ 5410479 w 7467600"/>
              <a:gd name="connsiteY808" fmla="*/ 348434 h 6858000"/>
              <a:gd name="connsiteX809" fmla="*/ 5805386 w 7467600"/>
              <a:gd name="connsiteY809" fmla="*/ 239240 h 6858000"/>
              <a:gd name="connsiteX810" fmla="*/ 5905192 w 7467600"/>
              <a:gd name="connsiteY810" fmla="*/ 163079 h 6858000"/>
              <a:gd name="connsiteX811" fmla="*/ 5865655 w 7467600"/>
              <a:gd name="connsiteY811" fmla="*/ 171901 h 6858000"/>
              <a:gd name="connsiteX812" fmla="*/ 5259740 w 7467600"/>
              <a:gd name="connsiteY812" fmla="*/ 257013 h 6858000"/>
              <a:gd name="connsiteX813" fmla="*/ 5208466 w 7467600"/>
              <a:gd name="connsiteY813" fmla="*/ 257550 h 6858000"/>
              <a:gd name="connsiteX814" fmla="*/ 4980204 w 7467600"/>
              <a:gd name="connsiteY814" fmla="*/ 271903 h 6858000"/>
              <a:gd name="connsiteX815" fmla="*/ 5068068 w 7467600"/>
              <a:gd name="connsiteY815" fmla="*/ 282244 h 6858000"/>
              <a:gd name="connsiteX816" fmla="*/ 5153231 w 7467600"/>
              <a:gd name="connsiteY816" fmla="*/ 292240 h 6858000"/>
              <a:gd name="connsiteX817" fmla="*/ 5426491 w 7467600"/>
              <a:gd name="connsiteY817" fmla="*/ 281128 h 6858000"/>
              <a:gd name="connsiteX818" fmla="*/ 5731212 w 7467600"/>
              <a:gd name="connsiteY818" fmla="*/ 231951 h 6858000"/>
              <a:gd name="connsiteX819" fmla="*/ 5905192 w 7467600"/>
              <a:gd name="connsiteY819" fmla="*/ 163079 h 6858000"/>
              <a:gd name="connsiteX820" fmla="*/ 5944437 w 7467600"/>
              <a:gd name="connsiteY820" fmla="*/ 113829 h 6858000"/>
              <a:gd name="connsiteX821" fmla="*/ 5825032 w 7467600"/>
              <a:gd name="connsiteY821" fmla="*/ 146405 h 6858000"/>
              <a:gd name="connsiteX822" fmla="*/ 4955599 w 7467600"/>
              <a:gd name="connsiteY822" fmla="*/ 247008 h 6858000"/>
              <a:gd name="connsiteX823" fmla="*/ 5210104 w 7467600"/>
              <a:gd name="connsiteY823" fmla="*/ 228123 h 6858000"/>
              <a:gd name="connsiteX824" fmla="*/ 5261015 w 7467600"/>
              <a:gd name="connsiteY824" fmla="*/ 227087 h 6858000"/>
              <a:gd name="connsiteX825" fmla="*/ 5861181 w 7467600"/>
              <a:gd name="connsiteY825" fmla="*/ 143093 h 6858000"/>
              <a:gd name="connsiteX826" fmla="*/ 5961252 w 7467600"/>
              <a:gd name="connsiteY826" fmla="*/ 114820 h 6858000"/>
              <a:gd name="connsiteX827" fmla="*/ 5944437 w 7467600"/>
              <a:gd name="connsiteY827" fmla="*/ 113829 h 6858000"/>
              <a:gd name="connsiteX828" fmla="*/ 3882765 w 7467600"/>
              <a:gd name="connsiteY828" fmla="*/ 0 h 6858000"/>
              <a:gd name="connsiteX829" fmla="*/ 3995099 w 7467600"/>
              <a:gd name="connsiteY829" fmla="*/ 0 h 6858000"/>
              <a:gd name="connsiteX830" fmla="*/ 4163818 w 7467600"/>
              <a:gd name="connsiteY830" fmla="*/ 234104 h 6858000"/>
              <a:gd name="connsiteX831" fmla="*/ 4172099 w 7467600"/>
              <a:gd name="connsiteY831" fmla="*/ 234207 h 6858000"/>
              <a:gd name="connsiteX832" fmla="*/ 4784282 w 7467600"/>
              <a:gd name="connsiteY832" fmla="*/ 276561 h 6858000"/>
              <a:gd name="connsiteX833" fmla="*/ 4801687 w 7467600"/>
              <a:gd name="connsiteY833" fmla="*/ 267764 h 6858000"/>
              <a:gd name="connsiteX834" fmla="*/ 6082788 w 7467600"/>
              <a:gd name="connsiteY834" fmla="*/ 64119 h 6858000"/>
              <a:gd name="connsiteX835" fmla="*/ 6099442 w 7467600"/>
              <a:gd name="connsiteY835" fmla="*/ 82568 h 6858000"/>
              <a:gd name="connsiteX836" fmla="*/ 4804137 w 7467600"/>
              <a:gd name="connsiteY836" fmla="*/ 320931 h 6858000"/>
              <a:gd name="connsiteX837" fmla="*/ 4227047 w 7467600"/>
              <a:gd name="connsiteY837" fmla="*/ 313415 h 6858000"/>
              <a:gd name="connsiteX838" fmla="*/ 4346041 w 7467600"/>
              <a:gd name="connsiteY838" fmla="*/ 456086 h 6858000"/>
              <a:gd name="connsiteX839" fmla="*/ 4870967 w 7467600"/>
              <a:gd name="connsiteY839" fmla="*/ 963061 h 6858000"/>
              <a:gd name="connsiteX840" fmla="*/ 4889647 w 7467600"/>
              <a:gd name="connsiteY840" fmla="*/ 957147 h 6858000"/>
              <a:gd name="connsiteX841" fmla="*/ 5422504 w 7467600"/>
              <a:gd name="connsiteY841" fmla="*/ 805191 h 6858000"/>
              <a:gd name="connsiteX842" fmla="*/ 6087656 w 7467600"/>
              <a:gd name="connsiteY842" fmla="*/ 826703 h 6858000"/>
              <a:gd name="connsiteX843" fmla="*/ 6058717 w 7467600"/>
              <a:gd name="connsiteY843" fmla="*/ 865992 h 6858000"/>
              <a:gd name="connsiteX844" fmla="*/ 4974153 w 7467600"/>
              <a:gd name="connsiteY844" fmla="*/ 1045456 h 6858000"/>
              <a:gd name="connsiteX845" fmla="*/ 5627835 w 7467600"/>
              <a:gd name="connsiteY845" fmla="*/ 1472077 h 6858000"/>
              <a:gd name="connsiteX846" fmla="*/ 5629817 w 7467600"/>
              <a:gd name="connsiteY846" fmla="*/ 1471412 h 6858000"/>
              <a:gd name="connsiteX847" fmla="*/ 5634124 w 7467600"/>
              <a:gd name="connsiteY847" fmla="*/ 1470572 h 6858000"/>
              <a:gd name="connsiteX848" fmla="*/ 5755832 w 7467600"/>
              <a:gd name="connsiteY848" fmla="*/ 1383886 h 6858000"/>
              <a:gd name="connsiteX849" fmla="*/ 6014186 w 7467600"/>
              <a:gd name="connsiteY849" fmla="*/ 1279799 h 6858000"/>
              <a:gd name="connsiteX850" fmla="*/ 6901619 w 7467600"/>
              <a:gd name="connsiteY850" fmla="*/ 1047874 h 6858000"/>
              <a:gd name="connsiteX851" fmla="*/ 6931566 w 7467600"/>
              <a:gd name="connsiteY851" fmla="*/ 1062034 h 6858000"/>
              <a:gd name="connsiteX852" fmla="*/ 5790982 w 7467600"/>
              <a:gd name="connsiteY852" fmla="*/ 1561380 h 6858000"/>
              <a:gd name="connsiteX853" fmla="*/ 6188971 w 7467600"/>
              <a:gd name="connsiteY853" fmla="*/ 1755168 h 6858000"/>
              <a:gd name="connsiteX854" fmla="*/ 6202446 w 7467600"/>
              <a:gd name="connsiteY854" fmla="*/ 1752268 h 6858000"/>
              <a:gd name="connsiteX855" fmla="*/ 7179560 w 7467600"/>
              <a:gd name="connsiteY855" fmla="*/ 1467551 h 6858000"/>
              <a:gd name="connsiteX856" fmla="*/ 7158730 w 7467600"/>
              <a:gd name="connsiteY856" fmla="*/ 1507835 h 6858000"/>
              <a:gd name="connsiteX857" fmla="*/ 6326959 w 7467600"/>
              <a:gd name="connsiteY857" fmla="*/ 1817686 h 6858000"/>
              <a:gd name="connsiteX858" fmla="*/ 6537433 w 7467600"/>
              <a:gd name="connsiteY858" fmla="*/ 1907790 h 6858000"/>
              <a:gd name="connsiteX859" fmla="*/ 6550221 w 7467600"/>
              <a:gd name="connsiteY859" fmla="*/ 1910729 h 6858000"/>
              <a:gd name="connsiteX860" fmla="*/ 6964438 w 7467600"/>
              <a:gd name="connsiteY860" fmla="*/ 2209505 h 6858000"/>
              <a:gd name="connsiteX861" fmla="*/ 7367862 w 7467600"/>
              <a:gd name="connsiteY861" fmla="*/ 2806833 h 6858000"/>
              <a:gd name="connsiteX862" fmla="*/ 7364329 w 7467600"/>
              <a:gd name="connsiteY862" fmla="*/ 2826907 h 6858000"/>
              <a:gd name="connsiteX863" fmla="*/ 7290545 w 7467600"/>
              <a:gd name="connsiteY863" fmla="*/ 2850663 h 6858000"/>
              <a:gd name="connsiteX864" fmla="*/ 6472036 w 7467600"/>
              <a:gd name="connsiteY864" fmla="*/ 1959003 h 6858000"/>
              <a:gd name="connsiteX865" fmla="*/ 5792897 w 7467600"/>
              <a:gd name="connsiteY865" fmla="*/ 1647747 h 6858000"/>
              <a:gd name="connsiteX866" fmla="*/ 5842751 w 7467600"/>
              <a:gd name="connsiteY866" fmla="*/ 1816112 h 6858000"/>
              <a:gd name="connsiteX867" fmla="*/ 5847424 w 7467600"/>
              <a:gd name="connsiteY867" fmla="*/ 1815776 h 6858000"/>
              <a:gd name="connsiteX868" fmla="*/ 6399821 w 7467600"/>
              <a:gd name="connsiteY868" fmla="*/ 2344799 h 6858000"/>
              <a:gd name="connsiteX869" fmla="*/ 6323232 w 7467600"/>
              <a:gd name="connsiteY869" fmla="*/ 2389634 h 6858000"/>
              <a:gd name="connsiteX870" fmla="*/ 5942958 w 7467600"/>
              <a:gd name="connsiteY870" fmla="*/ 2077708 h 6858000"/>
              <a:gd name="connsiteX871" fmla="*/ 5921559 w 7467600"/>
              <a:gd name="connsiteY871" fmla="*/ 2378596 h 6858000"/>
              <a:gd name="connsiteX872" fmla="*/ 5817651 w 7467600"/>
              <a:gd name="connsiteY872" fmla="*/ 3023919 h 6858000"/>
              <a:gd name="connsiteX873" fmla="*/ 5729634 w 7467600"/>
              <a:gd name="connsiteY873" fmla="*/ 3051849 h 6858000"/>
              <a:gd name="connsiteX874" fmla="*/ 5611018 w 7467600"/>
              <a:gd name="connsiteY874" fmla="*/ 2316769 h 6858000"/>
              <a:gd name="connsiteX875" fmla="*/ 5687608 w 7467600"/>
              <a:gd name="connsiteY875" fmla="*/ 2039972 h 6858000"/>
              <a:gd name="connsiteX876" fmla="*/ 5657554 w 7467600"/>
              <a:gd name="connsiteY876" fmla="*/ 1576445 h 6858000"/>
              <a:gd name="connsiteX877" fmla="*/ 5150475 w 7467600"/>
              <a:gd name="connsiteY877" fmla="*/ 1274012 h 6858000"/>
              <a:gd name="connsiteX878" fmla="*/ 5349142 w 7467600"/>
              <a:gd name="connsiteY878" fmla="*/ 2204405 h 6858000"/>
              <a:gd name="connsiteX879" fmla="*/ 5262214 w 7467600"/>
              <a:gd name="connsiteY879" fmla="*/ 2233836 h 6858000"/>
              <a:gd name="connsiteX880" fmla="*/ 4981539 w 7467600"/>
              <a:gd name="connsiteY880" fmla="*/ 1542201 h 6858000"/>
              <a:gd name="connsiteX881" fmla="*/ 4958461 w 7467600"/>
              <a:gd name="connsiteY881" fmla="*/ 1136957 h 6858000"/>
              <a:gd name="connsiteX882" fmla="*/ 4655015 w 7467600"/>
              <a:gd name="connsiteY882" fmla="*/ 891426 h 6858000"/>
              <a:gd name="connsiteX883" fmla="*/ 4348002 w 7467600"/>
              <a:gd name="connsiteY883" fmla="*/ 2205895 h 6858000"/>
              <a:gd name="connsiteX884" fmla="*/ 4262250 w 7467600"/>
              <a:gd name="connsiteY884" fmla="*/ 2219972 h 6858000"/>
              <a:gd name="connsiteX885" fmla="*/ 4550611 w 7467600"/>
              <a:gd name="connsiteY885" fmla="*/ 817540 h 6858000"/>
              <a:gd name="connsiteX886" fmla="*/ 4564418 w 7467600"/>
              <a:gd name="connsiteY886" fmla="*/ 808293 h 6858000"/>
              <a:gd name="connsiteX887" fmla="*/ 4266388 w 7467600"/>
              <a:gd name="connsiteY887" fmla="*/ 500083 h 6858000"/>
              <a:gd name="connsiteX888" fmla="*/ 4032842 w 7467600"/>
              <a:gd name="connsiteY888" fmla="*/ 211809 h 6858000"/>
              <a:gd name="connsiteX889" fmla="*/ 3882765 w 7467600"/>
              <a:gd name="connsiteY889" fmla="*/ 0 h 6858000"/>
              <a:gd name="connsiteX890" fmla="*/ 3721337 w 7467600"/>
              <a:gd name="connsiteY890" fmla="*/ 0 h 6858000"/>
              <a:gd name="connsiteX891" fmla="*/ 3797544 w 7467600"/>
              <a:gd name="connsiteY891" fmla="*/ 0 h 6858000"/>
              <a:gd name="connsiteX892" fmla="*/ 3775734 w 7467600"/>
              <a:gd name="connsiteY892" fmla="*/ 95131 h 6858000"/>
              <a:gd name="connsiteX893" fmla="*/ 3724807 w 7467600"/>
              <a:gd name="connsiteY893" fmla="*/ 272257 h 6858000"/>
              <a:gd name="connsiteX894" fmla="*/ 3726844 w 7467600"/>
              <a:gd name="connsiteY894" fmla="*/ 282988 h 6858000"/>
              <a:gd name="connsiteX895" fmla="*/ 3742664 w 7467600"/>
              <a:gd name="connsiteY895" fmla="*/ 279918 h 6858000"/>
              <a:gd name="connsiteX896" fmla="*/ 4103910 w 7467600"/>
              <a:gd name="connsiteY896" fmla="*/ 1161917 h 6858000"/>
              <a:gd name="connsiteX897" fmla="*/ 4020269 w 7467600"/>
              <a:gd name="connsiteY897" fmla="*/ 1200406 h 6858000"/>
              <a:gd name="connsiteX898" fmla="*/ 3674882 w 7467600"/>
              <a:gd name="connsiteY898" fmla="*/ 488524 h 6858000"/>
              <a:gd name="connsiteX899" fmla="*/ 3132682 w 7467600"/>
              <a:gd name="connsiteY899" fmla="*/ 1072284 h 6858000"/>
              <a:gd name="connsiteX900" fmla="*/ 2716346 w 7467600"/>
              <a:gd name="connsiteY900" fmla="*/ 1276376 h 6858000"/>
              <a:gd name="connsiteX901" fmla="*/ 2716772 w 7467600"/>
              <a:gd name="connsiteY901" fmla="*/ 1255462 h 6858000"/>
              <a:gd name="connsiteX902" fmla="*/ 3471096 w 7467600"/>
              <a:gd name="connsiteY902" fmla="*/ 437072 h 6858000"/>
              <a:gd name="connsiteX903" fmla="*/ 3639057 w 7467600"/>
              <a:gd name="connsiteY903" fmla="*/ 286334 h 6858000"/>
              <a:gd name="connsiteX904" fmla="*/ 3640309 w 7467600"/>
              <a:gd name="connsiteY904" fmla="*/ 284664 h 6858000"/>
              <a:gd name="connsiteX905" fmla="*/ 3646022 w 7467600"/>
              <a:gd name="connsiteY905" fmla="*/ 276711 h 6858000"/>
              <a:gd name="connsiteX906" fmla="*/ 3707943 w 7467600"/>
              <a:gd name="connsiteY906" fmla="*/ 65958 h 6858000"/>
              <a:gd name="connsiteX907" fmla="*/ 3721337 w 7467600"/>
              <a:gd name="connsiteY907" fmla="*/ 0 h 6858000"/>
              <a:gd name="connsiteX908" fmla="*/ 2867960 w 7467600"/>
              <a:gd name="connsiteY908" fmla="*/ 0 h 6858000"/>
              <a:gd name="connsiteX909" fmla="*/ 2926351 w 7467600"/>
              <a:gd name="connsiteY909" fmla="*/ 0 h 6858000"/>
              <a:gd name="connsiteX910" fmla="*/ 2902823 w 7467600"/>
              <a:gd name="connsiteY910" fmla="*/ 262929 h 6858000"/>
              <a:gd name="connsiteX911" fmla="*/ 2940663 w 7467600"/>
              <a:gd name="connsiteY911" fmla="*/ 140884 h 6858000"/>
              <a:gd name="connsiteX912" fmla="*/ 2947039 w 7467600"/>
              <a:gd name="connsiteY912" fmla="*/ 122524 h 6858000"/>
              <a:gd name="connsiteX913" fmla="*/ 2984316 w 7467600"/>
              <a:gd name="connsiteY913" fmla="*/ 0 h 6858000"/>
              <a:gd name="connsiteX914" fmla="*/ 3016114 w 7467600"/>
              <a:gd name="connsiteY914" fmla="*/ 0 h 6858000"/>
              <a:gd name="connsiteX915" fmla="*/ 2979949 w 7467600"/>
              <a:gd name="connsiteY915" fmla="*/ 119274 h 6858000"/>
              <a:gd name="connsiteX916" fmla="*/ 3023879 w 7467600"/>
              <a:gd name="connsiteY916" fmla="*/ 0 h 6858000"/>
              <a:gd name="connsiteX917" fmla="*/ 3105400 w 7467600"/>
              <a:gd name="connsiteY917" fmla="*/ 0 h 6858000"/>
              <a:gd name="connsiteX918" fmla="*/ 3094669 w 7467600"/>
              <a:gd name="connsiteY918" fmla="*/ 30308 h 6858000"/>
              <a:gd name="connsiteX919" fmla="*/ 2901945 w 7467600"/>
              <a:gd name="connsiteY919" fmla="*/ 466538 h 6858000"/>
              <a:gd name="connsiteX920" fmla="*/ 2815209 w 7467600"/>
              <a:gd name="connsiteY920" fmla="*/ 497361 h 6858000"/>
              <a:gd name="connsiteX921" fmla="*/ 2844845 w 7467600"/>
              <a:gd name="connsiteY921" fmla="*/ 127638 h 6858000"/>
              <a:gd name="connsiteX922" fmla="*/ 2867960 w 7467600"/>
              <a:gd name="connsiteY922" fmla="*/ 0 h 6858000"/>
              <a:gd name="connsiteX923" fmla="*/ 1057230 w 7467600"/>
              <a:gd name="connsiteY923" fmla="*/ 0 h 6858000"/>
              <a:gd name="connsiteX924" fmla="*/ 1111003 w 7467600"/>
              <a:gd name="connsiteY924" fmla="*/ 0 h 6858000"/>
              <a:gd name="connsiteX925" fmla="*/ 1125553 w 7467600"/>
              <a:gd name="connsiteY925" fmla="*/ 52588 h 6858000"/>
              <a:gd name="connsiteX926" fmla="*/ 1304276 w 7467600"/>
              <a:gd name="connsiteY926" fmla="*/ 476275 h 6858000"/>
              <a:gd name="connsiteX927" fmla="*/ 1492066 w 7467600"/>
              <a:gd name="connsiteY927" fmla="*/ 886333 h 6858000"/>
              <a:gd name="connsiteX928" fmla="*/ 1423698 w 7467600"/>
              <a:gd name="connsiteY928" fmla="*/ 710817 h 6858000"/>
              <a:gd name="connsiteX929" fmla="*/ 1357609 w 7467600"/>
              <a:gd name="connsiteY929" fmla="*/ 532892 h 6858000"/>
              <a:gd name="connsiteX930" fmla="*/ 1309550 w 7467600"/>
              <a:gd name="connsiteY930" fmla="*/ 374031 h 6858000"/>
              <a:gd name="connsiteX931" fmla="*/ 1193673 w 7467600"/>
              <a:gd name="connsiteY931" fmla="*/ 49533 h 6858000"/>
              <a:gd name="connsiteX932" fmla="*/ 1164391 w 7467600"/>
              <a:gd name="connsiteY932" fmla="*/ 0 h 6858000"/>
              <a:gd name="connsiteX933" fmla="*/ 1200666 w 7467600"/>
              <a:gd name="connsiteY933" fmla="*/ 0 h 6858000"/>
              <a:gd name="connsiteX934" fmla="*/ 1223408 w 7467600"/>
              <a:gd name="connsiteY934" fmla="*/ 38996 h 6858000"/>
              <a:gd name="connsiteX935" fmla="*/ 1339635 w 7467600"/>
              <a:gd name="connsiteY935" fmla="*/ 365517 h 6858000"/>
              <a:gd name="connsiteX936" fmla="*/ 1387469 w 7467600"/>
              <a:gd name="connsiteY936" fmla="*/ 523079 h 6858000"/>
              <a:gd name="connsiteX937" fmla="*/ 1452685 w 7467600"/>
              <a:gd name="connsiteY937" fmla="*/ 699806 h 6858000"/>
              <a:gd name="connsiteX938" fmla="*/ 1492092 w 7467600"/>
              <a:gd name="connsiteY938" fmla="*/ 800424 h 6858000"/>
              <a:gd name="connsiteX939" fmla="*/ 1455302 w 7467600"/>
              <a:gd name="connsiteY939" fmla="*/ 632913 h 6858000"/>
              <a:gd name="connsiteX940" fmla="*/ 1222336 w 7467600"/>
              <a:gd name="connsiteY940" fmla="*/ 9480 h 6858000"/>
              <a:gd name="connsiteX941" fmla="*/ 1214634 w 7467600"/>
              <a:gd name="connsiteY941" fmla="*/ 0 h 6858000"/>
              <a:gd name="connsiteX942" fmla="*/ 1289827 w 7467600"/>
              <a:gd name="connsiteY942" fmla="*/ 0 h 6858000"/>
              <a:gd name="connsiteX943" fmla="*/ 1321076 w 7467600"/>
              <a:gd name="connsiteY943" fmla="*/ 59722 h 6858000"/>
              <a:gd name="connsiteX944" fmla="*/ 1512579 w 7467600"/>
              <a:gd name="connsiteY944" fmla="*/ 626441 h 6858000"/>
              <a:gd name="connsiteX945" fmla="*/ 1506076 w 7467600"/>
              <a:gd name="connsiteY945" fmla="*/ 1089289 h 6858000"/>
              <a:gd name="connsiteX946" fmla="*/ 1486346 w 7467600"/>
              <a:gd name="connsiteY946" fmla="*/ 1079919 h 6858000"/>
              <a:gd name="connsiteX947" fmla="*/ 1070511 w 7467600"/>
              <a:gd name="connsiteY947" fmla="*/ 48609 h 6858000"/>
              <a:gd name="connsiteX948" fmla="*/ 1057230 w 7467600"/>
              <a:gd name="connsiteY948" fmla="*/ 0 h 6858000"/>
              <a:gd name="connsiteX949" fmla="*/ 43151 w 7467600"/>
              <a:gd name="connsiteY949" fmla="*/ 0 h 6858000"/>
              <a:gd name="connsiteX950" fmla="*/ 95283 w 7467600"/>
              <a:gd name="connsiteY950" fmla="*/ 0 h 6858000"/>
              <a:gd name="connsiteX951" fmla="*/ 300708 w 7467600"/>
              <a:gd name="connsiteY951" fmla="*/ 154571 h 6858000"/>
              <a:gd name="connsiteX952" fmla="*/ 530414 w 7467600"/>
              <a:gd name="connsiteY952" fmla="*/ 354673 h 6858000"/>
              <a:gd name="connsiteX953" fmla="*/ 333785 w 7467600"/>
              <a:gd name="connsiteY953" fmla="*/ 161564 h 6858000"/>
              <a:gd name="connsiteX954" fmla="*/ 147005 w 7467600"/>
              <a:gd name="connsiteY954" fmla="*/ 0 h 6858000"/>
              <a:gd name="connsiteX955" fmla="*/ 272509 w 7467600"/>
              <a:gd name="connsiteY955" fmla="*/ 0 h 6858000"/>
              <a:gd name="connsiteX956" fmla="*/ 326276 w 7467600"/>
              <a:gd name="connsiteY956" fmla="*/ 45847 h 6858000"/>
              <a:gd name="connsiteX957" fmla="*/ 823759 w 7467600"/>
              <a:gd name="connsiteY957" fmla="*/ 574145 h 6858000"/>
              <a:gd name="connsiteX958" fmla="*/ 811254 w 7467600"/>
              <a:gd name="connsiteY958" fmla="*/ 665546 h 6858000"/>
              <a:gd name="connsiteX959" fmla="*/ 154042 w 7467600"/>
              <a:gd name="connsiteY959" fmla="*/ 261522 h 6858000"/>
              <a:gd name="connsiteX960" fmla="*/ 13550 w 7467600"/>
              <a:gd name="connsiteY960" fmla="*/ 158423 h 6858000"/>
              <a:gd name="connsiteX961" fmla="*/ 0 w 7467600"/>
              <a:gd name="connsiteY961" fmla="*/ 146618 h 6858000"/>
              <a:gd name="connsiteX962" fmla="*/ 0 w 7467600"/>
              <a:gd name="connsiteY962" fmla="*/ 59161 h 6858000"/>
              <a:gd name="connsiteX963" fmla="*/ 45427 w 7467600"/>
              <a:gd name="connsiteY963" fmla="*/ 101078 h 6858000"/>
              <a:gd name="connsiteX964" fmla="*/ 630103 w 7467600"/>
              <a:gd name="connsiteY964" fmla="*/ 485885 h 6858000"/>
              <a:gd name="connsiteX965" fmla="*/ 532040 w 7467600"/>
              <a:gd name="connsiteY965" fmla="*/ 399359 h 6858000"/>
              <a:gd name="connsiteX966" fmla="*/ 517618 w 7467600"/>
              <a:gd name="connsiteY966" fmla="*/ 385726 h 6858000"/>
              <a:gd name="connsiteX967" fmla="*/ 285074 w 7467600"/>
              <a:gd name="connsiteY967" fmla="*/ 182755 h 6858000"/>
              <a:gd name="connsiteX968" fmla="*/ 43151 w 7467600"/>
              <a:gd name="connsiteY96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271900 w 7467600"/>
              <a:gd name="connsiteY77" fmla="*/ 5734551 h 6858000"/>
              <a:gd name="connsiteX78" fmla="*/ 7467600 w 7467600"/>
              <a:gd name="connsiteY78" fmla="*/ 6012219 h 6858000"/>
              <a:gd name="connsiteX79" fmla="*/ 7356878 w 7467600"/>
              <a:gd name="connsiteY79" fmla="*/ 5981332 h 6858000"/>
              <a:gd name="connsiteX80" fmla="*/ 7467600 w 7467600"/>
              <a:gd name="connsiteY80" fmla="*/ 6117703 h 6858000"/>
              <a:gd name="connsiteX81" fmla="*/ 7467600 w 7467600"/>
              <a:gd name="connsiteY81" fmla="*/ 6163634 h 6858000"/>
              <a:gd name="connsiteX82" fmla="*/ 7403637 w 7467600"/>
              <a:gd name="connsiteY82" fmla="*/ 6083957 h 6858000"/>
              <a:gd name="connsiteX83" fmla="*/ 7254615 w 7467600"/>
              <a:gd name="connsiteY83" fmla="*/ 5911918 h 6858000"/>
              <a:gd name="connsiteX84" fmla="*/ 7312589 w 7467600"/>
              <a:gd name="connsiteY84" fmla="*/ 5982309 h 6858000"/>
              <a:gd name="connsiteX85" fmla="*/ 7448321 w 7467600"/>
              <a:gd name="connsiteY85" fmla="*/ 6190991 h 6858000"/>
              <a:gd name="connsiteX86" fmla="*/ 7467600 w 7467600"/>
              <a:gd name="connsiteY86" fmla="*/ 6221686 h 6858000"/>
              <a:gd name="connsiteX87" fmla="*/ 7467600 w 7467600"/>
              <a:gd name="connsiteY87" fmla="*/ 6334256 h 6858000"/>
              <a:gd name="connsiteX88" fmla="*/ 7454976 w 7467600"/>
              <a:gd name="connsiteY88" fmla="*/ 6318297 h 6858000"/>
              <a:gd name="connsiteX89" fmla="*/ 1456157 w 7467600"/>
              <a:gd name="connsiteY89" fmla="*/ 5371404 h 6858000"/>
              <a:gd name="connsiteX90" fmla="*/ 1244432 w 7467600"/>
              <a:gd name="connsiteY90" fmla="*/ 5385601 h 6858000"/>
              <a:gd name="connsiteX91" fmla="*/ 973990 w 7467600"/>
              <a:gd name="connsiteY91" fmla="*/ 5424940 h 6858000"/>
              <a:gd name="connsiteX92" fmla="*/ 1103809 w 7467600"/>
              <a:gd name="connsiteY92" fmla="*/ 5433720 h 6858000"/>
              <a:gd name="connsiteX93" fmla="*/ 1123454 w 7467600"/>
              <a:gd name="connsiteY93" fmla="*/ 5435727 h 6858000"/>
              <a:gd name="connsiteX94" fmla="*/ 1737017 w 7467600"/>
              <a:gd name="connsiteY94" fmla="*/ 5452183 h 6858000"/>
              <a:gd name="connsiteX95" fmla="*/ 1824397 w 7467600"/>
              <a:gd name="connsiteY95" fmla="*/ 5447757 h 6858000"/>
              <a:gd name="connsiteX96" fmla="*/ 2070059 w 7467600"/>
              <a:gd name="connsiteY96" fmla="*/ 5441660 h 6858000"/>
              <a:gd name="connsiteX97" fmla="*/ 1456157 w 7467600"/>
              <a:gd name="connsiteY97" fmla="*/ 5371404 h 6858000"/>
              <a:gd name="connsiteX98" fmla="*/ 4988186 w 7467600"/>
              <a:gd name="connsiteY98" fmla="*/ 5216467 h 6858000"/>
              <a:gd name="connsiteX99" fmla="*/ 4777334 w 7467600"/>
              <a:gd name="connsiteY99" fmla="*/ 5406072 h 6858000"/>
              <a:gd name="connsiteX100" fmla="*/ 4718341 w 7467600"/>
              <a:gd name="connsiteY100" fmla="*/ 5468043 h 6858000"/>
              <a:gd name="connsiteX101" fmla="*/ 4604655 w 7467600"/>
              <a:gd name="connsiteY101" fmla="*/ 5583434 h 6858000"/>
              <a:gd name="connsiteX102" fmla="*/ 4565074 w 7467600"/>
              <a:gd name="connsiteY102" fmla="*/ 5618550 h 6858000"/>
              <a:gd name="connsiteX103" fmla="*/ 4988186 w 7467600"/>
              <a:gd name="connsiteY103" fmla="*/ 5216467 h 6858000"/>
              <a:gd name="connsiteX104" fmla="*/ 4978032 w 7467600"/>
              <a:gd name="connsiteY104" fmla="*/ 5183809 h 6858000"/>
              <a:gd name="connsiteX105" fmla="*/ 4463413 w 7467600"/>
              <a:gd name="connsiteY105" fmla="*/ 5615162 h 6858000"/>
              <a:gd name="connsiteX106" fmla="*/ 4358134 w 7467600"/>
              <a:gd name="connsiteY106" fmla="*/ 5742791 h 6858000"/>
              <a:gd name="connsiteX107" fmla="*/ 4376219 w 7467600"/>
              <a:gd name="connsiteY107" fmla="*/ 5729027 h 6858000"/>
              <a:gd name="connsiteX108" fmla="*/ 4582340 w 7467600"/>
              <a:gd name="connsiteY108" fmla="*/ 5561037 h 6858000"/>
              <a:gd name="connsiteX109" fmla="*/ 4694684 w 7467600"/>
              <a:gd name="connsiteY109" fmla="*/ 5447098 h 6858000"/>
              <a:gd name="connsiteX110" fmla="*/ 4754123 w 7467600"/>
              <a:gd name="connsiteY110" fmla="*/ 5384643 h 6858000"/>
              <a:gd name="connsiteX111" fmla="*/ 4978032 w 7467600"/>
              <a:gd name="connsiteY111" fmla="*/ 5183809 h 6858000"/>
              <a:gd name="connsiteX112" fmla="*/ 1903353 w 7467600"/>
              <a:gd name="connsiteY112" fmla="*/ 5044827 h 6858000"/>
              <a:gd name="connsiteX113" fmla="*/ 1936931 w 7467600"/>
              <a:gd name="connsiteY113" fmla="*/ 5093954 h 6858000"/>
              <a:gd name="connsiteX114" fmla="*/ 2195868 w 7467600"/>
              <a:gd name="connsiteY114" fmla="*/ 5396574 h 6858000"/>
              <a:gd name="connsiteX115" fmla="*/ 2088852 w 7467600"/>
              <a:gd name="connsiteY115" fmla="*/ 5166123 h 6858000"/>
              <a:gd name="connsiteX116" fmla="*/ 1958241 w 7467600"/>
              <a:gd name="connsiteY116" fmla="*/ 5067955 h 6858000"/>
              <a:gd name="connsiteX117" fmla="*/ 1903353 w 7467600"/>
              <a:gd name="connsiteY117" fmla="*/ 5044827 h 6858000"/>
              <a:gd name="connsiteX118" fmla="*/ 1979378 w 7467600"/>
              <a:gd name="connsiteY118" fmla="*/ 4769504 h 6858000"/>
              <a:gd name="connsiteX119" fmla="*/ 2882120 w 7467600"/>
              <a:gd name="connsiteY119" fmla="*/ 5064547 h 6858000"/>
              <a:gd name="connsiteX120" fmla="*/ 2793103 w 7467600"/>
              <a:gd name="connsiteY120" fmla="*/ 5039699 h 6858000"/>
              <a:gd name="connsiteX121" fmla="*/ 2770041 w 7467600"/>
              <a:gd name="connsiteY121" fmla="*/ 5033634 h 6858000"/>
              <a:gd name="connsiteX122" fmla="*/ 1979378 w 7467600"/>
              <a:gd name="connsiteY122" fmla="*/ 4769504 h 6858000"/>
              <a:gd name="connsiteX123" fmla="*/ 1927410 w 7467600"/>
              <a:gd name="connsiteY123" fmla="*/ 4716164 h 6858000"/>
              <a:gd name="connsiteX124" fmla="*/ 1959587 w 7467600"/>
              <a:gd name="connsiteY124" fmla="*/ 4728849 h 6858000"/>
              <a:gd name="connsiteX125" fmla="*/ 2777707 w 7467600"/>
              <a:gd name="connsiteY125" fmla="*/ 5003991 h 6858000"/>
              <a:gd name="connsiteX126" fmla="*/ 2800768 w 7467600"/>
              <a:gd name="connsiteY126" fmla="*/ 5010056 h 6858000"/>
              <a:gd name="connsiteX127" fmla="*/ 2879408 w 7467600"/>
              <a:gd name="connsiteY127" fmla="*/ 5031590 h 6858000"/>
              <a:gd name="connsiteX128" fmla="*/ 2862295 w 7467600"/>
              <a:gd name="connsiteY128" fmla="*/ 5022958 h 6858000"/>
              <a:gd name="connsiteX129" fmla="*/ 2813343 w 7467600"/>
              <a:gd name="connsiteY129" fmla="*/ 4998369 h 6858000"/>
              <a:gd name="connsiteX130" fmla="*/ 2646245 w 7467600"/>
              <a:gd name="connsiteY130" fmla="*/ 4930999 h 6858000"/>
              <a:gd name="connsiteX131" fmla="*/ 1999243 w 7467600"/>
              <a:gd name="connsiteY131" fmla="*/ 4730524 h 6858000"/>
              <a:gd name="connsiteX132" fmla="*/ 1979527 w 7467600"/>
              <a:gd name="connsiteY132" fmla="*/ 4726651 h 6858000"/>
              <a:gd name="connsiteX133" fmla="*/ 1927410 w 7467600"/>
              <a:gd name="connsiteY133" fmla="*/ 4716164 h 6858000"/>
              <a:gd name="connsiteX134" fmla="*/ 1997014 w 7467600"/>
              <a:gd name="connsiteY134" fmla="*/ 4698007 h 6858000"/>
              <a:gd name="connsiteX135" fmla="*/ 2005458 w 7467600"/>
              <a:gd name="connsiteY135" fmla="*/ 4699540 h 6858000"/>
              <a:gd name="connsiteX136" fmla="*/ 2657186 w 7467600"/>
              <a:gd name="connsiteY136" fmla="*/ 4901687 h 6858000"/>
              <a:gd name="connsiteX137" fmla="*/ 2826662 w 7467600"/>
              <a:gd name="connsiteY137" fmla="*/ 4970362 h 6858000"/>
              <a:gd name="connsiteX138" fmla="*/ 2876100 w 7467600"/>
              <a:gd name="connsiteY138" fmla="*/ 4995397 h 6858000"/>
              <a:gd name="connsiteX139" fmla="*/ 3042600 w 7467600"/>
              <a:gd name="connsiteY139" fmla="*/ 5059532 h 6858000"/>
              <a:gd name="connsiteX140" fmla="*/ 1997014 w 7467600"/>
              <a:gd name="connsiteY140" fmla="*/ 4698007 h 6858000"/>
              <a:gd name="connsiteX141" fmla="*/ 2305292 w 7467600"/>
              <a:gd name="connsiteY141" fmla="*/ 4219492 h 6858000"/>
              <a:gd name="connsiteX142" fmla="*/ 3360922 w 7467600"/>
              <a:gd name="connsiteY142" fmla="*/ 4529373 h 6858000"/>
              <a:gd name="connsiteX143" fmla="*/ 3492420 w 7467600"/>
              <a:gd name="connsiteY143" fmla="*/ 4510145 h 6858000"/>
              <a:gd name="connsiteX144" fmla="*/ 3364086 w 7467600"/>
              <a:gd name="connsiteY144" fmla="*/ 4480340 h 6858000"/>
              <a:gd name="connsiteX145" fmla="*/ 3225818 w 7467600"/>
              <a:gd name="connsiteY145" fmla="*/ 4411822 h 6858000"/>
              <a:gd name="connsiteX146" fmla="*/ 3129696 w 7467600"/>
              <a:gd name="connsiteY146" fmla="*/ 4360704 h 6858000"/>
              <a:gd name="connsiteX147" fmla="*/ 2814545 w 7467600"/>
              <a:gd name="connsiteY147" fmla="*/ 4282955 h 6858000"/>
              <a:gd name="connsiteX148" fmla="*/ 2305292 w 7467600"/>
              <a:gd name="connsiteY148" fmla="*/ 4219492 h 6858000"/>
              <a:gd name="connsiteX149" fmla="*/ 2626982 w 7467600"/>
              <a:gd name="connsiteY149" fmla="*/ 4206450 h 6858000"/>
              <a:gd name="connsiteX150" fmla="*/ 2490617 w 7467600"/>
              <a:gd name="connsiteY150" fmla="*/ 4206951 h 6858000"/>
              <a:gd name="connsiteX151" fmla="*/ 2819869 w 7467600"/>
              <a:gd name="connsiteY151" fmla="*/ 4252936 h 6858000"/>
              <a:gd name="connsiteX152" fmla="*/ 3143018 w 7467600"/>
              <a:gd name="connsiteY152" fmla="*/ 4332698 h 6858000"/>
              <a:gd name="connsiteX153" fmla="*/ 3241520 w 7467600"/>
              <a:gd name="connsiteY153" fmla="*/ 4385112 h 6858000"/>
              <a:gd name="connsiteX154" fmla="*/ 3374575 w 7467600"/>
              <a:gd name="connsiteY154" fmla="*/ 4451517 h 6858000"/>
              <a:gd name="connsiteX155" fmla="*/ 3505221 w 7467600"/>
              <a:gd name="connsiteY155" fmla="*/ 4480757 h 6858000"/>
              <a:gd name="connsiteX156" fmla="*/ 2626982 w 7467600"/>
              <a:gd name="connsiteY156" fmla="*/ 4206450 h 6858000"/>
              <a:gd name="connsiteX157" fmla="*/ 1310106 w 7467600"/>
              <a:gd name="connsiteY157" fmla="*/ 3943217 h 6858000"/>
              <a:gd name="connsiteX158" fmla="*/ 854994 w 7467600"/>
              <a:gd name="connsiteY158" fmla="*/ 4399136 h 6858000"/>
              <a:gd name="connsiteX159" fmla="*/ 742462 w 7467600"/>
              <a:gd name="connsiteY159" fmla="*/ 4594648 h 6858000"/>
              <a:gd name="connsiteX160" fmla="*/ 820602 w 7467600"/>
              <a:gd name="connsiteY160" fmla="*/ 4485915 h 6858000"/>
              <a:gd name="connsiteX161" fmla="*/ 878295 w 7467600"/>
              <a:gd name="connsiteY161" fmla="*/ 4403594 h 6858000"/>
              <a:gd name="connsiteX162" fmla="*/ 1240607 w 7467600"/>
              <a:gd name="connsiteY162" fmla="*/ 4010401 h 6858000"/>
              <a:gd name="connsiteX163" fmla="*/ 1310106 w 7467600"/>
              <a:gd name="connsiteY163" fmla="*/ 3943217 h 6858000"/>
              <a:gd name="connsiteX164" fmla="*/ 1423113 w 7467600"/>
              <a:gd name="connsiteY164" fmla="*/ 3874565 h 6858000"/>
              <a:gd name="connsiteX165" fmla="*/ 1260565 w 7467600"/>
              <a:gd name="connsiteY165" fmla="*/ 4031982 h 6858000"/>
              <a:gd name="connsiteX166" fmla="*/ 901900 w 7467600"/>
              <a:gd name="connsiteY166" fmla="*/ 4421236 h 6858000"/>
              <a:gd name="connsiteX167" fmla="*/ 845044 w 7467600"/>
              <a:gd name="connsiteY167" fmla="*/ 4502436 h 6858000"/>
              <a:gd name="connsiteX168" fmla="*/ 685926 w 7467600"/>
              <a:gd name="connsiteY168" fmla="*/ 4703069 h 6858000"/>
              <a:gd name="connsiteX169" fmla="*/ 684248 w 7467600"/>
              <a:gd name="connsiteY169" fmla="*/ 4706721 h 6858000"/>
              <a:gd name="connsiteX170" fmla="*/ 1423113 w 7467600"/>
              <a:gd name="connsiteY170" fmla="*/ 3874565 h 6858000"/>
              <a:gd name="connsiteX171" fmla="*/ 3316479 w 7467600"/>
              <a:gd name="connsiteY171" fmla="*/ 3872136 h 6858000"/>
              <a:gd name="connsiteX172" fmla="*/ 3546806 w 7467600"/>
              <a:gd name="connsiteY172" fmla="*/ 4356139 h 6858000"/>
              <a:gd name="connsiteX173" fmla="*/ 3364433 w 7467600"/>
              <a:gd name="connsiteY173" fmla="*/ 3953121 h 6858000"/>
              <a:gd name="connsiteX174" fmla="*/ 3316479 w 7467600"/>
              <a:gd name="connsiteY174" fmla="*/ 3872136 h 6858000"/>
              <a:gd name="connsiteX175" fmla="*/ 3291335 w 7467600"/>
              <a:gd name="connsiteY175" fmla="*/ 3767420 h 6858000"/>
              <a:gd name="connsiteX176" fmla="*/ 3390805 w 7467600"/>
              <a:gd name="connsiteY176" fmla="*/ 3937163 h 6858000"/>
              <a:gd name="connsiteX177" fmla="*/ 3579062 w 7467600"/>
              <a:gd name="connsiteY177" fmla="*/ 4359040 h 6858000"/>
              <a:gd name="connsiteX178" fmla="*/ 3467355 w 7467600"/>
              <a:gd name="connsiteY178" fmla="*/ 3988130 h 6858000"/>
              <a:gd name="connsiteX179" fmla="*/ 3310753 w 7467600"/>
              <a:gd name="connsiteY179" fmla="*/ 3787140 h 6858000"/>
              <a:gd name="connsiteX180" fmla="*/ 3291335 w 7467600"/>
              <a:gd name="connsiteY180" fmla="*/ 3767420 h 6858000"/>
              <a:gd name="connsiteX181" fmla="*/ 1635889 w 7467600"/>
              <a:gd name="connsiteY181" fmla="*/ 3709494 h 6858000"/>
              <a:gd name="connsiteX182" fmla="*/ 1634800 w 7467600"/>
              <a:gd name="connsiteY182" fmla="*/ 3731111 h 6858000"/>
              <a:gd name="connsiteX183" fmla="*/ 1635889 w 7467600"/>
              <a:gd name="connsiteY183" fmla="*/ 3709494 h 6858000"/>
              <a:gd name="connsiteX184" fmla="*/ 1510397 w 7467600"/>
              <a:gd name="connsiteY184" fmla="*/ 3684705 h 6858000"/>
              <a:gd name="connsiteX185" fmla="*/ 1146550 w 7467600"/>
              <a:gd name="connsiteY185" fmla="*/ 3802012 h 6858000"/>
              <a:gd name="connsiteX186" fmla="*/ 698834 w 7467600"/>
              <a:gd name="connsiteY186" fmla="*/ 3952272 h 6858000"/>
              <a:gd name="connsiteX187" fmla="*/ 34256 w 7467600"/>
              <a:gd name="connsiteY187" fmla="*/ 4347603 h 6858000"/>
              <a:gd name="connsiteX188" fmla="*/ 527241 w 7467600"/>
              <a:gd name="connsiteY188" fmla="*/ 4065078 h 6858000"/>
              <a:gd name="connsiteX189" fmla="*/ 1510397 w 7467600"/>
              <a:gd name="connsiteY189" fmla="*/ 3684705 h 6858000"/>
              <a:gd name="connsiteX190" fmla="*/ 1313114 w 7467600"/>
              <a:gd name="connsiteY190" fmla="*/ 3655216 h 6858000"/>
              <a:gd name="connsiteX191" fmla="*/ 1109304 w 7467600"/>
              <a:gd name="connsiteY191" fmla="*/ 3669030 h 6858000"/>
              <a:gd name="connsiteX192" fmla="*/ 8129 w 7467600"/>
              <a:gd name="connsiteY192" fmla="*/ 4330519 h 6858000"/>
              <a:gd name="connsiteX193" fmla="*/ 687572 w 7467600"/>
              <a:gd name="connsiteY193" fmla="*/ 3925629 h 6858000"/>
              <a:gd name="connsiteX194" fmla="*/ 1138365 w 7467600"/>
              <a:gd name="connsiteY194" fmla="*/ 3774515 h 6858000"/>
              <a:gd name="connsiteX195" fmla="*/ 1505579 w 7467600"/>
              <a:gd name="connsiteY195" fmla="*/ 3655526 h 6858000"/>
              <a:gd name="connsiteX196" fmla="*/ 1313114 w 7467600"/>
              <a:gd name="connsiteY196" fmla="*/ 3655216 h 6858000"/>
              <a:gd name="connsiteX197" fmla="*/ 3655073 w 7467600"/>
              <a:gd name="connsiteY197" fmla="*/ 3650884 h 6858000"/>
              <a:gd name="connsiteX198" fmla="*/ 3989938 w 7467600"/>
              <a:gd name="connsiteY198" fmla="*/ 3991685 h 6858000"/>
              <a:gd name="connsiteX199" fmla="*/ 4393907 w 7467600"/>
              <a:gd name="connsiteY199" fmla="*/ 4261258 h 6858000"/>
              <a:gd name="connsiteX200" fmla="*/ 4648051 w 7467600"/>
              <a:gd name="connsiteY200" fmla="*/ 4374051 h 6858000"/>
              <a:gd name="connsiteX201" fmla="*/ 4383389 w 7467600"/>
              <a:gd name="connsiteY201" fmla="*/ 4184369 h 6858000"/>
              <a:gd name="connsiteX202" fmla="*/ 4165508 w 7467600"/>
              <a:gd name="connsiteY202" fmla="*/ 4035196 h 6858000"/>
              <a:gd name="connsiteX203" fmla="*/ 4068162 w 7467600"/>
              <a:gd name="connsiteY203" fmla="*/ 3953394 h 6858000"/>
              <a:gd name="connsiteX204" fmla="*/ 3981416 w 7467600"/>
              <a:gd name="connsiteY204" fmla="*/ 3880482 h 6858000"/>
              <a:gd name="connsiteX205" fmla="*/ 3800147 w 7467600"/>
              <a:gd name="connsiteY205" fmla="*/ 3749872 h 6858000"/>
              <a:gd name="connsiteX206" fmla="*/ 3655073 w 7467600"/>
              <a:gd name="connsiteY206" fmla="*/ 3650884 h 6858000"/>
              <a:gd name="connsiteX207" fmla="*/ 3670252 w 7467600"/>
              <a:gd name="connsiteY207" fmla="*/ 3622798 h 6858000"/>
              <a:gd name="connsiteX208" fmla="*/ 3817258 w 7467600"/>
              <a:gd name="connsiteY208" fmla="*/ 3723577 h 6858000"/>
              <a:gd name="connsiteX209" fmla="*/ 4000461 w 7467600"/>
              <a:gd name="connsiteY209" fmla="*/ 3855966 h 6858000"/>
              <a:gd name="connsiteX210" fmla="*/ 4088180 w 7467600"/>
              <a:gd name="connsiteY210" fmla="*/ 3929774 h 6858000"/>
              <a:gd name="connsiteX211" fmla="*/ 4184555 w 7467600"/>
              <a:gd name="connsiteY211" fmla="*/ 4010683 h 6858000"/>
              <a:gd name="connsiteX212" fmla="*/ 4399563 w 7467600"/>
              <a:gd name="connsiteY212" fmla="*/ 4158106 h 6858000"/>
              <a:gd name="connsiteX213" fmla="*/ 4684469 w 7467600"/>
              <a:gd name="connsiteY213" fmla="*/ 4364680 h 6858000"/>
              <a:gd name="connsiteX214" fmla="*/ 4690271 w 7467600"/>
              <a:gd name="connsiteY214" fmla="*/ 4370034 h 6858000"/>
              <a:gd name="connsiteX215" fmla="*/ 4136093 w 7467600"/>
              <a:gd name="connsiteY215" fmla="*/ 3858466 h 6858000"/>
              <a:gd name="connsiteX216" fmla="*/ 3670252 w 7467600"/>
              <a:gd name="connsiteY216" fmla="*/ 3622798 h 6858000"/>
              <a:gd name="connsiteX217" fmla="*/ 4440129 w 7467600"/>
              <a:gd name="connsiteY217" fmla="*/ 3448571 h 6858000"/>
              <a:gd name="connsiteX218" fmla="*/ 4856525 w 7467600"/>
              <a:gd name="connsiteY218" fmla="*/ 3915351 h 6858000"/>
              <a:gd name="connsiteX219" fmla="*/ 5059055 w 7467600"/>
              <a:gd name="connsiteY219" fmla="*/ 4108918 h 6858000"/>
              <a:gd name="connsiteX220" fmla="*/ 5290070 w 7467600"/>
              <a:gd name="connsiteY220" fmla="*/ 4263619 h 6858000"/>
              <a:gd name="connsiteX221" fmla="*/ 4834991 w 7467600"/>
              <a:gd name="connsiteY221" fmla="*/ 3830985 h 6858000"/>
              <a:gd name="connsiteX222" fmla="*/ 4440129 w 7467600"/>
              <a:gd name="connsiteY222" fmla="*/ 3448571 h 6858000"/>
              <a:gd name="connsiteX223" fmla="*/ 4441737 w 7467600"/>
              <a:gd name="connsiteY223" fmla="*/ 3399734 h 6858000"/>
              <a:gd name="connsiteX224" fmla="*/ 4431236 w 7467600"/>
              <a:gd name="connsiteY224" fmla="*/ 3400954 h 6858000"/>
              <a:gd name="connsiteX225" fmla="*/ 4557150 w 7467600"/>
              <a:gd name="connsiteY225" fmla="*/ 3510023 h 6858000"/>
              <a:gd name="connsiteX226" fmla="*/ 4856936 w 7467600"/>
              <a:gd name="connsiteY226" fmla="*/ 3809146 h 6858000"/>
              <a:gd name="connsiteX227" fmla="*/ 5111996 w 7467600"/>
              <a:gd name="connsiteY227" fmla="*/ 4065759 h 6858000"/>
              <a:gd name="connsiteX228" fmla="*/ 5388878 w 7467600"/>
              <a:gd name="connsiteY228" fmla="*/ 4300185 h 6858000"/>
              <a:gd name="connsiteX229" fmla="*/ 5425556 w 7467600"/>
              <a:gd name="connsiteY229" fmla="*/ 4308967 h 6858000"/>
              <a:gd name="connsiteX230" fmla="*/ 4943646 w 7467600"/>
              <a:gd name="connsiteY230" fmla="*/ 3822916 h 6858000"/>
              <a:gd name="connsiteX231" fmla="*/ 4594837 w 7467600"/>
              <a:gd name="connsiteY231" fmla="*/ 3532274 h 6858000"/>
              <a:gd name="connsiteX232" fmla="*/ 4441737 w 7467600"/>
              <a:gd name="connsiteY232" fmla="*/ 3399734 h 6858000"/>
              <a:gd name="connsiteX233" fmla="*/ 5425834 w 7467600"/>
              <a:gd name="connsiteY233" fmla="*/ 3162785 h 6858000"/>
              <a:gd name="connsiteX234" fmla="*/ 5401644 w 7467600"/>
              <a:gd name="connsiteY234" fmla="*/ 3617847 h 6858000"/>
              <a:gd name="connsiteX235" fmla="*/ 5467256 w 7467600"/>
              <a:gd name="connsiteY235" fmla="*/ 4175494 h 6858000"/>
              <a:gd name="connsiteX236" fmla="*/ 5448069 w 7467600"/>
              <a:gd name="connsiteY236" fmla="*/ 3567554 h 6858000"/>
              <a:gd name="connsiteX237" fmla="*/ 5425834 w 7467600"/>
              <a:gd name="connsiteY237" fmla="*/ 3162785 h 6858000"/>
              <a:gd name="connsiteX238" fmla="*/ 1318687 w 7467600"/>
              <a:gd name="connsiteY238" fmla="*/ 3113840 h 6858000"/>
              <a:gd name="connsiteX239" fmla="*/ 1066793 w 7467600"/>
              <a:gd name="connsiteY239" fmla="*/ 3212171 h 6858000"/>
              <a:gd name="connsiteX240" fmla="*/ 993319 w 7467600"/>
              <a:gd name="connsiteY240" fmla="*/ 3247648 h 6858000"/>
              <a:gd name="connsiteX241" fmla="*/ 853081 w 7467600"/>
              <a:gd name="connsiteY241" fmla="*/ 3312410 h 6858000"/>
              <a:gd name="connsiteX242" fmla="*/ 805957 w 7467600"/>
              <a:gd name="connsiteY242" fmla="*/ 3330443 h 6858000"/>
              <a:gd name="connsiteX243" fmla="*/ 1318687 w 7467600"/>
              <a:gd name="connsiteY243" fmla="*/ 3113840 h 6858000"/>
              <a:gd name="connsiteX244" fmla="*/ 5453702 w 7467600"/>
              <a:gd name="connsiteY244" fmla="*/ 3090882 h 6858000"/>
              <a:gd name="connsiteX245" fmla="*/ 5480135 w 7467600"/>
              <a:gd name="connsiteY245" fmla="*/ 3565802 h 6858000"/>
              <a:gd name="connsiteX246" fmla="*/ 5499023 w 7467600"/>
              <a:gd name="connsiteY246" fmla="*/ 4166310 h 6858000"/>
              <a:gd name="connsiteX247" fmla="*/ 5547022 w 7467600"/>
              <a:gd name="connsiteY247" fmla="*/ 3607838 h 6858000"/>
              <a:gd name="connsiteX248" fmla="*/ 5515964 w 7467600"/>
              <a:gd name="connsiteY248" fmla="*/ 3378541 h 6858000"/>
              <a:gd name="connsiteX249" fmla="*/ 5453702 w 7467600"/>
              <a:gd name="connsiteY249" fmla="*/ 3090882 h 6858000"/>
              <a:gd name="connsiteX250" fmla="*/ 1238695 w 7467600"/>
              <a:gd name="connsiteY250" fmla="*/ 3076820 h 6858000"/>
              <a:gd name="connsiteX251" fmla="*/ 716371 w 7467600"/>
              <a:gd name="connsiteY251" fmla="*/ 3293249 h 6858000"/>
              <a:gd name="connsiteX252" fmla="*/ 579522 w 7467600"/>
              <a:gd name="connsiteY252" fmla="*/ 3371759 h 6858000"/>
              <a:gd name="connsiteX253" fmla="*/ 600288 w 7467600"/>
              <a:gd name="connsiteY253" fmla="*/ 3365555 h 6858000"/>
              <a:gd name="connsiteX254" fmla="*/ 840692 w 7467600"/>
              <a:gd name="connsiteY254" fmla="*/ 3284921 h 6858000"/>
              <a:gd name="connsiteX255" fmla="*/ 979248 w 7467600"/>
              <a:gd name="connsiteY255" fmla="*/ 3221003 h 6858000"/>
              <a:gd name="connsiteX256" fmla="*/ 1053282 w 7467600"/>
              <a:gd name="connsiteY256" fmla="*/ 3185247 h 6858000"/>
              <a:gd name="connsiteX257" fmla="*/ 1320603 w 7467600"/>
              <a:gd name="connsiteY257" fmla="*/ 3081281 h 6858000"/>
              <a:gd name="connsiteX258" fmla="*/ 1238695 w 7467600"/>
              <a:gd name="connsiteY258" fmla="*/ 3076820 h 6858000"/>
              <a:gd name="connsiteX259" fmla="*/ 5425627 w 7467600"/>
              <a:gd name="connsiteY259" fmla="*/ 2954192 h 6858000"/>
              <a:gd name="connsiteX260" fmla="*/ 5470770 w 7467600"/>
              <a:gd name="connsiteY260" fmla="*/ 3005435 h 6858000"/>
              <a:gd name="connsiteX261" fmla="*/ 5519779 w 7467600"/>
              <a:gd name="connsiteY261" fmla="*/ 4359223 h 6858000"/>
              <a:gd name="connsiteX262" fmla="*/ 5520293 w 7467600"/>
              <a:gd name="connsiteY262" fmla="*/ 4360602 h 6858000"/>
              <a:gd name="connsiteX263" fmla="*/ 5767221 w 7467600"/>
              <a:gd name="connsiteY263" fmla="*/ 4665564 h 6858000"/>
              <a:gd name="connsiteX264" fmla="*/ 6937169 w 7467600"/>
              <a:gd name="connsiteY264" fmla="*/ 4815941 h 6858000"/>
              <a:gd name="connsiteX265" fmla="*/ 6953922 w 7467600"/>
              <a:gd name="connsiteY265" fmla="*/ 4890068 h 6858000"/>
              <a:gd name="connsiteX266" fmla="*/ 6071359 w 7467600"/>
              <a:gd name="connsiteY266" fmla="*/ 4770770 h 6858000"/>
              <a:gd name="connsiteX267" fmla="*/ 6038839 w 7467600"/>
              <a:gd name="connsiteY267" fmla="*/ 4764474 h 6858000"/>
              <a:gd name="connsiteX268" fmla="*/ 6038706 w 7467600"/>
              <a:gd name="connsiteY268" fmla="*/ 4763847 h 6858000"/>
              <a:gd name="connsiteX269" fmla="*/ 6037784 w 7467600"/>
              <a:gd name="connsiteY269" fmla="*/ 4764270 h 6858000"/>
              <a:gd name="connsiteX270" fmla="*/ 6038839 w 7467600"/>
              <a:gd name="connsiteY270" fmla="*/ 4764474 h 6858000"/>
              <a:gd name="connsiteX271" fmla="*/ 6040338 w 7467600"/>
              <a:gd name="connsiteY271" fmla="*/ 4771418 h 6858000"/>
              <a:gd name="connsiteX272" fmla="*/ 6024488 w 7467600"/>
              <a:gd name="connsiteY272" fmla="*/ 4809903 h 6858000"/>
              <a:gd name="connsiteX273" fmla="*/ 5599771 w 7467600"/>
              <a:gd name="connsiteY273" fmla="*/ 5509652 h 6858000"/>
              <a:gd name="connsiteX274" fmla="*/ 5548843 w 7467600"/>
              <a:gd name="connsiteY274" fmla="*/ 5563845 h 6858000"/>
              <a:gd name="connsiteX275" fmla="*/ 5940952 w 7467600"/>
              <a:gd name="connsiteY275" fmla="*/ 6250028 h 6858000"/>
              <a:gd name="connsiteX276" fmla="*/ 6043441 w 7467600"/>
              <a:gd name="connsiteY276" fmla="*/ 6665847 h 6858000"/>
              <a:gd name="connsiteX277" fmla="*/ 6093432 w 7467600"/>
              <a:gd name="connsiteY277" fmla="*/ 6858000 h 6858000"/>
              <a:gd name="connsiteX278" fmla="*/ 6034344 w 7467600"/>
              <a:gd name="connsiteY278" fmla="*/ 6858000 h 6858000"/>
              <a:gd name="connsiteX279" fmla="*/ 6026679 w 7467600"/>
              <a:gd name="connsiteY279" fmla="*/ 6836959 h 6858000"/>
              <a:gd name="connsiteX280" fmla="*/ 5800441 w 7467600"/>
              <a:gd name="connsiteY280" fmla="*/ 6335286 h 6858000"/>
              <a:gd name="connsiteX281" fmla="*/ 5526562 w 7467600"/>
              <a:gd name="connsiteY281" fmla="*/ 5705388 h 6858000"/>
              <a:gd name="connsiteX282" fmla="*/ 5519640 w 7467600"/>
              <a:gd name="connsiteY282" fmla="*/ 5683774 h 6858000"/>
              <a:gd name="connsiteX283" fmla="*/ 5844559 w 7467600"/>
              <a:gd name="connsiteY283" fmla="*/ 6553349 h 6858000"/>
              <a:gd name="connsiteX284" fmla="*/ 5975994 w 7467600"/>
              <a:gd name="connsiteY284" fmla="*/ 6858000 h 6858000"/>
              <a:gd name="connsiteX285" fmla="*/ 5898547 w 7467600"/>
              <a:gd name="connsiteY285" fmla="*/ 6858000 h 6858000"/>
              <a:gd name="connsiteX286" fmla="*/ 5682041 w 7467600"/>
              <a:gd name="connsiteY286" fmla="*/ 6355860 h 6858000"/>
              <a:gd name="connsiteX287" fmla="*/ 5461758 w 7467600"/>
              <a:gd name="connsiteY287" fmla="*/ 5820220 h 6858000"/>
              <a:gd name="connsiteX288" fmla="*/ 5237282 w 7467600"/>
              <a:gd name="connsiteY288" fmla="*/ 6579086 h 6858000"/>
              <a:gd name="connsiteX289" fmla="*/ 5115009 w 7467600"/>
              <a:gd name="connsiteY289" fmla="*/ 6858000 h 6858000"/>
              <a:gd name="connsiteX290" fmla="*/ 5028074 w 7467600"/>
              <a:gd name="connsiteY290" fmla="*/ 6858000 h 6858000"/>
              <a:gd name="connsiteX291" fmla="*/ 5079508 w 7467600"/>
              <a:gd name="connsiteY291" fmla="*/ 6749074 h 6858000"/>
              <a:gd name="connsiteX292" fmla="*/ 5371846 w 7467600"/>
              <a:gd name="connsiteY292" fmla="*/ 5924413 h 6858000"/>
              <a:gd name="connsiteX293" fmla="*/ 5270512 w 7467600"/>
              <a:gd name="connsiteY293" fmla="*/ 6138975 h 6858000"/>
              <a:gd name="connsiteX294" fmla="*/ 5062409 w 7467600"/>
              <a:gd name="connsiteY294" fmla="*/ 6653544 h 6858000"/>
              <a:gd name="connsiteX295" fmla="*/ 5036628 w 7467600"/>
              <a:gd name="connsiteY295" fmla="*/ 6754247 h 6858000"/>
              <a:gd name="connsiteX296" fmla="*/ 5009112 w 7467600"/>
              <a:gd name="connsiteY296" fmla="*/ 6858000 h 6858000"/>
              <a:gd name="connsiteX297" fmla="*/ 4976679 w 7467600"/>
              <a:gd name="connsiteY297" fmla="*/ 6858000 h 6858000"/>
              <a:gd name="connsiteX298" fmla="*/ 5006537 w 7467600"/>
              <a:gd name="connsiteY298" fmla="*/ 6747068 h 6858000"/>
              <a:gd name="connsiteX299" fmla="*/ 5032723 w 7467600"/>
              <a:gd name="connsiteY299" fmla="*/ 6644957 h 6858000"/>
              <a:gd name="connsiteX300" fmla="*/ 5242949 w 7467600"/>
              <a:gd name="connsiteY300" fmla="*/ 6125175 h 6858000"/>
              <a:gd name="connsiteX301" fmla="*/ 5286321 w 7467600"/>
              <a:gd name="connsiteY301" fmla="*/ 6033555 h 6858000"/>
              <a:gd name="connsiteX302" fmla="*/ 5008210 w 7467600"/>
              <a:gd name="connsiteY302" fmla="*/ 6649194 h 6858000"/>
              <a:gd name="connsiteX303" fmla="*/ 4986321 w 7467600"/>
              <a:gd name="connsiteY303" fmla="*/ 6765687 h 6858000"/>
              <a:gd name="connsiteX304" fmla="*/ 4973474 w 7467600"/>
              <a:gd name="connsiteY304" fmla="*/ 6858000 h 6858000"/>
              <a:gd name="connsiteX305" fmla="*/ 4907178 w 7467600"/>
              <a:gd name="connsiteY305" fmla="*/ 6858000 h 6858000"/>
              <a:gd name="connsiteX306" fmla="*/ 4910810 w 7467600"/>
              <a:gd name="connsiteY306" fmla="*/ 6829660 h 6858000"/>
              <a:gd name="connsiteX307" fmla="*/ 4987461 w 7467600"/>
              <a:gd name="connsiteY307" fmla="*/ 6432994 h 6858000"/>
              <a:gd name="connsiteX308" fmla="*/ 5179262 w 7467600"/>
              <a:gd name="connsiteY308" fmla="*/ 6035044 h 6858000"/>
              <a:gd name="connsiteX309" fmla="*/ 4689678 w 7467600"/>
              <a:gd name="connsiteY309" fmla="*/ 6440241 h 6858000"/>
              <a:gd name="connsiteX310" fmla="*/ 4477543 w 7467600"/>
              <a:gd name="connsiteY310" fmla="*/ 6674836 h 6858000"/>
              <a:gd name="connsiteX311" fmla="*/ 4329957 w 7467600"/>
              <a:gd name="connsiteY311" fmla="*/ 6858000 h 6858000"/>
              <a:gd name="connsiteX312" fmla="*/ 4218595 w 7467600"/>
              <a:gd name="connsiteY312" fmla="*/ 6858000 h 6858000"/>
              <a:gd name="connsiteX313" fmla="*/ 4368888 w 7467600"/>
              <a:gd name="connsiteY313" fmla="*/ 6668412 h 6858000"/>
              <a:gd name="connsiteX314" fmla="*/ 4563091 w 7467600"/>
              <a:gd name="connsiteY314" fmla="*/ 6442508 h 6858000"/>
              <a:gd name="connsiteX315" fmla="*/ 5387324 w 7467600"/>
              <a:gd name="connsiteY315" fmla="*/ 5705830 h 6858000"/>
              <a:gd name="connsiteX316" fmla="*/ 5073620 w 7467600"/>
              <a:gd name="connsiteY316" fmla="*/ 5955437 h 6858000"/>
              <a:gd name="connsiteX317" fmla="*/ 4689789 w 7467600"/>
              <a:gd name="connsiteY317" fmla="*/ 6268382 h 6858000"/>
              <a:gd name="connsiteX318" fmla="*/ 4418722 w 7467600"/>
              <a:gd name="connsiteY318" fmla="*/ 6570886 h 6858000"/>
              <a:gd name="connsiteX319" fmla="*/ 4214944 w 7467600"/>
              <a:gd name="connsiteY319" fmla="*/ 6858000 h 6858000"/>
              <a:gd name="connsiteX320" fmla="*/ 4177898 w 7467600"/>
              <a:gd name="connsiteY320" fmla="*/ 6858000 h 6858000"/>
              <a:gd name="connsiteX321" fmla="*/ 4391597 w 7467600"/>
              <a:gd name="connsiteY321" fmla="*/ 6556370 h 6858000"/>
              <a:gd name="connsiteX322" fmla="*/ 4668889 w 7467600"/>
              <a:gd name="connsiteY322" fmla="*/ 6246399 h 6858000"/>
              <a:gd name="connsiteX323" fmla="*/ 5055427 w 7467600"/>
              <a:gd name="connsiteY323" fmla="*/ 5931476 h 6858000"/>
              <a:gd name="connsiteX324" fmla="*/ 5371814 w 7467600"/>
              <a:gd name="connsiteY324" fmla="*/ 5678975 h 6858000"/>
              <a:gd name="connsiteX325" fmla="*/ 4987918 w 7467600"/>
              <a:gd name="connsiteY325" fmla="*/ 5838701 h 6858000"/>
              <a:gd name="connsiteX326" fmla="*/ 4317146 w 7467600"/>
              <a:gd name="connsiteY326" fmla="*/ 6587716 h 6858000"/>
              <a:gd name="connsiteX327" fmla="*/ 4171627 w 7467600"/>
              <a:gd name="connsiteY327" fmla="*/ 6858000 h 6858000"/>
              <a:gd name="connsiteX328" fmla="*/ 4081585 w 7467600"/>
              <a:gd name="connsiteY328" fmla="*/ 6858000 h 6858000"/>
              <a:gd name="connsiteX329" fmla="*/ 4238603 w 7467600"/>
              <a:gd name="connsiteY329" fmla="*/ 6559341 h 6858000"/>
              <a:gd name="connsiteX330" fmla="*/ 4778333 w 7467600"/>
              <a:gd name="connsiteY330" fmla="*/ 5873626 h 6858000"/>
              <a:gd name="connsiteX331" fmla="*/ 5414185 w 7467600"/>
              <a:gd name="connsiteY331" fmla="*/ 5573882 h 6858000"/>
              <a:gd name="connsiteX332" fmla="*/ 5959648 w 7467600"/>
              <a:gd name="connsiteY332" fmla="*/ 4760797 h 6858000"/>
              <a:gd name="connsiteX333" fmla="*/ 5355019 w 7467600"/>
              <a:gd name="connsiteY333" fmla="*/ 4734672 h 6858000"/>
              <a:gd name="connsiteX334" fmla="*/ 5083565 w 7467600"/>
              <a:gd name="connsiteY334" fmla="*/ 5179121 h 6858000"/>
              <a:gd name="connsiteX335" fmla="*/ 4713577 w 7467600"/>
              <a:gd name="connsiteY335" fmla="*/ 5616803 h 6858000"/>
              <a:gd name="connsiteX336" fmla="*/ 3989559 w 7467600"/>
              <a:gd name="connsiteY336" fmla="*/ 6145945 h 6858000"/>
              <a:gd name="connsiteX337" fmla="*/ 3939824 w 7467600"/>
              <a:gd name="connsiteY337" fmla="*/ 6066900 h 6858000"/>
              <a:gd name="connsiteX338" fmla="*/ 4584537 w 7467600"/>
              <a:gd name="connsiteY338" fmla="*/ 5324826 h 6858000"/>
              <a:gd name="connsiteX339" fmla="*/ 5037105 w 7467600"/>
              <a:gd name="connsiteY339" fmla="*/ 5088765 h 6858000"/>
              <a:gd name="connsiteX340" fmla="*/ 5039930 w 7467600"/>
              <a:gd name="connsiteY340" fmla="*/ 5089585 h 6858000"/>
              <a:gd name="connsiteX341" fmla="*/ 5263764 w 7467600"/>
              <a:gd name="connsiteY341" fmla="*/ 4735525 h 6858000"/>
              <a:gd name="connsiteX342" fmla="*/ 4086300 w 7467600"/>
              <a:gd name="connsiteY342" fmla="*/ 4884599 h 6858000"/>
              <a:gd name="connsiteX343" fmla="*/ 4085485 w 7467600"/>
              <a:gd name="connsiteY343" fmla="*/ 4899070 h 6858000"/>
              <a:gd name="connsiteX344" fmla="*/ 3871915 w 7467600"/>
              <a:gd name="connsiteY344" fmla="*/ 5253645 h 6858000"/>
              <a:gd name="connsiteX345" fmla="*/ 3799374 w 7467600"/>
              <a:gd name="connsiteY345" fmla="*/ 5466127 h 6858000"/>
              <a:gd name="connsiteX346" fmla="*/ 3498850 w 7467600"/>
              <a:gd name="connsiteY346" fmla="*/ 6661888 h 6858000"/>
              <a:gd name="connsiteX347" fmla="*/ 3399216 w 7467600"/>
              <a:gd name="connsiteY347" fmla="*/ 6858000 h 6858000"/>
              <a:gd name="connsiteX348" fmla="*/ 3303688 w 7467600"/>
              <a:gd name="connsiteY348" fmla="*/ 6858000 h 6858000"/>
              <a:gd name="connsiteX349" fmla="*/ 3391774 w 7467600"/>
              <a:gd name="connsiteY349" fmla="*/ 6697181 h 6858000"/>
              <a:gd name="connsiteX350" fmla="*/ 3735540 w 7467600"/>
              <a:gd name="connsiteY350" fmla="*/ 5546923 h 6858000"/>
              <a:gd name="connsiteX351" fmla="*/ 3729438 w 7467600"/>
              <a:gd name="connsiteY351" fmla="*/ 5569058 h 6858000"/>
              <a:gd name="connsiteX352" fmla="*/ 3707782 w 7467600"/>
              <a:gd name="connsiteY352" fmla="*/ 5644908 h 6858000"/>
              <a:gd name="connsiteX353" fmla="*/ 3583827 w 7467600"/>
              <a:gd name="connsiteY353" fmla="*/ 6039215 h 6858000"/>
              <a:gd name="connsiteX354" fmla="*/ 3547861 w 7467600"/>
              <a:gd name="connsiteY354" fmla="*/ 6129609 h 6858000"/>
              <a:gd name="connsiteX355" fmla="*/ 3490905 w 7467600"/>
              <a:gd name="connsiteY355" fmla="*/ 6277660 h 6858000"/>
              <a:gd name="connsiteX356" fmla="*/ 3455859 w 7467600"/>
              <a:gd name="connsiteY356" fmla="*/ 6391301 h 6858000"/>
              <a:gd name="connsiteX357" fmla="*/ 3429112 w 7467600"/>
              <a:gd name="connsiteY357" fmla="*/ 6479469 h 6858000"/>
              <a:gd name="connsiteX358" fmla="*/ 3304862 w 7467600"/>
              <a:gd name="connsiteY358" fmla="*/ 6796476 h 6858000"/>
              <a:gd name="connsiteX359" fmla="*/ 3276071 w 7467600"/>
              <a:gd name="connsiteY359" fmla="*/ 6858000 h 6858000"/>
              <a:gd name="connsiteX360" fmla="*/ 3240805 w 7467600"/>
              <a:gd name="connsiteY360" fmla="*/ 6858000 h 6858000"/>
              <a:gd name="connsiteX361" fmla="*/ 3275917 w 7467600"/>
              <a:gd name="connsiteY361" fmla="*/ 6783192 h 6858000"/>
              <a:gd name="connsiteX362" fmla="*/ 3399358 w 7467600"/>
              <a:gd name="connsiteY362" fmla="*/ 6469011 h 6858000"/>
              <a:gd name="connsiteX363" fmla="*/ 3425650 w 7467600"/>
              <a:gd name="connsiteY363" fmla="*/ 6381333 h 6858000"/>
              <a:gd name="connsiteX364" fmla="*/ 3460661 w 7467600"/>
              <a:gd name="connsiteY364" fmla="*/ 6266763 h 6858000"/>
              <a:gd name="connsiteX365" fmla="*/ 3518021 w 7467600"/>
              <a:gd name="connsiteY365" fmla="*/ 6117298 h 6858000"/>
              <a:gd name="connsiteX366" fmla="*/ 3554035 w 7467600"/>
              <a:gd name="connsiteY366" fmla="*/ 6027832 h 6858000"/>
              <a:gd name="connsiteX367" fmla="*/ 3677174 w 7467600"/>
              <a:gd name="connsiteY367" fmla="*/ 5636351 h 6858000"/>
              <a:gd name="connsiteX368" fmla="*/ 3698819 w 7467600"/>
              <a:gd name="connsiteY368" fmla="*/ 5560503 h 6858000"/>
              <a:gd name="connsiteX369" fmla="*/ 3702094 w 7467600"/>
              <a:gd name="connsiteY369" fmla="*/ 5549194 h 6858000"/>
              <a:gd name="connsiteX370" fmla="*/ 3398355 w 7467600"/>
              <a:gd name="connsiteY370" fmla="*/ 6094603 h 6858000"/>
              <a:gd name="connsiteX371" fmla="*/ 3193941 w 7467600"/>
              <a:gd name="connsiteY371" fmla="*/ 6798775 h 6858000"/>
              <a:gd name="connsiteX372" fmla="*/ 3184140 w 7467600"/>
              <a:gd name="connsiteY372" fmla="*/ 6858000 h 6858000"/>
              <a:gd name="connsiteX373" fmla="*/ 3099978 w 7467600"/>
              <a:gd name="connsiteY373" fmla="*/ 6858000 h 6858000"/>
              <a:gd name="connsiteX374" fmla="*/ 3101556 w 7467600"/>
              <a:gd name="connsiteY374" fmla="*/ 6843337 h 6858000"/>
              <a:gd name="connsiteX375" fmla="*/ 3370162 w 7467600"/>
              <a:gd name="connsiteY375" fmla="*/ 5785550 h 6858000"/>
              <a:gd name="connsiteX376" fmla="*/ 3746477 w 7467600"/>
              <a:gd name="connsiteY376" fmla="*/ 5377889 h 6858000"/>
              <a:gd name="connsiteX377" fmla="*/ 3863399 w 7467600"/>
              <a:gd name="connsiteY377" fmla="*/ 5087257 h 6858000"/>
              <a:gd name="connsiteX378" fmla="*/ 3968712 w 7467600"/>
              <a:gd name="connsiteY378" fmla="*/ 4913989 h 6858000"/>
              <a:gd name="connsiteX379" fmla="*/ 2792390 w 7467600"/>
              <a:gd name="connsiteY379" fmla="*/ 5382974 h 6858000"/>
              <a:gd name="connsiteX380" fmla="*/ 2714982 w 7467600"/>
              <a:gd name="connsiteY380" fmla="*/ 5427051 h 6858000"/>
              <a:gd name="connsiteX381" fmla="*/ 2813361 w 7467600"/>
              <a:gd name="connsiteY381" fmla="*/ 6023912 h 6858000"/>
              <a:gd name="connsiteX382" fmla="*/ 2688430 w 7467600"/>
              <a:gd name="connsiteY382" fmla="*/ 6801564 h 6858000"/>
              <a:gd name="connsiteX383" fmla="*/ 2629626 w 7467600"/>
              <a:gd name="connsiteY383" fmla="*/ 6763394 h 6858000"/>
              <a:gd name="connsiteX384" fmla="*/ 2565328 w 7467600"/>
              <a:gd name="connsiteY384" fmla="*/ 5516399 h 6858000"/>
              <a:gd name="connsiteX385" fmla="*/ 1922999 w 7467600"/>
              <a:gd name="connsiteY385" fmla="*/ 5980343 h 6858000"/>
              <a:gd name="connsiteX386" fmla="*/ 1950261 w 7467600"/>
              <a:gd name="connsiteY386" fmla="*/ 6405858 h 6858000"/>
              <a:gd name="connsiteX387" fmla="*/ 2365554 w 7467600"/>
              <a:gd name="connsiteY387" fmla="*/ 6759107 h 6858000"/>
              <a:gd name="connsiteX388" fmla="*/ 2424142 w 7467600"/>
              <a:gd name="connsiteY388" fmla="*/ 6858000 h 6858000"/>
              <a:gd name="connsiteX389" fmla="*/ 2395994 w 7467600"/>
              <a:gd name="connsiteY389" fmla="*/ 6858000 h 6858000"/>
              <a:gd name="connsiteX390" fmla="*/ 2392863 w 7467600"/>
              <a:gd name="connsiteY390" fmla="*/ 6852964 h 6858000"/>
              <a:gd name="connsiteX391" fmla="*/ 2017589 w 7467600"/>
              <a:gd name="connsiteY391" fmla="*/ 6493982 h 6858000"/>
              <a:gd name="connsiteX392" fmla="*/ 2147336 w 7467600"/>
              <a:gd name="connsiteY392" fmla="*/ 6594052 h 6858000"/>
              <a:gd name="connsiteX393" fmla="*/ 2207047 w 7467600"/>
              <a:gd name="connsiteY393" fmla="*/ 6654540 h 6858000"/>
              <a:gd name="connsiteX394" fmla="*/ 2299106 w 7467600"/>
              <a:gd name="connsiteY394" fmla="*/ 6778931 h 6858000"/>
              <a:gd name="connsiteX395" fmla="*/ 2314430 w 7467600"/>
              <a:gd name="connsiteY395" fmla="*/ 6801144 h 6858000"/>
              <a:gd name="connsiteX396" fmla="*/ 2352406 w 7467600"/>
              <a:gd name="connsiteY396" fmla="*/ 6858000 h 6858000"/>
              <a:gd name="connsiteX397" fmla="*/ 2314492 w 7467600"/>
              <a:gd name="connsiteY397" fmla="*/ 6858000 h 6858000"/>
              <a:gd name="connsiteX398" fmla="*/ 2288095 w 7467600"/>
              <a:gd name="connsiteY398" fmla="*/ 6818030 h 6858000"/>
              <a:gd name="connsiteX399" fmla="*/ 2272768 w 7467600"/>
              <a:gd name="connsiteY399" fmla="*/ 6795822 h 6858000"/>
              <a:gd name="connsiteX400" fmla="*/ 2182715 w 7467600"/>
              <a:gd name="connsiteY400" fmla="*/ 6675071 h 6858000"/>
              <a:gd name="connsiteX401" fmla="*/ 2032061 w 7467600"/>
              <a:gd name="connsiteY401" fmla="*/ 6541380 h 6858000"/>
              <a:gd name="connsiteX402" fmla="*/ 2257220 w 7467600"/>
              <a:gd name="connsiteY402" fmla="*/ 6826257 h 6858000"/>
              <a:gd name="connsiteX403" fmla="*/ 2281324 w 7467600"/>
              <a:gd name="connsiteY403" fmla="*/ 6858000 h 6858000"/>
              <a:gd name="connsiteX404" fmla="*/ 2242860 w 7467600"/>
              <a:gd name="connsiteY404" fmla="*/ 6858000 h 6858000"/>
              <a:gd name="connsiteX405" fmla="*/ 2232818 w 7467600"/>
              <a:gd name="connsiteY405" fmla="*/ 6844926 h 6858000"/>
              <a:gd name="connsiteX406" fmla="*/ 1990172 w 7467600"/>
              <a:gd name="connsiteY406" fmla="*/ 6542121 h 6858000"/>
              <a:gd name="connsiteX407" fmla="*/ 2124090 w 7467600"/>
              <a:gd name="connsiteY407" fmla="*/ 6761017 h 6858000"/>
              <a:gd name="connsiteX408" fmla="*/ 2200380 w 7467600"/>
              <a:gd name="connsiteY408" fmla="*/ 6858000 h 6858000"/>
              <a:gd name="connsiteX409" fmla="*/ 2147507 w 7467600"/>
              <a:gd name="connsiteY409" fmla="*/ 6858000 h 6858000"/>
              <a:gd name="connsiteX410" fmla="*/ 2070668 w 7467600"/>
              <a:gd name="connsiteY410" fmla="*/ 6761520 h 6858000"/>
              <a:gd name="connsiteX411" fmla="*/ 1975142 w 7467600"/>
              <a:gd name="connsiteY411" fmla="*/ 6585570 h 6858000"/>
              <a:gd name="connsiteX412" fmla="*/ 2050035 w 7467600"/>
              <a:gd name="connsiteY412" fmla="*/ 6813345 h 6858000"/>
              <a:gd name="connsiteX413" fmla="*/ 2063025 w 7467600"/>
              <a:gd name="connsiteY413" fmla="*/ 6858000 h 6858000"/>
              <a:gd name="connsiteX414" fmla="*/ 2021675 w 7467600"/>
              <a:gd name="connsiteY414" fmla="*/ 6858000 h 6858000"/>
              <a:gd name="connsiteX415" fmla="*/ 2019308 w 7467600"/>
              <a:gd name="connsiteY415" fmla="*/ 6847118 h 6858000"/>
              <a:gd name="connsiteX416" fmla="*/ 1938835 w 7467600"/>
              <a:gd name="connsiteY416" fmla="*/ 6551160 h 6858000"/>
              <a:gd name="connsiteX417" fmla="*/ 1953230 w 7467600"/>
              <a:gd name="connsiteY417" fmla="*/ 6759699 h 6858000"/>
              <a:gd name="connsiteX418" fmla="*/ 1956763 w 7467600"/>
              <a:gd name="connsiteY418" fmla="*/ 6778191 h 6858000"/>
              <a:gd name="connsiteX419" fmla="*/ 1967925 w 7467600"/>
              <a:gd name="connsiteY419" fmla="*/ 6858000 h 6858000"/>
              <a:gd name="connsiteX420" fmla="*/ 1936622 w 7467600"/>
              <a:gd name="connsiteY420" fmla="*/ 6858000 h 6858000"/>
              <a:gd name="connsiteX421" fmla="*/ 1926261 w 7467600"/>
              <a:gd name="connsiteY421" fmla="*/ 6784064 h 6858000"/>
              <a:gd name="connsiteX422" fmla="*/ 1922724 w 7467600"/>
              <a:gd name="connsiteY422" fmla="*/ 6765577 h 6858000"/>
              <a:gd name="connsiteX423" fmla="*/ 1904650 w 7467600"/>
              <a:gd name="connsiteY423" fmla="*/ 6639616 h 6858000"/>
              <a:gd name="connsiteX424" fmla="*/ 1885273 w 7467600"/>
              <a:gd name="connsiteY424" fmla="*/ 6858000 h 6858000"/>
              <a:gd name="connsiteX425" fmla="*/ 1854363 w 7467600"/>
              <a:gd name="connsiteY425" fmla="*/ 6858000 h 6858000"/>
              <a:gd name="connsiteX426" fmla="*/ 1880391 w 7467600"/>
              <a:gd name="connsiteY426" fmla="*/ 6603796 h 6858000"/>
              <a:gd name="connsiteX427" fmla="*/ 1818273 w 7467600"/>
              <a:gd name="connsiteY427" fmla="*/ 6715729 h 6858000"/>
              <a:gd name="connsiteX428" fmla="*/ 1794691 w 7467600"/>
              <a:gd name="connsiteY428" fmla="*/ 6843239 h 6858000"/>
              <a:gd name="connsiteX429" fmla="*/ 1794914 w 7467600"/>
              <a:gd name="connsiteY429" fmla="*/ 6858000 h 6858000"/>
              <a:gd name="connsiteX430" fmla="*/ 1746128 w 7467600"/>
              <a:gd name="connsiteY430" fmla="*/ 6858000 h 6858000"/>
              <a:gd name="connsiteX431" fmla="*/ 1753934 w 7467600"/>
              <a:gd name="connsiteY431" fmla="*/ 6724796 h 6858000"/>
              <a:gd name="connsiteX432" fmla="*/ 1792053 w 7467600"/>
              <a:gd name="connsiteY432" fmla="*/ 6572396 h 6858000"/>
              <a:gd name="connsiteX433" fmla="*/ 1862248 w 7467600"/>
              <a:gd name="connsiteY433" fmla="*/ 6266397 h 6858000"/>
              <a:gd name="connsiteX434" fmla="*/ 1862250 w 7467600"/>
              <a:gd name="connsiteY434" fmla="*/ 6033531 h 6858000"/>
              <a:gd name="connsiteX435" fmla="*/ 1211999 w 7467600"/>
              <a:gd name="connsiteY435" fmla="*/ 6683610 h 6858000"/>
              <a:gd name="connsiteX436" fmla="*/ 1213266 w 7467600"/>
              <a:gd name="connsiteY436" fmla="*/ 6691947 h 6858000"/>
              <a:gd name="connsiteX437" fmla="*/ 1203370 w 7467600"/>
              <a:gd name="connsiteY437" fmla="*/ 6850676 h 6858000"/>
              <a:gd name="connsiteX438" fmla="*/ 1203671 w 7467600"/>
              <a:gd name="connsiteY438" fmla="*/ 6858000 h 6858000"/>
              <a:gd name="connsiteX439" fmla="*/ 1143180 w 7467600"/>
              <a:gd name="connsiteY439" fmla="*/ 6858000 h 6858000"/>
              <a:gd name="connsiteX440" fmla="*/ 1142176 w 7467600"/>
              <a:gd name="connsiteY440" fmla="*/ 6766045 h 6858000"/>
              <a:gd name="connsiteX441" fmla="*/ 1067484 w 7467600"/>
              <a:gd name="connsiteY441" fmla="*/ 6858000 h 6858000"/>
              <a:gd name="connsiteX442" fmla="*/ 953928 w 7467600"/>
              <a:gd name="connsiteY442" fmla="*/ 6858000 h 6858000"/>
              <a:gd name="connsiteX443" fmla="*/ 959715 w 7467600"/>
              <a:gd name="connsiteY443" fmla="*/ 6850185 h 6858000"/>
              <a:gd name="connsiteX444" fmla="*/ 1483788 w 7467600"/>
              <a:gd name="connsiteY444" fmla="*/ 6259174 h 6858000"/>
              <a:gd name="connsiteX445" fmla="*/ 1100671 w 7467600"/>
              <a:gd name="connsiteY445" fmla="*/ 6252137 h 6858000"/>
              <a:gd name="connsiteX446" fmla="*/ 1090144 w 7467600"/>
              <a:gd name="connsiteY446" fmla="*/ 6256748 h 6858000"/>
              <a:gd name="connsiteX447" fmla="*/ 1095872 w 7467600"/>
              <a:gd name="connsiteY447" fmla="*/ 6271892 h 6858000"/>
              <a:gd name="connsiteX448" fmla="*/ 262785 w 7467600"/>
              <a:gd name="connsiteY448" fmla="*/ 6845450 h 6858000"/>
              <a:gd name="connsiteX449" fmla="*/ 209968 w 7467600"/>
              <a:gd name="connsiteY449" fmla="*/ 6770713 h 6858000"/>
              <a:gd name="connsiteX450" fmla="*/ 873460 w 7467600"/>
              <a:gd name="connsiteY450" fmla="*/ 6253768 h 6858000"/>
              <a:gd name="connsiteX451" fmla="*/ 192686 w 7467600"/>
              <a:gd name="connsiteY451" fmla="*/ 5849257 h 6858000"/>
              <a:gd name="connsiteX452" fmla="*/ 4696 w 7467600"/>
              <a:gd name="connsiteY452" fmla="*/ 5697668 h 6858000"/>
              <a:gd name="connsiteX453" fmla="*/ 0 w 7467600"/>
              <a:gd name="connsiteY453" fmla="*/ 5689984 h 6858000"/>
              <a:gd name="connsiteX454" fmla="*/ 0 w 7467600"/>
              <a:gd name="connsiteY454" fmla="*/ 5513472 h 6858000"/>
              <a:gd name="connsiteX455" fmla="*/ 174101 w 7467600"/>
              <a:gd name="connsiteY455" fmla="*/ 5620277 h 6858000"/>
              <a:gd name="connsiteX456" fmla="*/ 891800 w 7467600"/>
              <a:gd name="connsiteY456" fmla="*/ 6036935 h 6858000"/>
              <a:gd name="connsiteX457" fmla="*/ 1072219 w 7467600"/>
              <a:gd name="connsiteY457" fmla="*/ 6169443 h 6858000"/>
              <a:gd name="connsiteX458" fmla="*/ 1074117 w 7467600"/>
              <a:gd name="connsiteY458" fmla="*/ 6170301 h 6858000"/>
              <a:gd name="connsiteX459" fmla="*/ 1083114 w 7467600"/>
              <a:gd name="connsiteY459" fmla="*/ 6174131 h 6858000"/>
              <a:gd name="connsiteX460" fmla="*/ 1543010 w 7467600"/>
              <a:gd name="connsiteY460" fmla="*/ 6191140 h 6858000"/>
              <a:gd name="connsiteX461" fmla="*/ 1551080 w 7467600"/>
              <a:gd name="connsiteY461" fmla="*/ 6195006 h 6858000"/>
              <a:gd name="connsiteX462" fmla="*/ 2345443 w 7467600"/>
              <a:gd name="connsiteY462" fmla="*/ 5549882 h 6858000"/>
              <a:gd name="connsiteX463" fmla="*/ 1721499 w 7467600"/>
              <a:gd name="connsiteY463" fmla="*/ 5599969 h 6858000"/>
              <a:gd name="connsiteX464" fmla="*/ 767716 w 7467600"/>
              <a:gd name="connsiteY464" fmla="*/ 5472768 h 6858000"/>
              <a:gd name="connsiteX465" fmla="*/ 722147 w 7467600"/>
              <a:gd name="connsiteY465" fmla="*/ 5393091 h 6858000"/>
              <a:gd name="connsiteX466" fmla="*/ 1485552 w 7467600"/>
              <a:gd name="connsiteY466" fmla="*/ 5313202 h 6858000"/>
              <a:gd name="connsiteX467" fmla="*/ 2143004 w 7467600"/>
              <a:gd name="connsiteY467" fmla="*/ 5402420 h 6858000"/>
              <a:gd name="connsiteX468" fmla="*/ 1933391 w 7467600"/>
              <a:gd name="connsiteY468" fmla="*/ 5156971 h 6858000"/>
              <a:gd name="connsiteX469" fmla="*/ 1827118 w 7467600"/>
              <a:gd name="connsiteY469" fmla="*/ 4968410 h 6858000"/>
              <a:gd name="connsiteX470" fmla="*/ 1837349 w 7467600"/>
              <a:gd name="connsiteY470" fmla="*/ 4956357 h 6858000"/>
              <a:gd name="connsiteX471" fmla="*/ 2162835 w 7467600"/>
              <a:gd name="connsiteY471" fmla="*/ 5187853 h 6858000"/>
              <a:gd name="connsiteX472" fmla="*/ 2257167 w 7467600"/>
              <a:gd name="connsiteY472" fmla="*/ 5462123 h 6858000"/>
              <a:gd name="connsiteX473" fmla="*/ 2261598 w 7467600"/>
              <a:gd name="connsiteY473" fmla="*/ 5467998 h 6858000"/>
              <a:gd name="connsiteX474" fmla="*/ 2437177 w 7467600"/>
              <a:gd name="connsiteY474" fmla="*/ 5479608 h 6858000"/>
              <a:gd name="connsiteX475" fmla="*/ 2445247 w 7467600"/>
              <a:gd name="connsiteY475" fmla="*/ 5483476 h 6858000"/>
              <a:gd name="connsiteX476" fmla="*/ 2743626 w 7467600"/>
              <a:gd name="connsiteY476" fmla="*/ 5304819 h 6858000"/>
              <a:gd name="connsiteX477" fmla="*/ 3048102 w 7467600"/>
              <a:gd name="connsiteY477" fmla="*/ 5150595 h 6858000"/>
              <a:gd name="connsiteX478" fmla="*/ 1799414 w 7467600"/>
              <a:gd name="connsiteY478" fmla="*/ 4694732 h 6858000"/>
              <a:gd name="connsiteX479" fmla="*/ 1771735 w 7467600"/>
              <a:gd name="connsiteY479" fmla="*/ 4619929 h 6858000"/>
              <a:gd name="connsiteX480" fmla="*/ 3104273 w 7467600"/>
              <a:gd name="connsiteY480" fmla="*/ 5076159 h 6858000"/>
              <a:gd name="connsiteX481" fmla="*/ 3113245 w 7467600"/>
              <a:gd name="connsiteY481" fmla="*/ 5090705 h 6858000"/>
              <a:gd name="connsiteX482" fmla="*/ 3126294 w 7467600"/>
              <a:gd name="connsiteY482" fmla="*/ 5114400 h 6858000"/>
              <a:gd name="connsiteX483" fmla="*/ 3937433 w 7467600"/>
              <a:gd name="connsiteY483" fmla="*/ 4830473 h 6858000"/>
              <a:gd name="connsiteX484" fmla="*/ 3590475 w 7467600"/>
              <a:gd name="connsiteY484" fmla="*/ 4597974 h 6858000"/>
              <a:gd name="connsiteX485" fmla="*/ 3100264 w 7467600"/>
              <a:gd name="connsiteY485" fmla="*/ 4579845 h 6858000"/>
              <a:gd name="connsiteX486" fmla="*/ 2183576 w 7467600"/>
              <a:gd name="connsiteY486" fmla="*/ 4227150 h 6858000"/>
              <a:gd name="connsiteX487" fmla="*/ 2151029 w 7467600"/>
              <a:gd name="connsiteY487" fmla="*/ 4146947 h 6858000"/>
              <a:gd name="connsiteX488" fmla="*/ 3563434 w 7467600"/>
              <a:gd name="connsiteY488" fmla="*/ 4469115 h 6858000"/>
              <a:gd name="connsiteX489" fmla="*/ 3177952 w 7467600"/>
              <a:gd name="connsiteY489" fmla="*/ 3657386 h 6858000"/>
              <a:gd name="connsiteX490" fmla="*/ 3189263 w 7467600"/>
              <a:gd name="connsiteY490" fmla="*/ 3625726 h 6858000"/>
              <a:gd name="connsiteX491" fmla="*/ 3560912 w 7467600"/>
              <a:gd name="connsiteY491" fmla="*/ 4079863 h 6858000"/>
              <a:gd name="connsiteX492" fmla="*/ 3626636 w 7467600"/>
              <a:gd name="connsiteY492" fmla="*/ 4512230 h 6858000"/>
              <a:gd name="connsiteX493" fmla="*/ 3653088 w 7467600"/>
              <a:gd name="connsiteY493" fmla="*/ 4521417 h 6858000"/>
              <a:gd name="connsiteX494" fmla="*/ 3988128 w 7467600"/>
              <a:gd name="connsiteY494" fmla="*/ 4817267 h 6858000"/>
              <a:gd name="connsiteX495" fmla="*/ 4830582 w 7467600"/>
              <a:gd name="connsiteY495" fmla="*/ 4676000 h 6858000"/>
              <a:gd name="connsiteX496" fmla="*/ 4830100 w 7467600"/>
              <a:gd name="connsiteY496" fmla="*/ 4675554 h 6858000"/>
              <a:gd name="connsiteX497" fmla="*/ 4036318 w 7467600"/>
              <a:gd name="connsiteY497" fmla="*/ 4147013 h 6858000"/>
              <a:gd name="connsiteX498" fmla="*/ 3432098 w 7467600"/>
              <a:gd name="connsiteY498" fmla="*/ 3537312 h 6858000"/>
              <a:gd name="connsiteX499" fmla="*/ 3446761 w 7467600"/>
              <a:gd name="connsiteY499" fmla="*/ 3461278 h 6858000"/>
              <a:gd name="connsiteX500" fmla="*/ 4419733 w 7467600"/>
              <a:gd name="connsiteY500" fmla="*/ 3963555 h 6858000"/>
              <a:gd name="connsiteX501" fmla="*/ 4781371 w 7467600"/>
              <a:gd name="connsiteY501" fmla="*/ 4458604 h 6858000"/>
              <a:gd name="connsiteX502" fmla="*/ 4780440 w 7467600"/>
              <a:gd name="connsiteY502" fmla="*/ 4470290 h 6858000"/>
              <a:gd name="connsiteX503" fmla="*/ 4898954 w 7467600"/>
              <a:gd name="connsiteY503" fmla="*/ 4662092 h 6858000"/>
              <a:gd name="connsiteX504" fmla="*/ 4900699 w 7467600"/>
              <a:gd name="connsiteY504" fmla="*/ 4670867 h 6858000"/>
              <a:gd name="connsiteX505" fmla="*/ 5714511 w 7467600"/>
              <a:gd name="connsiteY505" fmla="*/ 4663483 h 6858000"/>
              <a:gd name="connsiteX506" fmla="*/ 5464793 w 7467600"/>
              <a:gd name="connsiteY506" fmla="*/ 4393556 h 6858000"/>
              <a:gd name="connsiteX507" fmla="*/ 5461897 w 7467600"/>
              <a:gd name="connsiteY507" fmla="*/ 4390879 h 6858000"/>
              <a:gd name="connsiteX508" fmla="*/ 4294126 w 7467600"/>
              <a:gd name="connsiteY508" fmla="*/ 3303048 h 6858000"/>
              <a:gd name="connsiteX509" fmla="*/ 4305321 w 7467600"/>
              <a:gd name="connsiteY509" fmla="*/ 3256953 h 6858000"/>
              <a:gd name="connsiteX510" fmla="*/ 4949299 w 7467600"/>
              <a:gd name="connsiteY510" fmla="*/ 3766336 h 6858000"/>
              <a:gd name="connsiteX511" fmla="*/ 5291452 w 7467600"/>
              <a:gd name="connsiteY511" fmla="*/ 4076801 h 6858000"/>
              <a:gd name="connsiteX512" fmla="*/ 5434998 w 7467600"/>
              <a:gd name="connsiteY512" fmla="*/ 4254100 h 6858000"/>
              <a:gd name="connsiteX513" fmla="*/ 5351015 w 7467600"/>
              <a:gd name="connsiteY513" fmla="*/ 3760989 h 6858000"/>
              <a:gd name="connsiteX514" fmla="*/ 5413780 w 7467600"/>
              <a:gd name="connsiteY514" fmla="*/ 2966265 h 6858000"/>
              <a:gd name="connsiteX515" fmla="*/ 5425627 w 7467600"/>
              <a:gd name="connsiteY515" fmla="*/ 2954192 h 6858000"/>
              <a:gd name="connsiteX516" fmla="*/ 6604735 w 7467600"/>
              <a:gd name="connsiteY516" fmla="*/ 2041381 h 6858000"/>
              <a:gd name="connsiteX517" fmla="*/ 7204487 w 7467600"/>
              <a:gd name="connsiteY517" fmla="*/ 2742112 h 6858000"/>
              <a:gd name="connsiteX518" fmla="*/ 7131592 w 7467600"/>
              <a:gd name="connsiteY518" fmla="*/ 2672096 h 6858000"/>
              <a:gd name="connsiteX519" fmla="*/ 6996344 w 7467600"/>
              <a:gd name="connsiteY519" fmla="*/ 2518310 h 6858000"/>
              <a:gd name="connsiteX520" fmla="*/ 6735495 w 7467600"/>
              <a:gd name="connsiteY520" fmla="*/ 2196890 h 6858000"/>
              <a:gd name="connsiteX521" fmla="*/ 6721901 w 7467600"/>
              <a:gd name="connsiteY521" fmla="*/ 2179274 h 6858000"/>
              <a:gd name="connsiteX522" fmla="*/ 6604735 w 7467600"/>
              <a:gd name="connsiteY522" fmla="*/ 2041381 h 6858000"/>
              <a:gd name="connsiteX523" fmla="*/ 6591670 w 7467600"/>
              <a:gd name="connsiteY523" fmla="*/ 1988277 h 6858000"/>
              <a:gd name="connsiteX524" fmla="*/ 6747349 w 7467600"/>
              <a:gd name="connsiteY524" fmla="*/ 2160069 h 6858000"/>
              <a:gd name="connsiteX525" fmla="*/ 6760943 w 7467600"/>
              <a:gd name="connsiteY525" fmla="*/ 2177686 h 6858000"/>
              <a:gd name="connsiteX526" fmla="*/ 7021065 w 7467600"/>
              <a:gd name="connsiteY526" fmla="*/ 2498102 h 6858000"/>
              <a:gd name="connsiteX527" fmla="*/ 7155223 w 7467600"/>
              <a:gd name="connsiteY527" fmla="*/ 2650386 h 6858000"/>
              <a:gd name="connsiteX528" fmla="*/ 7203167 w 7467600"/>
              <a:gd name="connsiteY528" fmla="*/ 2697288 h 6858000"/>
              <a:gd name="connsiteX529" fmla="*/ 6937703 w 7467600"/>
              <a:gd name="connsiteY529" fmla="*/ 2321981 h 6858000"/>
              <a:gd name="connsiteX530" fmla="*/ 6591670 w 7467600"/>
              <a:gd name="connsiteY530" fmla="*/ 1988277 h 6858000"/>
              <a:gd name="connsiteX531" fmla="*/ 5798671 w 7467600"/>
              <a:gd name="connsiteY531" fmla="*/ 1981601 h 6858000"/>
              <a:gd name="connsiteX532" fmla="*/ 5754709 w 7467600"/>
              <a:gd name="connsiteY532" fmla="*/ 2071454 h 6858000"/>
              <a:gd name="connsiteX533" fmla="*/ 5763044 w 7467600"/>
              <a:gd name="connsiteY533" fmla="*/ 2842206 h 6858000"/>
              <a:gd name="connsiteX534" fmla="*/ 5764974 w 7467600"/>
              <a:gd name="connsiteY534" fmla="*/ 2799609 h 6858000"/>
              <a:gd name="connsiteX535" fmla="*/ 5767665 w 7467600"/>
              <a:gd name="connsiteY535" fmla="*/ 2666409 h 6858000"/>
              <a:gd name="connsiteX536" fmla="*/ 5763055 w 7467600"/>
              <a:gd name="connsiteY536" fmla="*/ 2579705 h 6858000"/>
              <a:gd name="connsiteX537" fmla="*/ 5758079 w 7467600"/>
              <a:gd name="connsiteY537" fmla="*/ 2492508 h 6858000"/>
              <a:gd name="connsiteX538" fmla="*/ 5779325 w 7467600"/>
              <a:gd name="connsiteY538" fmla="*/ 2197069 h 6858000"/>
              <a:gd name="connsiteX539" fmla="*/ 5798671 w 7467600"/>
              <a:gd name="connsiteY539" fmla="*/ 1981601 h 6858000"/>
              <a:gd name="connsiteX540" fmla="*/ 5829202 w 7467600"/>
              <a:gd name="connsiteY540" fmla="*/ 1971679 h 6858000"/>
              <a:gd name="connsiteX541" fmla="*/ 5809558 w 7467600"/>
              <a:gd name="connsiteY541" fmla="*/ 2198043 h 6858000"/>
              <a:gd name="connsiteX542" fmla="*/ 5788653 w 7467600"/>
              <a:gd name="connsiteY542" fmla="*/ 2489430 h 6858000"/>
              <a:gd name="connsiteX543" fmla="*/ 5793439 w 7467600"/>
              <a:gd name="connsiteY543" fmla="*/ 2575235 h 6858000"/>
              <a:gd name="connsiteX544" fmla="*/ 5796837 w 7467600"/>
              <a:gd name="connsiteY544" fmla="*/ 2637633 h 6858000"/>
              <a:gd name="connsiteX545" fmla="*/ 5818614 w 7467600"/>
              <a:gd name="connsiteY545" fmla="*/ 2473055 h 6858000"/>
              <a:gd name="connsiteX546" fmla="*/ 5829202 w 7467600"/>
              <a:gd name="connsiteY546" fmla="*/ 1971679 h 6858000"/>
              <a:gd name="connsiteX547" fmla="*/ 5911389 w 7467600"/>
              <a:gd name="connsiteY547" fmla="*/ 1898371 h 6858000"/>
              <a:gd name="connsiteX548" fmla="*/ 6237627 w 7467600"/>
              <a:gd name="connsiteY548" fmla="*/ 2231921 h 6858000"/>
              <a:gd name="connsiteX549" fmla="*/ 5911389 w 7467600"/>
              <a:gd name="connsiteY549" fmla="*/ 1898371 h 6858000"/>
              <a:gd name="connsiteX550" fmla="*/ 6944437 w 7467600"/>
              <a:gd name="connsiteY550" fmla="*/ 1575402 h 6858000"/>
              <a:gd name="connsiteX551" fmla="*/ 6304730 w 7467600"/>
              <a:gd name="connsiteY551" fmla="*/ 1766654 h 6858000"/>
              <a:gd name="connsiteX552" fmla="*/ 6944437 w 7467600"/>
              <a:gd name="connsiteY552" fmla="*/ 1575402 h 6858000"/>
              <a:gd name="connsiteX553" fmla="*/ 7019523 w 7467600"/>
              <a:gd name="connsiteY553" fmla="*/ 1519450 h 6858000"/>
              <a:gd name="connsiteX554" fmla="*/ 6298091 w 7467600"/>
              <a:gd name="connsiteY554" fmla="*/ 1737122 h 6858000"/>
              <a:gd name="connsiteX555" fmla="*/ 7019523 w 7467600"/>
              <a:gd name="connsiteY555" fmla="*/ 1519450 h 6858000"/>
              <a:gd name="connsiteX556" fmla="*/ 2399523 w 7467600"/>
              <a:gd name="connsiteY556" fmla="*/ 1428234 h 6858000"/>
              <a:gd name="connsiteX557" fmla="*/ 2224982 w 7467600"/>
              <a:gd name="connsiteY557" fmla="*/ 1826201 h 6858000"/>
              <a:gd name="connsiteX558" fmla="*/ 2096099 w 7467600"/>
              <a:gd name="connsiteY558" fmla="*/ 2345900 h 6858000"/>
              <a:gd name="connsiteX559" fmla="*/ 2283317 w 7467600"/>
              <a:gd name="connsiteY559" fmla="*/ 1796925 h 6858000"/>
              <a:gd name="connsiteX560" fmla="*/ 2399523 w 7467600"/>
              <a:gd name="connsiteY560" fmla="*/ 1428234 h 6858000"/>
              <a:gd name="connsiteX561" fmla="*/ 2448558 w 7467600"/>
              <a:gd name="connsiteY561" fmla="*/ 1373435 h 6858000"/>
              <a:gd name="connsiteX562" fmla="*/ 2312521 w 7467600"/>
              <a:gd name="connsiteY562" fmla="*/ 1806140 h 6858000"/>
              <a:gd name="connsiteX563" fmla="*/ 2127533 w 7467600"/>
              <a:gd name="connsiteY563" fmla="*/ 2348380 h 6858000"/>
              <a:gd name="connsiteX564" fmla="*/ 2358080 w 7467600"/>
              <a:gd name="connsiteY564" fmla="*/ 1866134 h 6858000"/>
              <a:gd name="connsiteX565" fmla="*/ 2407436 w 7467600"/>
              <a:gd name="connsiteY565" fmla="*/ 1651070 h 6858000"/>
              <a:gd name="connsiteX566" fmla="*/ 2448558 w 7467600"/>
              <a:gd name="connsiteY566" fmla="*/ 1373435 h 6858000"/>
              <a:gd name="connsiteX567" fmla="*/ 278707 w 7467600"/>
              <a:gd name="connsiteY567" fmla="*/ 1352270 h 6858000"/>
              <a:gd name="connsiteX568" fmla="*/ 321570 w 7467600"/>
              <a:gd name="connsiteY568" fmla="*/ 1861610 h 6858000"/>
              <a:gd name="connsiteX569" fmla="*/ 294281 w 7467600"/>
              <a:gd name="connsiteY569" fmla="*/ 1440658 h 6858000"/>
              <a:gd name="connsiteX570" fmla="*/ 278707 w 7467600"/>
              <a:gd name="connsiteY570" fmla="*/ 1352270 h 6858000"/>
              <a:gd name="connsiteX571" fmla="*/ 1423821 w 7467600"/>
              <a:gd name="connsiteY571" fmla="*/ 1351958 h 6858000"/>
              <a:gd name="connsiteX572" fmla="*/ 1638521 w 7467600"/>
              <a:gd name="connsiteY572" fmla="*/ 1908470 h 6858000"/>
              <a:gd name="connsiteX573" fmla="*/ 1754199 w 7467600"/>
              <a:gd name="connsiteY573" fmla="*/ 2149284 h 6858000"/>
              <a:gd name="connsiteX574" fmla="*/ 1908359 w 7467600"/>
              <a:gd name="connsiteY574" fmla="*/ 2364988 h 6858000"/>
              <a:gd name="connsiteX575" fmla="*/ 1647661 w 7467600"/>
              <a:gd name="connsiteY575" fmla="*/ 1825945 h 6858000"/>
              <a:gd name="connsiteX576" fmla="*/ 1423821 w 7467600"/>
              <a:gd name="connsiteY576" fmla="*/ 1351958 h 6858000"/>
              <a:gd name="connsiteX577" fmla="*/ 1431890 w 7467600"/>
              <a:gd name="connsiteY577" fmla="*/ 1306475 h 6858000"/>
              <a:gd name="connsiteX578" fmla="*/ 1507597 w 7467600"/>
              <a:gd name="connsiteY578" fmla="*/ 1446132 h 6858000"/>
              <a:gd name="connsiteX579" fmla="*/ 1674586 w 7467600"/>
              <a:gd name="connsiteY579" fmla="*/ 1813832 h 6858000"/>
              <a:gd name="connsiteX580" fmla="*/ 1815950 w 7467600"/>
              <a:gd name="connsiteY580" fmla="*/ 2128564 h 6858000"/>
              <a:gd name="connsiteX581" fmla="*/ 1984242 w 7467600"/>
              <a:gd name="connsiteY581" fmla="*/ 2430829 h 6858000"/>
              <a:gd name="connsiteX582" fmla="*/ 2014023 w 7467600"/>
              <a:gd name="connsiteY582" fmla="*/ 2450995 h 6858000"/>
              <a:gd name="connsiteX583" fmla="*/ 1747337 w 7467600"/>
              <a:gd name="connsiteY583" fmla="*/ 1855264 h 6858000"/>
              <a:gd name="connsiteX584" fmla="*/ 1533749 w 7467600"/>
              <a:gd name="connsiteY584" fmla="*/ 1478656 h 6858000"/>
              <a:gd name="connsiteX585" fmla="*/ 1431890 w 7467600"/>
              <a:gd name="connsiteY585" fmla="*/ 1306475 h 6858000"/>
              <a:gd name="connsiteX586" fmla="*/ 5052692 w 7467600"/>
              <a:gd name="connsiteY586" fmla="*/ 1292994 h 6858000"/>
              <a:gd name="connsiteX587" fmla="*/ 5200661 w 7467600"/>
              <a:gd name="connsiteY587" fmla="*/ 1635186 h 6858000"/>
              <a:gd name="connsiteX588" fmla="*/ 5297138 w 7467600"/>
              <a:gd name="connsiteY588" fmla="*/ 1906351 h 6858000"/>
              <a:gd name="connsiteX589" fmla="*/ 5052692 w 7467600"/>
              <a:gd name="connsiteY589" fmla="*/ 1292994 h 6858000"/>
              <a:gd name="connsiteX590" fmla="*/ 5009948 w 7467600"/>
              <a:gd name="connsiteY590" fmla="*/ 1273619 h 6858000"/>
              <a:gd name="connsiteX591" fmla="*/ 5121777 w 7467600"/>
              <a:gd name="connsiteY591" fmla="*/ 1654213 h 6858000"/>
              <a:gd name="connsiteX592" fmla="*/ 5293545 w 7467600"/>
              <a:gd name="connsiteY592" fmla="*/ 2072247 h 6858000"/>
              <a:gd name="connsiteX593" fmla="*/ 5294042 w 7467600"/>
              <a:gd name="connsiteY593" fmla="*/ 2065019 h 6858000"/>
              <a:gd name="connsiteX594" fmla="*/ 5171936 w 7467600"/>
              <a:gd name="connsiteY594" fmla="*/ 1647613 h 6858000"/>
              <a:gd name="connsiteX595" fmla="*/ 5009948 w 7467600"/>
              <a:gd name="connsiteY595" fmla="*/ 1273619 h 6858000"/>
              <a:gd name="connsiteX596" fmla="*/ 655236 w 7467600"/>
              <a:gd name="connsiteY596" fmla="*/ 1268632 h 6858000"/>
              <a:gd name="connsiteX597" fmla="*/ 839521 w 7467600"/>
              <a:gd name="connsiteY597" fmla="*/ 1685315 h 6858000"/>
              <a:gd name="connsiteX598" fmla="*/ 1109416 w 7467600"/>
              <a:gd name="connsiteY598" fmla="*/ 2061663 h 6858000"/>
              <a:gd name="connsiteX599" fmla="*/ 1298300 w 7467600"/>
              <a:gd name="connsiteY599" fmla="*/ 2247742 h 6858000"/>
              <a:gd name="connsiteX600" fmla="*/ 1125871 w 7467600"/>
              <a:gd name="connsiteY600" fmla="*/ 1989513 h 6858000"/>
              <a:gd name="connsiteX601" fmla="*/ 981574 w 7467600"/>
              <a:gd name="connsiteY601" fmla="*/ 1783157 h 6858000"/>
              <a:gd name="connsiteX602" fmla="*/ 922198 w 7467600"/>
              <a:gd name="connsiteY602" fmla="*/ 1677437 h 6858000"/>
              <a:gd name="connsiteX603" fmla="*/ 869293 w 7467600"/>
              <a:gd name="connsiteY603" fmla="*/ 1583214 h 6858000"/>
              <a:gd name="connsiteX604" fmla="*/ 751431 w 7467600"/>
              <a:gd name="connsiteY604" fmla="*/ 1405731 h 6858000"/>
              <a:gd name="connsiteX605" fmla="*/ 655236 w 7467600"/>
              <a:gd name="connsiteY605" fmla="*/ 1268632 h 6858000"/>
              <a:gd name="connsiteX606" fmla="*/ 6516292 w 7467600"/>
              <a:gd name="connsiteY606" fmla="*/ 1263064 h 6858000"/>
              <a:gd name="connsiteX607" fmla="*/ 5736320 w 7467600"/>
              <a:gd name="connsiteY607" fmla="*/ 1501803 h 6858000"/>
              <a:gd name="connsiteX608" fmla="*/ 6516292 w 7467600"/>
              <a:gd name="connsiteY608" fmla="*/ 1263064 h 6858000"/>
              <a:gd name="connsiteX609" fmla="*/ 291466 w 7467600"/>
              <a:gd name="connsiteY609" fmla="*/ 1250369 h 6858000"/>
              <a:gd name="connsiteX610" fmla="*/ 323180 w 7467600"/>
              <a:gd name="connsiteY610" fmla="*/ 1435283 h 6858000"/>
              <a:gd name="connsiteX611" fmla="*/ 349381 w 7467600"/>
              <a:gd name="connsiteY611" fmla="*/ 1875041 h 6858000"/>
              <a:gd name="connsiteX612" fmla="*/ 374363 w 7467600"/>
              <a:gd name="connsiteY612" fmla="*/ 1506494 h 6858000"/>
              <a:gd name="connsiteX613" fmla="*/ 302168 w 7467600"/>
              <a:gd name="connsiteY613" fmla="*/ 1274495 h 6858000"/>
              <a:gd name="connsiteX614" fmla="*/ 291466 w 7467600"/>
              <a:gd name="connsiteY614" fmla="*/ 1250369 h 6858000"/>
              <a:gd name="connsiteX615" fmla="*/ 678222 w 7467600"/>
              <a:gd name="connsiteY615" fmla="*/ 1248670 h 6858000"/>
              <a:gd name="connsiteX616" fmla="*/ 775536 w 7467600"/>
              <a:gd name="connsiteY616" fmla="*/ 1388015 h 6858000"/>
              <a:gd name="connsiteX617" fmla="*/ 894529 w 7467600"/>
              <a:gd name="connsiteY617" fmla="*/ 1567739 h 6858000"/>
              <a:gd name="connsiteX618" fmla="*/ 948000 w 7467600"/>
              <a:gd name="connsiteY618" fmla="*/ 1663088 h 6858000"/>
              <a:gd name="connsiteX619" fmla="*/ 1006812 w 7467600"/>
              <a:gd name="connsiteY619" fmla="*/ 1767683 h 6858000"/>
              <a:gd name="connsiteX620" fmla="*/ 1149133 w 7467600"/>
              <a:gd name="connsiteY620" fmla="*/ 1971513 h 6858000"/>
              <a:gd name="connsiteX621" fmla="*/ 1333952 w 7467600"/>
              <a:gd name="connsiteY621" fmla="*/ 2251620 h 6858000"/>
              <a:gd name="connsiteX622" fmla="*/ 1337329 w 7467600"/>
              <a:gd name="connsiteY622" fmla="*/ 2258350 h 6858000"/>
              <a:gd name="connsiteX623" fmla="*/ 1014726 w 7467600"/>
              <a:gd name="connsiteY623" fmla="*/ 1615556 h 6858000"/>
              <a:gd name="connsiteX624" fmla="*/ 678222 w 7467600"/>
              <a:gd name="connsiteY624" fmla="*/ 1248670 h 6858000"/>
              <a:gd name="connsiteX625" fmla="*/ 6691602 w 7467600"/>
              <a:gd name="connsiteY625" fmla="*/ 1140573 h 6858000"/>
              <a:gd name="connsiteX626" fmla="*/ 6571100 w 7467600"/>
              <a:gd name="connsiteY626" fmla="*/ 1183662 h 6858000"/>
              <a:gd name="connsiteX627" fmla="*/ 6241687 w 7467600"/>
              <a:gd name="connsiteY627" fmla="*/ 1257600 h 6858000"/>
              <a:gd name="connsiteX628" fmla="*/ 5693009 w 7467600"/>
              <a:gd name="connsiteY628" fmla="*/ 1478256 h 6858000"/>
              <a:gd name="connsiteX629" fmla="*/ 6548420 w 7467600"/>
              <a:gd name="connsiteY629" fmla="*/ 1214599 h 6858000"/>
              <a:gd name="connsiteX630" fmla="*/ 6605473 w 7467600"/>
              <a:gd name="connsiteY630" fmla="*/ 1184686 h 6858000"/>
              <a:gd name="connsiteX631" fmla="*/ 6691602 w 7467600"/>
              <a:gd name="connsiteY631" fmla="*/ 1140573 h 6858000"/>
              <a:gd name="connsiteX632" fmla="*/ 4002475 w 7467600"/>
              <a:gd name="connsiteY632" fmla="*/ 1037802 h 6858000"/>
              <a:gd name="connsiteX633" fmla="*/ 4000324 w 7467600"/>
              <a:gd name="connsiteY633" fmla="*/ 1039362 h 6858000"/>
              <a:gd name="connsiteX634" fmla="*/ 4002862 w 7467600"/>
              <a:gd name="connsiteY634" fmla="*/ 1042866 h 6858000"/>
              <a:gd name="connsiteX635" fmla="*/ 4002475 w 7467600"/>
              <a:gd name="connsiteY635" fmla="*/ 1037802 h 6858000"/>
              <a:gd name="connsiteX636" fmla="*/ 506322 w 7467600"/>
              <a:gd name="connsiteY636" fmla="*/ 1020997 h 6858000"/>
              <a:gd name="connsiteX637" fmla="*/ 533068 w 7467600"/>
              <a:gd name="connsiteY637" fmla="*/ 1029409 h 6858000"/>
              <a:gd name="connsiteX638" fmla="*/ 1232525 w 7467600"/>
              <a:gd name="connsiteY638" fmla="*/ 1804675 h 6858000"/>
              <a:gd name="connsiteX639" fmla="*/ 1388858 w 7467600"/>
              <a:gd name="connsiteY639" fmla="*/ 2368011 h 6858000"/>
              <a:gd name="connsiteX640" fmla="*/ 1384098 w 7467600"/>
              <a:gd name="connsiteY640" fmla="*/ 2378125 h 6858000"/>
              <a:gd name="connsiteX641" fmla="*/ 1425393 w 7467600"/>
              <a:gd name="connsiteY641" fmla="*/ 2589124 h 6858000"/>
              <a:gd name="connsiteX642" fmla="*/ 1424001 w 7467600"/>
              <a:gd name="connsiteY642" fmla="*/ 2597541 h 6858000"/>
              <a:gd name="connsiteX643" fmla="*/ 2152729 w 7467600"/>
              <a:gd name="connsiteY643" fmla="*/ 2864487 h 6858000"/>
              <a:gd name="connsiteX644" fmla="*/ 2020609 w 7467600"/>
              <a:gd name="connsiteY644" fmla="*/ 2539671 h 6858000"/>
              <a:gd name="connsiteX645" fmla="*/ 2018920 w 7467600"/>
              <a:gd name="connsiteY645" fmla="*/ 2536309 h 6858000"/>
              <a:gd name="connsiteX646" fmla="*/ 1342441 w 7467600"/>
              <a:gd name="connsiteY646" fmla="*/ 1173017 h 6858000"/>
              <a:gd name="connsiteX647" fmla="*/ 1367925 w 7467600"/>
              <a:gd name="connsiteY647" fmla="*/ 1135648 h 6858000"/>
              <a:gd name="connsiteX648" fmla="*/ 1771401 w 7467600"/>
              <a:gd name="connsiteY648" fmla="*/ 1806673 h 6858000"/>
              <a:gd name="connsiteX649" fmla="*/ 1972385 w 7467600"/>
              <a:gd name="connsiteY649" fmla="*/ 2198735 h 6858000"/>
              <a:gd name="connsiteX650" fmla="*/ 2040892 w 7467600"/>
              <a:gd name="connsiteY650" fmla="*/ 2405205 h 6858000"/>
              <a:gd name="connsiteX651" fmla="*/ 2131689 w 7467600"/>
              <a:gd name="connsiteY651" fmla="*/ 1936926 h 6858000"/>
              <a:gd name="connsiteX652" fmla="*/ 2454820 w 7467600"/>
              <a:gd name="connsiteY652" fmla="*/ 1248808 h 6858000"/>
              <a:gd name="connsiteX653" fmla="*/ 2492512 w 7467600"/>
              <a:gd name="connsiteY653" fmla="*/ 1302920 h 6858000"/>
              <a:gd name="connsiteX654" fmla="*/ 2081216 w 7467600"/>
              <a:gd name="connsiteY654" fmla="*/ 2527513 h 6858000"/>
              <a:gd name="connsiteX655" fmla="*/ 2081211 w 7467600"/>
              <a:gd name="connsiteY655" fmla="*/ 2528916 h 6858000"/>
              <a:gd name="connsiteX656" fmla="*/ 2199067 w 7467600"/>
              <a:gd name="connsiteY656" fmla="*/ 2884061 h 6858000"/>
              <a:gd name="connsiteX657" fmla="*/ 3192586 w 7467600"/>
              <a:gd name="connsiteY657" fmla="*/ 3411496 h 6858000"/>
              <a:gd name="connsiteX658" fmla="*/ 3182620 w 7467600"/>
              <a:gd name="connsiteY658" fmla="*/ 3483279 h 6858000"/>
              <a:gd name="connsiteX659" fmla="*/ 2435119 w 7467600"/>
              <a:gd name="connsiteY659" fmla="*/ 3080173 h 6858000"/>
              <a:gd name="connsiteX660" fmla="*/ 2410152 w 7467600"/>
              <a:gd name="connsiteY660" fmla="*/ 3063751 h 6858000"/>
              <a:gd name="connsiteX661" fmla="*/ 2408099 w 7467600"/>
              <a:gd name="connsiteY661" fmla="*/ 3064403 h 6858000"/>
              <a:gd name="connsiteX662" fmla="*/ 2407218 w 7467600"/>
              <a:gd name="connsiteY662" fmla="*/ 3070324 h 6858000"/>
              <a:gd name="connsiteX663" fmla="*/ 2380138 w 7467600"/>
              <a:gd name="connsiteY663" fmla="*/ 3099341 h 6858000"/>
              <a:gd name="connsiteX664" fmla="*/ 1765923 w 7467600"/>
              <a:gd name="connsiteY664" fmla="*/ 3581043 h 6858000"/>
              <a:gd name="connsiteX665" fmla="*/ 1702258 w 7467600"/>
              <a:gd name="connsiteY665" fmla="*/ 3612286 h 6858000"/>
              <a:gd name="connsiteX666" fmla="*/ 1538370 w 7467600"/>
              <a:gd name="connsiteY666" fmla="*/ 3811804 h 6858000"/>
              <a:gd name="connsiteX667" fmla="*/ 542867 w 7467600"/>
              <a:gd name="connsiteY667" fmla="*/ 4944092 h 6858000"/>
              <a:gd name="connsiteX668" fmla="*/ 515800 w 7467600"/>
              <a:gd name="connsiteY668" fmla="*/ 4862180 h 6858000"/>
              <a:gd name="connsiteX669" fmla="*/ 909145 w 7467600"/>
              <a:gd name="connsiteY669" fmla="*/ 4199225 h 6858000"/>
              <a:gd name="connsiteX670" fmla="*/ 1214067 w 7467600"/>
              <a:gd name="connsiteY670" fmla="*/ 3908561 h 6858000"/>
              <a:gd name="connsiteX671" fmla="*/ 640967 w 7467600"/>
              <a:gd name="connsiteY671" fmla="*/ 4105601 h 6858000"/>
              <a:gd name="connsiteX672" fmla="*/ 112563 w 7467600"/>
              <a:gd name="connsiteY672" fmla="*/ 4396952 h 6858000"/>
              <a:gd name="connsiteX673" fmla="*/ 0 w 7467600"/>
              <a:gd name="connsiteY673" fmla="*/ 4466006 h 6858000"/>
              <a:gd name="connsiteX674" fmla="*/ 0 w 7467600"/>
              <a:gd name="connsiteY674" fmla="*/ 4233763 h 6858000"/>
              <a:gd name="connsiteX675" fmla="*/ 36881 w 7467600"/>
              <a:gd name="connsiteY675" fmla="*/ 4200118 h 6858000"/>
              <a:gd name="connsiteX676" fmla="*/ 910534 w 7467600"/>
              <a:gd name="connsiteY676" fmla="*/ 3629753 h 6858000"/>
              <a:gd name="connsiteX677" fmla="*/ 1578717 w 7467600"/>
              <a:gd name="connsiteY677" fmla="*/ 3575982 h 6858000"/>
              <a:gd name="connsiteX678" fmla="*/ 2338780 w 7467600"/>
              <a:gd name="connsiteY678" fmla="*/ 3033725 h 6858000"/>
              <a:gd name="connsiteX679" fmla="*/ 1807991 w 7467600"/>
              <a:gd name="connsiteY679" fmla="*/ 2807184 h 6858000"/>
              <a:gd name="connsiteX680" fmla="*/ 1416358 w 7467600"/>
              <a:gd name="connsiteY680" fmla="*/ 3112571 h 6858000"/>
              <a:gd name="connsiteX681" fmla="*/ 939066 w 7467600"/>
              <a:gd name="connsiteY681" fmla="*/ 3378798 h 6858000"/>
              <a:gd name="connsiteX682" fmla="*/ 115099 w 7467600"/>
              <a:gd name="connsiteY682" fmla="*/ 3607650 h 6858000"/>
              <a:gd name="connsiteX683" fmla="*/ 97284 w 7467600"/>
              <a:gd name="connsiteY683" fmla="*/ 3520393 h 6858000"/>
              <a:gd name="connsiteX684" fmla="*/ 922050 w 7467600"/>
              <a:gd name="connsiteY684" fmla="*/ 3074867 h 6858000"/>
              <a:gd name="connsiteX685" fmla="*/ 1405265 w 7467600"/>
              <a:gd name="connsiteY685" fmla="*/ 3016319 h 6858000"/>
              <a:gd name="connsiteX686" fmla="*/ 1407512 w 7467600"/>
              <a:gd name="connsiteY686" fmla="*/ 3018001 h 6858000"/>
              <a:gd name="connsiteX687" fmla="*/ 1726266 w 7467600"/>
              <a:gd name="connsiteY687" fmla="*/ 2777274 h 6858000"/>
              <a:gd name="connsiteX688" fmla="*/ 625390 w 7467600"/>
              <a:gd name="connsiteY688" fmla="*/ 2514541 h 6858000"/>
              <a:gd name="connsiteX689" fmla="*/ 619799 w 7467600"/>
              <a:gd name="connsiteY689" fmla="*/ 2527180 h 6858000"/>
              <a:gd name="connsiteX690" fmla="*/ 310030 w 7467600"/>
              <a:gd name="connsiteY690" fmla="*/ 2771818 h 6858000"/>
              <a:gd name="connsiteX691" fmla="*/ 173877 w 7467600"/>
              <a:gd name="connsiteY691" fmla="*/ 2937056 h 6858000"/>
              <a:gd name="connsiteX692" fmla="*/ 77889 w 7467600"/>
              <a:gd name="connsiteY692" fmla="*/ 3138440 h 6858000"/>
              <a:gd name="connsiteX693" fmla="*/ 0 w 7467600"/>
              <a:gd name="connsiteY693" fmla="*/ 3271395 h 6858000"/>
              <a:gd name="connsiteX694" fmla="*/ 0 w 7467600"/>
              <a:gd name="connsiteY694" fmla="*/ 3153002 h 6858000"/>
              <a:gd name="connsiteX695" fmla="*/ 2386 w 7467600"/>
              <a:gd name="connsiteY695" fmla="*/ 3149203 h 6858000"/>
              <a:gd name="connsiteX696" fmla="*/ 89753 w 7467600"/>
              <a:gd name="connsiteY696" fmla="*/ 2987702 h 6858000"/>
              <a:gd name="connsiteX697" fmla="*/ 76869 w 7467600"/>
              <a:gd name="connsiteY697" fmla="*/ 3005404 h 6858000"/>
              <a:gd name="connsiteX698" fmla="*/ 32049 w 7467600"/>
              <a:gd name="connsiteY698" fmla="*/ 3065814 h 6858000"/>
              <a:gd name="connsiteX699" fmla="*/ 0 w 7467600"/>
              <a:gd name="connsiteY699" fmla="*/ 3108744 h 6858000"/>
              <a:gd name="connsiteX700" fmla="*/ 0 w 7467600"/>
              <a:gd name="connsiteY700" fmla="*/ 3058059 h 6858000"/>
              <a:gd name="connsiteX701" fmla="*/ 7610 w 7467600"/>
              <a:gd name="connsiteY701" fmla="*/ 3047889 h 6858000"/>
              <a:gd name="connsiteX702" fmla="*/ 52419 w 7467600"/>
              <a:gd name="connsiteY702" fmla="*/ 2987479 h 6858000"/>
              <a:gd name="connsiteX703" fmla="*/ 59142 w 7467600"/>
              <a:gd name="connsiteY703" fmla="*/ 2978488 h 6858000"/>
              <a:gd name="connsiteX704" fmla="*/ 0 w 7467600"/>
              <a:gd name="connsiteY704" fmla="*/ 3015334 h 6858000"/>
              <a:gd name="connsiteX705" fmla="*/ 0 w 7467600"/>
              <a:gd name="connsiteY705" fmla="*/ 2914286 h 6858000"/>
              <a:gd name="connsiteX706" fmla="*/ 36383 w 7467600"/>
              <a:gd name="connsiteY706" fmla="*/ 2901128 h 6858000"/>
              <a:gd name="connsiteX707" fmla="*/ 156329 w 7467600"/>
              <a:gd name="connsiteY707" fmla="*/ 2840533 h 6858000"/>
              <a:gd name="connsiteX708" fmla="*/ 358355 w 7467600"/>
              <a:gd name="connsiteY708" fmla="*/ 2620471 h 6858000"/>
              <a:gd name="connsiteX709" fmla="*/ 510577 w 7467600"/>
              <a:gd name="connsiteY709" fmla="*/ 2501244 h 6858000"/>
              <a:gd name="connsiteX710" fmla="*/ 211967 w 7467600"/>
              <a:gd name="connsiteY710" fmla="*/ 2479171 h 6858000"/>
              <a:gd name="connsiteX711" fmla="*/ 0 w 7467600"/>
              <a:gd name="connsiteY711" fmla="*/ 2476398 h 6858000"/>
              <a:gd name="connsiteX712" fmla="*/ 0 w 7467600"/>
              <a:gd name="connsiteY712" fmla="*/ 2389189 h 6858000"/>
              <a:gd name="connsiteX713" fmla="*/ 103062 w 7467600"/>
              <a:gd name="connsiteY713" fmla="*/ 2389518 h 6858000"/>
              <a:gd name="connsiteX714" fmla="*/ 510734 w 7467600"/>
              <a:gd name="connsiteY714" fmla="*/ 2416201 h 6858000"/>
              <a:gd name="connsiteX715" fmla="*/ 279257 w 7467600"/>
              <a:gd name="connsiteY715" fmla="*/ 2092102 h 6858000"/>
              <a:gd name="connsiteX716" fmla="*/ 65265 w 7467600"/>
              <a:gd name="connsiteY716" fmla="*/ 2006049 h 6858000"/>
              <a:gd name="connsiteX717" fmla="*/ 0 w 7467600"/>
              <a:gd name="connsiteY717" fmla="*/ 1982532 h 6858000"/>
              <a:gd name="connsiteX718" fmla="*/ 0 w 7467600"/>
              <a:gd name="connsiteY718" fmla="*/ 1912789 h 6858000"/>
              <a:gd name="connsiteX719" fmla="*/ 97460 w 7467600"/>
              <a:gd name="connsiteY719" fmla="*/ 1953725 h 6858000"/>
              <a:gd name="connsiteX720" fmla="*/ 221272 w 7467600"/>
              <a:gd name="connsiteY720" fmla="*/ 1980766 h 6858000"/>
              <a:gd name="connsiteX721" fmla="*/ 116765 w 7467600"/>
              <a:gd name="connsiteY721" fmla="*/ 1911033 h 6858000"/>
              <a:gd name="connsiteX722" fmla="*/ 16405 w 7467600"/>
              <a:gd name="connsiteY722" fmla="*/ 1803412 h 6858000"/>
              <a:gd name="connsiteX723" fmla="*/ 0 w 7467600"/>
              <a:gd name="connsiteY723" fmla="*/ 1784777 h 6858000"/>
              <a:gd name="connsiteX724" fmla="*/ 0 w 7467600"/>
              <a:gd name="connsiteY724" fmla="*/ 1740082 h 6858000"/>
              <a:gd name="connsiteX725" fmla="*/ 39394 w 7467600"/>
              <a:gd name="connsiteY725" fmla="*/ 1784856 h 6858000"/>
              <a:gd name="connsiteX726" fmla="*/ 135813 w 7467600"/>
              <a:gd name="connsiteY726" fmla="*/ 1888838 h 6858000"/>
              <a:gd name="connsiteX727" fmla="*/ 242575 w 7467600"/>
              <a:gd name="connsiteY727" fmla="*/ 1958841 h 6858000"/>
              <a:gd name="connsiteX728" fmla="*/ 82197 w 7467600"/>
              <a:gd name="connsiteY728" fmla="*/ 1754826 h 6858000"/>
              <a:gd name="connsiteX729" fmla="*/ 0 w 7467600"/>
              <a:gd name="connsiteY729" fmla="*/ 1679650 h 6858000"/>
              <a:gd name="connsiteX730" fmla="*/ 0 w 7467600"/>
              <a:gd name="connsiteY730" fmla="*/ 1602463 h 6858000"/>
              <a:gd name="connsiteX731" fmla="*/ 84689 w 7467600"/>
              <a:gd name="connsiteY731" fmla="*/ 1677442 h 6858000"/>
              <a:gd name="connsiteX732" fmla="*/ 298437 w 7467600"/>
              <a:gd name="connsiteY732" fmla="*/ 1968019 h 6858000"/>
              <a:gd name="connsiteX733" fmla="*/ 227269 w 7467600"/>
              <a:gd name="connsiteY733" fmla="*/ 1114064 h 6858000"/>
              <a:gd name="connsiteX734" fmla="*/ 248003 w 7467600"/>
              <a:gd name="connsiteY734" fmla="*/ 1089613 h 6858000"/>
              <a:gd name="connsiteX735" fmla="*/ 427020 w 7467600"/>
              <a:gd name="connsiteY735" fmla="*/ 1619803 h 6858000"/>
              <a:gd name="connsiteX736" fmla="*/ 340345 w 7467600"/>
              <a:gd name="connsiteY736" fmla="*/ 2027739 h 6858000"/>
              <a:gd name="connsiteX737" fmla="*/ 360865 w 7467600"/>
              <a:gd name="connsiteY737" fmla="*/ 2044827 h 6858000"/>
              <a:gd name="connsiteX738" fmla="*/ 560414 w 7467600"/>
              <a:gd name="connsiteY738" fmla="*/ 2421457 h 6858000"/>
              <a:gd name="connsiteX739" fmla="*/ 1359703 w 7467600"/>
              <a:gd name="connsiteY739" fmla="*/ 2578554 h 6858000"/>
              <a:gd name="connsiteX740" fmla="*/ 1359422 w 7467600"/>
              <a:gd name="connsiteY740" fmla="*/ 2577994 h 6858000"/>
              <a:gd name="connsiteX741" fmla="*/ 828701 w 7467600"/>
              <a:gd name="connsiteY741" fmla="*/ 1839520 h 6858000"/>
              <a:gd name="connsiteX742" fmla="*/ 494427 w 7467600"/>
              <a:gd name="connsiteY742" fmla="*/ 1092333 h 6858000"/>
              <a:gd name="connsiteX743" fmla="*/ 506322 w 7467600"/>
              <a:gd name="connsiteY743" fmla="*/ 1020997 h 6858000"/>
              <a:gd name="connsiteX744" fmla="*/ 4570198 w 7467600"/>
              <a:gd name="connsiteY744" fmla="*/ 978081 h 6858000"/>
              <a:gd name="connsiteX745" fmla="*/ 4523691 w 7467600"/>
              <a:gd name="connsiteY745" fmla="*/ 1127776 h 6858000"/>
              <a:gd name="connsiteX746" fmla="*/ 4509875 w 7467600"/>
              <a:gd name="connsiteY746" fmla="*/ 1167552 h 6858000"/>
              <a:gd name="connsiteX747" fmla="*/ 4478168 w 7467600"/>
              <a:gd name="connsiteY747" fmla="*/ 1260735 h 6858000"/>
              <a:gd name="connsiteX748" fmla="*/ 4409309 w 7467600"/>
              <a:gd name="connsiteY748" fmla="*/ 1666996 h 6858000"/>
              <a:gd name="connsiteX749" fmla="*/ 4370031 w 7467600"/>
              <a:gd name="connsiteY749" fmla="*/ 1955666 h 6858000"/>
              <a:gd name="connsiteX750" fmla="*/ 4570198 w 7467600"/>
              <a:gd name="connsiteY750" fmla="*/ 978081 h 6858000"/>
              <a:gd name="connsiteX751" fmla="*/ 4557898 w 7467600"/>
              <a:gd name="connsiteY751" fmla="*/ 900011 h 6858000"/>
              <a:gd name="connsiteX752" fmla="*/ 4344840 w 7467600"/>
              <a:gd name="connsiteY752" fmla="*/ 1922038 h 6858000"/>
              <a:gd name="connsiteX753" fmla="*/ 4378710 w 7467600"/>
              <a:gd name="connsiteY753" fmla="*/ 1665516 h 6858000"/>
              <a:gd name="connsiteX754" fmla="*/ 4448798 w 7467600"/>
              <a:gd name="connsiteY754" fmla="*/ 1253024 h 6858000"/>
              <a:gd name="connsiteX755" fmla="*/ 4480315 w 7467600"/>
              <a:gd name="connsiteY755" fmla="*/ 1158454 h 6858000"/>
              <a:gd name="connsiteX756" fmla="*/ 4494133 w 7467600"/>
              <a:gd name="connsiteY756" fmla="*/ 1118676 h 6858000"/>
              <a:gd name="connsiteX757" fmla="*/ 4557898 w 7467600"/>
              <a:gd name="connsiteY757" fmla="*/ 900011 h 6858000"/>
              <a:gd name="connsiteX758" fmla="*/ 5870151 w 7467600"/>
              <a:gd name="connsiteY758" fmla="*/ 898890 h 6858000"/>
              <a:gd name="connsiteX759" fmla="*/ 5861335 w 7467600"/>
              <a:gd name="connsiteY759" fmla="*/ 899177 h 6858000"/>
              <a:gd name="connsiteX760" fmla="*/ 5843702 w 7467600"/>
              <a:gd name="connsiteY760" fmla="*/ 899748 h 6858000"/>
              <a:gd name="connsiteX761" fmla="*/ 5651107 w 7467600"/>
              <a:gd name="connsiteY761" fmla="*/ 920306 h 6858000"/>
              <a:gd name="connsiteX762" fmla="*/ 5459407 w 7467600"/>
              <a:gd name="connsiteY762" fmla="*/ 940975 h 6858000"/>
              <a:gd name="connsiteX763" fmla="*/ 5374846 w 7467600"/>
              <a:gd name="connsiteY763" fmla="*/ 941988 h 6858000"/>
              <a:gd name="connsiteX764" fmla="*/ 5256105 w 7467600"/>
              <a:gd name="connsiteY764" fmla="*/ 945632 h 6858000"/>
              <a:gd name="connsiteX765" fmla="*/ 5107071 w 7467600"/>
              <a:gd name="connsiteY765" fmla="*/ 969720 h 6858000"/>
              <a:gd name="connsiteX766" fmla="*/ 4998681 w 7467600"/>
              <a:gd name="connsiteY766" fmla="*/ 988771 h 6858000"/>
              <a:gd name="connsiteX767" fmla="*/ 5870151 w 7467600"/>
              <a:gd name="connsiteY767" fmla="*/ 898890 h 6858000"/>
              <a:gd name="connsiteX768" fmla="*/ 5504425 w 7467600"/>
              <a:gd name="connsiteY768" fmla="*/ 848067 h 6858000"/>
              <a:gd name="connsiteX769" fmla="*/ 4968849 w 7467600"/>
              <a:gd name="connsiteY769" fmla="*/ 962318 h 6858000"/>
              <a:gd name="connsiteX770" fmla="*/ 5104039 w 7467600"/>
              <a:gd name="connsiteY770" fmla="*/ 940634 h 6858000"/>
              <a:gd name="connsiteX771" fmla="*/ 5256311 w 7467600"/>
              <a:gd name="connsiteY771" fmla="*/ 916490 h 6858000"/>
              <a:gd name="connsiteX772" fmla="*/ 5377381 w 7467600"/>
              <a:gd name="connsiteY772" fmla="*/ 912671 h 6858000"/>
              <a:gd name="connsiteX773" fmla="*/ 5460148 w 7467600"/>
              <a:gd name="connsiteY773" fmla="*/ 911442 h 6858000"/>
              <a:gd name="connsiteX774" fmla="*/ 5648971 w 7467600"/>
              <a:gd name="connsiteY774" fmla="*/ 891331 h 6858000"/>
              <a:gd name="connsiteX775" fmla="*/ 5844807 w 7467600"/>
              <a:gd name="connsiteY775" fmla="*/ 870718 h 6858000"/>
              <a:gd name="connsiteX776" fmla="*/ 5862975 w 7467600"/>
              <a:gd name="connsiteY776" fmla="*/ 869756 h 6858000"/>
              <a:gd name="connsiteX777" fmla="*/ 5920887 w 7467600"/>
              <a:gd name="connsiteY777" fmla="*/ 865929 h 6858000"/>
              <a:gd name="connsiteX778" fmla="*/ 5504425 w 7467600"/>
              <a:gd name="connsiteY778" fmla="*/ 848067 h 6858000"/>
              <a:gd name="connsiteX779" fmla="*/ 3607114 w 7467600"/>
              <a:gd name="connsiteY779" fmla="*/ 467441 h 6858000"/>
              <a:gd name="connsiteX780" fmla="*/ 3296242 w 7467600"/>
              <a:gd name="connsiteY780" fmla="*/ 807991 h 6858000"/>
              <a:gd name="connsiteX781" fmla="*/ 3174674 w 7467600"/>
              <a:gd name="connsiteY781" fmla="*/ 919759 h 6858000"/>
              <a:gd name="connsiteX782" fmla="*/ 3042978 w 7467600"/>
              <a:gd name="connsiteY782" fmla="*/ 1054894 h 6858000"/>
              <a:gd name="connsiteX783" fmla="*/ 2968914 w 7467600"/>
              <a:gd name="connsiteY783" fmla="*/ 1133756 h 6858000"/>
              <a:gd name="connsiteX784" fmla="*/ 3103823 w 7467600"/>
              <a:gd name="connsiteY784" fmla="*/ 1026814 h 6858000"/>
              <a:gd name="connsiteX785" fmla="*/ 3607114 w 7467600"/>
              <a:gd name="connsiteY785" fmla="*/ 467441 h 6858000"/>
              <a:gd name="connsiteX786" fmla="*/ 3744487 w 7467600"/>
              <a:gd name="connsiteY786" fmla="*/ 383136 h 6858000"/>
              <a:gd name="connsiteX787" fmla="*/ 3970213 w 7467600"/>
              <a:gd name="connsiteY787" fmla="*/ 995559 h 6858000"/>
              <a:gd name="connsiteX788" fmla="*/ 3744487 w 7467600"/>
              <a:gd name="connsiteY788" fmla="*/ 383136 h 6858000"/>
              <a:gd name="connsiteX789" fmla="*/ 3624562 w 7467600"/>
              <a:gd name="connsiteY789" fmla="*/ 367041 h 6858000"/>
              <a:gd name="connsiteX790" fmla="*/ 3489712 w 7467600"/>
              <a:gd name="connsiteY790" fmla="*/ 485386 h 6858000"/>
              <a:gd name="connsiteX791" fmla="*/ 3182994 w 7467600"/>
              <a:gd name="connsiteY791" fmla="*/ 828265 h 6858000"/>
              <a:gd name="connsiteX792" fmla="*/ 2892114 w 7467600"/>
              <a:gd name="connsiteY792" fmla="*/ 1172635 h 6858000"/>
              <a:gd name="connsiteX793" fmla="*/ 3021459 w 7467600"/>
              <a:gd name="connsiteY793" fmla="*/ 1035385 h 6858000"/>
              <a:gd name="connsiteX794" fmla="*/ 3153873 w 7467600"/>
              <a:gd name="connsiteY794" fmla="*/ 898971 h 6858000"/>
              <a:gd name="connsiteX795" fmla="*/ 3276511 w 7467600"/>
              <a:gd name="connsiteY795" fmla="*/ 786423 h 6858000"/>
              <a:gd name="connsiteX796" fmla="*/ 3584154 w 7467600"/>
              <a:gd name="connsiteY796" fmla="*/ 448218 h 6858000"/>
              <a:gd name="connsiteX797" fmla="*/ 3624562 w 7467600"/>
              <a:gd name="connsiteY797" fmla="*/ 367041 h 6858000"/>
              <a:gd name="connsiteX798" fmla="*/ 3766672 w 7467600"/>
              <a:gd name="connsiteY798" fmla="*/ 359429 h 6858000"/>
              <a:gd name="connsiteX799" fmla="*/ 3996338 w 7467600"/>
              <a:gd name="connsiteY799" fmla="*/ 968237 h 6858000"/>
              <a:gd name="connsiteX800" fmla="*/ 3766672 w 7467600"/>
              <a:gd name="connsiteY800" fmla="*/ 359429 h 6858000"/>
              <a:gd name="connsiteX801" fmla="*/ 5805386 w 7467600"/>
              <a:gd name="connsiteY801" fmla="*/ 239240 h 6858000"/>
              <a:gd name="connsiteX802" fmla="*/ 5736947 w 7467600"/>
              <a:gd name="connsiteY802" fmla="*/ 261367 h 6858000"/>
              <a:gd name="connsiteX803" fmla="*/ 5427012 w 7467600"/>
              <a:gd name="connsiteY803" fmla="*/ 311272 h 6858000"/>
              <a:gd name="connsiteX804" fmla="*/ 5147818 w 7467600"/>
              <a:gd name="connsiteY804" fmla="*/ 322112 h 6858000"/>
              <a:gd name="connsiteX805" fmla="*/ 5060854 w 7467600"/>
              <a:gd name="connsiteY805" fmla="*/ 311882 h 6858000"/>
              <a:gd name="connsiteX806" fmla="*/ 4945989 w 7467600"/>
              <a:gd name="connsiteY806" fmla="*/ 300516 h 6858000"/>
              <a:gd name="connsiteX807" fmla="*/ 5410479 w 7467600"/>
              <a:gd name="connsiteY807" fmla="*/ 348434 h 6858000"/>
              <a:gd name="connsiteX808" fmla="*/ 5805386 w 7467600"/>
              <a:gd name="connsiteY808" fmla="*/ 239240 h 6858000"/>
              <a:gd name="connsiteX809" fmla="*/ 5905192 w 7467600"/>
              <a:gd name="connsiteY809" fmla="*/ 163079 h 6858000"/>
              <a:gd name="connsiteX810" fmla="*/ 5865655 w 7467600"/>
              <a:gd name="connsiteY810" fmla="*/ 171901 h 6858000"/>
              <a:gd name="connsiteX811" fmla="*/ 5259740 w 7467600"/>
              <a:gd name="connsiteY811" fmla="*/ 257013 h 6858000"/>
              <a:gd name="connsiteX812" fmla="*/ 5208466 w 7467600"/>
              <a:gd name="connsiteY812" fmla="*/ 257550 h 6858000"/>
              <a:gd name="connsiteX813" fmla="*/ 4980204 w 7467600"/>
              <a:gd name="connsiteY813" fmla="*/ 271903 h 6858000"/>
              <a:gd name="connsiteX814" fmla="*/ 5068068 w 7467600"/>
              <a:gd name="connsiteY814" fmla="*/ 282244 h 6858000"/>
              <a:gd name="connsiteX815" fmla="*/ 5153231 w 7467600"/>
              <a:gd name="connsiteY815" fmla="*/ 292240 h 6858000"/>
              <a:gd name="connsiteX816" fmla="*/ 5426491 w 7467600"/>
              <a:gd name="connsiteY816" fmla="*/ 281128 h 6858000"/>
              <a:gd name="connsiteX817" fmla="*/ 5731212 w 7467600"/>
              <a:gd name="connsiteY817" fmla="*/ 231951 h 6858000"/>
              <a:gd name="connsiteX818" fmla="*/ 5905192 w 7467600"/>
              <a:gd name="connsiteY818" fmla="*/ 163079 h 6858000"/>
              <a:gd name="connsiteX819" fmla="*/ 5944437 w 7467600"/>
              <a:gd name="connsiteY819" fmla="*/ 113829 h 6858000"/>
              <a:gd name="connsiteX820" fmla="*/ 5825032 w 7467600"/>
              <a:gd name="connsiteY820" fmla="*/ 146405 h 6858000"/>
              <a:gd name="connsiteX821" fmla="*/ 4955599 w 7467600"/>
              <a:gd name="connsiteY821" fmla="*/ 247008 h 6858000"/>
              <a:gd name="connsiteX822" fmla="*/ 5210104 w 7467600"/>
              <a:gd name="connsiteY822" fmla="*/ 228123 h 6858000"/>
              <a:gd name="connsiteX823" fmla="*/ 5261015 w 7467600"/>
              <a:gd name="connsiteY823" fmla="*/ 227087 h 6858000"/>
              <a:gd name="connsiteX824" fmla="*/ 5861181 w 7467600"/>
              <a:gd name="connsiteY824" fmla="*/ 143093 h 6858000"/>
              <a:gd name="connsiteX825" fmla="*/ 5961252 w 7467600"/>
              <a:gd name="connsiteY825" fmla="*/ 114820 h 6858000"/>
              <a:gd name="connsiteX826" fmla="*/ 5944437 w 7467600"/>
              <a:gd name="connsiteY826" fmla="*/ 113829 h 6858000"/>
              <a:gd name="connsiteX827" fmla="*/ 3882765 w 7467600"/>
              <a:gd name="connsiteY827" fmla="*/ 0 h 6858000"/>
              <a:gd name="connsiteX828" fmla="*/ 3995099 w 7467600"/>
              <a:gd name="connsiteY828" fmla="*/ 0 h 6858000"/>
              <a:gd name="connsiteX829" fmla="*/ 4163818 w 7467600"/>
              <a:gd name="connsiteY829" fmla="*/ 234104 h 6858000"/>
              <a:gd name="connsiteX830" fmla="*/ 4172099 w 7467600"/>
              <a:gd name="connsiteY830" fmla="*/ 234207 h 6858000"/>
              <a:gd name="connsiteX831" fmla="*/ 4784282 w 7467600"/>
              <a:gd name="connsiteY831" fmla="*/ 276561 h 6858000"/>
              <a:gd name="connsiteX832" fmla="*/ 4801687 w 7467600"/>
              <a:gd name="connsiteY832" fmla="*/ 267764 h 6858000"/>
              <a:gd name="connsiteX833" fmla="*/ 6082788 w 7467600"/>
              <a:gd name="connsiteY833" fmla="*/ 64119 h 6858000"/>
              <a:gd name="connsiteX834" fmla="*/ 6099442 w 7467600"/>
              <a:gd name="connsiteY834" fmla="*/ 82568 h 6858000"/>
              <a:gd name="connsiteX835" fmla="*/ 4804137 w 7467600"/>
              <a:gd name="connsiteY835" fmla="*/ 320931 h 6858000"/>
              <a:gd name="connsiteX836" fmla="*/ 4227047 w 7467600"/>
              <a:gd name="connsiteY836" fmla="*/ 313415 h 6858000"/>
              <a:gd name="connsiteX837" fmla="*/ 4346041 w 7467600"/>
              <a:gd name="connsiteY837" fmla="*/ 456086 h 6858000"/>
              <a:gd name="connsiteX838" fmla="*/ 4870967 w 7467600"/>
              <a:gd name="connsiteY838" fmla="*/ 963061 h 6858000"/>
              <a:gd name="connsiteX839" fmla="*/ 4889647 w 7467600"/>
              <a:gd name="connsiteY839" fmla="*/ 957147 h 6858000"/>
              <a:gd name="connsiteX840" fmla="*/ 5422504 w 7467600"/>
              <a:gd name="connsiteY840" fmla="*/ 805191 h 6858000"/>
              <a:gd name="connsiteX841" fmla="*/ 6087656 w 7467600"/>
              <a:gd name="connsiteY841" fmla="*/ 826703 h 6858000"/>
              <a:gd name="connsiteX842" fmla="*/ 6058717 w 7467600"/>
              <a:gd name="connsiteY842" fmla="*/ 865992 h 6858000"/>
              <a:gd name="connsiteX843" fmla="*/ 4974153 w 7467600"/>
              <a:gd name="connsiteY843" fmla="*/ 1045456 h 6858000"/>
              <a:gd name="connsiteX844" fmla="*/ 5627835 w 7467600"/>
              <a:gd name="connsiteY844" fmla="*/ 1472077 h 6858000"/>
              <a:gd name="connsiteX845" fmla="*/ 5629817 w 7467600"/>
              <a:gd name="connsiteY845" fmla="*/ 1471412 h 6858000"/>
              <a:gd name="connsiteX846" fmla="*/ 5634124 w 7467600"/>
              <a:gd name="connsiteY846" fmla="*/ 1470572 h 6858000"/>
              <a:gd name="connsiteX847" fmla="*/ 5755832 w 7467600"/>
              <a:gd name="connsiteY847" fmla="*/ 1383886 h 6858000"/>
              <a:gd name="connsiteX848" fmla="*/ 6014186 w 7467600"/>
              <a:gd name="connsiteY848" fmla="*/ 1279799 h 6858000"/>
              <a:gd name="connsiteX849" fmla="*/ 6901619 w 7467600"/>
              <a:gd name="connsiteY849" fmla="*/ 1047874 h 6858000"/>
              <a:gd name="connsiteX850" fmla="*/ 6931566 w 7467600"/>
              <a:gd name="connsiteY850" fmla="*/ 1062034 h 6858000"/>
              <a:gd name="connsiteX851" fmla="*/ 5790982 w 7467600"/>
              <a:gd name="connsiteY851" fmla="*/ 1561380 h 6858000"/>
              <a:gd name="connsiteX852" fmla="*/ 6188971 w 7467600"/>
              <a:gd name="connsiteY852" fmla="*/ 1755168 h 6858000"/>
              <a:gd name="connsiteX853" fmla="*/ 6202446 w 7467600"/>
              <a:gd name="connsiteY853" fmla="*/ 1752268 h 6858000"/>
              <a:gd name="connsiteX854" fmla="*/ 7179560 w 7467600"/>
              <a:gd name="connsiteY854" fmla="*/ 1467551 h 6858000"/>
              <a:gd name="connsiteX855" fmla="*/ 7158730 w 7467600"/>
              <a:gd name="connsiteY855" fmla="*/ 1507835 h 6858000"/>
              <a:gd name="connsiteX856" fmla="*/ 6326959 w 7467600"/>
              <a:gd name="connsiteY856" fmla="*/ 1817686 h 6858000"/>
              <a:gd name="connsiteX857" fmla="*/ 6537433 w 7467600"/>
              <a:gd name="connsiteY857" fmla="*/ 1907790 h 6858000"/>
              <a:gd name="connsiteX858" fmla="*/ 6550221 w 7467600"/>
              <a:gd name="connsiteY858" fmla="*/ 1910729 h 6858000"/>
              <a:gd name="connsiteX859" fmla="*/ 6964438 w 7467600"/>
              <a:gd name="connsiteY859" fmla="*/ 2209505 h 6858000"/>
              <a:gd name="connsiteX860" fmla="*/ 7367862 w 7467600"/>
              <a:gd name="connsiteY860" fmla="*/ 2806833 h 6858000"/>
              <a:gd name="connsiteX861" fmla="*/ 7364329 w 7467600"/>
              <a:gd name="connsiteY861" fmla="*/ 2826907 h 6858000"/>
              <a:gd name="connsiteX862" fmla="*/ 7290545 w 7467600"/>
              <a:gd name="connsiteY862" fmla="*/ 2850663 h 6858000"/>
              <a:gd name="connsiteX863" fmla="*/ 6472036 w 7467600"/>
              <a:gd name="connsiteY863" fmla="*/ 1959003 h 6858000"/>
              <a:gd name="connsiteX864" fmla="*/ 5792897 w 7467600"/>
              <a:gd name="connsiteY864" fmla="*/ 1647747 h 6858000"/>
              <a:gd name="connsiteX865" fmla="*/ 5842751 w 7467600"/>
              <a:gd name="connsiteY865" fmla="*/ 1816112 h 6858000"/>
              <a:gd name="connsiteX866" fmla="*/ 5847424 w 7467600"/>
              <a:gd name="connsiteY866" fmla="*/ 1815776 h 6858000"/>
              <a:gd name="connsiteX867" fmla="*/ 6399821 w 7467600"/>
              <a:gd name="connsiteY867" fmla="*/ 2344799 h 6858000"/>
              <a:gd name="connsiteX868" fmla="*/ 6323232 w 7467600"/>
              <a:gd name="connsiteY868" fmla="*/ 2389634 h 6858000"/>
              <a:gd name="connsiteX869" fmla="*/ 5942958 w 7467600"/>
              <a:gd name="connsiteY869" fmla="*/ 2077708 h 6858000"/>
              <a:gd name="connsiteX870" fmla="*/ 5921559 w 7467600"/>
              <a:gd name="connsiteY870" fmla="*/ 2378596 h 6858000"/>
              <a:gd name="connsiteX871" fmla="*/ 5817651 w 7467600"/>
              <a:gd name="connsiteY871" fmla="*/ 3023919 h 6858000"/>
              <a:gd name="connsiteX872" fmla="*/ 5729634 w 7467600"/>
              <a:gd name="connsiteY872" fmla="*/ 3051849 h 6858000"/>
              <a:gd name="connsiteX873" fmla="*/ 5611018 w 7467600"/>
              <a:gd name="connsiteY873" fmla="*/ 2316769 h 6858000"/>
              <a:gd name="connsiteX874" fmla="*/ 5687608 w 7467600"/>
              <a:gd name="connsiteY874" fmla="*/ 2039972 h 6858000"/>
              <a:gd name="connsiteX875" fmla="*/ 5657554 w 7467600"/>
              <a:gd name="connsiteY875" fmla="*/ 1576445 h 6858000"/>
              <a:gd name="connsiteX876" fmla="*/ 5150475 w 7467600"/>
              <a:gd name="connsiteY876" fmla="*/ 1274012 h 6858000"/>
              <a:gd name="connsiteX877" fmla="*/ 5349142 w 7467600"/>
              <a:gd name="connsiteY877" fmla="*/ 2204405 h 6858000"/>
              <a:gd name="connsiteX878" fmla="*/ 5262214 w 7467600"/>
              <a:gd name="connsiteY878" fmla="*/ 2233836 h 6858000"/>
              <a:gd name="connsiteX879" fmla="*/ 4981539 w 7467600"/>
              <a:gd name="connsiteY879" fmla="*/ 1542201 h 6858000"/>
              <a:gd name="connsiteX880" fmla="*/ 4958461 w 7467600"/>
              <a:gd name="connsiteY880" fmla="*/ 1136957 h 6858000"/>
              <a:gd name="connsiteX881" fmla="*/ 4655015 w 7467600"/>
              <a:gd name="connsiteY881" fmla="*/ 891426 h 6858000"/>
              <a:gd name="connsiteX882" fmla="*/ 4348002 w 7467600"/>
              <a:gd name="connsiteY882" fmla="*/ 2205895 h 6858000"/>
              <a:gd name="connsiteX883" fmla="*/ 4262250 w 7467600"/>
              <a:gd name="connsiteY883" fmla="*/ 2219972 h 6858000"/>
              <a:gd name="connsiteX884" fmla="*/ 4550611 w 7467600"/>
              <a:gd name="connsiteY884" fmla="*/ 817540 h 6858000"/>
              <a:gd name="connsiteX885" fmla="*/ 4564418 w 7467600"/>
              <a:gd name="connsiteY885" fmla="*/ 808293 h 6858000"/>
              <a:gd name="connsiteX886" fmla="*/ 4266388 w 7467600"/>
              <a:gd name="connsiteY886" fmla="*/ 500083 h 6858000"/>
              <a:gd name="connsiteX887" fmla="*/ 4032842 w 7467600"/>
              <a:gd name="connsiteY887" fmla="*/ 211809 h 6858000"/>
              <a:gd name="connsiteX888" fmla="*/ 3882765 w 7467600"/>
              <a:gd name="connsiteY888" fmla="*/ 0 h 6858000"/>
              <a:gd name="connsiteX889" fmla="*/ 3721337 w 7467600"/>
              <a:gd name="connsiteY889" fmla="*/ 0 h 6858000"/>
              <a:gd name="connsiteX890" fmla="*/ 3797544 w 7467600"/>
              <a:gd name="connsiteY890" fmla="*/ 0 h 6858000"/>
              <a:gd name="connsiteX891" fmla="*/ 3775734 w 7467600"/>
              <a:gd name="connsiteY891" fmla="*/ 95131 h 6858000"/>
              <a:gd name="connsiteX892" fmla="*/ 3724807 w 7467600"/>
              <a:gd name="connsiteY892" fmla="*/ 272257 h 6858000"/>
              <a:gd name="connsiteX893" fmla="*/ 3726844 w 7467600"/>
              <a:gd name="connsiteY893" fmla="*/ 282988 h 6858000"/>
              <a:gd name="connsiteX894" fmla="*/ 3742664 w 7467600"/>
              <a:gd name="connsiteY894" fmla="*/ 279918 h 6858000"/>
              <a:gd name="connsiteX895" fmla="*/ 4103910 w 7467600"/>
              <a:gd name="connsiteY895" fmla="*/ 1161917 h 6858000"/>
              <a:gd name="connsiteX896" fmla="*/ 4020269 w 7467600"/>
              <a:gd name="connsiteY896" fmla="*/ 1200406 h 6858000"/>
              <a:gd name="connsiteX897" fmla="*/ 3674882 w 7467600"/>
              <a:gd name="connsiteY897" fmla="*/ 488524 h 6858000"/>
              <a:gd name="connsiteX898" fmla="*/ 3132682 w 7467600"/>
              <a:gd name="connsiteY898" fmla="*/ 1072284 h 6858000"/>
              <a:gd name="connsiteX899" fmla="*/ 2716346 w 7467600"/>
              <a:gd name="connsiteY899" fmla="*/ 1276376 h 6858000"/>
              <a:gd name="connsiteX900" fmla="*/ 2716772 w 7467600"/>
              <a:gd name="connsiteY900" fmla="*/ 1255462 h 6858000"/>
              <a:gd name="connsiteX901" fmla="*/ 3471096 w 7467600"/>
              <a:gd name="connsiteY901" fmla="*/ 437072 h 6858000"/>
              <a:gd name="connsiteX902" fmla="*/ 3639057 w 7467600"/>
              <a:gd name="connsiteY902" fmla="*/ 286334 h 6858000"/>
              <a:gd name="connsiteX903" fmla="*/ 3640309 w 7467600"/>
              <a:gd name="connsiteY903" fmla="*/ 284664 h 6858000"/>
              <a:gd name="connsiteX904" fmla="*/ 3646022 w 7467600"/>
              <a:gd name="connsiteY904" fmla="*/ 276711 h 6858000"/>
              <a:gd name="connsiteX905" fmla="*/ 3707943 w 7467600"/>
              <a:gd name="connsiteY905" fmla="*/ 65958 h 6858000"/>
              <a:gd name="connsiteX906" fmla="*/ 3721337 w 7467600"/>
              <a:gd name="connsiteY906" fmla="*/ 0 h 6858000"/>
              <a:gd name="connsiteX907" fmla="*/ 2867960 w 7467600"/>
              <a:gd name="connsiteY907" fmla="*/ 0 h 6858000"/>
              <a:gd name="connsiteX908" fmla="*/ 2926351 w 7467600"/>
              <a:gd name="connsiteY908" fmla="*/ 0 h 6858000"/>
              <a:gd name="connsiteX909" fmla="*/ 2902823 w 7467600"/>
              <a:gd name="connsiteY909" fmla="*/ 262929 h 6858000"/>
              <a:gd name="connsiteX910" fmla="*/ 2940663 w 7467600"/>
              <a:gd name="connsiteY910" fmla="*/ 140884 h 6858000"/>
              <a:gd name="connsiteX911" fmla="*/ 2947039 w 7467600"/>
              <a:gd name="connsiteY911" fmla="*/ 122524 h 6858000"/>
              <a:gd name="connsiteX912" fmla="*/ 2984316 w 7467600"/>
              <a:gd name="connsiteY912" fmla="*/ 0 h 6858000"/>
              <a:gd name="connsiteX913" fmla="*/ 3016114 w 7467600"/>
              <a:gd name="connsiteY913" fmla="*/ 0 h 6858000"/>
              <a:gd name="connsiteX914" fmla="*/ 2979949 w 7467600"/>
              <a:gd name="connsiteY914" fmla="*/ 119274 h 6858000"/>
              <a:gd name="connsiteX915" fmla="*/ 3023879 w 7467600"/>
              <a:gd name="connsiteY915" fmla="*/ 0 h 6858000"/>
              <a:gd name="connsiteX916" fmla="*/ 3105400 w 7467600"/>
              <a:gd name="connsiteY916" fmla="*/ 0 h 6858000"/>
              <a:gd name="connsiteX917" fmla="*/ 3094669 w 7467600"/>
              <a:gd name="connsiteY917" fmla="*/ 30308 h 6858000"/>
              <a:gd name="connsiteX918" fmla="*/ 2901945 w 7467600"/>
              <a:gd name="connsiteY918" fmla="*/ 466538 h 6858000"/>
              <a:gd name="connsiteX919" fmla="*/ 2815209 w 7467600"/>
              <a:gd name="connsiteY919" fmla="*/ 497361 h 6858000"/>
              <a:gd name="connsiteX920" fmla="*/ 2844845 w 7467600"/>
              <a:gd name="connsiteY920" fmla="*/ 127638 h 6858000"/>
              <a:gd name="connsiteX921" fmla="*/ 2867960 w 7467600"/>
              <a:gd name="connsiteY921" fmla="*/ 0 h 6858000"/>
              <a:gd name="connsiteX922" fmla="*/ 1057230 w 7467600"/>
              <a:gd name="connsiteY922" fmla="*/ 0 h 6858000"/>
              <a:gd name="connsiteX923" fmla="*/ 1111003 w 7467600"/>
              <a:gd name="connsiteY923" fmla="*/ 0 h 6858000"/>
              <a:gd name="connsiteX924" fmla="*/ 1125553 w 7467600"/>
              <a:gd name="connsiteY924" fmla="*/ 52588 h 6858000"/>
              <a:gd name="connsiteX925" fmla="*/ 1304276 w 7467600"/>
              <a:gd name="connsiteY925" fmla="*/ 476275 h 6858000"/>
              <a:gd name="connsiteX926" fmla="*/ 1492066 w 7467600"/>
              <a:gd name="connsiteY926" fmla="*/ 886333 h 6858000"/>
              <a:gd name="connsiteX927" fmla="*/ 1423698 w 7467600"/>
              <a:gd name="connsiteY927" fmla="*/ 710817 h 6858000"/>
              <a:gd name="connsiteX928" fmla="*/ 1357609 w 7467600"/>
              <a:gd name="connsiteY928" fmla="*/ 532892 h 6858000"/>
              <a:gd name="connsiteX929" fmla="*/ 1309550 w 7467600"/>
              <a:gd name="connsiteY929" fmla="*/ 374031 h 6858000"/>
              <a:gd name="connsiteX930" fmla="*/ 1193673 w 7467600"/>
              <a:gd name="connsiteY930" fmla="*/ 49533 h 6858000"/>
              <a:gd name="connsiteX931" fmla="*/ 1164391 w 7467600"/>
              <a:gd name="connsiteY931" fmla="*/ 0 h 6858000"/>
              <a:gd name="connsiteX932" fmla="*/ 1200666 w 7467600"/>
              <a:gd name="connsiteY932" fmla="*/ 0 h 6858000"/>
              <a:gd name="connsiteX933" fmla="*/ 1223408 w 7467600"/>
              <a:gd name="connsiteY933" fmla="*/ 38996 h 6858000"/>
              <a:gd name="connsiteX934" fmla="*/ 1339635 w 7467600"/>
              <a:gd name="connsiteY934" fmla="*/ 365517 h 6858000"/>
              <a:gd name="connsiteX935" fmla="*/ 1387469 w 7467600"/>
              <a:gd name="connsiteY935" fmla="*/ 523079 h 6858000"/>
              <a:gd name="connsiteX936" fmla="*/ 1452685 w 7467600"/>
              <a:gd name="connsiteY936" fmla="*/ 699806 h 6858000"/>
              <a:gd name="connsiteX937" fmla="*/ 1492092 w 7467600"/>
              <a:gd name="connsiteY937" fmla="*/ 800424 h 6858000"/>
              <a:gd name="connsiteX938" fmla="*/ 1455302 w 7467600"/>
              <a:gd name="connsiteY938" fmla="*/ 632913 h 6858000"/>
              <a:gd name="connsiteX939" fmla="*/ 1222336 w 7467600"/>
              <a:gd name="connsiteY939" fmla="*/ 9480 h 6858000"/>
              <a:gd name="connsiteX940" fmla="*/ 1214634 w 7467600"/>
              <a:gd name="connsiteY940" fmla="*/ 0 h 6858000"/>
              <a:gd name="connsiteX941" fmla="*/ 1289827 w 7467600"/>
              <a:gd name="connsiteY941" fmla="*/ 0 h 6858000"/>
              <a:gd name="connsiteX942" fmla="*/ 1321076 w 7467600"/>
              <a:gd name="connsiteY942" fmla="*/ 59722 h 6858000"/>
              <a:gd name="connsiteX943" fmla="*/ 1512579 w 7467600"/>
              <a:gd name="connsiteY943" fmla="*/ 626441 h 6858000"/>
              <a:gd name="connsiteX944" fmla="*/ 1506076 w 7467600"/>
              <a:gd name="connsiteY944" fmla="*/ 1089289 h 6858000"/>
              <a:gd name="connsiteX945" fmla="*/ 1486346 w 7467600"/>
              <a:gd name="connsiteY945" fmla="*/ 1079919 h 6858000"/>
              <a:gd name="connsiteX946" fmla="*/ 1070511 w 7467600"/>
              <a:gd name="connsiteY946" fmla="*/ 48609 h 6858000"/>
              <a:gd name="connsiteX947" fmla="*/ 1057230 w 7467600"/>
              <a:gd name="connsiteY947" fmla="*/ 0 h 6858000"/>
              <a:gd name="connsiteX948" fmla="*/ 43151 w 7467600"/>
              <a:gd name="connsiteY948" fmla="*/ 0 h 6858000"/>
              <a:gd name="connsiteX949" fmla="*/ 95283 w 7467600"/>
              <a:gd name="connsiteY949" fmla="*/ 0 h 6858000"/>
              <a:gd name="connsiteX950" fmla="*/ 300708 w 7467600"/>
              <a:gd name="connsiteY950" fmla="*/ 154571 h 6858000"/>
              <a:gd name="connsiteX951" fmla="*/ 530414 w 7467600"/>
              <a:gd name="connsiteY951" fmla="*/ 354673 h 6858000"/>
              <a:gd name="connsiteX952" fmla="*/ 333785 w 7467600"/>
              <a:gd name="connsiteY952" fmla="*/ 161564 h 6858000"/>
              <a:gd name="connsiteX953" fmla="*/ 147005 w 7467600"/>
              <a:gd name="connsiteY953" fmla="*/ 0 h 6858000"/>
              <a:gd name="connsiteX954" fmla="*/ 272509 w 7467600"/>
              <a:gd name="connsiteY954" fmla="*/ 0 h 6858000"/>
              <a:gd name="connsiteX955" fmla="*/ 326276 w 7467600"/>
              <a:gd name="connsiteY955" fmla="*/ 45847 h 6858000"/>
              <a:gd name="connsiteX956" fmla="*/ 823759 w 7467600"/>
              <a:gd name="connsiteY956" fmla="*/ 574145 h 6858000"/>
              <a:gd name="connsiteX957" fmla="*/ 811254 w 7467600"/>
              <a:gd name="connsiteY957" fmla="*/ 665546 h 6858000"/>
              <a:gd name="connsiteX958" fmla="*/ 154042 w 7467600"/>
              <a:gd name="connsiteY958" fmla="*/ 261522 h 6858000"/>
              <a:gd name="connsiteX959" fmla="*/ 13550 w 7467600"/>
              <a:gd name="connsiteY959" fmla="*/ 158423 h 6858000"/>
              <a:gd name="connsiteX960" fmla="*/ 0 w 7467600"/>
              <a:gd name="connsiteY960" fmla="*/ 146618 h 6858000"/>
              <a:gd name="connsiteX961" fmla="*/ 0 w 7467600"/>
              <a:gd name="connsiteY961" fmla="*/ 59161 h 6858000"/>
              <a:gd name="connsiteX962" fmla="*/ 45427 w 7467600"/>
              <a:gd name="connsiteY962" fmla="*/ 101078 h 6858000"/>
              <a:gd name="connsiteX963" fmla="*/ 630103 w 7467600"/>
              <a:gd name="connsiteY963" fmla="*/ 485885 h 6858000"/>
              <a:gd name="connsiteX964" fmla="*/ 532040 w 7467600"/>
              <a:gd name="connsiteY964" fmla="*/ 399359 h 6858000"/>
              <a:gd name="connsiteX965" fmla="*/ 517618 w 7467600"/>
              <a:gd name="connsiteY965" fmla="*/ 385726 h 6858000"/>
              <a:gd name="connsiteX966" fmla="*/ 285074 w 7467600"/>
              <a:gd name="connsiteY966" fmla="*/ 182755 h 6858000"/>
              <a:gd name="connsiteX967" fmla="*/ 43151 w 7467600"/>
              <a:gd name="connsiteY96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5845526 h 6858000"/>
              <a:gd name="connsiteX77" fmla="*/ 7467600 w 7467600"/>
              <a:gd name="connsiteY77" fmla="*/ 6012219 h 6858000"/>
              <a:gd name="connsiteX78" fmla="*/ 7356878 w 7467600"/>
              <a:gd name="connsiteY78" fmla="*/ 5981332 h 6858000"/>
              <a:gd name="connsiteX79" fmla="*/ 7467600 w 7467600"/>
              <a:gd name="connsiteY79" fmla="*/ 6117703 h 6858000"/>
              <a:gd name="connsiteX80" fmla="*/ 7467600 w 7467600"/>
              <a:gd name="connsiteY80" fmla="*/ 6163634 h 6858000"/>
              <a:gd name="connsiteX81" fmla="*/ 7403637 w 7467600"/>
              <a:gd name="connsiteY81" fmla="*/ 6083957 h 6858000"/>
              <a:gd name="connsiteX82" fmla="*/ 7254615 w 7467600"/>
              <a:gd name="connsiteY82" fmla="*/ 5911918 h 6858000"/>
              <a:gd name="connsiteX83" fmla="*/ 7312589 w 7467600"/>
              <a:gd name="connsiteY83" fmla="*/ 5982309 h 6858000"/>
              <a:gd name="connsiteX84" fmla="*/ 7448321 w 7467600"/>
              <a:gd name="connsiteY84" fmla="*/ 6190991 h 6858000"/>
              <a:gd name="connsiteX85" fmla="*/ 7467600 w 7467600"/>
              <a:gd name="connsiteY85" fmla="*/ 6221686 h 6858000"/>
              <a:gd name="connsiteX86" fmla="*/ 7467600 w 7467600"/>
              <a:gd name="connsiteY86" fmla="*/ 6334256 h 6858000"/>
              <a:gd name="connsiteX87" fmla="*/ 7454976 w 7467600"/>
              <a:gd name="connsiteY87" fmla="*/ 6318297 h 6858000"/>
              <a:gd name="connsiteX88" fmla="*/ 1456157 w 7467600"/>
              <a:gd name="connsiteY88" fmla="*/ 5371404 h 6858000"/>
              <a:gd name="connsiteX89" fmla="*/ 1244432 w 7467600"/>
              <a:gd name="connsiteY89" fmla="*/ 5385601 h 6858000"/>
              <a:gd name="connsiteX90" fmla="*/ 973990 w 7467600"/>
              <a:gd name="connsiteY90" fmla="*/ 5424940 h 6858000"/>
              <a:gd name="connsiteX91" fmla="*/ 1103809 w 7467600"/>
              <a:gd name="connsiteY91" fmla="*/ 5433720 h 6858000"/>
              <a:gd name="connsiteX92" fmla="*/ 1123454 w 7467600"/>
              <a:gd name="connsiteY92" fmla="*/ 5435727 h 6858000"/>
              <a:gd name="connsiteX93" fmla="*/ 1737017 w 7467600"/>
              <a:gd name="connsiteY93" fmla="*/ 5452183 h 6858000"/>
              <a:gd name="connsiteX94" fmla="*/ 1824397 w 7467600"/>
              <a:gd name="connsiteY94" fmla="*/ 5447757 h 6858000"/>
              <a:gd name="connsiteX95" fmla="*/ 2070059 w 7467600"/>
              <a:gd name="connsiteY95" fmla="*/ 5441660 h 6858000"/>
              <a:gd name="connsiteX96" fmla="*/ 1456157 w 7467600"/>
              <a:gd name="connsiteY96" fmla="*/ 5371404 h 6858000"/>
              <a:gd name="connsiteX97" fmla="*/ 4988186 w 7467600"/>
              <a:gd name="connsiteY97" fmla="*/ 5216467 h 6858000"/>
              <a:gd name="connsiteX98" fmla="*/ 4777334 w 7467600"/>
              <a:gd name="connsiteY98" fmla="*/ 5406072 h 6858000"/>
              <a:gd name="connsiteX99" fmla="*/ 4718341 w 7467600"/>
              <a:gd name="connsiteY99" fmla="*/ 5468043 h 6858000"/>
              <a:gd name="connsiteX100" fmla="*/ 4604655 w 7467600"/>
              <a:gd name="connsiteY100" fmla="*/ 5583434 h 6858000"/>
              <a:gd name="connsiteX101" fmla="*/ 4565074 w 7467600"/>
              <a:gd name="connsiteY101" fmla="*/ 5618550 h 6858000"/>
              <a:gd name="connsiteX102" fmla="*/ 4988186 w 7467600"/>
              <a:gd name="connsiteY102" fmla="*/ 5216467 h 6858000"/>
              <a:gd name="connsiteX103" fmla="*/ 4978032 w 7467600"/>
              <a:gd name="connsiteY103" fmla="*/ 5183809 h 6858000"/>
              <a:gd name="connsiteX104" fmla="*/ 4463413 w 7467600"/>
              <a:gd name="connsiteY104" fmla="*/ 5615162 h 6858000"/>
              <a:gd name="connsiteX105" fmla="*/ 4358134 w 7467600"/>
              <a:gd name="connsiteY105" fmla="*/ 5742791 h 6858000"/>
              <a:gd name="connsiteX106" fmla="*/ 4376219 w 7467600"/>
              <a:gd name="connsiteY106" fmla="*/ 5729027 h 6858000"/>
              <a:gd name="connsiteX107" fmla="*/ 4582340 w 7467600"/>
              <a:gd name="connsiteY107" fmla="*/ 5561037 h 6858000"/>
              <a:gd name="connsiteX108" fmla="*/ 4694684 w 7467600"/>
              <a:gd name="connsiteY108" fmla="*/ 5447098 h 6858000"/>
              <a:gd name="connsiteX109" fmla="*/ 4754123 w 7467600"/>
              <a:gd name="connsiteY109" fmla="*/ 5384643 h 6858000"/>
              <a:gd name="connsiteX110" fmla="*/ 4978032 w 7467600"/>
              <a:gd name="connsiteY110" fmla="*/ 5183809 h 6858000"/>
              <a:gd name="connsiteX111" fmla="*/ 1903353 w 7467600"/>
              <a:gd name="connsiteY111" fmla="*/ 5044827 h 6858000"/>
              <a:gd name="connsiteX112" fmla="*/ 1936931 w 7467600"/>
              <a:gd name="connsiteY112" fmla="*/ 5093954 h 6858000"/>
              <a:gd name="connsiteX113" fmla="*/ 2195868 w 7467600"/>
              <a:gd name="connsiteY113" fmla="*/ 5396574 h 6858000"/>
              <a:gd name="connsiteX114" fmla="*/ 2088852 w 7467600"/>
              <a:gd name="connsiteY114" fmla="*/ 5166123 h 6858000"/>
              <a:gd name="connsiteX115" fmla="*/ 1958241 w 7467600"/>
              <a:gd name="connsiteY115" fmla="*/ 5067955 h 6858000"/>
              <a:gd name="connsiteX116" fmla="*/ 1903353 w 7467600"/>
              <a:gd name="connsiteY116" fmla="*/ 5044827 h 6858000"/>
              <a:gd name="connsiteX117" fmla="*/ 1979378 w 7467600"/>
              <a:gd name="connsiteY117" fmla="*/ 4769504 h 6858000"/>
              <a:gd name="connsiteX118" fmla="*/ 2882120 w 7467600"/>
              <a:gd name="connsiteY118" fmla="*/ 5064547 h 6858000"/>
              <a:gd name="connsiteX119" fmla="*/ 2793103 w 7467600"/>
              <a:gd name="connsiteY119" fmla="*/ 5039699 h 6858000"/>
              <a:gd name="connsiteX120" fmla="*/ 2770041 w 7467600"/>
              <a:gd name="connsiteY120" fmla="*/ 5033634 h 6858000"/>
              <a:gd name="connsiteX121" fmla="*/ 1979378 w 7467600"/>
              <a:gd name="connsiteY121" fmla="*/ 4769504 h 6858000"/>
              <a:gd name="connsiteX122" fmla="*/ 1927410 w 7467600"/>
              <a:gd name="connsiteY122" fmla="*/ 4716164 h 6858000"/>
              <a:gd name="connsiteX123" fmla="*/ 1959587 w 7467600"/>
              <a:gd name="connsiteY123" fmla="*/ 4728849 h 6858000"/>
              <a:gd name="connsiteX124" fmla="*/ 2777707 w 7467600"/>
              <a:gd name="connsiteY124" fmla="*/ 5003991 h 6858000"/>
              <a:gd name="connsiteX125" fmla="*/ 2800768 w 7467600"/>
              <a:gd name="connsiteY125" fmla="*/ 5010056 h 6858000"/>
              <a:gd name="connsiteX126" fmla="*/ 2879408 w 7467600"/>
              <a:gd name="connsiteY126" fmla="*/ 5031590 h 6858000"/>
              <a:gd name="connsiteX127" fmla="*/ 2862295 w 7467600"/>
              <a:gd name="connsiteY127" fmla="*/ 5022958 h 6858000"/>
              <a:gd name="connsiteX128" fmla="*/ 2813343 w 7467600"/>
              <a:gd name="connsiteY128" fmla="*/ 4998369 h 6858000"/>
              <a:gd name="connsiteX129" fmla="*/ 2646245 w 7467600"/>
              <a:gd name="connsiteY129" fmla="*/ 4930999 h 6858000"/>
              <a:gd name="connsiteX130" fmla="*/ 1999243 w 7467600"/>
              <a:gd name="connsiteY130" fmla="*/ 4730524 h 6858000"/>
              <a:gd name="connsiteX131" fmla="*/ 1979527 w 7467600"/>
              <a:gd name="connsiteY131" fmla="*/ 4726651 h 6858000"/>
              <a:gd name="connsiteX132" fmla="*/ 1927410 w 7467600"/>
              <a:gd name="connsiteY132" fmla="*/ 4716164 h 6858000"/>
              <a:gd name="connsiteX133" fmla="*/ 1997014 w 7467600"/>
              <a:gd name="connsiteY133" fmla="*/ 4698007 h 6858000"/>
              <a:gd name="connsiteX134" fmla="*/ 2005458 w 7467600"/>
              <a:gd name="connsiteY134" fmla="*/ 4699540 h 6858000"/>
              <a:gd name="connsiteX135" fmla="*/ 2657186 w 7467600"/>
              <a:gd name="connsiteY135" fmla="*/ 4901687 h 6858000"/>
              <a:gd name="connsiteX136" fmla="*/ 2826662 w 7467600"/>
              <a:gd name="connsiteY136" fmla="*/ 4970362 h 6858000"/>
              <a:gd name="connsiteX137" fmla="*/ 2876100 w 7467600"/>
              <a:gd name="connsiteY137" fmla="*/ 4995397 h 6858000"/>
              <a:gd name="connsiteX138" fmla="*/ 3042600 w 7467600"/>
              <a:gd name="connsiteY138" fmla="*/ 5059532 h 6858000"/>
              <a:gd name="connsiteX139" fmla="*/ 1997014 w 7467600"/>
              <a:gd name="connsiteY139" fmla="*/ 4698007 h 6858000"/>
              <a:gd name="connsiteX140" fmla="*/ 2305292 w 7467600"/>
              <a:gd name="connsiteY140" fmla="*/ 4219492 h 6858000"/>
              <a:gd name="connsiteX141" fmla="*/ 3360922 w 7467600"/>
              <a:gd name="connsiteY141" fmla="*/ 4529373 h 6858000"/>
              <a:gd name="connsiteX142" fmla="*/ 3492420 w 7467600"/>
              <a:gd name="connsiteY142" fmla="*/ 4510145 h 6858000"/>
              <a:gd name="connsiteX143" fmla="*/ 3364086 w 7467600"/>
              <a:gd name="connsiteY143" fmla="*/ 4480340 h 6858000"/>
              <a:gd name="connsiteX144" fmla="*/ 3225818 w 7467600"/>
              <a:gd name="connsiteY144" fmla="*/ 4411822 h 6858000"/>
              <a:gd name="connsiteX145" fmla="*/ 3129696 w 7467600"/>
              <a:gd name="connsiteY145" fmla="*/ 4360704 h 6858000"/>
              <a:gd name="connsiteX146" fmla="*/ 2814545 w 7467600"/>
              <a:gd name="connsiteY146" fmla="*/ 4282955 h 6858000"/>
              <a:gd name="connsiteX147" fmla="*/ 2305292 w 7467600"/>
              <a:gd name="connsiteY147" fmla="*/ 4219492 h 6858000"/>
              <a:gd name="connsiteX148" fmla="*/ 2626982 w 7467600"/>
              <a:gd name="connsiteY148" fmla="*/ 4206450 h 6858000"/>
              <a:gd name="connsiteX149" fmla="*/ 2490617 w 7467600"/>
              <a:gd name="connsiteY149" fmla="*/ 4206951 h 6858000"/>
              <a:gd name="connsiteX150" fmla="*/ 2819869 w 7467600"/>
              <a:gd name="connsiteY150" fmla="*/ 4252936 h 6858000"/>
              <a:gd name="connsiteX151" fmla="*/ 3143018 w 7467600"/>
              <a:gd name="connsiteY151" fmla="*/ 4332698 h 6858000"/>
              <a:gd name="connsiteX152" fmla="*/ 3241520 w 7467600"/>
              <a:gd name="connsiteY152" fmla="*/ 4385112 h 6858000"/>
              <a:gd name="connsiteX153" fmla="*/ 3374575 w 7467600"/>
              <a:gd name="connsiteY153" fmla="*/ 4451517 h 6858000"/>
              <a:gd name="connsiteX154" fmla="*/ 3505221 w 7467600"/>
              <a:gd name="connsiteY154" fmla="*/ 4480757 h 6858000"/>
              <a:gd name="connsiteX155" fmla="*/ 2626982 w 7467600"/>
              <a:gd name="connsiteY155" fmla="*/ 4206450 h 6858000"/>
              <a:gd name="connsiteX156" fmla="*/ 1310106 w 7467600"/>
              <a:gd name="connsiteY156" fmla="*/ 3943217 h 6858000"/>
              <a:gd name="connsiteX157" fmla="*/ 854994 w 7467600"/>
              <a:gd name="connsiteY157" fmla="*/ 4399136 h 6858000"/>
              <a:gd name="connsiteX158" fmla="*/ 742462 w 7467600"/>
              <a:gd name="connsiteY158" fmla="*/ 4594648 h 6858000"/>
              <a:gd name="connsiteX159" fmla="*/ 820602 w 7467600"/>
              <a:gd name="connsiteY159" fmla="*/ 4485915 h 6858000"/>
              <a:gd name="connsiteX160" fmla="*/ 878295 w 7467600"/>
              <a:gd name="connsiteY160" fmla="*/ 4403594 h 6858000"/>
              <a:gd name="connsiteX161" fmla="*/ 1240607 w 7467600"/>
              <a:gd name="connsiteY161" fmla="*/ 4010401 h 6858000"/>
              <a:gd name="connsiteX162" fmla="*/ 1310106 w 7467600"/>
              <a:gd name="connsiteY162" fmla="*/ 3943217 h 6858000"/>
              <a:gd name="connsiteX163" fmla="*/ 1423113 w 7467600"/>
              <a:gd name="connsiteY163" fmla="*/ 3874565 h 6858000"/>
              <a:gd name="connsiteX164" fmla="*/ 1260565 w 7467600"/>
              <a:gd name="connsiteY164" fmla="*/ 4031982 h 6858000"/>
              <a:gd name="connsiteX165" fmla="*/ 901900 w 7467600"/>
              <a:gd name="connsiteY165" fmla="*/ 4421236 h 6858000"/>
              <a:gd name="connsiteX166" fmla="*/ 845044 w 7467600"/>
              <a:gd name="connsiteY166" fmla="*/ 4502436 h 6858000"/>
              <a:gd name="connsiteX167" fmla="*/ 685926 w 7467600"/>
              <a:gd name="connsiteY167" fmla="*/ 4703069 h 6858000"/>
              <a:gd name="connsiteX168" fmla="*/ 684248 w 7467600"/>
              <a:gd name="connsiteY168" fmla="*/ 4706721 h 6858000"/>
              <a:gd name="connsiteX169" fmla="*/ 1423113 w 7467600"/>
              <a:gd name="connsiteY169" fmla="*/ 3874565 h 6858000"/>
              <a:gd name="connsiteX170" fmla="*/ 3316479 w 7467600"/>
              <a:gd name="connsiteY170" fmla="*/ 3872136 h 6858000"/>
              <a:gd name="connsiteX171" fmla="*/ 3546806 w 7467600"/>
              <a:gd name="connsiteY171" fmla="*/ 4356139 h 6858000"/>
              <a:gd name="connsiteX172" fmla="*/ 3364433 w 7467600"/>
              <a:gd name="connsiteY172" fmla="*/ 3953121 h 6858000"/>
              <a:gd name="connsiteX173" fmla="*/ 3316479 w 7467600"/>
              <a:gd name="connsiteY173" fmla="*/ 3872136 h 6858000"/>
              <a:gd name="connsiteX174" fmla="*/ 3291335 w 7467600"/>
              <a:gd name="connsiteY174" fmla="*/ 3767420 h 6858000"/>
              <a:gd name="connsiteX175" fmla="*/ 3390805 w 7467600"/>
              <a:gd name="connsiteY175" fmla="*/ 3937163 h 6858000"/>
              <a:gd name="connsiteX176" fmla="*/ 3579062 w 7467600"/>
              <a:gd name="connsiteY176" fmla="*/ 4359040 h 6858000"/>
              <a:gd name="connsiteX177" fmla="*/ 3467355 w 7467600"/>
              <a:gd name="connsiteY177" fmla="*/ 3988130 h 6858000"/>
              <a:gd name="connsiteX178" fmla="*/ 3310753 w 7467600"/>
              <a:gd name="connsiteY178" fmla="*/ 3787140 h 6858000"/>
              <a:gd name="connsiteX179" fmla="*/ 3291335 w 7467600"/>
              <a:gd name="connsiteY179" fmla="*/ 3767420 h 6858000"/>
              <a:gd name="connsiteX180" fmla="*/ 1635889 w 7467600"/>
              <a:gd name="connsiteY180" fmla="*/ 3709494 h 6858000"/>
              <a:gd name="connsiteX181" fmla="*/ 1634800 w 7467600"/>
              <a:gd name="connsiteY181" fmla="*/ 3731111 h 6858000"/>
              <a:gd name="connsiteX182" fmla="*/ 1635889 w 7467600"/>
              <a:gd name="connsiteY182" fmla="*/ 3709494 h 6858000"/>
              <a:gd name="connsiteX183" fmla="*/ 1510397 w 7467600"/>
              <a:gd name="connsiteY183" fmla="*/ 3684705 h 6858000"/>
              <a:gd name="connsiteX184" fmla="*/ 1146550 w 7467600"/>
              <a:gd name="connsiteY184" fmla="*/ 3802012 h 6858000"/>
              <a:gd name="connsiteX185" fmla="*/ 698834 w 7467600"/>
              <a:gd name="connsiteY185" fmla="*/ 3952272 h 6858000"/>
              <a:gd name="connsiteX186" fmla="*/ 34256 w 7467600"/>
              <a:gd name="connsiteY186" fmla="*/ 4347603 h 6858000"/>
              <a:gd name="connsiteX187" fmla="*/ 527241 w 7467600"/>
              <a:gd name="connsiteY187" fmla="*/ 4065078 h 6858000"/>
              <a:gd name="connsiteX188" fmla="*/ 1510397 w 7467600"/>
              <a:gd name="connsiteY188" fmla="*/ 3684705 h 6858000"/>
              <a:gd name="connsiteX189" fmla="*/ 1313114 w 7467600"/>
              <a:gd name="connsiteY189" fmla="*/ 3655216 h 6858000"/>
              <a:gd name="connsiteX190" fmla="*/ 1109304 w 7467600"/>
              <a:gd name="connsiteY190" fmla="*/ 3669030 h 6858000"/>
              <a:gd name="connsiteX191" fmla="*/ 8129 w 7467600"/>
              <a:gd name="connsiteY191" fmla="*/ 4330519 h 6858000"/>
              <a:gd name="connsiteX192" fmla="*/ 687572 w 7467600"/>
              <a:gd name="connsiteY192" fmla="*/ 3925629 h 6858000"/>
              <a:gd name="connsiteX193" fmla="*/ 1138365 w 7467600"/>
              <a:gd name="connsiteY193" fmla="*/ 3774515 h 6858000"/>
              <a:gd name="connsiteX194" fmla="*/ 1505579 w 7467600"/>
              <a:gd name="connsiteY194" fmla="*/ 3655526 h 6858000"/>
              <a:gd name="connsiteX195" fmla="*/ 1313114 w 7467600"/>
              <a:gd name="connsiteY195" fmla="*/ 3655216 h 6858000"/>
              <a:gd name="connsiteX196" fmla="*/ 3655073 w 7467600"/>
              <a:gd name="connsiteY196" fmla="*/ 3650884 h 6858000"/>
              <a:gd name="connsiteX197" fmla="*/ 3989938 w 7467600"/>
              <a:gd name="connsiteY197" fmla="*/ 3991685 h 6858000"/>
              <a:gd name="connsiteX198" fmla="*/ 4393907 w 7467600"/>
              <a:gd name="connsiteY198" fmla="*/ 4261258 h 6858000"/>
              <a:gd name="connsiteX199" fmla="*/ 4648051 w 7467600"/>
              <a:gd name="connsiteY199" fmla="*/ 4374051 h 6858000"/>
              <a:gd name="connsiteX200" fmla="*/ 4383389 w 7467600"/>
              <a:gd name="connsiteY200" fmla="*/ 4184369 h 6858000"/>
              <a:gd name="connsiteX201" fmla="*/ 4165508 w 7467600"/>
              <a:gd name="connsiteY201" fmla="*/ 4035196 h 6858000"/>
              <a:gd name="connsiteX202" fmla="*/ 4068162 w 7467600"/>
              <a:gd name="connsiteY202" fmla="*/ 3953394 h 6858000"/>
              <a:gd name="connsiteX203" fmla="*/ 3981416 w 7467600"/>
              <a:gd name="connsiteY203" fmla="*/ 3880482 h 6858000"/>
              <a:gd name="connsiteX204" fmla="*/ 3800147 w 7467600"/>
              <a:gd name="connsiteY204" fmla="*/ 3749872 h 6858000"/>
              <a:gd name="connsiteX205" fmla="*/ 3655073 w 7467600"/>
              <a:gd name="connsiteY205" fmla="*/ 3650884 h 6858000"/>
              <a:gd name="connsiteX206" fmla="*/ 3670252 w 7467600"/>
              <a:gd name="connsiteY206" fmla="*/ 3622798 h 6858000"/>
              <a:gd name="connsiteX207" fmla="*/ 3817258 w 7467600"/>
              <a:gd name="connsiteY207" fmla="*/ 3723577 h 6858000"/>
              <a:gd name="connsiteX208" fmla="*/ 4000461 w 7467600"/>
              <a:gd name="connsiteY208" fmla="*/ 3855966 h 6858000"/>
              <a:gd name="connsiteX209" fmla="*/ 4088180 w 7467600"/>
              <a:gd name="connsiteY209" fmla="*/ 3929774 h 6858000"/>
              <a:gd name="connsiteX210" fmla="*/ 4184555 w 7467600"/>
              <a:gd name="connsiteY210" fmla="*/ 4010683 h 6858000"/>
              <a:gd name="connsiteX211" fmla="*/ 4399563 w 7467600"/>
              <a:gd name="connsiteY211" fmla="*/ 4158106 h 6858000"/>
              <a:gd name="connsiteX212" fmla="*/ 4684469 w 7467600"/>
              <a:gd name="connsiteY212" fmla="*/ 4364680 h 6858000"/>
              <a:gd name="connsiteX213" fmla="*/ 4690271 w 7467600"/>
              <a:gd name="connsiteY213" fmla="*/ 4370034 h 6858000"/>
              <a:gd name="connsiteX214" fmla="*/ 4136093 w 7467600"/>
              <a:gd name="connsiteY214" fmla="*/ 3858466 h 6858000"/>
              <a:gd name="connsiteX215" fmla="*/ 3670252 w 7467600"/>
              <a:gd name="connsiteY215" fmla="*/ 3622798 h 6858000"/>
              <a:gd name="connsiteX216" fmla="*/ 4440129 w 7467600"/>
              <a:gd name="connsiteY216" fmla="*/ 3448571 h 6858000"/>
              <a:gd name="connsiteX217" fmla="*/ 4856525 w 7467600"/>
              <a:gd name="connsiteY217" fmla="*/ 3915351 h 6858000"/>
              <a:gd name="connsiteX218" fmla="*/ 5059055 w 7467600"/>
              <a:gd name="connsiteY218" fmla="*/ 4108918 h 6858000"/>
              <a:gd name="connsiteX219" fmla="*/ 5290070 w 7467600"/>
              <a:gd name="connsiteY219" fmla="*/ 4263619 h 6858000"/>
              <a:gd name="connsiteX220" fmla="*/ 4834991 w 7467600"/>
              <a:gd name="connsiteY220" fmla="*/ 3830985 h 6858000"/>
              <a:gd name="connsiteX221" fmla="*/ 4440129 w 7467600"/>
              <a:gd name="connsiteY221" fmla="*/ 3448571 h 6858000"/>
              <a:gd name="connsiteX222" fmla="*/ 4441737 w 7467600"/>
              <a:gd name="connsiteY222" fmla="*/ 3399734 h 6858000"/>
              <a:gd name="connsiteX223" fmla="*/ 4431236 w 7467600"/>
              <a:gd name="connsiteY223" fmla="*/ 3400954 h 6858000"/>
              <a:gd name="connsiteX224" fmla="*/ 4557150 w 7467600"/>
              <a:gd name="connsiteY224" fmla="*/ 3510023 h 6858000"/>
              <a:gd name="connsiteX225" fmla="*/ 4856936 w 7467600"/>
              <a:gd name="connsiteY225" fmla="*/ 3809146 h 6858000"/>
              <a:gd name="connsiteX226" fmla="*/ 5111996 w 7467600"/>
              <a:gd name="connsiteY226" fmla="*/ 4065759 h 6858000"/>
              <a:gd name="connsiteX227" fmla="*/ 5388878 w 7467600"/>
              <a:gd name="connsiteY227" fmla="*/ 4300185 h 6858000"/>
              <a:gd name="connsiteX228" fmla="*/ 5425556 w 7467600"/>
              <a:gd name="connsiteY228" fmla="*/ 4308967 h 6858000"/>
              <a:gd name="connsiteX229" fmla="*/ 4943646 w 7467600"/>
              <a:gd name="connsiteY229" fmla="*/ 3822916 h 6858000"/>
              <a:gd name="connsiteX230" fmla="*/ 4594837 w 7467600"/>
              <a:gd name="connsiteY230" fmla="*/ 3532274 h 6858000"/>
              <a:gd name="connsiteX231" fmla="*/ 4441737 w 7467600"/>
              <a:gd name="connsiteY231" fmla="*/ 3399734 h 6858000"/>
              <a:gd name="connsiteX232" fmla="*/ 5425834 w 7467600"/>
              <a:gd name="connsiteY232" fmla="*/ 3162785 h 6858000"/>
              <a:gd name="connsiteX233" fmla="*/ 5401644 w 7467600"/>
              <a:gd name="connsiteY233" fmla="*/ 3617847 h 6858000"/>
              <a:gd name="connsiteX234" fmla="*/ 5467256 w 7467600"/>
              <a:gd name="connsiteY234" fmla="*/ 4175494 h 6858000"/>
              <a:gd name="connsiteX235" fmla="*/ 5448069 w 7467600"/>
              <a:gd name="connsiteY235" fmla="*/ 3567554 h 6858000"/>
              <a:gd name="connsiteX236" fmla="*/ 5425834 w 7467600"/>
              <a:gd name="connsiteY236" fmla="*/ 3162785 h 6858000"/>
              <a:gd name="connsiteX237" fmla="*/ 1318687 w 7467600"/>
              <a:gd name="connsiteY237" fmla="*/ 3113840 h 6858000"/>
              <a:gd name="connsiteX238" fmla="*/ 1066793 w 7467600"/>
              <a:gd name="connsiteY238" fmla="*/ 3212171 h 6858000"/>
              <a:gd name="connsiteX239" fmla="*/ 993319 w 7467600"/>
              <a:gd name="connsiteY239" fmla="*/ 3247648 h 6858000"/>
              <a:gd name="connsiteX240" fmla="*/ 853081 w 7467600"/>
              <a:gd name="connsiteY240" fmla="*/ 3312410 h 6858000"/>
              <a:gd name="connsiteX241" fmla="*/ 805957 w 7467600"/>
              <a:gd name="connsiteY241" fmla="*/ 3330443 h 6858000"/>
              <a:gd name="connsiteX242" fmla="*/ 1318687 w 7467600"/>
              <a:gd name="connsiteY242" fmla="*/ 3113840 h 6858000"/>
              <a:gd name="connsiteX243" fmla="*/ 5453702 w 7467600"/>
              <a:gd name="connsiteY243" fmla="*/ 3090882 h 6858000"/>
              <a:gd name="connsiteX244" fmla="*/ 5480135 w 7467600"/>
              <a:gd name="connsiteY244" fmla="*/ 3565802 h 6858000"/>
              <a:gd name="connsiteX245" fmla="*/ 5499023 w 7467600"/>
              <a:gd name="connsiteY245" fmla="*/ 4166310 h 6858000"/>
              <a:gd name="connsiteX246" fmla="*/ 5547022 w 7467600"/>
              <a:gd name="connsiteY246" fmla="*/ 3607838 h 6858000"/>
              <a:gd name="connsiteX247" fmla="*/ 5515964 w 7467600"/>
              <a:gd name="connsiteY247" fmla="*/ 3378541 h 6858000"/>
              <a:gd name="connsiteX248" fmla="*/ 5453702 w 7467600"/>
              <a:gd name="connsiteY248" fmla="*/ 3090882 h 6858000"/>
              <a:gd name="connsiteX249" fmla="*/ 1238695 w 7467600"/>
              <a:gd name="connsiteY249" fmla="*/ 3076820 h 6858000"/>
              <a:gd name="connsiteX250" fmla="*/ 716371 w 7467600"/>
              <a:gd name="connsiteY250" fmla="*/ 3293249 h 6858000"/>
              <a:gd name="connsiteX251" fmla="*/ 579522 w 7467600"/>
              <a:gd name="connsiteY251" fmla="*/ 3371759 h 6858000"/>
              <a:gd name="connsiteX252" fmla="*/ 600288 w 7467600"/>
              <a:gd name="connsiteY252" fmla="*/ 3365555 h 6858000"/>
              <a:gd name="connsiteX253" fmla="*/ 840692 w 7467600"/>
              <a:gd name="connsiteY253" fmla="*/ 3284921 h 6858000"/>
              <a:gd name="connsiteX254" fmla="*/ 979248 w 7467600"/>
              <a:gd name="connsiteY254" fmla="*/ 3221003 h 6858000"/>
              <a:gd name="connsiteX255" fmla="*/ 1053282 w 7467600"/>
              <a:gd name="connsiteY255" fmla="*/ 3185247 h 6858000"/>
              <a:gd name="connsiteX256" fmla="*/ 1320603 w 7467600"/>
              <a:gd name="connsiteY256" fmla="*/ 3081281 h 6858000"/>
              <a:gd name="connsiteX257" fmla="*/ 1238695 w 7467600"/>
              <a:gd name="connsiteY257" fmla="*/ 3076820 h 6858000"/>
              <a:gd name="connsiteX258" fmla="*/ 5425627 w 7467600"/>
              <a:gd name="connsiteY258" fmla="*/ 2954192 h 6858000"/>
              <a:gd name="connsiteX259" fmla="*/ 5470770 w 7467600"/>
              <a:gd name="connsiteY259" fmla="*/ 3005435 h 6858000"/>
              <a:gd name="connsiteX260" fmla="*/ 5519779 w 7467600"/>
              <a:gd name="connsiteY260" fmla="*/ 4359223 h 6858000"/>
              <a:gd name="connsiteX261" fmla="*/ 5520293 w 7467600"/>
              <a:gd name="connsiteY261" fmla="*/ 4360602 h 6858000"/>
              <a:gd name="connsiteX262" fmla="*/ 5767221 w 7467600"/>
              <a:gd name="connsiteY262" fmla="*/ 4665564 h 6858000"/>
              <a:gd name="connsiteX263" fmla="*/ 6937169 w 7467600"/>
              <a:gd name="connsiteY263" fmla="*/ 4815941 h 6858000"/>
              <a:gd name="connsiteX264" fmla="*/ 6953922 w 7467600"/>
              <a:gd name="connsiteY264" fmla="*/ 4890068 h 6858000"/>
              <a:gd name="connsiteX265" fmla="*/ 6071359 w 7467600"/>
              <a:gd name="connsiteY265" fmla="*/ 4770770 h 6858000"/>
              <a:gd name="connsiteX266" fmla="*/ 6038839 w 7467600"/>
              <a:gd name="connsiteY266" fmla="*/ 4764474 h 6858000"/>
              <a:gd name="connsiteX267" fmla="*/ 6038706 w 7467600"/>
              <a:gd name="connsiteY267" fmla="*/ 4763847 h 6858000"/>
              <a:gd name="connsiteX268" fmla="*/ 6037784 w 7467600"/>
              <a:gd name="connsiteY268" fmla="*/ 4764270 h 6858000"/>
              <a:gd name="connsiteX269" fmla="*/ 6038839 w 7467600"/>
              <a:gd name="connsiteY269" fmla="*/ 4764474 h 6858000"/>
              <a:gd name="connsiteX270" fmla="*/ 6040338 w 7467600"/>
              <a:gd name="connsiteY270" fmla="*/ 4771418 h 6858000"/>
              <a:gd name="connsiteX271" fmla="*/ 6024488 w 7467600"/>
              <a:gd name="connsiteY271" fmla="*/ 4809903 h 6858000"/>
              <a:gd name="connsiteX272" fmla="*/ 5599771 w 7467600"/>
              <a:gd name="connsiteY272" fmla="*/ 5509652 h 6858000"/>
              <a:gd name="connsiteX273" fmla="*/ 5548843 w 7467600"/>
              <a:gd name="connsiteY273" fmla="*/ 5563845 h 6858000"/>
              <a:gd name="connsiteX274" fmla="*/ 5940952 w 7467600"/>
              <a:gd name="connsiteY274" fmla="*/ 6250028 h 6858000"/>
              <a:gd name="connsiteX275" fmla="*/ 6043441 w 7467600"/>
              <a:gd name="connsiteY275" fmla="*/ 6665847 h 6858000"/>
              <a:gd name="connsiteX276" fmla="*/ 6093432 w 7467600"/>
              <a:gd name="connsiteY276" fmla="*/ 6858000 h 6858000"/>
              <a:gd name="connsiteX277" fmla="*/ 6034344 w 7467600"/>
              <a:gd name="connsiteY277" fmla="*/ 6858000 h 6858000"/>
              <a:gd name="connsiteX278" fmla="*/ 6026679 w 7467600"/>
              <a:gd name="connsiteY278" fmla="*/ 6836959 h 6858000"/>
              <a:gd name="connsiteX279" fmla="*/ 5800441 w 7467600"/>
              <a:gd name="connsiteY279" fmla="*/ 6335286 h 6858000"/>
              <a:gd name="connsiteX280" fmla="*/ 5526562 w 7467600"/>
              <a:gd name="connsiteY280" fmla="*/ 5705388 h 6858000"/>
              <a:gd name="connsiteX281" fmla="*/ 5519640 w 7467600"/>
              <a:gd name="connsiteY281" fmla="*/ 5683774 h 6858000"/>
              <a:gd name="connsiteX282" fmla="*/ 5844559 w 7467600"/>
              <a:gd name="connsiteY282" fmla="*/ 6553349 h 6858000"/>
              <a:gd name="connsiteX283" fmla="*/ 5975994 w 7467600"/>
              <a:gd name="connsiteY283" fmla="*/ 6858000 h 6858000"/>
              <a:gd name="connsiteX284" fmla="*/ 5898547 w 7467600"/>
              <a:gd name="connsiteY284" fmla="*/ 6858000 h 6858000"/>
              <a:gd name="connsiteX285" fmla="*/ 5682041 w 7467600"/>
              <a:gd name="connsiteY285" fmla="*/ 6355860 h 6858000"/>
              <a:gd name="connsiteX286" fmla="*/ 5461758 w 7467600"/>
              <a:gd name="connsiteY286" fmla="*/ 5820220 h 6858000"/>
              <a:gd name="connsiteX287" fmla="*/ 5237282 w 7467600"/>
              <a:gd name="connsiteY287" fmla="*/ 6579086 h 6858000"/>
              <a:gd name="connsiteX288" fmla="*/ 5115009 w 7467600"/>
              <a:gd name="connsiteY288" fmla="*/ 6858000 h 6858000"/>
              <a:gd name="connsiteX289" fmla="*/ 5028074 w 7467600"/>
              <a:gd name="connsiteY289" fmla="*/ 6858000 h 6858000"/>
              <a:gd name="connsiteX290" fmla="*/ 5079508 w 7467600"/>
              <a:gd name="connsiteY290" fmla="*/ 6749074 h 6858000"/>
              <a:gd name="connsiteX291" fmla="*/ 5371846 w 7467600"/>
              <a:gd name="connsiteY291" fmla="*/ 5924413 h 6858000"/>
              <a:gd name="connsiteX292" fmla="*/ 5270512 w 7467600"/>
              <a:gd name="connsiteY292" fmla="*/ 6138975 h 6858000"/>
              <a:gd name="connsiteX293" fmla="*/ 5062409 w 7467600"/>
              <a:gd name="connsiteY293" fmla="*/ 6653544 h 6858000"/>
              <a:gd name="connsiteX294" fmla="*/ 5036628 w 7467600"/>
              <a:gd name="connsiteY294" fmla="*/ 6754247 h 6858000"/>
              <a:gd name="connsiteX295" fmla="*/ 5009112 w 7467600"/>
              <a:gd name="connsiteY295" fmla="*/ 6858000 h 6858000"/>
              <a:gd name="connsiteX296" fmla="*/ 4976679 w 7467600"/>
              <a:gd name="connsiteY296" fmla="*/ 6858000 h 6858000"/>
              <a:gd name="connsiteX297" fmla="*/ 5006537 w 7467600"/>
              <a:gd name="connsiteY297" fmla="*/ 6747068 h 6858000"/>
              <a:gd name="connsiteX298" fmla="*/ 5032723 w 7467600"/>
              <a:gd name="connsiteY298" fmla="*/ 6644957 h 6858000"/>
              <a:gd name="connsiteX299" fmla="*/ 5242949 w 7467600"/>
              <a:gd name="connsiteY299" fmla="*/ 6125175 h 6858000"/>
              <a:gd name="connsiteX300" fmla="*/ 5286321 w 7467600"/>
              <a:gd name="connsiteY300" fmla="*/ 6033555 h 6858000"/>
              <a:gd name="connsiteX301" fmla="*/ 5008210 w 7467600"/>
              <a:gd name="connsiteY301" fmla="*/ 6649194 h 6858000"/>
              <a:gd name="connsiteX302" fmla="*/ 4986321 w 7467600"/>
              <a:gd name="connsiteY302" fmla="*/ 6765687 h 6858000"/>
              <a:gd name="connsiteX303" fmla="*/ 4973474 w 7467600"/>
              <a:gd name="connsiteY303" fmla="*/ 6858000 h 6858000"/>
              <a:gd name="connsiteX304" fmla="*/ 4907178 w 7467600"/>
              <a:gd name="connsiteY304" fmla="*/ 6858000 h 6858000"/>
              <a:gd name="connsiteX305" fmla="*/ 4910810 w 7467600"/>
              <a:gd name="connsiteY305" fmla="*/ 6829660 h 6858000"/>
              <a:gd name="connsiteX306" fmla="*/ 4987461 w 7467600"/>
              <a:gd name="connsiteY306" fmla="*/ 6432994 h 6858000"/>
              <a:gd name="connsiteX307" fmla="*/ 5179262 w 7467600"/>
              <a:gd name="connsiteY307" fmla="*/ 6035044 h 6858000"/>
              <a:gd name="connsiteX308" fmla="*/ 4689678 w 7467600"/>
              <a:gd name="connsiteY308" fmla="*/ 6440241 h 6858000"/>
              <a:gd name="connsiteX309" fmla="*/ 4477543 w 7467600"/>
              <a:gd name="connsiteY309" fmla="*/ 6674836 h 6858000"/>
              <a:gd name="connsiteX310" fmla="*/ 4329957 w 7467600"/>
              <a:gd name="connsiteY310" fmla="*/ 6858000 h 6858000"/>
              <a:gd name="connsiteX311" fmla="*/ 4218595 w 7467600"/>
              <a:gd name="connsiteY311" fmla="*/ 6858000 h 6858000"/>
              <a:gd name="connsiteX312" fmla="*/ 4368888 w 7467600"/>
              <a:gd name="connsiteY312" fmla="*/ 6668412 h 6858000"/>
              <a:gd name="connsiteX313" fmla="*/ 4563091 w 7467600"/>
              <a:gd name="connsiteY313" fmla="*/ 6442508 h 6858000"/>
              <a:gd name="connsiteX314" fmla="*/ 5387324 w 7467600"/>
              <a:gd name="connsiteY314" fmla="*/ 5705830 h 6858000"/>
              <a:gd name="connsiteX315" fmla="*/ 5073620 w 7467600"/>
              <a:gd name="connsiteY315" fmla="*/ 5955437 h 6858000"/>
              <a:gd name="connsiteX316" fmla="*/ 4689789 w 7467600"/>
              <a:gd name="connsiteY316" fmla="*/ 6268382 h 6858000"/>
              <a:gd name="connsiteX317" fmla="*/ 4418722 w 7467600"/>
              <a:gd name="connsiteY317" fmla="*/ 6570886 h 6858000"/>
              <a:gd name="connsiteX318" fmla="*/ 4214944 w 7467600"/>
              <a:gd name="connsiteY318" fmla="*/ 6858000 h 6858000"/>
              <a:gd name="connsiteX319" fmla="*/ 4177898 w 7467600"/>
              <a:gd name="connsiteY319" fmla="*/ 6858000 h 6858000"/>
              <a:gd name="connsiteX320" fmla="*/ 4391597 w 7467600"/>
              <a:gd name="connsiteY320" fmla="*/ 6556370 h 6858000"/>
              <a:gd name="connsiteX321" fmla="*/ 4668889 w 7467600"/>
              <a:gd name="connsiteY321" fmla="*/ 6246399 h 6858000"/>
              <a:gd name="connsiteX322" fmla="*/ 5055427 w 7467600"/>
              <a:gd name="connsiteY322" fmla="*/ 5931476 h 6858000"/>
              <a:gd name="connsiteX323" fmla="*/ 5371814 w 7467600"/>
              <a:gd name="connsiteY323" fmla="*/ 5678975 h 6858000"/>
              <a:gd name="connsiteX324" fmla="*/ 4987918 w 7467600"/>
              <a:gd name="connsiteY324" fmla="*/ 5838701 h 6858000"/>
              <a:gd name="connsiteX325" fmla="*/ 4317146 w 7467600"/>
              <a:gd name="connsiteY325" fmla="*/ 6587716 h 6858000"/>
              <a:gd name="connsiteX326" fmla="*/ 4171627 w 7467600"/>
              <a:gd name="connsiteY326" fmla="*/ 6858000 h 6858000"/>
              <a:gd name="connsiteX327" fmla="*/ 4081585 w 7467600"/>
              <a:gd name="connsiteY327" fmla="*/ 6858000 h 6858000"/>
              <a:gd name="connsiteX328" fmla="*/ 4238603 w 7467600"/>
              <a:gd name="connsiteY328" fmla="*/ 6559341 h 6858000"/>
              <a:gd name="connsiteX329" fmla="*/ 4778333 w 7467600"/>
              <a:gd name="connsiteY329" fmla="*/ 5873626 h 6858000"/>
              <a:gd name="connsiteX330" fmla="*/ 5414185 w 7467600"/>
              <a:gd name="connsiteY330" fmla="*/ 5573882 h 6858000"/>
              <a:gd name="connsiteX331" fmla="*/ 5959648 w 7467600"/>
              <a:gd name="connsiteY331" fmla="*/ 4760797 h 6858000"/>
              <a:gd name="connsiteX332" fmla="*/ 5355019 w 7467600"/>
              <a:gd name="connsiteY332" fmla="*/ 4734672 h 6858000"/>
              <a:gd name="connsiteX333" fmla="*/ 5083565 w 7467600"/>
              <a:gd name="connsiteY333" fmla="*/ 5179121 h 6858000"/>
              <a:gd name="connsiteX334" fmla="*/ 4713577 w 7467600"/>
              <a:gd name="connsiteY334" fmla="*/ 5616803 h 6858000"/>
              <a:gd name="connsiteX335" fmla="*/ 3989559 w 7467600"/>
              <a:gd name="connsiteY335" fmla="*/ 6145945 h 6858000"/>
              <a:gd name="connsiteX336" fmla="*/ 3939824 w 7467600"/>
              <a:gd name="connsiteY336" fmla="*/ 6066900 h 6858000"/>
              <a:gd name="connsiteX337" fmla="*/ 4584537 w 7467600"/>
              <a:gd name="connsiteY337" fmla="*/ 5324826 h 6858000"/>
              <a:gd name="connsiteX338" fmla="*/ 5037105 w 7467600"/>
              <a:gd name="connsiteY338" fmla="*/ 5088765 h 6858000"/>
              <a:gd name="connsiteX339" fmla="*/ 5039930 w 7467600"/>
              <a:gd name="connsiteY339" fmla="*/ 5089585 h 6858000"/>
              <a:gd name="connsiteX340" fmla="*/ 5263764 w 7467600"/>
              <a:gd name="connsiteY340" fmla="*/ 4735525 h 6858000"/>
              <a:gd name="connsiteX341" fmla="*/ 4086300 w 7467600"/>
              <a:gd name="connsiteY341" fmla="*/ 4884599 h 6858000"/>
              <a:gd name="connsiteX342" fmla="*/ 4085485 w 7467600"/>
              <a:gd name="connsiteY342" fmla="*/ 4899070 h 6858000"/>
              <a:gd name="connsiteX343" fmla="*/ 3871915 w 7467600"/>
              <a:gd name="connsiteY343" fmla="*/ 5253645 h 6858000"/>
              <a:gd name="connsiteX344" fmla="*/ 3799374 w 7467600"/>
              <a:gd name="connsiteY344" fmla="*/ 5466127 h 6858000"/>
              <a:gd name="connsiteX345" fmla="*/ 3498850 w 7467600"/>
              <a:gd name="connsiteY345" fmla="*/ 6661888 h 6858000"/>
              <a:gd name="connsiteX346" fmla="*/ 3399216 w 7467600"/>
              <a:gd name="connsiteY346" fmla="*/ 6858000 h 6858000"/>
              <a:gd name="connsiteX347" fmla="*/ 3303688 w 7467600"/>
              <a:gd name="connsiteY347" fmla="*/ 6858000 h 6858000"/>
              <a:gd name="connsiteX348" fmla="*/ 3391774 w 7467600"/>
              <a:gd name="connsiteY348" fmla="*/ 6697181 h 6858000"/>
              <a:gd name="connsiteX349" fmla="*/ 3735540 w 7467600"/>
              <a:gd name="connsiteY349" fmla="*/ 5546923 h 6858000"/>
              <a:gd name="connsiteX350" fmla="*/ 3729438 w 7467600"/>
              <a:gd name="connsiteY350" fmla="*/ 5569058 h 6858000"/>
              <a:gd name="connsiteX351" fmla="*/ 3707782 w 7467600"/>
              <a:gd name="connsiteY351" fmla="*/ 5644908 h 6858000"/>
              <a:gd name="connsiteX352" fmla="*/ 3583827 w 7467600"/>
              <a:gd name="connsiteY352" fmla="*/ 6039215 h 6858000"/>
              <a:gd name="connsiteX353" fmla="*/ 3547861 w 7467600"/>
              <a:gd name="connsiteY353" fmla="*/ 6129609 h 6858000"/>
              <a:gd name="connsiteX354" fmla="*/ 3490905 w 7467600"/>
              <a:gd name="connsiteY354" fmla="*/ 6277660 h 6858000"/>
              <a:gd name="connsiteX355" fmla="*/ 3455859 w 7467600"/>
              <a:gd name="connsiteY355" fmla="*/ 6391301 h 6858000"/>
              <a:gd name="connsiteX356" fmla="*/ 3429112 w 7467600"/>
              <a:gd name="connsiteY356" fmla="*/ 6479469 h 6858000"/>
              <a:gd name="connsiteX357" fmla="*/ 3304862 w 7467600"/>
              <a:gd name="connsiteY357" fmla="*/ 6796476 h 6858000"/>
              <a:gd name="connsiteX358" fmla="*/ 3276071 w 7467600"/>
              <a:gd name="connsiteY358" fmla="*/ 6858000 h 6858000"/>
              <a:gd name="connsiteX359" fmla="*/ 3240805 w 7467600"/>
              <a:gd name="connsiteY359" fmla="*/ 6858000 h 6858000"/>
              <a:gd name="connsiteX360" fmla="*/ 3275917 w 7467600"/>
              <a:gd name="connsiteY360" fmla="*/ 6783192 h 6858000"/>
              <a:gd name="connsiteX361" fmla="*/ 3399358 w 7467600"/>
              <a:gd name="connsiteY361" fmla="*/ 6469011 h 6858000"/>
              <a:gd name="connsiteX362" fmla="*/ 3425650 w 7467600"/>
              <a:gd name="connsiteY362" fmla="*/ 6381333 h 6858000"/>
              <a:gd name="connsiteX363" fmla="*/ 3460661 w 7467600"/>
              <a:gd name="connsiteY363" fmla="*/ 6266763 h 6858000"/>
              <a:gd name="connsiteX364" fmla="*/ 3518021 w 7467600"/>
              <a:gd name="connsiteY364" fmla="*/ 6117298 h 6858000"/>
              <a:gd name="connsiteX365" fmla="*/ 3554035 w 7467600"/>
              <a:gd name="connsiteY365" fmla="*/ 6027832 h 6858000"/>
              <a:gd name="connsiteX366" fmla="*/ 3677174 w 7467600"/>
              <a:gd name="connsiteY366" fmla="*/ 5636351 h 6858000"/>
              <a:gd name="connsiteX367" fmla="*/ 3698819 w 7467600"/>
              <a:gd name="connsiteY367" fmla="*/ 5560503 h 6858000"/>
              <a:gd name="connsiteX368" fmla="*/ 3702094 w 7467600"/>
              <a:gd name="connsiteY368" fmla="*/ 5549194 h 6858000"/>
              <a:gd name="connsiteX369" fmla="*/ 3398355 w 7467600"/>
              <a:gd name="connsiteY369" fmla="*/ 6094603 h 6858000"/>
              <a:gd name="connsiteX370" fmla="*/ 3193941 w 7467600"/>
              <a:gd name="connsiteY370" fmla="*/ 6798775 h 6858000"/>
              <a:gd name="connsiteX371" fmla="*/ 3184140 w 7467600"/>
              <a:gd name="connsiteY371" fmla="*/ 6858000 h 6858000"/>
              <a:gd name="connsiteX372" fmla="*/ 3099978 w 7467600"/>
              <a:gd name="connsiteY372" fmla="*/ 6858000 h 6858000"/>
              <a:gd name="connsiteX373" fmla="*/ 3101556 w 7467600"/>
              <a:gd name="connsiteY373" fmla="*/ 6843337 h 6858000"/>
              <a:gd name="connsiteX374" fmla="*/ 3370162 w 7467600"/>
              <a:gd name="connsiteY374" fmla="*/ 5785550 h 6858000"/>
              <a:gd name="connsiteX375" fmla="*/ 3746477 w 7467600"/>
              <a:gd name="connsiteY375" fmla="*/ 5377889 h 6858000"/>
              <a:gd name="connsiteX376" fmla="*/ 3863399 w 7467600"/>
              <a:gd name="connsiteY376" fmla="*/ 5087257 h 6858000"/>
              <a:gd name="connsiteX377" fmla="*/ 3968712 w 7467600"/>
              <a:gd name="connsiteY377" fmla="*/ 4913989 h 6858000"/>
              <a:gd name="connsiteX378" fmla="*/ 2792390 w 7467600"/>
              <a:gd name="connsiteY378" fmla="*/ 5382974 h 6858000"/>
              <a:gd name="connsiteX379" fmla="*/ 2714982 w 7467600"/>
              <a:gd name="connsiteY379" fmla="*/ 5427051 h 6858000"/>
              <a:gd name="connsiteX380" fmla="*/ 2813361 w 7467600"/>
              <a:gd name="connsiteY380" fmla="*/ 6023912 h 6858000"/>
              <a:gd name="connsiteX381" fmla="*/ 2688430 w 7467600"/>
              <a:gd name="connsiteY381" fmla="*/ 6801564 h 6858000"/>
              <a:gd name="connsiteX382" fmla="*/ 2629626 w 7467600"/>
              <a:gd name="connsiteY382" fmla="*/ 6763394 h 6858000"/>
              <a:gd name="connsiteX383" fmla="*/ 2565328 w 7467600"/>
              <a:gd name="connsiteY383" fmla="*/ 5516399 h 6858000"/>
              <a:gd name="connsiteX384" fmla="*/ 1922999 w 7467600"/>
              <a:gd name="connsiteY384" fmla="*/ 5980343 h 6858000"/>
              <a:gd name="connsiteX385" fmla="*/ 1950261 w 7467600"/>
              <a:gd name="connsiteY385" fmla="*/ 6405858 h 6858000"/>
              <a:gd name="connsiteX386" fmla="*/ 2365554 w 7467600"/>
              <a:gd name="connsiteY386" fmla="*/ 6759107 h 6858000"/>
              <a:gd name="connsiteX387" fmla="*/ 2424142 w 7467600"/>
              <a:gd name="connsiteY387" fmla="*/ 6858000 h 6858000"/>
              <a:gd name="connsiteX388" fmla="*/ 2395994 w 7467600"/>
              <a:gd name="connsiteY388" fmla="*/ 6858000 h 6858000"/>
              <a:gd name="connsiteX389" fmla="*/ 2392863 w 7467600"/>
              <a:gd name="connsiteY389" fmla="*/ 6852964 h 6858000"/>
              <a:gd name="connsiteX390" fmla="*/ 2017589 w 7467600"/>
              <a:gd name="connsiteY390" fmla="*/ 6493982 h 6858000"/>
              <a:gd name="connsiteX391" fmla="*/ 2147336 w 7467600"/>
              <a:gd name="connsiteY391" fmla="*/ 6594052 h 6858000"/>
              <a:gd name="connsiteX392" fmla="*/ 2207047 w 7467600"/>
              <a:gd name="connsiteY392" fmla="*/ 6654540 h 6858000"/>
              <a:gd name="connsiteX393" fmla="*/ 2299106 w 7467600"/>
              <a:gd name="connsiteY393" fmla="*/ 6778931 h 6858000"/>
              <a:gd name="connsiteX394" fmla="*/ 2314430 w 7467600"/>
              <a:gd name="connsiteY394" fmla="*/ 6801144 h 6858000"/>
              <a:gd name="connsiteX395" fmla="*/ 2352406 w 7467600"/>
              <a:gd name="connsiteY395" fmla="*/ 6858000 h 6858000"/>
              <a:gd name="connsiteX396" fmla="*/ 2314492 w 7467600"/>
              <a:gd name="connsiteY396" fmla="*/ 6858000 h 6858000"/>
              <a:gd name="connsiteX397" fmla="*/ 2288095 w 7467600"/>
              <a:gd name="connsiteY397" fmla="*/ 6818030 h 6858000"/>
              <a:gd name="connsiteX398" fmla="*/ 2272768 w 7467600"/>
              <a:gd name="connsiteY398" fmla="*/ 6795822 h 6858000"/>
              <a:gd name="connsiteX399" fmla="*/ 2182715 w 7467600"/>
              <a:gd name="connsiteY399" fmla="*/ 6675071 h 6858000"/>
              <a:gd name="connsiteX400" fmla="*/ 2032061 w 7467600"/>
              <a:gd name="connsiteY400" fmla="*/ 6541380 h 6858000"/>
              <a:gd name="connsiteX401" fmla="*/ 2257220 w 7467600"/>
              <a:gd name="connsiteY401" fmla="*/ 6826257 h 6858000"/>
              <a:gd name="connsiteX402" fmla="*/ 2281324 w 7467600"/>
              <a:gd name="connsiteY402" fmla="*/ 6858000 h 6858000"/>
              <a:gd name="connsiteX403" fmla="*/ 2242860 w 7467600"/>
              <a:gd name="connsiteY403" fmla="*/ 6858000 h 6858000"/>
              <a:gd name="connsiteX404" fmla="*/ 2232818 w 7467600"/>
              <a:gd name="connsiteY404" fmla="*/ 6844926 h 6858000"/>
              <a:gd name="connsiteX405" fmla="*/ 1990172 w 7467600"/>
              <a:gd name="connsiteY405" fmla="*/ 6542121 h 6858000"/>
              <a:gd name="connsiteX406" fmla="*/ 2124090 w 7467600"/>
              <a:gd name="connsiteY406" fmla="*/ 6761017 h 6858000"/>
              <a:gd name="connsiteX407" fmla="*/ 2200380 w 7467600"/>
              <a:gd name="connsiteY407" fmla="*/ 6858000 h 6858000"/>
              <a:gd name="connsiteX408" fmla="*/ 2147507 w 7467600"/>
              <a:gd name="connsiteY408" fmla="*/ 6858000 h 6858000"/>
              <a:gd name="connsiteX409" fmla="*/ 2070668 w 7467600"/>
              <a:gd name="connsiteY409" fmla="*/ 6761520 h 6858000"/>
              <a:gd name="connsiteX410" fmla="*/ 1975142 w 7467600"/>
              <a:gd name="connsiteY410" fmla="*/ 6585570 h 6858000"/>
              <a:gd name="connsiteX411" fmla="*/ 2050035 w 7467600"/>
              <a:gd name="connsiteY411" fmla="*/ 6813345 h 6858000"/>
              <a:gd name="connsiteX412" fmla="*/ 2063025 w 7467600"/>
              <a:gd name="connsiteY412" fmla="*/ 6858000 h 6858000"/>
              <a:gd name="connsiteX413" fmla="*/ 2021675 w 7467600"/>
              <a:gd name="connsiteY413" fmla="*/ 6858000 h 6858000"/>
              <a:gd name="connsiteX414" fmla="*/ 2019308 w 7467600"/>
              <a:gd name="connsiteY414" fmla="*/ 6847118 h 6858000"/>
              <a:gd name="connsiteX415" fmla="*/ 1938835 w 7467600"/>
              <a:gd name="connsiteY415" fmla="*/ 6551160 h 6858000"/>
              <a:gd name="connsiteX416" fmla="*/ 1953230 w 7467600"/>
              <a:gd name="connsiteY416" fmla="*/ 6759699 h 6858000"/>
              <a:gd name="connsiteX417" fmla="*/ 1956763 w 7467600"/>
              <a:gd name="connsiteY417" fmla="*/ 6778191 h 6858000"/>
              <a:gd name="connsiteX418" fmla="*/ 1967925 w 7467600"/>
              <a:gd name="connsiteY418" fmla="*/ 6858000 h 6858000"/>
              <a:gd name="connsiteX419" fmla="*/ 1936622 w 7467600"/>
              <a:gd name="connsiteY419" fmla="*/ 6858000 h 6858000"/>
              <a:gd name="connsiteX420" fmla="*/ 1926261 w 7467600"/>
              <a:gd name="connsiteY420" fmla="*/ 6784064 h 6858000"/>
              <a:gd name="connsiteX421" fmla="*/ 1922724 w 7467600"/>
              <a:gd name="connsiteY421" fmla="*/ 6765577 h 6858000"/>
              <a:gd name="connsiteX422" fmla="*/ 1904650 w 7467600"/>
              <a:gd name="connsiteY422" fmla="*/ 6639616 h 6858000"/>
              <a:gd name="connsiteX423" fmla="*/ 1885273 w 7467600"/>
              <a:gd name="connsiteY423" fmla="*/ 6858000 h 6858000"/>
              <a:gd name="connsiteX424" fmla="*/ 1854363 w 7467600"/>
              <a:gd name="connsiteY424" fmla="*/ 6858000 h 6858000"/>
              <a:gd name="connsiteX425" fmla="*/ 1880391 w 7467600"/>
              <a:gd name="connsiteY425" fmla="*/ 6603796 h 6858000"/>
              <a:gd name="connsiteX426" fmla="*/ 1818273 w 7467600"/>
              <a:gd name="connsiteY426" fmla="*/ 6715729 h 6858000"/>
              <a:gd name="connsiteX427" fmla="*/ 1794691 w 7467600"/>
              <a:gd name="connsiteY427" fmla="*/ 6843239 h 6858000"/>
              <a:gd name="connsiteX428" fmla="*/ 1794914 w 7467600"/>
              <a:gd name="connsiteY428" fmla="*/ 6858000 h 6858000"/>
              <a:gd name="connsiteX429" fmla="*/ 1746128 w 7467600"/>
              <a:gd name="connsiteY429" fmla="*/ 6858000 h 6858000"/>
              <a:gd name="connsiteX430" fmla="*/ 1753934 w 7467600"/>
              <a:gd name="connsiteY430" fmla="*/ 6724796 h 6858000"/>
              <a:gd name="connsiteX431" fmla="*/ 1792053 w 7467600"/>
              <a:gd name="connsiteY431" fmla="*/ 6572396 h 6858000"/>
              <a:gd name="connsiteX432" fmla="*/ 1862248 w 7467600"/>
              <a:gd name="connsiteY432" fmla="*/ 6266397 h 6858000"/>
              <a:gd name="connsiteX433" fmla="*/ 1862250 w 7467600"/>
              <a:gd name="connsiteY433" fmla="*/ 6033531 h 6858000"/>
              <a:gd name="connsiteX434" fmla="*/ 1211999 w 7467600"/>
              <a:gd name="connsiteY434" fmla="*/ 6683610 h 6858000"/>
              <a:gd name="connsiteX435" fmla="*/ 1213266 w 7467600"/>
              <a:gd name="connsiteY435" fmla="*/ 6691947 h 6858000"/>
              <a:gd name="connsiteX436" fmla="*/ 1203370 w 7467600"/>
              <a:gd name="connsiteY436" fmla="*/ 6850676 h 6858000"/>
              <a:gd name="connsiteX437" fmla="*/ 1203671 w 7467600"/>
              <a:gd name="connsiteY437" fmla="*/ 6858000 h 6858000"/>
              <a:gd name="connsiteX438" fmla="*/ 1143180 w 7467600"/>
              <a:gd name="connsiteY438" fmla="*/ 6858000 h 6858000"/>
              <a:gd name="connsiteX439" fmla="*/ 1142176 w 7467600"/>
              <a:gd name="connsiteY439" fmla="*/ 6766045 h 6858000"/>
              <a:gd name="connsiteX440" fmla="*/ 1067484 w 7467600"/>
              <a:gd name="connsiteY440" fmla="*/ 6858000 h 6858000"/>
              <a:gd name="connsiteX441" fmla="*/ 953928 w 7467600"/>
              <a:gd name="connsiteY441" fmla="*/ 6858000 h 6858000"/>
              <a:gd name="connsiteX442" fmla="*/ 959715 w 7467600"/>
              <a:gd name="connsiteY442" fmla="*/ 6850185 h 6858000"/>
              <a:gd name="connsiteX443" fmla="*/ 1483788 w 7467600"/>
              <a:gd name="connsiteY443" fmla="*/ 6259174 h 6858000"/>
              <a:gd name="connsiteX444" fmla="*/ 1100671 w 7467600"/>
              <a:gd name="connsiteY444" fmla="*/ 6252137 h 6858000"/>
              <a:gd name="connsiteX445" fmla="*/ 1090144 w 7467600"/>
              <a:gd name="connsiteY445" fmla="*/ 6256748 h 6858000"/>
              <a:gd name="connsiteX446" fmla="*/ 1095872 w 7467600"/>
              <a:gd name="connsiteY446" fmla="*/ 6271892 h 6858000"/>
              <a:gd name="connsiteX447" fmla="*/ 262785 w 7467600"/>
              <a:gd name="connsiteY447" fmla="*/ 6845450 h 6858000"/>
              <a:gd name="connsiteX448" fmla="*/ 209968 w 7467600"/>
              <a:gd name="connsiteY448" fmla="*/ 6770713 h 6858000"/>
              <a:gd name="connsiteX449" fmla="*/ 873460 w 7467600"/>
              <a:gd name="connsiteY449" fmla="*/ 6253768 h 6858000"/>
              <a:gd name="connsiteX450" fmla="*/ 192686 w 7467600"/>
              <a:gd name="connsiteY450" fmla="*/ 5849257 h 6858000"/>
              <a:gd name="connsiteX451" fmla="*/ 4696 w 7467600"/>
              <a:gd name="connsiteY451" fmla="*/ 5697668 h 6858000"/>
              <a:gd name="connsiteX452" fmla="*/ 0 w 7467600"/>
              <a:gd name="connsiteY452" fmla="*/ 5689984 h 6858000"/>
              <a:gd name="connsiteX453" fmla="*/ 0 w 7467600"/>
              <a:gd name="connsiteY453" fmla="*/ 5513472 h 6858000"/>
              <a:gd name="connsiteX454" fmla="*/ 174101 w 7467600"/>
              <a:gd name="connsiteY454" fmla="*/ 5620277 h 6858000"/>
              <a:gd name="connsiteX455" fmla="*/ 891800 w 7467600"/>
              <a:gd name="connsiteY455" fmla="*/ 6036935 h 6858000"/>
              <a:gd name="connsiteX456" fmla="*/ 1072219 w 7467600"/>
              <a:gd name="connsiteY456" fmla="*/ 6169443 h 6858000"/>
              <a:gd name="connsiteX457" fmla="*/ 1074117 w 7467600"/>
              <a:gd name="connsiteY457" fmla="*/ 6170301 h 6858000"/>
              <a:gd name="connsiteX458" fmla="*/ 1083114 w 7467600"/>
              <a:gd name="connsiteY458" fmla="*/ 6174131 h 6858000"/>
              <a:gd name="connsiteX459" fmla="*/ 1543010 w 7467600"/>
              <a:gd name="connsiteY459" fmla="*/ 6191140 h 6858000"/>
              <a:gd name="connsiteX460" fmla="*/ 1551080 w 7467600"/>
              <a:gd name="connsiteY460" fmla="*/ 6195006 h 6858000"/>
              <a:gd name="connsiteX461" fmla="*/ 2345443 w 7467600"/>
              <a:gd name="connsiteY461" fmla="*/ 5549882 h 6858000"/>
              <a:gd name="connsiteX462" fmla="*/ 1721499 w 7467600"/>
              <a:gd name="connsiteY462" fmla="*/ 5599969 h 6858000"/>
              <a:gd name="connsiteX463" fmla="*/ 767716 w 7467600"/>
              <a:gd name="connsiteY463" fmla="*/ 5472768 h 6858000"/>
              <a:gd name="connsiteX464" fmla="*/ 722147 w 7467600"/>
              <a:gd name="connsiteY464" fmla="*/ 5393091 h 6858000"/>
              <a:gd name="connsiteX465" fmla="*/ 1485552 w 7467600"/>
              <a:gd name="connsiteY465" fmla="*/ 5313202 h 6858000"/>
              <a:gd name="connsiteX466" fmla="*/ 2143004 w 7467600"/>
              <a:gd name="connsiteY466" fmla="*/ 5402420 h 6858000"/>
              <a:gd name="connsiteX467" fmla="*/ 1933391 w 7467600"/>
              <a:gd name="connsiteY467" fmla="*/ 5156971 h 6858000"/>
              <a:gd name="connsiteX468" fmla="*/ 1827118 w 7467600"/>
              <a:gd name="connsiteY468" fmla="*/ 4968410 h 6858000"/>
              <a:gd name="connsiteX469" fmla="*/ 1837349 w 7467600"/>
              <a:gd name="connsiteY469" fmla="*/ 4956357 h 6858000"/>
              <a:gd name="connsiteX470" fmla="*/ 2162835 w 7467600"/>
              <a:gd name="connsiteY470" fmla="*/ 5187853 h 6858000"/>
              <a:gd name="connsiteX471" fmla="*/ 2257167 w 7467600"/>
              <a:gd name="connsiteY471" fmla="*/ 5462123 h 6858000"/>
              <a:gd name="connsiteX472" fmla="*/ 2261598 w 7467600"/>
              <a:gd name="connsiteY472" fmla="*/ 5467998 h 6858000"/>
              <a:gd name="connsiteX473" fmla="*/ 2437177 w 7467600"/>
              <a:gd name="connsiteY473" fmla="*/ 5479608 h 6858000"/>
              <a:gd name="connsiteX474" fmla="*/ 2445247 w 7467600"/>
              <a:gd name="connsiteY474" fmla="*/ 5483476 h 6858000"/>
              <a:gd name="connsiteX475" fmla="*/ 2743626 w 7467600"/>
              <a:gd name="connsiteY475" fmla="*/ 5304819 h 6858000"/>
              <a:gd name="connsiteX476" fmla="*/ 3048102 w 7467600"/>
              <a:gd name="connsiteY476" fmla="*/ 5150595 h 6858000"/>
              <a:gd name="connsiteX477" fmla="*/ 1799414 w 7467600"/>
              <a:gd name="connsiteY477" fmla="*/ 4694732 h 6858000"/>
              <a:gd name="connsiteX478" fmla="*/ 1771735 w 7467600"/>
              <a:gd name="connsiteY478" fmla="*/ 4619929 h 6858000"/>
              <a:gd name="connsiteX479" fmla="*/ 3104273 w 7467600"/>
              <a:gd name="connsiteY479" fmla="*/ 5076159 h 6858000"/>
              <a:gd name="connsiteX480" fmla="*/ 3113245 w 7467600"/>
              <a:gd name="connsiteY480" fmla="*/ 5090705 h 6858000"/>
              <a:gd name="connsiteX481" fmla="*/ 3126294 w 7467600"/>
              <a:gd name="connsiteY481" fmla="*/ 5114400 h 6858000"/>
              <a:gd name="connsiteX482" fmla="*/ 3937433 w 7467600"/>
              <a:gd name="connsiteY482" fmla="*/ 4830473 h 6858000"/>
              <a:gd name="connsiteX483" fmla="*/ 3590475 w 7467600"/>
              <a:gd name="connsiteY483" fmla="*/ 4597974 h 6858000"/>
              <a:gd name="connsiteX484" fmla="*/ 3100264 w 7467600"/>
              <a:gd name="connsiteY484" fmla="*/ 4579845 h 6858000"/>
              <a:gd name="connsiteX485" fmla="*/ 2183576 w 7467600"/>
              <a:gd name="connsiteY485" fmla="*/ 4227150 h 6858000"/>
              <a:gd name="connsiteX486" fmla="*/ 2151029 w 7467600"/>
              <a:gd name="connsiteY486" fmla="*/ 4146947 h 6858000"/>
              <a:gd name="connsiteX487" fmla="*/ 3563434 w 7467600"/>
              <a:gd name="connsiteY487" fmla="*/ 4469115 h 6858000"/>
              <a:gd name="connsiteX488" fmla="*/ 3177952 w 7467600"/>
              <a:gd name="connsiteY488" fmla="*/ 3657386 h 6858000"/>
              <a:gd name="connsiteX489" fmla="*/ 3189263 w 7467600"/>
              <a:gd name="connsiteY489" fmla="*/ 3625726 h 6858000"/>
              <a:gd name="connsiteX490" fmla="*/ 3560912 w 7467600"/>
              <a:gd name="connsiteY490" fmla="*/ 4079863 h 6858000"/>
              <a:gd name="connsiteX491" fmla="*/ 3626636 w 7467600"/>
              <a:gd name="connsiteY491" fmla="*/ 4512230 h 6858000"/>
              <a:gd name="connsiteX492" fmla="*/ 3653088 w 7467600"/>
              <a:gd name="connsiteY492" fmla="*/ 4521417 h 6858000"/>
              <a:gd name="connsiteX493" fmla="*/ 3988128 w 7467600"/>
              <a:gd name="connsiteY493" fmla="*/ 4817267 h 6858000"/>
              <a:gd name="connsiteX494" fmla="*/ 4830582 w 7467600"/>
              <a:gd name="connsiteY494" fmla="*/ 4676000 h 6858000"/>
              <a:gd name="connsiteX495" fmla="*/ 4830100 w 7467600"/>
              <a:gd name="connsiteY495" fmla="*/ 4675554 h 6858000"/>
              <a:gd name="connsiteX496" fmla="*/ 4036318 w 7467600"/>
              <a:gd name="connsiteY496" fmla="*/ 4147013 h 6858000"/>
              <a:gd name="connsiteX497" fmla="*/ 3432098 w 7467600"/>
              <a:gd name="connsiteY497" fmla="*/ 3537312 h 6858000"/>
              <a:gd name="connsiteX498" fmla="*/ 3446761 w 7467600"/>
              <a:gd name="connsiteY498" fmla="*/ 3461278 h 6858000"/>
              <a:gd name="connsiteX499" fmla="*/ 4419733 w 7467600"/>
              <a:gd name="connsiteY499" fmla="*/ 3963555 h 6858000"/>
              <a:gd name="connsiteX500" fmla="*/ 4781371 w 7467600"/>
              <a:gd name="connsiteY500" fmla="*/ 4458604 h 6858000"/>
              <a:gd name="connsiteX501" fmla="*/ 4780440 w 7467600"/>
              <a:gd name="connsiteY501" fmla="*/ 4470290 h 6858000"/>
              <a:gd name="connsiteX502" fmla="*/ 4898954 w 7467600"/>
              <a:gd name="connsiteY502" fmla="*/ 4662092 h 6858000"/>
              <a:gd name="connsiteX503" fmla="*/ 4900699 w 7467600"/>
              <a:gd name="connsiteY503" fmla="*/ 4670867 h 6858000"/>
              <a:gd name="connsiteX504" fmla="*/ 5714511 w 7467600"/>
              <a:gd name="connsiteY504" fmla="*/ 4663483 h 6858000"/>
              <a:gd name="connsiteX505" fmla="*/ 5464793 w 7467600"/>
              <a:gd name="connsiteY505" fmla="*/ 4393556 h 6858000"/>
              <a:gd name="connsiteX506" fmla="*/ 5461897 w 7467600"/>
              <a:gd name="connsiteY506" fmla="*/ 4390879 h 6858000"/>
              <a:gd name="connsiteX507" fmla="*/ 4294126 w 7467600"/>
              <a:gd name="connsiteY507" fmla="*/ 3303048 h 6858000"/>
              <a:gd name="connsiteX508" fmla="*/ 4305321 w 7467600"/>
              <a:gd name="connsiteY508" fmla="*/ 3256953 h 6858000"/>
              <a:gd name="connsiteX509" fmla="*/ 4949299 w 7467600"/>
              <a:gd name="connsiteY509" fmla="*/ 3766336 h 6858000"/>
              <a:gd name="connsiteX510" fmla="*/ 5291452 w 7467600"/>
              <a:gd name="connsiteY510" fmla="*/ 4076801 h 6858000"/>
              <a:gd name="connsiteX511" fmla="*/ 5434998 w 7467600"/>
              <a:gd name="connsiteY511" fmla="*/ 4254100 h 6858000"/>
              <a:gd name="connsiteX512" fmla="*/ 5351015 w 7467600"/>
              <a:gd name="connsiteY512" fmla="*/ 3760989 h 6858000"/>
              <a:gd name="connsiteX513" fmla="*/ 5413780 w 7467600"/>
              <a:gd name="connsiteY513" fmla="*/ 2966265 h 6858000"/>
              <a:gd name="connsiteX514" fmla="*/ 5425627 w 7467600"/>
              <a:gd name="connsiteY514" fmla="*/ 2954192 h 6858000"/>
              <a:gd name="connsiteX515" fmla="*/ 6604735 w 7467600"/>
              <a:gd name="connsiteY515" fmla="*/ 2041381 h 6858000"/>
              <a:gd name="connsiteX516" fmla="*/ 7204487 w 7467600"/>
              <a:gd name="connsiteY516" fmla="*/ 2742112 h 6858000"/>
              <a:gd name="connsiteX517" fmla="*/ 7131592 w 7467600"/>
              <a:gd name="connsiteY517" fmla="*/ 2672096 h 6858000"/>
              <a:gd name="connsiteX518" fmla="*/ 6996344 w 7467600"/>
              <a:gd name="connsiteY518" fmla="*/ 2518310 h 6858000"/>
              <a:gd name="connsiteX519" fmla="*/ 6735495 w 7467600"/>
              <a:gd name="connsiteY519" fmla="*/ 2196890 h 6858000"/>
              <a:gd name="connsiteX520" fmla="*/ 6721901 w 7467600"/>
              <a:gd name="connsiteY520" fmla="*/ 2179274 h 6858000"/>
              <a:gd name="connsiteX521" fmla="*/ 6604735 w 7467600"/>
              <a:gd name="connsiteY521" fmla="*/ 2041381 h 6858000"/>
              <a:gd name="connsiteX522" fmla="*/ 6591670 w 7467600"/>
              <a:gd name="connsiteY522" fmla="*/ 1988277 h 6858000"/>
              <a:gd name="connsiteX523" fmla="*/ 6747349 w 7467600"/>
              <a:gd name="connsiteY523" fmla="*/ 2160069 h 6858000"/>
              <a:gd name="connsiteX524" fmla="*/ 6760943 w 7467600"/>
              <a:gd name="connsiteY524" fmla="*/ 2177686 h 6858000"/>
              <a:gd name="connsiteX525" fmla="*/ 7021065 w 7467600"/>
              <a:gd name="connsiteY525" fmla="*/ 2498102 h 6858000"/>
              <a:gd name="connsiteX526" fmla="*/ 7155223 w 7467600"/>
              <a:gd name="connsiteY526" fmla="*/ 2650386 h 6858000"/>
              <a:gd name="connsiteX527" fmla="*/ 7203167 w 7467600"/>
              <a:gd name="connsiteY527" fmla="*/ 2697288 h 6858000"/>
              <a:gd name="connsiteX528" fmla="*/ 6937703 w 7467600"/>
              <a:gd name="connsiteY528" fmla="*/ 2321981 h 6858000"/>
              <a:gd name="connsiteX529" fmla="*/ 6591670 w 7467600"/>
              <a:gd name="connsiteY529" fmla="*/ 1988277 h 6858000"/>
              <a:gd name="connsiteX530" fmla="*/ 5798671 w 7467600"/>
              <a:gd name="connsiteY530" fmla="*/ 1981601 h 6858000"/>
              <a:gd name="connsiteX531" fmla="*/ 5754709 w 7467600"/>
              <a:gd name="connsiteY531" fmla="*/ 2071454 h 6858000"/>
              <a:gd name="connsiteX532" fmla="*/ 5763044 w 7467600"/>
              <a:gd name="connsiteY532" fmla="*/ 2842206 h 6858000"/>
              <a:gd name="connsiteX533" fmla="*/ 5764974 w 7467600"/>
              <a:gd name="connsiteY533" fmla="*/ 2799609 h 6858000"/>
              <a:gd name="connsiteX534" fmla="*/ 5767665 w 7467600"/>
              <a:gd name="connsiteY534" fmla="*/ 2666409 h 6858000"/>
              <a:gd name="connsiteX535" fmla="*/ 5763055 w 7467600"/>
              <a:gd name="connsiteY535" fmla="*/ 2579705 h 6858000"/>
              <a:gd name="connsiteX536" fmla="*/ 5758079 w 7467600"/>
              <a:gd name="connsiteY536" fmla="*/ 2492508 h 6858000"/>
              <a:gd name="connsiteX537" fmla="*/ 5779325 w 7467600"/>
              <a:gd name="connsiteY537" fmla="*/ 2197069 h 6858000"/>
              <a:gd name="connsiteX538" fmla="*/ 5798671 w 7467600"/>
              <a:gd name="connsiteY538" fmla="*/ 1981601 h 6858000"/>
              <a:gd name="connsiteX539" fmla="*/ 5829202 w 7467600"/>
              <a:gd name="connsiteY539" fmla="*/ 1971679 h 6858000"/>
              <a:gd name="connsiteX540" fmla="*/ 5809558 w 7467600"/>
              <a:gd name="connsiteY540" fmla="*/ 2198043 h 6858000"/>
              <a:gd name="connsiteX541" fmla="*/ 5788653 w 7467600"/>
              <a:gd name="connsiteY541" fmla="*/ 2489430 h 6858000"/>
              <a:gd name="connsiteX542" fmla="*/ 5793439 w 7467600"/>
              <a:gd name="connsiteY542" fmla="*/ 2575235 h 6858000"/>
              <a:gd name="connsiteX543" fmla="*/ 5796837 w 7467600"/>
              <a:gd name="connsiteY543" fmla="*/ 2637633 h 6858000"/>
              <a:gd name="connsiteX544" fmla="*/ 5818614 w 7467600"/>
              <a:gd name="connsiteY544" fmla="*/ 2473055 h 6858000"/>
              <a:gd name="connsiteX545" fmla="*/ 5829202 w 7467600"/>
              <a:gd name="connsiteY545" fmla="*/ 1971679 h 6858000"/>
              <a:gd name="connsiteX546" fmla="*/ 5911389 w 7467600"/>
              <a:gd name="connsiteY546" fmla="*/ 1898371 h 6858000"/>
              <a:gd name="connsiteX547" fmla="*/ 6237627 w 7467600"/>
              <a:gd name="connsiteY547" fmla="*/ 2231921 h 6858000"/>
              <a:gd name="connsiteX548" fmla="*/ 5911389 w 7467600"/>
              <a:gd name="connsiteY548" fmla="*/ 1898371 h 6858000"/>
              <a:gd name="connsiteX549" fmla="*/ 6944437 w 7467600"/>
              <a:gd name="connsiteY549" fmla="*/ 1575402 h 6858000"/>
              <a:gd name="connsiteX550" fmla="*/ 6304730 w 7467600"/>
              <a:gd name="connsiteY550" fmla="*/ 1766654 h 6858000"/>
              <a:gd name="connsiteX551" fmla="*/ 6944437 w 7467600"/>
              <a:gd name="connsiteY551" fmla="*/ 1575402 h 6858000"/>
              <a:gd name="connsiteX552" fmla="*/ 7019523 w 7467600"/>
              <a:gd name="connsiteY552" fmla="*/ 1519450 h 6858000"/>
              <a:gd name="connsiteX553" fmla="*/ 6298091 w 7467600"/>
              <a:gd name="connsiteY553" fmla="*/ 1737122 h 6858000"/>
              <a:gd name="connsiteX554" fmla="*/ 7019523 w 7467600"/>
              <a:gd name="connsiteY554" fmla="*/ 1519450 h 6858000"/>
              <a:gd name="connsiteX555" fmla="*/ 2399523 w 7467600"/>
              <a:gd name="connsiteY555" fmla="*/ 1428234 h 6858000"/>
              <a:gd name="connsiteX556" fmla="*/ 2224982 w 7467600"/>
              <a:gd name="connsiteY556" fmla="*/ 1826201 h 6858000"/>
              <a:gd name="connsiteX557" fmla="*/ 2096099 w 7467600"/>
              <a:gd name="connsiteY557" fmla="*/ 2345900 h 6858000"/>
              <a:gd name="connsiteX558" fmla="*/ 2283317 w 7467600"/>
              <a:gd name="connsiteY558" fmla="*/ 1796925 h 6858000"/>
              <a:gd name="connsiteX559" fmla="*/ 2399523 w 7467600"/>
              <a:gd name="connsiteY559" fmla="*/ 1428234 h 6858000"/>
              <a:gd name="connsiteX560" fmla="*/ 2448558 w 7467600"/>
              <a:gd name="connsiteY560" fmla="*/ 1373435 h 6858000"/>
              <a:gd name="connsiteX561" fmla="*/ 2312521 w 7467600"/>
              <a:gd name="connsiteY561" fmla="*/ 1806140 h 6858000"/>
              <a:gd name="connsiteX562" fmla="*/ 2127533 w 7467600"/>
              <a:gd name="connsiteY562" fmla="*/ 2348380 h 6858000"/>
              <a:gd name="connsiteX563" fmla="*/ 2358080 w 7467600"/>
              <a:gd name="connsiteY563" fmla="*/ 1866134 h 6858000"/>
              <a:gd name="connsiteX564" fmla="*/ 2407436 w 7467600"/>
              <a:gd name="connsiteY564" fmla="*/ 1651070 h 6858000"/>
              <a:gd name="connsiteX565" fmla="*/ 2448558 w 7467600"/>
              <a:gd name="connsiteY565" fmla="*/ 1373435 h 6858000"/>
              <a:gd name="connsiteX566" fmla="*/ 278707 w 7467600"/>
              <a:gd name="connsiteY566" fmla="*/ 1352270 h 6858000"/>
              <a:gd name="connsiteX567" fmla="*/ 321570 w 7467600"/>
              <a:gd name="connsiteY567" fmla="*/ 1861610 h 6858000"/>
              <a:gd name="connsiteX568" fmla="*/ 294281 w 7467600"/>
              <a:gd name="connsiteY568" fmla="*/ 1440658 h 6858000"/>
              <a:gd name="connsiteX569" fmla="*/ 278707 w 7467600"/>
              <a:gd name="connsiteY569" fmla="*/ 1352270 h 6858000"/>
              <a:gd name="connsiteX570" fmla="*/ 1423821 w 7467600"/>
              <a:gd name="connsiteY570" fmla="*/ 1351958 h 6858000"/>
              <a:gd name="connsiteX571" fmla="*/ 1638521 w 7467600"/>
              <a:gd name="connsiteY571" fmla="*/ 1908470 h 6858000"/>
              <a:gd name="connsiteX572" fmla="*/ 1754199 w 7467600"/>
              <a:gd name="connsiteY572" fmla="*/ 2149284 h 6858000"/>
              <a:gd name="connsiteX573" fmla="*/ 1908359 w 7467600"/>
              <a:gd name="connsiteY573" fmla="*/ 2364988 h 6858000"/>
              <a:gd name="connsiteX574" fmla="*/ 1647661 w 7467600"/>
              <a:gd name="connsiteY574" fmla="*/ 1825945 h 6858000"/>
              <a:gd name="connsiteX575" fmla="*/ 1423821 w 7467600"/>
              <a:gd name="connsiteY575" fmla="*/ 1351958 h 6858000"/>
              <a:gd name="connsiteX576" fmla="*/ 1431890 w 7467600"/>
              <a:gd name="connsiteY576" fmla="*/ 1306475 h 6858000"/>
              <a:gd name="connsiteX577" fmla="*/ 1507597 w 7467600"/>
              <a:gd name="connsiteY577" fmla="*/ 1446132 h 6858000"/>
              <a:gd name="connsiteX578" fmla="*/ 1674586 w 7467600"/>
              <a:gd name="connsiteY578" fmla="*/ 1813832 h 6858000"/>
              <a:gd name="connsiteX579" fmla="*/ 1815950 w 7467600"/>
              <a:gd name="connsiteY579" fmla="*/ 2128564 h 6858000"/>
              <a:gd name="connsiteX580" fmla="*/ 1984242 w 7467600"/>
              <a:gd name="connsiteY580" fmla="*/ 2430829 h 6858000"/>
              <a:gd name="connsiteX581" fmla="*/ 2014023 w 7467600"/>
              <a:gd name="connsiteY581" fmla="*/ 2450995 h 6858000"/>
              <a:gd name="connsiteX582" fmla="*/ 1747337 w 7467600"/>
              <a:gd name="connsiteY582" fmla="*/ 1855264 h 6858000"/>
              <a:gd name="connsiteX583" fmla="*/ 1533749 w 7467600"/>
              <a:gd name="connsiteY583" fmla="*/ 1478656 h 6858000"/>
              <a:gd name="connsiteX584" fmla="*/ 1431890 w 7467600"/>
              <a:gd name="connsiteY584" fmla="*/ 1306475 h 6858000"/>
              <a:gd name="connsiteX585" fmla="*/ 5052692 w 7467600"/>
              <a:gd name="connsiteY585" fmla="*/ 1292994 h 6858000"/>
              <a:gd name="connsiteX586" fmla="*/ 5200661 w 7467600"/>
              <a:gd name="connsiteY586" fmla="*/ 1635186 h 6858000"/>
              <a:gd name="connsiteX587" fmla="*/ 5297138 w 7467600"/>
              <a:gd name="connsiteY587" fmla="*/ 1906351 h 6858000"/>
              <a:gd name="connsiteX588" fmla="*/ 5052692 w 7467600"/>
              <a:gd name="connsiteY588" fmla="*/ 1292994 h 6858000"/>
              <a:gd name="connsiteX589" fmla="*/ 5009948 w 7467600"/>
              <a:gd name="connsiteY589" fmla="*/ 1273619 h 6858000"/>
              <a:gd name="connsiteX590" fmla="*/ 5121777 w 7467600"/>
              <a:gd name="connsiteY590" fmla="*/ 1654213 h 6858000"/>
              <a:gd name="connsiteX591" fmla="*/ 5293545 w 7467600"/>
              <a:gd name="connsiteY591" fmla="*/ 2072247 h 6858000"/>
              <a:gd name="connsiteX592" fmla="*/ 5294042 w 7467600"/>
              <a:gd name="connsiteY592" fmla="*/ 2065019 h 6858000"/>
              <a:gd name="connsiteX593" fmla="*/ 5171936 w 7467600"/>
              <a:gd name="connsiteY593" fmla="*/ 1647613 h 6858000"/>
              <a:gd name="connsiteX594" fmla="*/ 5009948 w 7467600"/>
              <a:gd name="connsiteY594" fmla="*/ 1273619 h 6858000"/>
              <a:gd name="connsiteX595" fmla="*/ 655236 w 7467600"/>
              <a:gd name="connsiteY595" fmla="*/ 1268632 h 6858000"/>
              <a:gd name="connsiteX596" fmla="*/ 839521 w 7467600"/>
              <a:gd name="connsiteY596" fmla="*/ 1685315 h 6858000"/>
              <a:gd name="connsiteX597" fmla="*/ 1109416 w 7467600"/>
              <a:gd name="connsiteY597" fmla="*/ 2061663 h 6858000"/>
              <a:gd name="connsiteX598" fmla="*/ 1298300 w 7467600"/>
              <a:gd name="connsiteY598" fmla="*/ 2247742 h 6858000"/>
              <a:gd name="connsiteX599" fmla="*/ 1125871 w 7467600"/>
              <a:gd name="connsiteY599" fmla="*/ 1989513 h 6858000"/>
              <a:gd name="connsiteX600" fmla="*/ 981574 w 7467600"/>
              <a:gd name="connsiteY600" fmla="*/ 1783157 h 6858000"/>
              <a:gd name="connsiteX601" fmla="*/ 922198 w 7467600"/>
              <a:gd name="connsiteY601" fmla="*/ 1677437 h 6858000"/>
              <a:gd name="connsiteX602" fmla="*/ 869293 w 7467600"/>
              <a:gd name="connsiteY602" fmla="*/ 1583214 h 6858000"/>
              <a:gd name="connsiteX603" fmla="*/ 751431 w 7467600"/>
              <a:gd name="connsiteY603" fmla="*/ 1405731 h 6858000"/>
              <a:gd name="connsiteX604" fmla="*/ 655236 w 7467600"/>
              <a:gd name="connsiteY604" fmla="*/ 1268632 h 6858000"/>
              <a:gd name="connsiteX605" fmla="*/ 6516292 w 7467600"/>
              <a:gd name="connsiteY605" fmla="*/ 1263064 h 6858000"/>
              <a:gd name="connsiteX606" fmla="*/ 5736320 w 7467600"/>
              <a:gd name="connsiteY606" fmla="*/ 1501803 h 6858000"/>
              <a:gd name="connsiteX607" fmla="*/ 6516292 w 7467600"/>
              <a:gd name="connsiteY607" fmla="*/ 1263064 h 6858000"/>
              <a:gd name="connsiteX608" fmla="*/ 291466 w 7467600"/>
              <a:gd name="connsiteY608" fmla="*/ 1250369 h 6858000"/>
              <a:gd name="connsiteX609" fmla="*/ 323180 w 7467600"/>
              <a:gd name="connsiteY609" fmla="*/ 1435283 h 6858000"/>
              <a:gd name="connsiteX610" fmla="*/ 349381 w 7467600"/>
              <a:gd name="connsiteY610" fmla="*/ 1875041 h 6858000"/>
              <a:gd name="connsiteX611" fmla="*/ 374363 w 7467600"/>
              <a:gd name="connsiteY611" fmla="*/ 1506494 h 6858000"/>
              <a:gd name="connsiteX612" fmla="*/ 302168 w 7467600"/>
              <a:gd name="connsiteY612" fmla="*/ 1274495 h 6858000"/>
              <a:gd name="connsiteX613" fmla="*/ 291466 w 7467600"/>
              <a:gd name="connsiteY613" fmla="*/ 1250369 h 6858000"/>
              <a:gd name="connsiteX614" fmla="*/ 678222 w 7467600"/>
              <a:gd name="connsiteY614" fmla="*/ 1248670 h 6858000"/>
              <a:gd name="connsiteX615" fmla="*/ 775536 w 7467600"/>
              <a:gd name="connsiteY615" fmla="*/ 1388015 h 6858000"/>
              <a:gd name="connsiteX616" fmla="*/ 894529 w 7467600"/>
              <a:gd name="connsiteY616" fmla="*/ 1567739 h 6858000"/>
              <a:gd name="connsiteX617" fmla="*/ 948000 w 7467600"/>
              <a:gd name="connsiteY617" fmla="*/ 1663088 h 6858000"/>
              <a:gd name="connsiteX618" fmla="*/ 1006812 w 7467600"/>
              <a:gd name="connsiteY618" fmla="*/ 1767683 h 6858000"/>
              <a:gd name="connsiteX619" fmla="*/ 1149133 w 7467600"/>
              <a:gd name="connsiteY619" fmla="*/ 1971513 h 6858000"/>
              <a:gd name="connsiteX620" fmla="*/ 1333952 w 7467600"/>
              <a:gd name="connsiteY620" fmla="*/ 2251620 h 6858000"/>
              <a:gd name="connsiteX621" fmla="*/ 1337329 w 7467600"/>
              <a:gd name="connsiteY621" fmla="*/ 2258350 h 6858000"/>
              <a:gd name="connsiteX622" fmla="*/ 1014726 w 7467600"/>
              <a:gd name="connsiteY622" fmla="*/ 1615556 h 6858000"/>
              <a:gd name="connsiteX623" fmla="*/ 678222 w 7467600"/>
              <a:gd name="connsiteY623" fmla="*/ 1248670 h 6858000"/>
              <a:gd name="connsiteX624" fmla="*/ 6691602 w 7467600"/>
              <a:gd name="connsiteY624" fmla="*/ 1140573 h 6858000"/>
              <a:gd name="connsiteX625" fmla="*/ 6571100 w 7467600"/>
              <a:gd name="connsiteY625" fmla="*/ 1183662 h 6858000"/>
              <a:gd name="connsiteX626" fmla="*/ 6241687 w 7467600"/>
              <a:gd name="connsiteY626" fmla="*/ 1257600 h 6858000"/>
              <a:gd name="connsiteX627" fmla="*/ 5693009 w 7467600"/>
              <a:gd name="connsiteY627" fmla="*/ 1478256 h 6858000"/>
              <a:gd name="connsiteX628" fmla="*/ 6548420 w 7467600"/>
              <a:gd name="connsiteY628" fmla="*/ 1214599 h 6858000"/>
              <a:gd name="connsiteX629" fmla="*/ 6605473 w 7467600"/>
              <a:gd name="connsiteY629" fmla="*/ 1184686 h 6858000"/>
              <a:gd name="connsiteX630" fmla="*/ 6691602 w 7467600"/>
              <a:gd name="connsiteY630" fmla="*/ 1140573 h 6858000"/>
              <a:gd name="connsiteX631" fmla="*/ 4002475 w 7467600"/>
              <a:gd name="connsiteY631" fmla="*/ 1037802 h 6858000"/>
              <a:gd name="connsiteX632" fmla="*/ 4000324 w 7467600"/>
              <a:gd name="connsiteY632" fmla="*/ 1039362 h 6858000"/>
              <a:gd name="connsiteX633" fmla="*/ 4002862 w 7467600"/>
              <a:gd name="connsiteY633" fmla="*/ 1042866 h 6858000"/>
              <a:gd name="connsiteX634" fmla="*/ 4002475 w 7467600"/>
              <a:gd name="connsiteY634" fmla="*/ 1037802 h 6858000"/>
              <a:gd name="connsiteX635" fmla="*/ 506322 w 7467600"/>
              <a:gd name="connsiteY635" fmla="*/ 1020997 h 6858000"/>
              <a:gd name="connsiteX636" fmla="*/ 533068 w 7467600"/>
              <a:gd name="connsiteY636" fmla="*/ 1029409 h 6858000"/>
              <a:gd name="connsiteX637" fmla="*/ 1232525 w 7467600"/>
              <a:gd name="connsiteY637" fmla="*/ 1804675 h 6858000"/>
              <a:gd name="connsiteX638" fmla="*/ 1388858 w 7467600"/>
              <a:gd name="connsiteY638" fmla="*/ 2368011 h 6858000"/>
              <a:gd name="connsiteX639" fmla="*/ 1384098 w 7467600"/>
              <a:gd name="connsiteY639" fmla="*/ 2378125 h 6858000"/>
              <a:gd name="connsiteX640" fmla="*/ 1425393 w 7467600"/>
              <a:gd name="connsiteY640" fmla="*/ 2589124 h 6858000"/>
              <a:gd name="connsiteX641" fmla="*/ 1424001 w 7467600"/>
              <a:gd name="connsiteY641" fmla="*/ 2597541 h 6858000"/>
              <a:gd name="connsiteX642" fmla="*/ 2152729 w 7467600"/>
              <a:gd name="connsiteY642" fmla="*/ 2864487 h 6858000"/>
              <a:gd name="connsiteX643" fmla="*/ 2020609 w 7467600"/>
              <a:gd name="connsiteY643" fmla="*/ 2539671 h 6858000"/>
              <a:gd name="connsiteX644" fmla="*/ 2018920 w 7467600"/>
              <a:gd name="connsiteY644" fmla="*/ 2536309 h 6858000"/>
              <a:gd name="connsiteX645" fmla="*/ 1342441 w 7467600"/>
              <a:gd name="connsiteY645" fmla="*/ 1173017 h 6858000"/>
              <a:gd name="connsiteX646" fmla="*/ 1367925 w 7467600"/>
              <a:gd name="connsiteY646" fmla="*/ 1135648 h 6858000"/>
              <a:gd name="connsiteX647" fmla="*/ 1771401 w 7467600"/>
              <a:gd name="connsiteY647" fmla="*/ 1806673 h 6858000"/>
              <a:gd name="connsiteX648" fmla="*/ 1972385 w 7467600"/>
              <a:gd name="connsiteY648" fmla="*/ 2198735 h 6858000"/>
              <a:gd name="connsiteX649" fmla="*/ 2040892 w 7467600"/>
              <a:gd name="connsiteY649" fmla="*/ 2405205 h 6858000"/>
              <a:gd name="connsiteX650" fmla="*/ 2131689 w 7467600"/>
              <a:gd name="connsiteY650" fmla="*/ 1936926 h 6858000"/>
              <a:gd name="connsiteX651" fmla="*/ 2454820 w 7467600"/>
              <a:gd name="connsiteY651" fmla="*/ 1248808 h 6858000"/>
              <a:gd name="connsiteX652" fmla="*/ 2492512 w 7467600"/>
              <a:gd name="connsiteY652" fmla="*/ 1302920 h 6858000"/>
              <a:gd name="connsiteX653" fmla="*/ 2081216 w 7467600"/>
              <a:gd name="connsiteY653" fmla="*/ 2527513 h 6858000"/>
              <a:gd name="connsiteX654" fmla="*/ 2081211 w 7467600"/>
              <a:gd name="connsiteY654" fmla="*/ 2528916 h 6858000"/>
              <a:gd name="connsiteX655" fmla="*/ 2199067 w 7467600"/>
              <a:gd name="connsiteY655" fmla="*/ 2884061 h 6858000"/>
              <a:gd name="connsiteX656" fmla="*/ 3192586 w 7467600"/>
              <a:gd name="connsiteY656" fmla="*/ 3411496 h 6858000"/>
              <a:gd name="connsiteX657" fmla="*/ 3182620 w 7467600"/>
              <a:gd name="connsiteY657" fmla="*/ 3483279 h 6858000"/>
              <a:gd name="connsiteX658" fmla="*/ 2435119 w 7467600"/>
              <a:gd name="connsiteY658" fmla="*/ 3080173 h 6858000"/>
              <a:gd name="connsiteX659" fmla="*/ 2410152 w 7467600"/>
              <a:gd name="connsiteY659" fmla="*/ 3063751 h 6858000"/>
              <a:gd name="connsiteX660" fmla="*/ 2408099 w 7467600"/>
              <a:gd name="connsiteY660" fmla="*/ 3064403 h 6858000"/>
              <a:gd name="connsiteX661" fmla="*/ 2407218 w 7467600"/>
              <a:gd name="connsiteY661" fmla="*/ 3070324 h 6858000"/>
              <a:gd name="connsiteX662" fmla="*/ 2380138 w 7467600"/>
              <a:gd name="connsiteY662" fmla="*/ 3099341 h 6858000"/>
              <a:gd name="connsiteX663" fmla="*/ 1765923 w 7467600"/>
              <a:gd name="connsiteY663" fmla="*/ 3581043 h 6858000"/>
              <a:gd name="connsiteX664" fmla="*/ 1702258 w 7467600"/>
              <a:gd name="connsiteY664" fmla="*/ 3612286 h 6858000"/>
              <a:gd name="connsiteX665" fmla="*/ 1538370 w 7467600"/>
              <a:gd name="connsiteY665" fmla="*/ 3811804 h 6858000"/>
              <a:gd name="connsiteX666" fmla="*/ 542867 w 7467600"/>
              <a:gd name="connsiteY666" fmla="*/ 4944092 h 6858000"/>
              <a:gd name="connsiteX667" fmla="*/ 515800 w 7467600"/>
              <a:gd name="connsiteY667" fmla="*/ 4862180 h 6858000"/>
              <a:gd name="connsiteX668" fmla="*/ 909145 w 7467600"/>
              <a:gd name="connsiteY668" fmla="*/ 4199225 h 6858000"/>
              <a:gd name="connsiteX669" fmla="*/ 1214067 w 7467600"/>
              <a:gd name="connsiteY669" fmla="*/ 3908561 h 6858000"/>
              <a:gd name="connsiteX670" fmla="*/ 640967 w 7467600"/>
              <a:gd name="connsiteY670" fmla="*/ 4105601 h 6858000"/>
              <a:gd name="connsiteX671" fmla="*/ 112563 w 7467600"/>
              <a:gd name="connsiteY671" fmla="*/ 4396952 h 6858000"/>
              <a:gd name="connsiteX672" fmla="*/ 0 w 7467600"/>
              <a:gd name="connsiteY672" fmla="*/ 4466006 h 6858000"/>
              <a:gd name="connsiteX673" fmla="*/ 0 w 7467600"/>
              <a:gd name="connsiteY673" fmla="*/ 4233763 h 6858000"/>
              <a:gd name="connsiteX674" fmla="*/ 36881 w 7467600"/>
              <a:gd name="connsiteY674" fmla="*/ 4200118 h 6858000"/>
              <a:gd name="connsiteX675" fmla="*/ 910534 w 7467600"/>
              <a:gd name="connsiteY675" fmla="*/ 3629753 h 6858000"/>
              <a:gd name="connsiteX676" fmla="*/ 1578717 w 7467600"/>
              <a:gd name="connsiteY676" fmla="*/ 3575982 h 6858000"/>
              <a:gd name="connsiteX677" fmla="*/ 2338780 w 7467600"/>
              <a:gd name="connsiteY677" fmla="*/ 3033725 h 6858000"/>
              <a:gd name="connsiteX678" fmla="*/ 1807991 w 7467600"/>
              <a:gd name="connsiteY678" fmla="*/ 2807184 h 6858000"/>
              <a:gd name="connsiteX679" fmla="*/ 1416358 w 7467600"/>
              <a:gd name="connsiteY679" fmla="*/ 3112571 h 6858000"/>
              <a:gd name="connsiteX680" fmla="*/ 939066 w 7467600"/>
              <a:gd name="connsiteY680" fmla="*/ 3378798 h 6858000"/>
              <a:gd name="connsiteX681" fmla="*/ 115099 w 7467600"/>
              <a:gd name="connsiteY681" fmla="*/ 3607650 h 6858000"/>
              <a:gd name="connsiteX682" fmla="*/ 97284 w 7467600"/>
              <a:gd name="connsiteY682" fmla="*/ 3520393 h 6858000"/>
              <a:gd name="connsiteX683" fmla="*/ 922050 w 7467600"/>
              <a:gd name="connsiteY683" fmla="*/ 3074867 h 6858000"/>
              <a:gd name="connsiteX684" fmla="*/ 1405265 w 7467600"/>
              <a:gd name="connsiteY684" fmla="*/ 3016319 h 6858000"/>
              <a:gd name="connsiteX685" fmla="*/ 1407512 w 7467600"/>
              <a:gd name="connsiteY685" fmla="*/ 3018001 h 6858000"/>
              <a:gd name="connsiteX686" fmla="*/ 1726266 w 7467600"/>
              <a:gd name="connsiteY686" fmla="*/ 2777274 h 6858000"/>
              <a:gd name="connsiteX687" fmla="*/ 625390 w 7467600"/>
              <a:gd name="connsiteY687" fmla="*/ 2514541 h 6858000"/>
              <a:gd name="connsiteX688" fmla="*/ 619799 w 7467600"/>
              <a:gd name="connsiteY688" fmla="*/ 2527180 h 6858000"/>
              <a:gd name="connsiteX689" fmla="*/ 310030 w 7467600"/>
              <a:gd name="connsiteY689" fmla="*/ 2771818 h 6858000"/>
              <a:gd name="connsiteX690" fmla="*/ 173877 w 7467600"/>
              <a:gd name="connsiteY690" fmla="*/ 2937056 h 6858000"/>
              <a:gd name="connsiteX691" fmla="*/ 77889 w 7467600"/>
              <a:gd name="connsiteY691" fmla="*/ 3138440 h 6858000"/>
              <a:gd name="connsiteX692" fmla="*/ 0 w 7467600"/>
              <a:gd name="connsiteY692" fmla="*/ 3271395 h 6858000"/>
              <a:gd name="connsiteX693" fmla="*/ 0 w 7467600"/>
              <a:gd name="connsiteY693" fmla="*/ 3153002 h 6858000"/>
              <a:gd name="connsiteX694" fmla="*/ 2386 w 7467600"/>
              <a:gd name="connsiteY694" fmla="*/ 3149203 h 6858000"/>
              <a:gd name="connsiteX695" fmla="*/ 89753 w 7467600"/>
              <a:gd name="connsiteY695" fmla="*/ 2987702 h 6858000"/>
              <a:gd name="connsiteX696" fmla="*/ 76869 w 7467600"/>
              <a:gd name="connsiteY696" fmla="*/ 3005404 h 6858000"/>
              <a:gd name="connsiteX697" fmla="*/ 32049 w 7467600"/>
              <a:gd name="connsiteY697" fmla="*/ 3065814 h 6858000"/>
              <a:gd name="connsiteX698" fmla="*/ 0 w 7467600"/>
              <a:gd name="connsiteY698" fmla="*/ 3108744 h 6858000"/>
              <a:gd name="connsiteX699" fmla="*/ 0 w 7467600"/>
              <a:gd name="connsiteY699" fmla="*/ 3058059 h 6858000"/>
              <a:gd name="connsiteX700" fmla="*/ 7610 w 7467600"/>
              <a:gd name="connsiteY700" fmla="*/ 3047889 h 6858000"/>
              <a:gd name="connsiteX701" fmla="*/ 52419 w 7467600"/>
              <a:gd name="connsiteY701" fmla="*/ 2987479 h 6858000"/>
              <a:gd name="connsiteX702" fmla="*/ 59142 w 7467600"/>
              <a:gd name="connsiteY702" fmla="*/ 2978488 h 6858000"/>
              <a:gd name="connsiteX703" fmla="*/ 0 w 7467600"/>
              <a:gd name="connsiteY703" fmla="*/ 3015334 h 6858000"/>
              <a:gd name="connsiteX704" fmla="*/ 0 w 7467600"/>
              <a:gd name="connsiteY704" fmla="*/ 2914286 h 6858000"/>
              <a:gd name="connsiteX705" fmla="*/ 36383 w 7467600"/>
              <a:gd name="connsiteY705" fmla="*/ 2901128 h 6858000"/>
              <a:gd name="connsiteX706" fmla="*/ 156329 w 7467600"/>
              <a:gd name="connsiteY706" fmla="*/ 2840533 h 6858000"/>
              <a:gd name="connsiteX707" fmla="*/ 358355 w 7467600"/>
              <a:gd name="connsiteY707" fmla="*/ 2620471 h 6858000"/>
              <a:gd name="connsiteX708" fmla="*/ 510577 w 7467600"/>
              <a:gd name="connsiteY708" fmla="*/ 2501244 h 6858000"/>
              <a:gd name="connsiteX709" fmla="*/ 211967 w 7467600"/>
              <a:gd name="connsiteY709" fmla="*/ 2479171 h 6858000"/>
              <a:gd name="connsiteX710" fmla="*/ 0 w 7467600"/>
              <a:gd name="connsiteY710" fmla="*/ 2476398 h 6858000"/>
              <a:gd name="connsiteX711" fmla="*/ 0 w 7467600"/>
              <a:gd name="connsiteY711" fmla="*/ 2389189 h 6858000"/>
              <a:gd name="connsiteX712" fmla="*/ 103062 w 7467600"/>
              <a:gd name="connsiteY712" fmla="*/ 2389518 h 6858000"/>
              <a:gd name="connsiteX713" fmla="*/ 510734 w 7467600"/>
              <a:gd name="connsiteY713" fmla="*/ 2416201 h 6858000"/>
              <a:gd name="connsiteX714" fmla="*/ 279257 w 7467600"/>
              <a:gd name="connsiteY714" fmla="*/ 2092102 h 6858000"/>
              <a:gd name="connsiteX715" fmla="*/ 65265 w 7467600"/>
              <a:gd name="connsiteY715" fmla="*/ 2006049 h 6858000"/>
              <a:gd name="connsiteX716" fmla="*/ 0 w 7467600"/>
              <a:gd name="connsiteY716" fmla="*/ 1982532 h 6858000"/>
              <a:gd name="connsiteX717" fmla="*/ 0 w 7467600"/>
              <a:gd name="connsiteY717" fmla="*/ 1912789 h 6858000"/>
              <a:gd name="connsiteX718" fmla="*/ 97460 w 7467600"/>
              <a:gd name="connsiteY718" fmla="*/ 1953725 h 6858000"/>
              <a:gd name="connsiteX719" fmla="*/ 221272 w 7467600"/>
              <a:gd name="connsiteY719" fmla="*/ 1980766 h 6858000"/>
              <a:gd name="connsiteX720" fmla="*/ 116765 w 7467600"/>
              <a:gd name="connsiteY720" fmla="*/ 1911033 h 6858000"/>
              <a:gd name="connsiteX721" fmla="*/ 16405 w 7467600"/>
              <a:gd name="connsiteY721" fmla="*/ 1803412 h 6858000"/>
              <a:gd name="connsiteX722" fmla="*/ 0 w 7467600"/>
              <a:gd name="connsiteY722" fmla="*/ 1784777 h 6858000"/>
              <a:gd name="connsiteX723" fmla="*/ 0 w 7467600"/>
              <a:gd name="connsiteY723" fmla="*/ 1740082 h 6858000"/>
              <a:gd name="connsiteX724" fmla="*/ 39394 w 7467600"/>
              <a:gd name="connsiteY724" fmla="*/ 1784856 h 6858000"/>
              <a:gd name="connsiteX725" fmla="*/ 135813 w 7467600"/>
              <a:gd name="connsiteY725" fmla="*/ 1888838 h 6858000"/>
              <a:gd name="connsiteX726" fmla="*/ 242575 w 7467600"/>
              <a:gd name="connsiteY726" fmla="*/ 1958841 h 6858000"/>
              <a:gd name="connsiteX727" fmla="*/ 82197 w 7467600"/>
              <a:gd name="connsiteY727" fmla="*/ 1754826 h 6858000"/>
              <a:gd name="connsiteX728" fmla="*/ 0 w 7467600"/>
              <a:gd name="connsiteY728" fmla="*/ 1679650 h 6858000"/>
              <a:gd name="connsiteX729" fmla="*/ 0 w 7467600"/>
              <a:gd name="connsiteY729" fmla="*/ 1602463 h 6858000"/>
              <a:gd name="connsiteX730" fmla="*/ 84689 w 7467600"/>
              <a:gd name="connsiteY730" fmla="*/ 1677442 h 6858000"/>
              <a:gd name="connsiteX731" fmla="*/ 298437 w 7467600"/>
              <a:gd name="connsiteY731" fmla="*/ 1968019 h 6858000"/>
              <a:gd name="connsiteX732" fmla="*/ 227269 w 7467600"/>
              <a:gd name="connsiteY732" fmla="*/ 1114064 h 6858000"/>
              <a:gd name="connsiteX733" fmla="*/ 248003 w 7467600"/>
              <a:gd name="connsiteY733" fmla="*/ 1089613 h 6858000"/>
              <a:gd name="connsiteX734" fmla="*/ 427020 w 7467600"/>
              <a:gd name="connsiteY734" fmla="*/ 1619803 h 6858000"/>
              <a:gd name="connsiteX735" fmla="*/ 340345 w 7467600"/>
              <a:gd name="connsiteY735" fmla="*/ 2027739 h 6858000"/>
              <a:gd name="connsiteX736" fmla="*/ 360865 w 7467600"/>
              <a:gd name="connsiteY736" fmla="*/ 2044827 h 6858000"/>
              <a:gd name="connsiteX737" fmla="*/ 560414 w 7467600"/>
              <a:gd name="connsiteY737" fmla="*/ 2421457 h 6858000"/>
              <a:gd name="connsiteX738" fmla="*/ 1359703 w 7467600"/>
              <a:gd name="connsiteY738" fmla="*/ 2578554 h 6858000"/>
              <a:gd name="connsiteX739" fmla="*/ 1359422 w 7467600"/>
              <a:gd name="connsiteY739" fmla="*/ 2577994 h 6858000"/>
              <a:gd name="connsiteX740" fmla="*/ 828701 w 7467600"/>
              <a:gd name="connsiteY740" fmla="*/ 1839520 h 6858000"/>
              <a:gd name="connsiteX741" fmla="*/ 494427 w 7467600"/>
              <a:gd name="connsiteY741" fmla="*/ 1092333 h 6858000"/>
              <a:gd name="connsiteX742" fmla="*/ 506322 w 7467600"/>
              <a:gd name="connsiteY742" fmla="*/ 1020997 h 6858000"/>
              <a:gd name="connsiteX743" fmla="*/ 4570198 w 7467600"/>
              <a:gd name="connsiteY743" fmla="*/ 978081 h 6858000"/>
              <a:gd name="connsiteX744" fmla="*/ 4523691 w 7467600"/>
              <a:gd name="connsiteY744" fmla="*/ 1127776 h 6858000"/>
              <a:gd name="connsiteX745" fmla="*/ 4509875 w 7467600"/>
              <a:gd name="connsiteY745" fmla="*/ 1167552 h 6858000"/>
              <a:gd name="connsiteX746" fmla="*/ 4478168 w 7467600"/>
              <a:gd name="connsiteY746" fmla="*/ 1260735 h 6858000"/>
              <a:gd name="connsiteX747" fmla="*/ 4409309 w 7467600"/>
              <a:gd name="connsiteY747" fmla="*/ 1666996 h 6858000"/>
              <a:gd name="connsiteX748" fmla="*/ 4370031 w 7467600"/>
              <a:gd name="connsiteY748" fmla="*/ 1955666 h 6858000"/>
              <a:gd name="connsiteX749" fmla="*/ 4570198 w 7467600"/>
              <a:gd name="connsiteY749" fmla="*/ 978081 h 6858000"/>
              <a:gd name="connsiteX750" fmla="*/ 4557898 w 7467600"/>
              <a:gd name="connsiteY750" fmla="*/ 900011 h 6858000"/>
              <a:gd name="connsiteX751" fmla="*/ 4344840 w 7467600"/>
              <a:gd name="connsiteY751" fmla="*/ 1922038 h 6858000"/>
              <a:gd name="connsiteX752" fmla="*/ 4378710 w 7467600"/>
              <a:gd name="connsiteY752" fmla="*/ 1665516 h 6858000"/>
              <a:gd name="connsiteX753" fmla="*/ 4448798 w 7467600"/>
              <a:gd name="connsiteY753" fmla="*/ 1253024 h 6858000"/>
              <a:gd name="connsiteX754" fmla="*/ 4480315 w 7467600"/>
              <a:gd name="connsiteY754" fmla="*/ 1158454 h 6858000"/>
              <a:gd name="connsiteX755" fmla="*/ 4494133 w 7467600"/>
              <a:gd name="connsiteY755" fmla="*/ 1118676 h 6858000"/>
              <a:gd name="connsiteX756" fmla="*/ 4557898 w 7467600"/>
              <a:gd name="connsiteY756" fmla="*/ 900011 h 6858000"/>
              <a:gd name="connsiteX757" fmla="*/ 5870151 w 7467600"/>
              <a:gd name="connsiteY757" fmla="*/ 898890 h 6858000"/>
              <a:gd name="connsiteX758" fmla="*/ 5861335 w 7467600"/>
              <a:gd name="connsiteY758" fmla="*/ 899177 h 6858000"/>
              <a:gd name="connsiteX759" fmla="*/ 5843702 w 7467600"/>
              <a:gd name="connsiteY759" fmla="*/ 899748 h 6858000"/>
              <a:gd name="connsiteX760" fmla="*/ 5651107 w 7467600"/>
              <a:gd name="connsiteY760" fmla="*/ 920306 h 6858000"/>
              <a:gd name="connsiteX761" fmla="*/ 5459407 w 7467600"/>
              <a:gd name="connsiteY761" fmla="*/ 940975 h 6858000"/>
              <a:gd name="connsiteX762" fmla="*/ 5374846 w 7467600"/>
              <a:gd name="connsiteY762" fmla="*/ 941988 h 6858000"/>
              <a:gd name="connsiteX763" fmla="*/ 5256105 w 7467600"/>
              <a:gd name="connsiteY763" fmla="*/ 945632 h 6858000"/>
              <a:gd name="connsiteX764" fmla="*/ 5107071 w 7467600"/>
              <a:gd name="connsiteY764" fmla="*/ 969720 h 6858000"/>
              <a:gd name="connsiteX765" fmla="*/ 4998681 w 7467600"/>
              <a:gd name="connsiteY765" fmla="*/ 988771 h 6858000"/>
              <a:gd name="connsiteX766" fmla="*/ 5870151 w 7467600"/>
              <a:gd name="connsiteY766" fmla="*/ 898890 h 6858000"/>
              <a:gd name="connsiteX767" fmla="*/ 5504425 w 7467600"/>
              <a:gd name="connsiteY767" fmla="*/ 848067 h 6858000"/>
              <a:gd name="connsiteX768" fmla="*/ 4968849 w 7467600"/>
              <a:gd name="connsiteY768" fmla="*/ 962318 h 6858000"/>
              <a:gd name="connsiteX769" fmla="*/ 5104039 w 7467600"/>
              <a:gd name="connsiteY769" fmla="*/ 940634 h 6858000"/>
              <a:gd name="connsiteX770" fmla="*/ 5256311 w 7467600"/>
              <a:gd name="connsiteY770" fmla="*/ 916490 h 6858000"/>
              <a:gd name="connsiteX771" fmla="*/ 5377381 w 7467600"/>
              <a:gd name="connsiteY771" fmla="*/ 912671 h 6858000"/>
              <a:gd name="connsiteX772" fmla="*/ 5460148 w 7467600"/>
              <a:gd name="connsiteY772" fmla="*/ 911442 h 6858000"/>
              <a:gd name="connsiteX773" fmla="*/ 5648971 w 7467600"/>
              <a:gd name="connsiteY773" fmla="*/ 891331 h 6858000"/>
              <a:gd name="connsiteX774" fmla="*/ 5844807 w 7467600"/>
              <a:gd name="connsiteY774" fmla="*/ 870718 h 6858000"/>
              <a:gd name="connsiteX775" fmla="*/ 5862975 w 7467600"/>
              <a:gd name="connsiteY775" fmla="*/ 869756 h 6858000"/>
              <a:gd name="connsiteX776" fmla="*/ 5920887 w 7467600"/>
              <a:gd name="connsiteY776" fmla="*/ 865929 h 6858000"/>
              <a:gd name="connsiteX777" fmla="*/ 5504425 w 7467600"/>
              <a:gd name="connsiteY777" fmla="*/ 848067 h 6858000"/>
              <a:gd name="connsiteX778" fmla="*/ 3607114 w 7467600"/>
              <a:gd name="connsiteY778" fmla="*/ 467441 h 6858000"/>
              <a:gd name="connsiteX779" fmla="*/ 3296242 w 7467600"/>
              <a:gd name="connsiteY779" fmla="*/ 807991 h 6858000"/>
              <a:gd name="connsiteX780" fmla="*/ 3174674 w 7467600"/>
              <a:gd name="connsiteY780" fmla="*/ 919759 h 6858000"/>
              <a:gd name="connsiteX781" fmla="*/ 3042978 w 7467600"/>
              <a:gd name="connsiteY781" fmla="*/ 1054894 h 6858000"/>
              <a:gd name="connsiteX782" fmla="*/ 2968914 w 7467600"/>
              <a:gd name="connsiteY782" fmla="*/ 1133756 h 6858000"/>
              <a:gd name="connsiteX783" fmla="*/ 3103823 w 7467600"/>
              <a:gd name="connsiteY783" fmla="*/ 1026814 h 6858000"/>
              <a:gd name="connsiteX784" fmla="*/ 3607114 w 7467600"/>
              <a:gd name="connsiteY784" fmla="*/ 467441 h 6858000"/>
              <a:gd name="connsiteX785" fmla="*/ 3744487 w 7467600"/>
              <a:gd name="connsiteY785" fmla="*/ 383136 h 6858000"/>
              <a:gd name="connsiteX786" fmla="*/ 3970213 w 7467600"/>
              <a:gd name="connsiteY786" fmla="*/ 995559 h 6858000"/>
              <a:gd name="connsiteX787" fmla="*/ 3744487 w 7467600"/>
              <a:gd name="connsiteY787" fmla="*/ 383136 h 6858000"/>
              <a:gd name="connsiteX788" fmla="*/ 3624562 w 7467600"/>
              <a:gd name="connsiteY788" fmla="*/ 367041 h 6858000"/>
              <a:gd name="connsiteX789" fmla="*/ 3489712 w 7467600"/>
              <a:gd name="connsiteY789" fmla="*/ 485386 h 6858000"/>
              <a:gd name="connsiteX790" fmla="*/ 3182994 w 7467600"/>
              <a:gd name="connsiteY790" fmla="*/ 828265 h 6858000"/>
              <a:gd name="connsiteX791" fmla="*/ 2892114 w 7467600"/>
              <a:gd name="connsiteY791" fmla="*/ 1172635 h 6858000"/>
              <a:gd name="connsiteX792" fmla="*/ 3021459 w 7467600"/>
              <a:gd name="connsiteY792" fmla="*/ 1035385 h 6858000"/>
              <a:gd name="connsiteX793" fmla="*/ 3153873 w 7467600"/>
              <a:gd name="connsiteY793" fmla="*/ 898971 h 6858000"/>
              <a:gd name="connsiteX794" fmla="*/ 3276511 w 7467600"/>
              <a:gd name="connsiteY794" fmla="*/ 786423 h 6858000"/>
              <a:gd name="connsiteX795" fmla="*/ 3584154 w 7467600"/>
              <a:gd name="connsiteY795" fmla="*/ 448218 h 6858000"/>
              <a:gd name="connsiteX796" fmla="*/ 3624562 w 7467600"/>
              <a:gd name="connsiteY796" fmla="*/ 367041 h 6858000"/>
              <a:gd name="connsiteX797" fmla="*/ 3766672 w 7467600"/>
              <a:gd name="connsiteY797" fmla="*/ 359429 h 6858000"/>
              <a:gd name="connsiteX798" fmla="*/ 3996338 w 7467600"/>
              <a:gd name="connsiteY798" fmla="*/ 968237 h 6858000"/>
              <a:gd name="connsiteX799" fmla="*/ 3766672 w 7467600"/>
              <a:gd name="connsiteY799" fmla="*/ 359429 h 6858000"/>
              <a:gd name="connsiteX800" fmla="*/ 5805386 w 7467600"/>
              <a:gd name="connsiteY800" fmla="*/ 239240 h 6858000"/>
              <a:gd name="connsiteX801" fmla="*/ 5736947 w 7467600"/>
              <a:gd name="connsiteY801" fmla="*/ 261367 h 6858000"/>
              <a:gd name="connsiteX802" fmla="*/ 5427012 w 7467600"/>
              <a:gd name="connsiteY802" fmla="*/ 311272 h 6858000"/>
              <a:gd name="connsiteX803" fmla="*/ 5147818 w 7467600"/>
              <a:gd name="connsiteY803" fmla="*/ 322112 h 6858000"/>
              <a:gd name="connsiteX804" fmla="*/ 5060854 w 7467600"/>
              <a:gd name="connsiteY804" fmla="*/ 311882 h 6858000"/>
              <a:gd name="connsiteX805" fmla="*/ 4945989 w 7467600"/>
              <a:gd name="connsiteY805" fmla="*/ 300516 h 6858000"/>
              <a:gd name="connsiteX806" fmla="*/ 5410479 w 7467600"/>
              <a:gd name="connsiteY806" fmla="*/ 348434 h 6858000"/>
              <a:gd name="connsiteX807" fmla="*/ 5805386 w 7467600"/>
              <a:gd name="connsiteY807" fmla="*/ 239240 h 6858000"/>
              <a:gd name="connsiteX808" fmla="*/ 5905192 w 7467600"/>
              <a:gd name="connsiteY808" fmla="*/ 163079 h 6858000"/>
              <a:gd name="connsiteX809" fmla="*/ 5865655 w 7467600"/>
              <a:gd name="connsiteY809" fmla="*/ 171901 h 6858000"/>
              <a:gd name="connsiteX810" fmla="*/ 5259740 w 7467600"/>
              <a:gd name="connsiteY810" fmla="*/ 257013 h 6858000"/>
              <a:gd name="connsiteX811" fmla="*/ 5208466 w 7467600"/>
              <a:gd name="connsiteY811" fmla="*/ 257550 h 6858000"/>
              <a:gd name="connsiteX812" fmla="*/ 4980204 w 7467600"/>
              <a:gd name="connsiteY812" fmla="*/ 271903 h 6858000"/>
              <a:gd name="connsiteX813" fmla="*/ 5068068 w 7467600"/>
              <a:gd name="connsiteY813" fmla="*/ 282244 h 6858000"/>
              <a:gd name="connsiteX814" fmla="*/ 5153231 w 7467600"/>
              <a:gd name="connsiteY814" fmla="*/ 292240 h 6858000"/>
              <a:gd name="connsiteX815" fmla="*/ 5426491 w 7467600"/>
              <a:gd name="connsiteY815" fmla="*/ 281128 h 6858000"/>
              <a:gd name="connsiteX816" fmla="*/ 5731212 w 7467600"/>
              <a:gd name="connsiteY816" fmla="*/ 231951 h 6858000"/>
              <a:gd name="connsiteX817" fmla="*/ 5905192 w 7467600"/>
              <a:gd name="connsiteY817" fmla="*/ 163079 h 6858000"/>
              <a:gd name="connsiteX818" fmla="*/ 5944437 w 7467600"/>
              <a:gd name="connsiteY818" fmla="*/ 113829 h 6858000"/>
              <a:gd name="connsiteX819" fmla="*/ 5825032 w 7467600"/>
              <a:gd name="connsiteY819" fmla="*/ 146405 h 6858000"/>
              <a:gd name="connsiteX820" fmla="*/ 4955599 w 7467600"/>
              <a:gd name="connsiteY820" fmla="*/ 247008 h 6858000"/>
              <a:gd name="connsiteX821" fmla="*/ 5210104 w 7467600"/>
              <a:gd name="connsiteY821" fmla="*/ 228123 h 6858000"/>
              <a:gd name="connsiteX822" fmla="*/ 5261015 w 7467600"/>
              <a:gd name="connsiteY822" fmla="*/ 227087 h 6858000"/>
              <a:gd name="connsiteX823" fmla="*/ 5861181 w 7467600"/>
              <a:gd name="connsiteY823" fmla="*/ 143093 h 6858000"/>
              <a:gd name="connsiteX824" fmla="*/ 5961252 w 7467600"/>
              <a:gd name="connsiteY824" fmla="*/ 114820 h 6858000"/>
              <a:gd name="connsiteX825" fmla="*/ 5944437 w 7467600"/>
              <a:gd name="connsiteY825" fmla="*/ 113829 h 6858000"/>
              <a:gd name="connsiteX826" fmla="*/ 3882765 w 7467600"/>
              <a:gd name="connsiteY826" fmla="*/ 0 h 6858000"/>
              <a:gd name="connsiteX827" fmla="*/ 3995099 w 7467600"/>
              <a:gd name="connsiteY827" fmla="*/ 0 h 6858000"/>
              <a:gd name="connsiteX828" fmla="*/ 4163818 w 7467600"/>
              <a:gd name="connsiteY828" fmla="*/ 234104 h 6858000"/>
              <a:gd name="connsiteX829" fmla="*/ 4172099 w 7467600"/>
              <a:gd name="connsiteY829" fmla="*/ 234207 h 6858000"/>
              <a:gd name="connsiteX830" fmla="*/ 4784282 w 7467600"/>
              <a:gd name="connsiteY830" fmla="*/ 276561 h 6858000"/>
              <a:gd name="connsiteX831" fmla="*/ 4801687 w 7467600"/>
              <a:gd name="connsiteY831" fmla="*/ 267764 h 6858000"/>
              <a:gd name="connsiteX832" fmla="*/ 6082788 w 7467600"/>
              <a:gd name="connsiteY832" fmla="*/ 64119 h 6858000"/>
              <a:gd name="connsiteX833" fmla="*/ 6099442 w 7467600"/>
              <a:gd name="connsiteY833" fmla="*/ 82568 h 6858000"/>
              <a:gd name="connsiteX834" fmla="*/ 4804137 w 7467600"/>
              <a:gd name="connsiteY834" fmla="*/ 320931 h 6858000"/>
              <a:gd name="connsiteX835" fmla="*/ 4227047 w 7467600"/>
              <a:gd name="connsiteY835" fmla="*/ 313415 h 6858000"/>
              <a:gd name="connsiteX836" fmla="*/ 4346041 w 7467600"/>
              <a:gd name="connsiteY836" fmla="*/ 456086 h 6858000"/>
              <a:gd name="connsiteX837" fmla="*/ 4870967 w 7467600"/>
              <a:gd name="connsiteY837" fmla="*/ 963061 h 6858000"/>
              <a:gd name="connsiteX838" fmla="*/ 4889647 w 7467600"/>
              <a:gd name="connsiteY838" fmla="*/ 957147 h 6858000"/>
              <a:gd name="connsiteX839" fmla="*/ 5422504 w 7467600"/>
              <a:gd name="connsiteY839" fmla="*/ 805191 h 6858000"/>
              <a:gd name="connsiteX840" fmla="*/ 6087656 w 7467600"/>
              <a:gd name="connsiteY840" fmla="*/ 826703 h 6858000"/>
              <a:gd name="connsiteX841" fmla="*/ 6058717 w 7467600"/>
              <a:gd name="connsiteY841" fmla="*/ 865992 h 6858000"/>
              <a:gd name="connsiteX842" fmla="*/ 4974153 w 7467600"/>
              <a:gd name="connsiteY842" fmla="*/ 1045456 h 6858000"/>
              <a:gd name="connsiteX843" fmla="*/ 5627835 w 7467600"/>
              <a:gd name="connsiteY843" fmla="*/ 1472077 h 6858000"/>
              <a:gd name="connsiteX844" fmla="*/ 5629817 w 7467600"/>
              <a:gd name="connsiteY844" fmla="*/ 1471412 h 6858000"/>
              <a:gd name="connsiteX845" fmla="*/ 5634124 w 7467600"/>
              <a:gd name="connsiteY845" fmla="*/ 1470572 h 6858000"/>
              <a:gd name="connsiteX846" fmla="*/ 5755832 w 7467600"/>
              <a:gd name="connsiteY846" fmla="*/ 1383886 h 6858000"/>
              <a:gd name="connsiteX847" fmla="*/ 6014186 w 7467600"/>
              <a:gd name="connsiteY847" fmla="*/ 1279799 h 6858000"/>
              <a:gd name="connsiteX848" fmla="*/ 6901619 w 7467600"/>
              <a:gd name="connsiteY848" fmla="*/ 1047874 h 6858000"/>
              <a:gd name="connsiteX849" fmla="*/ 6931566 w 7467600"/>
              <a:gd name="connsiteY849" fmla="*/ 1062034 h 6858000"/>
              <a:gd name="connsiteX850" fmla="*/ 5790982 w 7467600"/>
              <a:gd name="connsiteY850" fmla="*/ 1561380 h 6858000"/>
              <a:gd name="connsiteX851" fmla="*/ 6188971 w 7467600"/>
              <a:gd name="connsiteY851" fmla="*/ 1755168 h 6858000"/>
              <a:gd name="connsiteX852" fmla="*/ 6202446 w 7467600"/>
              <a:gd name="connsiteY852" fmla="*/ 1752268 h 6858000"/>
              <a:gd name="connsiteX853" fmla="*/ 7179560 w 7467600"/>
              <a:gd name="connsiteY853" fmla="*/ 1467551 h 6858000"/>
              <a:gd name="connsiteX854" fmla="*/ 7158730 w 7467600"/>
              <a:gd name="connsiteY854" fmla="*/ 1507835 h 6858000"/>
              <a:gd name="connsiteX855" fmla="*/ 6326959 w 7467600"/>
              <a:gd name="connsiteY855" fmla="*/ 1817686 h 6858000"/>
              <a:gd name="connsiteX856" fmla="*/ 6537433 w 7467600"/>
              <a:gd name="connsiteY856" fmla="*/ 1907790 h 6858000"/>
              <a:gd name="connsiteX857" fmla="*/ 6550221 w 7467600"/>
              <a:gd name="connsiteY857" fmla="*/ 1910729 h 6858000"/>
              <a:gd name="connsiteX858" fmla="*/ 6964438 w 7467600"/>
              <a:gd name="connsiteY858" fmla="*/ 2209505 h 6858000"/>
              <a:gd name="connsiteX859" fmla="*/ 7367862 w 7467600"/>
              <a:gd name="connsiteY859" fmla="*/ 2806833 h 6858000"/>
              <a:gd name="connsiteX860" fmla="*/ 7364329 w 7467600"/>
              <a:gd name="connsiteY860" fmla="*/ 2826907 h 6858000"/>
              <a:gd name="connsiteX861" fmla="*/ 7290545 w 7467600"/>
              <a:gd name="connsiteY861" fmla="*/ 2850663 h 6858000"/>
              <a:gd name="connsiteX862" fmla="*/ 6472036 w 7467600"/>
              <a:gd name="connsiteY862" fmla="*/ 1959003 h 6858000"/>
              <a:gd name="connsiteX863" fmla="*/ 5792897 w 7467600"/>
              <a:gd name="connsiteY863" fmla="*/ 1647747 h 6858000"/>
              <a:gd name="connsiteX864" fmla="*/ 5842751 w 7467600"/>
              <a:gd name="connsiteY864" fmla="*/ 1816112 h 6858000"/>
              <a:gd name="connsiteX865" fmla="*/ 5847424 w 7467600"/>
              <a:gd name="connsiteY865" fmla="*/ 1815776 h 6858000"/>
              <a:gd name="connsiteX866" fmla="*/ 6399821 w 7467600"/>
              <a:gd name="connsiteY866" fmla="*/ 2344799 h 6858000"/>
              <a:gd name="connsiteX867" fmla="*/ 6323232 w 7467600"/>
              <a:gd name="connsiteY867" fmla="*/ 2389634 h 6858000"/>
              <a:gd name="connsiteX868" fmla="*/ 5942958 w 7467600"/>
              <a:gd name="connsiteY868" fmla="*/ 2077708 h 6858000"/>
              <a:gd name="connsiteX869" fmla="*/ 5921559 w 7467600"/>
              <a:gd name="connsiteY869" fmla="*/ 2378596 h 6858000"/>
              <a:gd name="connsiteX870" fmla="*/ 5817651 w 7467600"/>
              <a:gd name="connsiteY870" fmla="*/ 3023919 h 6858000"/>
              <a:gd name="connsiteX871" fmla="*/ 5729634 w 7467600"/>
              <a:gd name="connsiteY871" fmla="*/ 3051849 h 6858000"/>
              <a:gd name="connsiteX872" fmla="*/ 5611018 w 7467600"/>
              <a:gd name="connsiteY872" fmla="*/ 2316769 h 6858000"/>
              <a:gd name="connsiteX873" fmla="*/ 5687608 w 7467600"/>
              <a:gd name="connsiteY873" fmla="*/ 2039972 h 6858000"/>
              <a:gd name="connsiteX874" fmla="*/ 5657554 w 7467600"/>
              <a:gd name="connsiteY874" fmla="*/ 1576445 h 6858000"/>
              <a:gd name="connsiteX875" fmla="*/ 5150475 w 7467600"/>
              <a:gd name="connsiteY875" fmla="*/ 1274012 h 6858000"/>
              <a:gd name="connsiteX876" fmla="*/ 5349142 w 7467600"/>
              <a:gd name="connsiteY876" fmla="*/ 2204405 h 6858000"/>
              <a:gd name="connsiteX877" fmla="*/ 5262214 w 7467600"/>
              <a:gd name="connsiteY877" fmla="*/ 2233836 h 6858000"/>
              <a:gd name="connsiteX878" fmla="*/ 4981539 w 7467600"/>
              <a:gd name="connsiteY878" fmla="*/ 1542201 h 6858000"/>
              <a:gd name="connsiteX879" fmla="*/ 4958461 w 7467600"/>
              <a:gd name="connsiteY879" fmla="*/ 1136957 h 6858000"/>
              <a:gd name="connsiteX880" fmla="*/ 4655015 w 7467600"/>
              <a:gd name="connsiteY880" fmla="*/ 891426 h 6858000"/>
              <a:gd name="connsiteX881" fmla="*/ 4348002 w 7467600"/>
              <a:gd name="connsiteY881" fmla="*/ 2205895 h 6858000"/>
              <a:gd name="connsiteX882" fmla="*/ 4262250 w 7467600"/>
              <a:gd name="connsiteY882" fmla="*/ 2219972 h 6858000"/>
              <a:gd name="connsiteX883" fmla="*/ 4550611 w 7467600"/>
              <a:gd name="connsiteY883" fmla="*/ 817540 h 6858000"/>
              <a:gd name="connsiteX884" fmla="*/ 4564418 w 7467600"/>
              <a:gd name="connsiteY884" fmla="*/ 808293 h 6858000"/>
              <a:gd name="connsiteX885" fmla="*/ 4266388 w 7467600"/>
              <a:gd name="connsiteY885" fmla="*/ 500083 h 6858000"/>
              <a:gd name="connsiteX886" fmla="*/ 4032842 w 7467600"/>
              <a:gd name="connsiteY886" fmla="*/ 211809 h 6858000"/>
              <a:gd name="connsiteX887" fmla="*/ 3882765 w 7467600"/>
              <a:gd name="connsiteY887" fmla="*/ 0 h 6858000"/>
              <a:gd name="connsiteX888" fmla="*/ 3721337 w 7467600"/>
              <a:gd name="connsiteY888" fmla="*/ 0 h 6858000"/>
              <a:gd name="connsiteX889" fmla="*/ 3797544 w 7467600"/>
              <a:gd name="connsiteY889" fmla="*/ 0 h 6858000"/>
              <a:gd name="connsiteX890" fmla="*/ 3775734 w 7467600"/>
              <a:gd name="connsiteY890" fmla="*/ 95131 h 6858000"/>
              <a:gd name="connsiteX891" fmla="*/ 3724807 w 7467600"/>
              <a:gd name="connsiteY891" fmla="*/ 272257 h 6858000"/>
              <a:gd name="connsiteX892" fmla="*/ 3726844 w 7467600"/>
              <a:gd name="connsiteY892" fmla="*/ 282988 h 6858000"/>
              <a:gd name="connsiteX893" fmla="*/ 3742664 w 7467600"/>
              <a:gd name="connsiteY893" fmla="*/ 279918 h 6858000"/>
              <a:gd name="connsiteX894" fmla="*/ 4103910 w 7467600"/>
              <a:gd name="connsiteY894" fmla="*/ 1161917 h 6858000"/>
              <a:gd name="connsiteX895" fmla="*/ 4020269 w 7467600"/>
              <a:gd name="connsiteY895" fmla="*/ 1200406 h 6858000"/>
              <a:gd name="connsiteX896" fmla="*/ 3674882 w 7467600"/>
              <a:gd name="connsiteY896" fmla="*/ 488524 h 6858000"/>
              <a:gd name="connsiteX897" fmla="*/ 3132682 w 7467600"/>
              <a:gd name="connsiteY897" fmla="*/ 1072284 h 6858000"/>
              <a:gd name="connsiteX898" fmla="*/ 2716346 w 7467600"/>
              <a:gd name="connsiteY898" fmla="*/ 1276376 h 6858000"/>
              <a:gd name="connsiteX899" fmla="*/ 2716772 w 7467600"/>
              <a:gd name="connsiteY899" fmla="*/ 1255462 h 6858000"/>
              <a:gd name="connsiteX900" fmla="*/ 3471096 w 7467600"/>
              <a:gd name="connsiteY900" fmla="*/ 437072 h 6858000"/>
              <a:gd name="connsiteX901" fmla="*/ 3639057 w 7467600"/>
              <a:gd name="connsiteY901" fmla="*/ 286334 h 6858000"/>
              <a:gd name="connsiteX902" fmla="*/ 3640309 w 7467600"/>
              <a:gd name="connsiteY902" fmla="*/ 284664 h 6858000"/>
              <a:gd name="connsiteX903" fmla="*/ 3646022 w 7467600"/>
              <a:gd name="connsiteY903" fmla="*/ 276711 h 6858000"/>
              <a:gd name="connsiteX904" fmla="*/ 3707943 w 7467600"/>
              <a:gd name="connsiteY904" fmla="*/ 65958 h 6858000"/>
              <a:gd name="connsiteX905" fmla="*/ 3721337 w 7467600"/>
              <a:gd name="connsiteY905" fmla="*/ 0 h 6858000"/>
              <a:gd name="connsiteX906" fmla="*/ 2867960 w 7467600"/>
              <a:gd name="connsiteY906" fmla="*/ 0 h 6858000"/>
              <a:gd name="connsiteX907" fmla="*/ 2926351 w 7467600"/>
              <a:gd name="connsiteY907" fmla="*/ 0 h 6858000"/>
              <a:gd name="connsiteX908" fmla="*/ 2902823 w 7467600"/>
              <a:gd name="connsiteY908" fmla="*/ 262929 h 6858000"/>
              <a:gd name="connsiteX909" fmla="*/ 2940663 w 7467600"/>
              <a:gd name="connsiteY909" fmla="*/ 140884 h 6858000"/>
              <a:gd name="connsiteX910" fmla="*/ 2947039 w 7467600"/>
              <a:gd name="connsiteY910" fmla="*/ 122524 h 6858000"/>
              <a:gd name="connsiteX911" fmla="*/ 2984316 w 7467600"/>
              <a:gd name="connsiteY911" fmla="*/ 0 h 6858000"/>
              <a:gd name="connsiteX912" fmla="*/ 3016114 w 7467600"/>
              <a:gd name="connsiteY912" fmla="*/ 0 h 6858000"/>
              <a:gd name="connsiteX913" fmla="*/ 2979949 w 7467600"/>
              <a:gd name="connsiteY913" fmla="*/ 119274 h 6858000"/>
              <a:gd name="connsiteX914" fmla="*/ 3023879 w 7467600"/>
              <a:gd name="connsiteY914" fmla="*/ 0 h 6858000"/>
              <a:gd name="connsiteX915" fmla="*/ 3105400 w 7467600"/>
              <a:gd name="connsiteY915" fmla="*/ 0 h 6858000"/>
              <a:gd name="connsiteX916" fmla="*/ 3094669 w 7467600"/>
              <a:gd name="connsiteY916" fmla="*/ 30308 h 6858000"/>
              <a:gd name="connsiteX917" fmla="*/ 2901945 w 7467600"/>
              <a:gd name="connsiteY917" fmla="*/ 466538 h 6858000"/>
              <a:gd name="connsiteX918" fmla="*/ 2815209 w 7467600"/>
              <a:gd name="connsiteY918" fmla="*/ 497361 h 6858000"/>
              <a:gd name="connsiteX919" fmla="*/ 2844845 w 7467600"/>
              <a:gd name="connsiteY919" fmla="*/ 127638 h 6858000"/>
              <a:gd name="connsiteX920" fmla="*/ 2867960 w 7467600"/>
              <a:gd name="connsiteY920" fmla="*/ 0 h 6858000"/>
              <a:gd name="connsiteX921" fmla="*/ 1057230 w 7467600"/>
              <a:gd name="connsiteY921" fmla="*/ 0 h 6858000"/>
              <a:gd name="connsiteX922" fmla="*/ 1111003 w 7467600"/>
              <a:gd name="connsiteY922" fmla="*/ 0 h 6858000"/>
              <a:gd name="connsiteX923" fmla="*/ 1125553 w 7467600"/>
              <a:gd name="connsiteY923" fmla="*/ 52588 h 6858000"/>
              <a:gd name="connsiteX924" fmla="*/ 1304276 w 7467600"/>
              <a:gd name="connsiteY924" fmla="*/ 476275 h 6858000"/>
              <a:gd name="connsiteX925" fmla="*/ 1492066 w 7467600"/>
              <a:gd name="connsiteY925" fmla="*/ 886333 h 6858000"/>
              <a:gd name="connsiteX926" fmla="*/ 1423698 w 7467600"/>
              <a:gd name="connsiteY926" fmla="*/ 710817 h 6858000"/>
              <a:gd name="connsiteX927" fmla="*/ 1357609 w 7467600"/>
              <a:gd name="connsiteY927" fmla="*/ 532892 h 6858000"/>
              <a:gd name="connsiteX928" fmla="*/ 1309550 w 7467600"/>
              <a:gd name="connsiteY928" fmla="*/ 374031 h 6858000"/>
              <a:gd name="connsiteX929" fmla="*/ 1193673 w 7467600"/>
              <a:gd name="connsiteY929" fmla="*/ 49533 h 6858000"/>
              <a:gd name="connsiteX930" fmla="*/ 1164391 w 7467600"/>
              <a:gd name="connsiteY930" fmla="*/ 0 h 6858000"/>
              <a:gd name="connsiteX931" fmla="*/ 1200666 w 7467600"/>
              <a:gd name="connsiteY931" fmla="*/ 0 h 6858000"/>
              <a:gd name="connsiteX932" fmla="*/ 1223408 w 7467600"/>
              <a:gd name="connsiteY932" fmla="*/ 38996 h 6858000"/>
              <a:gd name="connsiteX933" fmla="*/ 1339635 w 7467600"/>
              <a:gd name="connsiteY933" fmla="*/ 365517 h 6858000"/>
              <a:gd name="connsiteX934" fmla="*/ 1387469 w 7467600"/>
              <a:gd name="connsiteY934" fmla="*/ 523079 h 6858000"/>
              <a:gd name="connsiteX935" fmla="*/ 1452685 w 7467600"/>
              <a:gd name="connsiteY935" fmla="*/ 699806 h 6858000"/>
              <a:gd name="connsiteX936" fmla="*/ 1492092 w 7467600"/>
              <a:gd name="connsiteY936" fmla="*/ 800424 h 6858000"/>
              <a:gd name="connsiteX937" fmla="*/ 1455302 w 7467600"/>
              <a:gd name="connsiteY937" fmla="*/ 632913 h 6858000"/>
              <a:gd name="connsiteX938" fmla="*/ 1222336 w 7467600"/>
              <a:gd name="connsiteY938" fmla="*/ 9480 h 6858000"/>
              <a:gd name="connsiteX939" fmla="*/ 1214634 w 7467600"/>
              <a:gd name="connsiteY939" fmla="*/ 0 h 6858000"/>
              <a:gd name="connsiteX940" fmla="*/ 1289827 w 7467600"/>
              <a:gd name="connsiteY940" fmla="*/ 0 h 6858000"/>
              <a:gd name="connsiteX941" fmla="*/ 1321076 w 7467600"/>
              <a:gd name="connsiteY941" fmla="*/ 59722 h 6858000"/>
              <a:gd name="connsiteX942" fmla="*/ 1512579 w 7467600"/>
              <a:gd name="connsiteY942" fmla="*/ 626441 h 6858000"/>
              <a:gd name="connsiteX943" fmla="*/ 1506076 w 7467600"/>
              <a:gd name="connsiteY943" fmla="*/ 1089289 h 6858000"/>
              <a:gd name="connsiteX944" fmla="*/ 1486346 w 7467600"/>
              <a:gd name="connsiteY944" fmla="*/ 1079919 h 6858000"/>
              <a:gd name="connsiteX945" fmla="*/ 1070511 w 7467600"/>
              <a:gd name="connsiteY945" fmla="*/ 48609 h 6858000"/>
              <a:gd name="connsiteX946" fmla="*/ 1057230 w 7467600"/>
              <a:gd name="connsiteY946" fmla="*/ 0 h 6858000"/>
              <a:gd name="connsiteX947" fmla="*/ 43151 w 7467600"/>
              <a:gd name="connsiteY947" fmla="*/ 0 h 6858000"/>
              <a:gd name="connsiteX948" fmla="*/ 95283 w 7467600"/>
              <a:gd name="connsiteY948" fmla="*/ 0 h 6858000"/>
              <a:gd name="connsiteX949" fmla="*/ 300708 w 7467600"/>
              <a:gd name="connsiteY949" fmla="*/ 154571 h 6858000"/>
              <a:gd name="connsiteX950" fmla="*/ 530414 w 7467600"/>
              <a:gd name="connsiteY950" fmla="*/ 354673 h 6858000"/>
              <a:gd name="connsiteX951" fmla="*/ 333785 w 7467600"/>
              <a:gd name="connsiteY951" fmla="*/ 161564 h 6858000"/>
              <a:gd name="connsiteX952" fmla="*/ 147005 w 7467600"/>
              <a:gd name="connsiteY952" fmla="*/ 0 h 6858000"/>
              <a:gd name="connsiteX953" fmla="*/ 272509 w 7467600"/>
              <a:gd name="connsiteY953" fmla="*/ 0 h 6858000"/>
              <a:gd name="connsiteX954" fmla="*/ 326276 w 7467600"/>
              <a:gd name="connsiteY954" fmla="*/ 45847 h 6858000"/>
              <a:gd name="connsiteX955" fmla="*/ 823759 w 7467600"/>
              <a:gd name="connsiteY955" fmla="*/ 574145 h 6858000"/>
              <a:gd name="connsiteX956" fmla="*/ 811254 w 7467600"/>
              <a:gd name="connsiteY956" fmla="*/ 665546 h 6858000"/>
              <a:gd name="connsiteX957" fmla="*/ 154042 w 7467600"/>
              <a:gd name="connsiteY957" fmla="*/ 261522 h 6858000"/>
              <a:gd name="connsiteX958" fmla="*/ 13550 w 7467600"/>
              <a:gd name="connsiteY958" fmla="*/ 158423 h 6858000"/>
              <a:gd name="connsiteX959" fmla="*/ 0 w 7467600"/>
              <a:gd name="connsiteY959" fmla="*/ 146618 h 6858000"/>
              <a:gd name="connsiteX960" fmla="*/ 0 w 7467600"/>
              <a:gd name="connsiteY960" fmla="*/ 59161 h 6858000"/>
              <a:gd name="connsiteX961" fmla="*/ 45427 w 7467600"/>
              <a:gd name="connsiteY961" fmla="*/ 101078 h 6858000"/>
              <a:gd name="connsiteX962" fmla="*/ 630103 w 7467600"/>
              <a:gd name="connsiteY962" fmla="*/ 485885 h 6858000"/>
              <a:gd name="connsiteX963" fmla="*/ 532040 w 7467600"/>
              <a:gd name="connsiteY963" fmla="*/ 399359 h 6858000"/>
              <a:gd name="connsiteX964" fmla="*/ 517618 w 7467600"/>
              <a:gd name="connsiteY964" fmla="*/ 385726 h 6858000"/>
              <a:gd name="connsiteX965" fmla="*/ 285074 w 7467600"/>
              <a:gd name="connsiteY965" fmla="*/ 182755 h 6858000"/>
              <a:gd name="connsiteX966" fmla="*/ 43151 w 7467600"/>
              <a:gd name="connsiteY96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379510 w 7467600"/>
              <a:gd name="connsiteY75" fmla="*/ 5755454 h 6858000"/>
              <a:gd name="connsiteX76" fmla="*/ 7467600 w 7467600"/>
              <a:gd name="connsiteY76" fmla="*/ 6012219 h 6858000"/>
              <a:gd name="connsiteX77" fmla="*/ 7356878 w 7467600"/>
              <a:gd name="connsiteY77" fmla="*/ 5981332 h 6858000"/>
              <a:gd name="connsiteX78" fmla="*/ 7467600 w 7467600"/>
              <a:gd name="connsiteY78" fmla="*/ 6117703 h 6858000"/>
              <a:gd name="connsiteX79" fmla="*/ 7467600 w 7467600"/>
              <a:gd name="connsiteY79" fmla="*/ 6163634 h 6858000"/>
              <a:gd name="connsiteX80" fmla="*/ 7403637 w 7467600"/>
              <a:gd name="connsiteY80" fmla="*/ 6083957 h 6858000"/>
              <a:gd name="connsiteX81" fmla="*/ 7254615 w 7467600"/>
              <a:gd name="connsiteY81" fmla="*/ 5911918 h 6858000"/>
              <a:gd name="connsiteX82" fmla="*/ 7312589 w 7467600"/>
              <a:gd name="connsiteY82" fmla="*/ 5982309 h 6858000"/>
              <a:gd name="connsiteX83" fmla="*/ 7448321 w 7467600"/>
              <a:gd name="connsiteY83" fmla="*/ 6190991 h 6858000"/>
              <a:gd name="connsiteX84" fmla="*/ 7467600 w 7467600"/>
              <a:gd name="connsiteY84" fmla="*/ 6221686 h 6858000"/>
              <a:gd name="connsiteX85" fmla="*/ 7467600 w 7467600"/>
              <a:gd name="connsiteY85" fmla="*/ 6334256 h 6858000"/>
              <a:gd name="connsiteX86" fmla="*/ 7454976 w 7467600"/>
              <a:gd name="connsiteY86" fmla="*/ 6318297 h 6858000"/>
              <a:gd name="connsiteX87" fmla="*/ 1456157 w 7467600"/>
              <a:gd name="connsiteY87" fmla="*/ 5371404 h 6858000"/>
              <a:gd name="connsiteX88" fmla="*/ 1244432 w 7467600"/>
              <a:gd name="connsiteY88" fmla="*/ 5385601 h 6858000"/>
              <a:gd name="connsiteX89" fmla="*/ 973990 w 7467600"/>
              <a:gd name="connsiteY89" fmla="*/ 5424940 h 6858000"/>
              <a:gd name="connsiteX90" fmla="*/ 1103809 w 7467600"/>
              <a:gd name="connsiteY90" fmla="*/ 5433720 h 6858000"/>
              <a:gd name="connsiteX91" fmla="*/ 1123454 w 7467600"/>
              <a:gd name="connsiteY91" fmla="*/ 5435727 h 6858000"/>
              <a:gd name="connsiteX92" fmla="*/ 1737017 w 7467600"/>
              <a:gd name="connsiteY92" fmla="*/ 5452183 h 6858000"/>
              <a:gd name="connsiteX93" fmla="*/ 1824397 w 7467600"/>
              <a:gd name="connsiteY93" fmla="*/ 5447757 h 6858000"/>
              <a:gd name="connsiteX94" fmla="*/ 2070059 w 7467600"/>
              <a:gd name="connsiteY94" fmla="*/ 5441660 h 6858000"/>
              <a:gd name="connsiteX95" fmla="*/ 1456157 w 7467600"/>
              <a:gd name="connsiteY95" fmla="*/ 5371404 h 6858000"/>
              <a:gd name="connsiteX96" fmla="*/ 4988186 w 7467600"/>
              <a:gd name="connsiteY96" fmla="*/ 5216467 h 6858000"/>
              <a:gd name="connsiteX97" fmla="*/ 4777334 w 7467600"/>
              <a:gd name="connsiteY97" fmla="*/ 5406072 h 6858000"/>
              <a:gd name="connsiteX98" fmla="*/ 4718341 w 7467600"/>
              <a:gd name="connsiteY98" fmla="*/ 5468043 h 6858000"/>
              <a:gd name="connsiteX99" fmla="*/ 4604655 w 7467600"/>
              <a:gd name="connsiteY99" fmla="*/ 5583434 h 6858000"/>
              <a:gd name="connsiteX100" fmla="*/ 4565074 w 7467600"/>
              <a:gd name="connsiteY100" fmla="*/ 5618550 h 6858000"/>
              <a:gd name="connsiteX101" fmla="*/ 4988186 w 7467600"/>
              <a:gd name="connsiteY101" fmla="*/ 5216467 h 6858000"/>
              <a:gd name="connsiteX102" fmla="*/ 4978032 w 7467600"/>
              <a:gd name="connsiteY102" fmla="*/ 5183809 h 6858000"/>
              <a:gd name="connsiteX103" fmla="*/ 4463413 w 7467600"/>
              <a:gd name="connsiteY103" fmla="*/ 5615162 h 6858000"/>
              <a:gd name="connsiteX104" fmla="*/ 4358134 w 7467600"/>
              <a:gd name="connsiteY104" fmla="*/ 5742791 h 6858000"/>
              <a:gd name="connsiteX105" fmla="*/ 4376219 w 7467600"/>
              <a:gd name="connsiteY105" fmla="*/ 5729027 h 6858000"/>
              <a:gd name="connsiteX106" fmla="*/ 4582340 w 7467600"/>
              <a:gd name="connsiteY106" fmla="*/ 5561037 h 6858000"/>
              <a:gd name="connsiteX107" fmla="*/ 4694684 w 7467600"/>
              <a:gd name="connsiteY107" fmla="*/ 5447098 h 6858000"/>
              <a:gd name="connsiteX108" fmla="*/ 4754123 w 7467600"/>
              <a:gd name="connsiteY108" fmla="*/ 5384643 h 6858000"/>
              <a:gd name="connsiteX109" fmla="*/ 4978032 w 7467600"/>
              <a:gd name="connsiteY109" fmla="*/ 5183809 h 6858000"/>
              <a:gd name="connsiteX110" fmla="*/ 1903353 w 7467600"/>
              <a:gd name="connsiteY110" fmla="*/ 5044827 h 6858000"/>
              <a:gd name="connsiteX111" fmla="*/ 1936931 w 7467600"/>
              <a:gd name="connsiteY111" fmla="*/ 5093954 h 6858000"/>
              <a:gd name="connsiteX112" fmla="*/ 2195868 w 7467600"/>
              <a:gd name="connsiteY112" fmla="*/ 5396574 h 6858000"/>
              <a:gd name="connsiteX113" fmla="*/ 2088852 w 7467600"/>
              <a:gd name="connsiteY113" fmla="*/ 5166123 h 6858000"/>
              <a:gd name="connsiteX114" fmla="*/ 1958241 w 7467600"/>
              <a:gd name="connsiteY114" fmla="*/ 5067955 h 6858000"/>
              <a:gd name="connsiteX115" fmla="*/ 1903353 w 7467600"/>
              <a:gd name="connsiteY115" fmla="*/ 5044827 h 6858000"/>
              <a:gd name="connsiteX116" fmla="*/ 1979378 w 7467600"/>
              <a:gd name="connsiteY116" fmla="*/ 4769504 h 6858000"/>
              <a:gd name="connsiteX117" fmla="*/ 2882120 w 7467600"/>
              <a:gd name="connsiteY117" fmla="*/ 5064547 h 6858000"/>
              <a:gd name="connsiteX118" fmla="*/ 2793103 w 7467600"/>
              <a:gd name="connsiteY118" fmla="*/ 5039699 h 6858000"/>
              <a:gd name="connsiteX119" fmla="*/ 2770041 w 7467600"/>
              <a:gd name="connsiteY119" fmla="*/ 5033634 h 6858000"/>
              <a:gd name="connsiteX120" fmla="*/ 1979378 w 7467600"/>
              <a:gd name="connsiteY120" fmla="*/ 4769504 h 6858000"/>
              <a:gd name="connsiteX121" fmla="*/ 1927410 w 7467600"/>
              <a:gd name="connsiteY121" fmla="*/ 4716164 h 6858000"/>
              <a:gd name="connsiteX122" fmla="*/ 1959587 w 7467600"/>
              <a:gd name="connsiteY122" fmla="*/ 4728849 h 6858000"/>
              <a:gd name="connsiteX123" fmla="*/ 2777707 w 7467600"/>
              <a:gd name="connsiteY123" fmla="*/ 5003991 h 6858000"/>
              <a:gd name="connsiteX124" fmla="*/ 2800768 w 7467600"/>
              <a:gd name="connsiteY124" fmla="*/ 5010056 h 6858000"/>
              <a:gd name="connsiteX125" fmla="*/ 2879408 w 7467600"/>
              <a:gd name="connsiteY125" fmla="*/ 5031590 h 6858000"/>
              <a:gd name="connsiteX126" fmla="*/ 2862295 w 7467600"/>
              <a:gd name="connsiteY126" fmla="*/ 5022958 h 6858000"/>
              <a:gd name="connsiteX127" fmla="*/ 2813343 w 7467600"/>
              <a:gd name="connsiteY127" fmla="*/ 4998369 h 6858000"/>
              <a:gd name="connsiteX128" fmla="*/ 2646245 w 7467600"/>
              <a:gd name="connsiteY128" fmla="*/ 4930999 h 6858000"/>
              <a:gd name="connsiteX129" fmla="*/ 1999243 w 7467600"/>
              <a:gd name="connsiteY129" fmla="*/ 4730524 h 6858000"/>
              <a:gd name="connsiteX130" fmla="*/ 1979527 w 7467600"/>
              <a:gd name="connsiteY130" fmla="*/ 4726651 h 6858000"/>
              <a:gd name="connsiteX131" fmla="*/ 1927410 w 7467600"/>
              <a:gd name="connsiteY131" fmla="*/ 4716164 h 6858000"/>
              <a:gd name="connsiteX132" fmla="*/ 1997014 w 7467600"/>
              <a:gd name="connsiteY132" fmla="*/ 4698007 h 6858000"/>
              <a:gd name="connsiteX133" fmla="*/ 2005458 w 7467600"/>
              <a:gd name="connsiteY133" fmla="*/ 4699540 h 6858000"/>
              <a:gd name="connsiteX134" fmla="*/ 2657186 w 7467600"/>
              <a:gd name="connsiteY134" fmla="*/ 4901687 h 6858000"/>
              <a:gd name="connsiteX135" fmla="*/ 2826662 w 7467600"/>
              <a:gd name="connsiteY135" fmla="*/ 4970362 h 6858000"/>
              <a:gd name="connsiteX136" fmla="*/ 2876100 w 7467600"/>
              <a:gd name="connsiteY136" fmla="*/ 4995397 h 6858000"/>
              <a:gd name="connsiteX137" fmla="*/ 3042600 w 7467600"/>
              <a:gd name="connsiteY137" fmla="*/ 5059532 h 6858000"/>
              <a:gd name="connsiteX138" fmla="*/ 1997014 w 7467600"/>
              <a:gd name="connsiteY138" fmla="*/ 4698007 h 6858000"/>
              <a:gd name="connsiteX139" fmla="*/ 2305292 w 7467600"/>
              <a:gd name="connsiteY139" fmla="*/ 4219492 h 6858000"/>
              <a:gd name="connsiteX140" fmla="*/ 3360922 w 7467600"/>
              <a:gd name="connsiteY140" fmla="*/ 4529373 h 6858000"/>
              <a:gd name="connsiteX141" fmla="*/ 3492420 w 7467600"/>
              <a:gd name="connsiteY141" fmla="*/ 4510145 h 6858000"/>
              <a:gd name="connsiteX142" fmla="*/ 3364086 w 7467600"/>
              <a:gd name="connsiteY142" fmla="*/ 4480340 h 6858000"/>
              <a:gd name="connsiteX143" fmla="*/ 3225818 w 7467600"/>
              <a:gd name="connsiteY143" fmla="*/ 4411822 h 6858000"/>
              <a:gd name="connsiteX144" fmla="*/ 3129696 w 7467600"/>
              <a:gd name="connsiteY144" fmla="*/ 4360704 h 6858000"/>
              <a:gd name="connsiteX145" fmla="*/ 2814545 w 7467600"/>
              <a:gd name="connsiteY145" fmla="*/ 4282955 h 6858000"/>
              <a:gd name="connsiteX146" fmla="*/ 2305292 w 7467600"/>
              <a:gd name="connsiteY146" fmla="*/ 4219492 h 6858000"/>
              <a:gd name="connsiteX147" fmla="*/ 2626982 w 7467600"/>
              <a:gd name="connsiteY147" fmla="*/ 4206450 h 6858000"/>
              <a:gd name="connsiteX148" fmla="*/ 2490617 w 7467600"/>
              <a:gd name="connsiteY148" fmla="*/ 4206951 h 6858000"/>
              <a:gd name="connsiteX149" fmla="*/ 2819869 w 7467600"/>
              <a:gd name="connsiteY149" fmla="*/ 4252936 h 6858000"/>
              <a:gd name="connsiteX150" fmla="*/ 3143018 w 7467600"/>
              <a:gd name="connsiteY150" fmla="*/ 4332698 h 6858000"/>
              <a:gd name="connsiteX151" fmla="*/ 3241520 w 7467600"/>
              <a:gd name="connsiteY151" fmla="*/ 4385112 h 6858000"/>
              <a:gd name="connsiteX152" fmla="*/ 3374575 w 7467600"/>
              <a:gd name="connsiteY152" fmla="*/ 4451517 h 6858000"/>
              <a:gd name="connsiteX153" fmla="*/ 3505221 w 7467600"/>
              <a:gd name="connsiteY153" fmla="*/ 4480757 h 6858000"/>
              <a:gd name="connsiteX154" fmla="*/ 2626982 w 7467600"/>
              <a:gd name="connsiteY154" fmla="*/ 4206450 h 6858000"/>
              <a:gd name="connsiteX155" fmla="*/ 1310106 w 7467600"/>
              <a:gd name="connsiteY155" fmla="*/ 3943217 h 6858000"/>
              <a:gd name="connsiteX156" fmla="*/ 854994 w 7467600"/>
              <a:gd name="connsiteY156" fmla="*/ 4399136 h 6858000"/>
              <a:gd name="connsiteX157" fmla="*/ 742462 w 7467600"/>
              <a:gd name="connsiteY157" fmla="*/ 4594648 h 6858000"/>
              <a:gd name="connsiteX158" fmla="*/ 820602 w 7467600"/>
              <a:gd name="connsiteY158" fmla="*/ 4485915 h 6858000"/>
              <a:gd name="connsiteX159" fmla="*/ 878295 w 7467600"/>
              <a:gd name="connsiteY159" fmla="*/ 4403594 h 6858000"/>
              <a:gd name="connsiteX160" fmla="*/ 1240607 w 7467600"/>
              <a:gd name="connsiteY160" fmla="*/ 4010401 h 6858000"/>
              <a:gd name="connsiteX161" fmla="*/ 1310106 w 7467600"/>
              <a:gd name="connsiteY161" fmla="*/ 3943217 h 6858000"/>
              <a:gd name="connsiteX162" fmla="*/ 1423113 w 7467600"/>
              <a:gd name="connsiteY162" fmla="*/ 3874565 h 6858000"/>
              <a:gd name="connsiteX163" fmla="*/ 1260565 w 7467600"/>
              <a:gd name="connsiteY163" fmla="*/ 4031982 h 6858000"/>
              <a:gd name="connsiteX164" fmla="*/ 901900 w 7467600"/>
              <a:gd name="connsiteY164" fmla="*/ 4421236 h 6858000"/>
              <a:gd name="connsiteX165" fmla="*/ 845044 w 7467600"/>
              <a:gd name="connsiteY165" fmla="*/ 4502436 h 6858000"/>
              <a:gd name="connsiteX166" fmla="*/ 685926 w 7467600"/>
              <a:gd name="connsiteY166" fmla="*/ 4703069 h 6858000"/>
              <a:gd name="connsiteX167" fmla="*/ 684248 w 7467600"/>
              <a:gd name="connsiteY167" fmla="*/ 4706721 h 6858000"/>
              <a:gd name="connsiteX168" fmla="*/ 1423113 w 7467600"/>
              <a:gd name="connsiteY168" fmla="*/ 3874565 h 6858000"/>
              <a:gd name="connsiteX169" fmla="*/ 3316479 w 7467600"/>
              <a:gd name="connsiteY169" fmla="*/ 3872136 h 6858000"/>
              <a:gd name="connsiteX170" fmla="*/ 3546806 w 7467600"/>
              <a:gd name="connsiteY170" fmla="*/ 4356139 h 6858000"/>
              <a:gd name="connsiteX171" fmla="*/ 3364433 w 7467600"/>
              <a:gd name="connsiteY171" fmla="*/ 3953121 h 6858000"/>
              <a:gd name="connsiteX172" fmla="*/ 3316479 w 7467600"/>
              <a:gd name="connsiteY172" fmla="*/ 3872136 h 6858000"/>
              <a:gd name="connsiteX173" fmla="*/ 3291335 w 7467600"/>
              <a:gd name="connsiteY173" fmla="*/ 3767420 h 6858000"/>
              <a:gd name="connsiteX174" fmla="*/ 3390805 w 7467600"/>
              <a:gd name="connsiteY174" fmla="*/ 3937163 h 6858000"/>
              <a:gd name="connsiteX175" fmla="*/ 3579062 w 7467600"/>
              <a:gd name="connsiteY175" fmla="*/ 4359040 h 6858000"/>
              <a:gd name="connsiteX176" fmla="*/ 3467355 w 7467600"/>
              <a:gd name="connsiteY176" fmla="*/ 3988130 h 6858000"/>
              <a:gd name="connsiteX177" fmla="*/ 3310753 w 7467600"/>
              <a:gd name="connsiteY177" fmla="*/ 3787140 h 6858000"/>
              <a:gd name="connsiteX178" fmla="*/ 3291335 w 7467600"/>
              <a:gd name="connsiteY178" fmla="*/ 3767420 h 6858000"/>
              <a:gd name="connsiteX179" fmla="*/ 1635889 w 7467600"/>
              <a:gd name="connsiteY179" fmla="*/ 3709494 h 6858000"/>
              <a:gd name="connsiteX180" fmla="*/ 1634800 w 7467600"/>
              <a:gd name="connsiteY180" fmla="*/ 3731111 h 6858000"/>
              <a:gd name="connsiteX181" fmla="*/ 1635889 w 7467600"/>
              <a:gd name="connsiteY181" fmla="*/ 3709494 h 6858000"/>
              <a:gd name="connsiteX182" fmla="*/ 1510397 w 7467600"/>
              <a:gd name="connsiteY182" fmla="*/ 3684705 h 6858000"/>
              <a:gd name="connsiteX183" fmla="*/ 1146550 w 7467600"/>
              <a:gd name="connsiteY183" fmla="*/ 3802012 h 6858000"/>
              <a:gd name="connsiteX184" fmla="*/ 698834 w 7467600"/>
              <a:gd name="connsiteY184" fmla="*/ 3952272 h 6858000"/>
              <a:gd name="connsiteX185" fmla="*/ 34256 w 7467600"/>
              <a:gd name="connsiteY185" fmla="*/ 4347603 h 6858000"/>
              <a:gd name="connsiteX186" fmla="*/ 527241 w 7467600"/>
              <a:gd name="connsiteY186" fmla="*/ 4065078 h 6858000"/>
              <a:gd name="connsiteX187" fmla="*/ 1510397 w 7467600"/>
              <a:gd name="connsiteY187" fmla="*/ 3684705 h 6858000"/>
              <a:gd name="connsiteX188" fmla="*/ 1313114 w 7467600"/>
              <a:gd name="connsiteY188" fmla="*/ 3655216 h 6858000"/>
              <a:gd name="connsiteX189" fmla="*/ 1109304 w 7467600"/>
              <a:gd name="connsiteY189" fmla="*/ 3669030 h 6858000"/>
              <a:gd name="connsiteX190" fmla="*/ 8129 w 7467600"/>
              <a:gd name="connsiteY190" fmla="*/ 4330519 h 6858000"/>
              <a:gd name="connsiteX191" fmla="*/ 687572 w 7467600"/>
              <a:gd name="connsiteY191" fmla="*/ 3925629 h 6858000"/>
              <a:gd name="connsiteX192" fmla="*/ 1138365 w 7467600"/>
              <a:gd name="connsiteY192" fmla="*/ 3774515 h 6858000"/>
              <a:gd name="connsiteX193" fmla="*/ 1505579 w 7467600"/>
              <a:gd name="connsiteY193" fmla="*/ 3655526 h 6858000"/>
              <a:gd name="connsiteX194" fmla="*/ 1313114 w 7467600"/>
              <a:gd name="connsiteY194" fmla="*/ 3655216 h 6858000"/>
              <a:gd name="connsiteX195" fmla="*/ 3655073 w 7467600"/>
              <a:gd name="connsiteY195" fmla="*/ 3650884 h 6858000"/>
              <a:gd name="connsiteX196" fmla="*/ 3989938 w 7467600"/>
              <a:gd name="connsiteY196" fmla="*/ 3991685 h 6858000"/>
              <a:gd name="connsiteX197" fmla="*/ 4393907 w 7467600"/>
              <a:gd name="connsiteY197" fmla="*/ 4261258 h 6858000"/>
              <a:gd name="connsiteX198" fmla="*/ 4648051 w 7467600"/>
              <a:gd name="connsiteY198" fmla="*/ 4374051 h 6858000"/>
              <a:gd name="connsiteX199" fmla="*/ 4383389 w 7467600"/>
              <a:gd name="connsiteY199" fmla="*/ 4184369 h 6858000"/>
              <a:gd name="connsiteX200" fmla="*/ 4165508 w 7467600"/>
              <a:gd name="connsiteY200" fmla="*/ 4035196 h 6858000"/>
              <a:gd name="connsiteX201" fmla="*/ 4068162 w 7467600"/>
              <a:gd name="connsiteY201" fmla="*/ 3953394 h 6858000"/>
              <a:gd name="connsiteX202" fmla="*/ 3981416 w 7467600"/>
              <a:gd name="connsiteY202" fmla="*/ 3880482 h 6858000"/>
              <a:gd name="connsiteX203" fmla="*/ 3800147 w 7467600"/>
              <a:gd name="connsiteY203" fmla="*/ 3749872 h 6858000"/>
              <a:gd name="connsiteX204" fmla="*/ 3655073 w 7467600"/>
              <a:gd name="connsiteY204" fmla="*/ 3650884 h 6858000"/>
              <a:gd name="connsiteX205" fmla="*/ 3670252 w 7467600"/>
              <a:gd name="connsiteY205" fmla="*/ 3622798 h 6858000"/>
              <a:gd name="connsiteX206" fmla="*/ 3817258 w 7467600"/>
              <a:gd name="connsiteY206" fmla="*/ 3723577 h 6858000"/>
              <a:gd name="connsiteX207" fmla="*/ 4000461 w 7467600"/>
              <a:gd name="connsiteY207" fmla="*/ 3855966 h 6858000"/>
              <a:gd name="connsiteX208" fmla="*/ 4088180 w 7467600"/>
              <a:gd name="connsiteY208" fmla="*/ 3929774 h 6858000"/>
              <a:gd name="connsiteX209" fmla="*/ 4184555 w 7467600"/>
              <a:gd name="connsiteY209" fmla="*/ 4010683 h 6858000"/>
              <a:gd name="connsiteX210" fmla="*/ 4399563 w 7467600"/>
              <a:gd name="connsiteY210" fmla="*/ 4158106 h 6858000"/>
              <a:gd name="connsiteX211" fmla="*/ 4684469 w 7467600"/>
              <a:gd name="connsiteY211" fmla="*/ 4364680 h 6858000"/>
              <a:gd name="connsiteX212" fmla="*/ 4690271 w 7467600"/>
              <a:gd name="connsiteY212" fmla="*/ 4370034 h 6858000"/>
              <a:gd name="connsiteX213" fmla="*/ 4136093 w 7467600"/>
              <a:gd name="connsiteY213" fmla="*/ 3858466 h 6858000"/>
              <a:gd name="connsiteX214" fmla="*/ 3670252 w 7467600"/>
              <a:gd name="connsiteY214" fmla="*/ 3622798 h 6858000"/>
              <a:gd name="connsiteX215" fmla="*/ 4440129 w 7467600"/>
              <a:gd name="connsiteY215" fmla="*/ 3448571 h 6858000"/>
              <a:gd name="connsiteX216" fmla="*/ 4856525 w 7467600"/>
              <a:gd name="connsiteY216" fmla="*/ 3915351 h 6858000"/>
              <a:gd name="connsiteX217" fmla="*/ 5059055 w 7467600"/>
              <a:gd name="connsiteY217" fmla="*/ 4108918 h 6858000"/>
              <a:gd name="connsiteX218" fmla="*/ 5290070 w 7467600"/>
              <a:gd name="connsiteY218" fmla="*/ 4263619 h 6858000"/>
              <a:gd name="connsiteX219" fmla="*/ 4834991 w 7467600"/>
              <a:gd name="connsiteY219" fmla="*/ 3830985 h 6858000"/>
              <a:gd name="connsiteX220" fmla="*/ 4440129 w 7467600"/>
              <a:gd name="connsiteY220" fmla="*/ 3448571 h 6858000"/>
              <a:gd name="connsiteX221" fmla="*/ 4441737 w 7467600"/>
              <a:gd name="connsiteY221" fmla="*/ 3399734 h 6858000"/>
              <a:gd name="connsiteX222" fmla="*/ 4431236 w 7467600"/>
              <a:gd name="connsiteY222" fmla="*/ 3400954 h 6858000"/>
              <a:gd name="connsiteX223" fmla="*/ 4557150 w 7467600"/>
              <a:gd name="connsiteY223" fmla="*/ 3510023 h 6858000"/>
              <a:gd name="connsiteX224" fmla="*/ 4856936 w 7467600"/>
              <a:gd name="connsiteY224" fmla="*/ 3809146 h 6858000"/>
              <a:gd name="connsiteX225" fmla="*/ 5111996 w 7467600"/>
              <a:gd name="connsiteY225" fmla="*/ 4065759 h 6858000"/>
              <a:gd name="connsiteX226" fmla="*/ 5388878 w 7467600"/>
              <a:gd name="connsiteY226" fmla="*/ 4300185 h 6858000"/>
              <a:gd name="connsiteX227" fmla="*/ 5425556 w 7467600"/>
              <a:gd name="connsiteY227" fmla="*/ 4308967 h 6858000"/>
              <a:gd name="connsiteX228" fmla="*/ 4943646 w 7467600"/>
              <a:gd name="connsiteY228" fmla="*/ 3822916 h 6858000"/>
              <a:gd name="connsiteX229" fmla="*/ 4594837 w 7467600"/>
              <a:gd name="connsiteY229" fmla="*/ 3532274 h 6858000"/>
              <a:gd name="connsiteX230" fmla="*/ 4441737 w 7467600"/>
              <a:gd name="connsiteY230" fmla="*/ 3399734 h 6858000"/>
              <a:gd name="connsiteX231" fmla="*/ 5425834 w 7467600"/>
              <a:gd name="connsiteY231" fmla="*/ 3162785 h 6858000"/>
              <a:gd name="connsiteX232" fmla="*/ 5401644 w 7467600"/>
              <a:gd name="connsiteY232" fmla="*/ 3617847 h 6858000"/>
              <a:gd name="connsiteX233" fmla="*/ 5467256 w 7467600"/>
              <a:gd name="connsiteY233" fmla="*/ 4175494 h 6858000"/>
              <a:gd name="connsiteX234" fmla="*/ 5448069 w 7467600"/>
              <a:gd name="connsiteY234" fmla="*/ 3567554 h 6858000"/>
              <a:gd name="connsiteX235" fmla="*/ 5425834 w 7467600"/>
              <a:gd name="connsiteY235" fmla="*/ 3162785 h 6858000"/>
              <a:gd name="connsiteX236" fmla="*/ 1318687 w 7467600"/>
              <a:gd name="connsiteY236" fmla="*/ 3113840 h 6858000"/>
              <a:gd name="connsiteX237" fmla="*/ 1066793 w 7467600"/>
              <a:gd name="connsiteY237" fmla="*/ 3212171 h 6858000"/>
              <a:gd name="connsiteX238" fmla="*/ 993319 w 7467600"/>
              <a:gd name="connsiteY238" fmla="*/ 3247648 h 6858000"/>
              <a:gd name="connsiteX239" fmla="*/ 853081 w 7467600"/>
              <a:gd name="connsiteY239" fmla="*/ 3312410 h 6858000"/>
              <a:gd name="connsiteX240" fmla="*/ 805957 w 7467600"/>
              <a:gd name="connsiteY240" fmla="*/ 3330443 h 6858000"/>
              <a:gd name="connsiteX241" fmla="*/ 1318687 w 7467600"/>
              <a:gd name="connsiteY241" fmla="*/ 3113840 h 6858000"/>
              <a:gd name="connsiteX242" fmla="*/ 5453702 w 7467600"/>
              <a:gd name="connsiteY242" fmla="*/ 3090882 h 6858000"/>
              <a:gd name="connsiteX243" fmla="*/ 5480135 w 7467600"/>
              <a:gd name="connsiteY243" fmla="*/ 3565802 h 6858000"/>
              <a:gd name="connsiteX244" fmla="*/ 5499023 w 7467600"/>
              <a:gd name="connsiteY244" fmla="*/ 4166310 h 6858000"/>
              <a:gd name="connsiteX245" fmla="*/ 5547022 w 7467600"/>
              <a:gd name="connsiteY245" fmla="*/ 3607838 h 6858000"/>
              <a:gd name="connsiteX246" fmla="*/ 5515964 w 7467600"/>
              <a:gd name="connsiteY246" fmla="*/ 3378541 h 6858000"/>
              <a:gd name="connsiteX247" fmla="*/ 5453702 w 7467600"/>
              <a:gd name="connsiteY247" fmla="*/ 3090882 h 6858000"/>
              <a:gd name="connsiteX248" fmla="*/ 1238695 w 7467600"/>
              <a:gd name="connsiteY248" fmla="*/ 3076820 h 6858000"/>
              <a:gd name="connsiteX249" fmla="*/ 716371 w 7467600"/>
              <a:gd name="connsiteY249" fmla="*/ 3293249 h 6858000"/>
              <a:gd name="connsiteX250" fmla="*/ 579522 w 7467600"/>
              <a:gd name="connsiteY250" fmla="*/ 3371759 h 6858000"/>
              <a:gd name="connsiteX251" fmla="*/ 600288 w 7467600"/>
              <a:gd name="connsiteY251" fmla="*/ 3365555 h 6858000"/>
              <a:gd name="connsiteX252" fmla="*/ 840692 w 7467600"/>
              <a:gd name="connsiteY252" fmla="*/ 3284921 h 6858000"/>
              <a:gd name="connsiteX253" fmla="*/ 979248 w 7467600"/>
              <a:gd name="connsiteY253" fmla="*/ 3221003 h 6858000"/>
              <a:gd name="connsiteX254" fmla="*/ 1053282 w 7467600"/>
              <a:gd name="connsiteY254" fmla="*/ 3185247 h 6858000"/>
              <a:gd name="connsiteX255" fmla="*/ 1320603 w 7467600"/>
              <a:gd name="connsiteY255" fmla="*/ 3081281 h 6858000"/>
              <a:gd name="connsiteX256" fmla="*/ 1238695 w 7467600"/>
              <a:gd name="connsiteY256" fmla="*/ 3076820 h 6858000"/>
              <a:gd name="connsiteX257" fmla="*/ 5425627 w 7467600"/>
              <a:gd name="connsiteY257" fmla="*/ 2954192 h 6858000"/>
              <a:gd name="connsiteX258" fmla="*/ 5470770 w 7467600"/>
              <a:gd name="connsiteY258" fmla="*/ 3005435 h 6858000"/>
              <a:gd name="connsiteX259" fmla="*/ 5519779 w 7467600"/>
              <a:gd name="connsiteY259" fmla="*/ 4359223 h 6858000"/>
              <a:gd name="connsiteX260" fmla="*/ 5520293 w 7467600"/>
              <a:gd name="connsiteY260" fmla="*/ 4360602 h 6858000"/>
              <a:gd name="connsiteX261" fmla="*/ 5767221 w 7467600"/>
              <a:gd name="connsiteY261" fmla="*/ 4665564 h 6858000"/>
              <a:gd name="connsiteX262" fmla="*/ 6937169 w 7467600"/>
              <a:gd name="connsiteY262" fmla="*/ 4815941 h 6858000"/>
              <a:gd name="connsiteX263" fmla="*/ 6953922 w 7467600"/>
              <a:gd name="connsiteY263" fmla="*/ 4890068 h 6858000"/>
              <a:gd name="connsiteX264" fmla="*/ 6071359 w 7467600"/>
              <a:gd name="connsiteY264" fmla="*/ 4770770 h 6858000"/>
              <a:gd name="connsiteX265" fmla="*/ 6038839 w 7467600"/>
              <a:gd name="connsiteY265" fmla="*/ 4764474 h 6858000"/>
              <a:gd name="connsiteX266" fmla="*/ 6038706 w 7467600"/>
              <a:gd name="connsiteY266" fmla="*/ 4763847 h 6858000"/>
              <a:gd name="connsiteX267" fmla="*/ 6037784 w 7467600"/>
              <a:gd name="connsiteY267" fmla="*/ 4764270 h 6858000"/>
              <a:gd name="connsiteX268" fmla="*/ 6038839 w 7467600"/>
              <a:gd name="connsiteY268" fmla="*/ 4764474 h 6858000"/>
              <a:gd name="connsiteX269" fmla="*/ 6040338 w 7467600"/>
              <a:gd name="connsiteY269" fmla="*/ 4771418 h 6858000"/>
              <a:gd name="connsiteX270" fmla="*/ 6024488 w 7467600"/>
              <a:gd name="connsiteY270" fmla="*/ 4809903 h 6858000"/>
              <a:gd name="connsiteX271" fmla="*/ 5599771 w 7467600"/>
              <a:gd name="connsiteY271" fmla="*/ 5509652 h 6858000"/>
              <a:gd name="connsiteX272" fmla="*/ 5548843 w 7467600"/>
              <a:gd name="connsiteY272" fmla="*/ 5563845 h 6858000"/>
              <a:gd name="connsiteX273" fmla="*/ 5940952 w 7467600"/>
              <a:gd name="connsiteY273" fmla="*/ 6250028 h 6858000"/>
              <a:gd name="connsiteX274" fmla="*/ 6043441 w 7467600"/>
              <a:gd name="connsiteY274" fmla="*/ 6665847 h 6858000"/>
              <a:gd name="connsiteX275" fmla="*/ 6093432 w 7467600"/>
              <a:gd name="connsiteY275" fmla="*/ 6858000 h 6858000"/>
              <a:gd name="connsiteX276" fmla="*/ 6034344 w 7467600"/>
              <a:gd name="connsiteY276" fmla="*/ 6858000 h 6858000"/>
              <a:gd name="connsiteX277" fmla="*/ 6026679 w 7467600"/>
              <a:gd name="connsiteY277" fmla="*/ 6836959 h 6858000"/>
              <a:gd name="connsiteX278" fmla="*/ 5800441 w 7467600"/>
              <a:gd name="connsiteY278" fmla="*/ 6335286 h 6858000"/>
              <a:gd name="connsiteX279" fmla="*/ 5526562 w 7467600"/>
              <a:gd name="connsiteY279" fmla="*/ 5705388 h 6858000"/>
              <a:gd name="connsiteX280" fmla="*/ 5519640 w 7467600"/>
              <a:gd name="connsiteY280" fmla="*/ 5683774 h 6858000"/>
              <a:gd name="connsiteX281" fmla="*/ 5844559 w 7467600"/>
              <a:gd name="connsiteY281" fmla="*/ 6553349 h 6858000"/>
              <a:gd name="connsiteX282" fmla="*/ 5975994 w 7467600"/>
              <a:gd name="connsiteY282" fmla="*/ 6858000 h 6858000"/>
              <a:gd name="connsiteX283" fmla="*/ 5898547 w 7467600"/>
              <a:gd name="connsiteY283" fmla="*/ 6858000 h 6858000"/>
              <a:gd name="connsiteX284" fmla="*/ 5682041 w 7467600"/>
              <a:gd name="connsiteY284" fmla="*/ 6355860 h 6858000"/>
              <a:gd name="connsiteX285" fmla="*/ 5461758 w 7467600"/>
              <a:gd name="connsiteY285" fmla="*/ 5820220 h 6858000"/>
              <a:gd name="connsiteX286" fmla="*/ 5237282 w 7467600"/>
              <a:gd name="connsiteY286" fmla="*/ 6579086 h 6858000"/>
              <a:gd name="connsiteX287" fmla="*/ 5115009 w 7467600"/>
              <a:gd name="connsiteY287" fmla="*/ 6858000 h 6858000"/>
              <a:gd name="connsiteX288" fmla="*/ 5028074 w 7467600"/>
              <a:gd name="connsiteY288" fmla="*/ 6858000 h 6858000"/>
              <a:gd name="connsiteX289" fmla="*/ 5079508 w 7467600"/>
              <a:gd name="connsiteY289" fmla="*/ 6749074 h 6858000"/>
              <a:gd name="connsiteX290" fmla="*/ 5371846 w 7467600"/>
              <a:gd name="connsiteY290" fmla="*/ 5924413 h 6858000"/>
              <a:gd name="connsiteX291" fmla="*/ 5270512 w 7467600"/>
              <a:gd name="connsiteY291" fmla="*/ 6138975 h 6858000"/>
              <a:gd name="connsiteX292" fmla="*/ 5062409 w 7467600"/>
              <a:gd name="connsiteY292" fmla="*/ 6653544 h 6858000"/>
              <a:gd name="connsiteX293" fmla="*/ 5036628 w 7467600"/>
              <a:gd name="connsiteY293" fmla="*/ 6754247 h 6858000"/>
              <a:gd name="connsiteX294" fmla="*/ 5009112 w 7467600"/>
              <a:gd name="connsiteY294" fmla="*/ 6858000 h 6858000"/>
              <a:gd name="connsiteX295" fmla="*/ 4976679 w 7467600"/>
              <a:gd name="connsiteY295" fmla="*/ 6858000 h 6858000"/>
              <a:gd name="connsiteX296" fmla="*/ 5006537 w 7467600"/>
              <a:gd name="connsiteY296" fmla="*/ 6747068 h 6858000"/>
              <a:gd name="connsiteX297" fmla="*/ 5032723 w 7467600"/>
              <a:gd name="connsiteY297" fmla="*/ 6644957 h 6858000"/>
              <a:gd name="connsiteX298" fmla="*/ 5242949 w 7467600"/>
              <a:gd name="connsiteY298" fmla="*/ 6125175 h 6858000"/>
              <a:gd name="connsiteX299" fmla="*/ 5286321 w 7467600"/>
              <a:gd name="connsiteY299" fmla="*/ 6033555 h 6858000"/>
              <a:gd name="connsiteX300" fmla="*/ 5008210 w 7467600"/>
              <a:gd name="connsiteY300" fmla="*/ 6649194 h 6858000"/>
              <a:gd name="connsiteX301" fmla="*/ 4986321 w 7467600"/>
              <a:gd name="connsiteY301" fmla="*/ 6765687 h 6858000"/>
              <a:gd name="connsiteX302" fmla="*/ 4973474 w 7467600"/>
              <a:gd name="connsiteY302" fmla="*/ 6858000 h 6858000"/>
              <a:gd name="connsiteX303" fmla="*/ 4907178 w 7467600"/>
              <a:gd name="connsiteY303" fmla="*/ 6858000 h 6858000"/>
              <a:gd name="connsiteX304" fmla="*/ 4910810 w 7467600"/>
              <a:gd name="connsiteY304" fmla="*/ 6829660 h 6858000"/>
              <a:gd name="connsiteX305" fmla="*/ 4987461 w 7467600"/>
              <a:gd name="connsiteY305" fmla="*/ 6432994 h 6858000"/>
              <a:gd name="connsiteX306" fmla="*/ 5179262 w 7467600"/>
              <a:gd name="connsiteY306" fmla="*/ 6035044 h 6858000"/>
              <a:gd name="connsiteX307" fmla="*/ 4689678 w 7467600"/>
              <a:gd name="connsiteY307" fmla="*/ 6440241 h 6858000"/>
              <a:gd name="connsiteX308" fmla="*/ 4477543 w 7467600"/>
              <a:gd name="connsiteY308" fmla="*/ 6674836 h 6858000"/>
              <a:gd name="connsiteX309" fmla="*/ 4329957 w 7467600"/>
              <a:gd name="connsiteY309" fmla="*/ 6858000 h 6858000"/>
              <a:gd name="connsiteX310" fmla="*/ 4218595 w 7467600"/>
              <a:gd name="connsiteY310" fmla="*/ 6858000 h 6858000"/>
              <a:gd name="connsiteX311" fmla="*/ 4368888 w 7467600"/>
              <a:gd name="connsiteY311" fmla="*/ 6668412 h 6858000"/>
              <a:gd name="connsiteX312" fmla="*/ 4563091 w 7467600"/>
              <a:gd name="connsiteY312" fmla="*/ 6442508 h 6858000"/>
              <a:gd name="connsiteX313" fmla="*/ 5387324 w 7467600"/>
              <a:gd name="connsiteY313" fmla="*/ 5705830 h 6858000"/>
              <a:gd name="connsiteX314" fmla="*/ 5073620 w 7467600"/>
              <a:gd name="connsiteY314" fmla="*/ 5955437 h 6858000"/>
              <a:gd name="connsiteX315" fmla="*/ 4689789 w 7467600"/>
              <a:gd name="connsiteY315" fmla="*/ 6268382 h 6858000"/>
              <a:gd name="connsiteX316" fmla="*/ 4418722 w 7467600"/>
              <a:gd name="connsiteY316" fmla="*/ 6570886 h 6858000"/>
              <a:gd name="connsiteX317" fmla="*/ 4214944 w 7467600"/>
              <a:gd name="connsiteY317" fmla="*/ 6858000 h 6858000"/>
              <a:gd name="connsiteX318" fmla="*/ 4177898 w 7467600"/>
              <a:gd name="connsiteY318" fmla="*/ 6858000 h 6858000"/>
              <a:gd name="connsiteX319" fmla="*/ 4391597 w 7467600"/>
              <a:gd name="connsiteY319" fmla="*/ 6556370 h 6858000"/>
              <a:gd name="connsiteX320" fmla="*/ 4668889 w 7467600"/>
              <a:gd name="connsiteY320" fmla="*/ 6246399 h 6858000"/>
              <a:gd name="connsiteX321" fmla="*/ 5055427 w 7467600"/>
              <a:gd name="connsiteY321" fmla="*/ 5931476 h 6858000"/>
              <a:gd name="connsiteX322" fmla="*/ 5371814 w 7467600"/>
              <a:gd name="connsiteY322" fmla="*/ 5678975 h 6858000"/>
              <a:gd name="connsiteX323" fmla="*/ 4987918 w 7467600"/>
              <a:gd name="connsiteY323" fmla="*/ 5838701 h 6858000"/>
              <a:gd name="connsiteX324" fmla="*/ 4317146 w 7467600"/>
              <a:gd name="connsiteY324" fmla="*/ 6587716 h 6858000"/>
              <a:gd name="connsiteX325" fmla="*/ 4171627 w 7467600"/>
              <a:gd name="connsiteY325" fmla="*/ 6858000 h 6858000"/>
              <a:gd name="connsiteX326" fmla="*/ 4081585 w 7467600"/>
              <a:gd name="connsiteY326" fmla="*/ 6858000 h 6858000"/>
              <a:gd name="connsiteX327" fmla="*/ 4238603 w 7467600"/>
              <a:gd name="connsiteY327" fmla="*/ 6559341 h 6858000"/>
              <a:gd name="connsiteX328" fmla="*/ 4778333 w 7467600"/>
              <a:gd name="connsiteY328" fmla="*/ 5873626 h 6858000"/>
              <a:gd name="connsiteX329" fmla="*/ 5414185 w 7467600"/>
              <a:gd name="connsiteY329" fmla="*/ 5573882 h 6858000"/>
              <a:gd name="connsiteX330" fmla="*/ 5959648 w 7467600"/>
              <a:gd name="connsiteY330" fmla="*/ 4760797 h 6858000"/>
              <a:gd name="connsiteX331" fmla="*/ 5355019 w 7467600"/>
              <a:gd name="connsiteY331" fmla="*/ 4734672 h 6858000"/>
              <a:gd name="connsiteX332" fmla="*/ 5083565 w 7467600"/>
              <a:gd name="connsiteY332" fmla="*/ 5179121 h 6858000"/>
              <a:gd name="connsiteX333" fmla="*/ 4713577 w 7467600"/>
              <a:gd name="connsiteY333" fmla="*/ 5616803 h 6858000"/>
              <a:gd name="connsiteX334" fmla="*/ 3989559 w 7467600"/>
              <a:gd name="connsiteY334" fmla="*/ 6145945 h 6858000"/>
              <a:gd name="connsiteX335" fmla="*/ 3939824 w 7467600"/>
              <a:gd name="connsiteY335" fmla="*/ 6066900 h 6858000"/>
              <a:gd name="connsiteX336" fmla="*/ 4584537 w 7467600"/>
              <a:gd name="connsiteY336" fmla="*/ 5324826 h 6858000"/>
              <a:gd name="connsiteX337" fmla="*/ 5037105 w 7467600"/>
              <a:gd name="connsiteY337" fmla="*/ 5088765 h 6858000"/>
              <a:gd name="connsiteX338" fmla="*/ 5039930 w 7467600"/>
              <a:gd name="connsiteY338" fmla="*/ 5089585 h 6858000"/>
              <a:gd name="connsiteX339" fmla="*/ 5263764 w 7467600"/>
              <a:gd name="connsiteY339" fmla="*/ 4735525 h 6858000"/>
              <a:gd name="connsiteX340" fmla="*/ 4086300 w 7467600"/>
              <a:gd name="connsiteY340" fmla="*/ 4884599 h 6858000"/>
              <a:gd name="connsiteX341" fmla="*/ 4085485 w 7467600"/>
              <a:gd name="connsiteY341" fmla="*/ 4899070 h 6858000"/>
              <a:gd name="connsiteX342" fmla="*/ 3871915 w 7467600"/>
              <a:gd name="connsiteY342" fmla="*/ 5253645 h 6858000"/>
              <a:gd name="connsiteX343" fmla="*/ 3799374 w 7467600"/>
              <a:gd name="connsiteY343" fmla="*/ 5466127 h 6858000"/>
              <a:gd name="connsiteX344" fmla="*/ 3498850 w 7467600"/>
              <a:gd name="connsiteY344" fmla="*/ 6661888 h 6858000"/>
              <a:gd name="connsiteX345" fmla="*/ 3399216 w 7467600"/>
              <a:gd name="connsiteY345" fmla="*/ 6858000 h 6858000"/>
              <a:gd name="connsiteX346" fmla="*/ 3303688 w 7467600"/>
              <a:gd name="connsiteY346" fmla="*/ 6858000 h 6858000"/>
              <a:gd name="connsiteX347" fmla="*/ 3391774 w 7467600"/>
              <a:gd name="connsiteY347" fmla="*/ 6697181 h 6858000"/>
              <a:gd name="connsiteX348" fmla="*/ 3735540 w 7467600"/>
              <a:gd name="connsiteY348" fmla="*/ 5546923 h 6858000"/>
              <a:gd name="connsiteX349" fmla="*/ 3729438 w 7467600"/>
              <a:gd name="connsiteY349" fmla="*/ 5569058 h 6858000"/>
              <a:gd name="connsiteX350" fmla="*/ 3707782 w 7467600"/>
              <a:gd name="connsiteY350" fmla="*/ 5644908 h 6858000"/>
              <a:gd name="connsiteX351" fmla="*/ 3583827 w 7467600"/>
              <a:gd name="connsiteY351" fmla="*/ 6039215 h 6858000"/>
              <a:gd name="connsiteX352" fmla="*/ 3547861 w 7467600"/>
              <a:gd name="connsiteY352" fmla="*/ 6129609 h 6858000"/>
              <a:gd name="connsiteX353" fmla="*/ 3490905 w 7467600"/>
              <a:gd name="connsiteY353" fmla="*/ 6277660 h 6858000"/>
              <a:gd name="connsiteX354" fmla="*/ 3455859 w 7467600"/>
              <a:gd name="connsiteY354" fmla="*/ 6391301 h 6858000"/>
              <a:gd name="connsiteX355" fmla="*/ 3429112 w 7467600"/>
              <a:gd name="connsiteY355" fmla="*/ 6479469 h 6858000"/>
              <a:gd name="connsiteX356" fmla="*/ 3304862 w 7467600"/>
              <a:gd name="connsiteY356" fmla="*/ 6796476 h 6858000"/>
              <a:gd name="connsiteX357" fmla="*/ 3276071 w 7467600"/>
              <a:gd name="connsiteY357" fmla="*/ 6858000 h 6858000"/>
              <a:gd name="connsiteX358" fmla="*/ 3240805 w 7467600"/>
              <a:gd name="connsiteY358" fmla="*/ 6858000 h 6858000"/>
              <a:gd name="connsiteX359" fmla="*/ 3275917 w 7467600"/>
              <a:gd name="connsiteY359" fmla="*/ 6783192 h 6858000"/>
              <a:gd name="connsiteX360" fmla="*/ 3399358 w 7467600"/>
              <a:gd name="connsiteY360" fmla="*/ 6469011 h 6858000"/>
              <a:gd name="connsiteX361" fmla="*/ 3425650 w 7467600"/>
              <a:gd name="connsiteY361" fmla="*/ 6381333 h 6858000"/>
              <a:gd name="connsiteX362" fmla="*/ 3460661 w 7467600"/>
              <a:gd name="connsiteY362" fmla="*/ 6266763 h 6858000"/>
              <a:gd name="connsiteX363" fmla="*/ 3518021 w 7467600"/>
              <a:gd name="connsiteY363" fmla="*/ 6117298 h 6858000"/>
              <a:gd name="connsiteX364" fmla="*/ 3554035 w 7467600"/>
              <a:gd name="connsiteY364" fmla="*/ 6027832 h 6858000"/>
              <a:gd name="connsiteX365" fmla="*/ 3677174 w 7467600"/>
              <a:gd name="connsiteY365" fmla="*/ 5636351 h 6858000"/>
              <a:gd name="connsiteX366" fmla="*/ 3698819 w 7467600"/>
              <a:gd name="connsiteY366" fmla="*/ 5560503 h 6858000"/>
              <a:gd name="connsiteX367" fmla="*/ 3702094 w 7467600"/>
              <a:gd name="connsiteY367" fmla="*/ 5549194 h 6858000"/>
              <a:gd name="connsiteX368" fmla="*/ 3398355 w 7467600"/>
              <a:gd name="connsiteY368" fmla="*/ 6094603 h 6858000"/>
              <a:gd name="connsiteX369" fmla="*/ 3193941 w 7467600"/>
              <a:gd name="connsiteY369" fmla="*/ 6798775 h 6858000"/>
              <a:gd name="connsiteX370" fmla="*/ 3184140 w 7467600"/>
              <a:gd name="connsiteY370" fmla="*/ 6858000 h 6858000"/>
              <a:gd name="connsiteX371" fmla="*/ 3099978 w 7467600"/>
              <a:gd name="connsiteY371" fmla="*/ 6858000 h 6858000"/>
              <a:gd name="connsiteX372" fmla="*/ 3101556 w 7467600"/>
              <a:gd name="connsiteY372" fmla="*/ 6843337 h 6858000"/>
              <a:gd name="connsiteX373" fmla="*/ 3370162 w 7467600"/>
              <a:gd name="connsiteY373" fmla="*/ 5785550 h 6858000"/>
              <a:gd name="connsiteX374" fmla="*/ 3746477 w 7467600"/>
              <a:gd name="connsiteY374" fmla="*/ 5377889 h 6858000"/>
              <a:gd name="connsiteX375" fmla="*/ 3863399 w 7467600"/>
              <a:gd name="connsiteY375" fmla="*/ 5087257 h 6858000"/>
              <a:gd name="connsiteX376" fmla="*/ 3968712 w 7467600"/>
              <a:gd name="connsiteY376" fmla="*/ 4913989 h 6858000"/>
              <a:gd name="connsiteX377" fmla="*/ 2792390 w 7467600"/>
              <a:gd name="connsiteY377" fmla="*/ 5382974 h 6858000"/>
              <a:gd name="connsiteX378" fmla="*/ 2714982 w 7467600"/>
              <a:gd name="connsiteY378" fmla="*/ 5427051 h 6858000"/>
              <a:gd name="connsiteX379" fmla="*/ 2813361 w 7467600"/>
              <a:gd name="connsiteY379" fmla="*/ 6023912 h 6858000"/>
              <a:gd name="connsiteX380" fmla="*/ 2688430 w 7467600"/>
              <a:gd name="connsiteY380" fmla="*/ 6801564 h 6858000"/>
              <a:gd name="connsiteX381" fmla="*/ 2629626 w 7467600"/>
              <a:gd name="connsiteY381" fmla="*/ 6763394 h 6858000"/>
              <a:gd name="connsiteX382" fmla="*/ 2565328 w 7467600"/>
              <a:gd name="connsiteY382" fmla="*/ 5516399 h 6858000"/>
              <a:gd name="connsiteX383" fmla="*/ 1922999 w 7467600"/>
              <a:gd name="connsiteY383" fmla="*/ 5980343 h 6858000"/>
              <a:gd name="connsiteX384" fmla="*/ 1950261 w 7467600"/>
              <a:gd name="connsiteY384" fmla="*/ 6405858 h 6858000"/>
              <a:gd name="connsiteX385" fmla="*/ 2365554 w 7467600"/>
              <a:gd name="connsiteY385" fmla="*/ 6759107 h 6858000"/>
              <a:gd name="connsiteX386" fmla="*/ 2424142 w 7467600"/>
              <a:gd name="connsiteY386" fmla="*/ 6858000 h 6858000"/>
              <a:gd name="connsiteX387" fmla="*/ 2395994 w 7467600"/>
              <a:gd name="connsiteY387" fmla="*/ 6858000 h 6858000"/>
              <a:gd name="connsiteX388" fmla="*/ 2392863 w 7467600"/>
              <a:gd name="connsiteY388" fmla="*/ 6852964 h 6858000"/>
              <a:gd name="connsiteX389" fmla="*/ 2017589 w 7467600"/>
              <a:gd name="connsiteY389" fmla="*/ 6493982 h 6858000"/>
              <a:gd name="connsiteX390" fmla="*/ 2147336 w 7467600"/>
              <a:gd name="connsiteY390" fmla="*/ 6594052 h 6858000"/>
              <a:gd name="connsiteX391" fmla="*/ 2207047 w 7467600"/>
              <a:gd name="connsiteY391" fmla="*/ 6654540 h 6858000"/>
              <a:gd name="connsiteX392" fmla="*/ 2299106 w 7467600"/>
              <a:gd name="connsiteY392" fmla="*/ 6778931 h 6858000"/>
              <a:gd name="connsiteX393" fmla="*/ 2314430 w 7467600"/>
              <a:gd name="connsiteY393" fmla="*/ 6801144 h 6858000"/>
              <a:gd name="connsiteX394" fmla="*/ 2352406 w 7467600"/>
              <a:gd name="connsiteY394" fmla="*/ 6858000 h 6858000"/>
              <a:gd name="connsiteX395" fmla="*/ 2314492 w 7467600"/>
              <a:gd name="connsiteY395" fmla="*/ 6858000 h 6858000"/>
              <a:gd name="connsiteX396" fmla="*/ 2288095 w 7467600"/>
              <a:gd name="connsiteY396" fmla="*/ 6818030 h 6858000"/>
              <a:gd name="connsiteX397" fmla="*/ 2272768 w 7467600"/>
              <a:gd name="connsiteY397" fmla="*/ 6795822 h 6858000"/>
              <a:gd name="connsiteX398" fmla="*/ 2182715 w 7467600"/>
              <a:gd name="connsiteY398" fmla="*/ 6675071 h 6858000"/>
              <a:gd name="connsiteX399" fmla="*/ 2032061 w 7467600"/>
              <a:gd name="connsiteY399" fmla="*/ 6541380 h 6858000"/>
              <a:gd name="connsiteX400" fmla="*/ 2257220 w 7467600"/>
              <a:gd name="connsiteY400" fmla="*/ 6826257 h 6858000"/>
              <a:gd name="connsiteX401" fmla="*/ 2281324 w 7467600"/>
              <a:gd name="connsiteY401" fmla="*/ 6858000 h 6858000"/>
              <a:gd name="connsiteX402" fmla="*/ 2242860 w 7467600"/>
              <a:gd name="connsiteY402" fmla="*/ 6858000 h 6858000"/>
              <a:gd name="connsiteX403" fmla="*/ 2232818 w 7467600"/>
              <a:gd name="connsiteY403" fmla="*/ 6844926 h 6858000"/>
              <a:gd name="connsiteX404" fmla="*/ 1990172 w 7467600"/>
              <a:gd name="connsiteY404" fmla="*/ 6542121 h 6858000"/>
              <a:gd name="connsiteX405" fmla="*/ 2124090 w 7467600"/>
              <a:gd name="connsiteY405" fmla="*/ 6761017 h 6858000"/>
              <a:gd name="connsiteX406" fmla="*/ 2200380 w 7467600"/>
              <a:gd name="connsiteY406" fmla="*/ 6858000 h 6858000"/>
              <a:gd name="connsiteX407" fmla="*/ 2147507 w 7467600"/>
              <a:gd name="connsiteY407" fmla="*/ 6858000 h 6858000"/>
              <a:gd name="connsiteX408" fmla="*/ 2070668 w 7467600"/>
              <a:gd name="connsiteY408" fmla="*/ 6761520 h 6858000"/>
              <a:gd name="connsiteX409" fmla="*/ 1975142 w 7467600"/>
              <a:gd name="connsiteY409" fmla="*/ 6585570 h 6858000"/>
              <a:gd name="connsiteX410" fmla="*/ 2050035 w 7467600"/>
              <a:gd name="connsiteY410" fmla="*/ 6813345 h 6858000"/>
              <a:gd name="connsiteX411" fmla="*/ 2063025 w 7467600"/>
              <a:gd name="connsiteY411" fmla="*/ 6858000 h 6858000"/>
              <a:gd name="connsiteX412" fmla="*/ 2021675 w 7467600"/>
              <a:gd name="connsiteY412" fmla="*/ 6858000 h 6858000"/>
              <a:gd name="connsiteX413" fmla="*/ 2019308 w 7467600"/>
              <a:gd name="connsiteY413" fmla="*/ 6847118 h 6858000"/>
              <a:gd name="connsiteX414" fmla="*/ 1938835 w 7467600"/>
              <a:gd name="connsiteY414" fmla="*/ 6551160 h 6858000"/>
              <a:gd name="connsiteX415" fmla="*/ 1953230 w 7467600"/>
              <a:gd name="connsiteY415" fmla="*/ 6759699 h 6858000"/>
              <a:gd name="connsiteX416" fmla="*/ 1956763 w 7467600"/>
              <a:gd name="connsiteY416" fmla="*/ 6778191 h 6858000"/>
              <a:gd name="connsiteX417" fmla="*/ 1967925 w 7467600"/>
              <a:gd name="connsiteY417" fmla="*/ 6858000 h 6858000"/>
              <a:gd name="connsiteX418" fmla="*/ 1936622 w 7467600"/>
              <a:gd name="connsiteY418" fmla="*/ 6858000 h 6858000"/>
              <a:gd name="connsiteX419" fmla="*/ 1926261 w 7467600"/>
              <a:gd name="connsiteY419" fmla="*/ 6784064 h 6858000"/>
              <a:gd name="connsiteX420" fmla="*/ 1922724 w 7467600"/>
              <a:gd name="connsiteY420" fmla="*/ 6765577 h 6858000"/>
              <a:gd name="connsiteX421" fmla="*/ 1904650 w 7467600"/>
              <a:gd name="connsiteY421" fmla="*/ 6639616 h 6858000"/>
              <a:gd name="connsiteX422" fmla="*/ 1885273 w 7467600"/>
              <a:gd name="connsiteY422" fmla="*/ 6858000 h 6858000"/>
              <a:gd name="connsiteX423" fmla="*/ 1854363 w 7467600"/>
              <a:gd name="connsiteY423" fmla="*/ 6858000 h 6858000"/>
              <a:gd name="connsiteX424" fmla="*/ 1880391 w 7467600"/>
              <a:gd name="connsiteY424" fmla="*/ 6603796 h 6858000"/>
              <a:gd name="connsiteX425" fmla="*/ 1818273 w 7467600"/>
              <a:gd name="connsiteY425" fmla="*/ 6715729 h 6858000"/>
              <a:gd name="connsiteX426" fmla="*/ 1794691 w 7467600"/>
              <a:gd name="connsiteY426" fmla="*/ 6843239 h 6858000"/>
              <a:gd name="connsiteX427" fmla="*/ 1794914 w 7467600"/>
              <a:gd name="connsiteY427" fmla="*/ 6858000 h 6858000"/>
              <a:gd name="connsiteX428" fmla="*/ 1746128 w 7467600"/>
              <a:gd name="connsiteY428" fmla="*/ 6858000 h 6858000"/>
              <a:gd name="connsiteX429" fmla="*/ 1753934 w 7467600"/>
              <a:gd name="connsiteY429" fmla="*/ 6724796 h 6858000"/>
              <a:gd name="connsiteX430" fmla="*/ 1792053 w 7467600"/>
              <a:gd name="connsiteY430" fmla="*/ 6572396 h 6858000"/>
              <a:gd name="connsiteX431" fmla="*/ 1862248 w 7467600"/>
              <a:gd name="connsiteY431" fmla="*/ 6266397 h 6858000"/>
              <a:gd name="connsiteX432" fmla="*/ 1862250 w 7467600"/>
              <a:gd name="connsiteY432" fmla="*/ 6033531 h 6858000"/>
              <a:gd name="connsiteX433" fmla="*/ 1211999 w 7467600"/>
              <a:gd name="connsiteY433" fmla="*/ 6683610 h 6858000"/>
              <a:gd name="connsiteX434" fmla="*/ 1213266 w 7467600"/>
              <a:gd name="connsiteY434" fmla="*/ 6691947 h 6858000"/>
              <a:gd name="connsiteX435" fmla="*/ 1203370 w 7467600"/>
              <a:gd name="connsiteY435" fmla="*/ 6850676 h 6858000"/>
              <a:gd name="connsiteX436" fmla="*/ 1203671 w 7467600"/>
              <a:gd name="connsiteY436" fmla="*/ 6858000 h 6858000"/>
              <a:gd name="connsiteX437" fmla="*/ 1143180 w 7467600"/>
              <a:gd name="connsiteY437" fmla="*/ 6858000 h 6858000"/>
              <a:gd name="connsiteX438" fmla="*/ 1142176 w 7467600"/>
              <a:gd name="connsiteY438" fmla="*/ 6766045 h 6858000"/>
              <a:gd name="connsiteX439" fmla="*/ 1067484 w 7467600"/>
              <a:gd name="connsiteY439" fmla="*/ 6858000 h 6858000"/>
              <a:gd name="connsiteX440" fmla="*/ 953928 w 7467600"/>
              <a:gd name="connsiteY440" fmla="*/ 6858000 h 6858000"/>
              <a:gd name="connsiteX441" fmla="*/ 959715 w 7467600"/>
              <a:gd name="connsiteY441" fmla="*/ 6850185 h 6858000"/>
              <a:gd name="connsiteX442" fmla="*/ 1483788 w 7467600"/>
              <a:gd name="connsiteY442" fmla="*/ 6259174 h 6858000"/>
              <a:gd name="connsiteX443" fmla="*/ 1100671 w 7467600"/>
              <a:gd name="connsiteY443" fmla="*/ 6252137 h 6858000"/>
              <a:gd name="connsiteX444" fmla="*/ 1090144 w 7467600"/>
              <a:gd name="connsiteY444" fmla="*/ 6256748 h 6858000"/>
              <a:gd name="connsiteX445" fmla="*/ 1095872 w 7467600"/>
              <a:gd name="connsiteY445" fmla="*/ 6271892 h 6858000"/>
              <a:gd name="connsiteX446" fmla="*/ 262785 w 7467600"/>
              <a:gd name="connsiteY446" fmla="*/ 6845450 h 6858000"/>
              <a:gd name="connsiteX447" fmla="*/ 209968 w 7467600"/>
              <a:gd name="connsiteY447" fmla="*/ 6770713 h 6858000"/>
              <a:gd name="connsiteX448" fmla="*/ 873460 w 7467600"/>
              <a:gd name="connsiteY448" fmla="*/ 6253768 h 6858000"/>
              <a:gd name="connsiteX449" fmla="*/ 192686 w 7467600"/>
              <a:gd name="connsiteY449" fmla="*/ 5849257 h 6858000"/>
              <a:gd name="connsiteX450" fmla="*/ 4696 w 7467600"/>
              <a:gd name="connsiteY450" fmla="*/ 5697668 h 6858000"/>
              <a:gd name="connsiteX451" fmla="*/ 0 w 7467600"/>
              <a:gd name="connsiteY451" fmla="*/ 5689984 h 6858000"/>
              <a:gd name="connsiteX452" fmla="*/ 0 w 7467600"/>
              <a:gd name="connsiteY452" fmla="*/ 5513472 h 6858000"/>
              <a:gd name="connsiteX453" fmla="*/ 174101 w 7467600"/>
              <a:gd name="connsiteY453" fmla="*/ 5620277 h 6858000"/>
              <a:gd name="connsiteX454" fmla="*/ 891800 w 7467600"/>
              <a:gd name="connsiteY454" fmla="*/ 6036935 h 6858000"/>
              <a:gd name="connsiteX455" fmla="*/ 1072219 w 7467600"/>
              <a:gd name="connsiteY455" fmla="*/ 6169443 h 6858000"/>
              <a:gd name="connsiteX456" fmla="*/ 1074117 w 7467600"/>
              <a:gd name="connsiteY456" fmla="*/ 6170301 h 6858000"/>
              <a:gd name="connsiteX457" fmla="*/ 1083114 w 7467600"/>
              <a:gd name="connsiteY457" fmla="*/ 6174131 h 6858000"/>
              <a:gd name="connsiteX458" fmla="*/ 1543010 w 7467600"/>
              <a:gd name="connsiteY458" fmla="*/ 6191140 h 6858000"/>
              <a:gd name="connsiteX459" fmla="*/ 1551080 w 7467600"/>
              <a:gd name="connsiteY459" fmla="*/ 6195006 h 6858000"/>
              <a:gd name="connsiteX460" fmla="*/ 2345443 w 7467600"/>
              <a:gd name="connsiteY460" fmla="*/ 5549882 h 6858000"/>
              <a:gd name="connsiteX461" fmla="*/ 1721499 w 7467600"/>
              <a:gd name="connsiteY461" fmla="*/ 5599969 h 6858000"/>
              <a:gd name="connsiteX462" fmla="*/ 767716 w 7467600"/>
              <a:gd name="connsiteY462" fmla="*/ 5472768 h 6858000"/>
              <a:gd name="connsiteX463" fmla="*/ 722147 w 7467600"/>
              <a:gd name="connsiteY463" fmla="*/ 5393091 h 6858000"/>
              <a:gd name="connsiteX464" fmla="*/ 1485552 w 7467600"/>
              <a:gd name="connsiteY464" fmla="*/ 5313202 h 6858000"/>
              <a:gd name="connsiteX465" fmla="*/ 2143004 w 7467600"/>
              <a:gd name="connsiteY465" fmla="*/ 5402420 h 6858000"/>
              <a:gd name="connsiteX466" fmla="*/ 1933391 w 7467600"/>
              <a:gd name="connsiteY466" fmla="*/ 5156971 h 6858000"/>
              <a:gd name="connsiteX467" fmla="*/ 1827118 w 7467600"/>
              <a:gd name="connsiteY467" fmla="*/ 4968410 h 6858000"/>
              <a:gd name="connsiteX468" fmla="*/ 1837349 w 7467600"/>
              <a:gd name="connsiteY468" fmla="*/ 4956357 h 6858000"/>
              <a:gd name="connsiteX469" fmla="*/ 2162835 w 7467600"/>
              <a:gd name="connsiteY469" fmla="*/ 5187853 h 6858000"/>
              <a:gd name="connsiteX470" fmla="*/ 2257167 w 7467600"/>
              <a:gd name="connsiteY470" fmla="*/ 5462123 h 6858000"/>
              <a:gd name="connsiteX471" fmla="*/ 2261598 w 7467600"/>
              <a:gd name="connsiteY471" fmla="*/ 5467998 h 6858000"/>
              <a:gd name="connsiteX472" fmla="*/ 2437177 w 7467600"/>
              <a:gd name="connsiteY472" fmla="*/ 5479608 h 6858000"/>
              <a:gd name="connsiteX473" fmla="*/ 2445247 w 7467600"/>
              <a:gd name="connsiteY473" fmla="*/ 5483476 h 6858000"/>
              <a:gd name="connsiteX474" fmla="*/ 2743626 w 7467600"/>
              <a:gd name="connsiteY474" fmla="*/ 5304819 h 6858000"/>
              <a:gd name="connsiteX475" fmla="*/ 3048102 w 7467600"/>
              <a:gd name="connsiteY475" fmla="*/ 5150595 h 6858000"/>
              <a:gd name="connsiteX476" fmla="*/ 1799414 w 7467600"/>
              <a:gd name="connsiteY476" fmla="*/ 4694732 h 6858000"/>
              <a:gd name="connsiteX477" fmla="*/ 1771735 w 7467600"/>
              <a:gd name="connsiteY477" fmla="*/ 4619929 h 6858000"/>
              <a:gd name="connsiteX478" fmla="*/ 3104273 w 7467600"/>
              <a:gd name="connsiteY478" fmla="*/ 5076159 h 6858000"/>
              <a:gd name="connsiteX479" fmla="*/ 3113245 w 7467600"/>
              <a:gd name="connsiteY479" fmla="*/ 5090705 h 6858000"/>
              <a:gd name="connsiteX480" fmla="*/ 3126294 w 7467600"/>
              <a:gd name="connsiteY480" fmla="*/ 5114400 h 6858000"/>
              <a:gd name="connsiteX481" fmla="*/ 3937433 w 7467600"/>
              <a:gd name="connsiteY481" fmla="*/ 4830473 h 6858000"/>
              <a:gd name="connsiteX482" fmla="*/ 3590475 w 7467600"/>
              <a:gd name="connsiteY482" fmla="*/ 4597974 h 6858000"/>
              <a:gd name="connsiteX483" fmla="*/ 3100264 w 7467600"/>
              <a:gd name="connsiteY483" fmla="*/ 4579845 h 6858000"/>
              <a:gd name="connsiteX484" fmla="*/ 2183576 w 7467600"/>
              <a:gd name="connsiteY484" fmla="*/ 4227150 h 6858000"/>
              <a:gd name="connsiteX485" fmla="*/ 2151029 w 7467600"/>
              <a:gd name="connsiteY485" fmla="*/ 4146947 h 6858000"/>
              <a:gd name="connsiteX486" fmla="*/ 3563434 w 7467600"/>
              <a:gd name="connsiteY486" fmla="*/ 4469115 h 6858000"/>
              <a:gd name="connsiteX487" fmla="*/ 3177952 w 7467600"/>
              <a:gd name="connsiteY487" fmla="*/ 3657386 h 6858000"/>
              <a:gd name="connsiteX488" fmla="*/ 3189263 w 7467600"/>
              <a:gd name="connsiteY488" fmla="*/ 3625726 h 6858000"/>
              <a:gd name="connsiteX489" fmla="*/ 3560912 w 7467600"/>
              <a:gd name="connsiteY489" fmla="*/ 4079863 h 6858000"/>
              <a:gd name="connsiteX490" fmla="*/ 3626636 w 7467600"/>
              <a:gd name="connsiteY490" fmla="*/ 4512230 h 6858000"/>
              <a:gd name="connsiteX491" fmla="*/ 3653088 w 7467600"/>
              <a:gd name="connsiteY491" fmla="*/ 4521417 h 6858000"/>
              <a:gd name="connsiteX492" fmla="*/ 3988128 w 7467600"/>
              <a:gd name="connsiteY492" fmla="*/ 4817267 h 6858000"/>
              <a:gd name="connsiteX493" fmla="*/ 4830582 w 7467600"/>
              <a:gd name="connsiteY493" fmla="*/ 4676000 h 6858000"/>
              <a:gd name="connsiteX494" fmla="*/ 4830100 w 7467600"/>
              <a:gd name="connsiteY494" fmla="*/ 4675554 h 6858000"/>
              <a:gd name="connsiteX495" fmla="*/ 4036318 w 7467600"/>
              <a:gd name="connsiteY495" fmla="*/ 4147013 h 6858000"/>
              <a:gd name="connsiteX496" fmla="*/ 3432098 w 7467600"/>
              <a:gd name="connsiteY496" fmla="*/ 3537312 h 6858000"/>
              <a:gd name="connsiteX497" fmla="*/ 3446761 w 7467600"/>
              <a:gd name="connsiteY497" fmla="*/ 3461278 h 6858000"/>
              <a:gd name="connsiteX498" fmla="*/ 4419733 w 7467600"/>
              <a:gd name="connsiteY498" fmla="*/ 3963555 h 6858000"/>
              <a:gd name="connsiteX499" fmla="*/ 4781371 w 7467600"/>
              <a:gd name="connsiteY499" fmla="*/ 4458604 h 6858000"/>
              <a:gd name="connsiteX500" fmla="*/ 4780440 w 7467600"/>
              <a:gd name="connsiteY500" fmla="*/ 4470290 h 6858000"/>
              <a:gd name="connsiteX501" fmla="*/ 4898954 w 7467600"/>
              <a:gd name="connsiteY501" fmla="*/ 4662092 h 6858000"/>
              <a:gd name="connsiteX502" fmla="*/ 4900699 w 7467600"/>
              <a:gd name="connsiteY502" fmla="*/ 4670867 h 6858000"/>
              <a:gd name="connsiteX503" fmla="*/ 5714511 w 7467600"/>
              <a:gd name="connsiteY503" fmla="*/ 4663483 h 6858000"/>
              <a:gd name="connsiteX504" fmla="*/ 5464793 w 7467600"/>
              <a:gd name="connsiteY504" fmla="*/ 4393556 h 6858000"/>
              <a:gd name="connsiteX505" fmla="*/ 5461897 w 7467600"/>
              <a:gd name="connsiteY505" fmla="*/ 4390879 h 6858000"/>
              <a:gd name="connsiteX506" fmla="*/ 4294126 w 7467600"/>
              <a:gd name="connsiteY506" fmla="*/ 3303048 h 6858000"/>
              <a:gd name="connsiteX507" fmla="*/ 4305321 w 7467600"/>
              <a:gd name="connsiteY507" fmla="*/ 3256953 h 6858000"/>
              <a:gd name="connsiteX508" fmla="*/ 4949299 w 7467600"/>
              <a:gd name="connsiteY508" fmla="*/ 3766336 h 6858000"/>
              <a:gd name="connsiteX509" fmla="*/ 5291452 w 7467600"/>
              <a:gd name="connsiteY509" fmla="*/ 4076801 h 6858000"/>
              <a:gd name="connsiteX510" fmla="*/ 5434998 w 7467600"/>
              <a:gd name="connsiteY510" fmla="*/ 4254100 h 6858000"/>
              <a:gd name="connsiteX511" fmla="*/ 5351015 w 7467600"/>
              <a:gd name="connsiteY511" fmla="*/ 3760989 h 6858000"/>
              <a:gd name="connsiteX512" fmla="*/ 5413780 w 7467600"/>
              <a:gd name="connsiteY512" fmla="*/ 2966265 h 6858000"/>
              <a:gd name="connsiteX513" fmla="*/ 5425627 w 7467600"/>
              <a:gd name="connsiteY513" fmla="*/ 2954192 h 6858000"/>
              <a:gd name="connsiteX514" fmla="*/ 6604735 w 7467600"/>
              <a:gd name="connsiteY514" fmla="*/ 2041381 h 6858000"/>
              <a:gd name="connsiteX515" fmla="*/ 7204487 w 7467600"/>
              <a:gd name="connsiteY515" fmla="*/ 2742112 h 6858000"/>
              <a:gd name="connsiteX516" fmla="*/ 7131592 w 7467600"/>
              <a:gd name="connsiteY516" fmla="*/ 2672096 h 6858000"/>
              <a:gd name="connsiteX517" fmla="*/ 6996344 w 7467600"/>
              <a:gd name="connsiteY517" fmla="*/ 2518310 h 6858000"/>
              <a:gd name="connsiteX518" fmla="*/ 6735495 w 7467600"/>
              <a:gd name="connsiteY518" fmla="*/ 2196890 h 6858000"/>
              <a:gd name="connsiteX519" fmla="*/ 6721901 w 7467600"/>
              <a:gd name="connsiteY519" fmla="*/ 2179274 h 6858000"/>
              <a:gd name="connsiteX520" fmla="*/ 6604735 w 7467600"/>
              <a:gd name="connsiteY520" fmla="*/ 2041381 h 6858000"/>
              <a:gd name="connsiteX521" fmla="*/ 6591670 w 7467600"/>
              <a:gd name="connsiteY521" fmla="*/ 1988277 h 6858000"/>
              <a:gd name="connsiteX522" fmla="*/ 6747349 w 7467600"/>
              <a:gd name="connsiteY522" fmla="*/ 2160069 h 6858000"/>
              <a:gd name="connsiteX523" fmla="*/ 6760943 w 7467600"/>
              <a:gd name="connsiteY523" fmla="*/ 2177686 h 6858000"/>
              <a:gd name="connsiteX524" fmla="*/ 7021065 w 7467600"/>
              <a:gd name="connsiteY524" fmla="*/ 2498102 h 6858000"/>
              <a:gd name="connsiteX525" fmla="*/ 7155223 w 7467600"/>
              <a:gd name="connsiteY525" fmla="*/ 2650386 h 6858000"/>
              <a:gd name="connsiteX526" fmla="*/ 7203167 w 7467600"/>
              <a:gd name="connsiteY526" fmla="*/ 2697288 h 6858000"/>
              <a:gd name="connsiteX527" fmla="*/ 6937703 w 7467600"/>
              <a:gd name="connsiteY527" fmla="*/ 2321981 h 6858000"/>
              <a:gd name="connsiteX528" fmla="*/ 6591670 w 7467600"/>
              <a:gd name="connsiteY528" fmla="*/ 1988277 h 6858000"/>
              <a:gd name="connsiteX529" fmla="*/ 5798671 w 7467600"/>
              <a:gd name="connsiteY529" fmla="*/ 1981601 h 6858000"/>
              <a:gd name="connsiteX530" fmla="*/ 5754709 w 7467600"/>
              <a:gd name="connsiteY530" fmla="*/ 2071454 h 6858000"/>
              <a:gd name="connsiteX531" fmla="*/ 5763044 w 7467600"/>
              <a:gd name="connsiteY531" fmla="*/ 2842206 h 6858000"/>
              <a:gd name="connsiteX532" fmla="*/ 5764974 w 7467600"/>
              <a:gd name="connsiteY532" fmla="*/ 2799609 h 6858000"/>
              <a:gd name="connsiteX533" fmla="*/ 5767665 w 7467600"/>
              <a:gd name="connsiteY533" fmla="*/ 2666409 h 6858000"/>
              <a:gd name="connsiteX534" fmla="*/ 5763055 w 7467600"/>
              <a:gd name="connsiteY534" fmla="*/ 2579705 h 6858000"/>
              <a:gd name="connsiteX535" fmla="*/ 5758079 w 7467600"/>
              <a:gd name="connsiteY535" fmla="*/ 2492508 h 6858000"/>
              <a:gd name="connsiteX536" fmla="*/ 5779325 w 7467600"/>
              <a:gd name="connsiteY536" fmla="*/ 2197069 h 6858000"/>
              <a:gd name="connsiteX537" fmla="*/ 5798671 w 7467600"/>
              <a:gd name="connsiteY537" fmla="*/ 1981601 h 6858000"/>
              <a:gd name="connsiteX538" fmla="*/ 5829202 w 7467600"/>
              <a:gd name="connsiteY538" fmla="*/ 1971679 h 6858000"/>
              <a:gd name="connsiteX539" fmla="*/ 5809558 w 7467600"/>
              <a:gd name="connsiteY539" fmla="*/ 2198043 h 6858000"/>
              <a:gd name="connsiteX540" fmla="*/ 5788653 w 7467600"/>
              <a:gd name="connsiteY540" fmla="*/ 2489430 h 6858000"/>
              <a:gd name="connsiteX541" fmla="*/ 5793439 w 7467600"/>
              <a:gd name="connsiteY541" fmla="*/ 2575235 h 6858000"/>
              <a:gd name="connsiteX542" fmla="*/ 5796837 w 7467600"/>
              <a:gd name="connsiteY542" fmla="*/ 2637633 h 6858000"/>
              <a:gd name="connsiteX543" fmla="*/ 5818614 w 7467600"/>
              <a:gd name="connsiteY543" fmla="*/ 2473055 h 6858000"/>
              <a:gd name="connsiteX544" fmla="*/ 5829202 w 7467600"/>
              <a:gd name="connsiteY544" fmla="*/ 1971679 h 6858000"/>
              <a:gd name="connsiteX545" fmla="*/ 5911389 w 7467600"/>
              <a:gd name="connsiteY545" fmla="*/ 1898371 h 6858000"/>
              <a:gd name="connsiteX546" fmla="*/ 6237627 w 7467600"/>
              <a:gd name="connsiteY546" fmla="*/ 2231921 h 6858000"/>
              <a:gd name="connsiteX547" fmla="*/ 5911389 w 7467600"/>
              <a:gd name="connsiteY547" fmla="*/ 1898371 h 6858000"/>
              <a:gd name="connsiteX548" fmla="*/ 6944437 w 7467600"/>
              <a:gd name="connsiteY548" fmla="*/ 1575402 h 6858000"/>
              <a:gd name="connsiteX549" fmla="*/ 6304730 w 7467600"/>
              <a:gd name="connsiteY549" fmla="*/ 1766654 h 6858000"/>
              <a:gd name="connsiteX550" fmla="*/ 6944437 w 7467600"/>
              <a:gd name="connsiteY550" fmla="*/ 1575402 h 6858000"/>
              <a:gd name="connsiteX551" fmla="*/ 7019523 w 7467600"/>
              <a:gd name="connsiteY551" fmla="*/ 1519450 h 6858000"/>
              <a:gd name="connsiteX552" fmla="*/ 6298091 w 7467600"/>
              <a:gd name="connsiteY552" fmla="*/ 1737122 h 6858000"/>
              <a:gd name="connsiteX553" fmla="*/ 7019523 w 7467600"/>
              <a:gd name="connsiteY553" fmla="*/ 1519450 h 6858000"/>
              <a:gd name="connsiteX554" fmla="*/ 2399523 w 7467600"/>
              <a:gd name="connsiteY554" fmla="*/ 1428234 h 6858000"/>
              <a:gd name="connsiteX555" fmla="*/ 2224982 w 7467600"/>
              <a:gd name="connsiteY555" fmla="*/ 1826201 h 6858000"/>
              <a:gd name="connsiteX556" fmla="*/ 2096099 w 7467600"/>
              <a:gd name="connsiteY556" fmla="*/ 2345900 h 6858000"/>
              <a:gd name="connsiteX557" fmla="*/ 2283317 w 7467600"/>
              <a:gd name="connsiteY557" fmla="*/ 1796925 h 6858000"/>
              <a:gd name="connsiteX558" fmla="*/ 2399523 w 7467600"/>
              <a:gd name="connsiteY558" fmla="*/ 1428234 h 6858000"/>
              <a:gd name="connsiteX559" fmla="*/ 2448558 w 7467600"/>
              <a:gd name="connsiteY559" fmla="*/ 1373435 h 6858000"/>
              <a:gd name="connsiteX560" fmla="*/ 2312521 w 7467600"/>
              <a:gd name="connsiteY560" fmla="*/ 1806140 h 6858000"/>
              <a:gd name="connsiteX561" fmla="*/ 2127533 w 7467600"/>
              <a:gd name="connsiteY561" fmla="*/ 2348380 h 6858000"/>
              <a:gd name="connsiteX562" fmla="*/ 2358080 w 7467600"/>
              <a:gd name="connsiteY562" fmla="*/ 1866134 h 6858000"/>
              <a:gd name="connsiteX563" fmla="*/ 2407436 w 7467600"/>
              <a:gd name="connsiteY563" fmla="*/ 1651070 h 6858000"/>
              <a:gd name="connsiteX564" fmla="*/ 2448558 w 7467600"/>
              <a:gd name="connsiteY564" fmla="*/ 1373435 h 6858000"/>
              <a:gd name="connsiteX565" fmla="*/ 278707 w 7467600"/>
              <a:gd name="connsiteY565" fmla="*/ 1352270 h 6858000"/>
              <a:gd name="connsiteX566" fmla="*/ 321570 w 7467600"/>
              <a:gd name="connsiteY566" fmla="*/ 1861610 h 6858000"/>
              <a:gd name="connsiteX567" fmla="*/ 294281 w 7467600"/>
              <a:gd name="connsiteY567" fmla="*/ 1440658 h 6858000"/>
              <a:gd name="connsiteX568" fmla="*/ 278707 w 7467600"/>
              <a:gd name="connsiteY568" fmla="*/ 1352270 h 6858000"/>
              <a:gd name="connsiteX569" fmla="*/ 1423821 w 7467600"/>
              <a:gd name="connsiteY569" fmla="*/ 1351958 h 6858000"/>
              <a:gd name="connsiteX570" fmla="*/ 1638521 w 7467600"/>
              <a:gd name="connsiteY570" fmla="*/ 1908470 h 6858000"/>
              <a:gd name="connsiteX571" fmla="*/ 1754199 w 7467600"/>
              <a:gd name="connsiteY571" fmla="*/ 2149284 h 6858000"/>
              <a:gd name="connsiteX572" fmla="*/ 1908359 w 7467600"/>
              <a:gd name="connsiteY572" fmla="*/ 2364988 h 6858000"/>
              <a:gd name="connsiteX573" fmla="*/ 1647661 w 7467600"/>
              <a:gd name="connsiteY573" fmla="*/ 1825945 h 6858000"/>
              <a:gd name="connsiteX574" fmla="*/ 1423821 w 7467600"/>
              <a:gd name="connsiteY574" fmla="*/ 1351958 h 6858000"/>
              <a:gd name="connsiteX575" fmla="*/ 1431890 w 7467600"/>
              <a:gd name="connsiteY575" fmla="*/ 1306475 h 6858000"/>
              <a:gd name="connsiteX576" fmla="*/ 1507597 w 7467600"/>
              <a:gd name="connsiteY576" fmla="*/ 1446132 h 6858000"/>
              <a:gd name="connsiteX577" fmla="*/ 1674586 w 7467600"/>
              <a:gd name="connsiteY577" fmla="*/ 1813832 h 6858000"/>
              <a:gd name="connsiteX578" fmla="*/ 1815950 w 7467600"/>
              <a:gd name="connsiteY578" fmla="*/ 2128564 h 6858000"/>
              <a:gd name="connsiteX579" fmla="*/ 1984242 w 7467600"/>
              <a:gd name="connsiteY579" fmla="*/ 2430829 h 6858000"/>
              <a:gd name="connsiteX580" fmla="*/ 2014023 w 7467600"/>
              <a:gd name="connsiteY580" fmla="*/ 2450995 h 6858000"/>
              <a:gd name="connsiteX581" fmla="*/ 1747337 w 7467600"/>
              <a:gd name="connsiteY581" fmla="*/ 1855264 h 6858000"/>
              <a:gd name="connsiteX582" fmla="*/ 1533749 w 7467600"/>
              <a:gd name="connsiteY582" fmla="*/ 1478656 h 6858000"/>
              <a:gd name="connsiteX583" fmla="*/ 1431890 w 7467600"/>
              <a:gd name="connsiteY583" fmla="*/ 1306475 h 6858000"/>
              <a:gd name="connsiteX584" fmla="*/ 5052692 w 7467600"/>
              <a:gd name="connsiteY584" fmla="*/ 1292994 h 6858000"/>
              <a:gd name="connsiteX585" fmla="*/ 5200661 w 7467600"/>
              <a:gd name="connsiteY585" fmla="*/ 1635186 h 6858000"/>
              <a:gd name="connsiteX586" fmla="*/ 5297138 w 7467600"/>
              <a:gd name="connsiteY586" fmla="*/ 1906351 h 6858000"/>
              <a:gd name="connsiteX587" fmla="*/ 5052692 w 7467600"/>
              <a:gd name="connsiteY587" fmla="*/ 1292994 h 6858000"/>
              <a:gd name="connsiteX588" fmla="*/ 5009948 w 7467600"/>
              <a:gd name="connsiteY588" fmla="*/ 1273619 h 6858000"/>
              <a:gd name="connsiteX589" fmla="*/ 5121777 w 7467600"/>
              <a:gd name="connsiteY589" fmla="*/ 1654213 h 6858000"/>
              <a:gd name="connsiteX590" fmla="*/ 5293545 w 7467600"/>
              <a:gd name="connsiteY590" fmla="*/ 2072247 h 6858000"/>
              <a:gd name="connsiteX591" fmla="*/ 5294042 w 7467600"/>
              <a:gd name="connsiteY591" fmla="*/ 2065019 h 6858000"/>
              <a:gd name="connsiteX592" fmla="*/ 5171936 w 7467600"/>
              <a:gd name="connsiteY592" fmla="*/ 1647613 h 6858000"/>
              <a:gd name="connsiteX593" fmla="*/ 5009948 w 7467600"/>
              <a:gd name="connsiteY593" fmla="*/ 1273619 h 6858000"/>
              <a:gd name="connsiteX594" fmla="*/ 655236 w 7467600"/>
              <a:gd name="connsiteY594" fmla="*/ 1268632 h 6858000"/>
              <a:gd name="connsiteX595" fmla="*/ 839521 w 7467600"/>
              <a:gd name="connsiteY595" fmla="*/ 1685315 h 6858000"/>
              <a:gd name="connsiteX596" fmla="*/ 1109416 w 7467600"/>
              <a:gd name="connsiteY596" fmla="*/ 2061663 h 6858000"/>
              <a:gd name="connsiteX597" fmla="*/ 1298300 w 7467600"/>
              <a:gd name="connsiteY597" fmla="*/ 2247742 h 6858000"/>
              <a:gd name="connsiteX598" fmla="*/ 1125871 w 7467600"/>
              <a:gd name="connsiteY598" fmla="*/ 1989513 h 6858000"/>
              <a:gd name="connsiteX599" fmla="*/ 981574 w 7467600"/>
              <a:gd name="connsiteY599" fmla="*/ 1783157 h 6858000"/>
              <a:gd name="connsiteX600" fmla="*/ 922198 w 7467600"/>
              <a:gd name="connsiteY600" fmla="*/ 1677437 h 6858000"/>
              <a:gd name="connsiteX601" fmla="*/ 869293 w 7467600"/>
              <a:gd name="connsiteY601" fmla="*/ 1583214 h 6858000"/>
              <a:gd name="connsiteX602" fmla="*/ 751431 w 7467600"/>
              <a:gd name="connsiteY602" fmla="*/ 1405731 h 6858000"/>
              <a:gd name="connsiteX603" fmla="*/ 655236 w 7467600"/>
              <a:gd name="connsiteY603" fmla="*/ 1268632 h 6858000"/>
              <a:gd name="connsiteX604" fmla="*/ 6516292 w 7467600"/>
              <a:gd name="connsiteY604" fmla="*/ 1263064 h 6858000"/>
              <a:gd name="connsiteX605" fmla="*/ 5736320 w 7467600"/>
              <a:gd name="connsiteY605" fmla="*/ 1501803 h 6858000"/>
              <a:gd name="connsiteX606" fmla="*/ 6516292 w 7467600"/>
              <a:gd name="connsiteY606" fmla="*/ 1263064 h 6858000"/>
              <a:gd name="connsiteX607" fmla="*/ 291466 w 7467600"/>
              <a:gd name="connsiteY607" fmla="*/ 1250369 h 6858000"/>
              <a:gd name="connsiteX608" fmla="*/ 323180 w 7467600"/>
              <a:gd name="connsiteY608" fmla="*/ 1435283 h 6858000"/>
              <a:gd name="connsiteX609" fmla="*/ 349381 w 7467600"/>
              <a:gd name="connsiteY609" fmla="*/ 1875041 h 6858000"/>
              <a:gd name="connsiteX610" fmla="*/ 374363 w 7467600"/>
              <a:gd name="connsiteY610" fmla="*/ 1506494 h 6858000"/>
              <a:gd name="connsiteX611" fmla="*/ 302168 w 7467600"/>
              <a:gd name="connsiteY611" fmla="*/ 1274495 h 6858000"/>
              <a:gd name="connsiteX612" fmla="*/ 291466 w 7467600"/>
              <a:gd name="connsiteY612" fmla="*/ 1250369 h 6858000"/>
              <a:gd name="connsiteX613" fmla="*/ 678222 w 7467600"/>
              <a:gd name="connsiteY613" fmla="*/ 1248670 h 6858000"/>
              <a:gd name="connsiteX614" fmla="*/ 775536 w 7467600"/>
              <a:gd name="connsiteY614" fmla="*/ 1388015 h 6858000"/>
              <a:gd name="connsiteX615" fmla="*/ 894529 w 7467600"/>
              <a:gd name="connsiteY615" fmla="*/ 1567739 h 6858000"/>
              <a:gd name="connsiteX616" fmla="*/ 948000 w 7467600"/>
              <a:gd name="connsiteY616" fmla="*/ 1663088 h 6858000"/>
              <a:gd name="connsiteX617" fmla="*/ 1006812 w 7467600"/>
              <a:gd name="connsiteY617" fmla="*/ 1767683 h 6858000"/>
              <a:gd name="connsiteX618" fmla="*/ 1149133 w 7467600"/>
              <a:gd name="connsiteY618" fmla="*/ 1971513 h 6858000"/>
              <a:gd name="connsiteX619" fmla="*/ 1333952 w 7467600"/>
              <a:gd name="connsiteY619" fmla="*/ 2251620 h 6858000"/>
              <a:gd name="connsiteX620" fmla="*/ 1337329 w 7467600"/>
              <a:gd name="connsiteY620" fmla="*/ 2258350 h 6858000"/>
              <a:gd name="connsiteX621" fmla="*/ 1014726 w 7467600"/>
              <a:gd name="connsiteY621" fmla="*/ 1615556 h 6858000"/>
              <a:gd name="connsiteX622" fmla="*/ 678222 w 7467600"/>
              <a:gd name="connsiteY622" fmla="*/ 1248670 h 6858000"/>
              <a:gd name="connsiteX623" fmla="*/ 6691602 w 7467600"/>
              <a:gd name="connsiteY623" fmla="*/ 1140573 h 6858000"/>
              <a:gd name="connsiteX624" fmla="*/ 6571100 w 7467600"/>
              <a:gd name="connsiteY624" fmla="*/ 1183662 h 6858000"/>
              <a:gd name="connsiteX625" fmla="*/ 6241687 w 7467600"/>
              <a:gd name="connsiteY625" fmla="*/ 1257600 h 6858000"/>
              <a:gd name="connsiteX626" fmla="*/ 5693009 w 7467600"/>
              <a:gd name="connsiteY626" fmla="*/ 1478256 h 6858000"/>
              <a:gd name="connsiteX627" fmla="*/ 6548420 w 7467600"/>
              <a:gd name="connsiteY627" fmla="*/ 1214599 h 6858000"/>
              <a:gd name="connsiteX628" fmla="*/ 6605473 w 7467600"/>
              <a:gd name="connsiteY628" fmla="*/ 1184686 h 6858000"/>
              <a:gd name="connsiteX629" fmla="*/ 6691602 w 7467600"/>
              <a:gd name="connsiteY629" fmla="*/ 1140573 h 6858000"/>
              <a:gd name="connsiteX630" fmla="*/ 4002475 w 7467600"/>
              <a:gd name="connsiteY630" fmla="*/ 1037802 h 6858000"/>
              <a:gd name="connsiteX631" fmla="*/ 4000324 w 7467600"/>
              <a:gd name="connsiteY631" fmla="*/ 1039362 h 6858000"/>
              <a:gd name="connsiteX632" fmla="*/ 4002862 w 7467600"/>
              <a:gd name="connsiteY632" fmla="*/ 1042866 h 6858000"/>
              <a:gd name="connsiteX633" fmla="*/ 4002475 w 7467600"/>
              <a:gd name="connsiteY633" fmla="*/ 1037802 h 6858000"/>
              <a:gd name="connsiteX634" fmla="*/ 506322 w 7467600"/>
              <a:gd name="connsiteY634" fmla="*/ 1020997 h 6858000"/>
              <a:gd name="connsiteX635" fmla="*/ 533068 w 7467600"/>
              <a:gd name="connsiteY635" fmla="*/ 1029409 h 6858000"/>
              <a:gd name="connsiteX636" fmla="*/ 1232525 w 7467600"/>
              <a:gd name="connsiteY636" fmla="*/ 1804675 h 6858000"/>
              <a:gd name="connsiteX637" fmla="*/ 1388858 w 7467600"/>
              <a:gd name="connsiteY637" fmla="*/ 2368011 h 6858000"/>
              <a:gd name="connsiteX638" fmla="*/ 1384098 w 7467600"/>
              <a:gd name="connsiteY638" fmla="*/ 2378125 h 6858000"/>
              <a:gd name="connsiteX639" fmla="*/ 1425393 w 7467600"/>
              <a:gd name="connsiteY639" fmla="*/ 2589124 h 6858000"/>
              <a:gd name="connsiteX640" fmla="*/ 1424001 w 7467600"/>
              <a:gd name="connsiteY640" fmla="*/ 2597541 h 6858000"/>
              <a:gd name="connsiteX641" fmla="*/ 2152729 w 7467600"/>
              <a:gd name="connsiteY641" fmla="*/ 2864487 h 6858000"/>
              <a:gd name="connsiteX642" fmla="*/ 2020609 w 7467600"/>
              <a:gd name="connsiteY642" fmla="*/ 2539671 h 6858000"/>
              <a:gd name="connsiteX643" fmla="*/ 2018920 w 7467600"/>
              <a:gd name="connsiteY643" fmla="*/ 2536309 h 6858000"/>
              <a:gd name="connsiteX644" fmla="*/ 1342441 w 7467600"/>
              <a:gd name="connsiteY644" fmla="*/ 1173017 h 6858000"/>
              <a:gd name="connsiteX645" fmla="*/ 1367925 w 7467600"/>
              <a:gd name="connsiteY645" fmla="*/ 1135648 h 6858000"/>
              <a:gd name="connsiteX646" fmla="*/ 1771401 w 7467600"/>
              <a:gd name="connsiteY646" fmla="*/ 1806673 h 6858000"/>
              <a:gd name="connsiteX647" fmla="*/ 1972385 w 7467600"/>
              <a:gd name="connsiteY647" fmla="*/ 2198735 h 6858000"/>
              <a:gd name="connsiteX648" fmla="*/ 2040892 w 7467600"/>
              <a:gd name="connsiteY648" fmla="*/ 2405205 h 6858000"/>
              <a:gd name="connsiteX649" fmla="*/ 2131689 w 7467600"/>
              <a:gd name="connsiteY649" fmla="*/ 1936926 h 6858000"/>
              <a:gd name="connsiteX650" fmla="*/ 2454820 w 7467600"/>
              <a:gd name="connsiteY650" fmla="*/ 1248808 h 6858000"/>
              <a:gd name="connsiteX651" fmla="*/ 2492512 w 7467600"/>
              <a:gd name="connsiteY651" fmla="*/ 1302920 h 6858000"/>
              <a:gd name="connsiteX652" fmla="*/ 2081216 w 7467600"/>
              <a:gd name="connsiteY652" fmla="*/ 2527513 h 6858000"/>
              <a:gd name="connsiteX653" fmla="*/ 2081211 w 7467600"/>
              <a:gd name="connsiteY653" fmla="*/ 2528916 h 6858000"/>
              <a:gd name="connsiteX654" fmla="*/ 2199067 w 7467600"/>
              <a:gd name="connsiteY654" fmla="*/ 2884061 h 6858000"/>
              <a:gd name="connsiteX655" fmla="*/ 3192586 w 7467600"/>
              <a:gd name="connsiteY655" fmla="*/ 3411496 h 6858000"/>
              <a:gd name="connsiteX656" fmla="*/ 3182620 w 7467600"/>
              <a:gd name="connsiteY656" fmla="*/ 3483279 h 6858000"/>
              <a:gd name="connsiteX657" fmla="*/ 2435119 w 7467600"/>
              <a:gd name="connsiteY657" fmla="*/ 3080173 h 6858000"/>
              <a:gd name="connsiteX658" fmla="*/ 2410152 w 7467600"/>
              <a:gd name="connsiteY658" fmla="*/ 3063751 h 6858000"/>
              <a:gd name="connsiteX659" fmla="*/ 2408099 w 7467600"/>
              <a:gd name="connsiteY659" fmla="*/ 3064403 h 6858000"/>
              <a:gd name="connsiteX660" fmla="*/ 2407218 w 7467600"/>
              <a:gd name="connsiteY660" fmla="*/ 3070324 h 6858000"/>
              <a:gd name="connsiteX661" fmla="*/ 2380138 w 7467600"/>
              <a:gd name="connsiteY661" fmla="*/ 3099341 h 6858000"/>
              <a:gd name="connsiteX662" fmla="*/ 1765923 w 7467600"/>
              <a:gd name="connsiteY662" fmla="*/ 3581043 h 6858000"/>
              <a:gd name="connsiteX663" fmla="*/ 1702258 w 7467600"/>
              <a:gd name="connsiteY663" fmla="*/ 3612286 h 6858000"/>
              <a:gd name="connsiteX664" fmla="*/ 1538370 w 7467600"/>
              <a:gd name="connsiteY664" fmla="*/ 3811804 h 6858000"/>
              <a:gd name="connsiteX665" fmla="*/ 542867 w 7467600"/>
              <a:gd name="connsiteY665" fmla="*/ 4944092 h 6858000"/>
              <a:gd name="connsiteX666" fmla="*/ 515800 w 7467600"/>
              <a:gd name="connsiteY666" fmla="*/ 4862180 h 6858000"/>
              <a:gd name="connsiteX667" fmla="*/ 909145 w 7467600"/>
              <a:gd name="connsiteY667" fmla="*/ 4199225 h 6858000"/>
              <a:gd name="connsiteX668" fmla="*/ 1214067 w 7467600"/>
              <a:gd name="connsiteY668" fmla="*/ 3908561 h 6858000"/>
              <a:gd name="connsiteX669" fmla="*/ 640967 w 7467600"/>
              <a:gd name="connsiteY669" fmla="*/ 4105601 h 6858000"/>
              <a:gd name="connsiteX670" fmla="*/ 112563 w 7467600"/>
              <a:gd name="connsiteY670" fmla="*/ 4396952 h 6858000"/>
              <a:gd name="connsiteX671" fmla="*/ 0 w 7467600"/>
              <a:gd name="connsiteY671" fmla="*/ 4466006 h 6858000"/>
              <a:gd name="connsiteX672" fmla="*/ 0 w 7467600"/>
              <a:gd name="connsiteY672" fmla="*/ 4233763 h 6858000"/>
              <a:gd name="connsiteX673" fmla="*/ 36881 w 7467600"/>
              <a:gd name="connsiteY673" fmla="*/ 4200118 h 6858000"/>
              <a:gd name="connsiteX674" fmla="*/ 910534 w 7467600"/>
              <a:gd name="connsiteY674" fmla="*/ 3629753 h 6858000"/>
              <a:gd name="connsiteX675" fmla="*/ 1578717 w 7467600"/>
              <a:gd name="connsiteY675" fmla="*/ 3575982 h 6858000"/>
              <a:gd name="connsiteX676" fmla="*/ 2338780 w 7467600"/>
              <a:gd name="connsiteY676" fmla="*/ 3033725 h 6858000"/>
              <a:gd name="connsiteX677" fmla="*/ 1807991 w 7467600"/>
              <a:gd name="connsiteY677" fmla="*/ 2807184 h 6858000"/>
              <a:gd name="connsiteX678" fmla="*/ 1416358 w 7467600"/>
              <a:gd name="connsiteY678" fmla="*/ 3112571 h 6858000"/>
              <a:gd name="connsiteX679" fmla="*/ 939066 w 7467600"/>
              <a:gd name="connsiteY679" fmla="*/ 3378798 h 6858000"/>
              <a:gd name="connsiteX680" fmla="*/ 115099 w 7467600"/>
              <a:gd name="connsiteY680" fmla="*/ 3607650 h 6858000"/>
              <a:gd name="connsiteX681" fmla="*/ 97284 w 7467600"/>
              <a:gd name="connsiteY681" fmla="*/ 3520393 h 6858000"/>
              <a:gd name="connsiteX682" fmla="*/ 922050 w 7467600"/>
              <a:gd name="connsiteY682" fmla="*/ 3074867 h 6858000"/>
              <a:gd name="connsiteX683" fmla="*/ 1405265 w 7467600"/>
              <a:gd name="connsiteY683" fmla="*/ 3016319 h 6858000"/>
              <a:gd name="connsiteX684" fmla="*/ 1407512 w 7467600"/>
              <a:gd name="connsiteY684" fmla="*/ 3018001 h 6858000"/>
              <a:gd name="connsiteX685" fmla="*/ 1726266 w 7467600"/>
              <a:gd name="connsiteY685" fmla="*/ 2777274 h 6858000"/>
              <a:gd name="connsiteX686" fmla="*/ 625390 w 7467600"/>
              <a:gd name="connsiteY686" fmla="*/ 2514541 h 6858000"/>
              <a:gd name="connsiteX687" fmla="*/ 619799 w 7467600"/>
              <a:gd name="connsiteY687" fmla="*/ 2527180 h 6858000"/>
              <a:gd name="connsiteX688" fmla="*/ 310030 w 7467600"/>
              <a:gd name="connsiteY688" fmla="*/ 2771818 h 6858000"/>
              <a:gd name="connsiteX689" fmla="*/ 173877 w 7467600"/>
              <a:gd name="connsiteY689" fmla="*/ 2937056 h 6858000"/>
              <a:gd name="connsiteX690" fmla="*/ 77889 w 7467600"/>
              <a:gd name="connsiteY690" fmla="*/ 3138440 h 6858000"/>
              <a:gd name="connsiteX691" fmla="*/ 0 w 7467600"/>
              <a:gd name="connsiteY691" fmla="*/ 3271395 h 6858000"/>
              <a:gd name="connsiteX692" fmla="*/ 0 w 7467600"/>
              <a:gd name="connsiteY692" fmla="*/ 3153002 h 6858000"/>
              <a:gd name="connsiteX693" fmla="*/ 2386 w 7467600"/>
              <a:gd name="connsiteY693" fmla="*/ 3149203 h 6858000"/>
              <a:gd name="connsiteX694" fmla="*/ 89753 w 7467600"/>
              <a:gd name="connsiteY694" fmla="*/ 2987702 h 6858000"/>
              <a:gd name="connsiteX695" fmla="*/ 76869 w 7467600"/>
              <a:gd name="connsiteY695" fmla="*/ 3005404 h 6858000"/>
              <a:gd name="connsiteX696" fmla="*/ 32049 w 7467600"/>
              <a:gd name="connsiteY696" fmla="*/ 3065814 h 6858000"/>
              <a:gd name="connsiteX697" fmla="*/ 0 w 7467600"/>
              <a:gd name="connsiteY697" fmla="*/ 3108744 h 6858000"/>
              <a:gd name="connsiteX698" fmla="*/ 0 w 7467600"/>
              <a:gd name="connsiteY698" fmla="*/ 3058059 h 6858000"/>
              <a:gd name="connsiteX699" fmla="*/ 7610 w 7467600"/>
              <a:gd name="connsiteY699" fmla="*/ 3047889 h 6858000"/>
              <a:gd name="connsiteX700" fmla="*/ 52419 w 7467600"/>
              <a:gd name="connsiteY700" fmla="*/ 2987479 h 6858000"/>
              <a:gd name="connsiteX701" fmla="*/ 59142 w 7467600"/>
              <a:gd name="connsiteY701" fmla="*/ 2978488 h 6858000"/>
              <a:gd name="connsiteX702" fmla="*/ 0 w 7467600"/>
              <a:gd name="connsiteY702" fmla="*/ 3015334 h 6858000"/>
              <a:gd name="connsiteX703" fmla="*/ 0 w 7467600"/>
              <a:gd name="connsiteY703" fmla="*/ 2914286 h 6858000"/>
              <a:gd name="connsiteX704" fmla="*/ 36383 w 7467600"/>
              <a:gd name="connsiteY704" fmla="*/ 2901128 h 6858000"/>
              <a:gd name="connsiteX705" fmla="*/ 156329 w 7467600"/>
              <a:gd name="connsiteY705" fmla="*/ 2840533 h 6858000"/>
              <a:gd name="connsiteX706" fmla="*/ 358355 w 7467600"/>
              <a:gd name="connsiteY706" fmla="*/ 2620471 h 6858000"/>
              <a:gd name="connsiteX707" fmla="*/ 510577 w 7467600"/>
              <a:gd name="connsiteY707" fmla="*/ 2501244 h 6858000"/>
              <a:gd name="connsiteX708" fmla="*/ 211967 w 7467600"/>
              <a:gd name="connsiteY708" fmla="*/ 2479171 h 6858000"/>
              <a:gd name="connsiteX709" fmla="*/ 0 w 7467600"/>
              <a:gd name="connsiteY709" fmla="*/ 2476398 h 6858000"/>
              <a:gd name="connsiteX710" fmla="*/ 0 w 7467600"/>
              <a:gd name="connsiteY710" fmla="*/ 2389189 h 6858000"/>
              <a:gd name="connsiteX711" fmla="*/ 103062 w 7467600"/>
              <a:gd name="connsiteY711" fmla="*/ 2389518 h 6858000"/>
              <a:gd name="connsiteX712" fmla="*/ 510734 w 7467600"/>
              <a:gd name="connsiteY712" fmla="*/ 2416201 h 6858000"/>
              <a:gd name="connsiteX713" fmla="*/ 279257 w 7467600"/>
              <a:gd name="connsiteY713" fmla="*/ 2092102 h 6858000"/>
              <a:gd name="connsiteX714" fmla="*/ 65265 w 7467600"/>
              <a:gd name="connsiteY714" fmla="*/ 2006049 h 6858000"/>
              <a:gd name="connsiteX715" fmla="*/ 0 w 7467600"/>
              <a:gd name="connsiteY715" fmla="*/ 1982532 h 6858000"/>
              <a:gd name="connsiteX716" fmla="*/ 0 w 7467600"/>
              <a:gd name="connsiteY716" fmla="*/ 1912789 h 6858000"/>
              <a:gd name="connsiteX717" fmla="*/ 97460 w 7467600"/>
              <a:gd name="connsiteY717" fmla="*/ 1953725 h 6858000"/>
              <a:gd name="connsiteX718" fmla="*/ 221272 w 7467600"/>
              <a:gd name="connsiteY718" fmla="*/ 1980766 h 6858000"/>
              <a:gd name="connsiteX719" fmla="*/ 116765 w 7467600"/>
              <a:gd name="connsiteY719" fmla="*/ 1911033 h 6858000"/>
              <a:gd name="connsiteX720" fmla="*/ 16405 w 7467600"/>
              <a:gd name="connsiteY720" fmla="*/ 1803412 h 6858000"/>
              <a:gd name="connsiteX721" fmla="*/ 0 w 7467600"/>
              <a:gd name="connsiteY721" fmla="*/ 1784777 h 6858000"/>
              <a:gd name="connsiteX722" fmla="*/ 0 w 7467600"/>
              <a:gd name="connsiteY722" fmla="*/ 1740082 h 6858000"/>
              <a:gd name="connsiteX723" fmla="*/ 39394 w 7467600"/>
              <a:gd name="connsiteY723" fmla="*/ 1784856 h 6858000"/>
              <a:gd name="connsiteX724" fmla="*/ 135813 w 7467600"/>
              <a:gd name="connsiteY724" fmla="*/ 1888838 h 6858000"/>
              <a:gd name="connsiteX725" fmla="*/ 242575 w 7467600"/>
              <a:gd name="connsiteY725" fmla="*/ 1958841 h 6858000"/>
              <a:gd name="connsiteX726" fmla="*/ 82197 w 7467600"/>
              <a:gd name="connsiteY726" fmla="*/ 1754826 h 6858000"/>
              <a:gd name="connsiteX727" fmla="*/ 0 w 7467600"/>
              <a:gd name="connsiteY727" fmla="*/ 1679650 h 6858000"/>
              <a:gd name="connsiteX728" fmla="*/ 0 w 7467600"/>
              <a:gd name="connsiteY728" fmla="*/ 1602463 h 6858000"/>
              <a:gd name="connsiteX729" fmla="*/ 84689 w 7467600"/>
              <a:gd name="connsiteY729" fmla="*/ 1677442 h 6858000"/>
              <a:gd name="connsiteX730" fmla="*/ 298437 w 7467600"/>
              <a:gd name="connsiteY730" fmla="*/ 1968019 h 6858000"/>
              <a:gd name="connsiteX731" fmla="*/ 227269 w 7467600"/>
              <a:gd name="connsiteY731" fmla="*/ 1114064 h 6858000"/>
              <a:gd name="connsiteX732" fmla="*/ 248003 w 7467600"/>
              <a:gd name="connsiteY732" fmla="*/ 1089613 h 6858000"/>
              <a:gd name="connsiteX733" fmla="*/ 427020 w 7467600"/>
              <a:gd name="connsiteY733" fmla="*/ 1619803 h 6858000"/>
              <a:gd name="connsiteX734" fmla="*/ 340345 w 7467600"/>
              <a:gd name="connsiteY734" fmla="*/ 2027739 h 6858000"/>
              <a:gd name="connsiteX735" fmla="*/ 360865 w 7467600"/>
              <a:gd name="connsiteY735" fmla="*/ 2044827 h 6858000"/>
              <a:gd name="connsiteX736" fmla="*/ 560414 w 7467600"/>
              <a:gd name="connsiteY736" fmla="*/ 2421457 h 6858000"/>
              <a:gd name="connsiteX737" fmla="*/ 1359703 w 7467600"/>
              <a:gd name="connsiteY737" fmla="*/ 2578554 h 6858000"/>
              <a:gd name="connsiteX738" fmla="*/ 1359422 w 7467600"/>
              <a:gd name="connsiteY738" fmla="*/ 2577994 h 6858000"/>
              <a:gd name="connsiteX739" fmla="*/ 828701 w 7467600"/>
              <a:gd name="connsiteY739" fmla="*/ 1839520 h 6858000"/>
              <a:gd name="connsiteX740" fmla="*/ 494427 w 7467600"/>
              <a:gd name="connsiteY740" fmla="*/ 1092333 h 6858000"/>
              <a:gd name="connsiteX741" fmla="*/ 506322 w 7467600"/>
              <a:gd name="connsiteY741" fmla="*/ 1020997 h 6858000"/>
              <a:gd name="connsiteX742" fmla="*/ 4570198 w 7467600"/>
              <a:gd name="connsiteY742" fmla="*/ 978081 h 6858000"/>
              <a:gd name="connsiteX743" fmla="*/ 4523691 w 7467600"/>
              <a:gd name="connsiteY743" fmla="*/ 1127776 h 6858000"/>
              <a:gd name="connsiteX744" fmla="*/ 4509875 w 7467600"/>
              <a:gd name="connsiteY744" fmla="*/ 1167552 h 6858000"/>
              <a:gd name="connsiteX745" fmla="*/ 4478168 w 7467600"/>
              <a:gd name="connsiteY745" fmla="*/ 1260735 h 6858000"/>
              <a:gd name="connsiteX746" fmla="*/ 4409309 w 7467600"/>
              <a:gd name="connsiteY746" fmla="*/ 1666996 h 6858000"/>
              <a:gd name="connsiteX747" fmla="*/ 4370031 w 7467600"/>
              <a:gd name="connsiteY747" fmla="*/ 1955666 h 6858000"/>
              <a:gd name="connsiteX748" fmla="*/ 4570198 w 7467600"/>
              <a:gd name="connsiteY748" fmla="*/ 978081 h 6858000"/>
              <a:gd name="connsiteX749" fmla="*/ 4557898 w 7467600"/>
              <a:gd name="connsiteY749" fmla="*/ 900011 h 6858000"/>
              <a:gd name="connsiteX750" fmla="*/ 4344840 w 7467600"/>
              <a:gd name="connsiteY750" fmla="*/ 1922038 h 6858000"/>
              <a:gd name="connsiteX751" fmla="*/ 4378710 w 7467600"/>
              <a:gd name="connsiteY751" fmla="*/ 1665516 h 6858000"/>
              <a:gd name="connsiteX752" fmla="*/ 4448798 w 7467600"/>
              <a:gd name="connsiteY752" fmla="*/ 1253024 h 6858000"/>
              <a:gd name="connsiteX753" fmla="*/ 4480315 w 7467600"/>
              <a:gd name="connsiteY753" fmla="*/ 1158454 h 6858000"/>
              <a:gd name="connsiteX754" fmla="*/ 4494133 w 7467600"/>
              <a:gd name="connsiteY754" fmla="*/ 1118676 h 6858000"/>
              <a:gd name="connsiteX755" fmla="*/ 4557898 w 7467600"/>
              <a:gd name="connsiteY755" fmla="*/ 900011 h 6858000"/>
              <a:gd name="connsiteX756" fmla="*/ 5870151 w 7467600"/>
              <a:gd name="connsiteY756" fmla="*/ 898890 h 6858000"/>
              <a:gd name="connsiteX757" fmla="*/ 5861335 w 7467600"/>
              <a:gd name="connsiteY757" fmla="*/ 899177 h 6858000"/>
              <a:gd name="connsiteX758" fmla="*/ 5843702 w 7467600"/>
              <a:gd name="connsiteY758" fmla="*/ 899748 h 6858000"/>
              <a:gd name="connsiteX759" fmla="*/ 5651107 w 7467600"/>
              <a:gd name="connsiteY759" fmla="*/ 920306 h 6858000"/>
              <a:gd name="connsiteX760" fmla="*/ 5459407 w 7467600"/>
              <a:gd name="connsiteY760" fmla="*/ 940975 h 6858000"/>
              <a:gd name="connsiteX761" fmla="*/ 5374846 w 7467600"/>
              <a:gd name="connsiteY761" fmla="*/ 941988 h 6858000"/>
              <a:gd name="connsiteX762" fmla="*/ 5256105 w 7467600"/>
              <a:gd name="connsiteY762" fmla="*/ 945632 h 6858000"/>
              <a:gd name="connsiteX763" fmla="*/ 5107071 w 7467600"/>
              <a:gd name="connsiteY763" fmla="*/ 969720 h 6858000"/>
              <a:gd name="connsiteX764" fmla="*/ 4998681 w 7467600"/>
              <a:gd name="connsiteY764" fmla="*/ 988771 h 6858000"/>
              <a:gd name="connsiteX765" fmla="*/ 5870151 w 7467600"/>
              <a:gd name="connsiteY765" fmla="*/ 898890 h 6858000"/>
              <a:gd name="connsiteX766" fmla="*/ 5504425 w 7467600"/>
              <a:gd name="connsiteY766" fmla="*/ 848067 h 6858000"/>
              <a:gd name="connsiteX767" fmla="*/ 4968849 w 7467600"/>
              <a:gd name="connsiteY767" fmla="*/ 962318 h 6858000"/>
              <a:gd name="connsiteX768" fmla="*/ 5104039 w 7467600"/>
              <a:gd name="connsiteY768" fmla="*/ 940634 h 6858000"/>
              <a:gd name="connsiteX769" fmla="*/ 5256311 w 7467600"/>
              <a:gd name="connsiteY769" fmla="*/ 916490 h 6858000"/>
              <a:gd name="connsiteX770" fmla="*/ 5377381 w 7467600"/>
              <a:gd name="connsiteY770" fmla="*/ 912671 h 6858000"/>
              <a:gd name="connsiteX771" fmla="*/ 5460148 w 7467600"/>
              <a:gd name="connsiteY771" fmla="*/ 911442 h 6858000"/>
              <a:gd name="connsiteX772" fmla="*/ 5648971 w 7467600"/>
              <a:gd name="connsiteY772" fmla="*/ 891331 h 6858000"/>
              <a:gd name="connsiteX773" fmla="*/ 5844807 w 7467600"/>
              <a:gd name="connsiteY773" fmla="*/ 870718 h 6858000"/>
              <a:gd name="connsiteX774" fmla="*/ 5862975 w 7467600"/>
              <a:gd name="connsiteY774" fmla="*/ 869756 h 6858000"/>
              <a:gd name="connsiteX775" fmla="*/ 5920887 w 7467600"/>
              <a:gd name="connsiteY775" fmla="*/ 865929 h 6858000"/>
              <a:gd name="connsiteX776" fmla="*/ 5504425 w 7467600"/>
              <a:gd name="connsiteY776" fmla="*/ 848067 h 6858000"/>
              <a:gd name="connsiteX777" fmla="*/ 3607114 w 7467600"/>
              <a:gd name="connsiteY777" fmla="*/ 467441 h 6858000"/>
              <a:gd name="connsiteX778" fmla="*/ 3296242 w 7467600"/>
              <a:gd name="connsiteY778" fmla="*/ 807991 h 6858000"/>
              <a:gd name="connsiteX779" fmla="*/ 3174674 w 7467600"/>
              <a:gd name="connsiteY779" fmla="*/ 919759 h 6858000"/>
              <a:gd name="connsiteX780" fmla="*/ 3042978 w 7467600"/>
              <a:gd name="connsiteY780" fmla="*/ 1054894 h 6858000"/>
              <a:gd name="connsiteX781" fmla="*/ 2968914 w 7467600"/>
              <a:gd name="connsiteY781" fmla="*/ 1133756 h 6858000"/>
              <a:gd name="connsiteX782" fmla="*/ 3103823 w 7467600"/>
              <a:gd name="connsiteY782" fmla="*/ 1026814 h 6858000"/>
              <a:gd name="connsiteX783" fmla="*/ 3607114 w 7467600"/>
              <a:gd name="connsiteY783" fmla="*/ 467441 h 6858000"/>
              <a:gd name="connsiteX784" fmla="*/ 3744487 w 7467600"/>
              <a:gd name="connsiteY784" fmla="*/ 383136 h 6858000"/>
              <a:gd name="connsiteX785" fmla="*/ 3970213 w 7467600"/>
              <a:gd name="connsiteY785" fmla="*/ 995559 h 6858000"/>
              <a:gd name="connsiteX786" fmla="*/ 3744487 w 7467600"/>
              <a:gd name="connsiteY786" fmla="*/ 383136 h 6858000"/>
              <a:gd name="connsiteX787" fmla="*/ 3624562 w 7467600"/>
              <a:gd name="connsiteY787" fmla="*/ 367041 h 6858000"/>
              <a:gd name="connsiteX788" fmla="*/ 3489712 w 7467600"/>
              <a:gd name="connsiteY788" fmla="*/ 485386 h 6858000"/>
              <a:gd name="connsiteX789" fmla="*/ 3182994 w 7467600"/>
              <a:gd name="connsiteY789" fmla="*/ 828265 h 6858000"/>
              <a:gd name="connsiteX790" fmla="*/ 2892114 w 7467600"/>
              <a:gd name="connsiteY790" fmla="*/ 1172635 h 6858000"/>
              <a:gd name="connsiteX791" fmla="*/ 3021459 w 7467600"/>
              <a:gd name="connsiteY791" fmla="*/ 1035385 h 6858000"/>
              <a:gd name="connsiteX792" fmla="*/ 3153873 w 7467600"/>
              <a:gd name="connsiteY792" fmla="*/ 898971 h 6858000"/>
              <a:gd name="connsiteX793" fmla="*/ 3276511 w 7467600"/>
              <a:gd name="connsiteY793" fmla="*/ 786423 h 6858000"/>
              <a:gd name="connsiteX794" fmla="*/ 3584154 w 7467600"/>
              <a:gd name="connsiteY794" fmla="*/ 448218 h 6858000"/>
              <a:gd name="connsiteX795" fmla="*/ 3624562 w 7467600"/>
              <a:gd name="connsiteY795" fmla="*/ 367041 h 6858000"/>
              <a:gd name="connsiteX796" fmla="*/ 3766672 w 7467600"/>
              <a:gd name="connsiteY796" fmla="*/ 359429 h 6858000"/>
              <a:gd name="connsiteX797" fmla="*/ 3996338 w 7467600"/>
              <a:gd name="connsiteY797" fmla="*/ 968237 h 6858000"/>
              <a:gd name="connsiteX798" fmla="*/ 3766672 w 7467600"/>
              <a:gd name="connsiteY798" fmla="*/ 359429 h 6858000"/>
              <a:gd name="connsiteX799" fmla="*/ 5805386 w 7467600"/>
              <a:gd name="connsiteY799" fmla="*/ 239240 h 6858000"/>
              <a:gd name="connsiteX800" fmla="*/ 5736947 w 7467600"/>
              <a:gd name="connsiteY800" fmla="*/ 261367 h 6858000"/>
              <a:gd name="connsiteX801" fmla="*/ 5427012 w 7467600"/>
              <a:gd name="connsiteY801" fmla="*/ 311272 h 6858000"/>
              <a:gd name="connsiteX802" fmla="*/ 5147818 w 7467600"/>
              <a:gd name="connsiteY802" fmla="*/ 322112 h 6858000"/>
              <a:gd name="connsiteX803" fmla="*/ 5060854 w 7467600"/>
              <a:gd name="connsiteY803" fmla="*/ 311882 h 6858000"/>
              <a:gd name="connsiteX804" fmla="*/ 4945989 w 7467600"/>
              <a:gd name="connsiteY804" fmla="*/ 300516 h 6858000"/>
              <a:gd name="connsiteX805" fmla="*/ 5410479 w 7467600"/>
              <a:gd name="connsiteY805" fmla="*/ 348434 h 6858000"/>
              <a:gd name="connsiteX806" fmla="*/ 5805386 w 7467600"/>
              <a:gd name="connsiteY806" fmla="*/ 239240 h 6858000"/>
              <a:gd name="connsiteX807" fmla="*/ 5905192 w 7467600"/>
              <a:gd name="connsiteY807" fmla="*/ 163079 h 6858000"/>
              <a:gd name="connsiteX808" fmla="*/ 5865655 w 7467600"/>
              <a:gd name="connsiteY808" fmla="*/ 171901 h 6858000"/>
              <a:gd name="connsiteX809" fmla="*/ 5259740 w 7467600"/>
              <a:gd name="connsiteY809" fmla="*/ 257013 h 6858000"/>
              <a:gd name="connsiteX810" fmla="*/ 5208466 w 7467600"/>
              <a:gd name="connsiteY810" fmla="*/ 257550 h 6858000"/>
              <a:gd name="connsiteX811" fmla="*/ 4980204 w 7467600"/>
              <a:gd name="connsiteY811" fmla="*/ 271903 h 6858000"/>
              <a:gd name="connsiteX812" fmla="*/ 5068068 w 7467600"/>
              <a:gd name="connsiteY812" fmla="*/ 282244 h 6858000"/>
              <a:gd name="connsiteX813" fmla="*/ 5153231 w 7467600"/>
              <a:gd name="connsiteY813" fmla="*/ 292240 h 6858000"/>
              <a:gd name="connsiteX814" fmla="*/ 5426491 w 7467600"/>
              <a:gd name="connsiteY814" fmla="*/ 281128 h 6858000"/>
              <a:gd name="connsiteX815" fmla="*/ 5731212 w 7467600"/>
              <a:gd name="connsiteY815" fmla="*/ 231951 h 6858000"/>
              <a:gd name="connsiteX816" fmla="*/ 5905192 w 7467600"/>
              <a:gd name="connsiteY816" fmla="*/ 163079 h 6858000"/>
              <a:gd name="connsiteX817" fmla="*/ 5944437 w 7467600"/>
              <a:gd name="connsiteY817" fmla="*/ 113829 h 6858000"/>
              <a:gd name="connsiteX818" fmla="*/ 5825032 w 7467600"/>
              <a:gd name="connsiteY818" fmla="*/ 146405 h 6858000"/>
              <a:gd name="connsiteX819" fmla="*/ 4955599 w 7467600"/>
              <a:gd name="connsiteY819" fmla="*/ 247008 h 6858000"/>
              <a:gd name="connsiteX820" fmla="*/ 5210104 w 7467600"/>
              <a:gd name="connsiteY820" fmla="*/ 228123 h 6858000"/>
              <a:gd name="connsiteX821" fmla="*/ 5261015 w 7467600"/>
              <a:gd name="connsiteY821" fmla="*/ 227087 h 6858000"/>
              <a:gd name="connsiteX822" fmla="*/ 5861181 w 7467600"/>
              <a:gd name="connsiteY822" fmla="*/ 143093 h 6858000"/>
              <a:gd name="connsiteX823" fmla="*/ 5961252 w 7467600"/>
              <a:gd name="connsiteY823" fmla="*/ 114820 h 6858000"/>
              <a:gd name="connsiteX824" fmla="*/ 5944437 w 7467600"/>
              <a:gd name="connsiteY824" fmla="*/ 113829 h 6858000"/>
              <a:gd name="connsiteX825" fmla="*/ 3882765 w 7467600"/>
              <a:gd name="connsiteY825" fmla="*/ 0 h 6858000"/>
              <a:gd name="connsiteX826" fmla="*/ 3995099 w 7467600"/>
              <a:gd name="connsiteY826" fmla="*/ 0 h 6858000"/>
              <a:gd name="connsiteX827" fmla="*/ 4163818 w 7467600"/>
              <a:gd name="connsiteY827" fmla="*/ 234104 h 6858000"/>
              <a:gd name="connsiteX828" fmla="*/ 4172099 w 7467600"/>
              <a:gd name="connsiteY828" fmla="*/ 234207 h 6858000"/>
              <a:gd name="connsiteX829" fmla="*/ 4784282 w 7467600"/>
              <a:gd name="connsiteY829" fmla="*/ 276561 h 6858000"/>
              <a:gd name="connsiteX830" fmla="*/ 4801687 w 7467600"/>
              <a:gd name="connsiteY830" fmla="*/ 267764 h 6858000"/>
              <a:gd name="connsiteX831" fmla="*/ 6082788 w 7467600"/>
              <a:gd name="connsiteY831" fmla="*/ 64119 h 6858000"/>
              <a:gd name="connsiteX832" fmla="*/ 6099442 w 7467600"/>
              <a:gd name="connsiteY832" fmla="*/ 82568 h 6858000"/>
              <a:gd name="connsiteX833" fmla="*/ 4804137 w 7467600"/>
              <a:gd name="connsiteY833" fmla="*/ 320931 h 6858000"/>
              <a:gd name="connsiteX834" fmla="*/ 4227047 w 7467600"/>
              <a:gd name="connsiteY834" fmla="*/ 313415 h 6858000"/>
              <a:gd name="connsiteX835" fmla="*/ 4346041 w 7467600"/>
              <a:gd name="connsiteY835" fmla="*/ 456086 h 6858000"/>
              <a:gd name="connsiteX836" fmla="*/ 4870967 w 7467600"/>
              <a:gd name="connsiteY836" fmla="*/ 963061 h 6858000"/>
              <a:gd name="connsiteX837" fmla="*/ 4889647 w 7467600"/>
              <a:gd name="connsiteY837" fmla="*/ 957147 h 6858000"/>
              <a:gd name="connsiteX838" fmla="*/ 5422504 w 7467600"/>
              <a:gd name="connsiteY838" fmla="*/ 805191 h 6858000"/>
              <a:gd name="connsiteX839" fmla="*/ 6087656 w 7467600"/>
              <a:gd name="connsiteY839" fmla="*/ 826703 h 6858000"/>
              <a:gd name="connsiteX840" fmla="*/ 6058717 w 7467600"/>
              <a:gd name="connsiteY840" fmla="*/ 865992 h 6858000"/>
              <a:gd name="connsiteX841" fmla="*/ 4974153 w 7467600"/>
              <a:gd name="connsiteY841" fmla="*/ 1045456 h 6858000"/>
              <a:gd name="connsiteX842" fmla="*/ 5627835 w 7467600"/>
              <a:gd name="connsiteY842" fmla="*/ 1472077 h 6858000"/>
              <a:gd name="connsiteX843" fmla="*/ 5629817 w 7467600"/>
              <a:gd name="connsiteY843" fmla="*/ 1471412 h 6858000"/>
              <a:gd name="connsiteX844" fmla="*/ 5634124 w 7467600"/>
              <a:gd name="connsiteY844" fmla="*/ 1470572 h 6858000"/>
              <a:gd name="connsiteX845" fmla="*/ 5755832 w 7467600"/>
              <a:gd name="connsiteY845" fmla="*/ 1383886 h 6858000"/>
              <a:gd name="connsiteX846" fmla="*/ 6014186 w 7467600"/>
              <a:gd name="connsiteY846" fmla="*/ 1279799 h 6858000"/>
              <a:gd name="connsiteX847" fmla="*/ 6901619 w 7467600"/>
              <a:gd name="connsiteY847" fmla="*/ 1047874 h 6858000"/>
              <a:gd name="connsiteX848" fmla="*/ 6931566 w 7467600"/>
              <a:gd name="connsiteY848" fmla="*/ 1062034 h 6858000"/>
              <a:gd name="connsiteX849" fmla="*/ 5790982 w 7467600"/>
              <a:gd name="connsiteY849" fmla="*/ 1561380 h 6858000"/>
              <a:gd name="connsiteX850" fmla="*/ 6188971 w 7467600"/>
              <a:gd name="connsiteY850" fmla="*/ 1755168 h 6858000"/>
              <a:gd name="connsiteX851" fmla="*/ 6202446 w 7467600"/>
              <a:gd name="connsiteY851" fmla="*/ 1752268 h 6858000"/>
              <a:gd name="connsiteX852" fmla="*/ 7179560 w 7467600"/>
              <a:gd name="connsiteY852" fmla="*/ 1467551 h 6858000"/>
              <a:gd name="connsiteX853" fmla="*/ 7158730 w 7467600"/>
              <a:gd name="connsiteY853" fmla="*/ 1507835 h 6858000"/>
              <a:gd name="connsiteX854" fmla="*/ 6326959 w 7467600"/>
              <a:gd name="connsiteY854" fmla="*/ 1817686 h 6858000"/>
              <a:gd name="connsiteX855" fmla="*/ 6537433 w 7467600"/>
              <a:gd name="connsiteY855" fmla="*/ 1907790 h 6858000"/>
              <a:gd name="connsiteX856" fmla="*/ 6550221 w 7467600"/>
              <a:gd name="connsiteY856" fmla="*/ 1910729 h 6858000"/>
              <a:gd name="connsiteX857" fmla="*/ 6964438 w 7467600"/>
              <a:gd name="connsiteY857" fmla="*/ 2209505 h 6858000"/>
              <a:gd name="connsiteX858" fmla="*/ 7367862 w 7467600"/>
              <a:gd name="connsiteY858" fmla="*/ 2806833 h 6858000"/>
              <a:gd name="connsiteX859" fmla="*/ 7364329 w 7467600"/>
              <a:gd name="connsiteY859" fmla="*/ 2826907 h 6858000"/>
              <a:gd name="connsiteX860" fmla="*/ 7290545 w 7467600"/>
              <a:gd name="connsiteY860" fmla="*/ 2850663 h 6858000"/>
              <a:gd name="connsiteX861" fmla="*/ 6472036 w 7467600"/>
              <a:gd name="connsiteY861" fmla="*/ 1959003 h 6858000"/>
              <a:gd name="connsiteX862" fmla="*/ 5792897 w 7467600"/>
              <a:gd name="connsiteY862" fmla="*/ 1647747 h 6858000"/>
              <a:gd name="connsiteX863" fmla="*/ 5842751 w 7467600"/>
              <a:gd name="connsiteY863" fmla="*/ 1816112 h 6858000"/>
              <a:gd name="connsiteX864" fmla="*/ 5847424 w 7467600"/>
              <a:gd name="connsiteY864" fmla="*/ 1815776 h 6858000"/>
              <a:gd name="connsiteX865" fmla="*/ 6399821 w 7467600"/>
              <a:gd name="connsiteY865" fmla="*/ 2344799 h 6858000"/>
              <a:gd name="connsiteX866" fmla="*/ 6323232 w 7467600"/>
              <a:gd name="connsiteY866" fmla="*/ 2389634 h 6858000"/>
              <a:gd name="connsiteX867" fmla="*/ 5942958 w 7467600"/>
              <a:gd name="connsiteY867" fmla="*/ 2077708 h 6858000"/>
              <a:gd name="connsiteX868" fmla="*/ 5921559 w 7467600"/>
              <a:gd name="connsiteY868" fmla="*/ 2378596 h 6858000"/>
              <a:gd name="connsiteX869" fmla="*/ 5817651 w 7467600"/>
              <a:gd name="connsiteY869" fmla="*/ 3023919 h 6858000"/>
              <a:gd name="connsiteX870" fmla="*/ 5729634 w 7467600"/>
              <a:gd name="connsiteY870" fmla="*/ 3051849 h 6858000"/>
              <a:gd name="connsiteX871" fmla="*/ 5611018 w 7467600"/>
              <a:gd name="connsiteY871" fmla="*/ 2316769 h 6858000"/>
              <a:gd name="connsiteX872" fmla="*/ 5687608 w 7467600"/>
              <a:gd name="connsiteY872" fmla="*/ 2039972 h 6858000"/>
              <a:gd name="connsiteX873" fmla="*/ 5657554 w 7467600"/>
              <a:gd name="connsiteY873" fmla="*/ 1576445 h 6858000"/>
              <a:gd name="connsiteX874" fmla="*/ 5150475 w 7467600"/>
              <a:gd name="connsiteY874" fmla="*/ 1274012 h 6858000"/>
              <a:gd name="connsiteX875" fmla="*/ 5349142 w 7467600"/>
              <a:gd name="connsiteY875" fmla="*/ 2204405 h 6858000"/>
              <a:gd name="connsiteX876" fmla="*/ 5262214 w 7467600"/>
              <a:gd name="connsiteY876" fmla="*/ 2233836 h 6858000"/>
              <a:gd name="connsiteX877" fmla="*/ 4981539 w 7467600"/>
              <a:gd name="connsiteY877" fmla="*/ 1542201 h 6858000"/>
              <a:gd name="connsiteX878" fmla="*/ 4958461 w 7467600"/>
              <a:gd name="connsiteY878" fmla="*/ 1136957 h 6858000"/>
              <a:gd name="connsiteX879" fmla="*/ 4655015 w 7467600"/>
              <a:gd name="connsiteY879" fmla="*/ 891426 h 6858000"/>
              <a:gd name="connsiteX880" fmla="*/ 4348002 w 7467600"/>
              <a:gd name="connsiteY880" fmla="*/ 2205895 h 6858000"/>
              <a:gd name="connsiteX881" fmla="*/ 4262250 w 7467600"/>
              <a:gd name="connsiteY881" fmla="*/ 2219972 h 6858000"/>
              <a:gd name="connsiteX882" fmla="*/ 4550611 w 7467600"/>
              <a:gd name="connsiteY882" fmla="*/ 817540 h 6858000"/>
              <a:gd name="connsiteX883" fmla="*/ 4564418 w 7467600"/>
              <a:gd name="connsiteY883" fmla="*/ 808293 h 6858000"/>
              <a:gd name="connsiteX884" fmla="*/ 4266388 w 7467600"/>
              <a:gd name="connsiteY884" fmla="*/ 500083 h 6858000"/>
              <a:gd name="connsiteX885" fmla="*/ 4032842 w 7467600"/>
              <a:gd name="connsiteY885" fmla="*/ 211809 h 6858000"/>
              <a:gd name="connsiteX886" fmla="*/ 3882765 w 7467600"/>
              <a:gd name="connsiteY886" fmla="*/ 0 h 6858000"/>
              <a:gd name="connsiteX887" fmla="*/ 3721337 w 7467600"/>
              <a:gd name="connsiteY887" fmla="*/ 0 h 6858000"/>
              <a:gd name="connsiteX888" fmla="*/ 3797544 w 7467600"/>
              <a:gd name="connsiteY888" fmla="*/ 0 h 6858000"/>
              <a:gd name="connsiteX889" fmla="*/ 3775734 w 7467600"/>
              <a:gd name="connsiteY889" fmla="*/ 95131 h 6858000"/>
              <a:gd name="connsiteX890" fmla="*/ 3724807 w 7467600"/>
              <a:gd name="connsiteY890" fmla="*/ 272257 h 6858000"/>
              <a:gd name="connsiteX891" fmla="*/ 3726844 w 7467600"/>
              <a:gd name="connsiteY891" fmla="*/ 282988 h 6858000"/>
              <a:gd name="connsiteX892" fmla="*/ 3742664 w 7467600"/>
              <a:gd name="connsiteY892" fmla="*/ 279918 h 6858000"/>
              <a:gd name="connsiteX893" fmla="*/ 4103910 w 7467600"/>
              <a:gd name="connsiteY893" fmla="*/ 1161917 h 6858000"/>
              <a:gd name="connsiteX894" fmla="*/ 4020269 w 7467600"/>
              <a:gd name="connsiteY894" fmla="*/ 1200406 h 6858000"/>
              <a:gd name="connsiteX895" fmla="*/ 3674882 w 7467600"/>
              <a:gd name="connsiteY895" fmla="*/ 488524 h 6858000"/>
              <a:gd name="connsiteX896" fmla="*/ 3132682 w 7467600"/>
              <a:gd name="connsiteY896" fmla="*/ 1072284 h 6858000"/>
              <a:gd name="connsiteX897" fmla="*/ 2716346 w 7467600"/>
              <a:gd name="connsiteY897" fmla="*/ 1276376 h 6858000"/>
              <a:gd name="connsiteX898" fmla="*/ 2716772 w 7467600"/>
              <a:gd name="connsiteY898" fmla="*/ 1255462 h 6858000"/>
              <a:gd name="connsiteX899" fmla="*/ 3471096 w 7467600"/>
              <a:gd name="connsiteY899" fmla="*/ 437072 h 6858000"/>
              <a:gd name="connsiteX900" fmla="*/ 3639057 w 7467600"/>
              <a:gd name="connsiteY900" fmla="*/ 286334 h 6858000"/>
              <a:gd name="connsiteX901" fmla="*/ 3640309 w 7467600"/>
              <a:gd name="connsiteY901" fmla="*/ 284664 h 6858000"/>
              <a:gd name="connsiteX902" fmla="*/ 3646022 w 7467600"/>
              <a:gd name="connsiteY902" fmla="*/ 276711 h 6858000"/>
              <a:gd name="connsiteX903" fmla="*/ 3707943 w 7467600"/>
              <a:gd name="connsiteY903" fmla="*/ 65958 h 6858000"/>
              <a:gd name="connsiteX904" fmla="*/ 3721337 w 7467600"/>
              <a:gd name="connsiteY904" fmla="*/ 0 h 6858000"/>
              <a:gd name="connsiteX905" fmla="*/ 2867960 w 7467600"/>
              <a:gd name="connsiteY905" fmla="*/ 0 h 6858000"/>
              <a:gd name="connsiteX906" fmla="*/ 2926351 w 7467600"/>
              <a:gd name="connsiteY906" fmla="*/ 0 h 6858000"/>
              <a:gd name="connsiteX907" fmla="*/ 2902823 w 7467600"/>
              <a:gd name="connsiteY907" fmla="*/ 262929 h 6858000"/>
              <a:gd name="connsiteX908" fmla="*/ 2940663 w 7467600"/>
              <a:gd name="connsiteY908" fmla="*/ 140884 h 6858000"/>
              <a:gd name="connsiteX909" fmla="*/ 2947039 w 7467600"/>
              <a:gd name="connsiteY909" fmla="*/ 122524 h 6858000"/>
              <a:gd name="connsiteX910" fmla="*/ 2984316 w 7467600"/>
              <a:gd name="connsiteY910" fmla="*/ 0 h 6858000"/>
              <a:gd name="connsiteX911" fmla="*/ 3016114 w 7467600"/>
              <a:gd name="connsiteY911" fmla="*/ 0 h 6858000"/>
              <a:gd name="connsiteX912" fmla="*/ 2979949 w 7467600"/>
              <a:gd name="connsiteY912" fmla="*/ 119274 h 6858000"/>
              <a:gd name="connsiteX913" fmla="*/ 3023879 w 7467600"/>
              <a:gd name="connsiteY913" fmla="*/ 0 h 6858000"/>
              <a:gd name="connsiteX914" fmla="*/ 3105400 w 7467600"/>
              <a:gd name="connsiteY914" fmla="*/ 0 h 6858000"/>
              <a:gd name="connsiteX915" fmla="*/ 3094669 w 7467600"/>
              <a:gd name="connsiteY915" fmla="*/ 30308 h 6858000"/>
              <a:gd name="connsiteX916" fmla="*/ 2901945 w 7467600"/>
              <a:gd name="connsiteY916" fmla="*/ 466538 h 6858000"/>
              <a:gd name="connsiteX917" fmla="*/ 2815209 w 7467600"/>
              <a:gd name="connsiteY917" fmla="*/ 497361 h 6858000"/>
              <a:gd name="connsiteX918" fmla="*/ 2844845 w 7467600"/>
              <a:gd name="connsiteY918" fmla="*/ 127638 h 6858000"/>
              <a:gd name="connsiteX919" fmla="*/ 2867960 w 7467600"/>
              <a:gd name="connsiteY919" fmla="*/ 0 h 6858000"/>
              <a:gd name="connsiteX920" fmla="*/ 1057230 w 7467600"/>
              <a:gd name="connsiteY920" fmla="*/ 0 h 6858000"/>
              <a:gd name="connsiteX921" fmla="*/ 1111003 w 7467600"/>
              <a:gd name="connsiteY921" fmla="*/ 0 h 6858000"/>
              <a:gd name="connsiteX922" fmla="*/ 1125553 w 7467600"/>
              <a:gd name="connsiteY922" fmla="*/ 52588 h 6858000"/>
              <a:gd name="connsiteX923" fmla="*/ 1304276 w 7467600"/>
              <a:gd name="connsiteY923" fmla="*/ 476275 h 6858000"/>
              <a:gd name="connsiteX924" fmla="*/ 1492066 w 7467600"/>
              <a:gd name="connsiteY924" fmla="*/ 886333 h 6858000"/>
              <a:gd name="connsiteX925" fmla="*/ 1423698 w 7467600"/>
              <a:gd name="connsiteY925" fmla="*/ 710817 h 6858000"/>
              <a:gd name="connsiteX926" fmla="*/ 1357609 w 7467600"/>
              <a:gd name="connsiteY926" fmla="*/ 532892 h 6858000"/>
              <a:gd name="connsiteX927" fmla="*/ 1309550 w 7467600"/>
              <a:gd name="connsiteY927" fmla="*/ 374031 h 6858000"/>
              <a:gd name="connsiteX928" fmla="*/ 1193673 w 7467600"/>
              <a:gd name="connsiteY928" fmla="*/ 49533 h 6858000"/>
              <a:gd name="connsiteX929" fmla="*/ 1164391 w 7467600"/>
              <a:gd name="connsiteY929" fmla="*/ 0 h 6858000"/>
              <a:gd name="connsiteX930" fmla="*/ 1200666 w 7467600"/>
              <a:gd name="connsiteY930" fmla="*/ 0 h 6858000"/>
              <a:gd name="connsiteX931" fmla="*/ 1223408 w 7467600"/>
              <a:gd name="connsiteY931" fmla="*/ 38996 h 6858000"/>
              <a:gd name="connsiteX932" fmla="*/ 1339635 w 7467600"/>
              <a:gd name="connsiteY932" fmla="*/ 365517 h 6858000"/>
              <a:gd name="connsiteX933" fmla="*/ 1387469 w 7467600"/>
              <a:gd name="connsiteY933" fmla="*/ 523079 h 6858000"/>
              <a:gd name="connsiteX934" fmla="*/ 1452685 w 7467600"/>
              <a:gd name="connsiteY934" fmla="*/ 699806 h 6858000"/>
              <a:gd name="connsiteX935" fmla="*/ 1492092 w 7467600"/>
              <a:gd name="connsiteY935" fmla="*/ 800424 h 6858000"/>
              <a:gd name="connsiteX936" fmla="*/ 1455302 w 7467600"/>
              <a:gd name="connsiteY936" fmla="*/ 632913 h 6858000"/>
              <a:gd name="connsiteX937" fmla="*/ 1222336 w 7467600"/>
              <a:gd name="connsiteY937" fmla="*/ 9480 h 6858000"/>
              <a:gd name="connsiteX938" fmla="*/ 1214634 w 7467600"/>
              <a:gd name="connsiteY938" fmla="*/ 0 h 6858000"/>
              <a:gd name="connsiteX939" fmla="*/ 1289827 w 7467600"/>
              <a:gd name="connsiteY939" fmla="*/ 0 h 6858000"/>
              <a:gd name="connsiteX940" fmla="*/ 1321076 w 7467600"/>
              <a:gd name="connsiteY940" fmla="*/ 59722 h 6858000"/>
              <a:gd name="connsiteX941" fmla="*/ 1512579 w 7467600"/>
              <a:gd name="connsiteY941" fmla="*/ 626441 h 6858000"/>
              <a:gd name="connsiteX942" fmla="*/ 1506076 w 7467600"/>
              <a:gd name="connsiteY942" fmla="*/ 1089289 h 6858000"/>
              <a:gd name="connsiteX943" fmla="*/ 1486346 w 7467600"/>
              <a:gd name="connsiteY943" fmla="*/ 1079919 h 6858000"/>
              <a:gd name="connsiteX944" fmla="*/ 1070511 w 7467600"/>
              <a:gd name="connsiteY944" fmla="*/ 48609 h 6858000"/>
              <a:gd name="connsiteX945" fmla="*/ 1057230 w 7467600"/>
              <a:gd name="connsiteY945" fmla="*/ 0 h 6858000"/>
              <a:gd name="connsiteX946" fmla="*/ 43151 w 7467600"/>
              <a:gd name="connsiteY946" fmla="*/ 0 h 6858000"/>
              <a:gd name="connsiteX947" fmla="*/ 95283 w 7467600"/>
              <a:gd name="connsiteY947" fmla="*/ 0 h 6858000"/>
              <a:gd name="connsiteX948" fmla="*/ 300708 w 7467600"/>
              <a:gd name="connsiteY948" fmla="*/ 154571 h 6858000"/>
              <a:gd name="connsiteX949" fmla="*/ 530414 w 7467600"/>
              <a:gd name="connsiteY949" fmla="*/ 354673 h 6858000"/>
              <a:gd name="connsiteX950" fmla="*/ 333785 w 7467600"/>
              <a:gd name="connsiteY950" fmla="*/ 161564 h 6858000"/>
              <a:gd name="connsiteX951" fmla="*/ 147005 w 7467600"/>
              <a:gd name="connsiteY951" fmla="*/ 0 h 6858000"/>
              <a:gd name="connsiteX952" fmla="*/ 272509 w 7467600"/>
              <a:gd name="connsiteY952" fmla="*/ 0 h 6858000"/>
              <a:gd name="connsiteX953" fmla="*/ 326276 w 7467600"/>
              <a:gd name="connsiteY953" fmla="*/ 45847 h 6858000"/>
              <a:gd name="connsiteX954" fmla="*/ 823759 w 7467600"/>
              <a:gd name="connsiteY954" fmla="*/ 574145 h 6858000"/>
              <a:gd name="connsiteX955" fmla="*/ 811254 w 7467600"/>
              <a:gd name="connsiteY955" fmla="*/ 665546 h 6858000"/>
              <a:gd name="connsiteX956" fmla="*/ 154042 w 7467600"/>
              <a:gd name="connsiteY956" fmla="*/ 261522 h 6858000"/>
              <a:gd name="connsiteX957" fmla="*/ 13550 w 7467600"/>
              <a:gd name="connsiteY957" fmla="*/ 158423 h 6858000"/>
              <a:gd name="connsiteX958" fmla="*/ 0 w 7467600"/>
              <a:gd name="connsiteY958" fmla="*/ 146618 h 6858000"/>
              <a:gd name="connsiteX959" fmla="*/ 0 w 7467600"/>
              <a:gd name="connsiteY959" fmla="*/ 59161 h 6858000"/>
              <a:gd name="connsiteX960" fmla="*/ 45427 w 7467600"/>
              <a:gd name="connsiteY960" fmla="*/ 101078 h 6858000"/>
              <a:gd name="connsiteX961" fmla="*/ 630103 w 7467600"/>
              <a:gd name="connsiteY961" fmla="*/ 485885 h 6858000"/>
              <a:gd name="connsiteX962" fmla="*/ 532040 w 7467600"/>
              <a:gd name="connsiteY962" fmla="*/ 399359 h 6858000"/>
              <a:gd name="connsiteX963" fmla="*/ 517618 w 7467600"/>
              <a:gd name="connsiteY963" fmla="*/ 385726 h 6858000"/>
              <a:gd name="connsiteX964" fmla="*/ 285074 w 7467600"/>
              <a:gd name="connsiteY964" fmla="*/ 182755 h 6858000"/>
              <a:gd name="connsiteX965" fmla="*/ 43151 w 7467600"/>
              <a:gd name="connsiteY965"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254615 w 7472601"/>
              <a:gd name="connsiteY80" fmla="*/ 5911918 h 6858000"/>
              <a:gd name="connsiteX81" fmla="*/ 7312589 w 7472601"/>
              <a:gd name="connsiteY81" fmla="*/ 5982309 h 6858000"/>
              <a:gd name="connsiteX82" fmla="*/ 7448321 w 7472601"/>
              <a:gd name="connsiteY82" fmla="*/ 6190991 h 6858000"/>
              <a:gd name="connsiteX83" fmla="*/ 7467600 w 7472601"/>
              <a:gd name="connsiteY83" fmla="*/ 6221686 h 6858000"/>
              <a:gd name="connsiteX84" fmla="*/ 7467600 w 7472601"/>
              <a:gd name="connsiteY84" fmla="*/ 6334256 h 6858000"/>
              <a:gd name="connsiteX85" fmla="*/ 7454976 w 7472601"/>
              <a:gd name="connsiteY85" fmla="*/ 6318297 h 6858000"/>
              <a:gd name="connsiteX86" fmla="*/ 1456157 w 7472601"/>
              <a:gd name="connsiteY86" fmla="*/ 5371404 h 6858000"/>
              <a:gd name="connsiteX87" fmla="*/ 1244432 w 7472601"/>
              <a:gd name="connsiteY87" fmla="*/ 5385601 h 6858000"/>
              <a:gd name="connsiteX88" fmla="*/ 973990 w 7472601"/>
              <a:gd name="connsiteY88" fmla="*/ 5424940 h 6858000"/>
              <a:gd name="connsiteX89" fmla="*/ 1103809 w 7472601"/>
              <a:gd name="connsiteY89" fmla="*/ 5433720 h 6858000"/>
              <a:gd name="connsiteX90" fmla="*/ 1123454 w 7472601"/>
              <a:gd name="connsiteY90" fmla="*/ 5435727 h 6858000"/>
              <a:gd name="connsiteX91" fmla="*/ 1737017 w 7472601"/>
              <a:gd name="connsiteY91" fmla="*/ 5452183 h 6858000"/>
              <a:gd name="connsiteX92" fmla="*/ 1824397 w 7472601"/>
              <a:gd name="connsiteY92" fmla="*/ 5447757 h 6858000"/>
              <a:gd name="connsiteX93" fmla="*/ 2070059 w 7472601"/>
              <a:gd name="connsiteY93" fmla="*/ 5441660 h 6858000"/>
              <a:gd name="connsiteX94" fmla="*/ 1456157 w 7472601"/>
              <a:gd name="connsiteY94" fmla="*/ 5371404 h 6858000"/>
              <a:gd name="connsiteX95" fmla="*/ 4988186 w 7472601"/>
              <a:gd name="connsiteY95" fmla="*/ 5216467 h 6858000"/>
              <a:gd name="connsiteX96" fmla="*/ 4777334 w 7472601"/>
              <a:gd name="connsiteY96" fmla="*/ 5406072 h 6858000"/>
              <a:gd name="connsiteX97" fmla="*/ 4718341 w 7472601"/>
              <a:gd name="connsiteY97" fmla="*/ 5468043 h 6858000"/>
              <a:gd name="connsiteX98" fmla="*/ 4604655 w 7472601"/>
              <a:gd name="connsiteY98" fmla="*/ 5583434 h 6858000"/>
              <a:gd name="connsiteX99" fmla="*/ 4565074 w 7472601"/>
              <a:gd name="connsiteY99" fmla="*/ 5618550 h 6858000"/>
              <a:gd name="connsiteX100" fmla="*/ 4988186 w 7472601"/>
              <a:gd name="connsiteY100" fmla="*/ 5216467 h 6858000"/>
              <a:gd name="connsiteX101" fmla="*/ 4978032 w 7472601"/>
              <a:gd name="connsiteY101" fmla="*/ 5183809 h 6858000"/>
              <a:gd name="connsiteX102" fmla="*/ 4463413 w 7472601"/>
              <a:gd name="connsiteY102" fmla="*/ 5615162 h 6858000"/>
              <a:gd name="connsiteX103" fmla="*/ 4358134 w 7472601"/>
              <a:gd name="connsiteY103" fmla="*/ 5742791 h 6858000"/>
              <a:gd name="connsiteX104" fmla="*/ 4376219 w 7472601"/>
              <a:gd name="connsiteY104" fmla="*/ 5729027 h 6858000"/>
              <a:gd name="connsiteX105" fmla="*/ 4582340 w 7472601"/>
              <a:gd name="connsiteY105" fmla="*/ 5561037 h 6858000"/>
              <a:gd name="connsiteX106" fmla="*/ 4694684 w 7472601"/>
              <a:gd name="connsiteY106" fmla="*/ 5447098 h 6858000"/>
              <a:gd name="connsiteX107" fmla="*/ 4754123 w 7472601"/>
              <a:gd name="connsiteY107" fmla="*/ 5384643 h 6858000"/>
              <a:gd name="connsiteX108" fmla="*/ 4978032 w 7472601"/>
              <a:gd name="connsiteY108" fmla="*/ 5183809 h 6858000"/>
              <a:gd name="connsiteX109" fmla="*/ 1903353 w 7472601"/>
              <a:gd name="connsiteY109" fmla="*/ 5044827 h 6858000"/>
              <a:gd name="connsiteX110" fmla="*/ 1936931 w 7472601"/>
              <a:gd name="connsiteY110" fmla="*/ 5093954 h 6858000"/>
              <a:gd name="connsiteX111" fmla="*/ 2195868 w 7472601"/>
              <a:gd name="connsiteY111" fmla="*/ 5396574 h 6858000"/>
              <a:gd name="connsiteX112" fmla="*/ 2088852 w 7472601"/>
              <a:gd name="connsiteY112" fmla="*/ 5166123 h 6858000"/>
              <a:gd name="connsiteX113" fmla="*/ 1958241 w 7472601"/>
              <a:gd name="connsiteY113" fmla="*/ 5067955 h 6858000"/>
              <a:gd name="connsiteX114" fmla="*/ 1903353 w 7472601"/>
              <a:gd name="connsiteY114" fmla="*/ 5044827 h 6858000"/>
              <a:gd name="connsiteX115" fmla="*/ 1979378 w 7472601"/>
              <a:gd name="connsiteY115" fmla="*/ 4769504 h 6858000"/>
              <a:gd name="connsiteX116" fmla="*/ 2882120 w 7472601"/>
              <a:gd name="connsiteY116" fmla="*/ 5064547 h 6858000"/>
              <a:gd name="connsiteX117" fmla="*/ 2793103 w 7472601"/>
              <a:gd name="connsiteY117" fmla="*/ 5039699 h 6858000"/>
              <a:gd name="connsiteX118" fmla="*/ 2770041 w 7472601"/>
              <a:gd name="connsiteY118" fmla="*/ 5033634 h 6858000"/>
              <a:gd name="connsiteX119" fmla="*/ 1979378 w 7472601"/>
              <a:gd name="connsiteY119" fmla="*/ 4769504 h 6858000"/>
              <a:gd name="connsiteX120" fmla="*/ 1927410 w 7472601"/>
              <a:gd name="connsiteY120" fmla="*/ 4716164 h 6858000"/>
              <a:gd name="connsiteX121" fmla="*/ 1959587 w 7472601"/>
              <a:gd name="connsiteY121" fmla="*/ 4728849 h 6858000"/>
              <a:gd name="connsiteX122" fmla="*/ 2777707 w 7472601"/>
              <a:gd name="connsiteY122" fmla="*/ 5003991 h 6858000"/>
              <a:gd name="connsiteX123" fmla="*/ 2800768 w 7472601"/>
              <a:gd name="connsiteY123" fmla="*/ 5010056 h 6858000"/>
              <a:gd name="connsiteX124" fmla="*/ 2879408 w 7472601"/>
              <a:gd name="connsiteY124" fmla="*/ 5031590 h 6858000"/>
              <a:gd name="connsiteX125" fmla="*/ 2862295 w 7472601"/>
              <a:gd name="connsiteY125" fmla="*/ 5022958 h 6858000"/>
              <a:gd name="connsiteX126" fmla="*/ 2813343 w 7472601"/>
              <a:gd name="connsiteY126" fmla="*/ 4998369 h 6858000"/>
              <a:gd name="connsiteX127" fmla="*/ 2646245 w 7472601"/>
              <a:gd name="connsiteY127" fmla="*/ 4930999 h 6858000"/>
              <a:gd name="connsiteX128" fmla="*/ 1999243 w 7472601"/>
              <a:gd name="connsiteY128" fmla="*/ 4730524 h 6858000"/>
              <a:gd name="connsiteX129" fmla="*/ 1979527 w 7472601"/>
              <a:gd name="connsiteY129" fmla="*/ 4726651 h 6858000"/>
              <a:gd name="connsiteX130" fmla="*/ 1927410 w 7472601"/>
              <a:gd name="connsiteY130" fmla="*/ 4716164 h 6858000"/>
              <a:gd name="connsiteX131" fmla="*/ 1997014 w 7472601"/>
              <a:gd name="connsiteY131" fmla="*/ 4698007 h 6858000"/>
              <a:gd name="connsiteX132" fmla="*/ 2005458 w 7472601"/>
              <a:gd name="connsiteY132" fmla="*/ 4699540 h 6858000"/>
              <a:gd name="connsiteX133" fmla="*/ 2657186 w 7472601"/>
              <a:gd name="connsiteY133" fmla="*/ 4901687 h 6858000"/>
              <a:gd name="connsiteX134" fmla="*/ 2826662 w 7472601"/>
              <a:gd name="connsiteY134" fmla="*/ 4970362 h 6858000"/>
              <a:gd name="connsiteX135" fmla="*/ 2876100 w 7472601"/>
              <a:gd name="connsiteY135" fmla="*/ 4995397 h 6858000"/>
              <a:gd name="connsiteX136" fmla="*/ 3042600 w 7472601"/>
              <a:gd name="connsiteY136" fmla="*/ 5059532 h 6858000"/>
              <a:gd name="connsiteX137" fmla="*/ 1997014 w 7472601"/>
              <a:gd name="connsiteY137" fmla="*/ 4698007 h 6858000"/>
              <a:gd name="connsiteX138" fmla="*/ 2305292 w 7472601"/>
              <a:gd name="connsiteY138" fmla="*/ 4219492 h 6858000"/>
              <a:gd name="connsiteX139" fmla="*/ 3360922 w 7472601"/>
              <a:gd name="connsiteY139" fmla="*/ 4529373 h 6858000"/>
              <a:gd name="connsiteX140" fmla="*/ 3492420 w 7472601"/>
              <a:gd name="connsiteY140" fmla="*/ 4510145 h 6858000"/>
              <a:gd name="connsiteX141" fmla="*/ 3364086 w 7472601"/>
              <a:gd name="connsiteY141" fmla="*/ 4480340 h 6858000"/>
              <a:gd name="connsiteX142" fmla="*/ 3225818 w 7472601"/>
              <a:gd name="connsiteY142" fmla="*/ 4411822 h 6858000"/>
              <a:gd name="connsiteX143" fmla="*/ 3129696 w 7472601"/>
              <a:gd name="connsiteY143" fmla="*/ 4360704 h 6858000"/>
              <a:gd name="connsiteX144" fmla="*/ 2814545 w 7472601"/>
              <a:gd name="connsiteY144" fmla="*/ 4282955 h 6858000"/>
              <a:gd name="connsiteX145" fmla="*/ 2305292 w 7472601"/>
              <a:gd name="connsiteY145" fmla="*/ 4219492 h 6858000"/>
              <a:gd name="connsiteX146" fmla="*/ 2626982 w 7472601"/>
              <a:gd name="connsiteY146" fmla="*/ 4206450 h 6858000"/>
              <a:gd name="connsiteX147" fmla="*/ 2490617 w 7472601"/>
              <a:gd name="connsiteY147" fmla="*/ 4206951 h 6858000"/>
              <a:gd name="connsiteX148" fmla="*/ 2819869 w 7472601"/>
              <a:gd name="connsiteY148" fmla="*/ 4252936 h 6858000"/>
              <a:gd name="connsiteX149" fmla="*/ 3143018 w 7472601"/>
              <a:gd name="connsiteY149" fmla="*/ 4332698 h 6858000"/>
              <a:gd name="connsiteX150" fmla="*/ 3241520 w 7472601"/>
              <a:gd name="connsiteY150" fmla="*/ 4385112 h 6858000"/>
              <a:gd name="connsiteX151" fmla="*/ 3374575 w 7472601"/>
              <a:gd name="connsiteY151" fmla="*/ 4451517 h 6858000"/>
              <a:gd name="connsiteX152" fmla="*/ 3505221 w 7472601"/>
              <a:gd name="connsiteY152" fmla="*/ 4480757 h 6858000"/>
              <a:gd name="connsiteX153" fmla="*/ 2626982 w 7472601"/>
              <a:gd name="connsiteY153" fmla="*/ 4206450 h 6858000"/>
              <a:gd name="connsiteX154" fmla="*/ 1310106 w 7472601"/>
              <a:gd name="connsiteY154" fmla="*/ 3943217 h 6858000"/>
              <a:gd name="connsiteX155" fmla="*/ 854994 w 7472601"/>
              <a:gd name="connsiteY155" fmla="*/ 4399136 h 6858000"/>
              <a:gd name="connsiteX156" fmla="*/ 742462 w 7472601"/>
              <a:gd name="connsiteY156" fmla="*/ 4594648 h 6858000"/>
              <a:gd name="connsiteX157" fmla="*/ 820602 w 7472601"/>
              <a:gd name="connsiteY157" fmla="*/ 4485915 h 6858000"/>
              <a:gd name="connsiteX158" fmla="*/ 878295 w 7472601"/>
              <a:gd name="connsiteY158" fmla="*/ 4403594 h 6858000"/>
              <a:gd name="connsiteX159" fmla="*/ 1240607 w 7472601"/>
              <a:gd name="connsiteY159" fmla="*/ 4010401 h 6858000"/>
              <a:gd name="connsiteX160" fmla="*/ 1310106 w 7472601"/>
              <a:gd name="connsiteY160" fmla="*/ 3943217 h 6858000"/>
              <a:gd name="connsiteX161" fmla="*/ 1423113 w 7472601"/>
              <a:gd name="connsiteY161" fmla="*/ 3874565 h 6858000"/>
              <a:gd name="connsiteX162" fmla="*/ 1260565 w 7472601"/>
              <a:gd name="connsiteY162" fmla="*/ 4031982 h 6858000"/>
              <a:gd name="connsiteX163" fmla="*/ 901900 w 7472601"/>
              <a:gd name="connsiteY163" fmla="*/ 4421236 h 6858000"/>
              <a:gd name="connsiteX164" fmla="*/ 845044 w 7472601"/>
              <a:gd name="connsiteY164" fmla="*/ 4502436 h 6858000"/>
              <a:gd name="connsiteX165" fmla="*/ 685926 w 7472601"/>
              <a:gd name="connsiteY165" fmla="*/ 4703069 h 6858000"/>
              <a:gd name="connsiteX166" fmla="*/ 684248 w 7472601"/>
              <a:gd name="connsiteY166" fmla="*/ 4706721 h 6858000"/>
              <a:gd name="connsiteX167" fmla="*/ 1423113 w 7472601"/>
              <a:gd name="connsiteY167" fmla="*/ 3874565 h 6858000"/>
              <a:gd name="connsiteX168" fmla="*/ 3316479 w 7472601"/>
              <a:gd name="connsiteY168" fmla="*/ 3872136 h 6858000"/>
              <a:gd name="connsiteX169" fmla="*/ 3546806 w 7472601"/>
              <a:gd name="connsiteY169" fmla="*/ 4356139 h 6858000"/>
              <a:gd name="connsiteX170" fmla="*/ 3364433 w 7472601"/>
              <a:gd name="connsiteY170" fmla="*/ 3953121 h 6858000"/>
              <a:gd name="connsiteX171" fmla="*/ 3316479 w 7472601"/>
              <a:gd name="connsiteY171" fmla="*/ 3872136 h 6858000"/>
              <a:gd name="connsiteX172" fmla="*/ 3291335 w 7472601"/>
              <a:gd name="connsiteY172" fmla="*/ 3767420 h 6858000"/>
              <a:gd name="connsiteX173" fmla="*/ 3390805 w 7472601"/>
              <a:gd name="connsiteY173" fmla="*/ 3937163 h 6858000"/>
              <a:gd name="connsiteX174" fmla="*/ 3579062 w 7472601"/>
              <a:gd name="connsiteY174" fmla="*/ 4359040 h 6858000"/>
              <a:gd name="connsiteX175" fmla="*/ 3467355 w 7472601"/>
              <a:gd name="connsiteY175" fmla="*/ 3988130 h 6858000"/>
              <a:gd name="connsiteX176" fmla="*/ 3310753 w 7472601"/>
              <a:gd name="connsiteY176" fmla="*/ 3787140 h 6858000"/>
              <a:gd name="connsiteX177" fmla="*/ 3291335 w 7472601"/>
              <a:gd name="connsiteY177" fmla="*/ 3767420 h 6858000"/>
              <a:gd name="connsiteX178" fmla="*/ 1635889 w 7472601"/>
              <a:gd name="connsiteY178" fmla="*/ 3709494 h 6858000"/>
              <a:gd name="connsiteX179" fmla="*/ 1634800 w 7472601"/>
              <a:gd name="connsiteY179" fmla="*/ 3731111 h 6858000"/>
              <a:gd name="connsiteX180" fmla="*/ 1635889 w 7472601"/>
              <a:gd name="connsiteY180" fmla="*/ 3709494 h 6858000"/>
              <a:gd name="connsiteX181" fmla="*/ 1510397 w 7472601"/>
              <a:gd name="connsiteY181" fmla="*/ 3684705 h 6858000"/>
              <a:gd name="connsiteX182" fmla="*/ 1146550 w 7472601"/>
              <a:gd name="connsiteY182" fmla="*/ 3802012 h 6858000"/>
              <a:gd name="connsiteX183" fmla="*/ 698834 w 7472601"/>
              <a:gd name="connsiteY183" fmla="*/ 3952272 h 6858000"/>
              <a:gd name="connsiteX184" fmla="*/ 34256 w 7472601"/>
              <a:gd name="connsiteY184" fmla="*/ 4347603 h 6858000"/>
              <a:gd name="connsiteX185" fmla="*/ 527241 w 7472601"/>
              <a:gd name="connsiteY185" fmla="*/ 4065078 h 6858000"/>
              <a:gd name="connsiteX186" fmla="*/ 1510397 w 7472601"/>
              <a:gd name="connsiteY186" fmla="*/ 3684705 h 6858000"/>
              <a:gd name="connsiteX187" fmla="*/ 1313114 w 7472601"/>
              <a:gd name="connsiteY187" fmla="*/ 3655216 h 6858000"/>
              <a:gd name="connsiteX188" fmla="*/ 1109304 w 7472601"/>
              <a:gd name="connsiteY188" fmla="*/ 3669030 h 6858000"/>
              <a:gd name="connsiteX189" fmla="*/ 8129 w 7472601"/>
              <a:gd name="connsiteY189" fmla="*/ 4330519 h 6858000"/>
              <a:gd name="connsiteX190" fmla="*/ 687572 w 7472601"/>
              <a:gd name="connsiteY190" fmla="*/ 3925629 h 6858000"/>
              <a:gd name="connsiteX191" fmla="*/ 1138365 w 7472601"/>
              <a:gd name="connsiteY191" fmla="*/ 3774515 h 6858000"/>
              <a:gd name="connsiteX192" fmla="*/ 1505579 w 7472601"/>
              <a:gd name="connsiteY192" fmla="*/ 3655526 h 6858000"/>
              <a:gd name="connsiteX193" fmla="*/ 1313114 w 7472601"/>
              <a:gd name="connsiteY193" fmla="*/ 3655216 h 6858000"/>
              <a:gd name="connsiteX194" fmla="*/ 3655073 w 7472601"/>
              <a:gd name="connsiteY194" fmla="*/ 3650884 h 6858000"/>
              <a:gd name="connsiteX195" fmla="*/ 3989938 w 7472601"/>
              <a:gd name="connsiteY195" fmla="*/ 3991685 h 6858000"/>
              <a:gd name="connsiteX196" fmla="*/ 4393907 w 7472601"/>
              <a:gd name="connsiteY196" fmla="*/ 4261258 h 6858000"/>
              <a:gd name="connsiteX197" fmla="*/ 4648051 w 7472601"/>
              <a:gd name="connsiteY197" fmla="*/ 4374051 h 6858000"/>
              <a:gd name="connsiteX198" fmla="*/ 4383389 w 7472601"/>
              <a:gd name="connsiteY198" fmla="*/ 4184369 h 6858000"/>
              <a:gd name="connsiteX199" fmla="*/ 4165508 w 7472601"/>
              <a:gd name="connsiteY199" fmla="*/ 4035196 h 6858000"/>
              <a:gd name="connsiteX200" fmla="*/ 4068162 w 7472601"/>
              <a:gd name="connsiteY200" fmla="*/ 3953394 h 6858000"/>
              <a:gd name="connsiteX201" fmla="*/ 3981416 w 7472601"/>
              <a:gd name="connsiteY201" fmla="*/ 3880482 h 6858000"/>
              <a:gd name="connsiteX202" fmla="*/ 3800147 w 7472601"/>
              <a:gd name="connsiteY202" fmla="*/ 3749872 h 6858000"/>
              <a:gd name="connsiteX203" fmla="*/ 3655073 w 7472601"/>
              <a:gd name="connsiteY203" fmla="*/ 3650884 h 6858000"/>
              <a:gd name="connsiteX204" fmla="*/ 3670252 w 7472601"/>
              <a:gd name="connsiteY204" fmla="*/ 3622798 h 6858000"/>
              <a:gd name="connsiteX205" fmla="*/ 3817258 w 7472601"/>
              <a:gd name="connsiteY205" fmla="*/ 3723577 h 6858000"/>
              <a:gd name="connsiteX206" fmla="*/ 4000461 w 7472601"/>
              <a:gd name="connsiteY206" fmla="*/ 3855966 h 6858000"/>
              <a:gd name="connsiteX207" fmla="*/ 4088180 w 7472601"/>
              <a:gd name="connsiteY207" fmla="*/ 3929774 h 6858000"/>
              <a:gd name="connsiteX208" fmla="*/ 4184555 w 7472601"/>
              <a:gd name="connsiteY208" fmla="*/ 4010683 h 6858000"/>
              <a:gd name="connsiteX209" fmla="*/ 4399563 w 7472601"/>
              <a:gd name="connsiteY209" fmla="*/ 4158106 h 6858000"/>
              <a:gd name="connsiteX210" fmla="*/ 4684469 w 7472601"/>
              <a:gd name="connsiteY210" fmla="*/ 4364680 h 6858000"/>
              <a:gd name="connsiteX211" fmla="*/ 4690271 w 7472601"/>
              <a:gd name="connsiteY211" fmla="*/ 4370034 h 6858000"/>
              <a:gd name="connsiteX212" fmla="*/ 4136093 w 7472601"/>
              <a:gd name="connsiteY212" fmla="*/ 3858466 h 6858000"/>
              <a:gd name="connsiteX213" fmla="*/ 3670252 w 7472601"/>
              <a:gd name="connsiteY213" fmla="*/ 3622798 h 6858000"/>
              <a:gd name="connsiteX214" fmla="*/ 4440129 w 7472601"/>
              <a:gd name="connsiteY214" fmla="*/ 3448571 h 6858000"/>
              <a:gd name="connsiteX215" fmla="*/ 4856525 w 7472601"/>
              <a:gd name="connsiteY215" fmla="*/ 3915351 h 6858000"/>
              <a:gd name="connsiteX216" fmla="*/ 5059055 w 7472601"/>
              <a:gd name="connsiteY216" fmla="*/ 4108918 h 6858000"/>
              <a:gd name="connsiteX217" fmla="*/ 5290070 w 7472601"/>
              <a:gd name="connsiteY217" fmla="*/ 4263619 h 6858000"/>
              <a:gd name="connsiteX218" fmla="*/ 4834991 w 7472601"/>
              <a:gd name="connsiteY218" fmla="*/ 3830985 h 6858000"/>
              <a:gd name="connsiteX219" fmla="*/ 4440129 w 7472601"/>
              <a:gd name="connsiteY219" fmla="*/ 3448571 h 6858000"/>
              <a:gd name="connsiteX220" fmla="*/ 4441737 w 7472601"/>
              <a:gd name="connsiteY220" fmla="*/ 3399734 h 6858000"/>
              <a:gd name="connsiteX221" fmla="*/ 4431236 w 7472601"/>
              <a:gd name="connsiteY221" fmla="*/ 3400954 h 6858000"/>
              <a:gd name="connsiteX222" fmla="*/ 4557150 w 7472601"/>
              <a:gd name="connsiteY222" fmla="*/ 3510023 h 6858000"/>
              <a:gd name="connsiteX223" fmla="*/ 4856936 w 7472601"/>
              <a:gd name="connsiteY223" fmla="*/ 3809146 h 6858000"/>
              <a:gd name="connsiteX224" fmla="*/ 5111996 w 7472601"/>
              <a:gd name="connsiteY224" fmla="*/ 4065759 h 6858000"/>
              <a:gd name="connsiteX225" fmla="*/ 5388878 w 7472601"/>
              <a:gd name="connsiteY225" fmla="*/ 4300185 h 6858000"/>
              <a:gd name="connsiteX226" fmla="*/ 5425556 w 7472601"/>
              <a:gd name="connsiteY226" fmla="*/ 4308967 h 6858000"/>
              <a:gd name="connsiteX227" fmla="*/ 4943646 w 7472601"/>
              <a:gd name="connsiteY227" fmla="*/ 3822916 h 6858000"/>
              <a:gd name="connsiteX228" fmla="*/ 4594837 w 7472601"/>
              <a:gd name="connsiteY228" fmla="*/ 3532274 h 6858000"/>
              <a:gd name="connsiteX229" fmla="*/ 4441737 w 7472601"/>
              <a:gd name="connsiteY229" fmla="*/ 3399734 h 6858000"/>
              <a:gd name="connsiteX230" fmla="*/ 5425834 w 7472601"/>
              <a:gd name="connsiteY230" fmla="*/ 3162785 h 6858000"/>
              <a:gd name="connsiteX231" fmla="*/ 5401644 w 7472601"/>
              <a:gd name="connsiteY231" fmla="*/ 3617847 h 6858000"/>
              <a:gd name="connsiteX232" fmla="*/ 5467256 w 7472601"/>
              <a:gd name="connsiteY232" fmla="*/ 4175494 h 6858000"/>
              <a:gd name="connsiteX233" fmla="*/ 5448069 w 7472601"/>
              <a:gd name="connsiteY233" fmla="*/ 3567554 h 6858000"/>
              <a:gd name="connsiteX234" fmla="*/ 5425834 w 7472601"/>
              <a:gd name="connsiteY234" fmla="*/ 3162785 h 6858000"/>
              <a:gd name="connsiteX235" fmla="*/ 1318687 w 7472601"/>
              <a:gd name="connsiteY235" fmla="*/ 3113840 h 6858000"/>
              <a:gd name="connsiteX236" fmla="*/ 1066793 w 7472601"/>
              <a:gd name="connsiteY236" fmla="*/ 3212171 h 6858000"/>
              <a:gd name="connsiteX237" fmla="*/ 993319 w 7472601"/>
              <a:gd name="connsiteY237" fmla="*/ 3247648 h 6858000"/>
              <a:gd name="connsiteX238" fmla="*/ 853081 w 7472601"/>
              <a:gd name="connsiteY238" fmla="*/ 3312410 h 6858000"/>
              <a:gd name="connsiteX239" fmla="*/ 805957 w 7472601"/>
              <a:gd name="connsiteY239" fmla="*/ 3330443 h 6858000"/>
              <a:gd name="connsiteX240" fmla="*/ 1318687 w 7472601"/>
              <a:gd name="connsiteY240" fmla="*/ 3113840 h 6858000"/>
              <a:gd name="connsiteX241" fmla="*/ 5453702 w 7472601"/>
              <a:gd name="connsiteY241" fmla="*/ 3090882 h 6858000"/>
              <a:gd name="connsiteX242" fmla="*/ 5480135 w 7472601"/>
              <a:gd name="connsiteY242" fmla="*/ 3565802 h 6858000"/>
              <a:gd name="connsiteX243" fmla="*/ 5499023 w 7472601"/>
              <a:gd name="connsiteY243" fmla="*/ 4166310 h 6858000"/>
              <a:gd name="connsiteX244" fmla="*/ 5547022 w 7472601"/>
              <a:gd name="connsiteY244" fmla="*/ 3607838 h 6858000"/>
              <a:gd name="connsiteX245" fmla="*/ 5515964 w 7472601"/>
              <a:gd name="connsiteY245" fmla="*/ 3378541 h 6858000"/>
              <a:gd name="connsiteX246" fmla="*/ 5453702 w 7472601"/>
              <a:gd name="connsiteY246" fmla="*/ 3090882 h 6858000"/>
              <a:gd name="connsiteX247" fmla="*/ 1238695 w 7472601"/>
              <a:gd name="connsiteY247" fmla="*/ 3076820 h 6858000"/>
              <a:gd name="connsiteX248" fmla="*/ 716371 w 7472601"/>
              <a:gd name="connsiteY248" fmla="*/ 3293249 h 6858000"/>
              <a:gd name="connsiteX249" fmla="*/ 579522 w 7472601"/>
              <a:gd name="connsiteY249" fmla="*/ 3371759 h 6858000"/>
              <a:gd name="connsiteX250" fmla="*/ 600288 w 7472601"/>
              <a:gd name="connsiteY250" fmla="*/ 3365555 h 6858000"/>
              <a:gd name="connsiteX251" fmla="*/ 840692 w 7472601"/>
              <a:gd name="connsiteY251" fmla="*/ 3284921 h 6858000"/>
              <a:gd name="connsiteX252" fmla="*/ 979248 w 7472601"/>
              <a:gd name="connsiteY252" fmla="*/ 3221003 h 6858000"/>
              <a:gd name="connsiteX253" fmla="*/ 1053282 w 7472601"/>
              <a:gd name="connsiteY253" fmla="*/ 3185247 h 6858000"/>
              <a:gd name="connsiteX254" fmla="*/ 1320603 w 7472601"/>
              <a:gd name="connsiteY254" fmla="*/ 3081281 h 6858000"/>
              <a:gd name="connsiteX255" fmla="*/ 1238695 w 7472601"/>
              <a:gd name="connsiteY255" fmla="*/ 3076820 h 6858000"/>
              <a:gd name="connsiteX256" fmla="*/ 5425627 w 7472601"/>
              <a:gd name="connsiteY256" fmla="*/ 2954192 h 6858000"/>
              <a:gd name="connsiteX257" fmla="*/ 5470770 w 7472601"/>
              <a:gd name="connsiteY257" fmla="*/ 3005435 h 6858000"/>
              <a:gd name="connsiteX258" fmla="*/ 5519779 w 7472601"/>
              <a:gd name="connsiteY258" fmla="*/ 4359223 h 6858000"/>
              <a:gd name="connsiteX259" fmla="*/ 5520293 w 7472601"/>
              <a:gd name="connsiteY259" fmla="*/ 4360602 h 6858000"/>
              <a:gd name="connsiteX260" fmla="*/ 5767221 w 7472601"/>
              <a:gd name="connsiteY260" fmla="*/ 4665564 h 6858000"/>
              <a:gd name="connsiteX261" fmla="*/ 6937169 w 7472601"/>
              <a:gd name="connsiteY261" fmla="*/ 4815941 h 6858000"/>
              <a:gd name="connsiteX262" fmla="*/ 6953922 w 7472601"/>
              <a:gd name="connsiteY262" fmla="*/ 4890068 h 6858000"/>
              <a:gd name="connsiteX263" fmla="*/ 6071359 w 7472601"/>
              <a:gd name="connsiteY263" fmla="*/ 4770770 h 6858000"/>
              <a:gd name="connsiteX264" fmla="*/ 6038839 w 7472601"/>
              <a:gd name="connsiteY264" fmla="*/ 4764474 h 6858000"/>
              <a:gd name="connsiteX265" fmla="*/ 6038706 w 7472601"/>
              <a:gd name="connsiteY265" fmla="*/ 4763847 h 6858000"/>
              <a:gd name="connsiteX266" fmla="*/ 6037784 w 7472601"/>
              <a:gd name="connsiteY266" fmla="*/ 4764270 h 6858000"/>
              <a:gd name="connsiteX267" fmla="*/ 6038839 w 7472601"/>
              <a:gd name="connsiteY267" fmla="*/ 4764474 h 6858000"/>
              <a:gd name="connsiteX268" fmla="*/ 6040338 w 7472601"/>
              <a:gd name="connsiteY268" fmla="*/ 4771418 h 6858000"/>
              <a:gd name="connsiteX269" fmla="*/ 6024488 w 7472601"/>
              <a:gd name="connsiteY269" fmla="*/ 4809903 h 6858000"/>
              <a:gd name="connsiteX270" fmla="*/ 5599771 w 7472601"/>
              <a:gd name="connsiteY270" fmla="*/ 5509652 h 6858000"/>
              <a:gd name="connsiteX271" fmla="*/ 5548843 w 7472601"/>
              <a:gd name="connsiteY271" fmla="*/ 5563845 h 6858000"/>
              <a:gd name="connsiteX272" fmla="*/ 5940952 w 7472601"/>
              <a:gd name="connsiteY272" fmla="*/ 6250028 h 6858000"/>
              <a:gd name="connsiteX273" fmla="*/ 6043441 w 7472601"/>
              <a:gd name="connsiteY273" fmla="*/ 6665847 h 6858000"/>
              <a:gd name="connsiteX274" fmla="*/ 6093432 w 7472601"/>
              <a:gd name="connsiteY274" fmla="*/ 6858000 h 6858000"/>
              <a:gd name="connsiteX275" fmla="*/ 6034344 w 7472601"/>
              <a:gd name="connsiteY275" fmla="*/ 6858000 h 6858000"/>
              <a:gd name="connsiteX276" fmla="*/ 6026679 w 7472601"/>
              <a:gd name="connsiteY276" fmla="*/ 6836959 h 6858000"/>
              <a:gd name="connsiteX277" fmla="*/ 5800441 w 7472601"/>
              <a:gd name="connsiteY277" fmla="*/ 6335286 h 6858000"/>
              <a:gd name="connsiteX278" fmla="*/ 5526562 w 7472601"/>
              <a:gd name="connsiteY278" fmla="*/ 5705388 h 6858000"/>
              <a:gd name="connsiteX279" fmla="*/ 5519640 w 7472601"/>
              <a:gd name="connsiteY279" fmla="*/ 5683774 h 6858000"/>
              <a:gd name="connsiteX280" fmla="*/ 5844559 w 7472601"/>
              <a:gd name="connsiteY280" fmla="*/ 6553349 h 6858000"/>
              <a:gd name="connsiteX281" fmla="*/ 5975994 w 7472601"/>
              <a:gd name="connsiteY281" fmla="*/ 6858000 h 6858000"/>
              <a:gd name="connsiteX282" fmla="*/ 5898547 w 7472601"/>
              <a:gd name="connsiteY282" fmla="*/ 6858000 h 6858000"/>
              <a:gd name="connsiteX283" fmla="*/ 5682041 w 7472601"/>
              <a:gd name="connsiteY283" fmla="*/ 6355860 h 6858000"/>
              <a:gd name="connsiteX284" fmla="*/ 5461758 w 7472601"/>
              <a:gd name="connsiteY284" fmla="*/ 5820220 h 6858000"/>
              <a:gd name="connsiteX285" fmla="*/ 5237282 w 7472601"/>
              <a:gd name="connsiteY285" fmla="*/ 6579086 h 6858000"/>
              <a:gd name="connsiteX286" fmla="*/ 5115009 w 7472601"/>
              <a:gd name="connsiteY286" fmla="*/ 6858000 h 6858000"/>
              <a:gd name="connsiteX287" fmla="*/ 5028074 w 7472601"/>
              <a:gd name="connsiteY287" fmla="*/ 6858000 h 6858000"/>
              <a:gd name="connsiteX288" fmla="*/ 5079508 w 7472601"/>
              <a:gd name="connsiteY288" fmla="*/ 6749074 h 6858000"/>
              <a:gd name="connsiteX289" fmla="*/ 5371846 w 7472601"/>
              <a:gd name="connsiteY289" fmla="*/ 5924413 h 6858000"/>
              <a:gd name="connsiteX290" fmla="*/ 5270512 w 7472601"/>
              <a:gd name="connsiteY290" fmla="*/ 6138975 h 6858000"/>
              <a:gd name="connsiteX291" fmla="*/ 5062409 w 7472601"/>
              <a:gd name="connsiteY291" fmla="*/ 6653544 h 6858000"/>
              <a:gd name="connsiteX292" fmla="*/ 5036628 w 7472601"/>
              <a:gd name="connsiteY292" fmla="*/ 6754247 h 6858000"/>
              <a:gd name="connsiteX293" fmla="*/ 5009112 w 7472601"/>
              <a:gd name="connsiteY293" fmla="*/ 6858000 h 6858000"/>
              <a:gd name="connsiteX294" fmla="*/ 4976679 w 7472601"/>
              <a:gd name="connsiteY294" fmla="*/ 6858000 h 6858000"/>
              <a:gd name="connsiteX295" fmla="*/ 5006537 w 7472601"/>
              <a:gd name="connsiteY295" fmla="*/ 6747068 h 6858000"/>
              <a:gd name="connsiteX296" fmla="*/ 5032723 w 7472601"/>
              <a:gd name="connsiteY296" fmla="*/ 6644957 h 6858000"/>
              <a:gd name="connsiteX297" fmla="*/ 5242949 w 7472601"/>
              <a:gd name="connsiteY297" fmla="*/ 6125175 h 6858000"/>
              <a:gd name="connsiteX298" fmla="*/ 5286321 w 7472601"/>
              <a:gd name="connsiteY298" fmla="*/ 6033555 h 6858000"/>
              <a:gd name="connsiteX299" fmla="*/ 5008210 w 7472601"/>
              <a:gd name="connsiteY299" fmla="*/ 6649194 h 6858000"/>
              <a:gd name="connsiteX300" fmla="*/ 4986321 w 7472601"/>
              <a:gd name="connsiteY300" fmla="*/ 6765687 h 6858000"/>
              <a:gd name="connsiteX301" fmla="*/ 4973474 w 7472601"/>
              <a:gd name="connsiteY301" fmla="*/ 6858000 h 6858000"/>
              <a:gd name="connsiteX302" fmla="*/ 4907178 w 7472601"/>
              <a:gd name="connsiteY302" fmla="*/ 6858000 h 6858000"/>
              <a:gd name="connsiteX303" fmla="*/ 4910810 w 7472601"/>
              <a:gd name="connsiteY303" fmla="*/ 6829660 h 6858000"/>
              <a:gd name="connsiteX304" fmla="*/ 4987461 w 7472601"/>
              <a:gd name="connsiteY304" fmla="*/ 6432994 h 6858000"/>
              <a:gd name="connsiteX305" fmla="*/ 5179262 w 7472601"/>
              <a:gd name="connsiteY305" fmla="*/ 6035044 h 6858000"/>
              <a:gd name="connsiteX306" fmla="*/ 4689678 w 7472601"/>
              <a:gd name="connsiteY306" fmla="*/ 6440241 h 6858000"/>
              <a:gd name="connsiteX307" fmla="*/ 4477543 w 7472601"/>
              <a:gd name="connsiteY307" fmla="*/ 6674836 h 6858000"/>
              <a:gd name="connsiteX308" fmla="*/ 4329957 w 7472601"/>
              <a:gd name="connsiteY308" fmla="*/ 6858000 h 6858000"/>
              <a:gd name="connsiteX309" fmla="*/ 4218595 w 7472601"/>
              <a:gd name="connsiteY309" fmla="*/ 6858000 h 6858000"/>
              <a:gd name="connsiteX310" fmla="*/ 4368888 w 7472601"/>
              <a:gd name="connsiteY310" fmla="*/ 6668412 h 6858000"/>
              <a:gd name="connsiteX311" fmla="*/ 4563091 w 7472601"/>
              <a:gd name="connsiteY311" fmla="*/ 6442508 h 6858000"/>
              <a:gd name="connsiteX312" fmla="*/ 5387324 w 7472601"/>
              <a:gd name="connsiteY312" fmla="*/ 5705830 h 6858000"/>
              <a:gd name="connsiteX313" fmla="*/ 5073620 w 7472601"/>
              <a:gd name="connsiteY313" fmla="*/ 5955437 h 6858000"/>
              <a:gd name="connsiteX314" fmla="*/ 4689789 w 7472601"/>
              <a:gd name="connsiteY314" fmla="*/ 6268382 h 6858000"/>
              <a:gd name="connsiteX315" fmla="*/ 4418722 w 7472601"/>
              <a:gd name="connsiteY315" fmla="*/ 6570886 h 6858000"/>
              <a:gd name="connsiteX316" fmla="*/ 4214944 w 7472601"/>
              <a:gd name="connsiteY316" fmla="*/ 6858000 h 6858000"/>
              <a:gd name="connsiteX317" fmla="*/ 4177898 w 7472601"/>
              <a:gd name="connsiteY317" fmla="*/ 6858000 h 6858000"/>
              <a:gd name="connsiteX318" fmla="*/ 4391597 w 7472601"/>
              <a:gd name="connsiteY318" fmla="*/ 6556370 h 6858000"/>
              <a:gd name="connsiteX319" fmla="*/ 4668889 w 7472601"/>
              <a:gd name="connsiteY319" fmla="*/ 6246399 h 6858000"/>
              <a:gd name="connsiteX320" fmla="*/ 5055427 w 7472601"/>
              <a:gd name="connsiteY320" fmla="*/ 5931476 h 6858000"/>
              <a:gd name="connsiteX321" fmla="*/ 5371814 w 7472601"/>
              <a:gd name="connsiteY321" fmla="*/ 5678975 h 6858000"/>
              <a:gd name="connsiteX322" fmla="*/ 4987918 w 7472601"/>
              <a:gd name="connsiteY322" fmla="*/ 5838701 h 6858000"/>
              <a:gd name="connsiteX323" fmla="*/ 4317146 w 7472601"/>
              <a:gd name="connsiteY323" fmla="*/ 6587716 h 6858000"/>
              <a:gd name="connsiteX324" fmla="*/ 4171627 w 7472601"/>
              <a:gd name="connsiteY324" fmla="*/ 6858000 h 6858000"/>
              <a:gd name="connsiteX325" fmla="*/ 4081585 w 7472601"/>
              <a:gd name="connsiteY325" fmla="*/ 6858000 h 6858000"/>
              <a:gd name="connsiteX326" fmla="*/ 4238603 w 7472601"/>
              <a:gd name="connsiteY326" fmla="*/ 6559341 h 6858000"/>
              <a:gd name="connsiteX327" fmla="*/ 4778333 w 7472601"/>
              <a:gd name="connsiteY327" fmla="*/ 5873626 h 6858000"/>
              <a:gd name="connsiteX328" fmla="*/ 5414185 w 7472601"/>
              <a:gd name="connsiteY328" fmla="*/ 5573882 h 6858000"/>
              <a:gd name="connsiteX329" fmla="*/ 5959648 w 7472601"/>
              <a:gd name="connsiteY329" fmla="*/ 4760797 h 6858000"/>
              <a:gd name="connsiteX330" fmla="*/ 5355019 w 7472601"/>
              <a:gd name="connsiteY330" fmla="*/ 4734672 h 6858000"/>
              <a:gd name="connsiteX331" fmla="*/ 5083565 w 7472601"/>
              <a:gd name="connsiteY331" fmla="*/ 5179121 h 6858000"/>
              <a:gd name="connsiteX332" fmla="*/ 4713577 w 7472601"/>
              <a:gd name="connsiteY332" fmla="*/ 5616803 h 6858000"/>
              <a:gd name="connsiteX333" fmla="*/ 3989559 w 7472601"/>
              <a:gd name="connsiteY333" fmla="*/ 6145945 h 6858000"/>
              <a:gd name="connsiteX334" fmla="*/ 3939824 w 7472601"/>
              <a:gd name="connsiteY334" fmla="*/ 6066900 h 6858000"/>
              <a:gd name="connsiteX335" fmla="*/ 4584537 w 7472601"/>
              <a:gd name="connsiteY335" fmla="*/ 5324826 h 6858000"/>
              <a:gd name="connsiteX336" fmla="*/ 5037105 w 7472601"/>
              <a:gd name="connsiteY336" fmla="*/ 5088765 h 6858000"/>
              <a:gd name="connsiteX337" fmla="*/ 5039930 w 7472601"/>
              <a:gd name="connsiteY337" fmla="*/ 5089585 h 6858000"/>
              <a:gd name="connsiteX338" fmla="*/ 5263764 w 7472601"/>
              <a:gd name="connsiteY338" fmla="*/ 4735525 h 6858000"/>
              <a:gd name="connsiteX339" fmla="*/ 4086300 w 7472601"/>
              <a:gd name="connsiteY339" fmla="*/ 4884599 h 6858000"/>
              <a:gd name="connsiteX340" fmla="*/ 4085485 w 7472601"/>
              <a:gd name="connsiteY340" fmla="*/ 4899070 h 6858000"/>
              <a:gd name="connsiteX341" fmla="*/ 3871915 w 7472601"/>
              <a:gd name="connsiteY341" fmla="*/ 5253645 h 6858000"/>
              <a:gd name="connsiteX342" fmla="*/ 3799374 w 7472601"/>
              <a:gd name="connsiteY342" fmla="*/ 5466127 h 6858000"/>
              <a:gd name="connsiteX343" fmla="*/ 3498850 w 7472601"/>
              <a:gd name="connsiteY343" fmla="*/ 6661888 h 6858000"/>
              <a:gd name="connsiteX344" fmla="*/ 3399216 w 7472601"/>
              <a:gd name="connsiteY344" fmla="*/ 6858000 h 6858000"/>
              <a:gd name="connsiteX345" fmla="*/ 3303688 w 7472601"/>
              <a:gd name="connsiteY345" fmla="*/ 6858000 h 6858000"/>
              <a:gd name="connsiteX346" fmla="*/ 3391774 w 7472601"/>
              <a:gd name="connsiteY346" fmla="*/ 6697181 h 6858000"/>
              <a:gd name="connsiteX347" fmla="*/ 3735540 w 7472601"/>
              <a:gd name="connsiteY347" fmla="*/ 5546923 h 6858000"/>
              <a:gd name="connsiteX348" fmla="*/ 3729438 w 7472601"/>
              <a:gd name="connsiteY348" fmla="*/ 5569058 h 6858000"/>
              <a:gd name="connsiteX349" fmla="*/ 3707782 w 7472601"/>
              <a:gd name="connsiteY349" fmla="*/ 5644908 h 6858000"/>
              <a:gd name="connsiteX350" fmla="*/ 3583827 w 7472601"/>
              <a:gd name="connsiteY350" fmla="*/ 6039215 h 6858000"/>
              <a:gd name="connsiteX351" fmla="*/ 3547861 w 7472601"/>
              <a:gd name="connsiteY351" fmla="*/ 6129609 h 6858000"/>
              <a:gd name="connsiteX352" fmla="*/ 3490905 w 7472601"/>
              <a:gd name="connsiteY352" fmla="*/ 6277660 h 6858000"/>
              <a:gd name="connsiteX353" fmla="*/ 3455859 w 7472601"/>
              <a:gd name="connsiteY353" fmla="*/ 6391301 h 6858000"/>
              <a:gd name="connsiteX354" fmla="*/ 3429112 w 7472601"/>
              <a:gd name="connsiteY354" fmla="*/ 6479469 h 6858000"/>
              <a:gd name="connsiteX355" fmla="*/ 3304862 w 7472601"/>
              <a:gd name="connsiteY355" fmla="*/ 6796476 h 6858000"/>
              <a:gd name="connsiteX356" fmla="*/ 3276071 w 7472601"/>
              <a:gd name="connsiteY356" fmla="*/ 6858000 h 6858000"/>
              <a:gd name="connsiteX357" fmla="*/ 3240805 w 7472601"/>
              <a:gd name="connsiteY357" fmla="*/ 6858000 h 6858000"/>
              <a:gd name="connsiteX358" fmla="*/ 3275917 w 7472601"/>
              <a:gd name="connsiteY358" fmla="*/ 6783192 h 6858000"/>
              <a:gd name="connsiteX359" fmla="*/ 3399358 w 7472601"/>
              <a:gd name="connsiteY359" fmla="*/ 6469011 h 6858000"/>
              <a:gd name="connsiteX360" fmla="*/ 3425650 w 7472601"/>
              <a:gd name="connsiteY360" fmla="*/ 6381333 h 6858000"/>
              <a:gd name="connsiteX361" fmla="*/ 3460661 w 7472601"/>
              <a:gd name="connsiteY361" fmla="*/ 6266763 h 6858000"/>
              <a:gd name="connsiteX362" fmla="*/ 3518021 w 7472601"/>
              <a:gd name="connsiteY362" fmla="*/ 6117298 h 6858000"/>
              <a:gd name="connsiteX363" fmla="*/ 3554035 w 7472601"/>
              <a:gd name="connsiteY363" fmla="*/ 6027832 h 6858000"/>
              <a:gd name="connsiteX364" fmla="*/ 3677174 w 7472601"/>
              <a:gd name="connsiteY364" fmla="*/ 5636351 h 6858000"/>
              <a:gd name="connsiteX365" fmla="*/ 3698819 w 7472601"/>
              <a:gd name="connsiteY365" fmla="*/ 5560503 h 6858000"/>
              <a:gd name="connsiteX366" fmla="*/ 3702094 w 7472601"/>
              <a:gd name="connsiteY366" fmla="*/ 5549194 h 6858000"/>
              <a:gd name="connsiteX367" fmla="*/ 3398355 w 7472601"/>
              <a:gd name="connsiteY367" fmla="*/ 6094603 h 6858000"/>
              <a:gd name="connsiteX368" fmla="*/ 3193941 w 7472601"/>
              <a:gd name="connsiteY368" fmla="*/ 6798775 h 6858000"/>
              <a:gd name="connsiteX369" fmla="*/ 3184140 w 7472601"/>
              <a:gd name="connsiteY369" fmla="*/ 6858000 h 6858000"/>
              <a:gd name="connsiteX370" fmla="*/ 3099978 w 7472601"/>
              <a:gd name="connsiteY370" fmla="*/ 6858000 h 6858000"/>
              <a:gd name="connsiteX371" fmla="*/ 3101556 w 7472601"/>
              <a:gd name="connsiteY371" fmla="*/ 6843337 h 6858000"/>
              <a:gd name="connsiteX372" fmla="*/ 3370162 w 7472601"/>
              <a:gd name="connsiteY372" fmla="*/ 5785550 h 6858000"/>
              <a:gd name="connsiteX373" fmla="*/ 3746477 w 7472601"/>
              <a:gd name="connsiteY373" fmla="*/ 5377889 h 6858000"/>
              <a:gd name="connsiteX374" fmla="*/ 3863399 w 7472601"/>
              <a:gd name="connsiteY374" fmla="*/ 5087257 h 6858000"/>
              <a:gd name="connsiteX375" fmla="*/ 3968712 w 7472601"/>
              <a:gd name="connsiteY375" fmla="*/ 4913989 h 6858000"/>
              <a:gd name="connsiteX376" fmla="*/ 2792390 w 7472601"/>
              <a:gd name="connsiteY376" fmla="*/ 5382974 h 6858000"/>
              <a:gd name="connsiteX377" fmla="*/ 2714982 w 7472601"/>
              <a:gd name="connsiteY377" fmla="*/ 5427051 h 6858000"/>
              <a:gd name="connsiteX378" fmla="*/ 2813361 w 7472601"/>
              <a:gd name="connsiteY378" fmla="*/ 6023912 h 6858000"/>
              <a:gd name="connsiteX379" fmla="*/ 2688430 w 7472601"/>
              <a:gd name="connsiteY379" fmla="*/ 6801564 h 6858000"/>
              <a:gd name="connsiteX380" fmla="*/ 2629626 w 7472601"/>
              <a:gd name="connsiteY380" fmla="*/ 6763394 h 6858000"/>
              <a:gd name="connsiteX381" fmla="*/ 2565328 w 7472601"/>
              <a:gd name="connsiteY381" fmla="*/ 5516399 h 6858000"/>
              <a:gd name="connsiteX382" fmla="*/ 1922999 w 7472601"/>
              <a:gd name="connsiteY382" fmla="*/ 5980343 h 6858000"/>
              <a:gd name="connsiteX383" fmla="*/ 1950261 w 7472601"/>
              <a:gd name="connsiteY383" fmla="*/ 6405858 h 6858000"/>
              <a:gd name="connsiteX384" fmla="*/ 2365554 w 7472601"/>
              <a:gd name="connsiteY384" fmla="*/ 6759107 h 6858000"/>
              <a:gd name="connsiteX385" fmla="*/ 2424142 w 7472601"/>
              <a:gd name="connsiteY385" fmla="*/ 6858000 h 6858000"/>
              <a:gd name="connsiteX386" fmla="*/ 2395994 w 7472601"/>
              <a:gd name="connsiteY386" fmla="*/ 6858000 h 6858000"/>
              <a:gd name="connsiteX387" fmla="*/ 2392863 w 7472601"/>
              <a:gd name="connsiteY387" fmla="*/ 6852964 h 6858000"/>
              <a:gd name="connsiteX388" fmla="*/ 2017589 w 7472601"/>
              <a:gd name="connsiteY388" fmla="*/ 6493982 h 6858000"/>
              <a:gd name="connsiteX389" fmla="*/ 2147336 w 7472601"/>
              <a:gd name="connsiteY389" fmla="*/ 6594052 h 6858000"/>
              <a:gd name="connsiteX390" fmla="*/ 2207047 w 7472601"/>
              <a:gd name="connsiteY390" fmla="*/ 6654540 h 6858000"/>
              <a:gd name="connsiteX391" fmla="*/ 2299106 w 7472601"/>
              <a:gd name="connsiteY391" fmla="*/ 6778931 h 6858000"/>
              <a:gd name="connsiteX392" fmla="*/ 2314430 w 7472601"/>
              <a:gd name="connsiteY392" fmla="*/ 6801144 h 6858000"/>
              <a:gd name="connsiteX393" fmla="*/ 2352406 w 7472601"/>
              <a:gd name="connsiteY393" fmla="*/ 6858000 h 6858000"/>
              <a:gd name="connsiteX394" fmla="*/ 2314492 w 7472601"/>
              <a:gd name="connsiteY394" fmla="*/ 6858000 h 6858000"/>
              <a:gd name="connsiteX395" fmla="*/ 2288095 w 7472601"/>
              <a:gd name="connsiteY395" fmla="*/ 6818030 h 6858000"/>
              <a:gd name="connsiteX396" fmla="*/ 2272768 w 7472601"/>
              <a:gd name="connsiteY396" fmla="*/ 6795822 h 6858000"/>
              <a:gd name="connsiteX397" fmla="*/ 2182715 w 7472601"/>
              <a:gd name="connsiteY397" fmla="*/ 6675071 h 6858000"/>
              <a:gd name="connsiteX398" fmla="*/ 2032061 w 7472601"/>
              <a:gd name="connsiteY398" fmla="*/ 6541380 h 6858000"/>
              <a:gd name="connsiteX399" fmla="*/ 2257220 w 7472601"/>
              <a:gd name="connsiteY399" fmla="*/ 6826257 h 6858000"/>
              <a:gd name="connsiteX400" fmla="*/ 2281324 w 7472601"/>
              <a:gd name="connsiteY400" fmla="*/ 6858000 h 6858000"/>
              <a:gd name="connsiteX401" fmla="*/ 2242860 w 7472601"/>
              <a:gd name="connsiteY401" fmla="*/ 6858000 h 6858000"/>
              <a:gd name="connsiteX402" fmla="*/ 2232818 w 7472601"/>
              <a:gd name="connsiteY402" fmla="*/ 6844926 h 6858000"/>
              <a:gd name="connsiteX403" fmla="*/ 1990172 w 7472601"/>
              <a:gd name="connsiteY403" fmla="*/ 6542121 h 6858000"/>
              <a:gd name="connsiteX404" fmla="*/ 2124090 w 7472601"/>
              <a:gd name="connsiteY404" fmla="*/ 6761017 h 6858000"/>
              <a:gd name="connsiteX405" fmla="*/ 2200380 w 7472601"/>
              <a:gd name="connsiteY405" fmla="*/ 6858000 h 6858000"/>
              <a:gd name="connsiteX406" fmla="*/ 2147507 w 7472601"/>
              <a:gd name="connsiteY406" fmla="*/ 6858000 h 6858000"/>
              <a:gd name="connsiteX407" fmla="*/ 2070668 w 7472601"/>
              <a:gd name="connsiteY407" fmla="*/ 6761520 h 6858000"/>
              <a:gd name="connsiteX408" fmla="*/ 1975142 w 7472601"/>
              <a:gd name="connsiteY408" fmla="*/ 6585570 h 6858000"/>
              <a:gd name="connsiteX409" fmla="*/ 2050035 w 7472601"/>
              <a:gd name="connsiteY409" fmla="*/ 6813345 h 6858000"/>
              <a:gd name="connsiteX410" fmla="*/ 2063025 w 7472601"/>
              <a:gd name="connsiteY410" fmla="*/ 6858000 h 6858000"/>
              <a:gd name="connsiteX411" fmla="*/ 2021675 w 7472601"/>
              <a:gd name="connsiteY411" fmla="*/ 6858000 h 6858000"/>
              <a:gd name="connsiteX412" fmla="*/ 2019308 w 7472601"/>
              <a:gd name="connsiteY412" fmla="*/ 6847118 h 6858000"/>
              <a:gd name="connsiteX413" fmla="*/ 1938835 w 7472601"/>
              <a:gd name="connsiteY413" fmla="*/ 6551160 h 6858000"/>
              <a:gd name="connsiteX414" fmla="*/ 1953230 w 7472601"/>
              <a:gd name="connsiteY414" fmla="*/ 6759699 h 6858000"/>
              <a:gd name="connsiteX415" fmla="*/ 1956763 w 7472601"/>
              <a:gd name="connsiteY415" fmla="*/ 6778191 h 6858000"/>
              <a:gd name="connsiteX416" fmla="*/ 1967925 w 7472601"/>
              <a:gd name="connsiteY416" fmla="*/ 6858000 h 6858000"/>
              <a:gd name="connsiteX417" fmla="*/ 1936622 w 7472601"/>
              <a:gd name="connsiteY417" fmla="*/ 6858000 h 6858000"/>
              <a:gd name="connsiteX418" fmla="*/ 1926261 w 7472601"/>
              <a:gd name="connsiteY418" fmla="*/ 6784064 h 6858000"/>
              <a:gd name="connsiteX419" fmla="*/ 1922724 w 7472601"/>
              <a:gd name="connsiteY419" fmla="*/ 6765577 h 6858000"/>
              <a:gd name="connsiteX420" fmla="*/ 1904650 w 7472601"/>
              <a:gd name="connsiteY420" fmla="*/ 6639616 h 6858000"/>
              <a:gd name="connsiteX421" fmla="*/ 1885273 w 7472601"/>
              <a:gd name="connsiteY421" fmla="*/ 6858000 h 6858000"/>
              <a:gd name="connsiteX422" fmla="*/ 1854363 w 7472601"/>
              <a:gd name="connsiteY422" fmla="*/ 6858000 h 6858000"/>
              <a:gd name="connsiteX423" fmla="*/ 1880391 w 7472601"/>
              <a:gd name="connsiteY423" fmla="*/ 6603796 h 6858000"/>
              <a:gd name="connsiteX424" fmla="*/ 1818273 w 7472601"/>
              <a:gd name="connsiteY424" fmla="*/ 6715729 h 6858000"/>
              <a:gd name="connsiteX425" fmla="*/ 1794691 w 7472601"/>
              <a:gd name="connsiteY425" fmla="*/ 6843239 h 6858000"/>
              <a:gd name="connsiteX426" fmla="*/ 1794914 w 7472601"/>
              <a:gd name="connsiteY426" fmla="*/ 6858000 h 6858000"/>
              <a:gd name="connsiteX427" fmla="*/ 1746128 w 7472601"/>
              <a:gd name="connsiteY427" fmla="*/ 6858000 h 6858000"/>
              <a:gd name="connsiteX428" fmla="*/ 1753934 w 7472601"/>
              <a:gd name="connsiteY428" fmla="*/ 6724796 h 6858000"/>
              <a:gd name="connsiteX429" fmla="*/ 1792053 w 7472601"/>
              <a:gd name="connsiteY429" fmla="*/ 6572396 h 6858000"/>
              <a:gd name="connsiteX430" fmla="*/ 1862248 w 7472601"/>
              <a:gd name="connsiteY430" fmla="*/ 6266397 h 6858000"/>
              <a:gd name="connsiteX431" fmla="*/ 1862250 w 7472601"/>
              <a:gd name="connsiteY431" fmla="*/ 6033531 h 6858000"/>
              <a:gd name="connsiteX432" fmla="*/ 1211999 w 7472601"/>
              <a:gd name="connsiteY432" fmla="*/ 6683610 h 6858000"/>
              <a:gd name="connsiteX433" fmla="*/ 1213266 w 7472601"/>
              <a:gd name="connsiteY433" fmla="*/ 6691947 h 6858000"/>
              <a:gd name="connsiteX434" fmla="*/ 1203370 w 7472601"/>
              <a:gd name="connsiteY434" fmla="*/ 6850676 h 6858000"/>
              <a:gd name="connsiteX435" fmla="*/ 1203671 w 7472601"/>
              <a:gd name="connsiteY435" fmla="*/ 6858000 h 6858000"/>
              <a:gd name="connsiteX436" fmla="*/ 1143180 w 7472601"/>
              <a:gd name="connsiteY436" fmla="*/ 6858000 h 6858000"/>
              <a:gd name="connsiteX437" fmla="*/ 1142176 w 7472601"/>
              <a:gd name="connsiteY437" fmla="*/ 6766045 h 6858000"/>
              <a:gd name="connsiteX438" fmla="*/ 1067484 w 7472601"/>
              <a:gd name="connsiteY438" fmla="*/ 6858000 h 6858000"/>
              <a:gd name="connsiteX439" fmla="*/ 953928 w 7472601"/>
              <a:gd name="connsiteY439" fmla="*/ 6858000 h 6858000"/>
              <a:gd name="connsiteX440" fmla="*/ 959715 w 7472601"/>
              <a:gd name="connsiteY440" fmla="*/ 6850185 h 6858000"/>
              <a:gd name="connsiteX441" fmla="*/ 1483788 w 7472601"/>
              <a:gd name="connsiteY441" fmla="*/ 6259174 h 6858000"/>
              <a:gd name="connsiteX442" fmla="*/ 1100671 w 7472601"/>
              <a:gd name="connsiteY442" fmla="*/ 6252137 h 6858000"/>
              <a:gd name="connsiteX443" fmla="*/ 1090144 w 7472601"/>
              <a:gd name="connsiteY443" fmla="*/ 6256748 h 6858000"/>
              <a:gd name="connsiteX444" fmla="*/ 1095872 w 7472601"/>
              <a:gd name="connsiteY444" fmla="*/ 6271892 h 6858000"/>
              <a:gd name="connsiteX445" fmla="*/ 262785 w 7472601"/>
              <a:gd name="connsiteY445" fmla="*/ 6845450 h 6858000"/>
              <a:gd name="connsiteX446" fmla="*/ 209968 w 7472601"/>
              <a:gd name="connsiteY446" fmla="*/ 6770713 h 6858000"/>
              <a:gd name="connsiteX447" fmla="*/ 873460 w 7472601"/>
              <a:gd name="connsiteY447" fmla="*/ 6253768 h 6858000"/>
              <a:gd name="connsiteX448" fmla="*/ 192686 w 7472601"/>
              <a:gd name="connsiteY448" fmla="*/ 5849257 h 6858000"/>
              <a:gd name="connsiteX449" fmla="*/ 4696 w 7472601"/>
              <a:gd name="connsiteY449" fmla="*/ 5697668 h 6858000"/>
              <a:gd name="connsiteX450" fmla="*/ 0 w 7472601"/>
              <a:gd name="connsiteY450" fmla="*/ 5689984 h 6858000"/>
              <a:gd name="connsiteX451" fmla="*/ 0 w 7472601"/>
              <a:gd name="connsiteY451" fmla="*/ 5513472 h 6858000"/>
              <a:gd name="connsiteX452" fmla="*/ 174101 w 7472601"/>
              <a:gd name="connsiteY452" fmla="*/ 5620277 h 6858000"/>
              <a:gd name="connsiteX453" fmla="*/ 891800 w 7472601"/>
              <a:gd name="connsiteY453" fmla="*/ 6036935 h 6858000"/>
              <a:gd name="connsiteX454" fmla="*/ 1072219 w 7472601"/>
              <a:gd name="connsiteY454" fmla="*/ 6169443 h 6858000"/>
              <a:gd name="connsiteX455" fmla="*/ 1074117 w 7472601"/>
              <a:gd name="connsiteY455" fmla="*/ 6170301 h 6858000"/>
              <a:gd name="connsiteX456" fmla="*/ 1083114 w 7472601"/>
              <a:gd name="connsiteY456" fmla="*/ 6174131 h 6858000"/>
              <a:gd name="connsiteX457" fmla="*/ 1543010 w 7472601"/>
              <a:gd name="connsiteY457" fmla="*/ 6191140 h 6858000"/>
              <a:gd name="connsiteX458" fmla="*/ 1551080 w 7472601"/>
              <a:gd name="connsiteY458" fmla="*/ 6195006 h 6858000"/>
              <a:gd name="connsiteX459" fmla="*/ 2345443 w 7472601"/>
              <a:gd name="connsiteY459" fmla="*/ 5549882 h 6858000"/>
              <a:gd name="connsiteX460" fmla="*/ 1721499 w 7472601"/>
              <a:gd name="connsiteY460" fmla="*/ 5599969 h 6858000"/>
              <a:gd name="connsiteX461" fmla="*/ 767716 w 7472601"/>
              <a:gd name="connsiteY461" fmla="*/ 5472768 h 6858000"/>
              <a:gd name="connsiteX462" fmla="*/ 722147 w 7472601"/>
              <a:gd name="connsiteY462" fmla="*/ 5393091 h 6858000"/>
              <a:gd name="connsiteX463" fmla="*/ 1485552 w 7472601"/>
              <a:gd name="connsiteY463" fmla="*/ 5313202 h 6858000"/>
              <a:gd name="connsiteX464" fmla="*/ 2143004 w 7472601"/>
              <a:gd name="connsiteY464" fmla="*/ 5402420 h 6858000"/>
              <a:gd name="connsiteX465" fmla="*/ 1933391 w 7472601"/>
              <a:gd name="connsiteY465" fmla="*/ 5156971 h 6858000"/>
              <a:gd name="connsiteX466" fmla="*/ 1827118 w 7472601"/>
              <a:gd name="connsiteY466" fmla="*/ 4968410 h 6858000"/>
              <a:gd name="connsiteX467" fmla="*/ 1837349 w 7472601"/>
              <a:gd name="connsiteY467" fmla="*/ 4956357 h 6858000"/>
              <a:gd name="connsiteX468" fmla="*/ 2162835 w 7472601"/>
              <a:gd name="connsiteY468" fmla="*/ 5187853 h 6858000"/>
              <a:gd name="connsiteX469" fmla="*/ 2257167 w 7472601"/>
              <a:gd name="connsiteY469" fmla="*/ 5462123 h 6858000"/>
              <a:gd name="connsiteX470" fmla="*/ 2261598 w 7472601"/>
              <a:gd name="connsiteY470" fmla="*/ 5467998 h 6858000"/>
              <a:gd name="connsiteX471" fmla="*/ 2437177 w 7472601"/>
              <a:gd name="connsiteY471" fmla="*/ 5479608 h 6858000"/>
              <a:gd name="connsiteX472" fmla="*/ 2445247 w 7472601"/>
              <a:gd name="connsiteY472" fmla="*/ 5483476 h 6858000"/>
              <a:gd name="connsiteX473" fmla="*/ 2743626 w 7472601"/>
              <a:gd name="connsiteY473" fmla="*/ 5304819 h 6858000"/>
              <a:gd name="connsiteX474" fmla="*/ 3048102 w 7472601"/>
              <a:gd name="connsiteY474" fmla="*/ 5150595 h 6858000"/>
              <a:gd name="connsiteX475" fmla="*/ 1799414 w 7472601"/>
              <a:gd name="connsiteY475" fmla="*/ 4694732 h 6858000"/>
              <a:gd name="connsiteX476" fmla="*/ 1771735 w 7472601"/>
              <a:gd name="connsiteY476" fmla="*/ 4619929 h 6858000"/>
              <a:gd name="connsiteX477" fmla="*/ 3104273 w 7472601"/>
              <a:gd name="connsiteY477" fmla="*/ 5076159 h 6858000"/>
              <a:gd name="connsiteX478" fmla="*/ 3113245 w 7472601"/>
              <a:gd name="connsiteY478" fmla="*/ 5090705 h 6858000"/>
              <a:gd name="connsiteX479" fmla="*/ 3126294 w 7472601"/>
              <a:gd name="connsiteY479" fmla="*/ 5114400 h 6858000"/>
              <a:gd name="connsiteX480" fmla="*/ 3937433 w 7472601"/>
              <a:gd name="connsiteY480" fmla="*/ 4830473 h 6858000"/>
              <a:gd name="connsiteX481" fmla="*/ 3590475 w 7472601"/>
              <a:gd name="connsiteY481" fmla="*/ 4597974 h 6858000"/>
              <a:gd name="connsiteX482" fmla="*/ 3100264 w 7472601"/>
              <a:gd name="connsiteY482" fmla="*/ 4579845 h 6858000"/>
              <a:gd name="connsiteX483" fmla="*/ 2183576 w 7472601"/>
              <a:gd name="connsiteY483" fmla="*/ 4227150 h 6858000"/>
              <a:gd name="connsiteX484" fmla="*/ 2151029 w 7472601"/>
              <a:gd name="connsiteY484" fmla="*/ 4146947 h 6858000"/>
              <a:gd name="connsiteX485" fmla="*/ 3563434 w 7472601"/>
              <a:gd name="connsiteY485" fmla="*/ 4469115 h 6858000"/>
              <a:gd name="connsiteX486" fmla="*/ 3177952 w 7472601"/>
              <a:gd name="connsiteY486" fmla="*/ 3657386 h 6858000"/>
              <a:gd name="connsiteX487" fmla="*/ 3189263 w 7472601"/>
              <a:gd name="connsiteY487" fmla="*/ 3625726 h 6858000"/>
              <a:gd name="connsiteX488" fmla="*/ 3560912 w 7472601"/>
              <a:gd name="connsiteY488" fmla="*/ 4079863 h 6858000"/>
              <a:gd name="connsiteX489" fmla="*/ 3626636 w 7472601"/>
              <a:gd name="connsiteY489" fmla="*/ 4512230 h 6858000"/>
              <a:gd name="connsiteX490" fmla="*/ 3653088 w 7472601"/>
              <a:gd name="connsiteY490" fmla="*/ 4521417 h 6858000"/>
              <a:gd name="connsiteX491" fmla="*/ 3988128 w 7472601"/>
              <a:gd name="connsiteY491" fmla="*/ 4817267 h 6858000"/>
              <a:gd name="connsiteX492" fmla="*/ 4830582 w 7472601"/>
              <a:gd name="connsiteY492" fmla="*/ 4676000 h 6858000"/>
              <a:gd name="connsiteX493" fmla="*/ 4830100 w 7472601"/>
              <a:gd name="connsiteY493" fmla="*/ 4675554 h 6858000"/>
              <a:gd name="connsiteX494" fmla="*/ 4036318 w 7472601"/>
              <a:gd name="connsiteY494" fmla="*/ 4147013 h 6858000"/>
              <a:gd name="connsiteX495" fmla="*/ 3432098 w 7472601"/>
              <a:gd name="connsiteY495" fmla="*/ 3537312 h 6858000"/>
              <a:gd name="connsiteX496" fmla="*/ 3446761 w 7472601"/>
              <a:gd name="connsiteY496" fmla="*/ 3461278 h 6858000"/>
              <a:gd name="connsiteX497" fmla="*/ 4419733 w 7472601"/>
              <a:gd name="connsiteY497" fmla="*/ 3963555 h 6858000"/>
              <a:gd name="connsiteX498" fmla="*/ 4781371 w 7472601"/>
              <a:gd name="connsiteY498" fmla="*/ 4458604 h 6858000"/>
              <a:gd name="connsiteX499" fmla="*/ 4780440 w 7472601"/>
              <a:gd name="connsiteY499" fmla="*/ 4470290 h 6858000"/>
              <a:gd name="connsiteX500" fmla="*/ 4898954 w 7472601"/>
              <a:gd name="connsiteY500" fmla="*/ 4662092 h 6858000"/>
              <a:gd name="connsiteX501" fmla="*/ 4900699 w 7472601"/>
              <a:gd name="connsiteY501" fmla="*/ 4670867 h 6858000"/>
              <a:gd name="connsiteX502" fmla="*/ 5714511 w 7472601"/>
              <a:gd name="connsiteY502" fmla="*/ 4663483 h 6858000"/>
              <a:gd name="connsiteX503" fmla="*/ 5464793 w 7472601"/>
              <a:gd name="connsiteY503" fmla="*/ 4393556 h 6858000"/>
              <a:gd name="connsiteX504" fmla="*/ 5461897 w 7472601"/>
              <a:gd name="connsiteY504" fmla="*/ 4390879 h 6858000"/>
              <a:gd name="connsiteX505" fmla="*/ 4294126 w 7472601"/>
              <a:gd name="connsiteY505" fmla="*/ 3303048 h 6858000"/>
              <a:gd name="connsiteX506" fmla="*/ 4305321 w 7472601"/>
              <a:gd name="connsiteY506" fmla="*/ 3256953 h 6858000"/>
              <a:gd name="connsiteX507" fmla="*/ 4949299 w 7472601"/>
              <a:gd name="connsiteY507" fmla="*/ 3766336 h 6858000"/>
              <a:gd name="connsiteX508" fmla="*/ 5291452 w 7472601"/>
              <a:gd name="connsiteY508" fmla="*/ 4076801 h 6858000"/>
              <a:gd name="connsiteX509" fmla="*/ 5434998 w 7472601"/>
              <a:gd name="connsiteY509" fmla="*/ 4254100 h 6858000"/>
              <a:gd name="connsiteX510" fmla="*/ 5351015 w 7472601"/>
              <a:gd name="connsiteY510" fmla="*/ 3760989 h 6858000"/>
              <a:gd name="connsiteX511" fmla="*/ 5413780 w 7472601"/>
              <a:gd name="connsiteY511" fmla="*/ 2966265 h 6858000"/>
              <a:gd name="connsiteX512" fmla="*/ 5425627 w 7472601"/>
              <a:gd name="connsiteY512" fmla="*/ 2954192 h 6858000"/>
              <a:gd name="connsiteX513" fmla="*/ 6604735 w 7472601"/>
              <a:gd name="connsiteY513" fmla="*/ 2041381 h 6858000"/>
              <a:gd name="connsiteX514" fmla="*/ 7204487 w 7472601"/>
              <a:gd name="connsiteY514" fmla="*/ 2742112 h 6858000"/>
              <a:gd name="connsiteX515" fmla="*/ 7131592 w 7472601"/>
              <a:gd name="connsiteY515" fmla="*/ 2672096 h 6858000"/>
              <a:gd name="connsiteX516" fmla="*/ 6996344 w 7472601"/>
              <a:gd name="connsiteY516" fmla="*/ 2518310 h 6858000"/>
              <a:gd name="connsiteX517" fmla="*/ 6735495 w 7472601"/>
              <a:gd name="connsiteY517" fmla="*/ 2196890 h 6858000"/>
              <a:gd name="connsiteX518" fmla="*/ 6721901 w 7472601"/>
              <a:gd name="connsiteY518" fmla="*/ 2179274 h 6858000"/>
              <a:gd name="connsiteX519" fmla="*/ 6604735 w 7472601"/>
              <a:gd name="connsiteY519" fmla="*/ 2041381 h 6858000"/>
              <a:gd name="connsiteX520" fmla="*/ 6591670 w 7472601"/>
              <a:gd name="connsiteY520" fmla="*/ 1988277 h 6858000"/>
              <a:gd name="connsiteX521" fmla="*/ 6747349 w 7472601"/>
              <a:gd name="connsiteY521" fmla="*/ 2160069 h 6858000"/>
              <a:gd name="connsiteX522" fmla="*/ 6760943 w 7472601"/>
              <a:gd name="connsiteY522" fmla="*/ 2177686 h 6858000"/>
              <a:gd name="connsiteX523" fmla="*/ 7021065 w 7472601"/>
              <a:gd name="connsiteY523" fmla="*/ 2498102 h 6858000"/>
              <a:gd name="connsiteX524" fmla="*/ 7155223 w 7472601"/>
              <a:gd name="connsiteY524" fmla="*/ 2650386 h 6858000"/>
              <a:gd name="connsiteX525" fmla="*/ 7203167 w 7472601"/>
              <a:gd name="connsiteY525" fmla="*/ 2697288 h 6858000"/>
              <a:gd name="connsiteX526" fmla="*/ 6937703 w 7472601"/>
              <a:gd name="connsiteY526" fmla="*/ 2321981 h 6858000"/>
              <a:gd name="connsiteX527" fmla="*/ 6591670 w 7472601"/>
              <a:gd name="connsiteY527" fmla="*/ 1988277 h 6858000"/>
              <a:gd name="connsiteX528" fmla="*/ 5798671 w 7472601"/>
              <a:gd name="connsiteY528" fmla="*/ 1981601 h 6858000"/>
              <a:gd name="connsiteX529" fmla="*/ 5754709 w 7472601"/>
              <a:gd name="connsiteY529" fmla="*/ 2071454 h 6858000"/>
              <a:gd name="connsiteX530" fmla="*/ 5763044 w 7472601"/>
              <a:gd name="connsiteY530" fmla="*/ 2842206 h 6858000"/>
              <a:gd name="connsiteX531" fmla="*/ 5764974 w 7472601"/>
              <a:gd name="connsiteY531" fmla="*/ 2799609 h 6858000"/>
              <a:gd name="connsiteX532" fmla="*/ 5767665 w 7472601"/>
              <a:gd name="connsiteY532" fmla="*/ 2666409 h 6858000"/>
              <a:gd name="connsiteX533" fmla="*/ 5763055 w 7472601"/>
              <a:gd name="connsiteY533" fmla="*/ 2579705 h 6858000"/>
              <a:gd name="connsiteX534" fmla="*/ 5758079 w 7472601"/>
              <a:gd name="connsiteY534" fmla="*/ 2492508 h 6858000"/>
              <a:gd name="connsiteX535" fmla="*/ 5779325 w 7472601"/>
              <a:gd name="connsiteY535" fmla="*/ 2197069 h 6858000"/>
              <a:gd name="connsiteX536" fmla="*/ 5798671 w 7472601"/>
              <a:gd name="connsiteY536" fmla="*/ 1981601 h 6858000"/>
              <a:gd name="connsiteX537" fmla="*/ 5829202 w 7472601"/>
              <a:gd name="connsiteY537" fmla="*/ 1971679 h 6858000"/>
              <a:gd name="connsiteX538" fmla="*/ 5809558 w 7472601"/>
              <a:gd name="connsiteY538" fmla="*/ 2198043 h 6858000"/>
              <a:gd name="connsiteX539" fmla="*/ 5788653 w 7472601"/>
              <a:gd name="connsiteY539" fmla="*/ 2489430 h 6858000"/>
              <a:gd name="connsiteX540" fmla="*/ 5793439 w 7472601"/>
              <a:gd name="connsiteY540" fmla="*/ 2575235 h 6858000"/>
              <a:gd name="connsiteX541" fmla="*/ 5796837 w 7472601"/>
              <a:gd name="connsiteY541" fmla="*/ 2637633 h 6858000"/>
              <a:gd name="connsiteX542" fmla="*/ 5818614 w 7472601"/>
              <a:gd name="connsiteY542" fmla="*/ 2473055 h 6858000"/>
              <a:gd name="connsiteX543" fmla="*/ 5829202 w 7472601"/>
              <a:gd name="connsiteY543" fmla="*/ 1971679 h 6858000"/>
              <a:gd name="connsiteX544" fmla="*/ 5911389 w 7472601"/>
              <a:gd name="connsiteY544" fmla="*/ 1898371 h 6858000"/>
              <a:gd name="connsiteX545" fmla="*/ 6237627 w 7472601"/>
              <a:gd name="connsiteY545" fmla="*/ 2231921 h 6858000"/>
              <a:gd name="connsiteX546" fmla="*/ 5911389 w 7472601"/>
              <a:gd name="connsiteY546" fmla="*/ 1898371 h 6858000"/>
              <a:gd name="connsiteX547" fmla="*/ 6944437 w 7472601"/>
              <a:gd name="connsiteY547" fmla="*/ 1575402 h 6858000"/>
              <a:gd name="connsiteX548" fmla="*/ 6304730 w 7472601"/>
              <a:gd name="connsiteY548" fmla="*/ 1766654 h 6858000"/>
              <a:gd name="connsiteX549" fmla="*/ 6944437 w 7472601"/>
              <a:gd name="connsiteY549" fmla="*/ 1575402 h 6858000"/>
              <a:gd name="connsiteX550" fmla="*/ 7019523 w 7472601"/>
              <a:gd name="connsiteY550" fmla="*/ 1519450 h 6858000"/>
              <a:gd name="connsiteX551" fmla="*/ 6298091 w 7472601"/>
              <a:gd name="connsiteY551" fmla="*/ 1737122 h 6858000"/>
              <a:gd name="connsiteX552" fmla="*/ 7019523 w 7472601"/>
              <a:gd name="connsiteY552" fmla="*/ 1519450 h 6858000"/>
              <a:gd name="connsiteX553" fmla="*/ 2399523 w 7472601"/>
              <a:gd name="connsiteY553" fmla="*/ 1428234 h 6858000"/>
              <a:gd name="connsiteX554" fmla="*/ 2224982 w 7472601"/>
              <a:gd name="connsiteY554" fmla="*/ 1826201 h 6858000"/>
              <a:gd name="connsiteX555" fmla="*/ 2096099 w 7472601"/>
              <a:gd name="connsiteY555" fmla="*/ 2345900 h 6858000"/>
              <a:gd name="connsiteX556" fmla="*/ 2283317 w 7472601"/>
              <a:gd name="connsiteY556" fmla="*/ 1796925 h 6858000"/>
              <a:gd name="connsiteX557" fmla="*/ 2399523 w 7472601"/>
              <a:gd name="connsiteY557" fmla="*/ 1428234 h 6858000"/>
              <a:gd name="connsiteX558" fmla="*/ 2448558 w 7472601"/>
              <a:gd name="connsiteY558" fmla="*/ 1373435 h 6858000"/>
              <a:gd name="connsiteX559" fmla="*/ 2312521 w 7472601"/>
              <a:gd name="connsiteY559" fmla="*/ 1806140 h 6858000"/>
              <a:gd name="connsiteX560" fmla="*/ 2127533 w 7472601"/>
              <a:gd name="connsiteY560" fmla="*/ 2348380 h 6858000"/>
              <a:gd name="connsiteX561" fmla="*/ 2358080 w 7472601"/>
              <a:gd name="connsiteY561" fmla="*/ 1866134 h 6858000"/>
              <a:gd name="connsiteX562" fmla="*/ 2407436 w 7472601"/>
              <a:gd name="connsiteY562" fmla="*/ 1651070 h 6858000"/>
              <a:gd name="connsiteX563" fmla="*/ 2448558 w 7472601"/>
              <a:gd name="connsiteY563" fmla="*/ 1373435 h 6858000"/>
              <a:gd name="connsiteX564" fmla="*/ 278707 w 7472601"/>
              <a:gd name="connsiteY564" fmla="*/ 1352270 h 6858000"/>
              <a:gd name="connsiteX565" fmla="*/ 321570 w 7472601"/>
              <a:gd name="connsiteY565" fmla="*/ 1861610 h 6858000"/>
              <a:gd name="connsiteX566" fmla="*/ 294281 w 7472601"/>
              <a:gd name="connsiteY566" fmla="*/ 1440658 h 6858000"/>
              <a:gd name="connsiteX567" fmla="*/ 278707 w 7472601"/>
              <a:gd name="connsiteY567" fmla="*/ 1352270 h 6858000"/>
              <a:gd name="connsiteX568" fmla="*/ 1423821 w 7472601"/>
              <a:gd name="connsiteY568" fmla="*/ 1351958 h 6858000"/>
              <a:gd name="connsiteX569" fmla="*/ 1638521 w 7472601"/>
              <a:gd name="connsiteY569" fmla="*/ 1908470 h 6858000"/>
              <a:gd name="connsiteX570" fmla="*/ 1754199 w 7472601"/>
              <a:gd name="connsiteY570" fmla="*/ 2149284 h 6858000"/>
              <a:gd name="connsiteX571" fmla="*/ 1908359 w 7472601"/>
              <a:gd name="connsiteY571" fmla="*/ 2364988 h 6858000"/>
              <a:gd name="connsiteX572" fmla="*/ 1647661 w 7472601"/>
              <a:gd name="connsiteY572" fmla="*/ 1825945 h 6858000"/>
              <a:gd name="connsiteX573" fmla="*/ 1423821 w 7472601"/>
              <a:gd name="connsiteY573" fmla="*/ 1351958 h 6858000"/>
              <a:gd name="connsiteX574" fmla="*/ 1431890 w 7472601"/>
              <a:gd name="connsiteY574" fmla="*/ 1306475 h 6858000"/>
              <a:gd name="connsiteX575" fmla="*/ 1507597 w 7472601"/>
              <a:gd name="connsiteY575" fmla="*/ 1446132 h 6858000"/>
              <a:gd name="connsiteX576" fmla="*/ 1674586 w 7472601"/>
              <a:gd name="connsiteY576" fmla="*/ 1813832 h 6858000"/>
              <a:gd name="connsiteX577" fmla="*/ 1815950 w 7472601"/>
              <a:gd name="connsiteY577" fmla="*/ 2128564 h 6858000"/>
              <a:gd name="connsiteX578" fmla="*/ 1984242 w 7472601"/>
              <a:gd name="connsiteY578" fmla="*/ 2430829 h 6858000"/>
              <a:gd name="connsiteX579" fmla="*/ 2014023 w 7472601"/>
              <a:gd name="connsiteY579" fmla="*/ 2450995 h 6858000"/>
              <a:gd name="connsiteX580" fmla="*/ 1747337 w 7472601"/>
              <a:gd name="connsiteY580" fmla="*/ 1855264 h 6858000"/>
              <a:gd name="connsiteX581" fmla="*/ 1533749 w 7472601"/>
              <a:gd name="connsiteY581" fmla="*/ 1478656 h 6858000"/>
              <a:gd name="connsiteX582" fmla="*/ 1431890 w 7472601"/>
              <a:gd name="connsiteY582" fmla="*/ 1306475 h 6858000"/>
              <a:gd name="connsiteX583" fmla="*/ 5052692 w 7472601"/>
              <a:gd name="connsiteY583" fmla="*/ 1292994 h 6858000"/>
              <a:gd name="connsiteX584" fmla="*/ 5200661 w 7472601"/>
              <a:gd name="connsiteY584" fmla="*/ 1635186 h 6858000"/>
              <a:gd name="connsiteX585" fmla="*/ 5297138 w 7472601"/>
              <a:gd name="connsiteY585" fmla="*/ 1906351 h 6858000"/>
              <a:gd name="connsiteX586" fmla="*/ 5052692 w 7472601"/>
              <a:gd name="connsiteY586" fmla="*/ 1292994 h 6858000"/>
              <a:gd name="connsiteX587" fmla="*/ 5009948 w 7472601"/>
              <a:gd name="connsiteY587" fmla="*/ 1273619 h 6858000"/>
              <a:gd name="connsiteX588" fmla="*/ 5121777 w 7472601"/>
              <a:gd name="connsiteY588" fmla="*/ 1654213 h 6858000"/>
              <a:gd name="connsiteX589" fmla="*/ 5293545 w 7472601"/>
              <a:gd name="connsiteY589" fmla="*/ 2072247 h 6858000"/>
              <a:gd name="connsiteX590" fmla="*/ 5294042 w 7472601"/>
              <a:gd name="connsiteY590" fmla="*/ 2065019 h 6858000"/>
              <a:gd name="connsiteX591" fmla="*/ 5171936 w 7472601"/>
              <a:gd name="connsiteY591" fmla="*/ 1647613 h 6858000"/>
              <a:gd name="connsiteX592" fmla="*/ 5009948 w 7472601"/>
              <a:gd name="connsiteY592" fmla="*/ 1273619 h 6858000"/>
              <a:gd name="connsiteX593" fmla="*/ 655236 w 7472601"/>
              <a:gd name="connsiteY593" fmla="*/ 1268632 h 6858000"/>
              <a:gd name="connsiteX594" fmla="*/ 839521 w 7472601"/>
              <a:gd name="connsiteY594" fmla="*/ 1685315 h 6858000"/>
              <a:gd name="connsiteX595" fmla="*/ 1109416 w 7472601"/>
              <a:gd name="connsiteY595" fmla="*/ 2061663 h 6858000"/>
              <a:gd name="connsiteX596" fmla="*/ 1298300 w 7472601"/>
              <a:gd name="connsiteY596" fmla="*/ 2247742 h 6858000"/>
              <a:gd name="connsiteX597" fmla="*/ 1125871 w 7472601"/>
              <a:gd name="connsiteY597" fmla="*/ 1989513 h 6858000"/>
              <a:gd name="connsiteX598" fmla="*/ 981574 w 7472601"/>
              <a:gd name="connsiteY598" fmla="*/ 1783157 h 6858000"/>
              <a:gd name="connsiteX599" fmla="*/ 922198 w 7472601"/>
              <a:gd name="connsiteY599" fmla="*/ 1677437 h 6858000"/>
              <a:gd name="connsiteX600" fmla="*/ 869293 w 7472601"/>
              <a:gd name="connsiteY600" fmla="*/ 1583214 h 6858000"/>
              <a:gd name="connsiteX601" fmla="*/ 751431 w 7472601"/>
              <a:gd name="connsiteY601" fmla="*/ 1405731 h 6858000"/>
              <a:gd name="connsiteX602" fmla="*/ 655236 w 7472601"/>
              <a:gd name="connsiteY602" fmla="*/ 1268632 h 6858000"/>
              <a:gd name="connsiteX603" fmla="*/ 6516292 w 7472601"/>
              <a:gd name="connsiteY603" fmla="*/ 1263064 h 6858000"/>
              <a:gd name="connsiteX604" fmla="*/ 5736320 w 7472601"/>
              <a:gd name="connsiteY604" fmla="*/ 1501803 h 6858000"/>
              <a:gd name="connsiteX605" fmla="*/ 6516292 w 7472601"/>
              <a:gd name="connsiteY605" fmla="*/ 1263064 h 6858000"/>
              <a:gd name="connsiteX606" fmla="*/ 291466 w 7472601"/>
              <a:gd name="connsiteY606" fmla="*/ 1250369 h 6858000"/>
              <a:gd name="connsiteX607" fmla="*/ 323180 w 7472601"/>
              <a:gd name="connsiteY607" fmla="*/ 1435283 h 6858000"/>
              <a:gd name="connsiteX608" fmla="*/ 349381 w 7472601"/>
              <a:gd name="connsiteY608" fmla="*/ 1875041 h 6858000"/>
              <a:gd name="connsiteX609" fmla="*/ 374363 w 7472601"/>
              <a:gd name="connsiteY609" fmla="*/ 1506494 h 6858000"/>
              <a:gd name="connsiteX610" fmla="*/ 302168 w 7472601"/>
              <a:gd name="connsiteY610" fmla="*/ 1274495 h 6858000"/>
              <a:gd name="connsiteX611" fmla="*/ 291466 w 7472601"/>
              <a:gd name="connsiteY611" fmla="*/ 1250369 h 6858000"/>
              <a:gd name="connsiteX612" fmla="*/ 678222 w 7472601"/>
              <a:gd name="connsiteY612" fmla="*/ 1248670 h 6858000"/>
              <a:gd name="connsiteX613" fmla="*/ 775536 w 7472601"/>
              <a:gd name="connsiteY613" fmla="*/ 1388015 h 6858000"/>
              <a:gd name="connsiteX614" fmla="*/ 894529 w 7472601"/>
              <a:gd name="connsiteY614" fmla="*/ 1567739 h 6858000"/>
              <a:gd name="connsiteX615" fmla="*/ 948000 w 7472601"/>
              <a:gd name="connsiteY615" fmla="*/ 1663088 h 6858000"/>
              <a:gd name="connsiteX616" fmla="*/ 1006812 w 7472601"/>
              <a:gd name="connsiteY616" fmla="*/ 1767683 h 6858000"/>
              <a:gd name="connsiteX617" fmla="*/ 1149133 w 7472601"/>
              <a:gd name="connsiteY617" fmla="*/ 1971513 h 6858000"/>
              <a:gd name="connsiteX618" fmla="*/ 1333952 w 7472601"/>
              <a:gd name="connsiteY618" fmla="*/ 2251620 h 6858000"/>
              <a:gd name="connsiteX619" fmla="*/ 1337329 w 7472601"/>
              <a:gd name="connsiteY619" fmla="*/ 2258350 h 6858000"/>
              <a:gd name="connsiteX620" fmla="*/ 1014726 w 7472601"/>
              <a:gd name="connsiteY620" fmla="*/ 1615556 h 6858000"/>
              <a:gd name="connsiteX621" fmla="*/ 678222 w 7472601"/>
              <a:gd name="connsiteY621" fmla="*/ 1248670 h 6858000"/>
              <a:gd name="connsiteX622" fmla="*/ 6691602 w 7472601"/>
              <a:gd name="connsiteY622" fmla="*/ 1140573 h 6858000"/>
              <a:gd name="connsiteX623" fmla="*/ 6571100 w 7472601"/>
              <a:gd name="connsiteY623" fmla="*/ 1183662 h 6858000"/>
              <a:gd name="connsiteX624" fmla="*/ 6241687 w 7472601"/>
              <a:gd name="connsiteY624" fmla="*/ 1257600 h 6858000"/>
              <a:gd name="connsiteX625" fmla="*/ 5693009 w 7472601"/>
              <a:gd name="connsiteY625" fmla="*/ 1478256 h 6858000"/>
              <a:gd name="connsiteX626" fmla="*/ 6548420 w 7472601"/>
              <a:gd name="connsiteY626" fmla="*/ 1214599 h 6858000"/>
              <a:gd name="connsiteX627" fmla="*/ 6605473 w 7472601"/>
              <a:gd name="connsiteY627" fmla="*/ 1184686 h 6858000"/>
              <a:gd name="connsiteX628" fmla="*/ 6691602 w 7472601"/>
              <a:gd name="connsiteY628" fmla="*/ 1140573 h 6858000"/>
              <a:gd name="connsiteX629" fmla="*/ 4002475 w 7472601"/>
              <a:gd name="connsiteY629" fmla="*/ 1037802 h 6858000"/>
              <a:gd name="connsiteX630" fmla="*/ 4000324 w 7472601"/>
              <a:gd name="connsiteY630" fmla="*/ 1039362 h 6858000"/>
              <a:gd name="connsiteX631" fmla="*/ 4002862 w 7472601"/>
              <a:gd name="connsiteY631" fmla="*/ 1042866 h 6858000"/>
              <a:gd name="connsiteX632" fmla="*/ 4002475 w 7472601"/>
              <a:gd name="connsiteY632" fmla="*/ 1037802 h 6858000"/>
              <a:gd name="connsiteX633" fmla="*/ 506322 w 7472601"/>
              <a:gd name="connsiteY633" fmla="*/ 1020997 h 6858000"/>
              <a:gd name="connsiteX634" fmla="*/ 533068 w 7472601"/>
              <a:gd name="connsiteY634" fmla="*/ 1029409 h 6858000"/>
              <a:gd name="connsiteX635" fmla="*/ 1232525 w 7472601"/>
              <a:gd name="connsiteY635" fmla="*/ 1804675 h 6858000"/>
              <a:gd name="connsiteX636" fmla="*/ 1388858 w 7472601"/>
              <a:gd name="connsiteY636" fmla="*/ 2368011 h 6858000"/>
              <a:gd name="connsiteX637" fmla="*/ 1384098 w 7472601"/>
              <a:gd name="connsiteY637" fmla="*/ 2378125 h 6858000"/>
              <a:gd name="connsiteX638" fmla="*/ 1425393 w 7472601"/>
              <a:gd name="connsiteY638" fmla="*/ 2589124 h 6858000"/>
              <a:gd name="connsiteX639" fmla="*/ 1424001 w 7472601"/>
              <a:gd name="connsiteY639" fmla="*/ 2597541 h 6858000"/>
              <a:gd name="connsiteX640" fmla="*/ 2152729 w 7472601"/>
              <a:gd name="connsiteY640" fmla="*/ 2864487 h 6858000"/>
              <a:gd name="connsiteX641" fmla="*/ 2020609 w 7472601"/>
              <a:gd name="connsiteY641" fmla="*/ 2539671 h 6858000"/>
              <a:gd name="connsiteX642" fmla="*/ 2018920 w 7472601"/>
              <a:gd name="connsiteY642" fmla="*/ 2536309 h 6858000"/>
              <a:gd name="connsiteX643" fmla="*/ 1342441 w 7472601"/>
              <a:gd name="connsiteY643" fmla="*/ 1173017 h 6858000"/>
              <a:gd name="connsiteX644" fmla="*/ 1367925 w 7472601"/>
              <a:gd name="connsiteY644" fmla="*/ 1135648 h 6858000"/>
              <a:gd name="connsiteX645" fmla="*/ 1771401 w 7472601"/>
              <a:gd name="connsiteY645" fmla="*/ 1806673 h 6858000"/>
              <a:gd name="connsiteX646" fmla="*/ 1972385 w 7472601"/>
              <a:gd name="connsiteY646" fmla="*/ 2198735 h 6858000"/>
              <a:gd name="connsiteX647" fmla="*/ 2040892 w 7472601"/>
              <a:gd name="connsiteY647" fmla="*/ 2405205 h 6858000"/>
              <a:gd name="connsiteX648" fmla="*/ 2131689 w 7472601"/>
              <a:gd name="connsiteY648" fmla="*/ 1936926 h 6858000"/>
              <a:gd name="connsiteX649" fmla="*/ 2454820 w 7472601"/>
              <a:gd name="connsiteY649" fmla="*/ 1248808 h 6858000"/>
              <a:gd name="connsiteX650" fmla="*/ 2492512 w 7472601"/>
              <a:gd name="connsiteY650" fmla="*/ 1302920 h 6858000"/>
              <a:gd name="connsiteX651" fmla="*/ 2081216 w 7472601"/>
              <a:gd name="connsiteY651" fmla="*/ 2527513 h 6858000"/>
              <a:gd name="connsiteX652" fmla="*/ 2081211 w 7472601"/>
              <a:gd name="connsiteY652" fmla="*/ 2528916 h 6858000"/>
              <a:gd name="connsiteX653" fmla="*/ 2199067 w 7472601"/>
              <a:gd name="connsiteY653" fmla="*/ 2884061 h 6858000"/>
              <a:gd name="connsiteX654" fmla="*/ 3192586 w 7472601"/>
              <a:gd name="connsiteY654" fmla="*/ 3411496 h 6858000"/>
              <a:gd name="connsiteX655" fmla="*/ 3182620 w 7472601"/>
              <a:gd name="connsiteY655" fmla="*/ 3483279 h 6858000"/>
              <a:gd name="connsiteX656" fmla="*/ 2435119 w 7472601"/>
              <a:gd name="connsiteY656" fmla="*/ 3080173 h 6858000"/>
              <a:gd name="connsiteX657" fmla="*/ 2410152 w 7472601"/>
              <a:gd name="connsiteY657" fmla="*/ 3063751 h 6858000"/>
              <a:gd name="connsiteX658" fmla="*/ 2408099 w 7472601"/>
              <a:gd name="connsiteY658" fmla="*/ 3064403 h 6858000"/>
              <a:gd name="connsiteX659" fmla="*/ 2407218 w 7472601"/>
              <a:gd name="connsiteY659" fmla="*/ 3070324 h 6858000"/>
              <a:gd name="connsiteX660" fmla="*/ 2380138 w 7472601"/>
              <a:gd name="connsiteY660" fmla="*/ 3099341 h 6858000"/>
              <a:gd name="connsiteX661" fmla="*/ 1765923 w 7472601"/>
              <a:gd name="connsiteY661" fmla="*/ 3581043 h 6858000"/>
              <a:gd name="connsiteX662" fmla="*/ 1702258 w 7472601"/>
              <a:gd name="connsiteY662" fmla="*/ 3612286 h 6858000"/>
              <a:gd name="connsiteX663" fmla="*/ 1538370 w 7472601"/>
              <a:gd name="connsiteY663" fmla="*/ 3811804 h 6858000"/>
              <a:gd name="connsiteX664" fmla="*/ 542867 w 7472601"/>
              <a:gd name="connsiteY664" fmla="*/ 4944092 h 6858000"/>
              <a:gd name="connsiteX665" fmla="*/ 515800 w 7472601"/>
              <a:gd name="connsiteY665" fmla="*/ 4862180 h 6858000"/>
              <a:gd name="connsiteX666" fmla="*/ 909145 w 7472601"/>
              <a:gd name="connsiteY666" fmla="*/ 4199225 h 6858000"/>
              <a:gd name="connsiteX667" fmla="*/ 1214067 w 7472601"/>
              <a:gd name="connsiteY667" fmla="*/ 3908561 h 6858000"/>
              <a:gd name="connsiteX668" fmla="*/ 640967 w 7472601"/>
              <a:gd name="connsiteY668" fmla="*/ 4105601 h 6858000"/>
              <a:gd name="connsiteX669" fmla="*/ 112563 w 7472601"/>
              <a:gd name="connsiteY669" fmla="*/ 4396952 h 6858000"/>
              <a:gd name="connsiteX670" fmla="*/ 0 w 7472601"/>
              <a:gd name="connsiteY670" fmla="*/ 4466006 h 6858000"/>
              <a:gd name="connsiteX671" fmla="*/ 0 w 7472601"/>
              <a:gd name="connsiteY671" fmla="*/ 4233763 h 6858000"/>
              <a:gd name="connsiteX672" fmla="*/ 36881 w 7472601"/>
              <a:gd name="connsiteY672" fmla="*/ 4200118 h 6858000"/>
              <a:gd name="connsiteX673" fmla="*/ 910534 w 7472601"/>
              <a:gd name="connsiteY673" fmla="*/ 3629753 h 6858000"/>
              <a:gd name="connsiteX674" fmla="*/ 1578717 w 7472601"/>
              <a:gd name="connsiteY674" fmla="*/ 3575982 h 6858000"/>
              <a:gd name="connsiteX675" fmla="*/ 2338780 w 7472601"/>
              <a:gd name="connsiteY675" fmla="*/ 3033725 h 6858000"/>
              <a:gd name="connsiteX676" fmla="*/ 1807991 w 7472601"/>
              <a:gd name="connsiteY676" fmla="*/ 2807184 h 6858000"/>
              <a:gd name="connsiteX677" fmla="*/ 1416358 w 7472601"/>
              <a:gd name="connsiteY677" fmla="*/ 3112571 h 6858000"/>
              <a:gd name="connsiteX678" fmla="*/ 939066 w 7472601"/>
              <a:gd name="connsiteY678" fmla="*/ 3378798 h 6858000"/>
              <a:gd name="connsiteX679" fmla="*/ 115099 w 7472601"/>
              <a:gd name="connsiteY679" fmla="*/ 3607650 h 6858000"/>
              <a:gd name="connsiteX680" fmla="*/ 97284 w 7472601"/>
              <a:gd name="connsiteY680" fmla="*/ 3520393 h 6858000"/>
              <a:gd name="connsiteX681" fmla="*/ 922050 w 7472601"/>
              <a:gd name="connsiteY681" fmla="*/ 3074867 h 6858000"/>
              <a:gd name="connsiteX682" fmla="*/ 1405265 w 7472601"/>
              <a:gd name="connsiteY682" fmla="*/ 3016319 h 6858000"/>
              <a:gd name="connsiteX683" fmla="*/ 1407512 w 7472601"/>
              <a:gd name="connsiteY683" fmla="*/ 3018001 h 6858000"/>
              <a:gd name="connsiteX684" fmla="*/ 1726266 w 7472601"/>
              <a:gd name="connsiteY684" fmla="*/ 2777274 h 6858000"/>
              <a:gd name="connsiteX685" fmla="*/ 625390 w 7472601"/>
              <a:gd name="connsiteY685" fmla="*/ 2514541 h 6858000"/>
              <a:gd name="connsiteX686" fmla="*/ 619799 w 7472601"/>
              <a:gd name="connsiteY686" fmla="*/ 2527180 h 6858000"/>
              <a:gd name="connsiteX687" fmla="*/ 310030 w 7472601"/>
              <a:gd name="connsiteY687" fmla="*/ 2771818 h 6858000"/>
              <a:gd name="connsiteX688" fmla="*/ 173877 w 7472601"/>
              <a:gd name="connsiteY688" fmla="*/ 2937056 h 6858000"/>
              <a:gd name="connsiteX689" fmla="*/ 77889 w 7472601"/>
              <a:gd name="connsiteY689" fmla="*/ 3138440 h 6858000"/>
              <a:gd name="connsiteX690" fmla="*/ 0 w 7472601"/>
              <a:gd name="connsiteY690" fmla="*/ 3271395 h 6858000"/>
              <a:gd name="connsiteX691" fmla="*/ 0 w 7472601"/>
              <a:gd name="connsiteY691" fmla="*/ 3153002 h 6858000"/>
              <a:gd name="connsiteX692" fmla="*/ 2386 w 7472601"/>
              <a:gd name="connsiteY692" fmla="*/ 3149203 h 6858000"/>
              <a:gd name="connsiteX693" fmla="*/ 89753 w 7472601"/>
              <a:gd name="connsiteY693" fmla="*/ 2987702 h 6858000"/>
              <a:gd name="connsiteX694" fmla="*/ 76869 w 7472601"/>
              <a:gd name="connsiteY694" fmla="*/ 3005404 h 6858000"/>
              <a:gd name="connsiteX695" fmla="*/ 32049 w 7472601"/>
              <a:gd name="connsiteY695" fmla="*/ 3065814 h 6858000"/>
              <a:gd name="connsiteX696" fmla="*/ 0 w 7472601"/>
              <a:gd name="connsiteY696" fmla="*/ 3108744 h 6858000"/>
              <a:gd name="connsiteX697" fmla="*/ 0 w 7472601"/>
              <a:gd name="connsiteY697" fmla="*/ 3058059 h 6858000"/>
              <a:gd name="connsiteX698" fmla="*/ 7610 w 7472601"/>
              <a:gd name="connsiteY698" fmla="*/ 3047889 h 6858000"/>
              <a:gd name="connsiteX699" fmla="*/ 52419 w 7472601"/>
              <a:gd name="connsiteY699" fmla="*/ 2987479 h 6858000"/>
              <a:gd name="connsiteX700" fmla="*/ 59142 w 7472601"/>
              <a:gd name="connsiteY700" fmla="*/ 2978488 h 6858000"/>
              <a:gd name="connsiteX701" fmla="*/ 0 w 7472601"/>
              <a:gd name="connsiteY701" fmla="*/ 3015334 h 6858000"/>
              <a:gd name="connsiteX702" fmla="*/ 0 w 7472601"/>
              <a:gd name="connsiteY702" fmla="*/ 2914286 h 6858000"/>
              <a:gd name="connsiteX703" fmla="*/ 36383 w 7472601"/>
              <a:gd name="connsiteY703" fmla="*/ 2901128 h 6858000"/>
              <a:gd name="connsiteX704" fmla="*/ 156329 w 7472601"/>
              <a:gd name="connsiteY704" fmla="*/ 2840533 h 6858000"/>
              <a:gd name="connsiteX705" fmla="*/ 358355 w 7472601"/>
              <a:gd name="connsiteY705" fmla="*/ 2620471 h 6858000"/>
              <a:gd name="connsiteX706" fmla="*/ 510577 w 7472601"/>
              <a:gd name="connsiteY706" fmla="*/ 2501244 h 6858000"/>
              <a:gd name="connsiteX707" fmla="*/ 211967 w 7472601"/>
              <a:gd name="connsiteY707" fmla="*/ 2479171 h 6858000"/>
              <a:gd name="connsiteX708" fmla="*/ 0 w 7472601"/>
              <a:gd name="connsiteY708" fmla="*/ 2476398 h 6858000"/>
              <a:gd name="connsiteX709" fmla="*/ 0 w 7472601"/>
              <a:gd name="connsiteY709" fmla="*/ 2389189 h 6858000"/>
              <a:gd name="connsiteX710" fmla="*/ 103062 w 7472601"/>
              <a:gd name="connsiteY710" fmla="*/ 2389518 h 6858000"/>
              <a:gd name="connsiteX711" fmla="*/ 510734 w 7472601"/>
              <a:gd name="connsiteY711" fmla="*/ 2416201 h 6858000"/>
              <a:gd name="connsiteX712" fmla="*/ 279257 w 7472601"/>
              <a:gd name="connsiteY712" fmla="*/ 2092102 h 6858000"/>
              <a:gd name="connsiteX713" fmla="*/ 65265 w 7472601"/>
              <a:gd name="connsiteY713" fmla="*/ 2006049 h 6858000"/>
              <a:gd name="connsiteX714" fmla="*/ 0 w 7472601"/>
              <a:gd name="connsiteY714" fmla="*/ 1982532 h 6858000"/>
              <a:gd name="connsiteX715" fmla="*/ 0 w 7472601"/>
              <a:gd name="connsiteY715" fmla="*/ 1912789 h 6858000"/>
              <a:gd name="connsiteX716" fmla="*/ 97460 w 7472601"/>
              <a:gd name="connsiteY716" fmla="*/ 1953725 h 6858000"/>
              <a:gd name="connsiteX717" fmla="*/ 221272 w 7472601"/>
              <a:gd name="connsiteY717" fmla="*/ 1980766 h 6858000"/>
              <a:gd name="connsiteX718" fmla="*/ 116765 w 7472601"/>
              <a:gd name="connsiteY718" fmla="*/ 1911033 h 6858000"/>
              <a:gd name="connsiteX719" fmla="*/ 16405 w 7472601"/>
              <a:gd name="connsiteY719" fmla="*/ 1803412 h 6858000"/>
              <a:gd name="connsiteX720" fmla="*/ 0 w 7472601"/>
              <a:gd name="connsiteY720" fmla="*/ 1784777 h 6858000"/>
              <a:gd name="connsiteX721" fmla="*/ 0 w 7472601"/>
              <a:gd name="connsiteY721" fmla="*/ 1740082 h 6858000"/>
              <a:gd name="connsiteX722" fmla="*/ 39394 w 7472601"/>
              <a:gd name="connsiteY722" fmla="*/ 1784856 h 6858000"/>
              <a:gd name="connsiteX723" fmla="*/ 135813 w 7472601"/>
              <a:gd name="connsiteY723" fmla="*/ 1888838 h 6858000"/>
              <a:gd name="connsiteX724" fmla="*/ 242575 w 7472601"/>
              <a:gd name="connsiteY724" fmla="*/ 1958841 h 6858000"/>
              <a:gd name="connsiteX725" fmla="*/ 82197 w 7472601"/>
              <a:gd name="connsiteY725" fmla="*/ 1754826 h 6858000"/>
              <a:gd name="connsiteX726" fmla="*/ 0 w 7472601"/>
              <a:gd name="connsiteY726" fmla="*/ 1679650 h 6858000"/>
              <a:gd name="connsiteX727" fmla="*/ 0 w 7472601"/>
              <a:gd name="connsiteY727" fmla="*/ 1602463 h 6858000"/>
              <a:gd name="connsiteX728" fmla="*/ 84689 w 7472601"/>
              <a:gd name="connsiteY728" fmla="*/ 1677442 h 6858000"/>
              <a:gd name="connsiteX729" fmla="*/ 298437 w 7472601"/>
              <a:gd name="connsiteY729" fmla="*/ 1968019 h 6858000"/>
              <a:gd name="connsiteX730" fmla="*/ 227269 w 7472601"/>
              <a:gd name="connsiteY730" fmla="*/ 1114064 h 6858000"/>
              <a:gd name="connsiteX731" fmla="*/ 248003 w 7472601"/>
              <a:gd name="connsiteY731" fmla="*/ 1089613 h 6858000"/>
              <a:gd name="connsiteX732" fmla="*/ 427020 w 7472601"/>
              <a:gd name="connsiteY732" fmla="*/ 1619803 h 6858000"/>
              <a:gd name="connsiteX733" fmla="*/ 340345 w 7472601"/>
              <a:gd name="connsiteY733" fmla="*/ 2027739 h 6858000"/>
              <a:gd name="connsiteX734" fmla="*/ 360865 w 7472601"/>
              <a:gd name="connsiteY734" fmla="*/ 2044827 h 6858000"/>
              <a:gd name="connsiteX735" fmla="*/ 560414 w 7472601"/>
              <a:gd name="connsiteY735" fmla="*/ 2421457 h 6858000"/>
              <a:gd name="connsiteX736" fmla="*/ 1359703 w 7472601"/>
              <a:gd name="connsiteY736" fmla="*/ 2578554 h 6858000"/>
              <a:gd name="connsiteX737" fmla="*/ 1359422 w 7472601"/>
              <a:gd name="connsiteY737" fmla="*/ 2577994 h 6858000"/>
              <a:gd name="connsiteX738" fmla="*/ 828701 w 7472601"/>
              <a:gd name="connsiteY738" fmla="*/ 1839520 h 6858000"/>
              <a:gd name="connsiteX739" fmla="*/ 494427 w 7472601"/>
              <a:gd name="connsiteY739" fmla="*/ 1092333 h 6858000"/>
              <a:gd name="connsiteX740" fmla="*/ 506322 w 7472601"/>
              <a:gd name="connsiteY740" fmla="*/ 1020997 h 6858000"/>
              <a:gd name="connsiteX741" fmla="*/ 4570198 w 7472601"/>
              <a:gd name="connsiteY741" fmla="*/ 978081 h 6858000"/>
              <a:gd name="connsiteX742" fmla="*/ 4523691 w 7472601"/>
              <a:gd name="connsiteY742" fmla="*/ 1127776 h 6858000"/>
              <a:gd name="connsiteX743" fmla="*/ 4509875 w 7472601"/>
              <a:gd name="connsiteY743" fmla="*/ 1167552 h 6858000"/>
              <a:gd name="connsiteX744" fmla="*/ 4478168 w 7472601"/>
              <a:gd name="connsiteY744" fmla="*/ 1260735 h 6858000"/>
              <a:gd name="connsiteX745" fmla="*/ 4409309 w 7472601"/>
              <a:gd name="connsiteY745" fmla="*/ 1666996 h 6858000"/>
              <a:gd name="connsiteX746" fmla="*/ 4370031 w 7472601"/>
              <a:gd name="connsiteY746" fmla="*/ 1955666 h 6858000"/>
              <a:gd name="connsiteX747" fmla="*/ 4570198 w 7472601"/>
              <a:gd name="connsiteY747" fmla="*/ 978081 h 6858000"/>
              <a:gd name="connsiteX748" fmla="*/ 4557898 w 7472601"/>
              <a:gd name="connsiteY748" fmla="*/ 900011 h 6858000"/>
              <a:gd name="connsiteX749" fmla="*/ 4344840 w 7472601"/>
              <a:gd name="connsiteY749" fmla="*/ 1922038 h 6858000"/>
              <a:gd name="connsiteX750" fmla="*/ 4378710 w 7472601"/>
              <a:gd name="connsiteY750" fmla="*/ 1665516 h 6858000"/>
              <a:gd name="connsiteX751" fmla="*/ 4448798 w 7472601"/>
              <a:gd name="connsiteY751" fmla="*/ 1253024 h 6858000"/>
              <a:gd name="connsiteX752" fmla="*/ 4480315 w 7472601"/>
              <a:gd name="connsiteY752" fmla="*/ 1158454 h 6858000"/>
              <a:gd name="connsiteX753" fmla="*/ 4494133 w 7472601"/>
              <a:gd name="connsiteY753" fmla="*/ 1118676 h 6858000"/>
              <a:gd name="connsiteX754" fmla="*/ 4557898 w 7472601"/>
              <a:gd name="connsiteY754" fmla="*/ 900011 h 6858000"/>
              <a:gd name="connsiteX755" fmla="*/ 5870151 w 7472601"/>
              <a:gd name="connsiteY755" fmla="*/ 898890 h 6858000"/>
              <a:gd name="connsiteX756" fmla="*/ 5861335 w 7472601"/>
              <a:gd name="connsiteY756" fmla="*/ 899177 h 6858000"/>
              <a:gd name="connsiteX757" fmla="*/ 5843702 w 7472601"/>
              <a:gd name="connsiteY757" fmla="*/ 899748 h 6858000"/>
              <a:gd name="connsiteX758" fmla="*/ 5651107 w 7472601"/>
              <a:gd name="connsiteY758" fmla="*/ 920306 h 6858000"/>
              <a:gd name="connsiteX759" fmla="*/ 5459407 w 7472601"/>
              <a:gd name="connsiteY759" fmla="*/ 940975 h 6858000"/>
              <a:gd name="connsiteX760" fmla="*/ 5374846 w 7472601"/>
              <a:gd name="connsiteY760" fmla="*/ 941988 h 6858000"/>
              <a:gd name="connsiteX761" fmla="*/ 5256105 w 7472601"/>
              <a:gd name="connsiteY761" fmla="*/ 945632 h 6858000"/>
              <a:gd name="connsiteX762" fmla="*/ 5107071 w 7472601"/>
              <a:gd name="connsiteY762" fmla="*/ 969720 h 6858000"/>
              <a:gd name="connsiteX763" fmla="*/ 4998681 w 7472601"/>
              <a:gd name="connsiteY763" fmla="*/ 988771 h 6858000"/>
              <a:gd name="connsiteX764" fmla="*/ 5870151 w 7472601"/>
              <a:gd name="connsiteY764" fmla="*/ 898890 h 6858000"/>
              <a:gd name="connsiteX765" fmla="*/ 5504425 w 7472601"/>
              <a:gd name="connsiteY765" fmla="*/ 848067 h 6858000"/>
              <a:gd name="connsiteX766" fmla="*/ 4968849 w 7472601"/>
              <a:gd name="connsiteY766" fmla="*/ 962318 h 6858000"/>
              <a:gd name="connsiteX767" fmla="*/ 5104039 w 7472601"/>
              <a:gd name="connsiteY767" fmla="*/ 940634 h 6858000"/>
              <a:gd name="connsiteX768" fmla="*/ 5256311 w 7472601"/>
              <a:gd name="connsiteY768" fmla="*/ 916490 h 6858000"/>
              <a:gd name="connsiteX769" fmla="*/ 5377381 w 7472601"/>
              <a:gd name="connsiteY769" fmla="*/ 912671 h 6858000"/>
              <a:gd name="connsiteX770" fmla="*/ 5460148 w 7472601"/>
              <a:gd name="connsiteY770" fmla="*/ 911442 h 6858000"/>
              <a:gd name="connsiteX771" fmla="*/ 5648971 w 7472601"/>
              <a:gd name="connsiteY771" fmla="*/ 891331 h 6858000"/>
              <a:gd name="connsiteX772" fmla="*/ 5844807 w 7472601"/>
              <a:gd name="connsiteY772" fmla="*/ 870718 h 6858000"/>
              <a:gd name="connsiteX773" fmla="*/ 5862975 w 7472601"/>
              <a:gd name="connsiteY773" fmla="*/ 869756 h 6858000"/>
              <a:gd name="connsiteX774" fmla="*/ 5920887 w 7472601"/>
              <a:gd name="connsiteY774" fmla="*/ 865929 h 6858000"/>
              <a:gd name="connsiteX775" fmla="*/ 5504425 w 7472601"/>
              <a:gd name="connsiteY775" fmla="*/ 848067 h 6858000"/>
              <a:gd name="connsiteX776" fmla="*/ 3607114 w 7472601"/>
              <a:gd name="connsiteY776" fmla="*/ 467441 h 6858000"/>
              <a:gd name="connsiteX777" fmla="*/ 3296242 w 7472601"/>
              <a:gd name="connsiteY777" fmla="*/ 807991 h 6858000"/>
              <a:gd name="connsiteX778" fmla="*/ 3174674 w 7472601"/>
              <a:gd name="connsiteY778" fmla="*/ 919759 h 6858000"/>
              <a:gd name="connsiteX779" fmla="*/ 3042978 w 7472601"/>
              <a:gd name="connsiteY779" fmla="*/ 1054894 h 6858000"/>
              <a:gd name="connsiteX780" fmla="*/ 2968914 w 7472601"/>
              <a:gd name="connsiteY780" fmla="*/ 1133756 h 6858000"/>
              <a:gd name="connsiteX781" fmla="*/ 3103823 w 7472601"/>
              <a:gd name="connsiteY781" fmla="*/ 1026814 h 6858000"/>
              <a:gd name="connsiteX782" fmla="*/ 3607114 w 7472601"/>
              <a:gd name="connsiteY782" fmla="*/ 467441 h 6858000"/>
              <a:gd name="connsiteX783" fmla="*/ 3744487 w 7472601"/>
              <a:gd name="connsiteY783" fmla="*/ 383136 h 6858000"/>
              <a:gd name="connsiteX784" fmla="*/ 3970213 w 7472601"/>
              <a:gd name="connsiteY784" fmla="*/ 995559 h 6858000"/>
              <a:gd name="connsiteX785" fmla="*/ 3744487 w 7472601"/>
              <a:gd name="connsiteY785" fmla="*/ 383136 h 6858000"/>
              <a:gd name="connsiteX786" fmla="*/ 3624562 w 7472601"/>
              <a:gd name="connsiteY786" fmla="*/ 367041 h 6858000"/>
              <a:gd name="connsiteX787" fmla="*/ 3489712 w 7472601"/>
              <a:gd name="connsiteY787" fmla="*/ 485386 h 6858000"/>
              <a:gd name="connsiteX788" fmla="*/ 3182994 w 7472601"/>
              <a:gd name="connsiteY788" fmla="*/ 828265 h 6858000"/>
              <a:gd name="connsiteX789" fmla="*/ 2892114 w 7472601"/>
              <a:gd name="connsiteY789" fmla="*/ 1172635 h 6858000"/>
              <a:gd name="connsiteX790" fmla="*/ 3021459 w 7472601"/>
              <a:gd name="connsiteY790" fmla="*/ 1035385 h 6858000"/>
              <a:gd name="connsiteX791" fmla="*/ 3153873 w 7472601"/>
              <a:gd name="connsiteY791" fmla="*/ 898971 h 6858000"/>
              <a:gd name="connsiteX792" fmla="*/ 3276511 w 7472601"/>
              <a:gd name="connsiteY792" fmla="*/ 786423 h 6858000"/>
              <a:gd name="connsiteX793" fmla="*/ 3584154 w 7472601"/>
              <a:gd name="connsiteY793" fmla="*/ 448218 h 6858000"/>
              <a:gd name="connsiteX794" fmla="*/ 3624562 w 7472601"/>
              <a:gd name="connsiteY794" fmla="*/ 367041 h 6858000"/>
              <a:gd name="connsiteX795" fmla="*/ 3766672 w 7472601"/>
              <a:gd name="connsiteY795" fmla="*/ 359429 h 6858000"/>
              <a:gd name="connsiteX796" fmla="*/ 3996338 w 7472601"/>
              <a:gd name="connsiteY796" fmla="*/ 968237 h 6858000"/>
              <a:gd name="connsiteX797" fmla="*/ 3766672 w 7472601"/>
              <a:gd name="connsiteY797" fmla="*/ 359429 h 6858000"/>
              <a:gd name="connsiteX798" fmla="*/ 5805386 w 7472601"/>
              <a:gd name="connsiteY798" fmla="*/ 239240 h 6858000"/>
              <a:gd name="connsiteX799" fmla="*/ 5736947 w 7472601"/>
              <a:gd name="connsiteY799" fmla="*/ 261367 h 6858000"/>
              <a:gd name="connsiteX800" fmla="*/ 5427012 w 7472601"/>
              <a:gd name="connsiteY800" fmla="*/ 311272 h 6858000"/>
              <a:gd name="connsiteX801" fmla="*/ 5147818 w 7472601"/>
              <a:gd name="connsiteY801" fmla="*/ 322112 h 6858000"/>
              <a:gd name="connsiteX802" fmla="*/ 5060854 w 7472601"/>
              <a:gd name="connsiteY802" fmla="*/ 311882 h 6858000"/>
              <a:gd name="connsiteX803" fmla="*/ 4945989 w 7472601"/>
              <a:gd name="connsiteY803" fmla="*/ 300516 h 6858000"/>
              <a:gd name="connsiteX804" fmla="*/ 5410479 w 7472601"/>
              <a:gd name="connsiteY804" fmla="*/ 348434 h 6858000"/>
              <a:gd name="connsiteX805" fmla="*/ 5805386 w 7472601"/>
              <a:gd name="connsiteY805" fmla="*/ 239240 h 6858000"/>
              <a:gd name="connsiteX806" fmla="*/ 5905192 w 7472601"/>
              <a:gd name="connsiteY806" fmla="*/ 163079 h 6858000"/>
              <a:gd name="connsiteX807" fmla="*/ 5865655 w 7472601"/>
              <a:gd name="connsiteY807" fmla="*/ 171901 h 6858000"/>
              <a:gd name="connsiteX808" fmla="*/ 5259740 w 7472601"/>
              <a:gd name="connsiteY808" fmla="*/ 257013 h 6858000"/>
              <a:gd name="connsiteX809" fmla="*/ 5208466 w 7472601"/>
              <a:gd name="connsiteY809" fmla="*/ 257550 h 6858000"/>
              <a:gd name="connsiteX810" fmla="*/ 4980204 w 7472601"/>
              <a:gd name="connsiteY810" fmla="*/ 271903 h 6858000"/>
              <a:gd name="connsiteX811" fmla="*/ 5068068 w 7472601"/>
              <a:gd name="connsiteY811" fmla="*/ 282244 h 6858000"/>
              <a:gd name="connsiteX812" fmla="*/ 5153231 w 7472601"/>
              <a:gd name="connsiteY812" fmla="*/ 292240 h 6858000"/>
              <a:gd name="connsiteX813" fmla="*/ 5426491 w 7472601"/>
              <a:gd name="connsiteY813" fmla="*/ 281128 h 6858000"/>
              <a:gd name="connsiteX814" fmla="*/ 5731212 w 7472601"/>
              <a:gd name="connsiteY814" fmla="*/ 231951 h 6858000"/>
              <a:gd name="connsiteX815" fmla="*/ 5905192 w 7472601"/>
              <a:gd name="connsiteY815" fmla="*/ 163079 h 6858000"/>
              <a:gd name="connsiteX816" fmla="*/ 5944437 w 7472601"/>
              <a:gd name="connsiteY816" fmla="*/ 113829 h 6858000"/>
              <a:gd name="connsiteX817" fmla="*/ 5825032 w 7472601"/>
              <a:gd name="connsiteY817" fmla="*/ 146405 h 6858000"/>
              <a:gd name="connsiteX818" fmla="*/ 4955599 w 7472601"/>
              <a:gd name="connsiteY818" fmla="*/ 247008 h 6858000"/>
              <a:gd name="connsiteX819" fmla="*/ 5210104 w 7472601"/>
              <a:gd name="connsiteY819" fmla="*/ 228123 h 6858000"/>
              <a:gd name="connsiteX820" fmla="*/ 5261015 w 7472601"/>
              <a:gd name="connsiteY820" fmla="*/ 227087 h 6858000"/>
              <a:gd name="connsiteX821" fmla="*/ 5861181 w 7472601"/>
              <a:gd name="connsiteY821" fmla="*/ 143093 h 6858000"/>
              <a:gd name="connsiteX822" fmla="*/ 5961252 w 7472601"/>
              <a:gd name="connsiteY822" fmla="*/ 114820 h 6858000"/>
              <a:gd name="connsiteX823" fmla="*/ 5944437 w 7472601"/>
              <a:gd name="connsiteY823" fmla="*/ 113829 h 6858000"/>
              <a:gd name="connsiteX824" fmla="*/ 3882765 w 7472601"/>
              <a:gd name="connsiteY824" fmla="*/ 0 h 6858000"/>
              <a:gd name="connsiteX825" fmla="*/ 3995099 w 7472601"/>
              <a:gd name="connsiteY825" fmla="*/ 0 h 6858000"/>
              <a:gd name="connsiteX826" fmla="*/ 4163818 w 7472601"/>
              <a:gd name="connsiteY826" fmla="*/ 234104 h 6858000"/>
              <a:gd name="connsiteX827" fmla="*/ 4172099 w 7472601"/>
              <a:gd name="connsiteY827" fmla="*/ 234207 h 6858000"/>
              <a:gd name="connsiteX828" fmla="*/ 4784282 w 7472601"/>
              <a:gd name="connsiteY828" fmla="*/ 276561 h 6858000"/>
              <a:gd name="connsiteX829" fmla="*/ 4801687 w 7472601"/>
              <a:gd name="connsiteY829" fmla="*/ 267764 h 6858000"/>
              <a:gd name="connsiteX830" fmla="*/ 6082788 w 7472601"/>
              <a:gd name="connsiteY830" fmla="*/ 64119 h 6858000"/>
              <a:gd name="connsiteX831" fmla="*/ 6099442 w 7472601"/>
              <a:gd name="connsiteY831" fmla="*/ 82568 h 6858000"/>
              <a:gd name="connsiteX832" fmla="*/ 4804137 w 7472601"/>
              <a:gd name="connsiteY832" fmla="*/ 320931 h 6858000"/>
              <a:gd name="connsiteX833" fmla="*/ 4227047 w 7472601"/>
              <a:gd name="connsiteY833" fmla="*/ 313415 h 6858000"/>
              <a:gd name="connsiteX834" fmla="*/ 4346041 w 7472601"/>
              <a:gd name="connsiteY834" fmla="*/ 456086 h 6858000"/>
              <a:gd name="connsiteX835" fmla="*/ 4870967 w 7472601"/>
              <a:gd name="connsiteY835" fmla="*/ 963061 h 6858000"/>
              <a:gd name="connsiteX836" fmla="*/ 4889647 w 7472601"/>
              <a:gd name="connsiteY836" fmla="*/ 957147 h 6858000"/>
              <a:gd name="connsiteX837" fmla="*/ 5422504 w 7472601"/>
              <a:gd name="connsiteY837" fmla="*/ 805191 h 6858000"/>
              <a:gd name="connsiteX838" fmla="*/ 6087656 w 7472601"/>
              <a:gd name="connsiteY838" fmla="*/ 826703 h 6858000"/>
              <a:gd name="connsiteX839" fmla="*/ 6058717 w 7472601"/>
              <a:gd name="connsiteY839" fmla="*/ 865992 h 6858000"/>
              <a:gd name="connsiteX840" fmla="*/ 4974153 w 7472601"/>
              <a:gd name="connsiteY840" fmla="*/ 1045456 h 6858000"/>
              <a:gd name="connsiteX841" fmla="*/ 5627835 w 7472601"/>
              <a:gd name="connsiteY841" fmla="*/ 1472077 h 6858000"/>
              <a:gd name="connsiteX842" fmla="*/ 5629817 w 7472601"/>
              <a:gd name="connsiteY842" fmla="*/ 1471412 h 6858000"/>
              <a:gd name="connsiteX843" fmla="*/ 5634124 w 7472601"/>
              <a:gd name="connsiteY843" fmla="*/ 1470572 h 6858000"/>
              <a:gd name="connsiteX844" fmla="*/ 5755832 w 7472601"/>
              <a:gd name="connsiteY844" fmla="*/ 1383886 h 6858000"/>
              <a:gd name="connsiteX845" fmla="*/ 6014186 w 7472601"/>
              <a:gd name="connsiteY845" fmla="*/ 1279799 h 6858000"/>
              <a:gd name="connsiteX846" fmla="*/ 6901619 w 7472601"/>
              <a:gd name="connsiteY846" fmla="*/ 1047874 h 6858000"/>
              <a:gd name="connsiteX847" fmla="*/ 6931566 w 7472601"/>
              <a:gd name="connsiteY847" fmla="*/ 1062034 h 6858000"/>
              <a:gd name="connsiteX848" fmla="*/ 5790982 w 7472601"/>
              <a:gd name="connsiteY848" fmla="*/ 1561380 h 6858000"/>
              <a:gd name="connsiteX849" fmla="*/ 6188971 w 7472601"/>
              <a:gd name="connsiteY849" fmla="*/ 1755168 h 6858000"/>
              <a:gd name="connsiteX850" fmla="*/ 6202446 w 7472601"/>
              <a:gd name="connsiteY850" fmla="*/ 1752268 h 6858000"/>
              <a:gd name="connsiteX851" fmla="*/ 7179560 w 7472601"/>
              <a:gd name="connsiteY851" fmla="*/ 1467551 h 6858000"/>
              <a:gd name="connsiteX852" fmla="*/ 7158730 w 7472601"/>
              <a:gd name="connsiteY852" fmla="*/ 1507835 h 6858000"/>
              <a:gd name="connsiteX853" fmla="*/ 6326959 w 7472601"/>
              <a:gd name="connsiteY853" fmla="*/ 1817686 h 6858000"/>
              <a:gd name="connsiteX854" fmla="*/ 6537433 w 7472601"/>
              <a:gd name="connsiteY854" fmla="*/ 1907790 h 6858000"/>
              <a:gd name="connsiteX855" fmla="*/ 6550221 w 7472601"/>
              <a:gd name="connsiteY855" fmla="*/ 1910729 h 6858000"/>
              <a:gd name="connsiteX856" fmla="*/ 6964438 w 7472601"/>
              <a:gd name="connsiteY856" fmla="*/ 2209505 h 6858000"/>
              <a:gd name="connsiteX857" fmla="*/ 7367862 w 7472601"/>
              <a:gd name="connsiteY857" fmla="*/ 2806833 h 6858000"/>
              <a:gd name="connsiteX858" fmla="*/ 7364329 w 7472601"/>
              <a:gd name="connsiteY858" fmla="*/ 2826907 h 6858000"/>
              <a:gd name="connsiteX859" fmla="*/ 7290545 w 7472601"/>
              <a:gd name="connsiteY859" fmla="*/ 2850663 h 6858000"/>
              <a:gd name="connsiteX860" fmla="*/ 6472036 w 7472601"/>
              <a:gd name="connsiteY860" fmla="*/ 1959003 h 6858000"/>
              <a:gd name="connsiteX861" fmla="*/ 5792897 w 7472601"/>
              <a:gd name="connsiteY861" fmla="*/ 1647747 h 6858000"/>
              <a:gd name="connsiteX862" fmla="*/ 5842751 w 7472601"/>
              <a:gd name="connsiteY862" fmla="*/ 1816112 h 6858000"/>
              <a:gd name="connsiteX863" fmla="*/ 5847424 w 7472601"/>
              <a:gd name="connsiteY863" fmla="*/ 1815776 h 6858000"/>
              <a:gd name="connsiteX864" fmla="*/ 6399821 w 7472601"/>
              <a:gd name="connsiteY864" fmla="*/ 2344799 h 6858000"/>
              <a:gd name="connsiteX865" fmla="*/ 6323232 w 7472601"/>
              <a:gd name="connsiteY865" fmla="*/ 2389634 h 6858000"/>
              <a:gd name="connsiteX866" fmla="*/ 5942958 w 7472601"/>
              <a:gd name="connsiteY866" fmla="*/ 2077708 h 6858000"/>
              <a:gd name="connsiteX867" fmla="*/ 5921559 w 7472601"/>
              <a:gd name="connsiteY867" fmla="*/ 2378596 h 6858000"/>
              <a:gd name="connsiteX868" fmla="*/ 5817651 w 7472601"/>
              <a:gd name="connsiteY868" fmla="*/ 3023919 h 6858000"/>
              <a:gd name="connsiteX869" fmla="*/ 5729634 w 7472601"/>
              <a:gd name="connsiteY869" fmla="*/ 3051849 h 6858000"/>
              <a:gd name="connsiteX870" fmla="*/ 5611018 w 7472601"/>
              <a:gd name="connsiteY870" fmla="*/ 2316769 h 6858000"/>
              <a:gd name="connsiteX871" fmla="*/ 5687608 w 7472601"/>
              <a:gd name="connsiteY871" fmla="*/ 2039972 h 6858000"/>
              <a:gd name="connsiteX872" fmla="*/ 5657554 w 7472601"/>
              <a:gd name="connsiteY872" fmla="*/ 1576445 h 6858000"/>
              <a:gd name="connsiteX873" fmla="*/ 5150475 w 7472601"/>
              <a:gd name="connsiteY873" fmla="*/ 1274012 h 6858000"/>
              <a:gd name="connsiteX874" fmla="*/ 5349142 w 7472601"/>
              <a:gd name="connsiteY874" fmla="*/ 2204405 h 6858000"/>
              <a:gd name="connsiteX875" fmla="*/ 5262214 w 7472601"/>
              <a:gd name="connsiteY875" fmla="*/ 2233836 h 6858000"/>
              <a:gd name="connsiteX876" fmla="*/ 4981539 w 7472601"/>
              <a:gd name="connsiteY876" fmla="*/ 1542201 h 6858000"/>
              <a:gd name="connsiteX877" fmla="*/ 4958461 w 7472601"/>
              <a:gd name="connsiteY877" fmla="*/ 1136957 h 6858000"/>
              <a:gd name="connsiteX878" fmla="*/ 4655015 w 7472601"/>
              <a:gd name="connsiteY878" fmla="*/ 891426 h 6858000"/>
              <a:gd name="connsiteX879" fmla="*/ 4348002 w 7472601"/>
              <a:gd name="connsiteY879" fmla="*/ 2205895 h 6858000"/>
              <a:gd name="connsiteX880" fmla="*/ 4262250 w 7472601"/>
              <a:gd name="connsiteY880" fmla="*/ 2219972 h 6858000"/>
              <a:gd name="connsiteX881" fmla="*/ 4550611 w 7472601"/>
              <a:gd name="connsiteY881" fmla="*/ 817540 h 6858000"/>
              <a:gd name="connsiteX882" fmla="*/ 4564418 w 7472601"/>
              <a:gd name="connsiteY882" fmla="*/ 808293 h 6858000"/>
              <a:gd name="connsiteX883" fmla="*/ 4266388 w 7472601"/>
              <a:gd name="connsiteY883" fmla="*/ 500083 h 6858000"/>
              <a:gd name="connsiteX884" fmla="*/ 4032842 w 7472601"/>
              <a:gd name="connsiteY884" fmla="*/ 211809 h 6858000"/>
              <a:gd name="connsiteX885" fmla="*/ 3882765 w 7472601"/>
              <a:gd name="connsiteY885" fmla="*/ 0 h 6858000"/>
              <a:gd name="connsiteX886" fmla="*/ 3721337 w 7472601"/>
              <a:gd name="connsiteY886" fmla="*/ 0 h 6858000"/>
              <a:gd name="connsiteX887" fmla="*/ 3797544 w 7472601"/>
              <a:gd name="connsiteY887" fmla="*/ 0 h 6858000"/>
              <a:gd name="connsiteX888" fmla="*/ 3775734 w 7472601"/>
              <a:gd name="connsiteY888" fmla="*/ 95131 h 6858000"/>
              <a:gd name="connsiteX889" fmla="*/ 3724807 w 7472601"/>
              <a:gd name="connsiteY889" fmla="*/ 272257 h 6858000"/>
              <a:gd name="connsiteX890" fmla="*/ 3726844 w 7472601"/>
              <a:gd name="connsiteY890" fmla="*/ 282988 h 6858000"/>
              <a:gd name="connsiteX891" fmla="*/ 3742664 w 7472601"/>
              <a:gd name="connsiteY891" fmla="*/ 279918 h 6858000"/>
              <a:gd name="connsiteX892" fmla="*/ 4103910 w 7472601"/>
              <a:gd name="connsiteY892" fmla="*/ 1161917 h 6858000"/>
              <a:gd name="connsiteX893" fmla="*/ 4020269 w 7472601"/>
              <a:gd name="connsiteY893" fmla="*/ 1200406 h 6858000"/>
              <a:gd name="connsiteX894" fmla="*/ 3674882 w 7472601"/>
              <a:gd name="connsiteY894" fmla="*/ 488524 h 6858000"/>
              <a:gd name="connsiteX895" fmla="*/ 3132682 w 7472601"/>
              <a:gd name="connsiteY895" fmla="*/ 1072284 h 6858000"/>
              <a:gd name="connsiteX896" fmla="*/ 2716346 w 7472601"/>
              <a:gd name="connsiteY896" fmla="*/ 1276376 h 6858000"/>
              <a:gd name="connsiteX897" fmla="*/ 2716772 w 7472601"/>
              <a:gd name="connsiteY897" fmla="*/ 1255462 h 6858000"/>
              <a:gd name="connsiteX898" fmla="*/ 3471096 w 7472601"/>
              <a:gd name="connsiteY898" fmla="*/ 437072 h 6858000"/>
              <a:gd name="connsiteX899" fmla="*/ 3639057 w 7472601"/>
              <a:gd name="connsiteY899" fmla="*/ 286334 h 6858000"/>
              <a:gd name="connsiteX900" fmla="*/ 3640309 w 7472601"/>
              <a:gd name="connsiteY900" fmla="*/ 284664 h 6858000"/>
              <a:gd name="connsiteX901" fmla="*/ 3646022 w 7472601"/>
              <a:gd name="connsiteY901" fmla="*/ 276711 h 6858000"/>
              <a:gd name="connsiteX902" fmla="*/ 3707943 w 7472601"/>
              <a:gd name="connsiteY902" fmla="*/ 65958 h 6858000"/>
              <a:gd name="connsiteX903" fmla="*/ 3721337 w 7472601"/>
              <a:gd name="connsiteY903" fmla="*/ 0 h 6858000"/>
              <a:gd name="connsiteX904" fmla="*/ 2867960 w 7472601"/>
              <a:gd name="connsiteY904" fmla="*/ 0 h 6858000"/>
              <a:gd name="connsiteX905" fmla="*/ 2926351 w 7472601"/>
              <a:gd name="connsiteY905" fmla="*/ 0 h 6858000"/>
              <a:gd name="connsiteX906" fmla="*/ 2902823 w 7472601"/>
              <a:gd name="connsiteY906" fmla="*/ 262929 h 6858000"/>
              <a:gd name="connsiteX907" fmla="*/ 2940663 w 7472601"/>
              <a:gd name="connsiteY907" fmla="*/ 140884 h 6858000"/>
              <a:gd name="connsiteX908" fmla="*/ 2947039 w 7472601"/>
              <a:gd name="connsiteY908" fmla="*/ 122524 h 6858000"/>
              <a:gd name="connsiteX909" fmla="*/ 2984316 w 7472601"/>
              <a:gd name="connsiteY909" fmla="*/ 0 h 6858000"/>
              <a:gd name="connsiteX910" fmla="*/ 3016114 w 7472601"/>
              <a:gd name="connsiteY910" fmla="*/ 0 h 6858000"/>
              <a:gd name="connsiteX911" fmla="*/ 2979949 w 7472601"/>
              <a:gd name="connsiteY911" fmla="*/ 119274 h 6858000"/>
              <a:gd name="connsiteX912" fmla="*/ 3023879 w 7472601"/>
              <a:gd name="connsiteY912" fmla="*/ 0 h 6858000"/>
              <a:gd name="connsiteX913" fmla="*/ 3105400 w 7472601"/>
              <a:gd name="connsiteY913" fmla="*/ 0 h 6858000"/>
              <a:gd name="connsiteX914" fmla="*/ 3094669 w 7472601"/>
              <a:gd name="connsiteY914" fmla="*/ 30308 h 6858000"/>
              <a:gd name="connsiteX915" fmla="*/ 2901945 w 7472601"/>
              <a:gd name="connsiteY915" fmla="*/ 466538 h 6858000"/>
              <a:gd name="connsiteX916" fmla="*/ 2815209 w 7472601"/>
              <a:gd name="connsiteY916" fmla="*/ 497361 h 6858000"/>
              <a:gd name="connsiteX917" fmla="*/ 2844845 w 7472601"/>
              <a:gd name="connsiteY917" fmla="*/ 127638 h 6858000"/>
              <a:gd name="connsiteX918" fmla="*/ 2867960 w 7472601"/>
              <a:gd name="connsiteY918" fmla="*/ 0 h 6858000"/>
              <a:gd name="connsiteX919" fmla="*/ 1057230 w 7472601"/>
              <a:gd name="connsiteY919" fmla="*/ 0 h 6858000"/>
              <a:gd name="connsiteX920" fmla="*/ 1111003 w 7472601"/>
              <a:gd name="connsiteY920" fmla="*/ 0 h 6858000"/>
              <a:gd name="connsiteX921" fmla="*/ 1125553 w 7472601"/>
              <a:gd name="connsiteY921" fmla="*/ 52588 h 6858000"/>
              <a:gd name="connsiteX922" fmla="*/ 1304276 w 7472601"/>
              <a:gd name="connsiteY922" fmla="*/ 476275 h 6858000"/>
              <a:gd name="connsiteX923" fmla="*/ 1492066 w 7472601"/>
              <a:gd name="connsiteY923" fmla="*/ 886333 h 6858000"/>
              <a:gd name="connsiteX924" fmla="*/ 1423698 w 7472601"/>
              <a:gd name="connsiteY924" fmla="*/ 710817 h 6858000"/>
              <a:gd name="connsiteX925" fmla="*/ 1357609 w 7472601"/>
              <a:gd name="connsiteY925" fmla="*/ 532892 h 6858000"/>
              <a:gd name="connsiteX926" fmla="*/ 1309550 w 7472601"/>
              <a:gd name="connsiteY926" fmla="*/ 374031 h 6858000"/>
              <a:gd name="connsiteX927" fmla="*/ 1193673 w 7472601"/>
              <a:gd name="connsiteY927" fmla="*/ 49533 h 6858000"/>
              <a:gd name="connsiteX928" fmla="*/ 1164391 w 7472601"/>
              <a:gd name="connsiteY928" fmla="*/ 0 h 6858000"/>
              <a:gd name="connsiteX929" fmla="*/ 1200666 w 7472601"/>
              <a:gd name="connsiteY929" fmla="*/ 0 h 6858000"/>
              <a:gd name="connsiteX930" fmla="*/ 1223408 w 7472601"/>
              <a:gd name="connsiteY930" fmla="*/ 38996 h 6858000"/>
              <a:gd name="connsiteX931" fmla="*/ 1339635 w 7472601"/>
              <a:gd name="connsiteY931" fmla="*/ 365517 h 6858000"/>
              <a:gd name="connsiteX932" fmla="*/ 1387469 w 7472601"/>
              <a:gd name="connsiteY932" fmla="*/ 523079 h 6858000"/>
              <a:gd name="connsiteX933" fmla="*/ 1452685 w 7472601"/>
              <a:gd name="connsiteY933" fmla="*/ 699806 h 6858000"/>
              <a:gd name="connsiteX934" fmla="*/ 1492092 w 7472601"/>
              <a:gd name="connsiteY934" fmla="*/ 800424 h 6858000"/>
              <a:gd name="connsiteX935" fmla="*/ 1455302 w 7472601"/>
              <a:gd name="connsiteY935" fmla="*/ 632913 h 6858000"/>
              <a:gd name="connsiteX936" fmla="*/ 1222336 w 7472601"/>
              <a:gd name="connsiteY936" fmla="*/ 9480 h 6858000"/>
              <a:gd name="connsiteX937" fmla="*/ 1214634 w 7472601"/>
              <a:gd name="connsiteY937" fmla="*/ 0 h 6858000"/>
              <a:gd name="connsiteX938" fmla="*/ 1289827 w 7472601"/>
              <a:gd name="connsiteY938" fmla="*/ 0 h 6858000"/>
              <a:gd name="connsiteX939" fmla="*/ 1321076 w 7472601"/>
              <a:gd name="connsiteY939" fmla="*/ 59722 h 6858000"/>
              <a:gd name="connsiteX940" fmla="*/ 1512579 w 7472601"/>
              <a:gd name="connsiteY940" fmla="*/ 626441 h 6858000"/>
              <a:gd name="connsiteX941" fmla="*/ 1506076 w 7472601"/>
              <a:gd name="connsiteY941" fmla="*/ 1089289 h 6858000"/>
              <a:gd name="connsiteX942" fmla="*/ 1486346 w 7472601"/>
              <a:gd name="connsiteY942" fmla="*/ 1079919 h 6858000"/>
              <a:gd name="connsiteX943" fmla="*/ 1070511 w 7472601"/>
              <a:gd name="connsiteY943" fmla="*/ 48609 h 6858000"/>
              <a:gd name="connsiteX944" fmla="*/ 1057230 w 7472601"/>
              <a:gd name="connsiteY944" fmla="*/ 0 h 6858000"/>
              <a:gd name="connsiteX945" fmla="*/ 43151 w 7472601"/>
              <a:gd name="connsiteY945" fmla="*/ 0 h 6858000"/>
              <a:gd name="connsiteX946" fmla="*/ 95283 w 7472601"/>
              <a:gd name="connsiteY946" fmla="*/ 0 h 6858000"/>
              <a:gd name="connsiteX947" fmla="*/ 300708 w 7472601"/>
              <a:gd name="connsiteY947" fmla="*/ 154571 h 6858000"/>
              <a:gd name="connsiteX948" fmla="*/ 530414 w 7472601"/>
              <a:gd name="connsiteY948" fmla="*/ 354673 h 6858000"/>
              <a:gd name="connsiteX949" fmla="*/ 333785 w 7472601"/>
              <a:gd name="connsiteY949" fmla="*/ 161564 h 6858000"/>
              <a:gd name="connsiteX950" fmla="*/ 147005 w 7472601"/>
              <a:gd name="connsiteY950" fmla="*/ 0 h 6858000"/>
              <a:gd name="connsiteX951" fmla="*/ 272509 w 7472601"/>
              <a:gd name="connsiteY951" fmla="*/ 0 h 6858000"/>
              <a:gd name="connsiteX952" fmla="*/ 326276 w 7472601"/>
              <a:gd name="connsiteY952" fmla="*/ 45847 h 6858000"/>
              <a:gd name="connsiteX953" fmla="*/ 823759 w 7472601"/>
              <a:gd name="connsiteY953" fmla="*/ 574145 h 6858000"/>
              <a:gd name="connsiteX954" fmla="*/ 811254 w 7472601"/>
              <a:gd name="connsiteY954" fmla="*/ 665546 h 6858000"/>
              <a:gd name="connsiteX955" fmla="*/ 154042 w 7472601"/>
              <a:gd name="connsiteY955" fmla="*/ 261522 h 6858000"/>
              <a:gd name="connsiteX956" fmla="*/ 13550 w 7472601"/>
              <a:gd name="connsiteY956" fmla="*/ 158423 h 6858000"/>
              <a:gd name="connsiteX957" fmla="*/ 0 w 7472601"/>
              <a:gd name="connsiteY957" fmla="*/ 146618 h 6858000"/>
              <a:gd name="connsiteX958" fmla="*/ 0 w 7472601"/>
              <a:gd name="connsiteY958" fmla="*/ 59161 h 6858000"/>
              <a:gd name="connsiteX959" fmla="*/ 45427 w 7472601"/>
              <a:gd name="connsiteY959" fmla="*/ 101078 h 6858000"/>
              <a:gd name="connsiteX960" fmla="*/ 630103 w 7472601"/>
              <a:gd name="connsiteY960" fmla="*/ 485885 h 6858000"/>
              <a:gd name="connsiteX961" fmla="*/ 532040 w 7472601"/>
              <a:gd name="connsiteY961" fmla="*/ 399359 h 6858000"/>
              <a:gd name="connsiteX962" fmla="*/ 517618 w 7472601"/>
              <a:gd name="connsiteY962" fmla="*/ 385726 h 6858000"/>
              <a:gd name="connsiteX963" fmla="*/ 285074 w 7472601"/>
              <a:gd name="connsiteY963" fmla="*/ 182755 h 6858000"/>
              <a:gd name="connsiteX964" fmla="*/ 43151 w 7472601"/>
              <a:gd name="connsiteY964"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312589 w 7472601"/>
              <a:gd name="connsiteY80" fmla="*/ 5982309 h 6858000"/>
              <a:gd name="connsiteX81" fmla="*/ 7448321 w 7472601"/>
              <a:gd name="connsiteY81" fmla="*/ 6190991 h 6858000"/>
              <a:gd name="connsiteX82" fmla="*/ 7467600 w 7472601"/>
              <a:gd name="connsiteY82" fmla="*/ 6221686 h 6858000"/>
              <a:gd name="connsiteX83" fmla="*/ 7467600 w 7472601"/>
              <a:gd name="connsiteY83" fmla="*/ 6334256 h 6858000"/>
              <a:gd name="connsiteX84" fmla="*/ 7454976 w 7472601"/>
              <a:gd name="connsiteY84" fmla="*/ 6318297 h 6858000"/>
              <a:gd name="connsiteX85" fmla="*/ 1456157 w 7472601"/>
              <a:gd name="connsiteY85" fmla="*/ 5371404 h 6858000"/>
              <a:gd name="connsiteX86" fmla="*/ 1244432 w 7472601"/>
              <a:gd name="connsiteY86" fmla="*/ 5385601 h 6858000"/>
              <a:gd name="connsiteX87" fmla="*/ 973990 w 7472601"/>
              <a:gd name="connsiteY87" fmla="*/ 5424940 h 6858000"/>
              <a:gd name="connsiteX88" fmla="*/ 1103809 w 7472601"/>
              <a:gd name="connsiteY88" fmla="*/ 5433720 h 6858000"/>
              <a:gd name="connsiteX89" fmla="*/ 1123454 w 7472601"/>
              <a:gd name="connsiteY89" fmla="*/ 5435727 h 6858000"/>
              <a:gd name="connsiteX90" fmla="*/ 1737017 w 7472601"/>
              <a:gd name="connsiteY90" fmla="*/ 5452183 h 6858000"/>
              <a:gd name="connsiteX91" fmla="*/ 1824397 w 7472601"/>
              <a:gd name="connsiteY91" fmla="*/ 5447757 h 6858000"/>
              <a:gd name="connsiteX92" fmla="*/ 2070059 w 7472601"/>
              <a:gd name="connsiteY92" fmla="*/ 5441660 h 6858000"/>
              <a:gd name="connsiteX93" fmla="*/ 1456157 w 7472601"/>
              <a:gd name="connsiteY93" fmla="*/ 5371404 h 6858000"/>
              <a:gd name="connsiteX94" fmla="*/ 4988186 w 7472601"/>
              <a:gd name="connsiteY94" fmla="*/ 5216467 h 6858000"/>
              <a:gd name="connsiteX95" fmla="*/ 4777334 w 7472601"/>
              <a:gd name="connsiteY95" fmla="*/ 5406072 h 6858000"/>
              <a:gd name="connsiteX96" fmla="*/ 4718341 w 7472601"/>
              <a:gd name="connsiteY96" fmla="*/ 5468043 h 6858000"/>
              <a:gd name="connsiteX97" fmla="*/ 4604655 w 7472601"/>
              <a:gd name="connsiteY97" fmla="*/ 5583434 h 6858000"/>
              <a:gd name="connsiteX98" fmla="*/ 4565074 w 7472601"/>
              <a:gd name="connsiteY98" fmla="*/ 5618550 h 6858000"/>
              <a:gd name="connsiteX99" fmla="*/ 4988186 w 7472601"/>
              <a:gd name="connsiteY99" fmla="*/ 5216467 h 6858000"/>
              <a:gd name="connsiteX100" fmla="*/ 4978032 w 7472601"/>
              <a:gd name="connsiteY100" fmla="*/ 5183809 h 6858000"/>
              <a:gd name="connsiteX101" fmla="*/ 4463413 w 7472601"/>
              <a:gd name="connsiteY101" fmla="*/ 5615162 h 6858000"/>
              <a:gd name="connsiteX102" fmla="*/ 4358134 w 7472601"/>
              <a:gd name="connsiteY102" fmla="*/ 5742791 h 6858000"/>
              <a:gd name="connsiteX103" fmla="*/ 4376219 w 7472601"/>
              <a:gd name="connsiteY103" fmla="*/ 5729027 h 6858000"/>
              <a:gd name="connsiteX104" fmla="*/ 4582340 w 7472601"/>
              <a:gd name="connsiteY104" fmla="*/ 5561037 h 6858000"/>
              <a:gd name="connsiteX105" fmla="*/ 4694684 w 7472601"/>
              <a:gd name="connsiteY105" fmla="*/ 5447098 h 6858000"/>
              <a:gd name="connsiteX106" fmla="*/ 4754123 w 7472601"/>
              <a:gd name="connsiteY106" fmla="*/ 5384643 h 6858000"/>
              <a:gd name="connsiteX107" fmla="*/ 4978032 w 7472601"/>
              <a:gd name="connsiteY107" fmla="*/ 5183809 h 6858000"/>
              <a:gd name="connsiteX108" fmla="*/ 1903353 w 7472601"/>
              <a:gd name="connsiteY108" fmla="*/ 5044827 h 6858000"/>
              <a:gd name="connsiteX109" fmla="*/ 1936931 w 7472601"/>
              <a:gd name="connsiteY109" fmla="*/ 5093954 h 6858000"/>
              <a:gd name="connsiteX110" fmla="*/ 2195868 w 7472601"/>
              <a:gd name="connsiteY110" fmla="*/ 5396574 h 6858000"/>
              <a:gd name="connsiteX111" fmla="*/ 2088852 w 7472601"/>
              <a:gd name="connsiteY111" fmla="*/ 5166123 h 6858000"/>
              <a:gd name="connsiteX112" fmla="*/ 1958241 w 7472601"/>
              <a:gd name="connsiteY112" fmla="*/ 5067955 h 6858000"/>
              <a:gd name="connsiteX113" fmla="*/ 1903353 w 7472601"/>
              <a:gd name="connsiteY113" fmla="*/ 5044827 h 6858000"/>
              <a:gd name="connsiteX114" fmla="*/ 1979378 w 7472601"/>
              <a:gd name="connsiteY114" fmla="*/ 4769504 h 6858000"/>
              <a:gd name="connsiteX115" fmla="*/ 2882120 w 7472601"/>
              <a:gd name="connsiteY115" fmla="*/ 5064547 h 6858000"/>
              <a:gd name="connsiteX116" fmla="*/ 2793103 w 7472601"/>
              <a:gd name="connsiteY116" fmla="*/ 5039699 h 6858000"/>
              <a:gd name="connsiteX117" fmla="*/ 2770041 w 7472601"/>
              <a:gd name="connsiteY117" fmla="*/ 5033634 h 6858000"/>
              <a:gd name="connsiteX118" fmla="*/ 1979378 w 7472601"/>
              <a:gd name="connsiteY118" fmla="*/ 4769504 h 6858000"/>
              <a:gd name="connsiteX119" fmla="*/ 1927410 w 7472601"/>
              <a:gd name="connsiteY119" fmla="*/ 4716164 h 6858000"/>
              <a:gd name="connsiteX120" fmla="*/ 1959587 w 7472601"/>
              <a:gd name="connsiteY120" fmla="*/ 4728849 h 6858000"/>
              <a:gd name="connsiteX121" fmla="*/ 2777707 w 7472601"/>
              <a:gd name="connsiteY121" fmla="*/ 5003991 h 6858000"/>
              <a:gd name="connsiteX122" fmla="*/ 2800768 w 7472601"/>
              <a:gd name="connsiteY122" fmla="*/ 5010056 h 6858000"/>
              <a:gd name="connsiteX123" fmla="*/ 2879408 w 7472601"/>
              <a:gd name="connsiteY123" fmla="*/ 5031590 h 6858000"/>
              <a:gd name="connsiteX124" fmla="*/ 2862295 w 7472601"/>
              <a:gd name="connsiteY124" fmla="*/ 5022958 h 6858000"/>
              <a:gd name="connsiteX125" fmla="*/ 2813343 w 7472601"/>
              <a:gd name="connsiteY125" fmla="*/ 4998369 h 6858000"/>
              <a:gd name="connsiteX126" fmla="*/ 2646245 w 7472601"/>
              <a:gd name="connsiteY126" fmla="*/ 4930999 h 6858000"/>
              <a:gd name="connsiteX127" fmla="*/ 1999243 w 7472601"/>
              <a:gd name="connsiteY127" fmla="*/ 4730524 h 6858000"/>
              <a:gd name="connsiteX128" fmla="*/ 1979527 w 7472601"/>
              <a:gd name="connsiteY128" fmla="*/ 4726651 h 6858000"/>
              <a:gd name="connsiteX129" fmla="*/ 1927410 w 7472601"/>
              <a:gd name="connsiteY129" fmla="*/ 4716164 h 6858000"/>
              <a:gd name="connsiteX130" fmla="*/ 1997014 w 7472601"/>
              <a:gd name="connsiteY130" fmla="*/ 4698007 h 6858000"/>
              <a:gd name="connsiteX131" fmla="*/ 2005458 w 7472601"/>
              <a:gd name="connsiteY131" fmla="*/ 4699540 h 6858000"/>
              <a:gd name="connsiteX132" fmla="*/ 2657186 w 7472601"/>
              <a:gd name="connsiteY132" fmla="*/ 4901687 h 6858000"/>
              <a:gd name="connsiteX133" fmla="*/ 2826662 w 7472601"/>
              <a:gd name="connsiteY133" fmla="*/ 4970362 h 6858000"/>
              <a:gd name="connsiteX134" fmla="*/ 2876100 w 7472601"/>
              <a:gd name="connsiteY134" fmla="*/ 4995397 h 6858000"/>
              <a:gd name="connsiteX135" fmla="*/ 3042600 w 7472601"/>
              <a:gd name="connsiteY135" fmla="*/ 5059532 h 6858000"/>
              <a:gd name="connsiteX136" fmla="*/ 1997014 w 7472601"/>
              <a:gd name="connsiteY136" fmla="*/ 4698007 h 6858000"/>
              <a:gd name="connsiteX137" fmla="*/ 2305292 w 7472601"/>
              <a:gd name="connsiteY137" fmla="*/ 4219492 h 6858000"/>
              <a:gd name="connsiteX138" fmla="*/ 3360922 w 7472601"/>
              <a:gd name="connsiteY138" fmla="*/ 4529373 h 6858000"/>
              <a:gd name="connsiteX139" fmla="*/ 3492420 w 7472601"/>
              <a:gd name="connsiteY139" fmla="*/ 4510145 h 6858000"/>
              <a:gd name="connsiteX140" fmla="*/ 3364086 w 7472601"/>
              <a:gd name="connsiteY140" fmla="*/ 4480340 h 6858000"/>
              <a:gd name="connsiteX141" fmla="*/ 3225818 w 7472601"/>
              <a:gd name="connsiteY141" fmla="*/ 4411822 h 6858000"/>
              <a:gd name="connsiteX142" fmla="*/ 3129696 w 7472601"/>
              <a:gd name="connsiteY142" fmla="*/ 4360704 h 6858000"/>
              <a:gd name="connsiteX143" fmla="*/ 2814545 w 7472601"/>
              <a:gd name="connsiteY143" fmla="*/ 4282955 h 6858000"/>
              <a:gd name="connsiteX144" fmla="*/ 2305292 w 7472601"/>
              <a:gd name="connsiteY144" fmla="*/ 4219492 h 6858000"/>
              <a:gd name="connsiteX145" fmla="*/ 2626982 w 7472601"/>
              <a:gd name="connsiteY145" fmla="*/ 4206450 h 6858000"/>
              <a:gd name="connsiteX146" fmla="*/ 2490617 w 7472601"/>
              <a:gd name="connsiteY146" fmla="*/ 4206951 h 6858000"/>
              <a:gd name="connsiteX147" fmla="*/ 2819869 w 7472601"/>
              <a:gd name="connsiteY147" fmla="*/ 4252936 h 6858000"/>
              <a:gd name="connsiteX148" fmla="*/ 3143018 w 7472601"/>
              <a:gd name="connsiteY148" fmla="*/ 4332698 h 6858000"/>
              <a:gd name="connsiteX149" fmla="*/ 3241520 w 7472601"/>
              <a:gd name="connsiteY149" fmla="*/ 4385112 h 6858000"/>
              <a:gd name="connsiteX150" fmla="*/ 3374575 w 7472601"/>
              <a:gd name="connsiteY150" fmla="*/ 4451517 h 6858000"/>
              <a:gd name="connsiteX151" fmla="*/ 3505221 w 7472601"/>
              <a:gd name="connsiteY151" fmla="*/ 4480757 h 6858000"/>
              <a:gd name="connsiteX152" fmla="*/ 2626982 w 7472601"/>
              <a:gd name="connsiteY152" fmla="*/ 4206450 h 6858000"/>
              <a:gd name="connsiteX153" fmla="*/ 1310106 w 7472601"/>
              <a:gd name="connsiteY153" fmla="*/ 3943217 h 6858000"/>
              <a:gd name="connsiteX154" fmla="*/ 854994 w 7472601"/>
              <a:gd name="connsiteY154" fmla="*/ 4399136 h 6858000"/>
              <a:gd name="connsiteX155" fmla="*/ 742462 w 7472601"/>
              <a:gd name="connsiteY155" fmla="*/ 4594648 h 6858000"/>
              <a:gd name="connsiteX156" fmla="*/ 820602 w 7472601"/>
              <a:gd name="connsiteY156" fmla="*/ 4485915 h 6858000"/>
              <a:gd name="connsiteX157" fmla="*/ 878295 w 7472601"/>
              <a:gd name="connsiteY157" fmla="*/ 4403594 h 6858000"/>
              <a:gd name="connsiteX158" fmla="*/ 1240607 w 7472601"/>
              <a:gd name="connsiteY158" fmla="*/ 4010401 h 6858000"/>
              <a:gd name="connsiteX159" fmla="*/ 1310106 w 7472601"/>
              <a:gd name="connsiteY159" fmla="*/ 3943217 h 6858000"/>
              <a:gd name="connsiteX160" fmla="*/ 1423113 w 7472601"/>
              <a:gd name="connsiteY160" fmla="*/ 3874565 h 6858000"/>
              <a:gd name="connsiteX161" fmla="*/ 1260565 w 7472601"/>
              <a:gd name="connsiteY161" fmla="*/ 4031982 h 6858000"/>
              <a:gd name="connsiteX162" fmla="*/ 901900 w 7472601"/>
              <a:gd name="connsiteY162" fmla="*/ 4421236 h 6858000"/>
              <a:gd name="connsiteX163" fmla="*/ 845044 w 7472601"/>
              <a:gd name="connsiteY163" fmla="*/ 4502436 h 6858000"/>
              <a:gd name="connsiteX164" fmla="*/ 685926 w 7472601"/>
              <a:gd name="connsiteY164" fmla="*/ 4703069 h 6858000"/>
              <a:gd name="connsiteX165" fmla="*/ 684248 w 7472601"/>
              <a:gd name="connsiteY165" fmla="*/ 4706721 h 6858000"/>
              <a:gd name="connsiteX166" fmla="*/ 1423113 w 7472601"/>
              <a:gd name="connsiteY166" fmla="*/ 3874565 h 6858000"/>
              <a:gd name="connsiteX167" fmla="*/ 3316479 w 7472601"/>
              <a:gd name="connsiteY167" fmla="*/ 3872136 h 6858000"/>
              <a:gd name="connsiteX168" fmla="*/ 3546806 w 7472601"/>
              <a:gd name="connsiteY168" fmla="*/ 4356139 h 6858000"/>
              <a:gd name="connsiteX169" fmla="*/ 3364433 w 7472601"/>
              <a:gd name="connsiteY169" fmla="*/ 3953121 h 6858000"/>
              <a:gd name="connsiteX170" fmla="*/ 3316479 w 7472601"/>
              <a:gd name="connsiteY170" fmla="*/ 3872136 h 6858000"/>
              <a:gd name="connsiteX171" fmla="*/ 3291335 w 7472601"/>
              <a:gd name="connsiteY171" fmla="*/ 3767420 h 6858000"/>
              <a:gd name="connsiteX172" fmla="*/ 3390805 w 7472601"/>
              <a:gd name="connsiteY172" fmla="*/ 3937163 h 6858000"/>
              <a:gd name="connsiteX173" fmla="*/ 3579062 w 7472601"/>
              <a:gd name="connsiteY173" fmla="*/ 4359040 h 6858000"/>
              <a:gd name="connsiteX174" fmla="*/ 3467355 w 7472601"/>
              <a:gd name="connsiteY174" fmla="*/ 3988130 h 6858000"/>
              <a:gd name="connsiteX175" fmla="*/ 3310753 w 7472601"/>
              <a:gd name="connsiteY175" fmla="*/ 3787140 h 6858000"/>
              <a:gd name="connsiteX176" fmla="*/ 3291335 w 7472601"/>
              <a:gd name="connsiteY176" fmla="*/ 3767420 h 6858000"/>
              <a:gd name="connsiteX177" fmla="*/ 1635889 w 7472601"/>
              <a:gd name="connsiteY177" fmla="*/ 3709494 h 6858000"/>
              <a:gd name="connsiteX178" fmla="*/ 1634800 w 7472601"/>
              <a:gd name="connsiteY178" fmla="*/ 3731111 h 6858000"/>
              <a:gd name="connsiteX179" fmla="*/ 1635889 w 7472601"/>
              <a:gd name="connsiteY179" fmla="*/ 3709494 h 6858000"/>
              <a:gd name="connsiteX180" fmla="*/ 1510397 w 7472601"/>
              <a:gd name="connsiteY180" fmla="*/ 3684705 h 6858000"/>
              <a:gd name="connsiteX181" fmla="*/ 1146550 w 7472601"/>
              <a:gd name="connsiteY181" fmla="*/ 3802012 h 6858000"/>
              <a:gd name="connsiteX182" fmla="*/ 698834 w 7472601"/>
              <a:gd name="connsiteY182" fmla="*/ 3952272 h 6858000"/>
              <a:gd name="connsiteX183" fmla="*/ 34256 w 7472601"/>
              <a:gd name="connsiteY183" fmla="*/ 4347603 h 6858000"/>
              <a:gd name="connsiteX184" fmla="*/ 527241 w 7472601"/>
              <a:gd name="connsiteY184" fmla="*/ 4065078 h 6858000"/>
              <a:gd name="connsiteX185" fmla="*/ 1510397 w 7472601"/>
              <a:gd name="connsiteY185" fmla="*/ 3684705 h 6858000"/>
              <a:gd name="connsiteX186" fmla="*/ 1313114 w 7472601"/>
              <a:gd name="connsiteY186" fmla="*/ 3655216 h 6858000"/>
              <a:gd name="connsiteX187" fmla="*/ 1109304 w 7472601"/>
              <a:gd name="connsiteY187" fmla="*/ 3669030 h 6858000"/>
              <a:gd name="connsiteX188" fmla="*/ 8129 w 7472601"/>
              <a:gd name="connsiteY188" fmla="*/ 4330519 h 6858000"/>
              <a:gd name="connsiteX189" fmla="*/ 687572 w 7472601"/>
              <a:gd name="connsiteY189" fmla="*/ 3925629 h 6858000"/>
              <a:gd name="connsiteX190" fmla="*/ 1138365 w 7472601"/>
              <a:gd name="connsiteY190" fmla="*/ 3774515 h 6858000"/>
              <a:gd name="connsiteX191" fmla="*/ 1505579 w 7472601"/>
              <a:gd name="connsiteY191" fmla="*/ 3655526 h 6858000"/>
              <a:gd name="connsiteX192" fmla="*/ 1313114 w 7472601"/>
              <a:gd name="connsiteY192" fmla="*/ 3655216 h 6858000"/>
              <a:gd name="connsiteX193" fmla="*/ 3655073 w 7472601"/>
              <a:gd name="connsiteY193" fmla="*/ 3650884 h 6858000"/>
              <a:gd name="connsiteX194" fmla="*/ 3989938 w 7472601"/>
              <a:gd name="connsiteY194" fmla="*/ 3991685 h 6858000"/>
              <a:gd name="connsiteX195" fmla="*/ 4393907 w 7472601"/>
              <a:gd name="connsiteY195" fmla="*/ 4261258 h 6858000"/>
              <a:gd name="connsiteX196" fmla="*/ 4648051 w 7472601"/>
              <a:gd name="connsiteY196" fmla="*/ 4374051 h 6858000"/>
              <a:gd name="connsiteX197" fmla="*/ 4383389 w 7472601"/>
              <a:gd name="connsiteY197" fmla="*/ 4184369 h 6858000"/>
              <a:gd name="connsiteX198" fmla="*/ 4165508 w 7472601"/>
              <a:gd name="connsiteY198" fmla="*/ 4035196 h 6858000"/>
              <a:gd name="connsiteX199" fmla="*/ 4068162 w 7472601"/>
              <a:gd name="connsiteY199" fmla="*/ 3953394 h 6858000"/>
              <a:gd name="connsiteX200" fmla="*/ 3981416 w 7472601"/>
              <a:gd name="connsiteY200" fmla="*/ 3880482 h 6858000"/>
              <a:gd name="connsiteX201" fmla="*/ 3800147 w 7472601"/>
              <a:gd name="connsiteY201" fmla="*/ 3749872 h 6858000"/>
              <a:gd name="connsiteX202" fmla="*/ 3655073 w 7472601"/>
              <a:gd name="connsiteY202" fmla="*/ 3650884 h 6858000"/>
              <a:gd name="connsiteX203" fmla="*/ 3670252 w 7472601"/>
              <a:gd name="connsiteY203" fmla="*/ 3622798 h 6858000"/>
              <a:gd name="connsiteX204" fmla="*/ 3817258 w 7472601"/>
              <a:gd name="connsiteY204" fmla="*/ 3723577 h 6858000"/>
              <a:gd name="connsiteX205" fmla="*/ 4000461 w 7472601"/>
              <a:gd name="connsiteY205" fmla="*/ 3855966 h 6858000"/>
              <a:gd name="connsiteX206" fmla="*/ 4088180 w 7472601"/>
              <a:gd name="connsiteY206" fmla="*/ 3929774 h 6858000"/>
              <a:gd name="connsiteX207" fmla="*/ 4184555 w 7472601"/>
              <a:gd name="connsiteY207" fmla="*/ 4010683 h 6858000"/>
              <a:gd name="connsiteX208" fmla="*/ 4399563 w 7472601"/>
              <a:gd name="connsiteY208" fmla="*/ 4158106 h 6858000"/>
              <a:gd name="connsiteX209" fmla="*/ 4684469 w 7472601"/>
              <a:gd name="connsiteY209" fmla="*/ 4364680 h 6858000"/>
              <a:gd name="connsiteX210" fmla="*/ 4690271 w 7472601"/>
              <a:gd name="connsiteY210" fmla="*/ 4370034 h 6858000"/>
              <a:gd name="connsiteX211" fmla="*/ 4136093 w 7472601"/>
              <a:gd name="connsiteY211" fmla="*/ 3858466 h 6858000"/>
              <a:gd name="connsiteX212" fmla="*/ 3670252 w 7472601"/>
              <a:gd name="connsiteY212" fmla="*/ 3622798 h 6858000"/>
              <a:gd name="connsiteX213" fmla="*/ 4440129 w 7472601"/>
              <a:gd name="connsiteY213" fmla="*/ 3448571 h 6858000"/>
              <a:gd name="connsiteX214" fmla="*/ 4856525 w 7472601"/>
              <a:gd name="connsiteY214" fmla="*/ 3915351 h 6858000"/>
              <a:gd name="connsiteX215" fmla="*/ 5059055 w 7472601"/>
              <a:gd name="connsiteY215" fmla="*/ 4108918 h 6858000"/>
              <a:gd name="connsiteX216" fmla="*/ 5290070 w 7472601"/>
              <a:gd name="connsiteY216" fmla="*/ 4263619 h 6858000"/>
              <a:gd name="connsiteX217" fmla="*/ 4834991 w 7472601"/>
              <a:gd name="connsiteY217" fmla="*/ 3830985 h 6858000"/>
              <a:gd name="connsiteX218" fmla="*/ 4440129 w 7472601"/>
              <a:gd name="connsiteY218" fmla="*/ 3448571 h 6858000"/>
              <a:gd name="connsiteX219" fmla="*/ 4441737 w 7472601"/>
              <a:gd name="connsiteY219" fmla="*/ 3399734 h 6858000"/>
              <a:gd name="connsiteX220" fmla="*/ 4431236 w 7472601"/>
              <a:gd name="connsiteY220" fmla="*/ 3400954 h 6858000"/>
              <a:gd name="connsiteX221" fmla="*/ 4557150 w 7472601"/>
              <a:gd name="connsiteY221" fmla="*/ 3510023 h 6858000"/>
              <a:gd name="connsiteX222" fmla="*/ 4856936 w 7472601"/>
              <a:gd name="connsiteY222" fmla="*/ 3809146 h 6858000"/>
              <a:gd name="connsiteX223" fmla="*/ 5111996 w 7472601"/>
              <a:gd name="connsiteY223" fmla="*/ 4065759 h 6858000"/>
              <a:gd name="connsiteX224" fmla="*/ 5388878 w 7472601"/>
              <a:gd name="connsiteY224" fmla="*/ 4300185 h 6858000"/>
              <a:gd name="connsiteX225" fmla="*/ 5425556 w 7472601"/>
              <a:gd name="connsiteY225" fmla="*/ 4308967 h 6858000"/>
              <a:gd name="connsiteX226" fmla="*/ 4943646 w 7472601"/>
              <a:gd name="connsiteY226" fmla="*/ 3822916 h 6858000"/>
              <a:gd name="connsiteX227" fmla="*/ 4594837 w 7472601"/>
              <a:gd name="connsiteY227" fmla="*/ 3532274 h 6858000"/>
              <a:gd name="connsiteX228" fmla="*/ 4441737 w 7472601"/>
              <a:gd name="connsiteY228" fmla="*/ 3399734 h 6858000"/>
              <a:gd name="connsiteX229" fmla="*/ 5425834 w 7472601"/>
              <a:gd name="connsiteY229" fmla="*/ 3162785 h 6858000"/>
              <a:gd name="connsiteX230" fmla="*/ 5401644 w 7472601"/>
              <a:gd name="connsiteY230" fmla="*/ 3617847 h 6858000"/>
              <a:gd name="connsiteX231" fmla="*/ 5467256 w 7472601"/>
              <a:gd name="connsiteY231" fmla="*/ 4175494 h 6858000"/>
              <a:gd name="connsiteX232" fmla="*/ 5448069 w 7472601"/>
              <a:gd name="connsiteY232" fmla="*/ 3567554 h 6858000"/>
              <a:gd name="connsiteX233" fmla="*/ 5425834 w 7472601"/>
              <a:gd name="connsiteY233" fmla="*/ 3162785 h 6858000"/>
              <a:gd name="connsiteX234" fmla="*/ 1318687 w 7472601"/>
              <a:gd name="connsiteY234" fmla="*/ 3113840 h 6858000"/>
              <a:gd name="connsiteX235" fmla="*/ 1066793 w 7472601"/>
              <a:gd name="connsiteY235" fmla="*/ 3212171 h 6858000"/>
              <a:gd name="connsiteX236" fmla="*/ 993319 w 7472601"/>
              <a:gd name="connsiteY236" fmla="*/ 3247648 h 6858000"/>
              <a:gd name="connsiteX237" fmla="*/ 853081 w 7472601"/>
              <a:gd name="connsiteY237" fmla="*/ 3312410 h 6858000"/>
              <a:gd name="connsiteX238" fmla="*/ 805957 w 7472601"/>
              <a:gd name="connsiteY238" fmla="*/ 3330443 h 6858000"/>
              <a:gd name="connsiteX239" fmla="*/ 1318687 w 7472601"/>
              <a:gd name="connsiteY239" fmla="*/ 3113840 h 6858000"/>
              <a:gd name="connsiteX240" fmla="*/ 5453702 w 7472601"/>
              <a:gd name="connsiteY240" fmla="*/ 3090882 h 6858000"/>
              <a:gd name="connsiteX241" fmla="*/ 5480135 w 7472601"/>
              <a:gd name="connsiteY241" fmla="*/ 3565802 h 6858000"/>
              <a:gd name="connsiteX242" fmla="*/ 5499023 w 7472601"/>
              <a:gd name="connsiteY242" fmla="*/ 4166310 h 6858000"/>
              <a:gd name="connsiteX243" fmla="*/ 5547022 w 7472601"/>
              <a:gd name="connsiteY243" fmla="*/ 3607838 h 6858000"/>
              <a:gd name="connsiteX244" fmla="*/ 5515964 w 7472601"/>
              <a:gd name="connsiteY244" fmla="*/ 3378541 h 6858000"/>
              <a:gd name="connsiteX245" fmla="*/ 5453702 w 7472601"/>
              <a:gd name="connsiteY245" fmla="*/ 3090882 h 6858000"/>
              <a:gd name="connsiteX246" fmla="*/ 1238695 w 7472601"/>
              <a:gd name="connsiteY246" fmla="*/ 3076820 h 6858000"/>
              <a:gd name="connsiteX247" fmla="*/ 716371 w 7472601"/>
              <a:gd name="connsiteY247" fmla="*/ 3293249 h 6858000"/>
              <a:gd name="connsiteX248" fmla="*/ 579522 w 7472601"/>
              <a:gd name="connsiteY248" fmla="*/ 3371759 h 6858000"/>
              <a:gd name="connsiteX249" fmla="*/ 600288 w 7472601"/>
              <a:gd name="connsiteY249" fmla="*/ 3365555 h 6858000"/>
              <a:gd name="connsiteX250" fmla="*/ 840692 w 7472601"/>
              <a:gd name="connsiteY250" fmla="*/ 3284921 h 6858000"/>
              <a:gd name="connsiteX251" fmla="*/ 979248 w 7472601"/>
              <a:gd name="connsiteY251" fmla="*/ 3221003 h 6858000"/>
              <a:gd name="connsiteX252" fmla="*/ 1053282 w 7472601"/>
              <a:gd name="connsiteY252" fmla="*/ 3185247 h 6858000"/>
              <a:gd name="connsiteX253" fmla="*/ 1320603 w 7472601"/>
              <a:gd name="connsiteY253" fmla="*/ 3081281 h 6858000"/>
              <a:gd name="connsiteX254" fmla="*/ 1238695 w 7472601"/>
              <a:gd name="connsiteY254" fmla="*/ 3076820 h 6858000"/>
              <a:gd name="connsiteX255" fmla="*/ 5425627 w 7472601"/>
              <a:gd name="connsiteY255" fmla="*/ 2954192 h 6858000"/>
              <a:gd name="connsiteX256" fmla="*/ 5470770 w 7472601"/>
              <a:gd name="connsiteY256" fmla="*/ 3005435 h 6858000"/>
              <a:gd name="connsiteX257" fmla="*/ 5519779 w 7472601"/>
              <a:gd name="connsiteY257" fmla="*/ 4359223 h 6858000"/>
              <a:gd name="connsiteX258" fmla="*/ 5520293 w 7472601"/>
              <a:gd name="connsiteY258" fmla="*/ 4360602 h 6858000"/>
              <a:gd name="connsiteX259" fmla="*/ 5767221 w 7472601"/>
              <a:gd name="connsiteY259" fmla="*/ 4665564 h 6858000"/>
              <a:gd name="connsiteX260" fmla="*/ 6937169 w 7472601"/>
              <a:gd name="connsiteY260" fmla="*/ 4815941 h 6858000"/>
              <a:gd name="connsiteX261" fmla="*/ 6953922 w 7472601"/>
              <a:gd name="connsiteY261" fmla="*/ 4890068 h 6858000"/>
              <a:gd name="connsiteX262" fmla="*/ 6071359 w 7472601"/>
              <a:gd name="connsiteY262" fmla="*/ 4770770 h 6858000"/>
              <a:gd name="connsiteX263" fmla="*/ 6038839 w 7472601"/>
              <a:gd name="connsiteY263" fmla="*/ 4764474 h 6858000"/>
              <a:gd name="connsiteX264" fmla="*/ 6038706 w 7472601"/>
              <a:gd name="connsiteY264" fmla="*/ 4763847 h 6858000"/>
              <a:gd name="connsiteX265" fmla="*/ 6037784 w 7472601"/>
              <a:gd name="connsiteY265" fmla="*/ 4764270 h 6858000"/>
              <a:gd name="connsiteX266" fmla="*/ 6038839 w 7472601"/>
              <a:gd name="connsiteY266" fmla="*/ 4764474 h 6858000"/>
              <a:gd name="connsiteX267" fmla="*/ 6040338 w 7472601"/>
              <a:gd name="connsiteY267" fmla="*/ 4771418 h 6858000"/>
              <a:gd name="connsiteX268" fmla="*/ 6024488 w 7472601"/>
              <a:gd name="connsiteY268" fmla="*/ 4809903 h 6858000"/>
              <a:gd name="connsiteX269" fmla="*/ 5599771 w 7472601"/>
              <a:gd name="connsiteY269" fmla="*/ 5509652 h 6858000"/>
              <a:gd name="connsiteX270" fmla="*/ 5548843 w 7472601"/>
              <a:gd name="connsiteY270" fmla="*/ 5563845 h 6858000"/>
              <a:gd name="connsiteX271" fmla="*/ 5940952 w 7472601"/>
              <a:gd name="connsiteY271" fmla="*/ 6250028 h 6858000"/>
              <a:gd name="connsiteX272" fmla="*/ 6043441 w 7472601"/>
              <a:gd name="connsiteY272" fmla="*/ 6665847 h 6858000"/>
              <a:gd name="connsiteX273" fmla="*/ 6093432 w 7472601"/>
              <a:gd name="connsiteY273" fmla="*/ 6858000 h 6858000"/>
              <a:gd name="connsiteX274" fmla="*/ 6034344 w 7472601"/>
              <a:gd name="connsiteY274" fmla="*/ 6858000 h 6858000"/>
              <a:gd name="connsiteX275" fmla="*/ 6026679 w 7472601"/>
              <a:gd name="connsiteY275" fmla="*/ 6836959 h 6858000"/>
              <a:gd name="connsiteX276" fmla="*/ 5800441 w 7472601"/>
              <a:gd name="connsiteY276" fmla="*/ 6335286 h 6858000"/>
              <a:gd name="connsiteX277" fmla="*/ 5526562 w 7472601"/>
              <a:gd name="connsiteY277" fmla="*/ 5705388 h 6858000"/>
              <a:gd name="connsiteX278" fmla="*/ 5519640 w 7472601"/>
              <a:gd name="connsiteY278" fmla="*/ 5683774 h 6858000"/>
              <a:gd name="connsiteX279" fmla="*/ 5844559 w 7472601"/>
              <a:gd name="connsiteY279" fmla="*/ 6553349 h 6858000"/>
              <a:gd name="connsiteX280" fmla="*/ 5975994 w 7472601"/>
              <a:gd name="connsiteY280" fmla="*/ 6858000 h 6858000"/>
              <a:gd name="connsiteX281" fmla="*/ 5898547 w 7472601"/>
              <a:gd name="connsiteY281" fmla="*/ 6858000 h 6858000"/>
              <a:gd name="connsiteX282" fmla="*/ 5682041 w 7472601"/>
              <a:gd name="connsiteY282" fmla="*/ 6355860 h 6858000"/>
              <a:gd name="connsiteX283" fmla="*/ 5461758 w 7472601"/>
              <a:gd name="connsiteY283" fmla="*/ 5820220 h 6858000"/>
              <a:gd name="connsiteX284" fmla="*/ 5237282 w 7472601"/>
              <a:gd name="connsiteY284" fmla="*/ 6579086 h 6858000"/>
              <a:gd name="connsiteX285" fmla="*/ 5115009 w 7472601"/>
              <a:gd name="connsiteY285" fmla="*/ 6858000 h 6858000"/>
              <a:gd name="connsiteX286" fmla="*/ 5028074 w 7472601"/>
              <a:gd name="connsiteY286" fmla="*/ 6858000 h 6858000"/>
              <a:gd name="connsiteX287" fmla="*/ 5079508 w 7472601"/>
              <a:gd name="connsiteY287" fmla="*/ 6749074 h 6858000"/>
              <a:gd name="connsiteX288" fmla="*/ 5371846 w 7472601"/>
              <a:gd name="connsiteY288" fmla="*/ 5924413 h 6858000"/>
              <a:gd name="connsiteX289" fmla="*/ 5270512 w 7472601"/>
              <a:gd name="connsiteY289" fmla="*/ 6138975 h 6858000"/>
              <a:gd name="connsiteX290" fmla="*/ 5062409 w 7472601"/>
              <a:gd name="connsiteY290" fmla="*/ 6653544 h 6858000"/>
              <a:gd name="connsiteX291" fmla="*/ 5036628 w 7472601"/>
              <a:gd name="connsiteY291" fmla="*/ 6754247 h 6858000"/>
              <a:gd name="connsiteX292" fmla="*/ 5009112 w 7472601"/>
              <a:gd name="connsiteY292" fmla="*/ 6858000 h 6858000"/>
              <a:gd name="connsiteX293" fmla="*/ 4976679 w 7472601"/>
              <a:gd name="connsiteY293" fmla="*/ 6858000 h 6858000"/>
              <a:gd name="connsiteX294" fmla="*/ 5006537 w 7472601"/>
              <a:gd name="connsiteY294" fmla="*/ 6747068 h 6858000"/>
              <a:gd name="connsiteX295" fmla="*/ 5032723 w 7472601"/>
              <a:gd name="connsiteY295" fmla="*/ 6644957 h 6858000"/>
              <a:gd name="connsiteX296" fmla="*/ 5242949 w 7472601"/>
              <a:gd name="connsiteY296" fmla="*/ 6125175 h 6858000"/>
              <a:gd name="connsiteX297" fmla="*/ 5286321 w 7472601"/>
              <a:gd name="connsiteY297" fmla="*/ 6033555 h 6858000"/>
              <a:gd name="connsiteX298" fmla="*/ 5008210 w 7472601"/>
              <a:gd name="connsiteY298" fmla="*/ 6649194 h 6858000"/>
              <a:gd name="connsiteX299" fmla="*/ 4986321 w 7472601"/>
              <a:gd name="connsiteY299" fmla="*/ 6765687 h 6858000"/>
              <a:gd name="connsiteX300" fmla="*/ 4973474 w 7472601"/>
              <a:gd name="connsiteY300" fmla="*/ 6858000 h 6858000"/>
              <a:gd name="connsiteX301" fmla="*/ 4907178 w 7472601"/>
              <a:gd name="connsiteY301" fmla="*/ 6858000 h 6858000"/>
              <a:gd name="connsiteX302" fmla="*/ 4910810 w 7472601"/>
              <a:gd name="connsiteY302" fmla="*/ 6829660 h 6858000"/>
              <a:gd name="connsiteX303" fmla="*/ 4987461 w 7472601"/>
              <a:gd name="connsiteY303" fmla="*/ 6432994 h 6858000"/>
              <a:gd name="connsiteX304" fmla="*/ 5179262 w 7472601"/>
              <a:gd name="connsiteY304" fmla="*/ 6035044 h 6858000"/>
              <a:gd name="connsiteX305" fmla="*/ 4689678 w 7472601"/>
              <a:gd name="connsiteY305" fmla="*/ 6440241 h 6858000"/>
              <a:gd name="connsiteX306" fmla="*/ 4477543 w 7472601"/>
              <a:gd name="connsiteY306" fmla="*/ 6674836 h 6858000"/>
              <a:gd name="connsiteX307" fmla="*/ 4329957 w 7472601"/>
              <a:gd name="connsiteY307" fmla="*/ 6858000 h 6858000"/>
              <a:gd name="connsiteX308" fmla="*/ 4218595 w 7472601"/>
              <a:gd name="connsiteY308" fmla="*/ 6858000 h 6858000"/>
              <a:gd name="connsiteX309" fmla="*/ 4368888 w 7472601"/>
              <a:gd name="connsiteY309" fmla="*/ 6668412 h 6858000"/>
              <a:gd name="connsiteX310" fmla="*/ 4563091 w 7472601"/>
              <a:gd name="connsiteY310" fmla="*/ 6442508 h 6858000"/>
              <a:gd name="connsiteX311" fmla="*/ 5387324 w 7472601"/>
              <a:gd name="connsiteY311" fmla="*/ 5705830 h 6858000"/>
              <a:gd name="connsiteX312" fmla="*/ 5073620 w 7472601"/>
              <a:gd name="connsiteY312" fmla="*/ 5955437 h 6858000"/>
              <a:gd name="connsiteX313" fmla="*/ 4689789 w 7472601"/>
              <a:gd name="connsiteY313" fmla="*/ 6268382 h 6858000"/>
              <a:gd name="connsiteX314" fmla="*/ 4418722 w 7472601"/>
              <a:gd name="connsiteY314" fmla="*/ 6570886 h 6858000"/>
              <a:gd name="connsiteX315" fmla="*/ 4214944 w 7472601"/>
              <a:gd name="connsiteY315" fmla="*/ 6858000 h 6858000"/>
              <a:gd name="connsiteX316" fmla="*/ 4177898 w 7472601"/>
              <a:gd name="connsiteY316" fmla="*/ 6858000 h 6858000"/>
              <a:gd name="connsiteX317" fmla="*/ 4391597 w 7472601"/>
              <a:gd name="connsiteY317" fmla="*/ 6556370 h 6858000"/>
              <a:gd name="connsiteX318" fmla="*/ 4668889 w 7472601"/>
              <a:gd name="connsiteY318" fmla="*/ 6246399 h 6858000"/>
              <a:gd name="connsiteX319" fmla="*/ 5055427 w 7472601"/>
              <a:gd name="connsiteY319" fmla="*/ 5931476 h 6858000"/>
              <a:gd name="connsiteX320" fmla="*/ 5371814 w 7472601"/>
              <a:gd name="connsiteY320" fmla="*/ 5678975 h 6858000"/>
              <a:gd name="connsiteX321" fmla="*/ 4987918 w 7472601"/>
              <a:gd name="connsiteY321" fmla="*/ 5838701 h 6858000"/>
              <a:gd name="connsiteX322" fmla="*/ 4317146 w 7472601"/>
              <a:gd name="connsiteY322" fmla="*/ 6587716 h 6858000"/>
              <a:gd name="connsiteX323" fmla="*/ 4171627 w 7472601"/>
              <a:gd name="connsiteY323" fmla="*/ 6858000 h 6858000"/>
              <a:gd name="connsiteX324" fmla="*/ 4081585 w 7472601"/>
              <a:gd name="connsiteY324" fmla="*/ 6858000 h 6858000"/>
              <a:gd name="connsiteX325" fmla="*/ 4238603 w 7472601"/>
              <a:gd name="connsiteY325" fmla="*/ 6559341 h 6858000"/>
              <a:gd name="connsiteX326" fmla="*/ 4778333 w 7472601"/>
              <a:gd name="connsiteY326" fmla="*/ 5873626 h 6858000"/>
              <a:gd name="connsiteX327" fmla="*/ 5414185 w 7472601"/>
              <a:gd name="connsiteY327" fmla="*/ 5573882 h 6858000"/>
              <a:gd name="connsiteX328" fmla="*/ 5959648 w 7472601"/>
              <a:gd name="connsiteY328" fmla="*/ 4760797 h 6858000"/>
              <a:gd name="connsiteX329" fmla="*/ 5355019 w 7472601"/>
              <a:gd name="connsiteY329" fmla="*/ 4734672 h 6858000"/>
              <a:gd name="connsiteX330" fmla="*/ 5083565 w 7472601"/>
              <a:gd name="connsiteY330" fmla="*/ 5179121 h 6858000"/>
              <a:gd name="connsiteX331" fmla="*/ 4713577 w 7472601"/>
              <a:gd name="connsiteY331" fmla="*/ 5616803 h 6858000"/>
              <a:gd name="connsiteX332" fmla="*/ 3989559 w 7472601"/>
              <a:gd name="connsiteY332" fmla="*/ 6145945 h 6858000"/>
              <a:gd name="connsiteX333" fmla="*/ 3939824 w 7472601"/>
              <a:gd name="connsiteY333" fmla="*/ 6066900 h 6858000"/>
              <a:gd name="connsiteX334" fmla="*/ 4584537 w 7472601"/>
              <a:gd name="connsiteY334" fmla="*/ 5324826 h 6858000"/>
              <a:gd name="connsiteX335" fmla="*/ 5037105 w 7472601"/>
              <a:gd name="connsiteY335" fmla="*/ 5088765 h 6858000"/>
              <a:gd name="connsiteX336" fmla="*/ 5039930 w 7472601"/>
              <a:gd name="connsiteY336" fmla="*/ 5089585 h 6858000"/>
              <a:gd name="connsiteX337" fmla="*/ 5263764 w 7472601"/>
              <a:gd name="connsiteY337" fmla="*/ 4735525 h 6858000"/>
              <a:gd name="connsiteX338" fmla="*/ 4086300 w 7472601"/>
              <a:gd name="connsiteY338" fmla="*/ 4884599 h 6858000"/>
              <a:gd name="connsiteX339" fmla="*/ 4085485 w 7472601"/>
              <a:gd name="connsiteY339" fmla="*/ 4899070 h 6858000"/>
              <a:gd name="connsiteX340" fmla="*/ 3871915 w 7472601"/>
              <a:gd name="connsiteY340" fmla="*/ 5253645 h 6858000"/>
              <a:gd name="connsiteX341" fmla="*/ 3799374 w 7472601"/>
              <a:gd name="connsiteY341" fmla="*/ 5466127 h 6858000"/>
              <a:gd name="connsiteX342" fmla="*/ 3498850 w 7472601"/>
              <a:gd name="connsiteY342" fmla="*/ 6661888 h 6858000"/>
              <a:gd name="connsiteX343" fmla="*/ 3399216 w 7472601"/>
              <a:gd name="connsiteY343" fmla="*/ 6858000 h 6858000"/>
              <a:gd name="connsiteX344" fmla="*/ 3303688 w 7472601"/>
              <a:gd name="connsiteY344" fmla="*/ 6858000 h 6858000"/>
              <a:gd name="connsiteX345" fmla="*/ 3391774 w 7472601"/>
              <a:gd name="connsiteY345" fmla="*/ 6697181 h 6858000"/>
              <a:gd name="connsiteX346" fmla="*/ 3735540 w 7472601"/>
              <a:gd name="connsiteY346" fmla="*/ 5546923 h 6858000"/>
              <a:gd name="connsiteX347" fmla="*/ 3729438 w 7472601"/>
              <a:gd name="connsiteY347" fmla="*/ 5569058 h 6858000"/>
              <a:gd name="connsiteX348" fmla="*/ 3707782 w 7472601"/>
              <a:gd name="connsiteY348" fmla="*/ 5644908 h 6858000"/>
              <a:gd name="connsiteX349" fmla="*/ 3583827 w 7472601"/>
              <a:gd name="connsiteY349" fmla="*/ 6039215 h 6858000"/>
              <a:gd name="connsiteX350" fmla="*/ 3547861 w 7472601"/>
              <a:gd name="connsiteY350" fmla="*/ 6129609 h 6858000"/>
              <a:gd name="connsiteX351" fmla="*/ 3490905 w 7472601"/>
              <a:gd name="connsiteY351" fmla="*/ 6277660 h 6858000"/>
              <a:gd name="connsiteX352" fmla="*/ 3455859 w 7472601"/>
              <a:gd name="connsiteY352" fmla="*/ 6391301 h 6858000"/>
              <a:gd name="connsiteX353" fmla="*/ 3429112 w 7472601"/>
              <a:gd name="connsiteY353" fmla="*/ 6479469 h 6858000"/>
              <a:gd name="connsiteX354" fmla="*/ 3304862 w 7472601"/>
              <a:gd name="connsiteY354" fmla="*/ 6796476 h 6858000"/>
              <a:gd name="connsiteX355" fmla="*/ 3276071 w 7472601"/>
              <a:gd name="connsiteY355" fmla="*/ 6858000 h 6858000"/>
              <a:gd name="connsiteX356" fmla="*/ 3240805 w 7472601"/>
              <a:gd name="connsiteY356" fmla="*/ 6858000 h 6858000"/>
              <a:gd name="connsiteX357" fmla="*/ 3275917 w 7472601"/>
              <a:gd name="connsiteY357" fmla="*/ 6783192 h 6858000"/>
              <a:gd name="connsiteX358" fmla="*/ 3399358 w 7472601"/>
              <a:gd name="connsiteY358" fmla="*/ 6469011 h 6858000"/>
              <a:gd name="connsiteX359" fmla="*/ 3425650 w 7472601"/>
              <a:gd name="connsiteY359" fmla="*/ 6381333 h 6858000"/>
              <a:gd name="connsiteX360" fmla="*/ 3460661 w 7472601"/>
              <a:gd name="connsiteY360" fmla="*/ 6266763 h 6858000"/>
              <a:gd name="connsiteX361" fmla="*/ 3518021 w 7472601"/>
              <a:gd name="connsiteY361" fmla="*/ 6117298 h 6858000"/>
              <a:gd name="connsiteX362" fmla="*/ 3554035 w 7472601"/>
              <a:gd name="connsiteY362" fmla="*/ 6027832 h 6858000"/>
              <a:gd name="connsiteX363" fmla="*/ 3677174 w 7472601"/>
              <a:gd name="connsiteY363" fmla="*/ 5636351 h 6858000"/>
              <a:gd name="connsiteX364" fmla="*/ 3698819 w 7472601"/>
              <a:gd name="connsiteY364" fmla="*/ 5560503 h 6858000"/>
              <a:gd name="connsiteX365" fmla="*/ 3702094 w 7472601"/>
              <a:gd name="connsiteY365" fmla="*/ 5549194 h 6858000"/>
              <a:gd name="connsiteX366" fmla="*/ 3398355 w 7472601"/>
              <a:gd name="connsiteY366" fmla="*/ 6094603 h 6858000"/>
              <a:gd name="connsiteX367" fmla="*/ 3193941 w 7472601"/>
              <a:gd name="connsiteY367" fmla="*/ 6798775 h 6858000"/>
              <a:gd name="connsiteX368" fmla="*/ 3184140 w 7472601"/>
              <a:gd name="connsiteY368" fmla="*/ 6858000 h 6858000"/>
              <a:gd name="connsiteX369" fmla="*/ 3099978 w 7472601"/>
              <a:gd name="connsiteY369" fmla="*/ 6858000 h 6858000"/>
              <a:gd name="connsiteX370" fmla="*/ 3101556 w 7472601"/>
              <a:gd name="connsiteY370" fmla="*/ 6843337 h 6858000"/>
              <a:gd name="connsiteX371" fmla="*/ 3370162 w 7472601"/>
              <a:gd name="connsiteY371" fmla="*/ 5785550 h 6858000"/>
              <a:gd name="connsiteX372" fmla="*/ 3746477 w 7472601"/>
              <a:gd name="connsiteY372" fmla="*/ 5377889 h 6858000"/>
              <a:gd name="connsiteX373" fmla="*/ 3863399 w 7472601"/>
              <a:gd name="connsiteY373" fmla="*/ 5087257 h 6858000"/>
              <a:gd name="connsiteX374" fmla="*/ 3968712 w 7472601"/>
              <a:gd name="connsiteY374" fmla="*/ 4913989 h 6858000"/>
              <a:gd name="connsiteX375" fmla="*/ 2792390 w 7472601"/>
              <a:gd name="connsiteY375" fmla="*/ 5382974 h 6858000"/>
              <a:gd name="connsiteX376" fmla="*/ 2714982 w 7472601"/>
              <a:gd name="connsiteY376" fmla="*/ 5427051 h 6858000"/>
              <a:gd name="connsiteX377" fmla="*/ 2813361 w 7472601"/>
              <a:gd name="connsiteY377" fmla="*/ 6023912 h 6858000"/>
              <a:gd name="connsiteX378" fmla="*/ 2688430 w 7472601"/>
              <a:gd name="connsiteY378" fmla="*/ 6801564 h 6858000"/>
              <a:gd name="connsiteX379" fmla="*/ 2629626 w 7472601"/>
              <a:gd name="connsiteY379" fmla="*/ 6763394 h 6858000"/>
              <a:gd name="connsiteX380" fmla="*/ 2565328 w 7472601"/>
              <a:gd name="connsiteY380" fmla="*/ 5516399 h 6858000"/>
              <a:gd name="connsiteX381" fmla="*/ 1922999 w 7472601"/>
              <a:gd name="connsiteY381" fmla="*/ 5980343 h 6858000"/>
              <a:gd name="connsiteX382" fmla="*/ 1950261 w 7472601"/>
              <a:gd name="connsiteY382" fmla="*/ 6405858 h 6858000"/>
              <a:gd name="connsiteX383" fmla="*/ 2365554 w 7472601"/>
              <a:gd name="connsiteY383" fmla="*/ 6759107 h 6858000"/>
              <a:gd name="connsiteX384" fmla="*/ 2424142 w 7472601"/>
              <a:gd name="connsiteY384" fmla="*/ 6858000 h 6858000"/>
              <a:gd name="connsiteX385" fmla="*/ 2395994 w 7472601"/>
              <a:gd name="connsiteY385" fmla="*/ 6858000 h 6858000"/>
              <a:gd name="connsiteX386" fmla="*/ 2392863 w 7472601"/>
              <a:gd name="connsiteY386" fmla="*/ 6852964 h 6858000"/>
              <a:gd name="connsiteX387" fmla="*/ 2017589 w 7472601"/>
              <a:gd name="connsiteY387" fmla="*/ 6493982 h 6858000"/>
              <a:gd name="connsiteX388" fmla="*/ 2147336 w 7472601"/>
              <a:gd name="connsiteY388" fmla="*/ 6594052 h 6858000"/>
              <a:gd name="connsiteX389" fmla="*/ 2207047 w 7472601"/>
              <a:gd name="connsiteY389" fmla="*/ 6654540 h 6858000"/>
              <a:gd name="connsiteX390" fmla="*/ 2299106 w 7472601"/>
              <a:gd name="connsiteY390" fmla="*/ 6778931 h 6858000"/>
              <a:gd name="connsiteX391" fmla="*/ 2314430 w 7472601"/>
              <a:gd name="connsiteY391" fmla="*/ 6801144 h 6858000"/>
              <a:gd name="connsiteX392" fmla="*/ 2352406 w 7472601"/>
              <a:gd name="connsiteY392" fmla="*/ 6858000 h 6858000"/>
              <a:gd name="connsiteX393" fmla="*/ 2314492 w 7472601"/>
              <a:gd name="connsiteY393" fmla="*/ 6858000 h 6858000"/>
              <a:gd name="connsiteX394" fmla="*/ 2288095 w 7472601"/>
              <a:gd name="connsiteY394" fmla="*/ 6818030 h 6858000"/>
              <a:gd name="connsiteX395" fmla="*/ 2272768 w 7472601"/>
              <a:gd name="connsiteY395" fmla="*/ 6795822 h 6858000"/>
              <a:gd name="connsiteX396" fmla="*/ 2182715 w 7472601"/>
              <a:gd name="connsiteY396" fmla="*/ 6675071 h 6858000"/>
              <a:gd name="connsiteX397" fmla="*/ 2032061 w 7472601"/>
              <a:gd name="connsiteY397" fmla="*/ 6541380 h 6858000"/>
              <a:gd name="connsiteX398" fmla="*/ 2257220 w 7472601"/>
              <a:gd name="connsiteY398" fmla="*/ 6826257 h 6858000"/>
              <a:gd name="connsiteX399" fmla="*/ 2281324 w 7472601"/>
              <a:gd name="connsiteY399" fmla="*/ 6858000 h 6858000"/>
              <a:gd name="connsiteX400" fmla="*/ 2242860 w 7472601"/>
              <a:gd name="connsiteY400" fmla="*/ 6858000 h 6858000"/>
              <a:gd name="connsiteX401" fmla="*/ 2232818 w 7472601"/>
              <a:gd name="connsiteY401" fmla="*/ 6844926 h 6858000"/>
              <a:gd name="connsiteX402" fmla="*/ 1990172 w 7472601"/>
              <a:gd name="connsiteY402" fmla="*/ 6542121 h 6858000"/>
              <a:gd name="connsiteX403" fmla="*/ 2124090 w 7472601"/>
              <a:gd name="connsiteY403" fmla="*/ 6761017 h 6858000"/>
              <a:gd name="connsiteX404" fmla="*/ 2200380 w 7472601"/>
              <a:gd name="connsiteY404" fmla="*/ 6858000 h 6858000"/>
              <a:gd name="connsiteX405" fmla="*/ 2147507 w 7472601"/>
              <a:gd name="connsiteY405" fmla="*/ 6858000 h 6858000"/>
              <a:gd name="connsiteX406" fmla="*/ 2070668 w 7472601"/>
              <a:gd name="connsiteY406" fmla="*/ 6761520 h 6858000"/>
              <a:gd name="connsiteX407" fmla="*/ 1975142 w 7472601"/>
              <a:gd name="connsiteY407" fmla="*/ 6585570 h 6858000"/>
              <a:gd name="connsiteX408" fmla="*/ 2050035 w 7472601"/>
              <a:gd name="connsiteY408" fmla="*/ 6813345 h 6858000"/>
              <a:gd name="connsiteX409" fmla="*/ 2063025 w 7472601"/>
              <a:gd name="connsiteY409" fmla="*/ 6858000 h 6858000"/>
              <a:gd name="connsiteX410" fmla="*/ 2021675 w 7472601"/>
              <a:gd name="connsiteY410" fmla="*/ 6858000 h 6858000"/>
              <a:gd name="connsiteX411" fmla="*/ 2019308 w 7472601"/>
              <a:gd name="connsiteY411" fmla="*/ 6847118 h 6858000"/>
              <a:gd name="connsiteX412" fmla="*/ 1938835 w 7472601"/>
              <a:gd name="connsiteY412" fmla="*/ 6551160 h 6858000"/>
              <a:gd name="connsiteX413" fmla="*/ 1953230 w 7472601"/>
              <a:gd name="connsiteY413" fmla="*/ 6759699 h 6858000"/>
              <a:gd name="connsiteX414" fmla="*/ 1956763 w 7472601"/>
              <a:gd name="connsiteY414" fmla="*/ 6778191 h 6858000"/>
              <a:gd name="connsiteX415" fmla="*/ 1967925 w 7472601"/>
              <a:gd name="connsiteY415" fmla="*/ 6858000 h 6858000"/>
              <a:gd name="connsiteX416" fmla="*/ 1936622 w 7472601"/>
              <a:gd name="connsiteY416" fmla="*/ 6858000 h 6858000"/>
              <a:gd name="connsiteX417" fmla="*/ 1926261 w 7472601"/>
              <a:gd name="connsiteY417" fmla="*/ 6784064 h 6858000"/>
              <a:gd name="connsiteX418" fmla="*/ 1922724 w 7472601"/>
              <a:gd name="connsiteY418" fmla="*/ 6765577 h 6858000"/>
              <a:gd name="connsiteX419" fmla="*/ 1904650 w 7472601"/>
              <a:gd name="connsiteY419" fmla="*/ 6639616 h 6858000"/>
              <a:gd name="connsiteX420" fmla="*/ 1885273 w 7472601"/>
              <a:gd name="connsiteY420" fmla="*/ 6858000 h 6858000"/>
              <a:gd name="connsiteX421" fmla="*/ 1854363 w 7472601"/>
              <a:gd name="connsiteY421" fmla="*/ 6858000 h 6858000"/>
              <a:gd name="connsiteX422" fmla="*/ 1880391 w 7472601"/>
              <a:gd name="connsiteY422" fmla="*/ 6603796 h 6858000"/>
              <a:gd name="connsiteX423" fmla="*/ 1818273 w 7472601"/>
              <a:gd name="connsiteY423" fmla="*/ 6715729 h 6858000"/>
              <a:gd name="connsiteX424" fmla="*/ 1794691 w 7472601"/>
              <a:gd name="connsiteY424" fmla="*/ 6843239 h 6858000"/>
              <a:gd name="connsiteX425" fmla="*/ 1794914 w 7472601"/>
              <a:gd name="connsiteY425" fmla="*/ 6858000 h 6858000"/>
              <a:gd name="connsiteX426" fmla="*/ 1746128 w 7472601"/>
              <a:gd name="connsiteY426" fmla="*/ 6858000 h 6858000"/>
              <a:gd name="connsiteX427" fmla="*/ 1753934 w 7472601"/>
              <a:gd name="connsiteY427" fmla="*/ 6724796 h 6858000"/>
              <a:gd name="connsiteX428" fmla="*/ 1792053 w 7472601"/>
              <a:gd name="connsiteY428" fmla="*/ 6572396 h 6858000"/>
              <a:gd name="connsiteX429" fmla="*/ 1862248 w 7472601"/>
              <a:gd name="connsiteY429" fmla="*/ 6266397 h 6858000"/>
              <a:gd name="connsiteX430" fmla="*/ 1862250 w 7472601"/>
              <a:gd name="connsiteY430" fmla="*/ 6033531 h 6858000"/>
              <a:gd name="connsiteX431" fmla="*/ 1211999 w 7472601"/>
              <a:gd name="connsiteY431" fmla="*/ 6683610 h 6858000"/>
              <a:gd name="connsiteX432" fmla="*/ 1213266 w 7472601"/>
              <a:gd name="connsiteY432" fmla="*/ 6691947 h 6858000"/>
              <a:gd name="connsiteX433" fmla="*/ 1203370 w 7472601"/>
              <a:gd name="connsiteY433" fmla="*/ 6850676 h 6858000"/>
              <a:gd name="connsiteX434" fmla="*/ 1203671 w 7472601"/>
              <a:gd name="connsiteY434" fmla="*/ 6858000 h 6858000"/>
              <a:gd name="connsiteX435" fmla="*/ 1143180 w 7472601"/>
              <a:gd name="connsiteY435" fmla="*/ 6858000 h 6858000"/>
              <a:gd name="connsiteX436" fmla="*/ 1142176 w 7472601"/>
              <a:gd name="connsiteY436" fmla="*/ 6766045 h 6858000"/>
              <a:gd name="connsiteX437" fmla="*/ 1067484 w 7472601"/>
              <a:gd name="connsiteY437" fmla="*/ 6858000 h 6858000"/>
              <a:gd name="connsiteX438" fmla="*/ 953928 w 7472601"/>
              <a:gd name="connsiteY438" fmla="*/ 6858000 h 6858000"/>
              <a:gd name="connsiteX439" fmla="*/ 959715 w 7472601"/>
              <a:gd name="connsiteY439" fmla="*/ 6850185 h 6858000"/>
              <a:gd name="connsiteX440" fmla="*/ 1483788 w 7472601"/>
              <a:gd name="connsiteY440" fmla="*/ 6259174 h 6858000"/>
              <a:gd name="connsiteX441" fmla="*/ 1100671 w 7472601"/>
              <a:gd name="connsiteY441" fmla="*/ 6252137 h 6858000"/>
              <a:gd name="connsiteX442" fmla="*/ 1090144 w 7472601"/>
              <a:gd name="connsiteY442" fmla="*/ 6256748 h 6858000"/>
              <a:gd name="connsiteX443" fmla="*/ 1095872 w 7472601"/>
              <a:gd name="connsiteY443" fmla="*/ 6271892 h 6858000"/>
              <a:gd name="connsiteX444" fmla="*/ 262785 w 7472601"/>
              <a:gd name="connsiteY444" fmla="*/ 6845450 h 6858000"/>
              <a:gd name="connsiteX445" fmla="*/ 209968 w 7472601"/>
              <a:gd name="connsiteY445" fmla="*/ 6770713 h 6858000"/>
              <a:gd name="connsiteX446" fmla="*/ 873460 w 7472601"/>
              <a:gd name="connsiteY446" fmla="*/ 6253768 h 6858000"/>
              <a:gd name="connsiteX447" fmla="*/ 192686 w 7472601"/>
              <a:gd name="connsiteY447" fmla="*/ 5849257 h 6858000"/>
              <a:gd name="connsiteX448" fmla="*/ 4696 w 7472601"/>
              <a:gd name="connsiteY448" fmla="*/ 5697668 h 6858000"/>
              <a:gd name="connsiteX449" fmla="*/ 0 w 7472601"/>
              <a:gd name="connsiteY449" fmla="*/ 5689984 h 6858000"/>
              <a:gd name="connsiteX450" fmla="*/ 0 w 7472601"/>
              <a:gd name="connsiteY450" fmla="*/ 5513472 h 6858000"/>
              <a:gd name="connsiteX451" fmla="*/ 174101 w 7472601"/>
              <a:gd name="connsiteY451" fmla="*/ 5620277 h 6858000"/>
              <a:gd name="connsiteX452" fmla="*/ 891800 w 7472601"/>
              <a:gd name="connsiteY452" fmla="*/ 6036935 h 6858000"/>
              <a:gd name="connsiteX453" fmla="*/ 1072219 w 7472601"/>
              <a:gd name="connsiteY453" fmla="*/ 6169443 h 6858000"/>
              <a:gd name="connsiteX454" fmla="*/ 1074117 w 7472601"/>
              <a:gd name="connsiteY454" fmla="*/ 6170301 h 6858000"/>
              <a:gd name="connsiteX455" fmla="*/ 1083114 w 7472601"/>
              <a:gd name="connsiteY455" fmla="*/ 6174131 h 6858000"/>
              <a:gd name="connsiteX456" fmla="*/ 1543010 w 7472601"/>
              <a:gd name="connsiteY456" fmla="*/ 6191140 h 6858000"/>
              <a:gd name="connsiteX457" fmla="*/ 1551080 w 7472601"/>
              <a:gd name="connsiteY457" fmla="*/ 6195006 h 6858000"/>
              <a:gd name="connsiteX458" fmla="*/ 2345443 w 7472601"/>
              <a:gd name="connsiteY458" fmla="*/ 5549882 h 6858000"/>
              <a:gd name="connsiteX459" fmla="*/ 1721499 w 7472601"/>
              <a:gd name="connsiteY459" fmla="*/ 5599969 h 6858000"/>
              <a:gd name="connsiteX460" fmla="*/ 767716 w 7472601"/>
              <a:gd name="connsiteY460" fmla="*/ 5472768 h 6858000"/>
              <a:gd name="connsiteX461" fmla="*/ 722147 w 7472601"/>
              <a:gd name="connsiteY461" fmla="*/ 5393091 h 6858000"/>
              <a:gd name="connsiteX462" fmla="*/ 1485552 w 7472601"/>
              <a:gd name="connsiteY462" fmla="*/ 5313202 h 6858000"/>
              <a:gd name="connsiteX463" fmla="*/ 2143004 w 7472601"/>
              <a:gd name="connsiteY463" fmla="*/ 5402420 h 6858000"/>
              <a:gd name="connsiteX464" fmla="*/ 1933391 w 7472601"/>
              <a:gd name="connsiteY464" fmla="*/ 5156971 h 6858000"/>
              <a:gd name="connsiteX465" fmla="*/ 1827118 w 7472601"/>
              <a:gd name="connsiteY465" fmla="*/ 4968410 h 6858000"/>
              <a:gd name="connsiteX466" fmla="*/ 1837349 w 7472601"/>
              <a:gd name="connsiteY466" fmla="*/ 4956357 h 6858000"/>
              <a:gd name="connsiteX467" fmla="*/ 2162835 w 7472601"/>
              <a:gd name="connsiteY467" fmla="*/ 5187853 h 6858000"/>
              <a:gd name="connsiteX468" fmla="*/ 2257167 w 7472601"/>
              <a:gd name="connsiteY468" fmla="*/ 5462123 h 6858000"/>
              <a:gd name="connsiteX469" fmla="*/ 2261598 w 7472601"/>
              <a:gd name="connsiteY469" fmla="*/ 5467998 h 6858000"/>
              <a:gd name="connsiteX470" fmla="*/ 2437177 w 7472601"/>
              <a:gd name="connsiteY470" fmla="*/ 5479608 h 6858000"/>
              <a:gd name="connsiteX471" fmla="*/ 2445247 w 7472601"/>
              <a:gd name="connsiteY471" fmla="*/ 5483476 h 6858000"/>
              <a:gd name="connsiteX472" fmla="*/ 2743626 w 7472601"/>
              <a:gd name="connsiteY472" fmla="*/ 5304819 h 6858000"/>
              <a:gd name="connsiteX473" fmla="*/ 3048102 w 7472601"/>
              <a:gd name="connsiteY473" fmla="*/ 5150595 h 6858000"/>
              <a:gd name="connsiteX474" fmla="*/ 1799414 w 7472601"/>
              <a:gd name="connsiteY474" fmla="*/ 4694732 h 6858000"/>
              <a:gd name="connsiteX475" fmla="*/ 1771735 w 7472601"/>
              <a:gd name="connsiteY475" fmla="*/ 4619929 h 6858000"/>
              <a:gd name="connsiteX476" fmla="*/ 3104273 w 7472601"/>
              <a:gd name="connsiteY476" fmla="*/ 5076159 h 6858000"/>
              <a:gd name="connsiteX477" fmla="*/ 3113245 w 7472601"/>
              <a:gd name="connsiteY477" fmla="*/ 5090705 h 6858000"/>
              <a:gd name="connsiteX478" fmla="*/ 3126294 w 7472601"/>
              <a:gd name="connsiteY478" fmla="*/ 5114400 h 6858000"/>
              <a:gd name="connsiteX479" fmla="*/ 3937433 w 7472601"/>
              <a:gd name="connsiteY479" fmla="*/ 4830473 h 6858000"/>
              <a:gd name="connsiteX480" fmla="*/ 3590475 w 7472601"/>
              <a:gd name="connsiteY480" fmla="*/ 4597974 h 6858000"/>
              <a:gd name="connsiteX481" fmla="*/ 3100264 w 7472601"/>
              <a:gd name="connsiteY481" fmla="*/ 4579845 h 6858000"/>
              <a:gd name="connsiteX482" fmla="*/ 2183576 w 7472601"/>
              <a:gd name="connsiteY482" fmla="*/ 4227150 h 6858000"/>
              <a:gd name="connsiteX483" fmla="*/ 2151029 w 7472601"/>
              <a:gd name="connsiteY483" fmla="*/ 4146947 h 6858000"/>
              <a:gd name="connsiteX484" fmla="*/ 3563434 w 7472601"/>
              <a:gd name="connsiteY484" fmla="*/ 4469115 h 6858000"/>
              <a:gd name="connsiteX485" fmla="*/ 3177952 w 7472601"/>
              <a:gd name="connsiteY485" fmla="*/ 3657386 h 6858000"/>
              <a:gd name="connsiteX486" fmla="*/ 3189263 w 7472601"/>
              <a:gd name="connsiteY486" fmla="*/ 3625726 h 6858000"/>
              <a:gd name="connsiteX487" fmla="*/ 3560912 w 7472601"/>
              <a:gd name="connsiteY487" fmla="*/ 4079863 h 6858000"/>
              <a:gd name="connsiteX488" fmla="*/ 3626636 w 7472601"/>
              <a:gd name="connsiteY488" fmla="*/ 4512230 h 6858000"/>
              <a:gd name="connsiteX489" fmla="*/ 3653088 w 7472601"/>
              <a:gd name="connsiteY489" fmla="*/ 4521417 h 6858000"/>
              <a:gd name="connsiteX490" fmla="*/ 3988128 w 7472601"/>
              <a:gd name="connsiteY490" fmla="*/ 4817267 h 6858000"/>
              <a:gd name="connsiteX491" fmla="*/ 4830582 w 7472601"/>
              <a:gd name="connsiteY491" fmla="*/ 4676000 h 6858000"/>
              <a:gd name="connsiteX492" fmla="*/ 4830100 w 7472601"/>
              <a:gd name="connsiteY492" fmla="*/ 4675554 h 6858000"/>
              <a:gd name="connsiteX493" fmla="*/ 4036318 w 7472601"/>
              <a:gd name="connsiteY493" fmla="*/ 4147013 h 6858000"/>
              <a:gd name="connsiteX494" fmla="*/ 3432098 w 7472601"/>
              <a:gd name="connsiteY494" fmla="*/ 3537312 h 6858000"/>
              <a:gd name="connsiteX495" fmla="*/ 3446761 w 7472601"/>
              <a:gd name="connsiteY495" fmla="*/ 3461278 h 6858000"/>
              <a:gd name="connsiteX496" fmla="*/ 4419733 w 7472601"/>
              <a:gd name="connsiteY496" fmla="*/ 3963555 h 6858000"/>
              <a:gd name="connsiteX497" fmla="*/ 4781371 w 7472601"/>
              <a:gd name="connsiteY497" fmla="*/ 4458604 h 6858000"/>
              <a:gd name="connsiteX498" fmla="*/ 4780440 w 7472601"/>
              <a:gd name="connsiteY498" fmla="*/ 4470290 h 6858000"/>
              <a:gd name="connsiteX499" fmla="*/ 4898954 w 7472601"/>
              <a:gd name="connsiteY499" fmla="*/ 4662092 h 6858000"/>
              <a:gd name="connsiteX500" fmla="*/ 4900699 w 7472601"/>
              <a:gd name="connsiteY500" fmla="*/ 4670867 h 6858000"/>
              <a:gd name="connsiteX501" fmla="*/ 5714511 w 7472601"/>
              <a:gd name="connsiteY501" fmla="*/ 4663483 h 6858000"/>
              <a:gd name="connsiteX502" fmla="*/ 5464793 w 7472601"/>
              <a:gd name="connsiteY502" fmla="*/ 4393556 h 6858000"/>
              <a:gd name="connsiteX503" fmla="*/ 5461897 w 7472601"/>
              <a:gd name="connsiteY503" fmla="*/ 4390879 h 6858000"/>
              <a:gd name="connsiteX504" fmla="*/ 4294126 w 7472601"/>
              <a:gd name="connsiteY504" fmla="*/ 3303048 h 6858000"/>
              <a:gd name="connsiteX505" fmla="*/ 4305321 w 7472601"/>
              <a:gd name="connsiteY505" fmla="*/ 3256953 h 6858000"/>
              <a:gd name="connsiteX506" fmla="*/ 4949299 w 7472601"/>
              <a:gd name="connsiteY506" fmla="*/ 3766336 h 6858000"/>
              <a:gd name="connsiteX507" fmla="*/ 5291452 w 7472601"/>
              <a:gd name="connsiteY507" fmla="*/ 4076801 h 6858000"/>
              <a:gd name="connsiteX508" fmla="*/ 5434998 w 7472601"/>
              <a:gd name="connsiteY508" fmla="*/ 4254100 h 6858000"/>
              <a:gd name="connsiteX509" fmla="*/ 5351015 w 7472601"/>
              <a:gd name="connsiteY509" fmla="*/ 3760989 h 6858000"/>
              <a:gd name="connsiteX510" fmla="*/ 5413780 w 7472601"/>
              <a:gd name="connsiteY510" fmla="*/ 2966265 h 6858000"/>
              <a:gd name="connsiteX511" fmla="*/ 5425627 w 7472601"/>
              <a:gd name="connsiteY511" fmla="*/ 2954192 h 6858000"/>
              <a:gd name="connsiteX512" fmla="*/ 6604735 w 7472601"/>
              <a:gd name="connsiteY512" fmla="*/ 2041381 h 6858000"/>
              <a:gd name="connsiteX513" fmla="*/ 7204487 w 7472601"/>
              <a:gd name="connsiteY513" fmla="*/ 2742112 h 6858000"/>
              <a:gd name="connsiteX514" fmla="*/ 7131592 w 7472601"/>
              <a:gd name="connsiteY514" fmla="*/ 2672096 h 6858000"/>
              <a:gd name="connsiteX515" fmla="*/ 6996344 w 7472601"/>
              <a:gd name="connsiteY515" fmla="*/ 2518310 h 6858000"/>
              <a:gd name="connsiteX516" fmla="*/ 6735495 w 7472601"/>
              <a:gd name="connsiteY516" fmla="*/ 2196890 h 6858000"/>
              <a:gd name="connsiteX517" fmla="*/ 6721901 w 7472601"/>
              <a:gd name="connsiteY517" fmla="*/ 2179274 h 6858000"/>
              <a:gd name="connsiteX518" fmla="*/ 6604735 w 7472601"/>
              <a:gd name="connsiteY518" fmla="*/ 2041381 h 6858000"/>
              <a:gd name="connsiteX519" fmla="*/ 6591670 w 7472601"/>
              <a:gd name="connsiteY519" fmla="*/ 1988277 h 6858000"/>
              <a:gd name="connsiteX520" fmla="*/ 6747349 w 7472601"/>
              <a:gd name="connsiteY520" fmla="*/ 2160069 h 6858000"/>
              <a:gd name="connsiteX521" fmla="*/ 6760943 w 7472601"/>
              <a:gd name="connsiteY521" fmla="*/ 2177686 h 6858000"/>
              <a:gd name="connsiteX522" fmla="*/ 7021065 w 7472601"/>
              <a:gd name="connsiteY522" fmla="*/ 2498102 h 6858000"/>
              <a:gd name="connsiteX523" fmla="*/ 7155223 w 7472601"/>
              <a:gd name="connsiteY523" fmla="*/ 2650386 h 6858000"/>
              <a:gd name="connsiteX524" fmla="*/ 7203167 w 7472601"/>
              <a:gd name="connsiteY524" fmla="*/ 2697288 h 6858000"/>
              <a:gd name="connsiteX525" fmla="*/ 6937703 w 7472601"/>
              <a:gd name="connsiteY525" fmla="*/ 2321981 h 6858000"/>
              <a:gd name="connsiteX526" fmla="*/ 6591670 w 7472601"/>
              <a:gd name="connsiteY526" fmla="*/ 1988277 h 6858000"/>
              <a:gd name="connsiteX527" fmla="*/ 5798671 w 7472601"/>
              <a:gd name="connsiteY527" fmla="*/ 1981601 h 6858000"/>
              <a:gd name="connsiteX528" fmla="*/ 5754709 w 7472601"/>
              <a:gd name="connsiteY528" fmla="*/ 2071454 h 6858000"/>
              <a:gd name="connsiteX529" fmla="*/ 5763044 w 7472601"/>
              <a:gd name="connsiteY529" fmla="*/ 2842206 h 6858000"/>
              <a:gd name="connsiteX530" fmla="*/ 5764974 w 7472601"/>
              <a:gd name="connsiteY530" fmla="*/ 2799609 h 6858000"/>
              <a:gd name="connsiteX531" fmla="*/ 5767665 w 7472601"/>
              <a:gd name="connsiteY531" fmla="*/ 2666409 h 6858000"/>
              <a:gd name="connsiteX532" fmla="*/ 5763055 w 7472601"/>
              <a:gd name="connsiteY532" fmla="*/ 2579705 h 6858000"/>
              <a:gd name="connsiteX533" fmla="*/ 5758079 w 7472601"/>
              <a:gd name="connsiteY533" fmla="*/ 2492508 h 6858000"/>
              <a:gd name="connsiteX534" fmla="*/ 5779325 w 7472601"/>
              <a:gd name="connsiteY534" fmla="*/ 2197069 h 6858000"/>
              <a:gd name="connsiteX535" fmla="*/ 5798671 w 7472601"/>
              <a:gd name="connsiteY535" fmla="*/ 1981601 h 6858000"/>
              <a:gd name="connsiteX536" fmla="*/ 5829202 w 7472601"/>
              <a:gd name="connsiteY536" fmla="*/ 1971679 h 6858000"/>
              <a:gd name="connsiteX537" fmla="*/ 5809558 w 7472601"/>
              <a:gd name="connsiteY537" fmla="*/ 2198043 h 6858000"/>
              <a:gd name="connsiteX538" fmla="*/ 5788653 w 7472601"/>
              <a:gd name="connsiteY538" fmla="*/ 2489430 h 6858000"/>
              <a:gd name="connsiteX539" fmla="*/ 5793439 w 7472601"/>
              <a:gd name="connsiteY539" fmla="*/ 2575235 h 6858000"/>
              <a:gd name="connsiteX540" fmla="*/ 5796837 w 7472601"/>
              <a:gd name="connsiteY540" fmla="*/ 2637633 h 6858000"/>
              <a:gd name="connsiteX541" fmla="*/ 5818614 w 7472601"/>
              <a:gd name="connsiteY541" fmla="*/ 2473055 h 6858000"/>
              <a:gd name="connsiteX542" fmla="*/ 5829202 w 7472601"/>
              <a:gd name="connsiteY542" fmla="*/ 1971679 h 6858000"/>
              <a:gd name="connsiteX543" fmla="*/ 5911389 w 7472601"/>
              <a:gd name="connsiteY543" fmla="*/ 1898371 h 6858000"/>
              <a:gd name="connsiteX544" fmla="*/ 6237627 w 7472601"/>
              <a:gd name="connsiteY544" fmla="*/ 2231921 h 6858000"/>
              <a:gd name="connsiteX545" fmla="*/ 5911389 w 7472601"/>
              <a:gd name="connsiteY545" fmla="*/ 1898371 h 6858000"/>
              <a:gd name="connsiteX546" fmla="*/ 6944437 w 7472601"/>
              <a:gd name="connsiteY546" fmla="*/ 1575402 h 6858000"/>
              <a:gd name="connsiteX547" fmla="*/ 6304730 w 7472601"/>
              <a:gd name="connsiteY547" fmla="*/ 1766654 h 6858000"/>
              <a:gd name="connsiteX548" fmla="*/ 6944437 w 7472601"/>
              <a:gd name="connsiteY548" fmla="*/ 1575402 h 6858000"/>
              <a:gd name="connsiteX549" fmla="*/ 7019523 w 7472601"/>
              <a:gd name="connsiteY549" fmla="*/ 1519450 h 6858000"/>
              <a:gd name="connsiteX550" fmla="*/ 6298091 w 7472601"/>
              <a:gd name="connsiteY550" fmla="*/ 1737122 h 6858000"/>
              <a:gd name="connsiteX551" fmla="*/ 7019523 w 7472601"/>
              <a:gd name="connsiteY551" fmla="*/ 1519450 h 6858000"/>
              <a:gd name="connsiteX552" fmla="*/ 2399523 w 7472601"/>
              <a:gd name="connsiteY552" fmla="*/ 1428234 h 6858000"/>
              <a:gd name="connsiteX553" fmla="*/ 2224982 w 7472601"/>
              <a:gd name="connsiteY553" fmla="*/ 1826201 h 6858000"/>
              <a:gd name="connsiteX554" fmla="*/ 2096099 w 7472601"/>
              <a:gd name="connsiteY554" fmla="*/ 2345900 h 6858000"/>
              <a:gd name="connsiteX555" fmla="*/ 2283317 w 7472601"/>
              <a:gd name="connsiteY555" fmla="*/ 1796925 h 6858000"/>
              <a:gd name="connsiteX556" fmla="*/ 2399523 w 7472601"/>
              <a:gd name="connsiteY556" fmla="*/ 1428234 h 6858000"/>
              <a:gd name="connsiteX557" fmla="*/ 2448558 w 7472601"/>
              <a:gd name="connsiteY557" fmla="*/ 1373435 h 6858000"/>
              <a:gd name="connsiteX558" fmla="*/ 2312521 w 7472601"/>
              <a:gd name="connsiteY558" fmla="*/ 1806140 h 6858000"/>
              <a:gd name="connsiteX559" fmla="*/ 2127533 w 7472601"/>
              <a:gd name="connsiteY559" fmla="*/ 2348380 h 6858000"/>
              <a:gd name="connsiteX560" fmla="*/ 2358080 w 7472601"/>
              <a:gd name="connsiteY560" fmla="*/ 1866134 h 6858000"/>
              <a:gd name="connsiteX561" fmla="*/ 2407436 w 7472601"/>
              <a:gd name="connsiteY561" fmla="*/ 1651070 h 6858000"/>
              <a:gd name="connsiteX562" fmla="*/ 2448558 w 7472601"/>
              <a:gd name="connsiteY562" fmla="*/ 1373435 h 6858000"/>
              <a:gd name="connsiteX563" fmla="*/ 278707 w 7472601"/>
              <a:gd name="connsiteY563" fmla="*/ 1352270 h 6858000"/>
              <a:gd name="connsiteX564" fmla="*/ 321570 w 7472601"/>
              <a:gd name="connsiteY564" fmla="*/ 1861610 h 6858000"/>
              <a:gd name="connsiteX565" fmla="*/ 294281 w 7472601"/>
              <a:gd name="connsiteY565" fmla="*/ 1440658 h 6858000"/>
              <a:gd name="connsiteX566" fmla="*/ 278707 w 7472601"/>
              <a:gd name="connsiteY566" fmla="*/ 1352270 h 6858000"/>
              <a:gd name="connsiteX567" fmla="*/ 1423821 w 7472601"/>
              <a:gd name="connsiteY567" fmla="*/ 1351958 h 6858000"/>
              <a:gd name="connsiteX568" fmla="*/ 1638521 w 7472601"/>
              <a:gd name="connsiteY568" fmla="*/ 1908470 h 6858000"/>
              <a:gd name="connsiteX569" fmla="*/ 1754199 w 7472601"/>
              <a:gd name="connsiteY569" fmla="*/ 2149284 h 6858000"/>
              <a:gd name="connsiteX570" fmla="*/ 1908359 w 7472601"/>
              <a:gd name="connsiteY570" fmla="*/ 2364988 h 6858000"/>
              <a:gd name="connsiteX571" fmla="*/ 1647661 w 7472601"/>
              <a:gd name="connsiteY571" fmla="*/ 1825945 h 6858000"/>
              <a:gd name="connsiteX572" fmla="*/ 1423821 w 7472601"/>
              <a:gd name="connsiteY572" fmla="*/ 1351958 h 6858000"/>
              <a:gd name="connsiteX573" fmla="*/ 1431890 w 7472601"/>
              <a:gd name="connsiteY573" fmla="*/ 1306475 h 6858000"/>
              <a:gd name="connsiteX574" fmla="*/ 1507597 w 7472601"/>
              <a:gd name="connsiteY574" fmla="*/ 1446132 h 6858000"/>
              <a:gd name="connsiteX575" fmla="*/ 1674586 w 7472601"/>
              <a:gd name="connsiteY575" fmla="*/ 1813832 h 6858000"/>
              <a:gd name="connsiteX576" fmla="*/ 1815950 w 7472601"/>
              <a:gd name="connsiteY576" fmla="*/ 2128564 h 6858000"/>
              <a:gd name="connsiteX577" fmla="*/ 1984242 w 7472601"/>
              <a:gd name="connsiteY577" fmla="*/ 2430829 h 6858000"/>
              <a:gd name="connsiteX578" fmla="*/ 2014023 w 7472601"/>
              <a:gd name="connsiteY578" fmla="*/ 2450995 h 6858000"/>
              <a:gd name="connsiteX579" fmla="*/ 1747337 w 7472601"/>
              <a:gd name="connsiteY579" fmla="*/ 1855264 h 6858000"/>
              <a:gd name="connsiteX580" fmla="*/ 1533749 w 7472601"/>
              <a:gd name="connsiteY580" fmla="*/ 1478656 h 6858000"/>
              <a:gd name="connsiteX581" fmla="*/ 1431890 w 7472601"/>
              <a:gd name="connsiteY581" fmla="*/ 1306475 h 6858000"/>
              <a:gd name="connsiteX582" fmla="*/ 5052692 w 7472601"/>
              <a:gd name="connsiteY582" fmla="*/ 1292994 h 6858000"/>
              <a:gd name="connsiteX583" fmla="*/ 5200661 w 7472601"/>
              <a:gd name="connsiteY583" fmla="*/ 1635186 h 6858000"/>
              <a:gd name="connsiteX584" fmla="*/ 5297138 w 7472601"/>
              <a:gd name="connsiteY584" fmla="*/ 1906351 h 6858000"/>
              <a:gd name="connsiteX585" fmla="*/ 5052692 w 7472601"/>
              <a:gd name="connsiteY585" fmla="*/ 1292994 h 6858000"/>
              <a:gd name="connsiteX586" fmla="*/ 5009948 w 7472601"/>
              <a:gd name="connsiteY586" fmla="*/ 1273619 h 6858000"/>
              <a:gd name="connsiteX587" fmla="*/ 5121777 w 7472601"/>
              <a:gd name="connsiteY587" fmla="*/ 1654213 h 6858000"/>
              <a:gd name="connsiteX588" fmla="*/ 5293545 w 7472601"/>
              <a:gd name="connsiteY588" fmla="*/ 2072247 h 6858000"/>
              <a:gd name="connsiteX589" fmla="*/ 5294042 w 7472601"/>
              <a:gd name="connsiteY589" fmla="*/ 2065019 h 6858000"/>
              <a:gd name="connsiteX590" fmla="*/ 5171936 w 7472601"/>
              <a:gd name="connsiteY590" fmla="*/ 1647613 h 6858000"/>
              <a:gd name="connsiteX591" fmla="*/ 5009948 w 7472601"/>
              <a:gd name="connsiteY591" fmla="*/ 1273619 h 6858000"/>
              <a:gd name="connsiteX592" fmla="*/ 655236 w 7472601"/>
              <a:gd name="connsiteY592" fmla="*/ 1268632 h 6858000"/>
              <a:gd name="connsiteX593" fmla="*/ 839521 w 7472601"/>
              <a:gd name="connsiteY593" fmla="*/ 1685315 h 6858000"/>
              <a:gd name="connsiteX594" fmla="*/ 1109416 w 7472601"/>
              <a:gd name="connsiteY594" fmla="*/ 2061663 h 6858000"/>
              <a:gd name="connsiteX595" fmla="*/ 1298300 w 7472601"/>
              <a:gd name="connsiteY595" fmla="*/ 2247742 h 6858000"/>
              <a:gd name="connsiteX596" fmla="*/ 1125871 w 7472601"/>
              <a:gd name="connsiteY596" fmla="*/ 1989513 h 6858000"/>
              <a:gd name="connsiteX597" fmla="*/ 981574 w 7472601"/>
              <a:gd name="connsiteY597" fmla="*/ 1783157 h 6858000"/>
              <a:gd name="connsiteX598" fmla="*/ 922198 w 7472601"/>
              <a:gd name="connsiteY598" fmla="*/ 1677437 h 6858000"/>
              <a:gd name="connsiteX599" fmla="*/ 869293 w 7472601"/>
              <a:gd name="connsiteY599" fmla="*/ 1583214 h 6858000"/>
              <a:gd name="connsiteX600" fmla="*/ 751431 w 7472601"/>
              <a:gd name="connsiteY600" fmla="*/ 1405731 h 6858000"/>
              <a:gd name="connsiteX601" fmla="*/ 655236 w 7472601"/>
              <a:gd name="connsiteY601" fmla="*/ 1268632 h 6858000"/>
              <a:gd name="connsiteX602" fmla="*/ 6516292 w 7472601"/>
              <a:gd name="connsiteY602" fmla="*/ 1263064 h 6858000"/>
              <a:gd name="connsiteX603" fmla="*/ 5736320 w 7472601"/>
              <a:gd name="connsiteY603" fmla="*/ 1501803 h 6858000"/>
              <a:gd name="connsiteX604" fmla="*/ 6516292 w 7472601"/>
              <a:gd name="connsiteY604" fmla="*/ 1263064 h 6858000"/>
              <a:gd name="connsiteX605" fmla="*/ 291466 w 7472601"/>
              <a:gd name="connsiteY605" fmla="*/ 1250369 h 6858000"/>
              <a:gd name="connsiteX606" fmla="*/ 323180 w 7472601"/>
              <a:gd name="connsiteY606" fmla="*/ 1435283 h 6858000"/>
              <a:gd name="connsiteX607" fmla="*/ 349381 w 7472601"/>
              <a:gd name="connsiteY607" fmla="*/ 1875041 h 6858000"/>
              <a:gd name="connsiteX608" fmla="*/ 374363 w 7472601"/>
              <a:gd name="connsiteY608" fmla="*/ 1506494 h 6858000"/>
              <a:gd name="connsiteX609" fmla="*/ 302168 w 7472601"/>
              <a:gd name="connsiteY609" fmla="*/ 1274495 h 6858000"/>
              <a:gd name="connsiteX610" fmla="*/ 291466 w 7472601"/>
              <a:gd name="connsiteY610" fmla="*/ 1250369 h 6858000"/>
              <a:gd name="connsiteX611" fmla="*/ 678222 w 7472601"/>
              <a:gd name="connsiteY611" fmla="*/ 1248670 h 6858000"/>
              <a:gd name="connsiteX612" fmla="*/ 775536 w 7472601"/>
              <a:gd name="connsiteY612" fmla="*/ 1388015 h 6858000"/>
              <a:gd name="connsiteX613" fmla="*/ 894529 w 7472601"/>
              <a:gd name="connsiteY613" fmla="*/ 1567739 h 6858000"/>
              <a:gd name="connsiteX614" fmla="*/ 948000 w 7472601"/>
              <a:gd name="connsiteY614" fmla="*/ 1663088 h 6858000"/>
              <a:gd name="connsiteX615" fmla="*/ 1006812 w 7472601"/>
              <a:gd name="connsiteY615" fmla="*/ 1767683 h 6858000"/>
              <a:gd name="connsiteX616" fmla="*/ 1149133 w 7472601"/>
              <a:gd name="connsiteY616" fmla="*/ 1971513 h 6858000"/>
              <a:gd name="connsiteX617" fmla="*/ 1333952 w 7472601"/>
              <a:gd name="connsiteY617" fmla="*/ 2251620 h 6858000"/>
              <a:gd name="connsiteX618" fmla="*/ 1337329 w 7472601"/>
              <a:gd name="connsiteY618" fmla="*/ 2258350 h 6858000"/>
              <a:gd name="connsiteX619" fmla="*/ 1014726 w 7472601"/>
              <a:gd name="connsiteY619" fmla="*/ 1615556 h 6858000"/>
              <a:gd name="connsiteX620" fmla="*/ 678222 w 7472601"/>
              <a:gd name="connsiteY620" fmla="*/ 1248670 h 6858000"/>
              <a:gd name="connsiteX621" fmla="*/ 6691602 w 7472601"/>
              <a:gd name="connsiteY621" fmla="*/ 1140573 h 6858000"/>
              <a:gd name="connsiteX622" fmla="*/ 6571100 w 7472601"/>
              <a:gd name="connsiteY622" fmla="*/ 1183662 h 6858000"/>
              <a:gd name="connsiteX623" fmla="*/ 6241687 w 7472601"/>
              <a:gd name="connsiteY623" fmla="*/ 1257600 h 6858000"/>
              <a:gd name="connsiteX624" fmla="*/ 5693009 w 7472601"/>
              <a:gd name="connsiteY624" fmla="*/ 1478256 h 6858000"/>
              <a:gd name="connsiteX625" fmla="*/ 6548420 w 7472601"/>
              <a:gd name="connsiteY625" fmla="*/ 1214599 h 6858000"/>
              <a:gd name="connsiteX626" fmla="*/ 6605473 w 7472601"/>
              <a:gd name="connsiteY626" fmla="*/ 1184686 h 6858000"/>
              <a:gd name="connsiteX627" fmla="*/ 6691602 w 7472601"/>
              <a:gd name="connsiteY627" fmla="*/ 1140573 h 6858000"/>
              <a:gd name="connsiteX628" fmla="*/ 4002475 w 7472601"/>
              <a:gd name="connsiteY628" fmla="*/ 1037802 h 6858000"/>
              <a:gd name="connsiteX629" fmla="*/ 4000324 w 7472601"/>
              <a:gd name="connsiteY629" fmla="*/ 1039362 h 6858000"/>
              <a:gd name="connsiteX630" fmla="*/ 4002862 w 7472601"/>
              <a:gd name="connsiteY630" fmla="*/ 1042866 h 6858000"/>
              <a:gd name="connsiteX631" fmla="*/ 4002475 w 7472601"/>
              <a:gd name="connsiteY631" fmla="*/ 1037802 h 6858000"/>
              <a:gd name="connsiteX632" fmla="*/ 506322 w 7472601"/>
              <a:gd name="connsiteY632" fmla="*/ 1020997 h 6858000"/>
              <a:gd name="connsiteX633" fmla="*/ 533068 w 7472601"/>
              <a:gd name="connsiteY633" fmla="*/ 1029409 h 6858000"/>
              <a:gd name="connsiteX634" fmla="*/ 1232525 w 7472601"/>
              <a:gd name="connsiteY634" fmla="*/ 1804675 h 6858000"/>
              <a:gd name="connsiteX635" fmla="*/ 1388858 w 7472601"/>
              <a:gd name="connsiteY635" fmla="*/ 2368011 h 6858000"/>
              <a:gd name="connsiteX636" fmla="*/ 1384098 w 7472601"/>
              <a:gd name="connsiteY636" fmla="*/ 2378125 h 6858000"/>
              <a:gd name="connsiteX637" fmla="*/ 1425393 w 7472601"/>
              <a:gd name="connsiteY637" fmla="*/ 2589124 h 6858000"/>
              <a:gd name="connsiteX638" fmla="*/ 1424001 w 7472601"/>
              <a:gd name="connsiteY638" fmla="*/ 2597541 h 6858000"/>
              <a:gd name="connsiteX639" fmla="*/ 2152729 w 7472601"/>
              <a:gd name="connsiteY639" fmla="*/ 2864487 h 6858000"/>
              <a:gd name="connsiteX640" fmla="*/ 2020609 w 7472601"/>
              <a:gd name="connsiteY640" fmla="*/ 2539671 h 6858000"/>
              <a:gd name="connsiteX641" fmla="*/ 2018920 w 7472601"/>
              <a:gd name="connsiteY641" fmla="*/ 2536309 h 6858000"/>
              <a:gd name="connsiteX642" fmla="*/ 1342441 w 7472601"/>
              <a:gd name="connsiteY642" fmla="*/ 1173017 h 6858000"/>
              <a:gd name="connsiteX643" fmla="*/ 1367925 w 7472601"/>
              <a:gd name="connsiteY643" fmla="*/ 1135648 h 6858000"/>
              <a:gd name="connsiteX644" fmla="*/ 1771401 w 7472601"/>
              <a:gd name="connsiteY644" fmla="*/ 1806673 h 6858000"/>
              <a:gd name="connsiteX645" fmla="*/ 1972385 w 7472601"/>
              <a:gd name="connsiteY645" fmla="*/ 2198735 h 6858000"/>
              <a:gd name="connsiteX646" fmla="*/ 2040892 w 7472601"/>
              <a:gd name="connsiteY646" fmla="*/ 2405205 h 6858000"/>
              <a:gd name="connsiteX647" fmla="*/ 2131689 w 7472601"/>
              <a:gd name="connsiteY647" fmla="*/ 1936926 h 6858000"/>
              <a:gd name="connsiteX648" fmla="*/ 2454820 w 7472601"/>
              <a:gd name="connsiteY648" fmla="*/ 1248808 h 6858000"/>
              <a:gd name="connsiteX649" fmla="*/ 2492512 w 7472601"/>
              <a:gd name="connsiteY649" fmla="*/ 1302920 h 6858000"/>
              <a:gd name="connsiteX650" fmla="*/ 2081216 w 7472601"/>
              <a:gd name="connsiteY650" fmla="*/ 2527513 h 6858000"/>
              <a:gd name="connsiteX651" fmla="*/ 2081211 w 7472601"/>
              <a:gd name="connsiteY651" fmla="*/ 2528916 h 6858000"/>
              <a:gd name="connsiteX652" fmla="*/ 2199067 w 7472601"/>
              <a:gd name="connsiteY652" fmla="*/ 2884061 h 6858000"/>
              <a:gd name="connsiteX653" fmla="*/ 3192586 w 7472601"/>
              <a:gd name="connsiteY653" fmla="*/ 3411496 h 6858000"/>
              <a:gd name="connsiteX654" fmla="*/ 3182620 w 7472601"/>
              <a:gd name="connsiteY654" fmla="*/ 3483279 h 6858000"/>
              <a:gd name="connsiteX655" fmla="*/ 2435119 w 7472601"/>
              <a:gd name="connsiteY655" fmla="*/ 3080173 h 6858000"/>
              <a:gd name="connsiteX656" fmla="*/ 2410152 w 7472601"/>
              <a:gd name="connsiteY656" fmla="*/ 3063751 h 6858000"/>
              <a:gd name="connsiteX657" fmla="*/ 2408099 w 7472601"/>
              <a:gd name="connsiteY657" fmla="*/ 3064403 h 6858000"/>
              <a:gd name="connsiteX658" fmla="*/ 2407218 w 7472601"/>
              <a:gd name="connsiteY658" fmla="*/ 3070324 h 6858000"/>
              <a:gd name="connsiteX659" fmla="*/ 2380138 w 7472601"/>
              <a:gd name="connsiteY659" fmla="*/ 3099341 h 6858000"/>
              <a:gd name="connsiteX660" fmla="*/ 1765923 w 7472601"/>
              <a:gd name="connsiteY660" fmla="*/ 3581043 h 6858000"/>
              <a:gd name="connsiteX661" fmla="*/ 1702258 w 7472601"/>
              <a:gd name="connsiteY661" fmla="*/ 3612286 h 6858000"/>
              <a:gd name="connsiteX662" fmla="*/ 1538370 w 7472601"/>
              <a:gd name="connsiteY662" fmla="*/ 3811804 h 6858000"/>
              <a:gd name="connsiteX663" fmla="*/ 542867 w 7472601"/>
              <a:gd name="connsiteY663" fmla="*/ 4944092 h 6858000"/>
              <a:gd name="connsiteX664" fmla="*/ 515800 w 7472601"/>
              <a:gd name="connsiteY664" fmla="*/ 4862180 h 6858000"/>
              <a:gd name="connsiteX665" fmla="*/ 909145 w 7472601"/>
              <a:gd name="connsiteY665" fmla="*/ 4199225 h 6858000"/>
              <a:gd name="connsiteX666" fmla="*/ 1214067 w 7472601"/>
              <a:gd name="connsiteY666" fmla="*/ 3908561 h 6858000"/>
              <a:gd name="connsiteX667" fmla="*/ 640967 w 7472601"/>
              <a:gd name="connsiteY667" fmla="*/ 4105601 h 6858000"/>
              <a:gd name="connsiteX668" fmla="*/ 112563 w 7472601"/>
              <a:gd name="connsiteY668" fmla="*/ 4396952 h 6858000"/>
              <a:gd name="connsiteX669" fmla="*/ 0 w 7472601"/>
              <a:gd name="connsiteY669" fmla="*/ 4466006 h 6858000"/>
              <a:gd name="connsiteX670" fmla="*/ 0 w 7472601"/>
              <a:gd name="connsiteY670" fmla="*/ 4233763 h 6858000"/>
              <a:gd name="connsiteX671" fmla="*/ 36881 w 7472601"/>
              <a:gd name="connsiteY671" fmla="*/ 4200118 h 6858000"/>
              <a:gd name="connsiteX672" fmla="*/ 910534 w 7472601"/>
              <a:gd name="connsiteY672" fmla="*/ 3629753 h 6858000"/>
              <a:gd name="connsiteX673" fmla="*/ 1578717 w 7472601"/>
              <a:gd name="connsiteY673" fmla="*/ 3575982 h 6858000"/>
              <a:gd name="connsiteX674" fmla="*/ 2338780 w 7472601"/>
              <a:gd name="connsiteY674" fmla="*/ 3033725 h 6858000"/>
              <a:gd name="connsiteX675" fmla="*/ 1807991 w 7472601"/>
              <a:gd name="connsiteY675" fmla="*/ 2807184 h 6858000"/>
              <a:gd name="connsiteX676" fmla="*/ 1416358 w 7472601"/>
              <a:gd name="connsiteY676" fmla="*/ 3112571 h 6858000"/>
              <a:gd name="connsiteX677" fmla="*/ 939066 w 7472601"/>
              <a:gd name="connsiteY677" fmla="*/ 3378798 h 6858000"/>
              <a:gd name="connsiteX678" fmla="*/ 115099 w 7472601"/>
              <a:gd name="connsiteY678" fmla="*/ 3607650 h 6858000"/>
              <a:gd name="connsiteX679" fmla="*/ 97284 w 7472601"/>
              <a:gd name="connsiteY679" fmla="*/ 3520393 h 6858000"/>
              <a:gd name="connsiteX680" fmla="*/ 922050 w 7472601"/>
              <a:gd name="connsiteY680" fmla="*/ 3074867 h 6858000"/>
              <a:gd name="connsiteX681" fmla="*/ 1405265 w 7472601"/>
              <a:gd name="connsiteY681" fmla="*/ 3016319 h 6858000"/>
              <a:gd name="connsiteX682" fmla="*/ 1407512 w 7472601"/>
              <a:gd name="connsiteY682" fmla="*/ 3018001 h 6858000"/>
              <a:gd name="connsiteX683" fmla="*/ 1726266 w 7472601"/>
              <a:gd name="connsiteY683" fmla="*/ 2777274 h 6858000"/>
              <a:gd name="connsiteX684" fmla="*/ 625390 w 7472601"/>
              <a:gd name="connsiteY684" fmla="*/ 2514541 h 6858000"/>
              <a:gd name="connsiteX685" fmla="*/ 619799 w 7472601"/>
              <a:gd name="connsiteY685" fmla="*/ 2527180 h 6858000"/>
              <a:gd name="connsiteX686" fmla="*/ 310030 w 7472601"/>
              <a:gd name="connsiteY686" fmla="*/ 2771818 h 6858000"/>
              <a:gd name="connsiteX687" fmla="*/ 173877 w 7472601"/>
              <a:gd name="connsiteY687" fmla="*/ 2937056 h 6858000"/>
              <a:gd name="connsiteX688" fmla="*/ 77889 w 7472601"/>
              <a:gd name="connsiteY688" fmla="*/ 3138440 h 6858000"/>
              <a:gd name="connsiteX689" fmla="*/ 0 w 7472601"/>
              <a:gd name="connsiteY689" fmla="*/ 3271395 h 6858000"/>
              <a:gd name="connsiteX690" fmla="*/ 0 w 7472601"/>
              <a:gd name="connsiteY690" fmla="*/ 3153002 h 6858000"/>
              <a:gd name="connsiteX691" fmla="*/ 2386 w 7472601"/>
              <a:gd name="connsiteY691" fmla="*/ 3149203 h 6858000"/>
              <a:gd name="connsiteX692" fmla="*/ 89753 w 7472601"/>
              <a:gd name="connsiteY692" fmla="*/ 2987702 h 6858000"/>
              <a:gd name="connsiteX693" fmla="*/ 76869 w 7472601"/>
              <a:gd name="connsiteY693" fmla="*/ 3005404 h 6858000"/>
              <a:gd name="connsiteX694" fmla="*/ 32049 w 7472601"/>
              <a:gd name="connsiteY694" fmla="*/ 3065814 h 6858000"/>
              <a:gd name="connsiteX695" fmla="*/ 0 w 7472601"/>
              <a:gd name="connsiteY695" fmla="*/ 3108744 h 6858000"/>
              <a:gd name="connsiteX696" fmla="*/ 0 w 7472601"/>
              <a:gd name="connsiteY696" fmla="*/ 3058059 h 6858000"/>
              <a:gd name="connsiteX697" fmla="*/ 7610 w 7472601"/>
              <a:gd name="connsiteY697" fmla="*/ 3047889 h 6858000"/>
              <a:gd name="connsiteX698" fmla="*/ 52419 w 7472601"/>
              <a:gd name="connsiteY698" fmla="*/ 2987479 h 6858000"/>
              <a:gd name="connsiteX699" fmla="*/ 59142 w 7472601"/>
              <a:gd name="connsiteY699" fmla="*/ 2978488 h 6858000"/>
              <a:gd name="connsiteX700" fmla="*/ 0 w 7472601"/>
              <a:gd name="connsiteY700" fmla="*/ 3015334 h 6858000"/>
              <a:gd name="connsiteX701" fmla="*/ 0 w 7472601"/>
              <a:gd name="connsiteY701" fmla="*/ 2914286 h 6858000"/>
              <a:gd name="connsiteX702" fmla="*/ 36383 w 7472601"/>
              <a:gd name="connsiteY702" fmla="*/ 2901128 h 6858000"/>
              <a:gd name="connsiteX703" fmla="*/ 156329 w 7472601"/>
              <a:gd name="connsiteY703" fmla="*/ 2840533 h 6858000"/>
              <a:gd name="connsiteX704" fmla="*/ 358355 w 7472601"/>
              <a:gd name="connsiteY704" fmla="*/ 2620471 h 6858000"/>
              <a:gd name="connsiteX705" fmla="*/ 510577 w 7472601"/>
              <a:gd name="connsiteY705" fmla="*/ 2501244 h 6858000"/>
              <a:gd name="connsiteX706" fmla="*/ 211967 w 7472601"/>
              <a:gd name="connsiteY706" fmla="*/ 2479171 h 6858000"/>
              <a:gd name="connsiteX707" fmla="*/ 0 w 7472601"/>
              <a:gd name="connsiteY707" fmla="*/ 2476398 h 6858000"/>
              <a:gd name="connsiteX708" fmla="*/ 0 w 7472601"/>
              <a:gd name="connsiteY708" fmla="*/ 2389189 h 6858000"/>
              <a:gd name="connsiteX709" fmla="*/ 103062 w 7472601"/>
              <a:gd name="connsiteY709" fmla="*/ 2389518 h 6858000"/>
              <a:gd name="connsiteX710" fmla="*/ 510734 w 7472601"/>
              <a:gd name="connsiteY710" fmla="*/ 2416201 h 6858000"/>
              <a:gd name="connsiteX711" fmla="*/ 279257 w 7472601"/>
              <a:gd name="connsiteY711" fmla="*/ 2092102 h 6858000"/>
              <a:gd name="connsiteX712" fmla="*/ 65265 w 7472601"/>
              <a:gd name="connsiteY712" fmla="*/ 2006049 h 6858000"/>
              <a:gd name="connsiteX713" fmla="*/ 0 w 7472601"/>
              <a:gd name="connsiteY713" fmla="*/ 1982532 h 6858000"/>
              <a:gd name="connsiteX714" fmla="*/ 0 w 7472601"/>
              <a:gd name="connsiteY714" fmla="*/ 1912789 h 6858000"/>
              <a:gd name="connsiteX715" fmla="*/ 97460 w 7472601"/>
              <a:gd name="connsiteY715" fmla="*/ 1953725 h 6858000"/>
              <a:gd name="connsiteX716" fmla="*/ 221272 w 7472601"/>
              <a:gd name="connsiteY716" fmla="*/ 1980766 h 6858000"/>
              <a:gd name="connsiteX717" fmla="*/ 116765 w 7472601"/>
              <a:gd name="connsiteY717" fmla="*/ 1911033 h 6858000"/>
              <a:gd name="connsiteX718" fmla="*/ 16405 w 7472601"/>
              <a:gd name="connsiteY718" fmla="*/ 1803412 h 6858000"/>
              <a:gd name="connsiteX719" fmla="*/ 0 w 7472601"/>
              <a:gd name="connsiteY719" fmla="*/ 1784777 h 6858000"/>
              <a:gd name="connsiteX720" fmla="*/ 0 w 7472601"/>
              <a:gd name="connsiteY720" fmla="*/ 1740082 h 6858000"/>
              <a:gd name="connsiteX721" fmla="*/ 39394 w 7472601"/>
              <a:gd name="connsiteY721" fmla="*/ 1784856 h 6858000"/>
              <a:gd name="connsiteX722" fmla="*/ 135813 w 7472601"/>
              <a:gd name="connsiteY722" fmla="*/ 1888838 h 6858000"/>
              <a:gd name="connsiteX723" fmla="*/ 242575 w 7472601"/>
              <a:gd name="connsiteY723" fmla="*/ 1958841 h 6858000"/>
              <a:gd name="connsiteX724" fmla="*/ 82197 w 7472601"/>
              <a:gd name="connsiteY724" fmla="*/ 1754826 h 6858000"/>
              <a:gd name="connsiteX725" fmla="*/ 0 w 7472601"/>
              <a:gd name="connsiteY725" fmla="*/ 1679650 h 6858000"/>
              <a:gd name="connsiteX726" fmla="*/ 0 w 7472601"/>
              <a:gd name="connsiteY726" fmla="*/ 1602463 h 6858000"/>
              <a:gd name="connsiteX727" fmla="*/ 84689 w 7472601"/>
              <a:gd name="connsiteY727" fmla="*/ 1677442 h 6858000"/>
              <a:gd name="connsiteX728" fmla="*/ 298437 w 7472601"/>
              <a:gd name="connsiteY728" fmla="*/ 1968019 h 6858000"/>
              <a:gd name="connsiteX729" fmla="*/ 227269 w 7472601"/>
              <a:gd name="connsiteY729" fmla="*/ 1114064 h 6858000"/>
              <a:gd name="connsiteX730" fmla="*/ 248003 w 7472601"/>
              <a:gd name="connsiteY730" fmla="*/ 1089613 h 6858000"/>
              <a:gd name="connsiteX731" fmla="*/ 427020 w 7472601"/>
              <a:gd name="connsiteY731" fmla="*/ 1619803 h 6858000"/>
              <a:gd name="connsiteX732" fmla="*/ 340345 w 7472601"/>
              <a:gd name="connsiteY732" fmla="*/ 2027739 h 6858000"/>
              <a:gd name="connsiteX733" fmla="*/ 360865 w 7472601"/>
              <a:gd name="connsiteY733" fmla="*/ 2044827 h 6858000"/>
              <a:gd name="connsiteX734" fmla="*/ 560414 w 7472601"/>
              <a:gd name="connsiteY734" fmla="*/ 2421457 h 6858000"/>
              <a:gd name="connsiteX735" fmla="*/ 1359703 w 7472601"/>
              <a:gd name="connsiteY735" fmla="*/ 2578554 h 6858000"/>
              <a:gd name="connsiteX736" fmla="*/ 1359422 w 7472601"/>
              <a:gd name="connsiteY736" fmla="*/ 2577994 h 6858000"/>
              <a:gd name="connsiteX737" fmla="*/ 828701 w 7472601"/>
              <a:gd name="connsiteY737" fmla="*/ 1839520 h 6858000"/>
              <a:gd name="connsiteX738" fmla="*/ 494427 w 7472601"/>
              <a:gd name="connsiteY738" fmla="*/ 1092333 h 6858000"/>
              <a:gd name="connsiteX739" fmla="*/ 506322 w 7472601"/>
              <a:gd name="connsiteY739" fmla="*/ 1020997 h 6858000"/>
              <a:gd name="connsiteX740" fmla="*/ 4570198 w 7472601"/>
              <a:gd name="connsiteY740" fmla="*/ 978081 h 6858000"/>
              <a:gd name="connsiteX741" fmla="*/ 4523691 w 7472601"/>
              <a:gd name="connsiteY741" fmla="*/ 1127776 h 6858000"/>
              <a:gd name="connsiteX742" fmla="*/ 4509875 w 7472601"/>
              <a:gd name="connsiteY742" fmla="*/ 1167552 h 6858000"/>
              <a:gd name="connsiteX743" fmla="*/ 4478168 w 7472601"/>
              <a:gd name="connsiteY743" fmla="*/ 1260735 h 6858000"/>
              <a:gd name="connsiteX744" fmla="*/ 4409309 w 7472601"/>
              <a:gd name="connsiteY744" fmla="*/ 1666996 h 6858000"/>
              <a:gd name="connsiteX745" fmla="*/ 4370031 w 7472601"/>
              <a:gd name="connsiteY745" fmla="*/ 1955666 h 6858000"/>
              <a:gd name="connsiteX746" fmla="*/ 4570198 w 7472601"/>
              <a:gd name="connsiteY746" fmla="*/ 978081 h 6858000"/>
              <a:gd name="connsiteX747" fmla="*/ 4557898 w 7472601"/>
              <a:gd name="connsiteY747" fmla="*/ 900011 h 6858000"/>
              <a:gd name="connsiteX748" fmla="*/ 4344840 w 7472601"/>
              <a:gd name="connsiteY748" fmla="*/ 1922038 h 6858000"/>
              <a:gd name="connsiteX749" fmla="*/ 4378710 w 7472601"/>
              <a:gd name="connsiteY749" fmla="*/ 1665516 h 6858000"/>
              <a:gd name="connsiteX750" fmla="*/ 4448798 w 7472601"/>
              <a:gd name="connsiteY750" fmla="*/ 1253024 h 6858000"/>
              <a:gd name="connsiteX751" fmla="*/ 4480315 w 7472601"/>
              <a:gd name="connsiteY751" fmla="*/ 1158454 h 6858000"/>
              <a:gd name="connsiteX752" fmla="*/ 4494133 w 7472601"/>
              <a:gd name="connsiteY752" fmla="*/ 1118676 h 6858000"/>
              <a:gd name="connsiteX753" fmla="*/ 4557898 w 7472601"/>
              <a:gd name="connsiteY753" fmla="*/ 900011 h 6858000"/>
              <a:gd name="connsiteX754" fmla="*/ 5870151 w 7472601"/>
              <a:gd name="connsiteY754" fmla="*/ 898890 h 6858000"/>
              <a:gd name="connsiteX755" fmla="*/ 5861335 w 7472601"/>
              <a:gd name="connsiteY755" fmla="*/ 899177 h 6858000"/>
              <a:gd name="connsiteX756" fmla="*/ 5843702 w 7472601"/>
              <a:gd name="connsiteY756" fmla="*/ 899748 h 6858000"/>
              <a:gd name="connsiteX757" fmla="*/ 5651107 w 7472601"/>
              <a:gd name="connsiteY757" fmla="*/ 920306 h 6858000"/>
              <a:gd name="connsiteX758" fmla="*/ 5459407 w 7472601"/>
              <a:gd name="connsiteY758" fmla="*/ 940975 h 6858000"/>
              <a:gd name="connsiteX759" fmla="*/ 5374846 w 7472601"/>
              <a:gd name="connsiteY759" fmla="*/ 941988 h 6858000"/>
              <a:gd name="connsiteX760" fmla="*/ 5256105 w 7472601"/>
              <a:gd name="connsiteY760" fmla="*/ 945632 h 6858000"/>
              <a:gd name="connsiteX761" fmla="*/ 5107071 w 7472601"/>
              <a:gd name="connsiteY761" fmla="*/ 969720 h 6858000"/>
              <a:gd name="connsiteX762" fmla="*/ 4998681 w 7472601"/>
              <a:gd name="connsiteY762" fmla="*/ 988771 h 6858000"/>
              <a:gd name="connsiteX763" fmla="*/ 5870151 w 7472601"/>
              <a:gd name="connsiteY763" fmla="*/ 898890 h 6858000"/>
              <a:gd name="connsiteX764" fmla="*/ 5504425 w 7472601"/>
              <a:gd name="connsiteY764" fmla="*/ 848067 h 6858000"/>
              <a:gd name="connsiteX765" fmla="*/ 4968849 w 7472601"/>
              <a:gd name="connsiteY765" fmla="*/ 962318 h 6858000"/>
              <a:gd name="connsiteX766" fmla="*/ 5104039 w 7472601"/>
              <a:gd name="connsiteY766" fmla="*/ 940634 h 6858000"/>
              <a:gd name="connsiteX767" fmla="*/ 5256311 w 7472601"/>
              <a:gd name="connsiteY767" fmla="*/ 916490 h 6858000"/>
              <a:gd name="connsiteX768" fmla="*/ 5377381 w 7472601"/>
              <a:gd name="connsiteY768" fmla="*/ 912671 h 6858000"/>
              <a:gd name="connsiteX769" fmla="*/ 5460148 w 7472601"/>
              <a:gd name="connsiteY769" fmla="*/ 911442 h 6858000"/>
              <a:gd name="connsiteX770" fmla="*/ 5648971 w 7472601"/>
              <a:gd name="connsiteY770" fmla="*/ 891331 h 6858000"/>
              <a:gd name="connsiteX771" fmla="*/ 5844807 w 7472601"/>
              <a:gd name="connsiteY771" fmla="*/ 870718 h 6858000"/>
              <a:gd name="connsiteX772" fmla="*/ 5862975 w 7472601"/>
              <a:gd name="connsiteY772" fmla="*/ 869756 h 6858000"/>
              <a:gd name="connsiteX773" fmla="*/ 5920887 w 7472601"/>
              <a:gd name="connsiteY773" fmla="*/ 865929 h 6858000"/>
              <a:gd name="connsiteX774" fmla="*/ 5504425 w 7472601"/>
              <a:gd name="connsiteY774" fmla="*/ 848067 h 6858000"/>
              <a:gd name="connsiteX775" fmla="*/ 3607114 w 7472601"/>
              <a:gd name="connsiteY775" fmla="*/ 467441 h 6858000"/>
              <a:gd name="connsiteX776" fmla="*/ 3296242 w 7472601"/>
              <a:gd name="connsiteY776" fmla="*/ 807991 h 6858000"/>
              <a:gd name="connsiteX777" fmla="*/ 3174674 w 7472601"/>
              <a:gd name="connsiteY777" fmla="*/ 919759 h 6858000"/>
              <a:gd name="connsiteX778" fmla="*/ 3042978 w 7472601"/>
              <a:gd name="connsiteY778" fmla="*/ 1054894 h 6858000"/>
              <a:gd name="connsiteX779" fmla="*/ 2968914 w 7472601"/>
              <a:gd name="connsiteY779" fmla="*/ 1133756 h 6858000"/>
              <a:gd name="connsiteX780" fmla="*/ 3103823 w 7472601"/>
              <a:gd name="connsiteY780" fmla="*/ 1026814 h 6858000"/>
              <a:gd name="connsiteX781" fmla="*/ 3607114 w 7472601"/>
              <a:gd name="connsiteY781" fmla="*/ 467441 h 6858000"/>
              <a:gd name="connsiteX782" fmla="*/ 3744487 w 7472601"/>
              <a:gd name="connsiteY782" fmla="*/ 383136 h 6858000"/>
              <a:gd name="connsiteX783" fmla="*/ 3970213 w 7472601"/>
              <a:gd name="connsiteY783" fmla="*/ 995559 h 6858000"/>
              <a:gd name="connsiteX784" fmla="*/ 3744487 w 7472601"/>
              <a:gd name="connsiteY784" fmla="*/ 383136 h 6858000"/>
              <a:gd name="connsiteX785" fmla="*/ 3624562 w 7472601"/>
              <a:gd name="connsiteY785" fmla="*/ 367041 h 6858000"/>
              <a:gd name="connsiteX786" fmla="*/ 3489712 w 7472601"/>
              <a:gd name="connsiteY786" fmla="*/ 485386 h 6858000"/>
              <a:gd name="connsiteX787" fmla="*/ 3182994 w 7472601"/>
              <a:gd name="connsiteY787" fmla="*/ 828265 h 6858000"/>
              <a:gd name="connsiteX788" fmla="*/ 2892114 w 7472601"/>
              <a:gd name="connsiteY788" fmla="*/ 1172635 h 6858000"/>
              <a:gd name="connsiteX789" fmla="*/ 3021459 w 7472601"/>
              <a:gd name="connsiteY789" fmla="*/ 1035385 h 6858000"/>
              <a:gd name="connsiteX790" fmla="*/ 3153873 w 7472601"/>
              <a:gd name="connsiteY790" fmla="*/ 898971 h 6858000"/>
              <a:gd name="connsiteX791" fmla="*/ 3276511 w 7472601"/>
              <a:gd name="connsiteY791" fmla="*/ 786423 h 6858000"/>
              <a:gd name="connsiteX792" fmla="*/ 3584154 w 7472601"/>
              <a:gd name="connsiteY792" fmla="*/ 448218 h 6858000"/>
              <a:gd name="connsiteX793" fmla="*/ 3624562 w 7472601"/>
              <a:gd name="connsiteY793" fmla="*/ 367041 h 6858000"/>
              <a:gd name="connsiteX794" fmla="*/ 3766672 w 7472601"/>
              <a:gd name="connsiteY794" fmla="*/ 359429 h 6858000"/>
              <a:gd name="connsiteX795" fmla="*/ 3996338 w 7472601"/>
              <a:gd name="connsiteY795" fmla="*/ 968237 h 6858000"/>
              <a:gd name="connsiteX796" fmla="*/ 3766672 w 7472601"/>
              <a:gd name="connsiteY796" fmla="*/ 359429 h 6858000"/>
              <a:gd name="connsiteX797" fmla="*/ 5805386 w 7472601"/>
              <a:gd name="connsiteY797" fmla="*/ 239240 h 6858000"/>
              <a:gd name="connsiteX798" fmla="*/ 5736947 w 7472601"/>
              <a:gd name="connsiteY798" fmla="*/ 261367 h 6858000"/>
              <a:gd name="connsiteX799" fmla="*/ 5427012 w 7472601"/>
              <a:gd name="connsiteY799" fmla="*/ 311272 h 6858000"/>
              <a:gd name="connsiteX800" fmla="*/ 5147818 w 7472601"/>
              <a:gd name="connsiteY800" fmla="*/ 322112 h 6858000"/>
              <a:gd name="connsiteX801" fmla="*/ 5060854 w 7472601"/>
              <a:gd name="connsiteY801" fmla="*/ 311882 h 6858000"/>
              <a:gd name="connsiteX802" fmla="*/ 4945989 w 7472601"/>
              <a:gd name="connsiteY802" fmla="*/ 300516 h 6858000"/>
              <a:gd name="connsiteX803" fmla="*/ 5410479 w 7472601"/>
              <a:gd name="connsiteY803" fmla="*/ 348434 h 6858000"/>
              <a:gd name="connsiteX804" fmla="*/ 5805386 w 7472601"/>
              <a:gd name="connsiteY804" fmla="*/ 239240 h 6858000"/>
              <a:gd name="connsiteX805" fmla="*/ 5905192 w 7472601"/>
              <a:gd name="connsiteY805" fmla="*/ 163079 h 6858000"/>
              <a:gd name="connsiteX806" fmla="*/ 5865655 w 7472601"/>
              <a:gd name="connsiteY806" fmla="*/ 171901 h 6858000"/>
              <a:gd name="connsiteX807" fmla="*/ 5259740 w 7472601"/>
              <a:gd name="connsiteY807" fmla="*/ 257013 h 6858000"/>
              <a:gd name="connsiteX808" fmla="*/ 5208466 w 7472601"/>
              <a:gd name="connsiteY808" fmla="*/ 257550 h 6858000"/>
              <a:gd name="connsiteX809" fmla="*/ 4980204 w 7472601"/>
              <a:gd name="connsiteY809" fmla="*/ 271903 h 6858000"/>
              <a:gd name="connsiteX810" fmla="*/ 5068068 w 7472601"/>
              <a:gd name="connsiteY810" fmla="*/ 282244 h 6858000"/>
              <a:gd name="connsiteX811" fmla="*/ 5153231 w 7472601"/>
              <a:gd name="connsiteY811" fmla="*/ 292240 h 6858000"/>
              <a:gd name="connsiteX812" fmla="*/ 5426491 w 7472601"/>
              <a:gd name="connsiteY812" fmla="*/ 281128 h 6858000"/>
              <a:gd name="connsiteX813" fmla="*/ 5731212 w 7472601"/>
              <a:gd name="connsiteY813" fmla="*/ 231951 h 6858000"/>
              <a:gd name="connsiteX814" fmla="*/ 5905192 w 7472601"/>
              <a:gd name="connsiteY814" fmla="*/ 163079 h 6858000"/>
              <a:gd name="connsiteX815" fmla="*/ 5944437 w 7472601"/>
              <a:gd name="connsiteY815" fmla="*/ 113829 h 6858000"/>
              <a:gd name="connsiteX816" fmla="*/ 5825032 w 7472601"/>
              <a:gd name="connsiteY816" fmla="*/ 146405 h 6858000"/>
              <a:gd name="connsiteX817" fmla="*/ 4955599 w 7472601"/>
              <a:gd name="connsiteY817" fmla="*/ 247008 h 6858000"/>
              <a:gd name="connsiteX818" fmla="*/ 5210104 w 7472601"/>
              <a:gd name="connsiteY818" fmla="*/ 228123 h 6858000"/>
              <a:gd name="connsiteX819" fmla="*/ 5261015 w 7472601"/>
              <a:gd name="connsiteY819" fmla="*/ 227087 h 6858000"/>
              <a:gd name="connsiteX820" fmla="*/ 5861181 w 7472601"/>
              <a:gd name="connsiteY820" fmla="*/ 143093 h 6858000"/>
              <a:gd name="connsiteX821" fmla="*/ 5961252 w 7472601"/>
              <a:gd name="connsiteY821" fmla="*/ 114820 h 6858000"/>
              <a:gd name="connsiteX822" fmla="*/ 5944437 w 7472601"/>
              <a:gd name="connsiteY822" fmla="*/ 113829 h 6858000"/>
              <a:gd name="connsiteX823" fmla="*/ 3882765 w 7472601"/>
              <a:gd name="connsiteY823" fmla="*/ 0 h 6858000"/>
              <a:gd name="connsiteX824" fmla="*/ 3995099 w 7472601"/>
              <a:gd name="connsiteY824" fmla="*/ 0 h 6858000"/>
              <a:gd name="connsiteX825" fmla="*/ 4163818 w 7472601"/>
              <a:gd name="connsiteY825" fmla="*/ 234104 h 6858000"/>
              <a:gd name="connsiteX826" fmla="*/ 4172099 w 7472601"/>
              <a:gd name="connsiteY826" fmla="*/ 234207 h 6858000"/>
              <a:gd name="connsiteX827" fmla="*/ 4784282 w 7472601"/>
              <a:gd name="connsiteY827" fmla="*/ 276561 h 6858000"/>
              <a:gd name="connsiteX828" fmla="*/ 4801687 w 7472601"/>
              <a:gd name="connsiteY828" fmla="*/ 267764 h 6858000"/>
              <a:gd name="connsiteX829" fmla="*/ 6082788 w 7472601"/>
              <a:gd name="connsiteY829" fmla="*/ 64119 h 6858000"/>
              <a:gd name="connsiteX830" fmla="*/ 6099442 w 7472601"/>
              <a:gd name="connsiteY830" fmla="*/ 82568 h 6858000"/>
              <a:gd name="connsiteX831" fmla="*/ 4804137 w 7472601"/>
              <a:gd name="connsiteY831" fmla="*/ 320931 h 6858000"/>
              <a:gd name="connsiteX832" fmla="*/ 4227047 w 7472601"/>
              <a:gd name="connsiteY832" fmla="*/ 313415 h 6858000"/>
              <a:gd name="connsiteX833" fmla="*/ 4346041 w 7472601"/>
              <a:gd name="connsiteY833" fmla="*/ 456086 h 6858000"/>
              <a:gd name="connsiteX834" fmla="*/ 4870967 w 7472601"/>
              <a:gd name="connsiteY834" fmla="*/ 963061 h 6858000"/>
              <a:gd name="connsiteX835" fmla="*/ 4889647 w 7472601"/>
              <a:gd name="connsiteY835" fmla="*/ 957147 h 6858000"/>
              <a:gd name="connsiteX836" fmla="*/ 5422504 w 7472601"/>
              <a:gd name="connsiteY836" fmla="*/ 805191 h 6858000"/>
              <a:gd name="connsiteX837" fmla="*/ 6087656 w 7472601"/>
              <a:gd name="connsiteY837" fmla="*/ 826703 h 6858000"/>
              <a:gd name="connsiteX838" fmla="*/ 6058717 w 7472601"/>
              <a:gd name="connsiteY838" fmla="*/ 865992 h 6858000"/>
              <a:gd name="connsiteX839" fmla="*/ 4974153 w 7472601"/>
              <a:gd name="connsiteY839" fmla="*/ 1045456 h 6858000"/>
              <a:gd name="connsiteX840" fmla="*/ 5627835 w 7472601"/>
              <a:gd name="connsiteY840" fmla="*/ 1472077 h 6858000"/>
              <a:gd name="connsiteX841" fmla="*/ 5629817 w 7472601"/>
              <a:gd name="connsiteY841" fmla="*/ 1471412 h 6858000"/>
              <a:gd name="connsiteX842" fmla="*/ 5634124 w 7472601"/>
              <a:gd name="connsiteY842" fmla="*/ 1470572 h 6858000"/>
              <a:gd name="connsiteX843" fmla="*/ 5755832 w 7472601"/>
              <a:gd name="connsiteY843" fmla="*/ 1383886 h 6858000"/>
              <a:gd name="connsiteX844" fmla="*/ 6014186 w 7472601"/>
              <a:gd name="connsiteY844" fmla="*/ 1279799 h 6858000"/>
              <a:gd name="connsiteX845" fmla="*/ 6901619 w 7472601"/>
              <a:gd name="connsiteY845" fmla="*/ 1047874 h 6858000"/>
              <a:gd name="connsiteX846" fmla="*/ 6931566 w 7472601"/>
              <a:gd name="connsiteY846" fmla="*/ 1062034 h 6858000"/>
              <a:gd name="connsiteX847" fmla="*/ 5790982 w 7472601"/>
              <a:gd name="connsiteY847" fmla="*/ 1561380 h 6858000"/>
              <a:gd name="connsiteX848" fmla="*/ 6188971 w 7472601"/>
              <a:gd name="connsiteY848" fmla="*/ 1755168 h 6858000"/>
              <a:gd name="connsiteX849" fmla="*/ 6202446 w 7472601"/>
              <a:gd name="connsiteY849" fmla="*/ 1752268 h 6858000"/>
              <a:gd name="connsiteX850" fmla="*/ 7179560 w 7472601"/>
              <a:gd name="connsiteY850" fmla="*/ 1467551 h 6858000"/>
              <a:gd name="connsiteX851" fmla="*/ 7158730 w 7472601"/>
              <a:gd name="connsiteY851" fmla="*/ 1507835 h 6858000"/>
              <a:gd name="connsiteX852" fmla="*/ 6326959 w 7472601"/>
              <a:gd name="connsiteY852" fmla="*/ 1817686 h 6858000"/>
              <a:gd name="connsiteX853" fmla="*/ 6537433 w 7472601"/>
              <a:gd name="connsiteY853" fmla="*/ 1907790 h 6858000"/>
              <a:gd name="connsiteX854" fmla="*/ 6550221 w 7472601"/>
              <a:gd name="connsiteY854" fmla="*/ 1910729 h 6858000"/>
              <a:gd name="connsiteX855" fmla="*/ 6964438 w 7472601"/>
              <a:gd name="connsiteY855" fmla="*/ 2209505 h 6858000"/>
              <a:gd name="connsiteX856" fmla="*/ 7367862 w 7472601"/>
              <a:gd name="connsiteY856" fmla="*/ 2806833 h 6858000"/>
              <a:gd name="connsiteX857" fmla="*/ 7364329 w 7472601"/>
              <a:gd name="connsiteY857" fmla="*/ 2826907 h 6858000"/>
              <a:gd name="connsiteX858" fmla="*/ 7290545 w 7472601"/>
              <a:gd name="connsiteY858" fmla="*/ 2850663 h 6858000"/>
              <a:gd name="connsiteX859" fmla="*/ 6472036 w 7472601"/>
              <a:gd name="connsiteY859" fmla="*/ 1959003 h 6858000"/>
              <a:gd name="connsiteX860" fmla="*/ 5792897 w 7472601"/>
              <a:gd name="connsiteY860" fmla="*/ 1647747 h 6858000"/>
              <a:gd name="connsiteX861" fmla="*/ 5842751 w 7472601"/>
              <a:gd name="connsiteY861" fmla="*/ 1816112 h 6858000"/>
              <a:gd name="connsiteX862" fmla="*/ 5847424 w 7472601"/>
              <a:gd name="connsiteY862" fmla="*/ 1815776 h 6858000"/>
              <a:gd name="connsiteX863" fmla="*/ 6399821 w 7472601"/>
              <a:gd name="connsiteY863" fmla="*/ 2344799 h 6858000"/>
              <a:gd name="connsiteX864" fmla="*/ 6323232 w 7472601"/>
              <a:gd name="connsiteY864" fmla="*/ 2389634 h 6858000"/>
              <a:gd name="connsiteX865" fmla="*/ 5942958 w 7472601"/>
              <a:gd name="connsiteY865" fmla="*/ 2077708 h 6858000"/>
              <a:gd name="connsiteX866" fmla="*/ 5921559 w 7472601"/>
              <a:gd name="connsiteY866" fmla="*/ 2378596 h 6858000"/>
              <a:gd name="connsiteX867" fmla="*/ 5817651 w 7472601"/>
              <a:gd name="connsiteY867" fmla="*/ 3023919 h 6858000"/>
              <a:gd name="connsiteX868" fmla="*/ 5729634 w 7472601"/>
              <a:gd name="connsiteY868" fmla="*/ 3051849 h 6858000"/>
              <a:gd name="connsiteX869" fmla="*/ 5611018 w 7472601"/>
              <a:gd name="connsiteY869" fmla="*/ 2316769 h 6858000"/>
              <a:gd name="connsiteX870" fmla="*/ 5687608 w 7472601"/>
              <a:gd name="connsiteY870" fmla="*/ 2039972 h 6858000"/>
              <a:gd name="connsiteX871" fmla="*/ 5657554 w 7472601"/>
              <a:gd name="connsiteY871" fmla="*/ 1576445 h 6858000"/>
              <a:gd name="connsiteX872" fmla="*/ 5150475 w 7472601"/>
              <a:gd name="connsiteY872" fmla="*/ 1274012 h 6858000"/>
              <a:gd name="connsiteX873" fmla="*/ 5349142 w 7472601"/>
              <a:gd name="connsiteY873" fmla="*/ 2204405 h 6858000"/>
              <a:gd name="connsiteX874" fmla="*/ 5262214 w 7472601"/>
              <a:gd name="connsiteY874" fmla="*/ 2233836 h 6858000"/>
              <a:gd name="connsiteX875" fmla="*/ 4981539 w 7472601"/>
              <a:gd name="connsiteY875" fmla="*/ 1542201 h 6858000"/>
              <a:gd name="connsiteX876" fmla="*/ 4958461 w 7472601"/>
              <a:gd name="connsiteY876" fmla="*/ 1136957 h 6858000"/>
              <a:gd name="connsiteX877" fmla="*/ 4655015 w 7472601"/>
              <a:gd name="connsiteY877" fmla="*/ 891426 h 6858000"/>
              <a:gd name="connsiteX878" fmla="*/ 4348002 w 7472601"/>
              <a:gd name="connsiteY878" fmla="*/ 2205895 h 6858000"/>
              <a:gd name="connsiteX879" fmla="*/ 4262250 w 7472601"/>
              <a:gd name="connsiteY879" fmla="*/ 2219972 h 6858000"/>
              <a:gd name="connsiteX880" fmla="*/ 4550611 w 7472601"/>
              <a:gd name="connsiteY880" fmla="*/ 817540 h 6858000"/>
              <a:gd name="connsiteX881" fmla="*/ 4564418 w 7472601"/>
              <a:gd name="connsiteY881" fmla="*/ 808293 h 6858000"/>
              <a:gd name="connsiteX882" fmla="*/ 4266388 w 7472601"/>
              <a:gd name="connsiteY882" fmla="*/ 500083 h 6858000"/>
              <a:gd name="connsiteX883" fmla="*/ 4032842 w 7472601"/>
              <a:gd name="connsiteY883" fmla="*/ 211809 h 6858000"/>
              <a:gd name="connsiteX884" fmla="*/ 3882765 w 7472601"/>
              <a:gd name="connsiteY884" fmla="*/ 0 h 6858000"/>
              <a:gd name="connsiteX885" fmla="*/ 3721337 w 7472601"/>
              <a:gd name="connsiteY885" fmla="*/ 0 h 6858000"/>
              <a:gd name="connsiteX886" fmla="*/ 3797544 w 7472601"/>
              <a:gd name="connsiteY886" fmla="*/ 0 h 6858000"/>
              <a:gd name="connsiteX887" fmla="*/ 3775734 w 7472601"/>
              <a:gd name="connsiteY887" fmla="*/ 95131 h 6858000"/>
              <a:gd name="connsiteX888" fmla="*/ 3724807 w 7472601"/>
              <a:gd name="connsiteY888" fmla="*/ 272257 h 6858000"/>
              <a:gd name="connsiteX889" fmla="*/ 3726844 w 7472601"/>
              <a:gd name="connsiteY889" fmla="*/ 282988 h 6858000"/>
              <a:gd name="connsiteX890" fmla="*/ 3742664 w 7472601"/>
              <a:gd name="connsiteY890" fmla="*/ 279918 h 6858000"/>
              <a:gd name="connsiteX891" fmla="*/ 4103910 w 7472601"/>
              <a:gd name="connsiteY891" fmla="*/ 1161917 h 6858000"/>
              <a:gd name="connsiteX892" fmla="*/ 4020269 w 7472601"/>
              <a:gd name="connsiteY892" fmla="*/ 1200406 h 6858000"/>
              <a:gd name="connsiteX893" fmla="*/ 3674882 w 7472601"/>
              <a:gd name="connsiteY893" fmla="*/ 488524 h 6858000"/>
              <a:gd name="connsiteX894" fmla="*/ 3132682 w 7472601"/>
              <a:gd name="connsiteY894" fmla="*/ 1072284 h 6858000"/>
              <a:gd name="connsiteX895" fmla="*/ 2716346 w 7472601"/>
              <a:gd name="connsiteY895" fmla="*/ 1276376 h 6858000"/>
              <a:gd name="connsiteX896" fmla="*/ 2716772 w 7472601"/>
              <a:gd name="connsiteY896" fmla="*/ 1255462 h 6858000"/>
              <a:gd name="connsiteX897" fmla="*/ 3471096 w 7472601"/>
              <a:gd name="connsiteY897" fmla="*/ 437072 h 6858000"/>
              <a:gd name="connsiteX898" fmla="*/ 3639057 w 7472601"/>
              <a:gd name="connsiteY898" fmla="*/ 286334 h 6858000"/>
              <a:gd name="connsiteX899" fmla="*/ 3640309 w 7472601"/>
              <a:gd name="connsiteY899" fmla="*/ 284664 h 6858000"/>
              <a:gd name="connsiteX900" fmla="*/ 3646022 w 7472601"/>
              <a:gd name="connsiteY900" fmla="*/ 276711 h 6858000"/>
              <a:gd name="connsiteX901" fmla="*/ 3707943 w 7472601"/>
              <a:gd name="connsiteY901" fmla="*/ 65958 h 6858000"/>
              <a:gd name="connsiteX902" fmla="*/ 3721337 w 7472601"/>
              <a:gd name="connsiteY902" fmla="*/ 0 h 6858000"/>
              <a:gd name="connsiteX903" fmla="*/ 2867960 w 7472601"/>
              <a:gd name="connsiteY903" fmla="*/ 0 h 6858000"/>
              <a:gd name="connsiteX904" fmla="*/ 2926351 w 7472601"/>
              <a:gd name="connsiteY904" fmla="*/ 0 h 6858000"/>
              <a:gd name="connsiteX905" fmla="*/ 2902823 w 7472601"/>
              <a:gd name="connsiteY905" fmla="*/ 262929 h 6858000"/>
              <a:gd name="connsiteX906" fmla="*/ 2940663 w 7472601"/>
              <a:gd name="connsiteY906" fmla="*/ 140884 h 6858000"/>
              <a:gd name="connsiteX907" fmla="*/ 2947039 w 7472601"/>
              <a:gd name="connsiteY907" fmla="*/ 122524 h 6858000"/>
              <a:gd name="connsiteX908" fmla="*/ 2984316 w 7472601"/>
              <a:gd name="connsiteY908" fmla="*/ 0 h 6858000"/>
              <a:gd name="connsiteX909" fmla="*/ 3016114 w 7472601"/>
              <a:gd name="connsiteY909" fmla="*/ 0 h 6858000"/>
              <a:gd name="connsiteX910" fmla="*/ 2979949 w 7472601"/>
              <a:gd name="connsiteY910" fmla="*/ 119274 h 6858000"/>
              <a:gd name="connsiteX911" fmla="*/ 3023879 w 7472601"/>
              <a:gd name="connsiteY911" fmla="*/ 0 h 6858000"/>
              <a:gd name="connsiteX912" fmla="*/ 3105400 w 7472601"/>
              <a:gd name="connsiteY912" fmla="*/ 0 h 6858000"/>
              <a:gd name="connsiteX913" fmla="*/ 3094669 w 7472601"/>
              <a:gd name="connsiteY913" fmla="*/ 30308 h 6858000"/>
              <a:gd name="connsiteX914" fmla="*/ 2901945 w 7472601"/>
              <a:gd name="connsiteY914" fmla="*/ 466538 h 6858000"/>
              <a:gd name="connsiteX915" fmla="*/ 2815209 w 7472601"/>
              <a:gd name="connsiteY915" fmla="*/ 497361 h 6858000"/>
              <a:gd name="connsiteX916" fmla="*/ 2844845 w 7472601"/>
              <a:gd name="connsiteY916" fmla="*/ 127638 h 6858000"/>
              <a:gd name="connsiteX917" fmla="*/ 2867960 w 7472601"/>
              <a:gd name="connsiteY917" fmla="*/ 0 h 6858000"/>
              <a:gd name="connsiteX918" fmla="*/ 1057230 w 7472601"/>
              <a:gd name="connsiteY918" fmla="*/ 0 h 6858000"/>
              <a:gd name="connsiteX919" fmla="*/ 1111003 w 7472601"/>
              <a:gd name="connsiteY919" fmla="*/ 0 h 6858000"/>
              <a:gd name="connsiteX920" fmla="*/ 1125553 w 7472601"/>
              <a:gd name="connsiteY920" fmla="*/ 52588 h 6858000"/>
              <a:gd name="connsiteX921" fmla="*/ 1304276 w 7472601"/>
              <a:gd name="connsiteY921" fmla="*/ 476275 h 6858000"/>
              <a:gd name="connsiteX922" fmla="*/ 1492066 w 7472601"/>
              <a:gd name="connsiteY922" fmla="*/ 886333 h 6858000"/>
              <a:gd name="connsiteX923" fmla="*/ 1423698 w 7472601"/>
              <a:gd name="connsiteY923" fmla="*/ 710817 h 6858000"/>
              <a:gd name="connsiteX924" fmla="*/ 1357609 w 7472601"/>
              <a:gd name="connsiteY924" fmla="*/ 532892 h 6858000"/>
              <a:gd name="connsiteX925" fmla="*/ 1309550 w 7472601"/>
              <a:gd name="connsiteY925" fmla="*/ 374031 h 6858000"/>
              <a:gd name="connsiteX926" fmla="*/ 1193673 w 7472601"/>
              <a:gd name="connsiteY926" fmla="*/ 49533 h 6858000"/>
              <a:gd name="connsiteX927" fmla="*/ 1164391 w 7472601"/>
              <a:gd name="connsiteY927" fmla="*/ 0 h 6858000"/>
              <a:gd name="connsiteX928" fmla="*/ 1200666 w 7472601"/>
              <a:gd name="connsiteY928" fmla="*/ 0 h 6858000"/>
              <a:gd name="connsiteX929" fmla="*/ 1223408 w 7472601"/>
              <a:gd name="connsiteY929" fmla="*/ 38996 h 6858000"/>
              <a:gd name="connsiteX930" fmla="*/ 1339635 w 7472601"/>
              <a:gd name="connsiteY930" fmla="*/ 365517 h 6858000"/>
              <a:gd name="connsiteX931" fmla="*/ 1387469 w 7472601"/>
              <a:gd name="connsiteY931" fmla="*/ 523079 h 6858000"/>
              <a:gd name="connsiteX932" fmla="*/ 1452685 w 7472601"/>
              <a:gd name="connsiteY932" fmla="*/ 699806 h 6858000"/>
              <a:gd name="connsiteX933" fmla="*/ 1492092 w 7472601"/>
              <a:gd name="connsiteY933" fmla="*/ 800424 h 6858000"/>
              <a:gd name="connsiteX934" fmla="*/ 1455302 w 7472601"/>
              <a:gd name="connsiteY934" fmla="*/ 632913 h 6858000"/>
              <a:gd name="connsiteX935" fmla="*/ 1222336 w 7472601"/>
              <a:gd name="connsiteY935" fmla="*/ 9480 h 6858000"/>
              <a:gd name="connsiteX936" fmla="*/ 1214634 w 7472601"/>
              <a:gd name="connsiteY936" fmla="*/ 0 h 6858000"/>
              <a:gd name="connsiteX937" fmla="*/ 1289827 w 7472601"/>
              <a:gd name="connsiteY937" fmla="*/ 0 h 6858000"/>
              <a:gd name="connsiteX938" fmla="*/ 1321076 w 7472601"/>
              <a:gd name="connsiteY938" fmla="*/ 59722 h 6858000"/>
              <a:gd name="connsiteX939" fmla="*/ 1512579 w 7472601"/>
              <a:gd name="connsiteY939" fmla="*/ 626441 h 6858000"/>
              <a:gd name="connsiteX940" fmla="*/ 1506076 w 7472601"/>
              <a:gd name="connsiteY940" fmla="*/ 1089289 h 6858000"/>
              <a:gd name="connsiteX941" fmla="*/ 1486346 w 7472601"/>
              <a:gd name="connsiteY941" fmla="*/ 1079919 h 6858000"/>
              <a:gd name="connsiteX942" fmla="*/ 1070511 w 7472601"/>
              <a:gd name="connsiteY942" fmla="*/ 48609 h 6858000"/>
              <a:gd name="connsiteX943" fmla="*/ 1057230 w 7472601"/>
              <a:gd name="connsiteY943" fmla="*/ 0 h 6858000"/>
              <a:gd name="connsiteX944" fmla="*/ 43151 w 7472601"/>
              <a:gd name="connsiteY944" fmla="*/ 0 h 6858000"/>
              <a:gd name="connsiteX945" fmla="*/ 95283 w 7472601"/>
              <a:gd name="connsiteY945" fmla="*/ 0 h 6858000"/>
              <a:gd name="connsiteX946" fmla="*/ 300708 w 7472601"/>
              <a:gd name="connsiteY946" fmla="*/ 154571 h 6858000"/>
              <a:gd name="connsiteX947" fmla="*/ 530414 w 7472601"/>
              <a:gd name="connsiteY947" fmla="*/ 354673 h 6858000"/>
              <a:gd name="connsiteX948" fmla="*/ 333785 w 7472601"/>
              <a:gd name="connsiteY948" fmla="*/ 161564 h 6858000"/>
              <a:gd name="connsiteX949" fmla="*/ 147005 w 7472601"/>
              <a:gd name="connsiteY949" fmla="*/ 0 h 6858000"/>
              <a:gd name="connsiteX950" fmla="*/ 272509 w 7472601"/>
              <a:gd name="connsiteY950" fmla="*/ 0 h 6858000"/>
              <a:gd name="connsiteX951" fmla="*/ 326276 w 7472601"/>
              <a:gd name="connsiteY951" fmla="*/ 45847 h 6858000"/>
              <a:gd name="connsiteX952" fmla="*/ 823759 w 7472601"/>
              <a:gd name="connsiteY952" fmla="*/ 574145 h 6858000"/>
              <a:gd name="connsiteX953" fmla="*/ 811254 w 7472601"/>
              <a:gd name="connsiteY953" fmla="*/ 665546 h 6858000"/>
              <a:gd name="connsiteX954" fmla="*/ 154042 w 7472601"/>
              <a:gd name="connsiteY954" fmla="*/ 261522 h 6858000"/>
              <a:gd name="connsiteX955" fmla="*/ 13550 w 7472601"/>
              <a:gd name="connsiteY955" fmla="*/ 158423 h 6858000"/>
              <a:gd name="connsiteX956" fmla="*/ 0 w 7472601"/>
              <a:gd name="connsiteY956" fmla="*/ 146618 h 6858000"/>
              <a:gd name="connsiteX957" fmla="*/ 0 w 7472601"/>
              <a:gd name="connsiteY957" fmla="*/ 59161 h 6858000"/>
              <a:gd name="connsiteX958" fmla="*/ 45427 w 7472601"/>
              <a:gd name="connsiteY958" fmla="*/ 101078 h 6858000"/>
              <a:gd name="connsiteX959" fmla="*/ 630103 w 7472601"/>
              <a:gd name="connsiteY959" fmla="*/ 485885 h 6858000"/>
              <a:gd name="connsiteX960" fmla="*/ 532040 w 7472601"/>
              <a:gd name="connsiteY960" fmla="*/ 399359 h 6858000"/>
              <a:gd name="connsiteX961" fmla="*/ 517618 w 7472601"/>
              <a:gd name="connsiteY961" fmla="*/ 385726 h 6858000"/>
              <a:gd name="connsiteX962" fmla="*/ 285074 w 7472601"/>
              <a:gd name="connsiteY962" fmla="*/ 182755 h 6858000"/>
              <a:gd name="connsiteX963" fmla="*/ 43151 w 7472601"/>
              <a:gd name="connsiteY963"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03637 w 7472601"/>
              <a:gd name="connsiteY79" fmla="*/ 6083957 h 6858000"/>
              <a:gd name="connsiteX80" fmla="*/ 7448321 w 7472601"/>
              <a:gd name="connsiteY80" fmla="*/ 6190991 h 6858000"/>
              <a:gd name="connsiteX81" fmla="*/ 7467600 w 7472601"/>
              <a:gd name="connsiteY81" fmla="*/ 6221686 h 6858000"/>
              <a:gd name="connsiteX82" fmla="*/ 7467600 w 7472601"/>
              <a:gd name="connsiteY82" fmla="*/ 6334256 h 6858000"/>
              <a:gd name="connsiteX83" fmla="*/ 7454976 w 7472601"/>
              <a:gd name="connsiteY83" fmla="*/ 6318297 h 6858000"/>
              <a:gd name="connsiteX84" fmla="*/ 1456157 w 7472601"/>
              <a:gd name="connsiteY84" fmla="*/ 5371404 h 6858000"/>
              <a:gd name="connsiteX85" fmla="*/ 1244432 w 7472601"/>
              <a:gd name="connsiteY85" fmla="*/ 5385601 h 6858000"/>
              <a:gd name="connsiteX86" fmla="*/ 973990 w 7472601"/>
              <a:gd name="connsiteY86" fmla="*/ 5424940 h 6858000"/>
              <a:gd name="connsiteX87" fmla="*/ 1103809 w 7472601"/>
              <a:gd name="connsiteY87" fmla="*/ 5433720 h 6858000"/>
              <a:gd name="connsiteX88" fmla="*/ 1123454 w 7472601"/>
              <a:gd name="connsiteY88" fmla="*/ 5435727 h 6858000"/>
              <a:gd name="connsiteX89" fmla="*/ 1737017 w 7472601"/>
              <a:gd name="connsiteY89" fmla="*/ 5452183 h 6858000"/>
              <a:gd name="connsiteX90" fmla="*/ 1824397 w 7472601"/>
              <a:gd name="connsiteY90" fmla="*/ 5447757 h 6858000"/>
              <a:gd name="connsiteX91" fmla="*/ 2070059 w 7472601"/>
              <a:gd name="connsiteY91" fmla="*/ 5441660 h 6858000"/>
              <a:gd name="connsiteX92" fmla="*/ 1456157 w 7472601"/>
              <a:gd name="connsiteY92" fmla="*/ 5371404 h 6858000"/>
              <a:gd name="connsiteX93" fmla="*/ 4988186 w 7472601"/>
              <a:gd name="connsiteY93" fmla="*/ 5216467 h 6858000"/>
              <a:gd name="connsiteX94" fmla="*/ 4777334 w 7472601"/>
              <a:gd name="connsiteY94" fmla="*/ 5406072 h 6858000"/>
              <a:gd name="connsiteX95" fmla="*/ 4718341 w 7472601"/>
              <a:gd name="connsiteY95" fmla="*/ 5468043 h 6858000"/>
              <a:gd name="connsiteX96" fmla="*/ 4604655 w 7472601"/>
              <a:gd name="connsiteY96" fmla="*/ 5583434 h 6858000"/>
              <a:gd name="connsiteX97" fmla="*/ 4565074 w 7472601"/>
              <a:gd name="connsiteY97" fmla="*/ 5618550 h 6858000"/>
              <a:gd name="connsiteX98" fmla="*/ 4988186 w 7472601"/>
              <a:gd name="connsiteY98" fmla="*/ 5216467 h 6858000"/>
              <a:gd name="connsiteX99" fmla="*/ 4978032 w 7472601"/>
              <a:gd name="connsiteY99" fmla="*/ 5183809 h 6858000"/>
              <a:gd name="connsiteX100" fmla="*/ 4463413 w 7472601"/>
              <a:gd name="connsiteY100" fmla="*/ 5615162 h 6858000"/>
              <a:gd name="connsiteX101" fmla="*/ 4358134 w 7472601"/>
              <a:gd name="connsiteY101" fmla="*/ 5742791 h 6858000"/>
              <a:gd name="connsiteX102" fmla="*/ 4376219 w 7472601"/>
              <a:gd name="connsiteY102" fmla="*/ 5729027 h 6858000"/>
              <a:gd name="connsiteX103" fmla="*/ 4582340 w 7472601"/>
              <a:gd name="connsiteY103" fmla="*/ 5561037 h 6858000"/>
              <a:gd name="connsiteX104" fmla="*/ 4694684 w 7472601"/>
              <a:gd name="connsiteY104" fmla="*/ 5447098 h 6858000"/>
              <a:gd name="connsiteX105" fmla="*/ 4754123 w 7472601"/>
              <a:gd name="connsiteY105" fmla="*/ 5384643 h 6858000"/>
              <a:gd name="connsiteX106" fmla="*/ 4978032 w 7472601"/>
              <a:gd name="connsiteY106" fmla="*/ 5183809 h 6858000"/>
              <a:gd name="connsiteX107" fmla="*/ 1903353 w 7472601"/>
              <a:gd name="connsiteY107" fmla="*/ 5044827 h 6858000"/>
              <a:gd name="connsiteX108" fmla="*/ 1936931 w 7472601"/>
              <a:gd name="connsiteY108" fmla="*/ 5093954 h 6858000"/>
              <a:gd name="connsiteX109" fmla="*/ 2195868 w 7472601"/>
              <a:gd name="connsiteY109" fmla="*/ 5396574 h 6858000"/>
              <a:gd name="connsiteX110" fmla="*/ 2088852 w 7472601"/>
              <a:gd name="connsiteY110" fmla="*/ 5166123 h 6858000"/>
              <a:gd name="connsiteX111" fmla="*/ 1958241 w 7472601"/>
              <a:gd name="connsiteY111" fmla="*/ 5067955 h 6858000"/>
              <a:gd name="connsiteX112" fmla="*/ 1903353 w 7472601"/>
              <a:gd name="connsiteY112" fmla="*/ 5044827 h 6858000"/>
              <a:gd name="connsiteX113" fmla="*/ 1979378 w 7472601"/>
              <a:gd name="connsiteY113" fmla="*/ 4769504 h 6858000"/>
              <a:gd name="connsiteX114" fmla="*/ 2882120 w 7472601"/>
              <a:gd name="connsiteY114" fmla="*/ 5064547 h 6858000"/>
              <a:gd name="connsiteX115" fmla="*/ 2793103 w 7472601"/>
              <a:gd name="connsiteY115" fmla="*/ 5039699 h 6858000"/>
              <a:gd name="connsiteX116" fmla="*/ 2770041 w 7472601"/>
              <a:gd name="connsiteY116" fmla="*/ 5033634 h 6858000"/>
              <a:gd name="connsiteX117" fmla="*/ 1979378 w 7472601"/>
              <a:gd name="connsiteY117" fmla="*/ 4769504 h 6858000"/>
              <a:gd name="connsiteX118" fmla="*/ 1927410 w 7472601"/>
              <a:gd name="connsiteY118" fmla="*/ 4716164 h 6858000"/>
              <a:gd name="connsiteX119" fmla="*/ 1959587 w 7472601"/>
              <a:gd name="connsiteY119" fmla="*/ 4728849 h 6858000"/>
              <a:gd name="connsiteX120" fmla="*/ 2777707 w 7472601"/>
              <a:gd name="connsiteY120" fmla="*/ 5003991 h 6858000"/>
              <a:gd name="connsiteX121" fmla="*/ 2800768 w 7472601"/>
              <a:gd name="connsiteY121" fmla="*/ 5010056 h 6858000"/>
              <a:gd name="connsiteX122" fmla="*/ 2879408 w 7472601"/>
              <a:gd name="connsiteY122" fmla="*/ 5031590 h 6858000"/>
              <a:gd name="connsiteX123" fmla="*/ 2862295 w 7472601"/>
              <a:gd name="connsiteY123" fmla="*/ 5022958 h 6858000"/>
              <a:gd name="connsiteX124" fmla="*/ 2813343 w 7472601"/>
              <a:gd name="connsiteY124" fmla="*/ 4998369 h 6858000"/>
              <a:gd name="connsiteX125" fmla="*/ 2646245 w 7472601"/>
              <a:gd name="connsiteY125" fmla="*/ 4930999 h 6858000"/>
              <a:gd name="connsiteX126" fmla="*/ 1999243 w 7472601"/>
              <a:gd name="connsiteY126" fmla="*/ 4730524 h 6858000"/>
              <a:gd name="connsiteX127" fmla="*/ 1979527 w 7472601"/>
              <a:gd name="connsiteY127" fmla="*/ 4726651 h 6858000"/>
              <a:gd name="connsiteX128" fmla="*/ 1927410 w 7472601"/>
              <a:gd name="connsiteY128" fmla="*/ 4716164 h 6858000"/>
              <a:gd name="connsiteX129" fmla="*/ 1997014 w 7472601"/>
              <a:gd name="connsiteY129" fmla="*/ 4698007 h 6858000"/>
              <a:gd name="connsiteX130" fmla="*/ 2005458 w 7472601"/>
              <a:gd name="connsiteY130" fmla="*/ 4699540 h 6858000"/>
              <a:gd name="connsiteX131" fmla="*/ 2657186 w 7472601"/>
              <a:gd name="connsiteY131" fmla="*/ 4901687 h 6858000"/>
              <a:gd name="connsiteX132" fmla="*/ 2826662 w 7472601"/>
              <a:gd name="connsiteY132" fmla="*/ 4970362 h 6858000"/>
              <a:gd name="connsiteX133" fmla="*/ 2876100 w 7472601"/>
              <a:gd name="connsiteY133" fmla="*/ 4995397 h 6858000"/>
              <a:gd name="connsiteX134" fmla="*/ 3042600 w 7472601"/>
              <a:gd name="connsiteY134" fmla="*/ 5059532 h 6858000"/>
              <a:gd name="connsiteX135" fmla="*/ 1997014 w 7472601"/>
              <a:gd name="connsiteY135" fmla="*/ 4698007 h 6858000"/>
              <a:gd name="connsiteX136" fmla="*/ 2305292 w 7472601"/>
              <a:gd name="connsiteY136" fmla="*/ 4219492 h 6858000"/>
              <a:gd name="connsiteX137" fmla="*/ 3360922 w 7472601"/>
              <a:gd name="connsiteY137" fmla="*/ 4529373 h 6858000"/>
              <a:gd name="connsiteX138" fmla="*/ 3492420 w 7472601"/>
              <a:gd name="connsiteY138" fmla="*/ 4510145 h 6858000"/>
              <a:gd name="connsiteX139" fmla="*/ 3364086 w 7472601"/>
              <a:gd name="connsiteY139" fmla="*/ 4480340 h 6858000"/>
              <a:gd name="connsiteX140" fmla="*/ 3225818 w 7472601"/>
              <a:gd name="connsiteY140" fmla="*/ 4411822 h 6858000"/>
              <a:gd name="connsiteX141" fmla="*/ 3129696 w 7472601"/>
              <a:gd name="connsiteY141" fmla="*/ 4360704 h 6858000"/>
              <a:gd name="connsiteX142" fmla="*/ 2814545 w 7472601"/>
              <a:gd name="connsiteY142" fmla="*/ 4282955 h 6858000"/>
              <a:gd name="connsiteX143" fmla="*/ 2305292 w 7472601"/>
              <a:gd name="connsiteY143" fmla="*/ 4219492 h 6858000"/>
              <a:gd name="connsiteX144" fmla="*/ 2626982 w 7472601"/>
              <a:gd name="connsiteY144" fmla="*/ 4206450 h 6858000"/>
              <a:gd name="connsiteX145" fmla="*/ 2490617 w 7472601"/>
              <a:gd name="connsiteY145" fmla="*/ 4206951 h 6858000"/>
              <a:gd name="connsiteX146" fmla="*/ 2819869 w 7472601"/>
              <a:gd name="connsiteY146" fmla="*/ 4252936 h 6858000"/>
              <a:gd name="connsiteX147" fmla="*/ 3143018 w 7472601"/>
              <a:gd name="connsiteY147" fmla="*/ 4332698 h 6858000"/>
              <a:gd name="connsiteX148" fmla="*/ 3241520 w 7472601"/>
              <a:gd name="connsiteY148" fmla="*/ 4385112 h 6858000"/>
              <a:gd name="connsiteX149" fmla="*/ 3374575 w 7472601"/>
              <a:gd name="connsiteY149" fmla="*/ 4451517 h 6858000"/>
              <a:gd name="connsiteX150" fmla="*/ 3505221 w 7472601"/>
              <a:gd name="connsiteY150" fmla="*/ 4480757 h 6858000"/>
              <a:gd name="connsiteX151" fmla="*/ 2626982 w 7472601"/>
              <a:gd name="connsiteY151" fmla="*/ 4206450 h 6858000"/>
              <a:gd name="connsiteX152" fmla="*/ 1310106 w 7472601"/>
              <a:gd name="connsiteY152" fmla="*/ 3943217 h 6858000"/>
              <a:gd name="connsiteX153" fmla="*/ 854994 w 7472601"/>
              <a:gd name="connsiteY153" fmla="*/ 4399136 h 6858000"/>
              <a:gd name="connsiteX154" fmla="*/ 742462 w 7472601"/>
              <a:gd name="connsiteY154" fmla="*/ 4594648 h 6858000"/>
              <a:gd name="connsiteX155" fmla="*/ 820602 w 7472601"/>
              <a:gd name="connsiteY155" fmla="*/ 4485915 h 6858000"/>
              <a:gd name="connsiteX156" fmla="*/ 878295 w 7472601"/>
              <a:gd name="connsiteY156" fmla="*/ 4403594 h 6858000"/>
              <a:gd name="connsiteX157" fmla="*/ 1240607 w 7472601"/>
              <a:gd name="connsiteY157" fmla="*/ 4010401 h 6858000"/>
              <a:gd name="connsiteX158" fmla="*/ 1310106 w 7472601"/>
              <a:gd name="connsiteY158" fmla="*/ 3943217 h 6858000"/>
              <a:gd name="connsiteX159" fmla="*/ 1423113 w 7472601"/>
              <a:gd name="connsiteY159" fmla="*/ 3874565 h 6858000"/>
              <a:gd name="connsiteX160" fmla="*/ 1260565 w 7472601"/>
              <a:gd name="connsiteY160" fmla="*/ 4031982 h 6858000"/>
              <a:gd name="connsiteX161" fmla="*/ 901900 w 7472601"/>
              <a:gd name="connsiteY161" fmla="*/ 4421236 h 6858000"/>
              <a:gd name="connsiteX162" fmla="*/ 845044 w 7472601"/>
              <a:gd name="connsiteY162" fmla="*/ 4502436 h 6858000"/>
              <a:gd name="connsiteX163" fmla="*/ 685926 w 7472601"/>
              <a:gd name="connsiteY163" fmla="*/ 4703069 h 6858000"/>
              <a:gd name="connsiteX164" fmla="*/ 684248 w 7472601"/>
              <a:gd name="connsiteY164" fmla="*/ 4706721 h 6858000"/>
              <a:gd name="connsiteX165" fmla="*/ 1423113 w 7472601"/>
              <a:gd name="connsiteY165" fmla="*/ 3874565 h 6858000"/>
              <a:gd name="connsiteX166" fmla="*/ 3316479 w 7472601"/>
              <a:gd name="connsiteY166" fmla="*/ 3872136 h 6858000"/>
              <a:gd name="connsiteX167" fmla="*/ 3546806 w 7472601"/>
              <a:gd name="connsiteY167" fmla="*/ 4356139 h 6858000"/>
              <a:gd name="connsiteX168" fmla="*/ 3364433 w 7472601"/>
              <a:gd name="connsiteY168" fmla="*/ 3953121 h 6858000"/>
              <a:gd name="connsiteX169" fmla="*/ 3316479 w 7472601"/>
              <a:gd name="connsiteY169" fmla="*/ 3872136 h 6858000"/>
              <a:gd name="connsiteX170" fmla="*/ 3291335 w 7472601"/>
              <a:gd name="connsiteY170" fmla="*/ 3767420 h 6858000"/>
              <a:gd name="connsiteX171" fmla="*/ 3390805 w 7472601"/>
              <a:gd name="connsiteY171" fmla="*/ 3937163 h 6858000"/>
              <a:gd name="connsiteX172" fmla="*/ 3579062 w 7472601"/>
              <a:gd name="connsiteY172" fmla="*/ 4359040 h 6858000"/>
              <a:gd name="connsiteX173" fmla="*/ 3467355 w 7472601"/>
              <a:gd name="connsiteY173" fmla="*/ 3988130 h 6858000"/>
              <a:gd name="connsiteX174" fmla="*/ 3310753 w 7472601"/>
              <a:gd name="connsiteY174" fmla="*/ 3787140 h 6858000"/>
              <a:gd name="connsiteX175" fmla="*/ 3291335 w 7472601"/>
              <a:gd name="connsiteY175" fmla="*/ 3767420 h 6858000"/>
              <a:gd name="connsiteX176" fmla="*/ 1635889 w 7472601"/>
              <a:gd name="connsiteY176" fmla="*/ 3709494 h 6858000"/>
              <a:gd name="connsiteX177" fmla="*/ 1634800 w 7472601"/>
              <a:gd name="connsiteY177" fmla="*/ 3731111 h 6858000"/>
              <a:gd name="connsiteX178" fmla="*/ 1635889 w 7472601"/>
              <a:gd name="connsiteY178" fmla="*/ 3709494 h 6858000"/>
              <a:gd name="connsiteX179" fmla="*/ 1510397 w 7472601"/>
              <a:gd name="connsiteY179" fmla="*/ 3684705 h 6858000"/>
              <a:gd name="connsiteX180" fmla="*/ 1146550 w 7472601"/>
              <a:gd name="connsiteY180" fmla="*/ 3802012 h 6858000"/>
              <a:gd name="connsiteX181" fmla="*/ 698834 w 7472601"/>
              <a:gd name="connsiteY181" fmla="*/ 3952272 h 6858000"/>
              <a:gd name="connsiteX182" fmla="*/ 34256 w 7472601"/>
              <a:gd name="connsiteY182" fmla="*/ 4347603 h 6858000"/>
              <a:gd name="connsiteX183" fmla="*/ 527241 w 7472601"/>
              <a:gd name="connsiteY183" fmla="*/ 4065078 h 6858000"/>
              <a:gd name="connsiteX184" fmla="*/ 1510397 w 7472601"/>
              <a:gd name="connsiteY184" fmla="*/ 3684705 h 6858000"/>
              <a:gd name="connsiteX185" fmla="*/ 1313114 w 7472601"/>
              <a:gd name="connsiteY185" fmla="*/ 3655216 h 6858000"/>
              <a:gd name="connsiteX186" fmla="*/ 1109304 w 7472601"/>
              <a:gd name="connsiteY186" fmla="*/ 3669030 h 6858000"/>
              <a:gd name="connsiteX187" fmla="*/ 8129 w 7472601"/>
              <a:gd name="connsiteY187" fmla="*/ 4330519 h 6858000"/>
              <a:gd name="connsiteX188" fmla="*/ 687572 w 7472601"/>
              <a:gd name="connsiteY188" fmla="*/ 3925629 h 6858000"/>
              <a:gd name="connsiteX189" fmla="*/ 1138365 w 7472601"/>
              <a:gd name="connsiteY189" fmla="*/ 3774515 h 6858000"/>
              <a:gd name="connsiteX190" fmla="*/ 1505579 w 7472601"/>
              <a:gd name="connsiteY190" fmla="*/ 3655526 h 6858000"/>
              <a:gd name="connsiteX191" fmla="*/ 1313114 w 7472601"/>
              <a:gd name="connsiteY191" fmla="*/ 3655216 h 6858000"/>
              <a:gd name="connsiteX192" fmla="*/ 3655073 w 7472601"/>
              <a:gd name="connsiteY192" fmla="*/ 3650884 h 6858000"/>
              <a:gd name="connsiteX193" fmla="*/ 3989938 w 7472601"/>
              <a:gd name="connsiteY193" fmla="*/ 3991685 h 6858000"/>
              <a:gd name="connsiteX194" fmla="*/ 4393907 w 7472601"/>
              <a:gd name="connsiteY194" fmla="*/ 4261258 h 6858000"/>
              <a:gd name="connsiteX195" fmla="*/ 4648051 w 7472601"/>
              <a:gd name="connsiteY195" fmla="*/ 4374051 h 6858000"/>
              <a:gd name="connsiteX196" fmla="*/ 4383389 w 7472601"/>
              <a:gd name="connsiteY196" fmla="*/ 4184369 h 6858000"/>
              <a:gd name="connsiteX197" fmla="*/ 4165508 w 7472601"/>
              <a:gd name="connsiteY197" fmla="*/ 4035196 h 6858000"/>
              <a:gd name="connsiteX198" fmla="*/ 4068162 w 7472601"/>
              <a:gd name="connsiteY198" fmla="*/ 3953394 h 6858000"/>
              <a:gd name="connsiteX199" fmla="*/ 3981416 w 7472601"/>
              <a:gd name="connsiteY199" fmla="*/ 3880482 h 6858000"/>
              <a:gd name="connsiteX200" fmla="*/ 3800147 w 7472601"/>
              <a:gd name="connsiteY200" fmla="*/ 3749872 h 6858000"/>
              <a:gd name="connsiteX201" fmla="*/ 3655073 w 7472601"/>
              <a:gd name="connsiteY201" fmla="*/ 3650884 h 6858000"/>
              <a:gd name="connsiteX202" fmla="*/ 3670252 w 7472601"/>
              <a:gd name="connsiteY202" fmla="*/ 3622798 h 6858000"/>
              <a:gd name="connsiteX203" fmla="*/ 3817258 w 7472601"/>
              <a:gd name="connsiteY203" fmla="*/ 3723577 h 6858000"/>
              <a:gd name="connsiteX204" fmla="*/ 4000461 w 7472601"/>
              <a:gd name="connsiteY204" fmla="*/ 3855966 h 6858000"/>
              <a:gd name="connsiteX205" fmla="*/ 4088180 w 7472601"/>
              <a:gd name="connsiteY205" fmla="*/ 3929774 h 6858000"/>
              <a:gd name="connsiteX206" fmla="*/ 4184555 w 7472601"/>
              <a:gd name="connsiteY206" fmla="*/ 4010683 h 6858000"/>
              <a:gd name="connsiteX207" fmla="*/ 4399563 w 7472601"/>
              <a:gd name="connsiteY207" fmla="*/ 4158106 h 6858000"/>
              <a:gd name="connsiteX208" fmla="*/ 4684469 w 7472601"/>
              <a:gd name="connsiteY208" fmla="*/ 4364680 h 6858000"/>
              <a:gd name="connsiteX209" fmla="*/ 4690271 w 7472601"/>
              <a:gd name="connsiteY209" fmla="*/ 4370034 h 6858000"/>
              <a:gd name="connsiteX210" fmla="*/ 4136093 w 7472601"/>
              <a:gd name="connsiteY210" fmla="*/ 3858466 h 6858000"/>
              <a:gd name="connsiteX211" fmla="*/ 3670252 w 7472601"/>
              <a:gd name="connsiteY211" fmla="*/ 3622798 h 6858000"/>
              <a:gd name="connsiteX212" fmla="*/ 4440129 w 7472601"/>
              <a:gd name="connsiteY212" fmla="*/ 3448571 h 6858000"/>
              <a:gd name="connsiteX213" fmla="*/ 4856525 w 7472601"/>
              <a:gd name="connsiteY213" fmla="*/ 3915351 h 6858000"/>
              <a:gd name="connsiteX214" fmla="*/ 5059055 w 7472601"/>
              <a:gd name="connsiteY214" fmla="*/ 4108918 h 6858000"/>
              <a:gd name="connsiteX215" fmla="*/ 5290070 w 7472601"/>
              <a:gd name="connsiteY215" fmla="*/ 4263619 h 6858000"/>
              <a:gd name="connsiteX216" fmla="*/ 4834991 w 7472601"/>
              <a:gd name="connsiteY216" fmla="*/ 3830985 h 6858000"/>
              <a:gd name="connsiteX217" fmla="*/ 4440129 w 7472601"/>
              <a:gd name="connsiteY217" fmla="*/ 3448571 h 6858000"/>
              <a:gd name="connsiteX218" fmla="*/ 4441737 w 7472601"/>
              <a:gd name="connsiteY218" fmla="*/ 3399734 h 6858000"/>
              <a:gd name="connsiteX219" fmla="*/ 4431236 w 7472601"/>
              <a:gd name="connsiteY219" fmla="*/ 3400954 h 6858000"/>
              <a:gd name="connsiteX220" fmla="*/ 4557150 w 7472601"/>
              <a:gd name="connsiteY220" fmla="*/ 3510023 h 6858000"/>
              <a:gd name="connsiteX221" fmla="*/ 4856936 w 7472601"/>
              <a:gd name="connsiteY221" fmla="*/ 3809146 h 6858000"/>
              <a:gd name="connsiteX222" fmla="*/ 5111996 w 7472601"/>
              <a:gd name="connsiteY222" fmla="*/ 4065759 h 6858000"/>
              <a:gd name="connsiteX223" fmla="*/ 5388878 w 7472601"/>
              <a:gd name="connsiteY223" fmla="*/ 4300185 h 6858000"/>
              <a:gd name="connsiteX224" fmla="*/ 5425556 w 7472601"/>
              <a:gd name="connsiteY224" fmla="*/ 4308967 h 6858000"/>
              <a:gd name="connsiteX225" fmla="*/ 4943646 w 7472601"/>
              <a:gd name="connsiteY225" fmla="*/ 3822916 h 6858000"/>
              <a:gd name="connsiteX226" fmla="*/ 4594837 w 7472601"/>
              <a:gd name="connsiteY226" fmla="*/ 3532274 h 6858000"/>
              <a:gd name="connsiteX227" fmla="*/ 4441737 w 7472601"/>
              <a:gd name="connsiteY227" fmla="*/ 3399734 h 6858000"/>
              <a:gd name="connsiteX228" fmla="*/ 5425834 w 7472601"/>
              <a:gd name="connsiteY228" fmla="*/ 3162785 h 6858000"/>
              <a:gd name="connsiteX229" fmla="*/ 5401644 w 7472601"/>
              <a:gd name="connsiteY229" fmla="*/ 3617847 h 6858000"/>
              <a:gd name="connsiteX230" fmla="*/ 5467256 w 7472601"/>
              <a:gd name="connsiteY230" fmla="*/ 4175494 h 6858000"/>
              <a:gd name="connsiteX231" fmla="*/ 5448069 w 7472601"/>
              <a:gd name="connsiteY231" fmla="*/ 3567554 h 6858000"/>
              <a:gd name="connsiteX232" fmla="*/ 5425834 w 7472601"/>
              <a:gd name="connsiteY232" fmla="*/ 3162785 h 6858000"/>
              <a:gd name="connsiteX233" fmla="*/ 1318687 w 7472601"/>
              <a:gd name="connsiteY233" fmla="*/ 3113840 h 6858000"/>
              <a:gd name="connsiteX234" fmla="*/ 1066793 w 7472601"/>
              <a:gd name="connsiteY234" fmla="*/ 3212171 h 6858000"/>
              <a:gd name="connsiteX235" fmla="*/ 993319 w 7472601"/>
              <a:gd name="connsiteY235" fmla="*/ 3247648 h 6858000"/>
              <a:gd name="connsiteX236" fmla="*/ 853081 w 7472601"/>
              <a:gd name="connsiteY236" fmla="*/ 3312410 h 6858000"/>
              <a:gd name="connsiteX237" fmla="*/ 805957 w 7472601"/>
              <a:gd name="connsiteY237" fmla="*/ 3330443 h 6858000"/>
              <a:gd name="connsiteX238" fmla="*/ 1318687 w 7472601"/>
              <a:gd name="connsiteY238" fmla="*/ 3113840 h 6858000"/>
              <a:gd name="connsiteX239" fmla="*/ 5453702 w 7472601"/>
              <a:gd name="connsiteY239" fmla="*/ 3090882 h 6858000"/>
              <a:gd name="connsiteX240" fmla="*/ 5480135 w 7472601"/>
              <a:gd name="connsiteY240" fmla="*/ 3565802 h 6858000"/>
              <a:gd name="connsiteX241" fmla="*/ 5499023 w 7472601"/>
              <a:gd name="connsiteY241" fmla="*/ 4166310 h 6858000"/>
              <a:gd name="connsiteX242" fmla="*/ 5547022 w 7472601"/>
              <a:gd name="connsiteY242" fmla="*/ 3607838 h 6858000"/>
              <a:gd name="connsiteX243" fmla="*/ 5515964 w 7472601"/>
              <a:gd name="connsiteY243" fmla="*/ 3378541 h 6858000"/>
              <a:gd name="connsiteX244" fmla="*/ 5453702 w 7472601"/>
              <a:gd name="connsiteY244" fmla="*/ 3090882 h 6858000"/>
              <a:gd name="connsiteX245" fmla="*/ 1238695 w 7472601"/>
              <a:gd name="connsiteY245" fmla="*/ 3076820 h 6858000"/>
              <a:gd name="connsiteX246" fmla="*/ 716371 w 7472601"/>
              <a:gd name="connsiteY246" fmla="*/ 3293249 h 6858000"/>
              <a:gd name="connsiteX247" fmla="*/ 579522 w 7472601"/>
              <a:gd name="connsiteY247" fmla="*/ 3371759 h 6858000"/>
              <a:gd name="connsiteX248" fmla="*/ 600288 w 7472601"/>
              <a:gd name="connsiteY248" fmla="*/ 3365555 h 6858000"/>
              <a:gd name="connsiteX249" fmla="*/ 840692 w 7472601"/>
              <a:gd name="connsiteY249" fmla="*/ 3284921 h 6858000"/>
              <a:gd name="connsiteX250" fmla="*/ 979248 w 7472601"/>
              <a:gd name="connsiteY250" fmla="*/ 3221003 h 6858000"/>
              <a:gd name="connsiteX251" fmla="*/ 1053282 w 7472601"/>
              <a:gd name="connsiteY251" fmla="*/ 3185247 h 6858000"/>
              <a:gd name="connsiteX252" fmla="*/ 1320603 w 7472601"/>
              <a:gd name="connsiteY252" fmla="*/ 3081281 h 6858000"/>
              <a:gd name="connsiteX253" fmla="*/ 1238695 w 7472601"/>
              <a:gd name="connsiteY253" fmla="*/ 3076820 h 6858000"/>
              <a:gd name="connsiteX254" fmla="*/ 5425627 w 7472601"/>
              <a:gd name="connsiteY254" fmla="*/ 2954192 h 6858000"/>
              <a:gd name="connsiteX255" fmla="*/ 5470770 w 7472601"/>
              <a:gd name="connsiteY255" fmla="*/ 3005435 h 6858000"/>
              <a:gd name="connsiteX256" fmla="*/ 5519779 w 7472601"/>
              <a:gd name="connsiteY256" fmla="*/ 4359223 h 6858000"/>
              <a:gd name="connsiteX257" fmla="*/ 5520293 w 7472601"/>
              <a:gd name="connsiteY257" fmla="*/ 4360602 h 6858000"/>
              <a:gd name="connsiteX258" fmla="*/ 5767221 w 7472601"/>
              <a:gd name="connsiteY258" fmla="*/ 4665564 h 6858000"/>
              <a:gd name="connsiteX259" fmla="*/ 6937169 w 7472601"/>
              <a:gd name="connsiteY259" fmla="*/ 4815941 h 6858000"/>
              <a:gd name="connsiteX260" fmla="*/ 6953922 w 7472601"/>
              <a:gd name="connsiteY260" fmla="*/ 4890068 h 6858000"/>
              <a:gd name="connsiteX261" fmla="*/ 6071359 w 7472601"/>
              <a:gd name="connsiteY261" fmla="*/ 4770770 h 6858000"/>
              <a:gd name="connsiteX262" fmla="*/ 6038839 w 7472601"/>
              <a:gd name="connsiteY262" fmla="*/ 4764474 h 6858000"/>
              <a:gd name="connsiteX263" fmla="*/ 6038706 w 7472601"/>
              <a:gd name="connsiteY263" fmla="*/ 4763847 h 6858000"/>
              <a:gd name="connsiteX264" fmla="*/ 6037784 w 7472601"/>
              <a:gd name="connsiteY264" fmla="*/ 4764270 h 6858000"/>
              <a:gd name="connsiteX265" fmla="*/ 6038839 w 7472601"/>
              <a:gd name="connsiteY265" fmla="*/ 4764474 h 6858000"/>
              <a:gd name="connsiteX266" fmla="*/ 6040338 w 7472601"/>
              <a:gd name="connsiteY266" fmla="*/ 4771418 h 6858000"/>
              <a:gd name="connsiteX267" fmla="*/ 6024488 w 7472601"/>
              <a:gd name="connsiteY267" fmla="*/ 4809903 h 6858000"/>
              <a:gd name="connsiteX268" fmla="*/ 5599771 w 7472601"/>
              <a:gd name="connsiteY268" fmla="*/ 5509652 h 6858000"/>
              <a:gd name="connsiteX269" fmla="*/ 5548843 w 7472601"/>
              <a:gd name="connsiteY269" fmla="*/ 5563845 h 6858000"/>
              <a:gd name="connsiteX270" fmla="*/ 5940952 w 7472601"/>
              <a:gd name="connsiteY270" fmla="*/ 6250028 h 6858000"/>
              <a:gd name="connsiteX271" fmla="*/ 6043441 w 7472601"/>
              <a:gd name="connsiteY271" fmla="*/ 6665847 h 6858000"/>
              <a:gd name="connsiteX272" fmla="*/ 6093432 w 7472601"/>
              <a:gd name="connsiteY272" fmla="*/ 6858000 h 6858000"/>
              <a:gd name="connsiteX273" fmla="*/ 6034344 w 7472601"/>
              <a:gd name="connsiteY273" fmla="*/ 6858000 h 6858000"/>
              <a:gd name="connsiteX274" fmla="*/ 6026679 w 7472601"/>
              <a:gd name="connsiteY274" fmla="*/ 6836959 h 6858000"/>
              <a:gd name="connsiteX275" fmla="*/ 5800441 w 7472601"/>
              <a:gd name="connsiteY275" fmla="*/ 6335286 h 6858000"/>
              <a:gd name="connsiteX276" fmla="*/ 5526562 w 7472601"/>
              <a:gd name="connsiteY276" fmla="*/ 5705388 h 6858000"/>
              <a:gd name="connsiteX277" fmla="*/ 5519640 w 7472601"/>
              <a:gd name="connsiteY277" fmla="*/ 5683774 h 6858000"/>
              <a:gd name="connsiteX278" fmla="*/ 5844559 w 7472601"/>
              <a:gd name="connsiteY278" fmla="*/ 6553349 h 6858000"/>
              <a:gd name="connsiteX279" fmla="*/ 5975994 w 7472601"/>
              <a:gd name="connsiteY279" fmla="*/ 6858000 h 6858000"/>
              <a:gd name="connsiteX280" fmla="*/ 5898547 w 7472601"/>
              <a:gd name="connsiteY280" fmla="*/ 6858000 h 6858000"/>
              <a:gd name="connsiteX281" fmla="*/ 5682041 w 7472601"/>
              <a:gd name="connsiteY281" fmla="*/ 6355860 h 6858000"/>
              <a:gd name="connsiteX282" fmla="*/ 5461758 w 7472601"/>
              <a:gd name="connsiteY282" fmla="*/ 5820220 h 6858000"/>
              <a:gd name="connsiteX283" fmla="*/ 5237282 w 7472601"/>
              <a:gd name="connsiteY283" fmla="*/ 6579086 h 6858000"/>
              <a:gd name="connsiteX284" fmla="*/ 5115009 w 7472601"/>
              <a:gd name="connsiteY284" fmla="*/ 6858000 h 6858000"/>
              <a:gd name="connsiteX285" fmla="*/ 5028074 w 7472601"/>
              <a:gd name="connsiteY285" fmla="*/ 6858000 h 6858000"/>
              <a:gd name="connsiteX286" fmla="*/ 5079508 w 7472601"/>
              <a:gd name="connsiteY286" fmla="*/ 6749074 h 6858000"/>
              <a:gd name="connsiteX287" fmla="*/ 5371846 w 7472601"/>
              <a:gd name="connsiteY287" fmla="*/ 5924413 h 6858000"/>
              <a:gd name="connsiteX288" fmla="*/ 5270512 w 7472601"/>
              <a:gd name="connsiteY288" fmla="*/ 6138975 h 6858000"/>
              <a:gd name="connsiteX289" fmla="*/ 5062409 w 7472601"/>
              <a:gd name="connsiteY289" fmla="*/ 6653544 h 6858000"/>
              <a:gd name="connsiteX290" fmla="*/ 5036628 w 7472601"/>
              <a:gd name="connsiteY290" fmla="*/ 6754247 h 6858000"/>
              <a:gd name="connsiteX291" fmla="*/ 5009112 w 7472601"/>
              <a:gd name="connsiteY291" fmla="*/ 6858000 h 6858000"/>
              <a:gd name="connsiteX292" fmla="*/ 4976679 w 7472601"/>
              <a:gd name="connsiteY292" fmla="*/ 6858000 h 6858000"/>
              <a:gd name="connsiteX293" fmla="*/ 5006537 w 7472601"/>
              <a:gd name="connsiteY293" fmla="*/ 6747068 h 6858000"/>
              <a:gd name="connsiteX294" fmla="*/ 5032723 w 7472601"/>
              <a:gd name="connsiteY294" fmla="*/ 6644957 h 6858000"/>
              <a:gd name="connsiteX295" fmla="*/ 5242949 w 7472601"/>
              <a:gd name="connsiteY295" fmla="*/ 6125175 h 6858000"/>
              <a:gd name="connsiteX296" fmla="*/ 5286321 w 7472601"/>
              <a:gd name="connsiteY296" fmla="*/ 6033555 h 6858000"/>
              <a:gd name="connsiteX297" fmla="*/ 5008210 w 7472601"/>
              <a:gd name="connsiteY297" fmla="*/ 6649194 h 6858000"/>
              <a:gd name="connsiteX298" fmla="*/ 4986321 w 7472601"/>
              <a:gd name="connsiteY298" fmla="*/ 6765687 h 6858000"/>
              <a:gd name="connsiteX299" fmla="*/ 4973474 w 7472601"/>
              <a:gd name="connsiteY299" fmla="*/ 6858000 h 6858000"/>
              <a:gd name="connsiteX300" fmla="*/ 4907178 w 7472601"/>
              <a:gd name="connsiteY300" fmla="*/ 6858000 h 6858000"/>
              <a:gd name="connsiteX301" fmla="*/ 4910810 w 7472601"/>
              <a:gd name="connsiteY301" fmla="*/ 6829660 h 6858000"/>
              <a:gd name="connsiteX302" fmla="*/ 4987461 w 7472601"/>
              <a:gd name="connsiteY302" fmla="*/ 6432994 h 6858000"/>
              <a:gd name="connsiteX303" fmla="*/ 5179262 w 7472601"/>
              <a:gd name="connsiteY303" fmla="*/ 6035044 h 6858000"/>
              <a:gd name="connsiteX304" fmla="*/ 4689678 w 7472601"/>
              <a:gd name="connsiteY304" fmla="*/ 6440241 h 6858000"/>
              <a:gd name="connsiteX305" fmla="*/ 4477543 w 7472601"/>
              <a:gd name="connsiteY305" fmla="*/ 6674836 h 6858000"/>
              <a:gd name="connsiteX306" fmla="*/ 4329957 w 7472601"/>
              <a:gd name="connsiteY306" fmla="*/ 6858000 h 6858000"/>
              <a:gd name="connsiteX307" fmla="*/ 4218595 w 7472601"/>
              <a:gd name="connsiteY307" fmla="*/ 6858000 h 6858000"/>
              <a:gd name="connsiteX308" fmla="*/ 4368888 w 7472601"/>
              <a:gd name="connsiteY308" fmla="*/ 6668412 h 6858000"/>
              <a:gd name="connsiteX309" fmla="*/ 4563091 w 7472601"/>
              <a:gd name="connsiteY309" fmla="*/ 6442508 h 6858000"/>
              <a:gd name="connsiteX310" fmla="*/ 5387324 w 7472601"/>
              <a:gd name="connsiteY310" fmla="*/ 5705830 h 6858000"/>
              <a:gd name="connsiteX311" fmla="*/ 5073620 w 7472601"/>
              <a:gd name="connsiteY311" fmla="*/ 5955437 h 6858000"/>
              <a:gd name="connsiteX312" fmla="*/ 4689789 w 7472601"/>
              <a:gd name="connsiteY312" fmla="*/ 6268382 h 6858000"/>
              <a:gd name="connsiteX313" fmla="*/ 4418722 w 7472601"/>
              <a:gd name="connsiteY313" fmla="*/ 6570886 h 6858000"/>
              <a:gd name="connsiteX314" fmla="*/ 4214944 w 7472601"/>
              <a:gd name="connsiteY314" fmla="*/ 6858000 h 6858000"/>
              <a:gd name="connsiteX315" fmla="*/ 4177898 w 7472601"/>
              <a:gd name="connsiteY315" fmla="*/ 6858000 h 6858000"/>
              <a:gd name="connsiteX316" fmla="*/ 4391597 w 7472601"/>
              <a:gd name="connsiteY316" fmla="*/ 6556370 h 6858000"/>
              <a:gd name="connsiteX317" fmla="*/ 4668889 w 7472601"/>
              <a:gd name="connsiteY317" fmla="*/ 6246399 h 6858000"/>
              <a:gd name="connsiteX318" fmla="*/ 5055427 w 7472601"/>
              <a:gd name="connsiteY318" fmla="*/ 5931476 h 6858000"/>
              <a:gd name="connsiteX319" fmla="*/ 5371814 w 7472601"/>
              <a:gd name="connsiteY319" fmla="*/ 5678975 h 6858000"/>
              <a:gd name="connsiteX320" fmla="*/ 4987918 w 7472601"/>
              <a:gd name="connsiteY320" fmla="*/ 5838701 h 6858000"/>
              <a:gd name="connsiteX321" fmla="*/ 4317146 w 7472601"/>
              <a:gd name="connsiteY321" fmla="*/ 6587716 h 6858000"/>
              <a:gd name="connsiteX322" fmla="*/ 4171627 w 7472601"/>
              <a:gd name="connsiteY322" fmla="*/ 6858000 h 6858000"/>
              <a:gd name="connsiteX323" fmla="*/ 4081585 w 7472601"/>
              <a:gd name="connsiteY323" fmla="*/ 6858000 h 6858000"/>
              <a:gd name="connsiteX324" fmla="*/ 4238603 w 7472601"/>
              <a:gd name="connsiteY324" fmla="*/ 6559341 h 6858000"/>
              <a:gd name="connsiteX325" fmla="*/ 4778333 w 7472601"/>
              <a:gd name="connsiteY325" fmla="*/ 5873626 h 6858000"/>
              <a:gd name="connsiteX326" fmla="*/ 5414185 w 7472601"/>
              <a:gd name="connsiteY326" fmla="*/ 5573882 h 6858000"/>
              <a:gd name="connsiteX327" fmla="*/ 5959648 w 7472601"/>
              <a:gd name="connsiteY327" fmla="*/ 4760797 h 6858000"/>
              <a:gd name="connsiteX328" fmla="*/ 5355019 w 7472601"/>
              <a:gd name="connsiteY328" fmla="*/ 4734672 h 6858000"/>
              <a:gd name="connsiteX329" fmla="*/ 5083565 w 7472601"/>
              <a:gd name="connsiteY329" fmla="*/ 5179121 h 6858000"/>
              <a:gd name="connsiteX330" fmla="*/ 4713577 w 7472601"/>
              <a:gd name="connsiteY330" fmla="*/ 5616803 h 6858000"/>
              <a:gd name="connsiteX331" fmla="*/ 3989559 w 7472601"/>
              <a:gd name="connsiteY331" fmla="*/ 6145945 h 6858000"/>
              <a:gd name="connsiteX332" fmla="*/ 3939824 w 7472601"/>
              <a:gd name="connsiteY332" fmla="*/ 6066900 h 6858000"/>
              <a:gd name="connsiteX333" fmla="*/ 4584537 w 7472601"/>
              <a:gd name="connsiteY333" fmla="*/ 5324826 h 6858000"/>
              <a:gd name="connsiteX334" fmla="*/ 5037105 w 7472601"/>
              <a:gd name="connsiteY334" fmla="*/ 5088765 h 6858000"/>
              <a:gd name="connsiteX335" fmla="*/ 5039930 w 7472601"/>
              <a:gd name="connsiteY335" fmla="*/ 5089585 h 6858000"/>
              <a:gd name="connsiteX336" fmla="*/ 5263764 w 7472601"/>
              <a:gd name="connsiteY336" fmla="*/ 4735525 h 6858000"/>
              <a:gd name="connsiteX337" fmla="*/ 4086300 w 7472601"/>
              <a:gd name="connsiteY337" fmla="*/ 4884599 h 6858000"/>
              <a:gd name="connsiteX338" fmla="*/ 4085485 w 7472601"/>
              <a:gd name="connsiteY338" fmla="*/ 4899070 h 6858000"/>
              <a:gd name="connsiteX339" fmla="*/ 3871915 w 7472601"/>
              <a:gd name="connsiteY339" fmla="*/ 5253645 h 6858000"/>
              <a:gd name="connsiteX340" fmla="*/ 3799374 w 7472601"/>
              <a:gd name="connsiteY340" fmla="*/ 5466127 h 6858000"/>
              <a:gd name="connsiteX341" fmla="*/ 3498850 w 7472601"/>
              <a:gd name="connsiteY341" fmla="*/ 6661888 h 6858000"/>
              <a:gd name="connsiteX342" fmla="*/ 3399216 w 7472601"/>
              <a:gd name="connsiteY342" fmla="*/ 6858000 h 6858000"/>
              <a:gd name="connsiteX343" fmla="*/ 3303688 w 7472601"/>
              <a:gd name="connsiteY343" fmla="*/ 6858000 h 6858000"/>
              <a:gd name="connsiteX344" fmla="*/ 3391774 w 7472601"/>
              <a:gd name="connsiteY344" fmla="*/ 6697181 h 6858000"/>
              <a:gd name="connsiteX345" fmla="*/ 3735540 w 7472601"/>
              <a:gd name="connsiteY345" fmla="*/ 5546923 h 6858000"/>
              <a:gd name="connsiteX346" fmla="*/ 3729438 w 7472601"/>
              <a:gd name="connsiteY346" fmla="*/ 5569058 h 6858000"/>
              <a:gd name="connsiteX347" fmla="*/ 3707782 w 7472601"/>
              <a:gd name="connsiteY347" fmla="*/ 5644908 h 6858000"/>
              <a:gd name="connsiteX348" fmla="*/ 3583827 w 7472601"/>
              <a:gd name="connsiteY348" fmla="*/ 6039215 h 6858000"/>
              <a:gd name="connsiteX349" fmla="*/ 3547861 w 7472601"/>
              <a:gd name="connsiteY349" fmla="*/ 6129609 h 6858000"/>
              <a:gd name="connsiteX350" fmla="*/ 3490905 w 7472601"/>
              <a:gd name="connsiteY350" fmla="*/ 6277660 h 6858000"/>
              <a:gd name="connsiteX351" fmla="*/ 3455859 w 7472601"/>
              <a:gd name="connsiteY351" fmla="*/ 6391301 h 6858000"/>
              <a:gd name="connsiteX352" fmla="*/ 3429112 w 7472601"/>
              <a:gd name="connsiteY352" fmla="*/ 6479469 h 6858000"/>
              <a:gd name="connsiteX353" fmla="*/ 3304862 w 7472601"/>
              <a:gd name="connsiteY353" fmla="*/ 6796476 h 6858000"/>
              <a:gd name="connsiteX354" fmla="*/ 3276071 w 7472601"/>
              <a:gd name="connsiteY354" fmla="*/ 6858000 h 6858000"/>
              <a:gd name="connsiteX355" fmla="*/ 3240805 w 7472601"/>
              <a:gd name="connsiteY355" fmla="*/ 6858000 h 6858000"/>
              <a:gd name="connsiteX356" fmla="*/ 3275917 w 7472601"/>
              <a:gd name="connsiteY356" fmla="*/ 6783192 h 6858000"/>
              <a:gd name="connsiteX357" fmla="*/ 3399358 w 7472601"/>
              <a:gd name="connsiteY357" fmla="*/ 6469011 h 6858000"/>
              <a:gd name="connsiteX358" fmla="*/ 3425650 w 7472601"/>
              <a:gd name="connsiteY358" fmla="*/ 6381333 h 6858000"/>
              <a:gd name="connsiteX359" fmla="*/ 3460661 w 7472601"/>
              <a:gd name="connsiteY359" fmla="*/ 6266763 h 6858000"/>
              <a:gd name="connsiteX360" fmla="*/ 3518021 w 7472601"/>
              <a:gd name="connsiteY360" fmla="*/ 6117298 h 6858000"/>
              <a:gd name="connsiteX361" fmla="*/ 3554035 w 7472601"/>
              <a:gd name="connsiteY361" fmla="*/ 6027832 h 6858000"/>
              <a:gd name="connsiteX362" fmla="*/ 3677174 w 7472601"/>
              <a:gd name="connsiteY362" fmla="*/ 5636351 h 6858000"/>
              <a:gd name="connsiteX363" fmla="*/ 3698819 w 7472601"/>
              <a:gd name="connsiteY363" fmla="*/ 5560503 h 6858000"/>
              <a:gd name="connsiteX364" fmla="*/ 3702094 w 7472601"/>
              <a:gd name="connsiteY364" fmla="*/ 5549194 h 6858000"/>
              <a:gd name="connsiteX365" fmla="*/ 3398355 w 7472601"/>
              <a:gd name="connsiteY365" fmla="*/ 6094603 h 6858000"/>
              <a:gd name="connsiteX366" fmla="*/ 3193941 w 7472601"/>
              <a:gd name="connsiteY366" fmla="*/ 6798775 h 6858000"/>
              <a:gd name="connsiteX367" fmla="*/ 3184140 w 7472601"/>
              <a:gd name="connsiteY367" fmla="*/ 6858000 h 6858000"/>
              <a:gd name="connsiteX368" fmla="*/ 3099978 w 7472601"/>
              <a:gd name="connsiteY368" fmla="*/ 6858000 h 6858000"/>
              <a:gd name="connsiteX369" fmla="*/ 3101556 w 7472601"/>
              <a:gd name="connsiteY369" fmla="*/ 6843337 h 6858000"/>
              <a:gd name="connsiteX370" fmla="*/ 3370162 w 7472601"/>
              <a:gd name="connsiteY370" fmla="*/ 5785550 h 6858000"/>
              <a:gd name="connsiteX371" fmla="*/ 3746477 w 7472601"/>
              <a:gd name="connsiteY371" fmla="*/ 5377889 h 6858000"/>
              <a:gd name="connsiteX372" fmla="*/ 3863399 w 7472601"/>
              <a:gd name="connsiteY372" fmla="*/ 5087257 h 6858000"/>
              <a:gd name="connsiteX373" fmla="*/ 3968712 w 7472601"/>
              <a:gd name="connsiteY373" fmla="*/ 4913989 h 6858000"/>
              <a:gd name="connsiteX374" fmla="*/ 2792390 w 7472601"/>
              <a:gd name="connsiteY374" fmla="*/ 5382974 h 6858000"/>
              <a:gd name="connsiteX375" fmla="*/ 2714982 w 7472601"/>
              <a:gd name="connsiteY375" fmla="*/ 5427051 h 6858000"/>
              <a:gd name="connsiteX376" fmla="*/ 2813361 w 7472601"/>
              <a:gd name="connsiteY376" fmla="*/ 6023912 h 6858000"/>
              <a:gd name="connsiteX377" fmla="*/ 2688430 w 7472601"/>
              <a:gd name="connsiteY377" fmla="*/ 6801564 h 6858000"/>
              <a:gd name="connsiteX378" fmla="*/ 2629626 w 7472601"/>
              <a:gd name="connsiteY378" fmla="*/ 6763394 h 6858000"/>
              <a:gd name="connsiteX379" fmla="*/ 2565328 w 7472601"/>
              <a:gd name="connsiteY379" fmla="*/ 5516399 h 6858000"/>
              <a:gd name="connsiteX380" fmla="*/ 1922999 w 7472601"/>
              <a:gd name="connsiteY380" fmla="*/ 5980343 h 6858000"/>
              <a:gd name="connsiteX381" fmla="*/ 1950261 w 7472601"/>
              <a:gd name="connsiteY381" fmla="*/ 6405858 h 6858000"/>
              <a:gd name="connsiteX382" fmla="*/ 2365554 w 7472601"/>
              <a:gd name="connsiteY382" fmla="*/ 6759107 h 6858000"/>
              <a:gd name="connsiteX383" fmla="*/ 2424142 w 7472601"/>
              <a:gd name="connsiteY383" fmla="*/ 6858000 h 6858000"/>
              <a:gd name="connsiteX384" fmla="*/ 2395994 w 7472601"/>
              <a:gd name="connsiteY384" fmla="*/ 6858000 h 6858000"/>
              <a:gd name="connsiteX385" fmla="*/ 2392863 w 7472601"/>
              <a:gd name="connsiteY385" fmla="*/ 6852964 h 6858000"/>
              <a:gd name="connsiteX386" fmla="*/ 2017589 w 7472601"/>
              <a:gd name="connsiteY386" fmla="*/ 6493982 h 6858000"/>
              <a:gd name="connsiteX387" fmla="*/ 2147336 w 7472601"/>
              <a:gd name="connsiteY387" fmla="*/ 6594052 h 6858000"/>
              <a:gd name="connsiteX388" fmla="*/ 2207047 w 7472601"/>
              <a:gd name="connsiteY388" fmla="*/ 6654540 h 6858000"/>
              <a:gd name="connsiteX389" fmla="*/ 2299106 w 7472601"/>
              <a:gd name="connsiteY389" fmla="*/ 6778931 h 6858000"/>
              <a:gd name="connsiteX390" fmla="*/ 2314430 w 7472601"/>
              <a:gd name="connsiteY390" fmla="*/ 6801144 h 6858000"/>
              <a:gd name="connsiteX391" fmla="*/ 2352406 w 7472601"/>
              <a:gd name="connsiteY391" fmla="*/ 6858000 h 6858000"/>
              <a:gd name="connsiteX392" fmla="*/ 2314492 w 7472601"/>
              <a:gd name="connsiteY392" fmla="*/ 6858000 h 6858000"/>
              <a:gd name="connsiteX393" fmla="*/ 2288095 w 7472601"/>
              <a:gd name="connsiteY393" fmla="*/ 6818030 h 6858000"/>
              <a:gd name="connsiteX394" fmla="*/ 2272768 w 7472601"/>
              <a:gd name="connsiteY394" fmla="*/ 6795822 h 6858000"/>
              <a:gd name="connsiteX395" fmla="*/ 2182715 w 7472601"/>
              <a:gd name="connsiteY395" fmla="*/ 6675071 h 6858000"/>
              <a:gd name="connsiteX396" fmla="*/ 2032061 w 7472601"/>
              <a:gd name="connsiteY396" fmla="*/ 6541380 h 6858000"/>
              <a:gd name="connsiteX397" fmla="*/ 2257220 w 7472601"/>
              <a:gd name="connsiteY397" fmla="*/ 6826257 h 6858000"/>
              <a:gd name="connsiteX398" fmla="*/ 2281324 w 7472601"/>
              <a:gd name="connsiteY398" fmla="*/ 6858000 h 6858000"/>
              <a:gd name="connsiteX399" fmla="*/ 2242860 w 7472601"/>
              <a:gd name="connsiteY399" fmla="*/ 6858000 h 6858000"/>
              <a:gd name="connsiteX400" fmla="*/ 2232818 w 7472601"/>
              <a:gd name="connsiteY400" fmla="*/ 6844926 h 6858000"/>
              <a:gd name="connsiteX401" fmla="*/ 1990172 w 7472601"/>
              <a:gd name="connsiteY401" fmla="*/ 6542121 h 6858000"/>
              <a:gd name="connsiteX402" fmla="*/ 2124090 w 7472601"/>
              <a:gd name="connsiteY402" fmla="*/ 6761017 h 6858000"/>
              <a:gd name="connsiteX403" fmla="*/ 2200380 w 7472601"/>
              <a:gd name="connsiteY403" fmla="*/ 6858000 h 6858000"/>
              <a:gd name="connsiteX404" fmla="*/ 2147507 w 7472601"/>
              <a:gd name="connsiteY404" fmla="*/ 6858000 h 6858000"/>
              <a:gd name="connsiteX405" fmla="*/ 2070668 w 7472601"/>
              <a:gd name="connsiteY405" fmla="*/ 6761520 h 6858000"/>
              <a:gd name="connsiteX406" fmla="*/ 1975142 w 7472601"/>
              <a:gd name="connsiteY406" fmla="*/ 6585570 h 6858000"/>
              <a:gd name="connsiteX407" fmla="*/ 2050035 w 7472601"/>
              <a:gd name="connsiteY407" fmla="*/ 6813345 h 6858000"/>
              <a:gd name="connsiteX408" fmla="*/ 2063025 w 7472601"/>
              <a:gd name="connsiteY408" fmla="*/ 6858000 h 6858000"/>
              <a:gd name="connsiteX409" fmla="*/ 2021675 w 7472601"/>
              <a:gd name="connsiteY409" fmla="*/ 6858000 h 6858000"/>
              <a:gd name="connsiteX410" fmla="*/ 2019308 w 7472601"/>
              <a:gd name="connsiteY410" fmla="*/ 6847118 h 6858000"/>
              <a:gd name="connsiteX411" fmla="*/ 1938835 w 7472601"/>
              <a:gd name="connsiteY411" fmla="*/ 6551160 h 6858000"/>
              <a:gd name="connsiteX412" fmla="*/ 1953230 w 7472601"/>
              <a:gd name="connsiteY412" fmla="*/ 6759699 h 6858000"/>
              <a:gd name="connsiteX413" fmla="*/ 1956763 w 7472601"/>
              <a:gd name="connsiteY413" fmla="*/ 6778191 h 6858000"/>
              <a:gd name="connsiteX414" fmla="*/ 1967925 w 7472601"/>
              <a:gd name="connsiteY414" fmla="*/ 6858000 h 6858000"/>
              <a:gd name="connsiteX415" fmla="*/ 1936622 w 7472601"/>
              <a:gd name="connsiteY415" fmla="*/ 6858000 h 6858000"/>
              <a:gd name="connsiteX416" fmla="*/ 1926261 w 7472601"/>
              <a:gd name="connsiteY416" fmla="*/ 6784064 h 6858000"/>
              <a:gd name="connsiteX417" fmla="*/ 1922724 w 7472601"/>
              <a:gd name="connsiteY417" fmla="*/ 6765577 h 6858000"/>
              <a:gd name="connsiteX418" fmla="*/ 1904650 w 7472601"/>
              <a:gd name="connsiteY418" fmla="*/ 6639616 h 6858000"/>
              <a:gd name="connsiteX419" fmla="*/ 1885273 w 7472601"/>
              <a:gd name="connsiteY419" fmla="*/ 6858000 h 6858000"/>
              <a:gd name="connsiteX420" fmla="*/ 1854363 w 7472601"/>
              <a:gd name="connsiteY420" fmla="*/ 6858000 h 6858000"/>
              <a:gd name="connsiteX421" fmla="*/ 1880391 w 7472601"/>
              <a:gd name="connsiteY421" fmla="*/ 6603796 h 6858000"/>
              <a:gd name="connsiteX422" fmla="*/ 1818273 w 7472601"/>
              <a:gd name="connsiteY422" fmla="*/ 6715729 h 6858000"/>
              <a:gd name="connsiteX423" fmla="*/ 1794691 w 7472601"/>
              <a:gd name="connsiteY423" fmla="*/ 6843239 h 6858000"/>
              <a:gd name="connsiteX424" fmla="*/ 1794914 w 7472601"/>
              <a:gd name="connsiteY424" fmla="*/ 6858000 h 6858000"/>
              <a:gd name="connsiteX425" fmla="*/ 1746128 w 7472601"/>
              <a:gd name="connsiteY425" fmla="*/ 6858000 h 6858000"/>
              <a:gd name="connsiteX426" fmla="*/ 1753934 w 7472601"/>
              <a:gd name="connsiteY426" fmla="*/ 6724796 h 6858000"/>
              <a:gd name="connsiteX427" fmla="*/ 1792053 w 7472601"/>
              <a:gd name="connsiteY427" fmla="*/ 6572396 h 6858000"/>
              <a:gd name="connsiteX428" fmla="*/ 1862248 w 7472601"/>
              <a:gd name="connsiteY428" fmla="*/ 6266397 h 6858000"/>
              <a:gd name="connsiteX429" fmla="*/ 1862250 w 7472601"/>
              <a:gd name="connsiteY429" fmla="*/ 6033531 h 6858000"/>
              <a:gd name="connsiteX430" fmla="*/ 1211999 w 7472601"/>
              <a:gd name="connsiteY430" fmla="*/ 6683610 h 6858000"/>
              <a:gd name="connsiteX431" fmla="*/ 1213266 w 7472601"/>
              <a:gd name="connsiteY431" fmla="*/ 6691947 h 6858000"/>
              <a:gd name="connsiteX432" fmla="*/ 1203370 w 7472601"/>
              <a:gd name="connsiteY432" fmla="*/ 6850676 h 6858000"/>
              <a:gd name="connsiteX433" fmla="*/ 1203671 w 7472601"/>
              <a:gd name="connsiteY433" fmla="*/ 6858000 h 6858000"/>
              <a:gd name="connsiteX434" fmla="*/ 1143180 w 7472601"/>
              <a:gd name="connsiteY434" fmla="*/ 6858000 h 6858000"/>
              <a:gd name="connsiteX435" fmla="*/ 1142176 w 7472601"/>
              <a:gd name="connsiteY435" fmla="*/ 6766045 h 6858000"/>
              <a:gd name="connsiteX436" fmla="*/ 1067484 w 7472601"/>
              <a:gd name="connsiteY436" fmla="*/ 6858000 h 6858000"/>
              <a:gd name="connsiteX437" fmla="*/ 953928 w 7472601"/>
              <a:gd name="connsiteY437" fmla="*/ 6858000 h 6858000"/>
              <a:gd name="connsiteX438" fmla="*/ 959715 w 7472601"/>
              <a:gd name="connsiteY438" fmla="*/ 6850185 h 6858000"/>
              <a:gd name="connsiteX439" fmla="*/ 1483788 w 7472601"/>
              <a:gd name="connsiteY439" fmla="*/ 6259174 h 6858000"/>
              <a:gd name="connsiteX440" fmla="*/ 1100671 w 7472601"/>
              <a:gd name="connsiteY440" fmla="*/ 6252137 h 6858000"/>
              <a:gd name="connsiteX441" fmla="*/ 1090144 w 7472601"/>
              <a:gd name="connsiteY441" fmla="*/ 6256748 h 6858000"/>
              <a:gd name="connsiteX442" fmla="*/ 1095872 w 7472601"/>
              <a:gd name="connsiteY442" fmla="*/ 6271892 h 6858000"/>
              <a:gd name="connsiteX443" fmla="*/ 262785 w 7472601"/>
              <a:gd name="connsiteY443" fmla="*/ 6845450 h 6858000"/>
              <a:gd name="connsiteX444" fmla="*/ 209968 w 7472601"/>
              <a:gd name="connsiteY444" fmla="*/ 6770713 h 6858000"/>
              <a:gd name="connsiteX445" fmla="*/ 873460 w 7472601"/>
              <a:gd name="connsiteY445" fmla="*/ 6253768 h 6858000"/>
              <a:gd name="connsiteX446" fmla="*/ 192686 w 7472601"/>
              <a:gd name="connsiteY446" fmla="*/ 5849257 h 6858000"/>
              <a:gd name="connsiteX447" fmla="*/ 4696 w 7472601"/>
              <a:gd name="connsiteY447" fmla="*/ 5697668 h 6858000"/>
              <a:gd name="connsiteX448" fmla="*/ 0 w 7472601"/>
              <a:gd name="connsiteY448" fmla="*/ 5689984 h 6858000"/>
              <a:gd name="connsiteX449" fmla="*/ 0 w 7472601"/>
              <a:gd name="connsiteY449" fmla="*/ 5513472 h 6858000"/>
              <a:gd name="connsiteX450" fmla="*/ 174101 w 7472601"/>
              <a:gd name="connsiteY450" fmla="*/ 5620277 h 6858000"/>
              <a:gd name="connsiteX451" fmla="*/ 891800 w 7472601"/>
              <a:gd name="connsiteY451" fmla="*/ 6036935 h 6858000"/>
              <a:gd name="connsiteX452" fmla="*/ 1072219 w 7472601"/>
              <a:gd name="connsiteY452" fmla="*/ 6169443 h 6858000"/>
              <a:gd name="connsiteX453" fmla="*/ 1074117 w 7472601"/>
              <a:gd name="connsiteY453" fmla="*/ 6170301 h 6858000"/>
              <a:gd name="connsiteX454" fmla="*/ 1083114 w 7472601"/>
              <a:gd name="connsiteY454" fmla="*/ 6174131 h 6858000"/>
              <a:gd name="connsiteX455" fmla="*/ 1543010 w 7472601"/>
              <a:gd name="connsiteY455" fmla="*/ 6191140 h 6858000"/>
              <a:gd name="connsiteX456" fmla="*/ 1551080 w 7472601"/>
              <a:gd name="connsiteY456" fmla="*/ 6195006 h 6858000"/>
              <a:gd name="connsiteX457" fmla="*/ 2345443 w 7472601"/>
              <a:gd name="connsiteY457" fmla="*/ 5549882 h 6858000"/>
              <a:gd name="connsiteX458" fmla="*/ 1721499 w 7472601"/>
              <a:gd name="connsiteY458" fmla="*/ 5599969 h 6858000"/>
              <a:gd name="connsiteX459" fmla="*/ 767716 w 7472601"/>
              <a:gd name="connsiteY459" fmla="*/ 5472768 h 6858000"/>
              <a:gd name="connsiteX460" fmla="*/ 722147 w 7472601"/>
              <a:gd name="connsiteY460" fmla="*/ 5393091 h 6858000"/>
              <a:gd name="connsiteX461" fmla="*/ 1485552 w 7472601"/>
              <a:gd name="connsiteY461" fmla="*/ 5313202 h 6858000"/>
              <a:gd name="connsiteX462" fmla="*/ 2143004 w 7472601"/>
              <a:gd name="connsiteY462" fmla="*/ 5402420 h 6858000"/>
              <a:gd name="connsiteX463" fmla="*/ 1933391 w 7472601"/>
              <a:gd name="connsiteY463" fmla="*/ 5156971 h 6858000"/>
              <a:gd name="connsiteX464" fmla="*/ 1827118 w 7472601"/>
              <a:gd name="connsiteY464" fmla="*/ 4968410 h 6858000"/>
              <a:gd name="connsiteX465" fmla="*/ 1837349 w 7472601"/>
              <a:gd name="connsiteY465" fmla="*/ 4956357 h 6858000"/>
              <a:gd name="connsiteX466" fmla="*/ 2162835 w 7472601"/>
              <a:gd name="connsiteY466" fmla="*/ 5187853 h 6858000"/>
              <a:gd name="connsiteX467" fmla="*/ 2257167 w 7472601"/>
              <a:gd name="connsiteY467" fmla="*/ 5462123 h 6858000"/>
              <a:gd name="connsiteX468" fmla="*/ 2261598 w 7472601"/>
              <a:gd name="connsiteY468" fmla="*/ 5467998 h 6858000"/>
              <a:gd name="connsiteX469" fmla="*/ 2437177 w 7472601"/>
              <a:gd name="connsiteY469" fmla="*/ 5479608 h 6858000"/>
              <a:gd name="connsiteX470" fmla="*/ 2445247 w 7472601"/>
              <a:gd name="connsiteY470" fmla="*/ 5483476 h 6858000"/>
              <a:gd name="connsiteX471" fmla="*/ 2743626 w 7472601"/>
              <a:gd name="connsiteY471" fmla="*/ 5304819 h 6858000"/>
              <a:gd name="connsiteX472" fmla="*/ 3048102 w 7472601"/>
              <a:gd name="connsiteY472" fmla="*/ 5150595 h 6858000"/>
              <a:gd name="connsiteX473" fmla="*/ 1799414 w 7472601"/>
              <a:gd name="connsiteY473" fmla="*/ 4694732 h 6858000"/>
              <a:gd name="connsiteX474" fmla="*/ 1771735 w 7472601"/>
              <a:gd name="connsiteY474" fmla="*/ 4619929 h 6858000"/>
              <a:gd name="connsiteX475" fmla="*/ 3104273 w 7472601"/>
              <a:gd name="connsiteY475" fmla="*/ 5076159 h 6858000"/>
              <a:gd name="connsiteX476" fmla="*/ 3113245 w 7472601"/>
              <a:gd name="connsiteY476" fmla="*/ 5090705 h 6858000"/>
              <a:gd name="connsiteX477" fmla="*/ 3126294 w 7472601"/>
              <a:gd name="connsiteY477" fmla="*/ 5114400 h 6858000"/>
              <a:gd name="connsiteX478" fmla="*/ 3937433 w 7472601"/>
              <a:gd name="connsiteY478" fmla="*/ 4830473 h 6858000"/>
              <a:gd name="connsiteX479" fmla="*/ 3590475 w 7472601"/>
              <a:gd name="connsiteY479" fmla="*/ 4597974 h 6858000"/>
              <a:gd name="connsiteX480" fmla="*/ 3100264 w 7472601"/>
              <a:gd name="connsiteY480" fmla="*/ 4579845 h 6858000"/>
              <a:gd name="connsiteX481" fmla="*/ 2183576 w 7472601"/>
              <a:gd name="connsiteY481" fmla="*/ 4227150 h 6858000"/>
              <a:gd name="connsiteX482" fmla="*/ 2151029 w 7472601"/>
              <a:gd name="connsiteY482" fmla="*/ 4146947 h 6858000"/>
              <a:gd name="connsiteX483" fmla="*/ 3563434 w 7472601"/>
              <a:gd name="connsiteY483" fmla="*/ 4469115 h 6858000"/>
              <a:gd name="connsiteX484" fmla="*/ 3177952 w 7472601"/>
              <a:gd name="connsiteY484" fmla="*/ 3657386 h 6858000"/>
              <a:gd name="connsiteX485" fmla="*/ 3189263 w 7472601"/>
              <a:gd name="connsiteY485" fmla="*/ 3625726 h 6858000"/>
              <a:gd name="connsiteX486" fmla="*/ 3560912 w 7472601"/>
              <a:gd name="connsiteY486" fmla="*/ 4079863 h 6858000"/>
              <a:gd name="connsiteX487" fmla="*/ 3626636 w 7472601"/>
              <a:gd name="connsiteY487" fmla="*/ 4512230 h 6858000"/>
              <a:gd name="connsiteX488" fmla="*/ 3653088 w 7472601"/>
              <a:gd name="connsiteY488" fmla="*/ 4521417 h 6858000"/>
              <a:gd name="connsiteX489" fmla="*/ 3988128 w 7472601"/>
              <a:gd name="connsiteY489" fmla="*/ 4817267 h 6858000"/>
              <a:gd name="connsiteX490" fmla="*/ 4830582 w 7472601"/>
              <a:gd name="connsiteY490" fmla="*/ 4676000 h 6858000"/>
              <a:gd name="connsiteX491" fmla="*/ 4830100 w 7472601"/>
              <a:gd name="connsiteY491" fmla="*/ 4675554 h 6858000"/>
              <a:gd name="connsiteX492" fmla="*/ 4036318 w 7472601"/>
              <a:gd name="connsiteY492" fmla="*/ 4147013 h 6858000"/>
              <a:gd name="connsiteX493" fmla="*/ 3432098 w 7472601"/>
              <a:gd name="connsiteY493" fmla="*/ 3537312 h 6858000"/>
              <a:gd name="connsiteX494" fmla="*/ 3446761 w 7472601"/>
              <a:gd name="connsiteY494" fmla="*/ 3461278 h 6858000"/>
              <a:gd name="connsiteX495" fmla="*/ 4419733 w 7472601"/>
              <a:gd name="connsiteY495" fmla="*/ 3963555 h 6858000"/>
              <a:gd name="connsiteX496" fmla="*/ 4781371 w 7472601"/>
              <a:gd name="connsiteY496" fmla="*/ 4458604 h 6858000"/>
              <a:gd name="connsiteX497" fmla="*/ 4780440 w 7472601"/>
              <a:gd name="connsiteY497" fmla="*/ 4470290 h 6858000"/>
              <a:gd name="connsiteX498" fmla="*/ 4898954 w 7472601"/>
              <a:gd name="connsiteY498" fmla="*/ 4662092 h 6858000"/>
              <a:gd name="connsiteX499" fmla="*/ 4900699 w 7472601"/>
              <a:gd name="connsiteY499" fmla="*/ 4670867 h 6858000"/>
              <a:gd name="connsiteX500" fmla="*/ 5714511 w 7472601"/>
              <a:gd name="connsiteY500" fmla="*/ 4663483 h 6858000"/>
              <a:gd name="connsiteX501" fmla="*/ 5464793 w 7472601"/>
              <a:gd name="connsiteY501" fmla="*/ 4393556 h 6858000"/>
              <a:gd name="connsiteX502" fmla="*/ 5461897 w 7472601"/>
              <a:gd name="connsiteY502" fmla="*/ 4390879 h 6858000"/>
              <a:gd name="connsiteX503" fmla="*/ 4294126 w 7472601"/>
              <a:gd name="connsiteY503" fmla="*/ 3303048 h 6858000"/>
              <a:gd name="connsiteX504" fmla="*/ 4305321 w 7472601"/>
              <a:gd name="connsiteY504" fmla="*/ 3256953 h 6858000"/>
              <a:gd name="connsiteX505" fmla="*/ 4949299 w 7472601"/>
              <a:gd name="connsiteY505" fmla="*/ 3766336 h 6858000"/>
              <a:gd name="connsiteX506" fmla="*/ 5291452 w 7472601"/>
              <a:gd name="connsiteY506" fmla="*/ 4076801 h 6858000"/>
              <a:gd name="connsiteX507" fmla="*/ 5434998 w 7472601"/>
              <a:gd name="connsiteY507" fmla="*/ 4254100 h 6858000"/>
              <a:gd name="connsiteX508" fmla="*/ 5351015 w 7472601"/>
              <a:gd name="connsiteY508" fmla="*/ 3760989 h 6858000"/>
              <a:gd name="connsiteX509" fmla="*/ 5413780 w 7472601"/>
              <a:gd name="connsiteY509" fmla="*/ 2966265 h 6858000"/>
              <a:gd name="connsiteX510" fmla="*/ 5425627 w 7472601"/>
              <a:gd name="connsiteY510" fmla="*/ 2954192 h 6858000"/>
              <a:gd name="connsiteX511" fmla="*/ 6604735 w 7472601"/>
              <a:gd name="connsiteY511" fmla="*/ 2041381 h 6858000"/>
              <a:gd name="connsiteX512" fmla="*/ 7204487 w 7472601"/>
              <a:gd name="connsiteY512" fmla="*/ 2742112 h 6858000"/>
              <a:gd name="connsiteX513" fmla="*/ 7131592 w 7472601"/>
              <a:gd name="connsiteY513" fmla="*/ 2672096 h 6858000"/>
              <a:gd name="connsiteX514" fmla="*/ 6996344 w 7472601"/>
              <a:gd name="connsiteY514" fmla="*/ 2518310 h 6858000"/>
              <a:gd name="connsiteX515" fmla="*/ 6735495 w 7472601"/>
              <a:gd name="connsiteY515" fmla="*/ 2196890 h 6858000"/>
              <a:gd name="connsiteX516" fmla="*/ 6721901 w 7472601"/>
              <a:gd name="connsiteY516" fmla="*/ 2179274 h 6858000"/>
              <a:gd name="connsiteX517" fmla="*/ 6604735 w 7472601"/>
              <a:gd name="connsiteY517" fmla="*/ 2041381 h 6858000"/>
              <a:gd name="connsiteX518" fmla="*/ 6591670 w 7472601"/>
              <a:gd name="connsiteY518" fmla="*/ 1988277 h 6858000"/>
              <a:gd name="connsiteX519" fmla="*/ 6747349 w 7472601"/>
              <a:gd name="connsiteY519" fmla="*/ 2160069 h 6858000"/>
              <a:gd name="connsiteX520" fmla="*/ 6760943 w 7472601"/>
              <a:gd name="connsiteY520" fmla="*/ 2177686 h 6858000"/>
              <a:gd name="connsiteX521" fmla="*/ 7021065 w 7472601"/>
              <a:gd name="connsiteY521" fmla="*/ 2498102 h 6858000"/>
              <a:gd name="connsiteX522" fmla="*/ 7155223 w 7472601"/>
              <a:gd name="connsiteY522" fmla="*/ 2650386 h 6858000"/>
              <a:gd name="connsiteX523" fmla="*/ 7203167 w 7472601"/>
              <a:gd name="connsiteY523" fmla="*/ 2697288 h 6858000"/>
              <a:gd name="connsiteX524" fmla="*/ 6937703 w 7472601"/>
              <a:gd name="connsiteY524" fmla="*/ 2321981 h 6858000"/>
              <a:gd name="connsiteX525" fmla="*/ 6591670 w 7472601"/>
              <a:gd name="connsiteY525" fmla="*/ 1988277 h 6858000"/>
              <a:gd name="connsiteX526" fmla="*/ 5798671 w 7472601"/>
              <a:gd name="connsiteY526" fmla="*/ 1981601 h 6858000"/>
              <a:gd name="connsiteX527" fmla="*/ 5754709 w 7472601"/>
              <a:gd name="connsiteY527" fmla="*/ 2071454 h 6858000"/>
              <a:gd name="connsiteX528" fmla="*/ 5763044 w 7472601"/>
              <a:gd name="connsiteY528" fmla="*/ 2842206 h 6858000"/>
              <a:gd name="connsiteX529" fmla="*/ 5764974 w 7472601"/>
              <a:gd name="connsiteY529" fmla="*/ 2799609 h 6858000"/>
              <a:gd name="connsiteX530" fmla="*/ 5767665 w 7472601"/>
              <a:gd name="connsiteY530" fmla="*/ 2666409 h 6858000"/>
              <a:gd name="connsiteX531" fmla="*/ 5763055 w 7472601"/>
              <a:gd name="connsiteY531" fmla="*/ 2579705 h 6858000"/>
              <a:gd name="connsiteX532" fmla="*/ 5758079 w 7472601"/>
              <a:gd name="connsiteY532" fmla="*/ 2492508 h 6858000"/>
              <a:gd name="connsiteX533" fmla="*/ 5779325 w 7472601"/>
              <a:gd name="connsiteY533" fmla="*/ 2197069 h 6858000"/>
              <a:gd name="connsiteX534" fmla="*/ 5798671 w 7472601"/>
              <a:gd name="connsiteY534" fmla="*/ 1981601 h 6858000"/>
              <a:gd name="connsiteX535" fmla="*/ 5829202 w 7472601"/>
              <a:gd name="connsiteY535" fmla="*/ 1971679 h 6858000"/>
              <a:gd name="connsiteX536" fmla="*/ 5809558 w 7472601"/>
              <a:gd name="connsiteY536" fmla="*/ 2198043 h 6858000"/>
              <a:gd name="connsiteX537" fmla="*/ 5788653 w 7472601"/>
              <a:gd name="connsiteY537" fmla="*/ 2489430 h 6858000"/>
              <a:gd name="connsiteX538" fmla="*/ 5793439 w 7472601"/>
              <a:gd name="connsiteY538" fmla="*/ 2575235 h 6858000"/>
              <a:gd name="connsiteX539" fmla="*/ 5796837 w 7472601"/>
              <a:gd name="connsiteY539" fmla="*/ 2637633 h 6858000"/>
              <a:gd name="connsiteX540" fmla="*/ 5818614 w 7472601"/>
              <a:gd name="connsiteY540" fmla="*/ 2473055 h 6858000"/>
              <a:gd name="connsiteX541" fmla="*/ 5829202 w 7472601"/>
              <a:gd name="connsiteY541" fmla="*/ 1971679 h 6858000"/>
              <a:gd name="connsiteX542" fmla="*/ 5911389 w 7472601"/>
              <a:gd name="connsiteY542" fmla="*/ 1898371 h 6858000"/>
              <a:gd name="connsiteX543" fmla="*/ 6237627 w 7472601"/>
              <a:gd name="connsiteY543" fmla="*/ 2231921 h 6858000"/>
              <a:gd name="connsiteX544" fmla="*/ 5911389 w 7472601"/>
              <a:gd name="connsiteY544" fmla="*/ 1898371 h 6858000"/>
              <a:gd name="connsiteX545" fmla="*/ 6944437 w 7472601"/>
              <a:gd name="connsiteY545" fmla="*/ 1575402 h 6858000"/>
              <a:gd name="connsiteX546" fmla="*/ 6304730 w 7472601"/>
              <a:gd name="connsiteY546" fmla="*/ 1766654 h 6858000"/>
              <a:gd name="connsiteX547" fmla="*/ 6944437 w 7472601"/>
              <a:gd name="connsiteY547" fmla="*/ 1575402 h 6858000"/>
              <a:gd name="connsiteX548" fmla="*/ 7019523 w 7472601"/>
              <a:gd name="connsiteY548" fmla="*/ 1519450 h 6858000"/>
              <a:gd name="connsiteX549" fmla="*/ 6298091 w 7472601"/>
              <a:gd name="connsiteY549" fmla="*/ 1737122 h 6858000"/>
              <a:gd name="connsiteX550" fmla="*/ 7019523 w 7472601"/>
              <a:gd name="connsiteY550" fmla="*/ 1519450 h 6858000"/>
              <a:gd name="connsiteX551" fmla="*/ 2399523 w 7472601"/>
              <a:gd name="connsiteY551" fmla="*/ 1428234 h 6858000"/>
              <a:gd name="connsiteX552" fmla="*/ 2224982 w 7472601"/>
              <a:gd name="connsiteY552" fmla="*/ 1826201 h 6858000"/>
              <a:gd name="connsiteX553" fmla="*/ 2096099 w 7472601"/>
              <a:gd name="connsiteY553" fmla="*/ 2345900 h 6858000"/>
              <a:gd name="connsiteX554" fmla="*/ 2283317 w 7472601"/>
              <a:gd name="connsiteY554" fmla="*/ 1796925 h 6858000"/>
              <a:gd name="connsiteX555" fmla="*/ 2399523 w 7472601"/>
              <a:gd name="connsiteY555" fmla="*/ 1428234 h 6858000"/>
              <a:gd name="connsiteX556" fmla="*/ 2448558 w 7472601"/>
              <a:gd name="connsiteY556" fmla="*/ 1373435 h 6858000"/>
              <a:gd name="connsiteX557" fmla="*/ 2312521 w 7472601"/>
              <a:gd name="connsiteY557" fmla="*/ 1806140 h 6858000"/>
              <a:gd name="connsiteX558" fmla="*/ 2127533 w 7472601"/>
              <a:gd name="connsiteY558" fmla="*/ 2348380 h 6858000"/>
              <a:gd name="connsiteX559" fmla="*/ 2358080 w 7472601"/>
              <a:gd name="connsiteY559" fmla="*/ 1866134 h 6858000"/>
              <a:gd name="connsiteX560" fmla="*/ 2407436 w 7472601"/>
              <a:gd name="connsiteY560" fmla="*/ 1651070 h 6858000"/>
              <a:gd name="connsiteX561" fmla="*/ 2448558 w 7472601"/>
              <a:gd name="connsiteY561" fmla="*/ 1373435 h 6858000"/>
              <a:gd name="connsiteX562" fmla="*/ 278707 w 7472601"/>
              <a:gd name="connsiteY562" fmla="*/ 1352270 h 6858000"/>
              <a:gd name="connsiteX563" fmla="*/ 321570 w 7472601"/>
              <a:gd name="connsiteY563" fmla="*/ 1861610 h 6858000"/>
              <a:gd name="connsiteX564" fmla="*/ 294281 w 7472601"/>
              <a:gd name="connsiteY564" fmla="*/ 1440658 h 6858000"/>
              <a:gd name="connsiteX565" fmla="*/ 278707 w 7472601"/>
              <a:gd name="connsiteY565" fmla="*/ 1352270 h 6858000"/>
              <a:gd name="connsiteX566" fmla="*/ 1423821 w 7472601"/>
              <a:gd name="connsiteY566" fmla="*/ 1351958 h 6858000"/>
              <a:gd name="connsiteX567" fmla="*/ 1638521 w 7472601"/>
              <a:gd name="connsiteY567" fmla="*/ 1908470 h 6858000"/>
              <a:gd name="connsiteX568" fmla="*/ 1754199 w 7472601"/>
              <a:gd name="connsiteY568" fmla="*/ 2149284 h 6858000"/>
              <a:gd name="connsiteX569" fmla="*/ 1908359 w 7472601"/>
              <a:gd name="connsiteY569" fmla="*/ 2364988 h 6858000"/>
              <a:gd name="connsiteX570" fmla="*/ 1647661 w 7472601"/>
              <a:gd name="connsiteY570" fmla="*/ 1825945 h 6858000"/>
              <a:gd name="connsiteX571" fmla="*/ 1423821 w 7472601"/>
              <a:gd name="connsiteY571" fmla="*/ 1351958 h 6858000"/>
              <a:gd name="connsiteX572" fmla="*/ 1431890 w 7472601"/>
              <a:gd name="connsiteY572" fmla="*/ 1306475 h 6858000"/>
              <a:gd name="connsiteX573" fmla="*/ 1507597 w 7472601"/>
              <a:gd name="connsiteY573" fmla="*/ 1446132 h 6858000"/>
              <a:gd name="connsiteX574" fmla="*/ 1674586 w 7472601"/>
              <a:gd name="connsiteY574" fmla="*/ 1813832 h 6858000"/>
              <a:gd name="connsiteX575" fmla="*/ 1815950 w 7472601"/>
              <a:gd name="connsiteY575" fmla="*/ 2128564 h 6858000"/>
              <a:gd name="connsiteX576" fmla="*/ 1984242 w 7472601"/>
              <a:gd name="connsiteY576" fmla="*/ 2430829 h 6858000"/>
              <a:gd name="connsiteX577" fmla="*/ 2014023 w 7472601"/>
              <a:gd name="connsiteY577" fmla="*/ 2450995 h 6858000"/>
              <a:gd name="connsiteX578" fmla="*/ 1747337 w 7472601"/>
              <a:gd name="connsiteY578" fmla="*/ 1855264 h 6858000"/>
              <a:gd name="connsiteX579" fmla="*/ 1533749 w 7472601"/>
              <a:gd name="connsiteY579" fmla="*/ 1478656 h 6858000"/>
              <a:gd name="connsiteX580" fmla="*/ 1431890 w 7472601"/>
              <a:gd name="connsiteY580" fmla="*/ 1306475 h 6858000"/>
              <a:gd name="connsiteX581" fmla="*/ 5052692 w 7472601"/>
              <a:gd name="connsiteY581" fmla="*/ 1292994 h 6858000"/>
              <a:gd name="connsiteX582" fmla="*/ 5200661 w 7472601"/>
              <a:gd name="connsiteY582" fmla="*/ 1635186 h 6858000"/>
              <a:gd name="connsiteX583" fmla="*/ 5297138 w 7472601"/>
              <a:gd name="connsiteY583" fmla="*/ 1906351 h 6858000"/>
              <a:gd name="connsiteX584" fmla="*/ 5052692 w 7472601"/>
              <a:gd name="connsiteY584" fmla="*/ 1292994 h 6858000"/>
              <a:gd name="connsiteX585" fmla="*/ 5009948 w 7472601"/>
              <a:gd name="connsiteY585" fmla="*/ 1273619 h 6858000"/>
              <a:gd name="connsiteX586" fmla="*/ 5121777 w 7472601"/>
              <a:gd name="connsiteY586" fmla="*/ 1654213 h 6858000"/>
              <a:gd name="connsiteX587" fmla="*/ 5293545 w 7472601"/>
              <a:gd name="connsiteY587" fmla="*/ 2072247 h 6858000"/>
              <a:gd name="connsiteX588" fmla="*/ 5294042 w 7472601"/>
              <a:gd name="connsiteY588" fmla="*/ 2065019 h 6858000"/>
              <a:gd name="connsiteX589" fmla="*/ 5171936 w 7472601"/>
              <a:gd name="connsiteY589" fmla="*/ 1647613 h 6858000"/>
              <a:gd name="connsiteX590" fmla="*/ 5009948 w 7472601"/>
              <a:gd name="connsiteY590" fmla="*/ 1273619 h 6858000"/>
              <a:gd name="connsiteX591" fmla="*/ 655236 w 7472601"/>
              <a:gd name="connsiteY591" fmla="*/ 1268632 h 6858000"/>
              <a:gd name="connsiteX592" fmla="*/ 839521 w 7472601"/>
              <a:gd name="connsiteY592" fmla="*/ 1685315 h 6858000"/>
              <a:gd name="connsiteX593" fmla="*/ 1109416 w 7472601"/>
              <a:gd name="connsiteY593" fmla="*/ 2061663 h 6858000"/>
              <a:gd name="connsiteX594" fmla="*/ 1298300 w 7472601"/>
              <a:gd name="connsiteY594" fmla="*/ 2247742 h 6858000"/>
              <a:gd name="connsiteX595" fmla="*/ 1125871 w 7472601"/>
              <a:gd name="connsiteY595" fmla="*/ 1989513 h 6858000"/>
              <a:gd name="connsiteX596" fmla="*/ 981574 w 7472601"/>
              <a:gd name="connsiteY596" fmla="*/ 1783157 h 6858000"/>
              <a:gd name="connsiteX597" fmla="*/ 922198 w 7472601"/>
              <a:gd name="connsiteY597" fmla="*/ 1677437 h 6858000"/>
              <a:gd name="connsiteX598" fmla="*/ 869293 w 7472601"/>
              <a:gd name="connsiteY598" fmla="*/ 1583214 h 6858000"/>
              <a:gd name="connsiteX599" fmla="*/ 751431 w 7472601"/>
              <a:gd name="connsiteY599" fmla="*/ 1405731 h 6858000"/>
              <a:gd name="connsiteX600" fmla="*/ 655236 w 7472601"/>
              <a:gd name="connsiteY600" fmla="*/ 1268632 h 6858000"/>
              <a:gd name="connsiteX601" fmla="*/ 6516292 w 7472601"/>
              <a:gd name="connsiteY601" fmla="*/ 1263064 h 6858000"/>
              <a:gd name="connsiteX602" fmla="*/ 5736320 w 7472601"/>
              <a:gd name="connsiteY602" fmla="*/ 1501803 h 6858000"/>
              <a:gd name="connsiteX603" fmla="*/ 6516292 w 7472601"/>
              <a:gd name="connsiteY603" fmla="*/ 1263064 h 6858000"/>
              <a:gd name="connsiteX604" fmla="*/ 291466 w 7472601"/>
              <a:gd name="connsiteY604" fmla="*/ 1250369 h 6858000"/>
              <a:gd name="connsiteX605" fmla="*/ 323180 w 7472601"/>
              <a:gd name="connsiteY605" fmla="*/ 1435283 h 6858000"/>
              <a:gd name="connsiteX606" fmla="*/ 349381 w 7472601"/>
              <a:gd name="connsiteY606" fmla="*/ 1875041 h 6858000"/>
              <a:gd name="connsiteX607" fmla="*/ 374363 w 7472601"/>
              <a:gd name="connsiteY607" fmla="*/ 1506494 h 6858000"/>
              <a:gd name="connsiteX608" fmla="*/ 302168 w 7472601"/>
              <a:gd name="connsiteY608" fmla="*/ 1274495 h 6858000"/>
              <a:gd name="connsiteX609" fmla="*/ 291466 w 7472601"/>
              <a:gd name="connsiteY609" fmla="*/ 1250369 h 6858000"/>
              <a:gd name="connsiteX610" fmla="*/ 678222 w 7472601"/>
              <a:gd name="connsiteY610" fmla="*/ 1248670 h 6858000"/>
              <a:gd name="connsiteX611" fmla="*/ 775536 w 7472601"/>
              <a:gd name="connsiteY611" fmla="*/ 1388015 h 6858000"/>
              <a:gd name="connsiteX612" fmla="*/ 894529 w 7472601"/>
              <a:gd name="connsiteY612" fmla="*/ 1567739 h 6858000"/>
              <a:gd name="connsiteX613" fmla="*/ 948000 w 7472601"/>
              <a:gd name="connsiteY613" fmla="*/ 1663088 h 6858000"/>
              <a:gd name="connsiteX614" fmla="*/ 1006812 w 7472601"/>
              <a:gd name="connsiteY614" fmla="*/ 1767683 h 6858000"/>
              <a:gd name="connsiteX615" fmla="*/ 1149133 w 7472601"/>
              <a:gd name="connsiteY615" fmla="*/ 1971513 h 6858000"/>
              <a:gd name="connsiteX616" fmla="*/ 1333952 w 7472601"/>
              <a:gd name="connsiteY616" fmla="*/ 2251620 h 6858000"/>
              <a:gd name="connsiteX617" fmla="*/ 1337329 w 7472601"/>
              <a:gd name="connsiteY617" fmla="*/ 2258350 h 6858000"/>
              <a:gd name="connsiteX618" fmla="*/ 1014726 w 7472601"/>
              <a:gd name="connsiteY618" fmla="*/ 1615556 h 6858000"/>
              <a:gd name="connsiteX619" fmla="*/ 678222 w 7472601"/>
              <a:gd name="connsiteY619" fmla="*/ 1248670 h 6858000"/>
              <a:gd name="connsiteX620" fmla="*/ 6691602 w 7472601"/>
              <a:gd name="connsiteY620" fmla="*/ 1140573 h 6858000"/>
              <a:gd name="connsiteX621" fmla="*/ 6571100 w 7472601"/>
              <a:gd name="connsiteY621" fmla="*/ 1183662 h 6858000"/>
              <a:gd name="connsiteX622" fmla="*/ 6241687 w 7472601"/>
              <a:gd name="connsiteY622" fmla="*/ 1257600 h 6858000"/>
              <a:gd name="connsiteX623" fmla="*/ 5693009 w 7472601"/>
              <a:gd name="connsiteY623" fmla="*/ 1478256 h 6858000"/>
              <a:gd name="connsiteX624" fmla="*/ 6548420 w 7472601"/>
              <a:gd name="connsiteY624" fmla="*/ 1214599 h 6858000"/>
              <a:gd name="connsiteX625" fmla="*/ 6605473 w 7472601"/>
              <a:gd name="connsiteY625" fmla="*/ 1184686 h 6858000"/>
              <a:gd name="connsiteX626" fmla="*/ 6691602 w 7472601"/>
              <a:gd name="connsiteY626" fmla="*/ 1140573 h 6858000"/>
              <a:gd name="connsiteX627" fmla="*/ 4002475 w 7472601"/>
              <a:gd name="connsiteY627" fmla="*/ 1037802 h 6858000"/>
              <a:gd name="connsiteX628" fmla="*/ 4000324 w 7472601"/>
              <a:gd name="connsiteY628" fmla="*/ 1039362 h 6858000"/>
              <a:gd name="connsiteX629" fmla="*/ 4002862 w 7472601"/>
              <a:gd name="connsiteY629" fmla="*/ 1042866 h 6858000"/>
              <a:gd name="connsiteX630" fmla="*/ 4002475 w 7472601"/>
              <a:gd name="connsiteY630" fmla="*/ 1037802 h 6858000"/>
              <a:gd name="connsiteX631" fmla="*/ 506322 w 7472601"/>
              <a:gd name="connsiteY631" fmla="*/ 1020997 h 6858000"/>
              <a:gd name="connsiteX632" fmla="*/ 533068 w 7472601"/>
              <a:gd name="connsiteY632" fmla="*/ 1029409 h 6858000"/>
              <a:gd name="connsiteX633" fmla="*/ 1232525 w 7472601"/>
              <a:gd name="connsiteY633" fmla="*/ 1804675 h 6858000"/>
              <a:gd name="connsiteX634" fmla="*/ 1388858 w 7472601"/>
              <a:gd name="connsiteY634" fmla="*/ 2368011 h 6858000"/>
              <a:gd name="connsiteX635" fmla="*/ 1384098 w 7472601"/>
              <a:gd name="connsiteY635" fmla="*/ 2378125 h 6858000"/>
              <a:gd name="connsiteX636" fmla="*/ 1425393 w 7472601"/>
              <a:gd name="connsiteY636" fmla="*/ 2589124 h 6858000"/>
              <a:gd name="connsiteX637" fmla="*/ 1424001 w 7472601"/>
              <a:gd name="connsiteY637" fmla="*/ 2597541 h 6858000"/>
              <a:gd name="connsiteX638" fmla="*/ 2152729 w 7472601"/>
              <a:gd name="connsiteY638" fmla="*/ 2864487 h 6858000"/>
              <a:gd name="connsiteX639" fmla="*/ 2020609 w 7472601"/>
              <a:gd name="connsiteY639" fmla="*/ 2539671 h 6858000"/>
              <a:gd name="connsiteX640" fmla="*/ 2018920 w 7472601"/>
              <a:gd name="connsiteY640" fmla="*/ 2536309 h 6858000"/>
              <a:gd name="connsiteX641" fmla="*/ 1342441 w 7472601"/>
              <a:gd name="connsiteY641" fmla="*/ 1173017 h 6858000"/>
              <a:gd name="connsiteX642" fmla="*/ 1367925 w 7472601"/>
              <a:gd name="connsiteY642" fmla="*/ 1135648 h 6858000"/>
              <a:gd name="connsiteX643" fmla="*/ 1771401 w 7472601"/>
              <a:gd name="connsiteY643" fmla="*/ 1806673 h 6858000"/>
              <a:gd name="connsiteX644" fmla="*/ 1972385 w 7472601"/>
              <a:gd name="connsiteY644" fmla="*/ 2198735 h 6858000"/>
              <a:gd name="connsiteX645" fmla="*/ 2040892 w 7472601"/>
              <a:gd name="connsiteY645" fmla="*/ 2405205 h 6858000"/>
              <a:gd name="connsiteX646" fmla="*/ 2131689 w 7472601"/>
              <a:gd name="connsiteY646" fmla="*/ 1936926 h 6858000"/>
              <a:gd name="connsiteX647" fmla="*/ 2454820 w 7472601"/>
              <a:gd name="connsiteY647" fmla="*/ 1248808 h 6858000"/>
              <a:gd name="connsiteX648" fmla="*/ 2492512 w 7472601"/>
              <a:gd name="connsiteY648" fmla="*/ 1302920 h 6858000"/>
              <a:gd name="connsiteX649" fmla="*/ 2081216 w 7472601"/>
              <a:gd name="connsiteY649" fmla="*/ 2527513 h 6858000"/>
              <a:gd name="connsiteX650" fmla="*/ 2081211 w 7472601"/>
              <a:gd name="connsiteY650" fmla="*/ 2528916 h 6858000"/>
              <a:gd name="connsiteX651" fmla="*/ 2199067 w 7472601"/>
              <a:gd name="connsiteY651" fmla="*/ 2884061 h 6858000"/>
              <a:gd name="connsiteX652" fmla="*/ 3192586 w 7472601"/>
              <a:gd name="connsiteY652" fmla="*/ 3411496 h 6858000"/>
              <a:gd name="connsiteX653" fmla="*/ 3182620 w 7472601"/>
              <a:gd name="connsiteY653" fmla="*/ 3483279 h 6858000"/>
              <a:gd name="connsiteX654" fmla="*/ 2435119 w 7472601"/>
              <a:gd name="connsiteY654" fmla="*/ 3080173 h 6858000"/>
              <a:gd name="connsiteX655" fmla="*/ 2410152 w 7472601"/>
              <a:gd name="connsiteY655" fmla="*/ 3063751 h 6858000"/>
              <a:gd name="connsiteX656" fmla="*/ 2408099 w 7472601"/>
              <a:gd name="connsiteY656" fmla="*/ 3064403 h 6858000"/>
              <a:gd name="connsiteX657" fmla="*/ 2407218 w 7472601"/>
              <a:gd name="connsiteY657" fmla="*/ 3070324 h 6858000"/>
              <a:gd name="connsiteX658" fmla="*/ 2380138 w 7472601"/>
              <a:gd name="connsiteY658" fmla="*/ 3099341 h 6858000"/>
              <a:gd name="connsiteX659" fmla="*/ 1765923 w 7472601"/>
              <a:gd name="connsiteY659" fmla="*/ 3581043 h 6858000"/>
              <a:gd name="connsiteX660" fmla="*/ 1702258 w 7472601"/>
              <a:gd name="connsiteY660" fmla="*/ 3612286 h 6858000"/>
              <a:gd name="connsiteX661" fmla="*/ 1538370 w 7472601"/>
              <a:gd name="connsiteY661" fmla="*/ 3811804 h 6858000"/>
              <a:gd name="connsiteX662" fmla="*/ 542867 w 7472601"/>
              <a:gd name="connsiteY662" fmla="*/ 4944092 h 6858000"/>
              <a:gd name="connsiteX663" fmla="*/ 515800 w 7472601"/>
              <a:gd name="connsiteY663" fmla="*/ 4862180 h 6858000"/>
              <a:gd name="connsiteX664" fmla="*/ 909145 w 7472601"/>
              <a:gd name="connsiteY664" fmla="*/ 4199225 h 6858000"/>
              <a:gd name="connsiteX665" fmla="*/ 1214067 w 7472601"/>
              <a:gd name="connsiteY665" fmla="*/ 3908561 h 6858000"/>
              <a:gd name="connsiteX666" fmla="*/ 640967 w 7472601"/>
              <a:gd name="connsiteY666" fmla="*/ 4105601 h 6858000"/>
              <a:gd name="connsiteX667" fmla="*/ 112563 w 7472601"/>
              <a:gd name="connsiteY667" fmla="*/ 4396952 h 6858000"/>
              <a:gd name="connsiteX668" fmla="*/ 0 w 7472601"/>
              <a:gd name="connsiteY668" fmla="*/ 4466006 h 6858000"/>
              <a:gd name="connsiteX669" fmla="*/ 0 w 7472601"/>
              <a:gd name="connsiteY669" fmla="*/ 4233763 h 6858000"/>
              <a:gd name="connsiteX670" fmla="*/ 36881 w 7472601"/>
              <a:gd name="connsiteY670" fmla="*/ 4200118 h 6858000"/>
              <a:gd name="connsiteX671" fmla="*/ 910534 w 7472601"/>
              <a:gd name="connsiteY671" fmla="*/ 3629753 h 6858000"/>
              <a:gd name="connsiteX672" fmla="*/ 1578717 w 7472601"/>
              <a:gd name="connsiteY672" fmla="*/ 3575982 h 6858000"/>
              <a:gd name="connsiteX673" fmla="*/ 2338780 w 7472601"/>
              <a:gd name="connsiteY673" fmla="*/ 3033725 h 6858000"/>
              <a:gd name="connsiteX674" fmla="*/ 1807991 w 7472601"/>
              <a:gd name="connsiteY674" fmla="*/ 2807184 h 6858000"/>
              <a:gd name="connsiteX675" fmla="*/ 1416358 w 7472601"/>
              <a:gd name="connsiteY675" fmla="*/ 3112571 h 6858000"/>
              <a:gd name="connsiteX676" fmla="*/ 939066 w 7472601"/>
              <a:gd name="connsiteY676" fmla="*/ 3378798 h 6858000"/>
              <a:gd name="connsiteX677" fmla="*/ 115099 w 7472601"/>
              <a:gd name="connsiteY677" fmla="*/ 3607650 h 6858000"/>
              <a:gd name="connsiteX678" fmla="*/ 97284 w 7472601"/>
              <a:gd name="connsiteY678" fmla="*/ 3520393 h 6858000"/>
              <a:gd name="connsiteX679" fmla="*/ 922050 w 7472601"/>
              <a:gd name="connsiteY679" fmla="*/ 3074867 h 6858000"/>
              <a:gd name="connsiteX680" fmla="*/ 1405265 w 7472601"/>
              <a:gd name="connsiteY680" fmla="*/ 3016319 h 6858000"/>
              <a:gd name="connsiteX681" fmla="*/ 1407512 w 7472601"/>
              <a:gd name="connsiteY681" fmla="*/ 3018001 h 6858000"/>
              <a:gd name="connsiteX682" fmla="*/ 1726266 w 7472601"/>
              <a:gd name="connsiteY682" fmla="*/ 2777274 h 6858000"/>
              <a:gd name="connsiteX683" fmla="*/ 625390 w 7472601"/>
              <a:gd name="connsiteY683" fmla="*/ 2514541 h 6858000"/>
              <a:gd name="connsiteX684" fmla="*/ 619799 w 7472601"/>
              <a:gd name="connsiteY684" fmla="*/ 2527180 h 6858000"/>
              <a:gd name="connsiteX685" fmla="*/ 310030 w 7472601"/>
              <a:gd name="connsiteY685" fmla="*/ 2771818 h 6858000"/>
              <a:gd name="connsiteX686" fmla="*/ 173877 w 7472601"/>
              <a:gd name="connsiteY686" fmla="*/ 2937056 h 6858000"/>
              <a:gd name="connsiteX687" fmla="*/ 77889 w 7472601"/>
              <a:gd name="connsiteY687" fmla="*/ 3138440 h 6858000"/>
              <a:gd name="connsiteX688" fmla="*/ 0 w 7472601"/>
              <a:gd name="connsiteY688" fmla="*/ 3271395 h 6858000"/>
              <a:gd name="connsiteX689" fmla="*/ 0 w 7472601"/>
              <a:gd name="connsiteY689" fmla="*/ 3153002 h 6858000"/>
              <a:gd name="connsiteX690" fmla="*/ 2386 w 7472601"/>
              <a:gd name="connsiteY690" fmla="*/ 3149203 h 6858000"/>
              <a:gd name="connsiteX691" fmla="*/ 89753 w 7472601"/>
              <a:gd name="connsiteY691" fmla="*/ 2987702 h 6858000"/>
              <a:gd name="connsiteX692" fmla="*/ 76869 w 7472601"/>
              <a:gd name="connsiteY692" fmla="*/ 3005404 h 6858000"/>
              <a:gd name="connsiteX693" fmla="*/ 32049 w 7472601"/>
              <a:gd name="connsiteY693" fmla="*/ 3065814 h 6858000"/>
              <a:gd name="connsiteX694" fmla="*/ 0 w 7472601"/>
              <a:gd name="connsiteY694" fmla="*/ 3108744 h 6858000"/>
              <a:gd name="connsiteX695" fmla="*/ 0 w 7472601"/>
              <a:gd name="connsiteY695" fmla="*/ 3058059 h 6858000"/>
              <a:gd name="connsiteX696" fmla="*/ 7610 w 7472601"/>
              <a:gd name="connsiteY696" fmla="*/ 3047889 h 6858000"/>
              <a:gd name="connsiteX697" fmla="*/ 52419 w 7472601"/>
              <a:gd name="connsiteY697" fmla="*/ 2987479 h 6858000"/>
              <a:gd name="connsiteX698" fmla="*/ 59142 w 7472601"/>
              <a:gd name="connsiteY698" fmla="*/ 2978488 h 6858000"/>
              <a:gd name="connsiteX699" fmla="*/ 0 w 7472601"/>
              <a:gd name="connsiteY699" fmla="*/ 3015334 h 6858000"/>
              <a:gd name="connsiteX700" fmla="*/ 0 w 7472601"/>
              <a:gd name="connsiteY700" fmla="*/ 2914286 h 6858000"/>
              <a:gd name="connsiteX701" fmla="*/ 36383 w 7472601"/>
              <a:gd name="connsiteY701" fmla="*/ 2901128 h 6858000"/>
              <a:gd name="connsiteX702" fmla="*/ 156329 w 7472601"/>
              <a:gd name="connsiteY702" fmla="*/ 2840533 h 6858000"/>
              <a:gd name="connsiteX703" fmla="*/ 358355 w 7472601"/>
              <a:gd name="connsiteY703" fmla="*/ 2620471 h 6858000"/>
              <a:gd name="connsiteX704" fmla="*/ 510577 w 7472601"/>
              <a:gd name="connsiteY704" fmla="*/ 2501244 h 6858000"/>
              <a:gd name="connsiteX705" fmla="*/ 211967 w 7472601"/>
              <a:gd name="connsiteY705" fmla="*/ 2479171 h 6858000"/>
              <a:gd name="connsiteX706" fmla="*/ 0 w 7472601"/>
              <a:gd name="connsiteY706" fmla="*/ 2476398 h 6858000"/>
              <a:gd name="connsiteX707" fmla="*/ 0 w 7472601"/>
              <a:gd name="connsiteY707" fmla="*/ 2389189 h 6858000"/>
              <a:gd name="connsiteX708" fmla="*/ 103062 w 7472601"/>
              <a:gd name="connsiteY708" fmla="*/ 2389518 h 6858000"/>
              <a:gd name="connsiteX709" fmla="*/ 510734 w 7472601"/>
              <a:gd name="connsiteY709" fmla="*/ 2416201 h 6858000"/>
              <a:gd name="connsiteX710" fmla="*/ 279257 w 7472601"/>
              <a:gd name="connsiteY710" fmla="*/ 2092102 h 6858000"/>
              <a:gd name="connsiteX711" fmla="*/ 65265 w 7472601"/>
              <a:gd name="connsiteY711" fmla="*/ 2006049 h 6858000"/>
              <a:gd name="connsiteX712" fmla="*/ 0 w 7472601"/>
              <a:gd name="connsiteY712" fmla="*/ 1982532 h 6858000"/>
              <a:gd name="connsiteX713" fmla="*/ 0 w 7472601"/>
              <a:gd name="connsiteY713" fmla="*/ 1912789 h 6858000"/>
              <a:gd name="connsiteX714" fmla="*/ 97460 w 7472601"/>
              <a:gd name="connsiteY714" fmla="*/ 1953725 h 6858000"/>
              <a:gd name="connsiteX715" fmla="*/ 221272 w 7472601"/>
              <a:gd name="connsiteY715" fmla="*/ 1980766 h 6858000"/>
              <a:gd name="connsiteX716" fmla="*/ 116765 w 7472601"/>
              <a:gd name="connsiteY716" fmla="*/ 1911033 h 6858000"/>
              <a:gd name="connsiteX717" fmla="*/ 16405 w 7472601"/>
              <a:gd name="connsiteY717" fmla="*/ 1803412 h 6858000"/>
              <a:gd name="connsiteX718" fmla="*/ 0 w 7472601"/>
              <a:gd name="connsiteY718" fmla="*/ 1784777 h 6858000"/>
              <a:gd name="connsiteX719" fmla="*/ 0 w 7472601"/>
              <a:gd name="connsiteY719" fmla="*/ 1740082 h 6858000"/>
              <a:gd name="connsiteX720" fmla="*/ 39394 w 7472601"/>
              <a:gd name="connsiteY720" fmla="*/ 1784856 h 6858000"/>
              <a:gd name="connsiteX721" fmla="*/ 135813 w 7472601"/>
              <a:gd name="connsiteY721" fmla="*/ 1888838 h 6858000"/>
              <a:gd name="connsiteX722" fmla="*/ 242575 w 7472601"/>
              <a:gd name="connsiteY722" fmla="*/ 1958841 h 6858000"/>
              <a:gd name="connsiteX723" fmla="*/ 82197 w 7472601"/>
              <a:gd name="connsiteY723" fmla="*/ 1754826 h 6858000"/>
              <a:gd name="connsiteX724" fmla="*/ 0 w 7472601"/>
              <a:gd name="connsiteY724" fmla="*/ 1679650 h 6858000"/>
              <a:gd name="connsiteX725" fmla="*/ 0 w 7472601"/>
              <a:gd name="connsiteY725" fmla="*/ 1602463 h 6858000"/>
              <a:gd name="connsiteX726" fmla="*/ 84689 w 7472601"/>
              <a:gd name="connsiteY726" fmla="*/ 1677442 h 6858000"/>
              <a:gd name="connsiteX727" fmla="*/ 298437 w 7472601"/>
              <a:gd name="connsiteY727" fmla="*/ 1968019 h 6858000"/>
              <a:gd name="connsiteX728" fmla="*/ 227269 w 7472601"/>
              <a:gd name="connsiteY728" fmla="*/ 1114064 h 6858000"/>
              <a:gd name="connsiteX729" fmla="*/ 248003 w 7472601"/>
              <a:gd name="connsiteY729" fmla="*/ 1089613 h 6858000"/>
              <a:gd name="connsiteX730" fmla="*/ 427020 w 7472601"/>
              <a:gd name="connsiteY730" fmla="*/ 1619803 h 6858000"/>
              <a:gd name="connsiteX731" fmla="*/ 340345 w 7472601"/>
              <a:gd name="connsiteY731" fmla="*/ 2027739 h 6858000"/>
              <a:gd name="connsiteX732" fmla="*/ 360865 w 7472601"/>
              <a:gd name="connsiteY732" fmla="*/ 2044827 h 6858000"/>
              <a:gd name="connsiteX733" fmla="*/ 560414 w 7472601"/>
              <a:gd name="connsiteY733" fmla="*/ 2421457 h 6858000"/>
              <a:gd name="connsiteX734" fmla="*/ 1359703 w 7472601"/>
              <a:gd name="connsiteY734" fmla="*/ 2578554 h 6858000"/>
              <a:gd name="connsiteX735" fmla="*/ 1359422 w 7472601"/>
              <a:gd name="connsiteY735" fmla="*/ 2577994 h 6858000"/>
              <a:gd name="connsiteX736" fmla="*/ 828701 w 7472601"/>
              <a:gd name="connsiteY736" fmla="*/ 1839520 h 6858000"/>
              <a:gd name="connsiteX737" fmla="*/ 494427 w 7472601"/>
              <a:gd name="connsiteY737" fmla="*/ 1092333 h 6858000"/>
              <a:gd name="connsiteX738" fmla="*/ 506322 w 7472601"/>
              <a:gd name="connsiteY738" fmla="*/ 1020997 h 6858000"/>
              <a:gd name="connsiteX739" fmla="*/ 4570198 w 7472601"/>
              <a:gd name="connsiteY739" fmla="*/ 978081 h 6858000"/>
              <a:gd name="connsiteX740" fmla="*/ 4523691 w 7472601"/>
              <a:gd name="connsiteY740" fmla="*/ 1127776 h 6858000"/>
              <a:gd name="connsiteX741" fmla="*/ 4509875 w 7472601"/>
              <a:gd name="connsiteY741" fmla="*/ 1167552 h 6858000"/>
              <a:gd name="connsiteX742" fmla="*/ 4478168 w 7472601"/>
              <a:gd name="connsiteY742" fmla="*/ 1260735 h 6858000"/>
              <a:gd name="connsiteX743" fmla="*/ 4409309 w 7472601"/>
              <a:gd name="connsiteY743" fmla="*/ 1666996 h 6858000"/>
              <a:gd name="connsiteX744" fmla="*/ 4370031 w 7472601"/>
              <a:gd name="connsiteY744" fmla="*/ 1955666 h 6858000"/>
              <a:gd name="connsiteX745" fmla="*/ 4570198 w 7472601"/>
              <a:gd name="connsiteY745" fmla="*/ 978081 h 6858000"/>
              <a:gd name="connsiteX746" fmla="*/ 4557898 w 7472601"/>
              <a:gd name="connsiteY746" fmla="*/ 900011 h 6858000"/>
              <a:gd name="connsiteX747" fmla="*/ 4344840 w 7472601"/>
              <a:gd name="connsiteY747" fmla="*/ 1922038 h 6858000"/>
              <a:gd name="connsiteX748" fmla="*/ 4378710 w 7472601"/>
              <a:gd name="connsiteY748" fmla="*/ 1665516 h 6858000"/>
              <a:gd name="connsiteX749" fmla="*/ 4448798 w 7472601"/>
              <a:gd name="connsiteY749" fmla="*/ 1253024 h 6858000"/>
              <a:gd name="connsiteX750" fmla="*/ 4480315 w 7472601"/>
              <a:gd name="connsiteY750" fmla="*/ 1158454 h 6858000"/>
              <a:gd name="connsiteX751" fmla="*/ 4494133 w 7472601"/>
              <a:gd name="connsiteY751" fmla="*/ 1118676 h 6858000"/>
              <a:gd name="connsiteX752" fmla="*/ 4557898 w 7472601"/>
              <a:gd name="connsiteY752" fmla="*/ 900011 h 6858000"/>
              <a:gd name="connsiteX753" fmla="*/ 5870151 w 7472601"/>
              <a:gd name="connsiteY753" fmla="*/ 898890 h 6858000"/>
              <a:gd name="connsiteX754" fmla="*/ 5861335 w 7472601"/>
              <a:gd name="connsiteY754" fmla="*/ 899177 h 6858000"/>
              <a:gd name="connsiteX755" fmla="*/ 5843702 w 7472601"/>
              <a:gd name="connsiteY755" fmla="*/ 899748 h 6858000"/>
              <a:gd name="connsiteX756" fmla="*/ 5651107 w 7472601"/>
              <a:gd name="connsiteY756" fmla="*/ 920306 h 6858000"/>
              <a:gd name="connsiteX757" fmla="*/ 5459407 w 7472601"/>
              <a:gd name="connsiteY757" fmla="*/ 940975 h 6858000"/>
              <a:gd name="connsiteX758" fmla="*/ 5374846 w 7472601"/>
              <a:gd name="connsiteY758" fmla="*/ 941988 h 6858000"/>
              <a:gd name="connsiteX759" fmla="*/ 5256105 w 7472601"/>
              <a:gd name="connsiteY759" fmla="*/ 945632 h 6858000"/>
              <a:gd name="connsiteX760" fmla="*/ 5107071 w 7472601"/>
              <a:gd name="connsiteY760" fmla="*/ 969720 h 6858000"/>
              <a:gd name="connsiteX761" fmla="*/ 4998681 w 7472601"/>
              <a:gd name="connsiteY761" fmla="*/ 988771 h 6858000"/>
              <a:gd name="connsiteX762" fmla="*/ 5870151 w 7472601"/>
              <a:gd name="connsiteY762" fmla="*/ 898890 h 6858000"/>
              <a:gd name="connsiteX763" fmla="*/ 5504425 w 7472601"/>
              <a:gd name="connsiteY763" fmla="*/ 848067 h 6858000"/>
              <a:gd name="connsiteX764" fmla="*/ 4968849 w 7472601"/>
              <a:gd name="connsiteY764" fmla="*/ 962318 h 6858000"/>
              <a:gd name="connsiteX765" fmla="*/ 5104039 w 7472601"/>
              <a:gd name="connsiteY765" fmla="*/ 940634 h 6858000"/>
              <a:gd name="connsiteX766" fmla="*/ 5256311 w 7472601"/>
              <a:gd name="connsiteY766" fmla="*/ 916490 h 6858000"/>
              <a:gd name="connsiteX767" fmla="*/ 5377381 w 7472601"/>
              <a:gd name="connsiteY767" fmla="*/ 912671 h 6858000"/>
              <a:gd name="connsiteX768" fmla="*/ 5460148 w 7472601"/>
              <a:gd name="connsiteY768" fmla="*/ 911442 h 6858000"/>
              <a:gd name="connsiteX769" fmla="*/ 5648971 w 7472601"/>
              <a:gd name="connsiteY769" fmla="*/ 891331 h 6858000"/>
              <a:gd name="connsiteX770" fmla="*/ 5844807 w 7472601"/>
              <a:gd name="connsiteY770" fmla="*/ 870718 h 6858000"/>
              <a:gd name="connsiteX771" fmla="*/ 5862975 w 7472601"/>
              <a:gd name="connsiteY771" fmla="*/ 869756 h 6858000"/>
              <a:gd name="connsiteX772" fmla="*/ 5920887 w 7472601"/>
              <a:gd name="connsiteY772" fmla="*/ 865929 h 6858000"/>
              <a:gd name="connsiteX773" fmla="*/ 5504425 w 7472601"/>
              <a:gd name="connsiteY773" fmla="*/ 848067 h 6858000"/>
              <a:gd name="connsiteX774" fmla="*/ 3607114 w 7472601"/>
              <a:gd name="connsiteY774" fmla="*/ 467441 h 6858000"/>
              <a:gd name="connsiteX775" fmla="*/ 3296242 w 7472601"/>
              <a:gd name="connsiteY775" fmla="*/ 807991 h 6858000"/>
              <a:gd name="connsiteX776" fmla="*/ 3174674 w 7472601"/>
              <a:gd name="connsiteY776" fmla="*/ 919759 h 6858000"/>
              <a:gd name="connsiteX777" fmla="*/ 3042978 w 7472601"/>
              <a:gd name="connsiteY777" fmla="*/ 1054894 h 6858000"/>
              <a:gd name="connsiteX778" fmla="*/ 2968914 w 7472601"/>
              <a:gd name="connsiteY778" fmla="*/ 1133756 h 6858000"/>
              <a:gd name="connsiteX779" fmla="*/ 3103823 w 7472601"/>
              <a:gd name="connsiteY779" fmla="*/ 1026814 h 6858000"/>
              <a:gd name="connsiteX780" fmla="*/ 3607114 w 7472601"/>
              <a:gd name="connsiteY780" fmla="*/ 467441 h 6858000"/>
              <a:gd name="connsiteX781" fmla="*/ 3744487 w 7472601"/>
              <a:gd name="connsiteY781" fmla="*/ 383136 h 6858000"/>
              <a:gd name="connsiteX782" fmla="*/ 3970213 w 7472601"/>
              <a:gd name="connsiteY782" fmla="*/ 995559 h 6858000"/>
              <a:gd name="connsiteX783" fmla="*/ 3744487 w 7472601"/>
              <a:gd name="connsiteY783" fmla="*/ 383136 h 6858000"/>
              <a:gd name="connsiteX784" fmla="*/ 3624562 w 7472601"/>
              <a:gd name="connsiteY784" fmla="*/ 367041 h 6858000"/>
              <a:gd name="connsiteX785" fmla="*/ 3489712 w 7472601"/>
              <a:gd name="connsiteY785" fmla="*/ 485386 h 6858000"/>
              <a:gd name="connsiteX786" fmla="*/ 3182994 w 7472601"/>
              <a:gd name="connsiteY786" fmla="*/ 828265 h 6858000"/>
              <a:gd name="connsiteX787" fmla="*/ 2892114 w 7472601"/>
              <a:gd name="connsiteY787" fmla="*/ 1172635 h 6858000"/>
              <a:gd name="connsiteX788" fmla="*/ 3021459 w 7472601"/>
              <a:gd name="connsiteY788" fmla="*/ 1035385 h 6858000"/>
              <a:gd name="connsiteX789" fmla="*/ 3153873 w 7472601"/>
              <a:gd name="connsiteY789" fmla="*/ 898971 h 6858000"/>
              <a:gd name="connsiteX790" fmla="*/ 3276511 w 7472601"/>
              <a:gd name="connsiteY790" fmla="*/ 786423 h 6858000"/>
              <a:gd name="connsiteX791" fmla="*/ 3584154 w 7472601"/>
              <a:gd name="connsiteY791" fmla="*/ 448218 h 6858000"/>
              <a:gd name="connsiteX792" fmla="*/ 3624562 w 7472601"/>
              <a:gd name="connsiteY792" fmla="*/ 367041 h 6858000"/>
              <a:gd name="connsiteX793" fmla="*/ 3766672 w 7472601"/>
              <a:gd name="connsiteY793" fmla="*/ 359429 h 6858000"/>
              <a:gd name="connsiteX794" fmla="*/ 3996338 w 7472601"/>
              <a:gd name="connsiteY794" fmla="*/ 968237 h 6858000"/>
              <a:gd name="connsiteX795" fmla="*/ 3766672 w 7472601"/>
              <a:gd name="connsiteY795" fmla="*/ 359429 h 6858000"/>
              <a:gd name="connsiteX796" fmla="*/ 5805386 w 7472601"/>
              <a:gd name="connsiteY796" fmla="*/ 239240 h 6858000"/>
              <a:gd name="connsiteX797" fmla="*/ 5736947 w 7472601"/>
              <a:gd name="connsiteY797" fmla="*/ 261367 h 6858000"/>
              <a:gd name="connsiteX798" fmla="*/ 5427012 w 7472601"/>
              <a:gd name="connsiteY798" fmla="*/ 311272 h 6858000"/>
              <a:gd name="connsiteX799" fmla="*/ 5147818 w 7472601"/>
              <a:gd name="connsiteY799" fmla="*/ 322112 h 6858000"/>
              <a:gd name="connsiteX800" fmla="*/ 5060854 w 7472601"/>
              <a:gd name="connsiteY800" fmla="*/ 311882 h 6858000"/>
              <a:gd name="connsiteX801" fmla="*/ 4945989 w 7472601"/>
              <a:gd name="connsiteY801" fmla="*/ 300516 h 6858000"/>
              <a:gd name="connsiteX802" fmla="*/ 5410479 w 7472601"/>
              <a:gd name="connsiteY802" fmla="*/ 348434 h 6858000"/>
              <a:gd name="connsiteX803" fmla="*/ 5805386 w 7472601"/>
              <a:gd name="connsiteY803" fmla="*/ 239240 h 6858000"/>
              <a:gd name="connsiteX804" fmla="*/ 5905192 w 7472601"/>
              <a:gd name="connsiteY804" fmla="*/ 163079 h 6858000"/>
              <a:gd name="connsiteX805" fmla="*/ 5865655 w 7472601"/>
              <a:gd name="connsiteY805" fmla="*/ 171901 h 6858000"/>
              <a:gd name="connsiteX806" fmla="*/ 5259740 w 7472601"/>
              <a:gd name="connsiteY806" fmla="*/ 257013 h 6858000"/>
              <a:gd name="connsiteX807" fmla="*/ 5208466 w 7472601"/>
              <a:gd name="connsiteY807" fmla="*/ 257550 h 6858000"/>
              <a:gd name="connsiteX808" fmla="*/ 4980204 w 7472601"/>
              <a:gd name="connsiteY808" fmla="*/ 271903 h 6858000"/>
              <a:gd name="connsiteX809" fmla="*/ 5068068 w 7472601"/>
              <a:gd name="connsiteY809" fmla="*/ 282244 h 6858000"/>
              <a:gd name="connsiteX810" fmla="*/ 5153231 w 7472601"/>
              <a:gd name="connsiteY810" fmla="*/ 292240 h 6858000"/>
              <a:gd name="connsiteX811" fmla="*/ 5426491 w 7472601"/>
              <a:gd name="connsiteY811" fmla="*/ 281128 h 6858000"/>
              <a:gd name="connsiteX812" fmla="*/ 5731212 w 7472601"/>
              <a:gd name="connsiteY812" fmla="*/ 231951 h 6858000"/>
              <a:gd name="connsiteX813" fmla="*/ 5905192 w 7472601"/>
              <a:gd name="connsiteY813" fmla="*/ 163079 h 6858000"/>
              <a:gd name="connsiteX814" fmla="*/ 5944437 w 7472601"/>
              <a:gd name="connsiteY814" fmla="*/ 113829 h 6858000"/>
              <a:gd name="connsiteX815" fmla="*/ 5825032 w 7472601"/>
              <a:gd name="connsiteY815" fmla="*/ 146405 h 6858000"/>
              <a:gd name="connsiteX816" fmla="*/ 4955599 w 7472601"/>
              <a:gd name="connsiteY816" fmla="*/ 247008 h 6858000"/>
              <a:gd name="connsiteX817" fmla="*/ 5210104 w 7472601"/>
              <a:gd name="connsiteY817" fmla="*/ 228123 h 6858000"/>
              <a:gd name="connsiteX818" fmla="*/ 5261015 w 7472601"/>
              <a:gd name="connsiteY818" fmla="*/ 227087 h 6858000"/>
              <a:gd name="connsiteX819" fmla="*/ 5861181 w 7472601"/>
              <a:gd name="connsiteY819" fmla="*/ 143093 h 6858000"/>
              <a:gd name="connsiteX820" fmla="*/ 5961252 w 7472601"/>
              <a:gd name="connsiteY820" fmla="*/ 114820 h 6858000"/>
              <a:gd name="connsiteX821" fmla="*/ 5944437 w 7472601"/>
              <a:gd name="connsiteY821" fmla="*/ 113829 h 6858000"/>
              <a:gd name="connsiteX822" fmla="*/ 3882765 w 7472601"/>
              <a:gd name="connsiteY822" fmla="*/ 0 h 6858000"/>
              <a:gd name="connsiteX823" fmla="*/ 3995099 w 7472601"/>
              <a:gd name="connsiteY823" fmla="*/ 0 h 6858000"/>
              <a:gd name="connsiteX824" fmla="*/ 4163818 w 7472601"/>
              <a:gd name="connsiteY824" fmla="*/ 234104 h 6858000"/>
              <a:gd name="connsiteX825" fmla="*/ 4172099 w 7472601"/>
              <a:gd name="connsiteY825" fmla="*/ 234207 h 6858000"/>
              <a:gd name="connsiteX826" fmla="*/ 4784282 w 7472601"/>
              <a:gd name="connsiteY826" fmla="*/ 276561 h 6858000"/>
              <a:gd name="connsiteX827" fmla="*/ 4801687 w 7472601"/>
              <a:gd name="connsiteY827" fmla="*/ 267764 h 6858000"/>
              <a:gd name="connsiteX828" fmla="*/ 6082788 w 7472601"/>
              <a:gd name="connsiteY828" fmla="*/ 64119 h 6858000"/>
              <a:gd name="connsiteX829" fmla="*/ 6099442 w 7472601"/>
              <a:gd name="connsiteY829" fmla="*/ 82568 h 6858000"/>
              <a:gd name="connsiteX830" fmla="*/ 4804137 w 7472601"/>
              <a:gd name="connsiteY830" fmla="*/ 320931 h 6858000"/>
              <a:gd name="connsiteX831" fmla="*/ 4227047 w 7472601"/>
              <a:gd name="connsiteY831" fmla="*/ 313415 h 6858000"/>
              <a:gd name="connsiteX832" fmla="*/ 4346041 w 7472601"/>
              <a:gd name="connsiteY832" fmla="*/ 456086 h 6858000"/>
              <a:gd name="connsiteX833" fmla="*/ 4870967 w 7472601"/>
              <a:gd name="connsiteY833" fmla="*/ 963061 h 6858000"/>
              <a:gd name="connsiteX834" fmla="*/ 4889647 w 7472601"/>
              <a:gd name="connsiteY834" fmla="*/ 957147 h 6858000"/>
              <a:gd name="connsiteX835" fmla="*/ 5422504 w 7472601"/>
              <a:gd name="connsiteY835" fmla="*/ 805191 h 6858000"/>
              <a:gd name="connsiteX836" fmla="*/ 6087656 w 7472601"/>
              <a:gd name="connsiteY836" fmla="*/ 826703 h 6858000"/>
              <a:gd name="connsiteX837" fmla="*/ 6058717 w 7472601"/>
              <a:gd name="connsiteY837" fmla="*/ 865992 h 6858000"/>
              <a:gd name="connsiteX838" fmla="*/ 4974153 w 7472601"/>
              <a:gd name="connsiteY838" fmla="*/ 1045456 h 6858000"/>
              <a:gd name="connsiteX839" fmla="*/ 5627835 w 7472601"/>
              <a:gd name="connsiteY839" fmla="*/ 1472077 h 6858000"/>
              <a:gd name="connsiteX840" fmla="*/ 5629817 w 7472601"/>
              <a:gd name="connsiteY840" fmla="*/ 1471412 h 6858000"/>
              <a:gd name="connsiteX841" fmla="*/ 5634124 w 7472601"/>
              <a:gd name="connsiteY841" fmla="*/ 1470572 h 6858000"/>
              <a:gd name="connsiteX842" fmla="*/ 5755832 w 7472601"/>
              <a:gd name="connsiteY842" fmla="*/ 1383886 h 6858000"/>
              <a:gd name="connsiteX843" fmla="*/ 6014186 w 7472601"/>
              <a:gd name="connsiteY843" fmla="*/ 1279799 h 6858000"/>
              <a:gd name="connsiteX844" fmla="*/ 6901619 w 7472601"/>
              <a:gd name="connsiteY844" fmla="*/ 1047874 h 6858000"/>
              <a:gd name="connsiteX845" fmla="*/ 6931566 w 7472601"/>
              <a:gd name="connsiteY845" fmla="*/ 1062034 h 6858000"/>
              <a:gd name="connsiteX846" fmla="*/ 5790982 w 7472601"/>
              <a:gd name="connsiteY846" fmla="*/ 1561380 h 6858000"/>
              <a:gd name="connsiteX847" fmla="*/ 6188971 w 7472601"/>
              <a:gd name="connsiteY847" fmla="*/ 1755168 h 6858000"/>
              <a:gd name="connsiteX848" fmla="*/ 6202446 w 7472601"/>
              <a:gd name="connsiteY848" fmla="*/ 1752268 h 6858000"/>
              <a:gd name="connsiteX849" fmla="*/ 7179560 w 7472601"/>
              <a:gd name="connsiteY849" fmla="*/ 1467551 h 6858000"/>
              <a:gd name="connsiteX850" fmla="*/ 7158730 w 7472601"/>
              <a:gd name="connsiteY850" fmla="*/ 1507835 h 6858000"/>
              <a:gd name="connsiteX851" fmla="*/ 6326959 w 7472601"/>
              <a:gd name="connsiteY851" fmla="*/ 1817686 h 6858000"/>
              <a:gd name="connsiteX852" fmla="*/ 6537433 w 7472601"/>
              <a:gd name="connsiteY852" fmla="*/ 1907790 h 6858000"/>
              <a:gd name="connsiteX853" fmla="*/ 6550221 w 7472601"/>
              <a:gd name="connsiteY853" fmla="*/ 1910729 h 6858000"/>
              <a:gd name="connsiteX854" fmla="*/ 6964438 w 7472601"/>
              <a:gd name="connsiteY854" fmla="*/ 2209505 h 6858000"/>
              <a:gd name="connsiteX855" fmla="*/ 7367862 w 7472601"/>
              <a:gd name="connsiteY855" fmla="*/ 2806833 h 6858000"/>
              <a:gd name="connsiteX856" fmla="*/ 7364329 w 7472601"/>
              <a:gd name="connsiteY856" fmla="*/ 2826907 h 6858000"/>
              <a:gd name="connsiteX857" fmla="*/ 7290545 w 7472601"/>
              <a:gd name="connsiteY857" fmla="*/ 2850663 h 6858000"/>
              <a:gd name="connsiteX858" fmla="*/ 6472036 w 7472601"/>
              <a:gd name="connsiteY858" fmla="*/ 1959003 h 6858000"/>
              <a:gd name="connsiteX859" fmla="*/ 5792897 w 7472601"/>
              <a:gd name="connsiteY859" fmla="*/ 1647747 h 6858000"/>
              <a:gd name="connsiteX860" fmla="*/ 5842751 w 7472601"/>
              <a:gd name="connsiteY860" fmla="*/ 1816112 h 6858000"/>
              <a:gd name="connsiteX861" fmla="*/ 5847424 w 7472601"/>
              <a:gd name="connsiteY861" fmla="*/ 1815776 h 6858000"/>
              <a:gd name="connsiteX862" fmla="*/ 6399821 w 7472601"/>
              <a:gd name="connsiteY862" fmla="*/ 2344799 h 6858000"/>
              <a:gd name="connsiteX863" fmla="*/ 6323232 w 7472601"/>
              <a:gd name="connsiteY863" fmla="*/ 2389634 h 6858000"/>
              <a:gd name="connsiteX864" fmla="*/ 5942958 w 7472601"/>
              <a:gd name="connsiteY864" fmla="*/ 2077708 h 6858000"/>
              <a:gd name="connsiteX865" fmla="*/ 5921559 w 7472601"/>
              <a:gd name="connsiteY865" fmla="*/ 2378596 h 6858000"/>
              <a:gd name="connsiteX866" fmla="*/ 5817651 w 7472601"/>
              <a:gd name="connsiteY866" fmla="*/ 3023919 h 6858000"/>
              <a:gd name="connsiteX867" fmla="*/ 5729634 w 7472601"/>
              <a:gd name="connsiteY867" fmla="*/ 3051849 h 6858000"/>
              <a:gd name="connsiteX868" fmla="*/ 5611018 w 7472601"/>
              <a:gd name="connsiteY868" fmla="*/ 2316769 h 6858000"/>
              <a:gd name="connsiteX869" fmla="*/ 5687608 w 7472601"/>
              <a:gd name="connsiteY869" fmla="*/ 2039972 h 6858000"/>
              <a:gd name="connsiteX870" fmla="*/ 5657554 w 7472601"/>
              <a:gd name="connsiteY870" fmla="*/ 1576445 h 6858000"/>
              <a:gd name="connsiteX871" fmla="*/ 5150475 w 7472601"/>
              <a:gd name="connsiteY871" fmla="*/ 1274012 h 6858000"/>
              <a:gd name="connsiteX872" fmla="*/ 5349142 w 7472601"/>
              <a:gd name="connsiteY872" fmla="*/ 2204405 h 6858000"/>
              <a:gd name="connsiteX873" fmla="*/ 5262214 w 7472601"/>
              <a:gd name="connsiteY873" fmla="*/ 2233836 h 6858000"/>
              <a:gd name="connsiteX874" fmla="*/ 4981539 w 7472601"/>
              <a:gd name="connsiteY874" fmla="*/ 1542201 h 6858000"/>
              <a:gd name="connsiteX875" fmla="*/ 4958461 w 7472601"/>
              <a:gd name="connsiteY875" fmla="*/ 1136957 h 6858000"/>
              <a:gd name="connsiteX876" fmla="*/ 4655015 w 7472601"/>
              <a:gd name="connsiteY876" fmla="*/ 891426 h 6858000"/>
              <a:gd name="connsiteX877" fmla="*/ 4348002 w 7472601"/>
              <a:gd name="connsiteY877" fmla="*/ 2205895 h 6858000"/>
              <a:gd name="connsiteX878" fmla="*/ 4262250 w 7472601"/>
              <a:gd name="connsiteY878" fmla="*/ 2219972 h 6858000"/>
              <a:gd name="connsiteX879" fmla="*/ 4550611 w 7472601"/>
              <a:gd name="connsiteY879" fmla="*/ 817540 h 6858000"/>
              <a:gd name="connsiteX880" fmla="*/ 4564418 w 7472601"/>
              <a:gd name="connsiteY880" fmla="*/ 808293 h 6858000"/>
              <a:gd name="connsiteX881" fmla="*/ 4266388 w 7472601"/>
              <a:gd name="connsiteY881" fmla="*/ 500083 h 6858000"/>
              <a:gd name="connsiteX882" fmla="*/ 4032842 w 7472601"/>
              <a:gd name="connsiteY882" fmla="*/ 211809 h 6858000"/>
              <a:gd name="connsiteX883" fmla="*/ 3882765 w 7472601"/>
              <a:gd name="connsiteY883" fmla="*/ 0 h 6858000"/>
              <a:gd name="connsiteX884" fmla="*/ 3721337 w 7472601"/>
              <a:gd name="connsiteY884" fmla="*/ 0 h 6858000"/>
              <a:gd name="connsiteX885" fmla="*/ 3797544 w 7472601"/>
              <a:gd name="connsiteY885" fmla="*/ 0 h 6858000"/>
              <a:gd name="connsiteX886" fmla="*/ 3775734 w 7472601"/>
              <a:gd name="connsiteY886" fmla="*/ 95131 h 6858000"/>
              <a:gd name="connsiteX887" fmla="*/ 3724807 w 7472601"/>
              <a:gd name="connsiteY887" fmla="*/ 272257 h 6858000"/>
              <a:gd name="connsiteX888" fmla="*/ 3726844 w 7472601"/>
              <a:gd name="connsiteY888" fmla="*/ 282988 h 6858000"/>
              <a:gd name="connsiteX889" fmla="*/ 3742664 w 7472601"/>
              <a:gd name="connsiteY889" fmla="*/ 279918 h 6858000"/>
              <a:gd name="connsiteX890" fmla="*/ 4103910 w 7472601"/>
              <a:gd name="connsiteY890" fmla="*/ 1161917 h 6858000"/>
              <a:gd name="connsiteX891" fmla="*/ 4020269 w 7472601"/>
              <a:gd name="connsiteY891" fmla="*/ 1200406 h 6858000"/>
              <a:gd name="connsiteX892" fmla="*/ 3674882 w 7472601"/>
              <a:gd name="connsiteY892" fmla="*/ 488524 h 6858000"/>
              <a:gd name="connsiteX893" fmla="*/ 3132682 w 7472601"/>
              <a:gd name="connsiteY893" fmla="*/ 1072284 h 6858000"/>
              <a:gd name="connsiteX894" fmla="*/ 2716346 w 7472601"/>
              <a:gd name="connsiteY894" fmla="*/ 1276376 h 6858000"/>
              <a:gd name="connsiteX895" fmla="*/ 2716772 w 7472601"/>
              <a:gd name="connsiteY895" fmla="*/ 1255462 h 6858000"/>
              <a:gd name="connsiteX896" fmla="*/ 3471096 w 7472601"/>
              <a:gd name="connsiteY896" fmla="*/ 437072 h 6858000"/>
              <a:gd name="connsiteX897" fmla="*/ 3639057 w 7472601"/>
              <a:gd name="connsiteY897" fmla="*/ 286334 h 6858000"/>
              <a:gd name="connsiteX898" fmla="*/ 3640309 w 7472601"/>
              <a:gd name="connsiteY898" fmla="*/ 284664 h 6858000"/>
              <a:gd name="connsiteX899" fmla="*/ 3646022 w 7472601"/>
              <a:gd name="connsiteY899" fmla="*/ 276711 h 6858000"/>
              <a:gd name="connsiteX900" fmla="*/ 3707943 w 7472601"/>
              <a:gd name="connsiteY900" fmla="*/ 65958 h 6858000"/>
              <a:gd name="connsiteX901" fmla="*/ 3721337 w 7472601"/>
              <a:gd name="connsiteY901" fmla="*/ 0 h 6858000"/>
              <a:gd name="connsiteX902" fmla="*/ 2867960 w 7472601"/>
              <a:gd name="connsiteY902" fmla="*/ 0 h 6858000"/>
              <a:gd name="connsiteX903" fmla="*/ 2926351 w 7472601"/>
              <a:gd name="connsiteY903" fmla="*/ 0 h 6858000"/>
              <a:gd name="connsiteX904" fmla="*/ 2902823 w 7472601"/>
              <a:gd name="connsiteY904" fmla="*/ 262929 h 6858000"/>
              <a:gd name="connsiteX905" fmla="*/ 2940663 w 7472601"/>
              <a:gd name="connsiteY905" fmla="*/ 140884 h 6858000"/>
              <a:gd name="connsiteX906" fmla="*/ 2947039 w 7472601"/>
              <a:gd name="connsiteY906" fmla="*/ 122524 h 6858000"/>
              <a:gd name="connsiteX907" fmla="*/ 2984316 w 7472601"/>
              <a:gd name="connsiteY907" fmla="*/ 0 h 6858000"/>
              <a:gd name="connsiteX908" fmla="*/ 3016114 w 7472601"/>
              <a:gd name="connsiteY908" fmla="*/ 0 h 6858000"/>
              <a:gd name="connsiteX909" fmla="*/ 2979949 w 7472601"/>
              <a:gd name="connsiteY909" fmla="*/ 119274 h 6858000"/>
              <a:gd name="connsiteX910" fmla="*/ 3023879 w 7472601"/>
              <a:gd name="connsiteY910" fmla="*/ 0 h 6858000"/>
              <a:gd name="connsiteX911" fmla="*/ 3105400 w 7472601"/>
              <a:gd name="connsiteY911" fmla="*/ 0 h 6858000"/>
              <a:gd name="connsiteX912" fmla="*/ 3094669 w 7472601"/>
              <a:gd name="connsiteY912" fmla="*/ 30308 h 6858000"/>
              <a:gd name="connsiteX913" fmla="*/ 2901945 w 7472601"/>
              <a:gd name="connsiteY913" fmla="*/ 466538 h 6858000"/>
              <a:gd name="connsiteX914" fmla="*/ 2815209 w 7472601"/>
              <a:gd name="connsiteY914" fmla="*/ 497361 h 6858000"/>
              <a:gd name="connsiteX915" fmla="*/ 2844845 w 7472601"/>
              <a:gd name="connsiteY915" fmla="*/ 127638 h 6858000"/>
              <a:gd name="connsiteX916" fmla="*/ 2867960 w 7472601"/>
              <a:gd name="connsiteY916" fmla="*/ 0 h 6858000"/>
              <a:gd name="connsiteX917" fmla="*/ 1057230 w 7472601"/>
              <a:gd name="connsiteY917" fmla="*/ 0 h 6858000"/>
              <a:gd name="connsiteX918" fmla="*/ 1111003 w 7472601"/>
              <a:gd name="connsiteY918" fmla="*/ 0 h 6858000"/>
              <a:gd name="connsiteX919" fmla="*/ 1125553 w 7472601"/>
              <a:gd name="connsiteY919" fmla="*/ 52588 h 6858000"/>
              <a:gd name="connsiteX920" fmla="*/ 1304276 w 7472601"/>
              <a:gd name="connsiteY920" fmla="*/ 476275 h 6858000"/>
              <a:gd name="connsiteX921" fmla="*/ 1492066 w 7472601"/>
              <a:gd name="connsiteY921" fmla="*/ 886333 h 6858000"/>
              <a:gd name="connsiteX922" fmla="*/ 1423698 w 7472601"/>
              <a:gd name="connsiteY922" fmla="*/ 710817 h 6858000"/>
              <a:gd name="connsiteX923" fmla="*/ 1357609 w 7472601"/>
              <a:gd name="connsiteY923" fmla="*/ 532892 h 6858000"/>
              <a:gd name="connsiteX924" fmla="*/ 1309550 w 7472601"/>
              <a:gd name="connsiteY924" fmla="*/ 374031 h 6858000"/>
              <a:gd name="connsiteX925" fmla="*/ 1193673 w 7472601"/>
              <a:gd name="connsiteY925" fmla="*/ 49533 h 6858000"/>
              <a:gd name="connsiteX926" fmla="*/ 1164391 w 7472601"/>
              <a:gd name="connsiteY926" fmla="*/ 0 h 6858000"/>
              <a:gd name="connsiteX927" fmla="*/ 1200666 w 7472601"/>
              <a:gd name="connsiteY927" fmla="*/ 0 h 6858000"/>
              <a:gd name="connsiteX928" fmla="*/ 1223408 w 7472601"/>
              <a:gd name="connsiteY928" fmla="*/ 38996 h 6858000"/>
              <a:gd name="connsiteX929" fmla="*/ 1339635 w 7472601"/>
              <a:gd name="connsiteY929" fmla="*/ 365517 h 6858000"/>
              <a:gd name="connsiteX930" fmla="*/ 1387469 w 7472601"/>
              <a:gd name="connsiteY930" fmla="*/ 523079 h 6858000"/>
              <a:gd name="connsiteX931" fmla="*/ 1452685 w 7472601"/>
              <a:gd name="connsiteY931" fmla="*/ 699806 h 6858000"/>
              <a:gd name="connsiteX932" fmla="*/ 1492092 w 7472601"/>
              <a:gd name="connsiteY932" fmla="*/ 800424 h 6858000"/>
              <a:gd name="connsiteX933" fmla="*/ 1455302 w 7472601"/>
              <a:gd name="connsiteY933" fmla="*/ 632913 h 6858000"/>
              <a:gd name="connsiteX934" fmla="*/ 1222336 w 7472601"/>
              <a:gd name="connsiteY934" fmla="*/ 9480 h 6858000"/>
              <a:gd name="connsiteX935" fmla="*/ 1214634 w 7472601"/>
              <a:gd name="connsiteY935" fmla="*/ 0 h 6858000"/>
              <a:gd name="connsiteX936" fmla="*/ 1289827 w 7472601"/>
              <a:gd name="connsiteY936" fmla="*/ 0 h 6858000"/>
              <a:gd name="connsiteX937" fmla="*/ 1321076 w 7472601"/>
              <a:gd name="connsiteY937" fmla="*/ 59722 h 6858000"/>
              <a:gd name="connsiteX938" fmla="*/ 1512579 w 7472601"/>
              <a:gd name="connsiteY938" fmla="*/ 626441 h 6858000"/>
              <a:gd name="connsiteX939" fmla="*/ 1506076 w 7472601"/>
              <a:gd name="connsiteY939" fmla="*/ 1089289 h 6858000"/>
              <a:gd name="connsiteX940" fmla="*/ 1486346 w 7472601"/>
              <a:gd name="connsiteY940" fmla="*/ 1079919 h 6858000"/>
              <a:gd name="connsiteX941" fmla="*/ 1070511 w 7472601"/>
              <a:gd name="connsiteY941" fmla="*/ 48609 h 6858000"/>
              <a:gd name="connsiteX942" fmla="*/ 1057230 w 7472601"/>
              <a:gd name="connsiteY942" fmla="*/ 0 h 6858000"/>
              <a:gd name="connsiteX943" fmla="*/ 43151 w 7472601"/>
              <a:gd name="connsiteY943" fmla="*/ 0 h 6858000"/>
              <a:gd name="connsiteX944" fmla="*/ 95283 w 7472601"/>
              <a:gd name="connsiteY944" fmla="*/ 0 h 6858000"/>
              <a:gd name="connsiteX945" fmla="*/ 300708 w 7472601"/>
              <a:gd name="connsiteY945" fmla="*/ 154571 h 6858000"/>
              <a:gd name="connsiteX946" fmla="*/ 530414 w 7472601"/>
              <a:gd name="connsiteY946" fmla="*/ 354673 h 6858000"/>
              <a:gd name="connsiteX947" fmla="*/ 333785 w 7472601"/>
              <a:gd name="connsiteY947" fmla="*/ 161564 h 6858000"/>
              <a:gd name="connsiteX948" fmla="*/ 147005 w 7472601"/>
              <a:gd name="connsiteY948" fmla="*/ 0 h 6858000"/>
              <a:gd name="connsiteX949" fmla="*/ 272509 w 7472601"/>
              <a:gd name="connsiteY949" fmla="*/ 0 h 6858000"/>
              <a:gd name="connsiteX950" fmla="*/ 326276 w 7472601"/>
              <a:gd name="connsiteY950" fmla="*/ 45847 h 6858000"/>
              <a:gd name="connsiteX951" fmla="*/ 823759 w 7472601"/>
              <a:gd name="connsiteY951" fmla="*/ 574145 h 6858000"/>
              <a:gd name="connsiteX952" fmla="*/ 811254 w 7472601"/>
              <a:gd name="connsiteY952" fmla="*/ 665546 h 6858000"/>
              <a:gd name="connsiteX953" fmla="*/ 154042 w 7472601"/>
              <a:gd name="connsiteY953" fmla="*/ 261522 h 6858000"/>
              <a:gd name="connsiteX954" fmla="*/ 13550 w 7472601"/>
              <a:gd name="connsiteY954" fmla="*/ 158423 h 6858000"/>
              <a:gd name="connsiteX955" fmla="*/ 0 w 7472601"/>
              <a:gd name="connsiteY955" fmla="*/ 146618 h 6858000"/>
              <a:gd name="connsiteX956" fmla="*/ 0 w 7472601"/>
              <a:gd name="connsiteY956" fmla="*/ 59161 h 6858000"/>
              <a:gd name="connsiteX957" fmla="*/ 45427 w 7472601"/>
              <a:gd name="connsiteY957" fmla="*/ 101078 h 6858000"/>
              <a:gd name="connsiteX958" fmla="*/ 630103 w 7472601"/>
              <a:gd name="connsiteY958" fmla="*/ 485885 h 6858000"/>
              <a:gd name="connsiteX959" fmla="*/ 532040 w 7472601"/>
              <a:gd name="connsiteY959" fmla="*/ 399359 h 6858000"/>
              <a:gd name="connsiteX960" fmla="*/ 517618 w 7472601"/>
              <a:gd name="connsiteY960" fmla="*/ 385726 h 6858000"/>
              <a:gd name="connsiteX961" fmla="*/ 285074 w 7472601"/>
              <a:gd name="connsiteY961" fmla="*/ 182755 h 6858000"/>
              <a:gd name="connsiteX962" fmla="*/ 43151 w 7472601"/>
              <a:gd name="connsiteY962"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17703 h 6858000"/>
              <a:gd name="connsiteX78" fmla="*/ 7467600 w 7472601"/>
              <a:gd name="connsiteY78" fmla="*/ 6163634 h 6858000"/>
              <a:gd name="connsiteX79" fmla="*/ 7448321 w 7472601"/>
              <a:gd name="connsiteY79" fmla="*/ 6190991 h 6858000"/>
              <a:gd name="connsiteX80" fmla="*/ 7467600 w 7472601"/>
              <a:gd name="connsiteY80" fmla="*/ 6221686 h 6858000"/>
              <a:gd name="connsiteX81" fmla="*/ 7467600 w 7472601"/>
              <a:gd name="connsiteY81" fmla="*/ 6334256 h 6858000"/>
              <a:gd name="connsiteX82" fmla="*/ 7454976 w 7472601"/>
              <a:gd name="connsiteY82" fmla="*/ 6318297 h 6858000"/>
              <a:gd name="connsiteX83" fmla="*/ 1456157 w 7472601"/>
              <a:gd name="connsiteY83" fmla="*/ 5371404 h 6858000"/>
              <a:gd name="connsiteX84" fmla="*/ 1244432 w 7472601"/>
              <a:gd name="connsiteY84" fmla="*/ 5385601 h 6858000"/>
              <a:gd name="connsiteX85" fmla="*/ 973990 w 7472601"/>
              <a:gd name="connsiteY85" fmla="*/ 5424940 h 6858000"/>
              <a:gd name="connsiteX86" fmla="*/ 1103809 w 7472601"/>
              <a:gd name="connsiteY86" fmla="*/ 5433720 h 6858000"/>
              <a:gd name="connsiteX87" fmla="*/ 1123454 w 7472601"/>
              <a:gd name="connsiteY87" fmla="*/ 5435727 h 6858000"/>
              <a:gd name="connsiteX88" fmla="*/ 1737017 w 7472601"/>
              <a:gd name="connsiteY88" fmla="*/ 5452183 h 6858000"/>
              <a:gd name="connsiteX89" fmla="*/ 1824397 w 7472601"/>
              <a:gd name="connsiteY89" fmla="*/ 5447757 h 6858000"/>
              <a:gd name="connsiteX90" fmla="*/ 2070059 w 7472601"/>
              <a:gd name="connsiteY90" fmla="*/ 5441660 h 6858000"/>
              <a:gd name="connsiteX91" fmla="*/ 1456157 w 7472601"/>
              <a:gd name="connsiteY91" fmla="*/ 5371404 h 6858000"/>
              <a:gd name="connsiteX92" fmla="*/ 4988186 w 7472601"/>
              <a:gd name="connsiteY92" fmla="*/ 5216467 h 6858000"/>
              <a:gd name="connsiteX93" fmla="*/ 4777334 w 7472601"/>
              <a:gd name="connsiteY93" fmla="*/ 5406072 h 6858000"/>
              <a:gd name="connsiteX94" fmla="*/ 4718341 w 7472601"/>
              <a:gd name="connsiteY94" fmla="*/ 5468043 h 6858000"/>
              <a:gd name="connsiteX95" fmla="*/ 4604655 w 7472601"/>
              <a:gd name="connsiteY95" fmla="*/ 5583434 h 6858000"/>
              <a:gd name="connsiteX96" fmla="*/ 4565074 w 7472601"/>
              <a:gd name="connsiteY96" fmla="*/ 5618550 h 6858000"/>
              <a:gd name="connsiteX97" fmla="*/ 4988186 w 7472601"/>
              <a:gd name="connsiteY97" fmla="*/ 5216467 h 6858000"/>
              <a:gd name="connsiteX98" fmla="*/ 4978032 w 7472601"/>
              <a:gd name="connsiteY98" fmla="*/ 5183809 h 6858000"/>
              <a:gd name="connsiteX99" fmla="*/ 4463413 w 7472601"/>
              <a:gd name="connsiteY99" fmla="*/ 5615162 h 6858000"/>
              <a:gd name="connsiteX100" fmla="*/ 4358134 w 7472601"/>
              <a:gd name="connsiteY100" fmla="*/ 5742791 h 6858000"/>
              <a:gd name="connsiteX101" fmla="*/ 4376219 w 7472601"/>
              <a:gd name="connsiteY101" fmla="*/ 5729027 h 6858000"/>
              <a:gd name="connsiteX102" fmla="*/ 4582340 w 7472601"/>
              <a:gd name="connsiteY102" fmla="*/ 5561037 h 6858000"/>
              <a:gd name="connsiteX103" fmla="*/ 4694684 w 7472601"/>
              <a:gd name="connsiteY103" fmla="*/ 5447098 h 6858000"/>
              <a:gd name="connsiteX104" fmla="*/ 4754123 w 7472601"/>
              <a:gd name="connsiteY104" fmla="*/ 5384643 h 6858000"/>
              <a:gd name="connsiteX105" fmla="*/ 4978032 w 7472601"/>
              <a:gd name="connsiteY105" fmla="*/ 5183809 h 6858000"/>
              <a:gd name="connsiteX106" fmla="*/ 1903353 w 7472601"/>
              <a:gd name="connsiteY106" fmla="*/ 5044827 h 6858000"/>
              <a:gd name="connsiteX107" fmla="*/ 1936931 w 7472601"/>
              <a:gd name="connsiteY107" fmla="*/ 5093954 h 6858000"/>
              <a:gd name="connsiteX108" fmla="*/ 2195868 w 7472601"/>
              <a:gd name="connsiteY108" fmla="*/ 5396574 h 6858000"/>
              <a:gd name="connsiteX109" fmla="*/ 2088852 w 7472601"/>
              <a:gd name="connsiteY109" fmla="*/ 5166123 h 6858000"/>
              <a:gd name="connsiteX110" fmla="*/ 1958241 w 7472601"/>
              <a:gd name="connsiteY110" fmla="*/ 5067955 h 6858000"/>
              <a:gd name="connsiteX111" fmla="*/ 1903353 w 7472601"/>
              <a:gd name="connsiteY111" fmla="*/ 5044827 h 6858000"/>
              <a:gd name="connsiteX112" fmla="*/ 1979378 w 7472601"/>
              <a:gd name="connsiteY112" fmla="*/ 4769504 h 6858000"/>
              <a:gd name="connsiteX113" fmla="*/ 2882120 w 7472601"/>
              <a:gd name="connsiteY113" fmla="*/ 5064547 h 6858000"/>
              <a:gd name="connsiteX114" fmla="*/ 2793103 w 7472601"/>
              <a:gd name="connsiteY114" fmla="*/ 5039699 h 6858000"/>
              <a:gd name="connsiteX115" fmla="*/ 2770041 w 7472601"/>
              <a:gd name="connsiteY115" fmla="*/ 5033634 h 6858000"/>
              <a:gd name="connsiteX116" fmla="*/ 1979378 w 7472601"/>
              <a:gd name="connsiteY116" fmla="*/ 4769504 h 6858000"/>
              <a:gd name="connsiteX117" fmla="*/ 1927410 w 7472601"/>
              <a:gd name="connsiteY117" fmla="*/ 4716164 h 6858000"/>
              <a:gd name="connsiteX118" fmla="*/ 1959587 w 7472601"/>
              <a:gd name="connsiteY118" fmla="*/ 4728849 h 6858000"/>
              <a:gd name="connsiteX119" fmla="*/ 2777707 w 7472601"/>
              <a:gd name="connsiteY119" fmla="*/ 5003991 h 6858000"/>
              <a:gd name="connsiteX120" fmla="*/ 2800768 w 7472601"/>
              <a:gd name="connsiteY120" fmla="*/ 5010056 h 6858000"/>
              <a:gd name="connsiteX121" fmla="*/ 2879408 w 7472601"/>
              <a:gd name="connsiteY121" fmla="*/ 5031590 h 6858000"/>
              <a:gd name="connsiteX122" fmla="*/ 2862295 w 7472601"/>
              <a:gd name="connsiteY122" fmla="*/ 5022958 h 6858000"/>
              <a:gd name="connsiteX123" fmla="*/ 2813343 w 7472601"/>
              <a:gd name="connsiteY123" fmla="*/ 4998369 h 6858000"/>
              <a:gd name="connsiteX124" fmla="*/ 2646245 w 7472601"/>
              <a:gd name="connsiteY124" fmla="*/ 4930999 h 6858000"/>
              <a:gd name="connsiteX125" fmla="*/ 1999243 w 7472601"/>
              <a:gd name="connsiteY125" fmla="*/ 4730524 h 6858000"/>
              <a:gd name="connsiteX126" fmla="*/ 1979527 w 7472601"/>
              <a:gd name="connsiteY126" fmla="*/ 4726651 h 6858000"/>
              <a:gd name="connsiteX127" fmla="*/ 1927410 w 7472601"/>
              <a:gd name="connsiteY127" fmla="*/ 4716164 h 6858000"/>
              <a:gd name="connsiteX128" fmla="*/ 1997014 w 7472601"/>
              <a:gd name="connsiteY128" fmla="*/ 4698007 h 6858000"/>
              <a:gd name="connsiteX129" fmla="*/ 2005458 w 7472601"/>
              <a:gd name="connsiteY129" fmla="*/ 4699540 h 6858000"/>
              <a:gd name="connsiteX130" fmla="*/ 2657186 w 7472601"/>
              <a:gd name="connsiteY130" fmla="*/ 4901687 h 6858000"/>
              <a:gd name="connsiteX131" fmla="*/ 2826662 w 7472601"/>
              <a:gd name="connsiteY131" fmla="*/ 4970362 h 6858000"/>
              <a:gd name="connsiteX132" fmla="*/ 2876100 w 7472601"/>
              <a:gd name="connsiteY132" fmla="*/ 4995397 h 6858000"/>
              <a:gd name="connsiteX133" fmla="*/ 3042600 w 7472601"/>
              <a:gd name="connsiteY133" fmla="*/ 5059532 h 6858000"/>
              <a:gd name="connsiteX134" fmla="*/ 1997014 w 7472601"/>
              <a:gd name="connsiteY134" fmla="*/ 4698007 h 6858000"/>
              <a:gd name="connsiteX135" fmla="*/ 2305292 w 7472601"/>
              <a:gd name="connsiteY135" fmla="*/ 4219492 h 6858000"/>
              <a:gd name="connsiteX136" fmla="*/ 3360922 w 7472601"/>
              <a:gd name="connsiteY136" fmla="*/ 4529373 h 6858000"/>
              <a:gd name="connsiteX137" fmla="*/ 3492420 w 7472601"/>
              <a:gd name="connsiteY137" fmla="*/ 4510145 h 6858000"/>
              <a:gd name="connsiteX138" fmla="*/ 3364086 w 7472601"/>
              <a:gd name="connsiteY138" fmla="*/ 4480340 h 6858000"/>
              <a:gd name="connsiteX139" fmla="*/ 3225818 w 7472601"/>
              <a:gd name="connsiteY139" fmla="*/ 4411822 h 6858000"/>
              <a:gd name="connsiteX140" fmla="*/ 3129696 w 7472601"/>
              <a:gd name="connsiteY140" fmla="*/ 4360704 h 6858000"/>
              <a:gd name="connsiteX141" fmla="*/ 2814545 w 7472601"/>
              <a:gd name="connsiteY141" fmla="*/ 4282955 h 6858000"/>
              <a:gd name="connsiteX142" fmla="*/ 2305292 w 7472601"/>
              <a:gd name="connsiteY142" fmla="*/ 4219492 h 6858000"/>
              <a:gd name="connsiteX143" fmla="*/ 2626982 w 7472601"/>
              <a:gd name="connsiteY143" fmla="*/ 4206450 h 6858000"/>
              <a:gd name="connsiteX144" fmla="*/ 2490617 w 7472601"/>
              <a:gd name="connsiteY144" fmla="*/ 4206951 h 6858000"/>
              <a:gd name="connsiteX145" fmla="*/ 2819869 w 7472601"/>
              <a:gd name="connsiteY145" fmla="*/ 4252936 h 6858000"/>
              <a:gd name="connsiteX146" fmla="*/ 3143018 w 7472601"/>
              <a:gd name="connsiteY146" fmla="*/ 4332698 h 6858000"/>
              <a:gd name="connsiteX147" fmla="*/ 3241520 w 7472601"/>
              <a:gd name="connsiteY147" fmla="*/ 4385112 h 6858000"/>
              <a:gd name="connsiteX148" fmla="*/ 3374575 w 7472601"/>
              <a:gd name="connsiteY148" fmla="*/ 4451517 h 6858000"/>
              <a:gd name="connsiteX149" fmla="*/ 3505221 w 7472601"/>
              <a:gd name="connsiteY149" fmla="*/ 4480757 h 6858000"/>
              <a:gd name="connsiteX150" fmla="*/ 2626982 w 7472601"/>
              <a:gd name="connsiteY150" fmla="*/ 4206450 h 6858000"/>
              <a:gd name="connsiteX151" fmla="*/ 1310106 w 7472601"/>
              <a:gd name="connsiteY151" fmla="*/ 3943217 h 6858000"/>
              <a:gd name="connsiteX152" fmla="*/ 854994 w 7472601"/>
              <a:gd name="connsiteY152" fmla="*/ 4399136 h 6858000"/>
              <a:gd name="connsiteX153" fmla="*/ 742462 w 7472601"/>
              <a:gd name="connsiteY153" fmla="*/ 4594648 h 6858000"/>
              <a:gd name="connsiteX154" fmla="*/ 820602 w 7472601"/>
              <a:gd name="connsiteY154" fmla="*/ 4485915 h 6858000"/>
              <a:gd name="connsiteX155" fmla="*/ 878295 w 7472601"/>
              <a:gd name="connsiteY155" fmla="*/ 4403594 h 6858000"/>
              <a:gd name="connsiteX156" fmla="*/ 1240607 w 7472601"/>
              <a:gd name="connsiteY156" fmla="*/ 4010401 h 6858000"/>
              <a:gd name="connsiteX157" fmla="*/ 1310106 w 7472601"/>
              <a:gd name="connsiteY157" fmla="*/ 3943217 h 6858000"/>
              <a:gd name="connsiteX158" fmla="*/ 1423113 w 7472601"/>
              <a:gd name="connsiteY158" fmla="*/ 3874565 h 6858000"/>
              <a:gd name="connsiteX159" fmla="*/ 1260565 w 7472601"/>
              <a:gd name="connsiteY159" fmla="*/ 4031982 h 6858000"/>
              <a:gd name="connsiteX160" fmla="*/ 901900 w 7472601"/>
              <a:gd name="connsiteY160" fmla="*/ 4421236 h 6858000"/>
              <a:gd name="connsiteX161" fmla="*/ 845044 w 7472601"/>
              <a:gd name="connsiteY161" fmla="*/ 4502436 h 6858000"/>
              <a:gd name="connsiteX162" fmla="*/ 685926 w 7472601"/>
              <a:gd name="connsiteY162" fmla="*/ 4703069 h 6858000"/>
              <a:gd name="connsiteX163" fmla="*/ 684248 w 7472601"/>
              <a:gd name="connsiteY163" fmla="*/ 4706721 h 6858000"/>
              <a:gd name="connsiteX164" fmla="*/ 1423113 w 7472601"/>
              <a:gd name="connsiteY164" fmla="*/ 3874565 h 6858000"/>
              <a:gd name="connsiteX165" fmla="*/ 3316479 w 7472601"/>
              <a:gd name="connsiteY165" fmla="*/ 3872136 h 6858000"/>
              <a:gd name="connsiteX166" fmla="*/ 3546806 w 7472601"/>
              <a:gd name="connsiteY166" fmla="*/ 4356139 h 6858000"/>
              <a:gd name="connsiteX167" fmla="*/ 3364433 w 7472601"/>
              <a:gd name="connsiteY167" fmla="*/ 3953121 h 6858000"/>
              <a:gd name="connsiteX168" fmla="*/ 3316479 w 7472601"/>
              <a:gd name="connsiteY168" fmla="*/ 3872136 h 6858000"/>
              <a:gd name="connsiteX169" fmla="*/ 3291335 w 7472601"/>
              <a:gd name="connsiteY169" fmla="*/ 3767420 h 6858000"/>
              <a:gd name="connsiteX170" fmla="*/ 3390805 w 7472601"/>
              <a:gd name="connsiteY170" fmla="*/ 3937163 h 6858000"/>
              <a:gd name="connsiteX171" fmla="*/ 3579062 w 7472601"/>
              <a:gd name="connsiteY171" fmla="*/ 4359040 h 6858000"/>
              <a:gd name="connsiteX172" fmla="*/ 3467355 w 7472601"/>
              <a:gd name="connsiteY172" fmla="*/ 3988130 h 6858000"/>
              <a:gd name="connsiteX173" fmla="*/ 3310753 w 7472601"/>
              <a:gd name="connsiteY173" fmla="*/ 3787140 h 6858000"/>
              <a:gd name="connsiteX174" fmla="*/ 3291335 w 7472601"/>
              <a:gd name="connsiteY174" fmla="*/ 3767420 h 6858000"/>
              <a:gd name="connsiteX175" fmla="*/ 1635889 w 7472601"/>
              <a:gd name="connsiteY175" fmla="*/ 3709494 h 6858000"/>
              <a:gd name="connsiteX176" fmla="*/ 1634800 w 7472601"/>
              <a:gd name="connsiteY176" fmla="*/ 3731111 h 6858000"/>
              <a:gd name="connsiteX177" fmla="*/ 1635889 w 7472601"/>
              <a:gd name="connsiteY177" fmla="*/ 3709494 h 6858000"/>
              <a:gd name="connsiteX178" fmla="*/ 1510397 w 7472601"/>
              <a:gd name="connsiteY178" fmla="*/ 3684705 h 6858000"/>
              <a:gd name="connsiteX179" fmla="*/ 1146550 w 7472601"/>
              <a:gd name="connsiteY179" fmla="*/ 3802012 h 6858000"/>
              <a:gd name="connsiteX180" fmla="*/ 698834 w 7472601"/>
              <a:gd name="connsiteY180" fmla="*/ 3952272 h 6858000"/>
              <a:gd name="connsiteX181" fmla="*/ 34256 w 7472601"/>
              <a:gd name="connsiteY181" fmla="*/ 4347603 h 6858000"/>
              <a:gd name="connsiteX182" fmla="*/ 527241 w 7472601"/>
              <a:gd name="connsiteY182" fmla="*/ 4065078 h 6858000"/>
              <a:gd name="connsiteX183" fmla="*/ 1510397 w 7472601"/>
              <a:gd name="connsiteY183" fmla="*/ 3684705 h 6858000"/>
              <a:gd name="connsiteX184" fmla="*/ 1313114 w 7472601"/>
              <a:gd name="connsiteY184" fmla="*/ 3655216 h 6858000"/>
              <a:gd name="connsiteX185" fmla="*/ 1109304 w 7472601"/>
              <a:gd name="connsiteY185" fmla="*/ 3669030 h 6858000"/>
              <a:gd name="connsiteX186" fmla="*/ 8129 w 7472601"/>
              <a:gd name="connsiteY186" fmla="*/ 4330519 h 6858000"/>
              <a:gd name="connsiteX187" fmla="*/ 687572 w 7472601"/>
              <a:gd name="connsiteY187" fmla="*/ 3925629 h 6858000"/>
              <a:gd name="connsiteX188" fmla="*/ 1138365 w 7472601"/>
              <a:gd name="connsiteY188" fmla="*/ 3774515 h 6858000"/>
              <a:gd name="connsiteX189" fmla="*/ 1505579 w 7472601"/>
              <a:gd name="connsiteY189" fmla="*/ 3655526 h 6858000"/>
              <a:gd name="connsiteX190" fmla="*/ 1313114 w 7472601"/>
              <a:gd name="connsiteY190" fmla="*/ 3655216 h 6858000"/>
              <a:gd name="connsiteX191" fmla="*/ 3655073 w 7472601"/>
              <a:gd name="connsiteY191" fmla="*/ 3650884 h 6858000"/>
              <a:gd name="connsiteX192" fmla="*/ 3989938 w 7472601"/>
              <a:gd name="connsiteY192" fmla="*/ 3991685 h 6858000"/>
              <a:gd name="connsiteX193" fmla="*/ 4393907 w 7472601"/>
              <a:gd name="connsiteY193" fmla="*/ 4261258 h 6858000"/>
              <a:gd name="connsiteX194" fmla="*/ 4648051 w 7472601"/>
              <a:gd name="connsiteY194" fmla="*/ 4374051 h 6858000"/>
              <a:gd name="connsiteX195" fmla="*/ 4383389 w 7472601"/>
              <a:gd name="connsiteY195" fmla="*/ 4184369 h 6858000"/>
              <a:gd name="connsiteX196" fmla="*/ 4165508 w 7472601"/>
              <a:gd name="connsiteY196" fmla="*/ 4035196 h 6858000"/>
              <a:gd name="connsiteX197" fmla="*/ 4068162 w 7472601"/>
              <a:gd name="connsiteY197" fmla="*/ 3953394 h 6858000"/>
              <a:gd name="connsiteX198" fmla="*/ 3981416 w 7472601"/>
              <a:gd name="connsiteY198" fmla="*/ 3880482 h 6858000"/>
              <a:gd name="connsiteX199" fmla="*/ 3800147 w 7472601"/>
              <a:gd name="connsiteY199" fmla="*/ 3749872 h 6858000"/>
              <a:gd name="connsiteX200" fmla="*/ 3655073 w 7472601"/>
              <a:gd name="connsiteY200" fmla="*/ 3650884 h 6858000"/>
              <a:gd name="connsiteX201" fmla="*/ 3670252 w 7472601"/>
              <a:gd name="connsiteY201" fmla="*/ 3622798 h 6858000"/>
              <a:gd name="connsiteX202" fmla="*/ 3817258 w 7472601"/>
              <a:gd name="connsiteY202" fmla="*/ 3723577 h 6858000"/>
              <a:gd name="connsiteX203" fmla="*/ 4000461 w 7472601"/>
              <a:gd name="connsiteY203" fmla="*/ 3855966 h 6858000"/>
              <a:gd name="connsiteX204" fmla="*/ 4088180 w 7472601"/>
              <a:gd name="connsiteY204" fmla="*/ 3929774 h 6858000"/>
              <a:gd name="connsiteX205" fmla="*/ 4184555 w 7472601"/>
              <a:gd name="connsiteY205" fmla="*/ 4010683 h 6858000"/>
              <a:gd name="connsiteX206" fmla="*/ 4399563 w 7472601"/>
              <a:gd name="connsiteY206" fmla="*/ 4158106 h 6858000"/>
              <a:gd name="connsiteX207" fmla="*/ 4684469 w 7472601"/>
              <a:gd name="connsiteY207" fmla="*/ 4364680 h 6858000"/>
              <a:gd name="connsiteX208" fmla="*/ 4690271 w 7472601"/>
              <a:gd name="connsiteY208" fmla="*/ 4370034 h 6858000"/>
              <a:gd name="connsiteX209" fmla="*/ 4136093 w 7472601"/>
              <a:gd name="connsiteY209" fmla="*/ 3858466 h 6858000"/>
              <a:gd name="connsiteX210" fmla="*/ 3670252 w 7472601"/>
              <a:gd name="connsiteY210" fmla="*/ 3622798 h 6858000"/>
              <a:gd name="connsiteX211" fmla="*/ 4440129 w 7472601"/>
              <a:gd name="connsiteY211" fmla="*/ 3448571 h 6858000"/>
              <a:gd name="connsiteX212" fmla="*/ 4856525 w 7472601"/>
              <a:gd name="connsiteY212" fmla="*/ 3915351 h 6858000"/>
              <a:gd name="connsiteX213" fmla="*/ 5059055 w 7472601"/>
              <a:gd name="connsiteY213" fmla="*/ 4108918 h 6858000"/>
              <a:gd name="connsiteX214" fmla="*/ 5290070 w 7472601"/>
              <a:gd name="connsiteY214" fmla="*/ 4263619 h 6858000"/>
              <a:gd name="connsiteX215" fmla="*/ 4834991 w 7472601"/>
              <a:gd name="connsiteY215" fmla="*/ 3830985 h 6858000"/>
              <a:gd name="connsiteX216" fmla="*/ 4440129 w 7472601"/>
              <a:gd name="connsiteY216" fmla="*/ 3448571 h 6858000"/>
              <a:gd name="connsiteX217" fmla="*/ 4441737 w 7472601"/>
              <a:gd name="connsiteY217" fmla="*/ 3399734 h 6858000"/>
              <a:gd name="connsiteX218" fmla="*/ 4431236 w 7472601"/>
              <a:gd name="connsiteY218" fmla="*/ 3400954 h 6858000"/>
              <a:gd name="connsiteX219" fmla="*/ 4557150 w 7472601"/>
              <a:gd name="connsiteY219" fmla="*/ 3510023 h 6858000"/>
              <a:gd name="connsiteX220" fmla="*/ 4856936 w 7472601"/>
              <a:gd name="connsiteY220" fmla="*/ 3809146 h 6858000"/>
              <a:gd name="connsiteX221" fmla="*/ 5111996 w 7472601"/>
              <a:gd name="connsiteY221" fmla="*/ 4065759 h 6858000"/>
              <a:gd name="connsiteX222" fmla="*/ 5388878 w 7472601"/>
              <a:gd name="connsiteY222" fmla="*/ 4300185 h 6858000"/>
              <a:gd name="connsiteX223" fmla="*/ 5425556 w 7472601"/>
              <a:gd name="connsiteY223" fmla="*/ 4308967 h 6858000"/>
              <a:gd name="connsiteX224" fmla="*/ 4943646 w 7472601"/>
              <a:gd name="connsiteY224" fmla="*/ 3822916 h 6858000"/>
              <a:gd name="connsiteX225" fmla="*/ 4594837 w 7472601"/>
              <a:gd name="connsiteY225" fmla="*/ 3532274 h 6858000"/>
              <a:gd name="connsiteX226" fmla="*/ 4441737 w 7472601"/>
              <a:gd name="connsiteY226" fmla="*/ 3399734 h 6858000"/>
              <a:gd name="connsiteX227" fmla="*/ 5425834 w 7472601"/>
              <a:gd name="connsiteY227" fmla="*/ 3162785 h 6858000"/>
              <a:gd name="connsiteX228" fmla="*/ 5401644 w 7472601"/>
              <a:gd name="connsiteY228" fmla="*/ 3617847 h 6858000"/>
              <a:gd name="connsiteX229" fmla="*/ 5467256 w 7472601"/>
              <a:gd name="connsiteY229" fmla="*/ 4175494 h 6858000"/>
              <a:gd name="connsiteX230" fmla="*/ 5448069 w 7472601"/>
              <a:gd name="connsiteY230" fmla="*/ 3567554 h 6858000"/>
              <a:gd name="connsiteX231" fmla="*/ 5425834 w 7472601"/>
              <a:gd name="connsiteY231" fmla="*/ 3162785 h 6858000"/>
              <a:gd name="connsiteX232" fmla="*/ 1318687 w 7472601"/>
              <a:gd name="connsiteY232" fmla="*/ 3113840 h 6858000"/>
              <a:gd name="connsiteX233" fmla="*/ 1066793 w 7472601"/>
              <a:gd name="connsiteY233" fmla="*/ 3212171 h 6858000"/>
              <a:gd name="connsiteX234" fmla="*/ 993319 w 7472601"/>
              <a:gd name="connsiteY234" fmla="*/ 3247648 h 6858000"/>
              <a:gd name="connsiteX235" fmla="*/ 853081 w 7472601"/>
              <a:gd name="connsiteY235" fmla="*/ 3312410 h 6858000"/>
              <a:gd name="connsiteX236" fmla="*/ 805957 w 7472601"/>
              <a:gd name="connsiteY236" fmla="*/ 3330443 h 6858000"/>
              <a:gd name="connsiteX237" fmla="*/ 1318687 w 7472601"/>
              <a:gd name="connsiteY237" fmla="*/ 3113840 h 6858000"/>
              <a:gd name="connsiteX238" fmla="*/ 5453702 w 7472601"/>
              <a:gd name="connsiteY238" fmla="*/ 3090882 h 6858000"/>
              <a:gd name="connsiteX239" fmla="*/ 5480135 w 7472601"/>
              <a:gd name="connsiteY239" fmla="*/ 3565802 h 6858000"/>
              <a:gd name="connsiteX240" fmla="*/ 5499023 w 7472601"/>
              <a:gd name="connsiteY240" fmla="*/ 4166310 h 6858000"/>
              <a:gd name="connsiteX241" fmla="*/ 5547022 w 7472601"/>
              <a:gd name="connsiteY241" fmla="*/ 3607838 h 6858000"/>
              <a:gd name="connsiteX242" fmla="*/ 5515964 w 7472601"/>
              <a:gd name="connsiteY242" fmla="*/ 3378541 h 6858000"/>
              <a:gd name="connsiteX243" fmla="*/ 5453702 w 7472601"/>
              <a:gd name="connsiteY243" fmla="*/ 3090882 h 6858000"/>
              <a:gd name="connsiteX244" fmla="*/ 1238695 w 7472601"/>
              <a:gd name="connsiteY244" fmla="*/ 3076820 h 6858000"/>
              <a:gd name="connsiteX245" fmla="*/ 716371 w 7472601"/>
              <a:gd name="connsiteY245" fmla="*/ 3293249 h 6858000"/>
              <a:gd name="connsiteX246" fmla="*/ 579522 w 7472601"/>
              <a:gd name="connsiteY246" fmla="*/ 3371759 h 6858000"/>
              <a:gd name="connsiteX247" fmla="*/ 600288 w 7472601"/>
              <a:gd name="connsiteY247" fmla="*/ 3365555 h 6858000"/>
              <a:gd name="connsiteX248" fmla="*/ 840692 w 7472601"/>
              <a:gd name="connsiteY248" fmla="*/ 3284921 h 6858000"/>
              <a:gd name="connsiteX249" fmla="*/ 979248 w 7472601"/>
              <a:gd name="connsiteY249" fmla="*/ 3221003 h 6858000"/>
              <a:gd name="connsiteX250" fmla="*/ 1053282 w 7472601"/>
              <a:gd name="connsiteY250" fmla="*/ 3185247 h 6858000"/>
              <a:gd name="connsiteX251" fmla="*/ 1320603 w 7472601"/>
              <a:gd name="connsiteY251" fmla="*/ 3081281 h 6858000"/>
              <a:gd name="connsiteX252" fmla="*/ 1238695 w 7472601"/>
              <a:gd name="connsiteY252" fmla="*/ 3076820 h 6858000"/>
              <a:gd name="connsiteX253" fmla="*/ 5425627 w 7472601"/>
              <a:gd name="connsiteY253" fmla="*/ 2954192 h 6858000"/>
              <a:gd name="connsiteX254" fmla="*/ 5470770 w 7472601"/>
              <a:gd name="connsiteY254" fmla="*/ 3005435 h 6858000"/>
              <a:gd name="connsiteX255" fmla="*/ 5519779 w 7472601"/>
              <a:gd name="connsiteY255" fmla="*/ 4359223 h 6858000"/>
              <a:gd name="connsiteX256" fmla="*/ 5520293 w 7472601"/>
              <a:gd name="connsiteY256" fmla="*/ 4360602 h 6858000"/>
              <a:gd name="connsiteX257" fmla="*/ 5767221 w 7472601"/>
              <a:gd name="connsiteY257" fmla="*/ 4665564 h 6858000"/>
              <a:gd name="connsiteX258" fmla="*/ 6937169 w 7472601"/>
              <a:gd name="connsiteY258" fmla="*/ 4815941 h 6858000"/>
              <a:gd name="connsiteX259" fmla="*/ 6953922 w 7472601"/>
              <a:gd name="connsiteY259" fmla="*/ 4890068 h 6858000"/>
              <a:gd name="connsiteX260" fmla="*/ 6071359 w 7472601"/>
              <a:gd name="connsiteY260" fmla="*/ 4770770 h 6858000"/>
              <a:gd name="connsiteX261" fmla="*/ 6038839 w 7472601"/>
              <a:gd name="connsiteY261" fmla="*/ 4764474 h 6858000"/>
              <a:gd name="connsiteX262" fmla="*/ 6038706 w 7472601"/>
              <a:gd name="connsiteY262" fmla="*/ 4763847 h 6858000"/>
              <a:gd name="connsiteX263" fmla="*/ 6037784 w 7472601"/>
              <a:gd name="connsiteY263" fmla="*/ 4764270 h 6858000"/>
              <a:gd name="connsiteX264" fmla="*/ 6038839 w 7472601"/>
              <a:gd name="connsiteY264" fmla="*/ 4764474 h 6858000"/>
              <a:gd name="connsiteX265" fmla="*/ 6040338 w 7472601"/>
              <a:gd name="connsiteY265" fmla="*/ 4771418 h 6858000"/>
              <a:gd name="connsiteX266" fmla="*/ 6024488 w 7472601"/>
              <a:gd name="connsiteY266" fmla="*/ 4809903 h 6858000"/>
              <a:gd name="connsiteX267" fmla="*/ 5599771 w 7472601"/>
              <a:gd name="connsiteY267" fmla="*/ 5509652 h 6858000"/>
              <a:gd name="connsiteX268" fmla="*/ 5548843 w 7472601"/>
              <a:gd name="connsiteY268" fmla="*/ 5563845 h 6858000"/>
              <a:gd name="connsiteX269" fmla="*/ 5940952 w 7472601"/>
              <a:gd name="connsiteY269" fmla="*/ 6250028 h 6858000"/>
              <a:gd name="connsiteX270" fmla="*/ 6043441 w 7472601"/>
              <a:gd name="connsiteY270" fmla="*/ 6665847 h 6858000"/>
              <a:gd name="connsiteX271" fmla="*/ 6093432 w 7472601"/>
              <a:gd name="connsiteY271" fmla="*/ 6858000 h 6858000"/>
              <a:gd name="connsiteX272" fmla="*/ 6034344 w 7472601"/>
              <a:gd name="connsiteY272" fmla="*/ 6858000 h 6858000"/>
              <a:gd name="connsiteX273" fmla="*/ 6026679 w 7472601"/>
              <a:gd name="connsiteY273" fmla="*/ 6836959 h 6858000"/>
              <a:gd name="connsiteX274" fmla="*/ 5800441 w 7472601"/>
              <a:gd name="connsiteY274" fmla="*/ 6335286 h 6858000"/>
              <a:gd name="connsiteX275" fmla="*/ 5526562 w 7472601"/>
              <a:gd name="connsiteY275" fmla="*/ 5705388 h 6858000"/>
              <a:gd name="connsiteX276" fmla="*/ 5519640 w 7472601"/>
              <a:gd name="connsiteY276" fmla="*/ 5683774 h 6858000"/>
              <a:gd name="connsiteX277" fmla="*/ 5844559 w 7472601"/>
              <a:gd name="connsiteY277" fmla="*/ 6553349 h 6858000"/>
              <a:gd name="connsiteX278" fmla="*/ 5975994 w 7472601"/>
              <a:gd name="connsiteY278" fmla="*/ 6858000 h 6858000"/>
              <a:gd name="connsiteX279" fmla="*/ 5898547 w 7472601"/>
              <a:gd name="connsiteY279" fmla="*/ 6858000 h 6858000"/>
              <a:gd name="connsiteX280" fmla="*/ 5682041 w 7472601"/>
              <a:gd name="connsiteY280" fmla="*/ 6355860 h 6858000"/>
              <a:gd name="connsiteX281" fmla="*/ 5461758 w 7472601"/>
              <a:gd name="connsiteY281" fmla="*/ 5820220 h 6858000"/>
              <a:gd name="connsiteX282" fmla="*/ 5237282 w 7472601"/>
              <a:gd name="connsiteY282" fmla="*/ 6579086 h 6858000"/>
              <a:gd name="connsiteX283" fmla="*/ 5115009 w 7472601"/>
              <a:gd name="connsiteY283" fmla="*/ 6858000 h 6858000"/>
              <a:gd name="connsiteX284" fmla="*/ 5028074 w 7472601"/>
              <a:gd name="connsiteY284" fmla="*/ 6858000 h 6858000"/>
              <a:gd name="connsiteX285" fmla="*/ 5079508 w 7472601"/>
              <a:gd name="connsiteY285" fmla="*/ 6749074 h 6858000"/>
              <a:gd name="connsiteX286" fmla="*/ 5371846 w 7472601"/>
              <a:gd name="connsiteY286" fmla="*/ 5924413 h 6858000"/>
              <a:gd name="connsiteX287" fmla="*/ 5270512 w 7472601"/>
              <a:gd name="connsiteY287" fmla="*/ 6138975 h 6858000"/>
              <a:gd name="connsiteX288" fmla="*/ 5062409 w 7472601"/>
              <a:gd name="connsiteY288" fmla="*/ 6653544 h 6858000"/>
              <a:gd name="connsiteX289" fmla="*/ 5036628 w 7472601"/>
              <a:gd name="connsiteY289" fmla="*/ 6754247 h 6858000"/>
              <a:gd name="connsiteX290" fmla="*/ 5009112 w 7472601"/>
              <a:gd name="connsiteY290" fmla="*/ 6858000 h 6858000"/>
              <a:gd name="connsiteX291" fmla="*/ 4976679 w 7472601"/>
              <a:gd name="connsiteY291" fmla="*/ 6858000 h 6858000"/>
              <a:gd name="connsiteX292" fmla="*/ 5006537 w 7472601"/>
              <a:gd name="connsiteY292" fmla="*/ 6747068 h 6858000"/>
              <a:gd name="connsiteX293" fmla="*/ 5032723 w 7472601"/>
              <a:gd name="connsiteY293" fmla="*/ 6644957 h 6858000"/>
              <a:gd name="connsiteX294" fmla="*/ 5242949 w 7472601"/>
              <a:gd name="connsiteY294" fmla="*/ 6125175 h 6858000"/>
              <a:gd name="connsiteX295" fmla="*/ 5286321 w 7472601"/>
              <a:gd name="connsiteY295" fmla="*/ 6033555 h 6858000"/>
              <a:gd name="connsiteX296" fmla="*/ 5008210 w 7472601"/>
              <a:gd name="connsiteY296" fmla="*/ 6649194 h 6858000"/>
              <a:gd name="connsiteX297" fmla="*/ 4986321 w 7472601"/>
              <a:gd name="connsiteY297" fmla="*/ 6765687 h 6858000"/>
              <a:gd name="connsiteX298" fmla="*/ 4973474 w 7472601"/>
              <a:gd name="connsiteY298" fmla="*/ 6858000 h 6858000"/>
              <a:gd name="connsiteX299" fmla="*/ 4907178 w 7472601"/>
              <a:gd name="connsiteY299" fmla="*/ 6858000 h 6858000"/>
              <a:gd name="connsiteX300" fmla="*/ 4910810 w 7472601"/>
              <a:gd name="connsiteY300" fmla="*/ 6829660 h 6858000"/>
              <a:gd name="connsiteX301" fmla="*/ 4987461 w 7472601"/>
              <a:gd name="connsiteY301" fmla="*/ 6432994 h 6858000"/>
              <a:gd name="connsiteX302" fmla="*/ 5179262 w 7472601"/>
              <a:gd name="connsiteY302" fmla="*/ 6035044 h 6858000"/>
              <a:gd name="connsiteX303" fmla="*/ 4689678 w 7472601"/>
              <a:gd name="connsiteY303" fmla="*/ 6440241 h 6858000"/>
              <a:gd name="connsiteX304" fmla="*/ 4477543 w 7472601"/>
              <a:gd name="connsiteY304" fmla="*/ 6674836 h 6858000"/>
              <a:gd name="connsiteX305" fmla="*/ 4329957 w 7472601"/>
              <a:gd name="connsiteY305" fmla="*/ 6858000 h 6858000"/>
              <a:gd name="connsiteX306" fmla="*/ 4218595 w 7472601"/>
              <a:gd name="connsiteY306" fmla="*/ 6858000 h 6858000"/>
              <a:gd name="connsiteX307" fmla="*/ 4368888 w 7472601"/>
              <a:gd name="connsiteY307" fmla="*/ 6668412 h 6858000"/>
              <a:gd name="connsiteX308" fmla="*/ 4563091 w 7472601"/>
              <a:gd name="connsiteY308" fmla="*/ 6442508 h 6858000"/>
              <a:gd name="connsiteX309" fmla="*/ 5387324 w 7472601"/>
              <a:gd name="connsiteY309" fmla="*/ 5705830 h 6858000"/>
              <a:gd name="connsiteX310" fmla="*/ 5073620 w 7472601"/>
              <a:gd name="connsiteY310" fmla="*/ 5955437 h 6858000"/>
              <a:gd name="connsiteX311" fmla="*/ 4689789 w 7472601"/>
              <a:gd name="connsiteY311" fmla="*/ 6268382 h 6858000"/>
              <a:gd name="connsiteX312" fmla="*/ 4418722 w 7472601"/>
              <a:gd name="connsiteY312" fmla="*/ 6570886 h 6858000"/>
              <a:gd name="connsiteX313" fmla="*/ 4214944 w 7472601"/>
              <a:gd name="connsiteY313" fmla="*/ 6858000 h 6858000"/>
              <a:gd name="connsiteX314" fmla="*/ 4177898 w 7472601"/>
              <a:gd name="connsiteY314" fmla="*/ 6858000 h 6858000"/>
              <a:gd name="connsiteX315" fmla="*/ 4391597 w 7472601"/>
              <a:gd name="connsiteY315" fmla="*/ 6556370 h 6858000"/>
              <a:gd name="connsiteX316" fmla="*/ 4668889 w 7472601"/>
              <a:gd name="connsiteY316" fmla="*/ 6246399 h 6858000"/>
              <a:gd name="connsiteX317" fmla="*/ 5055427 w 7472601"/>
              <a:gd name="connsiteY317" fmla="*/ 5931476 h 6858000"/>
              <a:gd name="connsiteX318" fmla="*/ 5371814 w 7472601"/>
              <a:gd name="connsiteY318" fmla="*/ 5678975 h 6858000"/>
              <a:gd name="connsiteX319" fmla="*/ 4987918 w 7472601"/>
              <a:gd name="connsiteY319" fmla="*/ 5838701 h 6858000"/>
              <a:gd name="connsiteX320" fmla="*/ 4317146 w 7472601"/>
              <a:gd name="connsiteY320" fmla="*/ 6587716 h 6858000"/>
              <a:gd name="connsiteX321" fmla="*/ 4171627 w 7472601"/>
              <a:gd name="connsiteY321" fmla="*/ 6858000 h 6858000"/>
              <a:gd name="connsiteX322" fmla="*/ 4081585 w 7472601"/>
              <a:gd name="connsiteY322" fmla="*/ 6858000 h 6858000"/>
              <a:gd name="connsiteX323" fmla="*/ 4238603 w 7472601"/>
              <a:gd name="connsiteY323" fmla="*/ 6559341 h 6858000"/>
              <a:gd name="connsiteX324" fmla="*/ 4778333 w 7472601"/>
              <a:gd name="connsiteY324" fmla="*/ 5873626 h 6858000"/>
              <a:gd name="connsiteX325" fmla="*/ 5414185 w 7472601"/>
              <a:gd name="connsiteY325" fmla="*/ 5573882 h 6858000"/>
              <a:gd name="connsiteX326" fmla="*/ 5959648 w 7472601"/>
              <a:gd name="connsiteY326" fmla="*/ 4760797 h 6858000"/>
              <a:gd name="connsiteX327" fmla="*/ 5355019 w 7472601"/>
              <a:gd name="connsiteY327" fmla="*/ 4734672 h 6858000"/>
              <a:gd name="connsiteX328" fmla="*/ 5083565 w 7472601"/>
              <a:gd name="connsiteY328" fmla="*/ 5179121 h 6858000"/>
              <a:gd name="connsiteX329" fmla="*/ 4713577 w 7472601"/>
              <a:gd name="connsiteY329" fmla="*/ 5616803 h 6858000"/>
              <a:gd name="connsiteX330" fmla="*/ 3989559 w 7472601"/>
              <a:gd name="connsiteY330" fmla="*/ 6145945 h 6858000"/>
              <a:gd name="connsiteX331" fmla="*/ 3939824 w 7472601"/>
              <a:gd name="connsiteY331" fmla="*/ 6066900 h 6858000"/>
              <a:gd name="connsiteX332" fmla="*/ 4584537 w 7472601"/>
              <a:gd name="connsiteY332" fmla="*/ 5324826 h 6858000"/>
              <a:gd name="connsiteX333" fmla="*/ 5037105 w 7472601"/>
              <a:gd name="connsiteY333" fmla="*/ 5088765 h 6858000"/>
              <a:gd name="connsiteX334" fmla="*/ 5039930 w 7472601"/>
              <a:gd name="connsiteY334" fmla="*/ 5089585 h 6858000"/>
              <a:gd name="connsiteX335" fmla="*/ 5263764 w 7472601"/>
              <a:gd name="connsiteY335" fmla="*/ 4735525 h 6858000"/>
              <a:gd name="connsiteX336" fmla="*/ 4086300 w 7472601"/>
              <a:gd name="connsiteY336" fmla="*/ 4884599 h 6858000"/>
              <a:gd name="connsiteX337" fmla="*/ 4085485 w 7472601"/>
              <a:gd name="connsiteY337" fmla="*/ 4899070 h 6858000"/>
              <a:gd name="connsiteX338" fmla="*/ 3871915 w 7472601"/>
              <a:gd name="connsiteY338" fmla="*/ 5253645 h 6858000"/>
              <a:gd name="connsiteX339" fmla="*/ 3799374 w 7472601"/>
              <a:gd name="connsiteY339" fmla="*/ 5466127 h 6858000"/>
              <a:gd name="connsiteX340" fmla="*/ 3498850 w 7472601"/>
              <a:gd name="connsiteY340" fmla="*/ 6661888 h 6858000"/>
              <a:gd name="connsiteX341" fmla="*/ 3399216 w 7472601"/>
              <a:gd name="connsiteY341" fmla="*/ 6858000 h 6858000"/>
              <a:gd name="connsiteX342" fmla="*/ 3303688 w 7472601"/>
              <a:gd name="connsiteY342" fmla="*/ 6858000 h 6858000"/>
              <a:gd name="connsiteX343" fmla="*/ 3391774 w 7472601"/>
              <a:gd name="connsiteY343" fmla="*/ 6697181 h 6858000"/>
              <a:gd name="connsiteX344" fmla="*/ 3735540 w 7472601"/>
              <a:gd name="connsiteY344" fmla="*/ 5546923 h 6858000"/>
              <a:gd name="connsiteX345" fmla="*/ 3729438 w 7472601"/>
              <a:gd name="connsiteY345" fmla="*/ 5569058 h 6858000"/>
              <a:gd name="connsiteX346" fmla="*/ 3707782 w 7472601"/>
              <a:gd name="connsiteY346" fmla="*/ 5644908 h 6858000"/>
              <a:gd name="connsiteX347" fmla="*/ 3583827 w 7472601"/>
              <a:gd name="connsiteY347" fmla="*/ 6039215 h 6858000"/>
              <a:gd name="connsiteX348" fmla="*/ 3547861 w 7472601"/>
              <a:gd name="connsiteY348" fmla="*/ 6129609 h 6858000"/>
              <a:gd name="connsiteX349" fmla="*/ 3490905 w 7472601"/>
              <a:gd name="connsiteY349" fmla="*/ 6277660 h 6858000"/>
              <a:gd name="connsiteX350" fmla="*/ 3455859 w 7472601"/>
              <a:gd name="connsiteY350" fmla="*/ 6391301 h 6858000"/>
              <a:gd name="connsiteX351" fmla="*/ 3429112 w 7472601"/>
              <a:gd name="connsiteY351" fmla="*/ 6479469 h 6858000"/>
              <a:gd name="connsiteX352" fmla="*/ 3304862 w 7472601"/>
              <a:gd name="connsiteY352" fmla="*/ 6796476 h 6858000"/>
              <a:gd name="connsiteX353" fmla="*/ 3276071 w 7472601"/>
              <a:gd name="connsiteY353" fmla="*/ 6858000 h 6858000"/>
              <a:gd name="connsiteX354" fmla="*/ 3240805 w 7472601"/>
              <a:gd name="connsiteY354" fmla="*/ 6858000 h 6858000"/>
              <a:gd name="connsiteX355" fmla="*/ 3275917 w 7472601"/>
              <a:gd name="connsiteY355" fmla="*/ 6783192 h 6858000"/>
              <a:gd name="connsiteX356" fmla="*/ 3399358 w 7472601"/>
              <a:gd name="connsiteY356" fmla="*/ 6469011 h 6858000"/>
              <a:gd name="connsiteX357" fmla="*/ 3425650 w 7472601"/>
              <a:gd name="connsiteY357" fmla="*/ 6381333 h 6858000"/>
              <a:gd name="connsiteX358" fmla="*/ 3460661 w 7472601"/>
              <a:gd name="connsiteY358" fmla="*/ 6266763 h 6858000"/>
              <a:gd name="connsiteX359" fmla="*/ 3518021 w 7472601"/>
              <a:gd name="connsiteY359" fmla="*/ 6117298 h 6858000"/>
              <a:gd name="connsiteX360" fmla="*/ 3554035 w 7472601"/>
              <a:gd name="connsiteY360" fmla="*/ 6027832 h 6858000"/>
              <a:gd name="connsiteX361" fmla="*/ 3677174 w 7472601"/>
              <a:gd name="connsiteY361" fmla="*/ 5636351 h 6858000"/>
              <a:gd name="connsiteX362" fmla="*/ 3698819 w 7472601"/>
              <a:gd name="connsiteY362" fmla="*/ 5560503 h 6858000"/>
              <a:gd name="connsiteX363" fmla="*/ 3702094 w 7472601"/>
              <a:gd name="connsiteY363" fmla="*/ 5549194 h 6858000"/>
              <a:gd name="connsiteX364" fmla="*/ 3398355 w 7472601"/>
              <a:gd name="connsiteY364" fmla="*/ 6094603 h 6858000"/>
              <a:gd name="connsiteX365" fmla="*/ 3193941 w 7472601"/>
              <a:gd name="connsiteY365" fmla="*/ 6798775 h 6858000"/>
              <a:gd name="connsiteX366" fmla="*/ 3184140 w 7472601"/>
              <a:gd name="connsiteY366" fmla="*/ 6858000 h 6858000"/>
              <a:gd name="connsiteX367" fmla="*/ 3099978 w 7472601"/>
              <a:gd name="connsiteY367" fmla="*/ 6858000 h 6858000"/>
              <a:gd name="connsiteX368" fmla="*/ 3101556 w 7472601"/>
              <a:gd name="connsiteY368" fmla="*/ 6843337 h 6858000"/>
              <a:gd name="connsiteX369" fmla="*/ 3370162 w 7472601"/>
              <a:gd name="connsiteY369" fmla="*/ 5785550 h 6858000"/>
              <a:gd name="connsiteX370" fmla="*/ 3746477 w 7472601"/>
              <a:gd name="connsiteY370" fmla="*/ 5377889 h 6858000"/>
              <a:gd name="connsiteX371" fmla="*/ 3863399 w 7472601"/>
              <a:gd name="connsiteY371" fmla="*/ 5087257 h 6858000"/>
              <a:gd name="connsiteX372" fmla="*/ 3968712 w 7472601"/>
              <a:gd name="connsiteY372" fmla="*/ 4913989 h 6858000"/>
              <a:gd name="connsiteX373" fmla="*/ 2792390 w 7472601"/>
              <a:gd name="connsiteY373" fmla="*/ 5382974 h 6858000"/>
              <a:gd name="connsiteX374" fmla="*/ 2714982 w 7472601"/>
              <a:gd name="connsiteY374" fmla="*/ 5427051 h 6858000"/>
              <a:gd name="connsiteX375" fmla="*/ 2813361 w 7472601"/>
              <a:gd name="connsiteY375" fmla="*/ 6023912 h 6858000"/>
              <a:gd name="connsiteX376" fmla="*/ 2688430 w 7472601"/>
              <a:gd name="connsiteY376" fmla="*/ 6801564 h 6858000"/>
              <a:gd name="connsiteX377" fmla="*/ 2629626 w 7472601"/>
              <a:gd name="connsiteY377" fmla="*/ 6763394 h 6858000"/>
              <a:gd name="connsiteX378" fmla="*/ 2565328 w 7472601"/>
              <a:gd name="connsiteY378" fmla="*/ 5516399 h 6858000"/>
              <a:gd name="connsiteX379" fmla="*/ 1922999 w 7472601"/>
              <a:gd name="connsiteY379" fmla="*/ 5980343 h 6858000"/>
              <a:gd name="connsiteX380" fmla="*/ 1950261 w 7472601"/>
              <a:gd name="connsiteY380" fmla="*/ 6405858 h 6858000"/>
              <a:gd name="connsiteX381" fmla="*/ 2365554 w 7472601"/>
              <a:gd name="connsiteY381" fmla="*/ 6759107 h 6858000"/>
              <a:gd name="connsiteX382" fmla="*/ 2424142 w 7472601"/>
              <a:gd name="connsiteY382" fmla="*/ 6858000 h 6858000"/>
              <a:gd name="connsiteX383" fmla="*/ 2395994 w 7472601"/>
              <a:gd name="connsiteY383" fmla="*/ 6858000 h 6858000"/>
              <a:gd name="connsiteX384" fmla="*/ 2392863 w 7472601"/>
              <a:gd name="connsiteY384" fmla="*/ 6852964 h 6858000"/>
              <a:gd name="connsiteX385" fmla="*/ 2017589 w 7472601"/>
              <a:gd name="connsiteY385" fmla="*/ 6493982 h 6858000"/>
              <a:gd name="connsiteX386" fmla="*/ 2147336 w 7472601"/>
              <a:gd name="connsiteY386" fmla="*/ 6594052 h 6858000"/>
              <a:gd name="connsiteX387" fmla="*/ 2207047 w 7472601"/>
              <a:gd name="connsiteY387" fmla="*/ 6654540 h 6858000"/>
              <a:gd name="connsiteX388" fmla="*/ 2299106 w 7472601"/>
              <a:gd name="connsiteY388" fmla="*/ 6778931 h 6858000"/>
              <a:gd name="connsiteX389" fmla="*/ 2314430 w 7472601"/>
              <a:gd name="connsiteY389" fmla="*/ 6801144 h 6858000"/>
              <a:gd name="connsiteX390" fmla="*/ 2352406 w 7472601"/>
              <a:gd name="connsiteY390" fmla="*/ 6858000 h 6858000"/>
              <a:gd name="connsiteX391" fmla="*/ 2314492 w 7472601"/>
              <a:gd name="connsiteY391" fmla="*/ 6858000 h 6858000"/>
              <a:gd name="connsiteX392" fmla="*/ 2288095 w 7472601"/>
              <a:gd name="connsiteY392" fmla="*/ 6818030 h 6858000"/>
              <a:gd name="connsiteX393" fmla="*/ 2272768 w 7472601"/>
              <a:gd name="connsiteY393" fmla="*/ 6795822 h 6858000"/>
              <a:gd name="connsiteX394" fmla="*/ 2182715 w 7472601"/>
              <a:gd name="connsiteY394" fmla="*/ 6675071 h 6858000"/>
              <a:gd name="connsiteX395" fmla="*/ 2032061 w 7472601"/>
              <a:gd name="connsiteY395" fmla="*/ 6541380 h 6858000"/>
              <a:gd name="connsiteX396" fmla="*/ 2257220 w 7472601"/>
              <a:gd name="connsiteY396" fmla="*/ 6826257 h 6858000"/>
              <a:gd name="connsiteX397" fmla="*/ 2281324 w 7472601"/>
              <a:gd name="connsiteY397" fmla="*/ 6858000 h 6858000"/>
              <a:gd name="connsiteX398" fmla="*/ 2242860 w 7472601"/>
              <a:gd name="connsiteY398" fmla="*/ 6858000 h 6858000"/>
              <a:gd name="connsiteX399" fmla="*/ 2232818 w 7472601"/>
              <a:gd name="connsiteY399" fmla="*/ 6844926 h 6858000"/>
              <a:gd name="connsiteX400" fmla="*/ 1990172 w 7472601"/>
              <a:gd name="connsiteY400" fmla="*/ 6542121 h 6858000"/>
              <a:gd name="connsiteX401" fmla="*/ 2124090 w 7472601"/>
              <a:gd name="connsiteY401" fmla="*/ 6761017 h 6858000"/>
              <a:gd name="connsiteX402" fmla="*/ 2200380 w 7472601"/>
              <a:gd name="connsiteY402" fmla="*/ 6858000 h 6858000"/>
              <a:gd name="connsiteX403" fmla="*/ 2147507 w 7472601"/>
              <a:gd name="connsiteY403" fmla="*/ 6858000 h 6858000"/>
              <a:gd name="connsiteX404" fmla="*/ 2070668 w 7472601"/>
              <a:gd name="connsiteY404" fmla="*/ 6761520 h 6858000"/>
              <a:gd name="connsiteX405" fmla="*/ 1975142 w 7472601"/>
              <a:gd name="connsiteY405" fmla="*/ 6585570 h 6858000"/>
              <a:gd name="connsiteX406" fmla="*/ 2050035 w 7472601"/>
              <a:gd name="connsiteY406" fmla="*/ 6813345 h 6858000"/>
              <a:gd name="connsiteX407" fmla="*/ 2063025 w 7472601"/>
              <a:gd name="connsiteY407" fmla="*/ 6858000 h 6858000"/>
              <a:gd name="connsiteX408" fmla="*/ 2021675 w 7472601"/>
              <a:gd name="connsiteY408" fmla="*/ 6858000 h 6858000"/>
              <a:gd name="connsiteX409" fmla="*/ 2019308 w 7472601"/>
              <a:gd name="connsiteY409" fmla="*/ 6847118 h 6858000"/>
              <a:gd name="connsiteX410" fmla="*/ 1938835 w 7472601"/>
              <a:gd name="connsiteY410" fmla="*/ 6551160 h 6858000"/>
              <a:gd name="connsiteX411" fmla="*/ 1953230 w 7472601"/>
              <a:gd name="connsiteY411" fmla="*/ 6759699 h 6858000"/>
              <a:gd name="connsiteX412" fmla="*/ 1956763 w 7472601"/>
              <a:gd name="connsiteY412" fmla="*/ 6778191 h 6858000"/>
              <a:gd name="connsiteX413" fmla="*/ 1967925 w 7472601"/>
              <a:gd name="connsiteY413" fmla="*/ 6858000 h 6858000"/>
              <a:gd name="connsiteX414" fmla="*/ 1936622 w 7472601"/>
              <a:gd name="connsiteY414" fmla="*/ 6858000 h 6858000"/>
              <a:gd name="connsiteX415" fmla="*/ 1926261 w 7472601"/>
              <a:gd name="connsiteY415" fmla="*/ 6784064 h 6858000"/>
              <a:gd name="connsiteX416" fmla="*/ 1922724 w 7472601"/>
              <a:gd name="connsiteY416" fmla="*/ 6765577 h 6858000"/>
              <a:gd name="connsiteX417" fmla="*/ 1904650 w 7472601"/>
              <a:gd name="connsiteY417" fmla="*/ 6639616 h 6858000"/>
              <a:gd name="connsiteX418" fmla="*/ 1885273 w 7472601"/>
              <a:gd name="connsiteY418" fmla="*/ 6858000 h 6858000"/>
              <a:gd name="connsiteX419" fmla="*/ 1854363 w 7472601"/>
              <a:gd name="connsiteY419" fmla="*/ 6858000 h 6858000"/>
              <a:gd name="connsiteX420" fmla="*/ 1880391 w 7472601"/>
              <a:gd name="connsiteY420" fmla="*/ 6603796 h 6858000"/>
              <a:gd name="connsiteX421" fmla="*/ 1818273 w 7472601"/>
              <a:gd name="connsiteY421" fmla="*/ 6715729 h 6858000"/>
              <a:gd name="connsiteX422" fmla="*/ 1794691 w 7472601"/>
              <a:gd name="connsiteY422" fmla="*/ 6843239 h 6858000"/>
              <a:gd name="connsiteX423" fmla="*/ 1794914 w 7472601"/>
              <a:gd name="connsiteY423" fmla="*/ 6858000 h 6858000"/>
              <a:gd name="connsiteX424" fmla="*/ 1746128 w 7472601"/>
              <a:gd name="connsiteY424" fmla="*/ 6858000 h 6858000"/>
              <a:gd name="connsiteX425" fmla="*/ 1753934 w 7472601"/>
              <a:gd name="connsiteY425" fmla="*/ 6724796 h 6858000"/>
              <a:gd name="connsiteX426" fmla="*/ 1792053 w 7472601"/>
              <a:gd name="connsiteY426" fmla="*/ 6572396 h 6858000"/>
              <a:gd name="connsiteX427" fmla="*/ 1862248 w 7472601"/>
              <a:gd name="connsiteY427" fmla="*/ 6266397 h 6858000"/>
              <a:gd name="connsiteX428" fmla="*/ 1862250 w 7472601"/>
              <a:gd name="connsiteY428" fmla="*/ 6033531 h 6858000"/>
              <a:gd name="connsiteX429" fmla="*/ 1211999 w 7472601"/>
              <a:gd name="connsiteY429" fmla="*/ 6683610 h 6858000"/>
              <a:gd name="connsiteX430" fmla="*/ 1213266 w 7472601"/>
              <a:gd name="connsiteY430" fmla="*/ 6691947 h 6858000"/>
              <a:gd name="connsiteX431" fmla="*/ 1203370 w 7472601"/>
              <a:gd name="connsiteY431" fmla="*/ 6850676 h 6858000"/>
              <a:gd name="connsiteX432" fmla="*/ 1203671 w 7472601"/>
              <a:gd name="connsiteY432" fmla="*/ 6858000 h 6858000"/>
              <a:gd name="connsiteX433" fmla="*/ 1143180 w 7472601"/>
              <a:gd name="connsiteY433" fmla="*/ 6858000 h 6858000"/>
              <a:gd name="connsiteX434" fmla="*/ 1142176 w 7472601"/>
              <a:gd name="connsiteY434" fmla="*/ 6766045 h 6858000"/>
              <a:gd name="connsiteX435" fmla="*/ 1067484 w 7472601"/>
              <a:gd name="connsiteY435" fmla="*/ 6858000 h 6858000"/>
              <a:gd name="connsiteX436" fmla="*/ 953928 w 7472601"/>
              <a:gd name="connsiteY436" fmla="*/ 6858000 h 6858000"/>
              <a:gd name="connsiteX437" fmla="*/ 959715 w 7472601"/>
              <a:gd name="connsiteY437" fmla="*/ 6850185 h 6858000"/>
              <a:gd name="connsiteX438" fmla="*/ 1483788 w 7472601"/>
              <a:gd name="connsiteY438" fmla="*/ 6259174 h 6858000"/>
              <a:gd name="connsiteX439" fmla="*/ 1100671 w 7472601"/>
              <a:gd name="connsiteY439" fmla="*/ 6252137 h 6858000"/>
              <a:gd name="connsiteX440" fmla="*/ 1090144 w 7472601"/>
              <a:gd name="connsiteY440" fmla="*/ 6256748 h 6858000"/>
              <a:gd name="connsiteX441" fmla="*/ 1095872 w 7472601"/>
              <a:gd name="connsiteY441" fmla="*/ 6271892 h 6858000"/>
              <a:gd name="connsiteX442" fmla="*/ 262785 w 7472601"/>
              <a:gd name="connsiteY442" fmla="*/ 6845450 h 6858000"/>
              <a:gd name="connsiteX443" fmla="*/ 209968 w 7472601"/>
              <a:gd name="connsiteY443" fmla="*/ 6770713 h 6858000"/>
              <a:gd name="connsiteX444" fmla="*/ 873460 w 7472601"/>
              <a:gd name="connsiteY444" fmla="*/ 6253768 h 6858000"/>
              <a:gd name="connsiteX445" fmla="*/ 192686 w 7472601"/>
              <a:gd name="connsiteY445" fmla="*/ 5849257 h 6858000"/>
              <a:gd name="connsiteX446" fmla="*/ 4696 w 7472601"/>
              <a:gd name="connsiteY446" fmla="*/ 5697668 h 6858000"/>
              <a:gd name="connsiteX447" fmla="*/ 0 w 7472601"/>
              <a:gd name="connsiteY447" fmla="*/ 5689984 h 6858000"/>
              <a:gd name="connsiteX448" fmla="*/ 0 w 7472601"/>
              <a:gd name="connsiteY448" fmla="*/ 5513472 h 6858000"/>
              <a:gd name="connsiteX449" fmla="*/ 174101 w 7472601"/>
              <a:gd name="connsiteY449" fmla="*/ 5620277 h 6858000"/>
              <a:gd name="connsiteX450" fmla="*/ 891800 w 7472601"/>
              <a:gd name="connsiteY450" fmla="*/ 6036935 h 6858000"/>
              <a:gd name="connsiteX451" fmla="*/ 1072219 w 7472601"/>
              <a:gd name="connsiteY451" fmla="*/ 6169443 h 6858000"/>
              <a:gd name="connsiteX452" fmla="*/ 1074117 w 7472601"/>
              <a:gd name="connsiteY452" fmla="*/ 6170301 h 6858000"/>
              <a:gd name="connsiteX453" fmla="*/ 1083114 w 7472601"/>
              <a:gd name="connsiteY453" fmla="*/ 6174131 h 6858000"/>
              <a:gd name="connsiteX454" fmla="*/ 1543010 w 7472601"/>
              <a:gd name="connsiteY454" fmla="*/ 6191140 h 6858000"/>
              <a:gd name="connsiteX455" fmla="*/ 1551080 w 7472601"/>
              <a:gd name="connsiteY455" fmla="*/ 6195006 h 6858000"/>
              <a:gd name="connsiteX456" fmla="*/ 2345443 w 7472601"/>
              <a:gd name="connsiteY456" fmla="*/ 5549882 h 6858000"/>
              <a:gd name="connsiteX457" fmla="*/ 1721499 w 7472601"/>
              <a:gd name="connsiteY457" fmla="*/ 5599969 h 6858000"/>
              <a:gd name="connsiteX458" fmla="*/ 767716 w 7472601"/>
              <a:gd name="connsiteY458" fmla="*/ 5472768 h 6858000"/>
              <a:gd name="connsiteX459" fmla="*/ 722147 w 7472601"/>
              <a:gd name="connsiteY459" fmla="*/ 5393091 h 6858000"/>
              <a:gd name="connsiteX460" fmla="*/ 1485552 w 7472601"/>
              <a:gd name="connsiteY460" fmla="*/ 5313202 h 6858000"/>
              <a:gd name="connsiteX461" fmla="*/ 2143004 w 7472601"/>
              <a:gd name="connsiteY461" fmla="*/ 5402420 h 6858000"/>
              <a:gd name="connsiteX462" fmla="*/ 1933391 w 7472601"/>
              <a:gd name="connsiteY462" fmla="*/ 5156971 h 6858000"/>
              <a:gd name="connsiteX463" fmla="*/ 1827118 w 7472601"/>
              <a:gd name="connsiteY463" fmla="*/ 4968410 h 6858000"/>
              <a:gd name="connsiteX464" fmla="*/ 1837349 w 7472601"/>
              <a:gd name="connsiteY464" fmla="*/ 4956357 h 6858000"/>
              <a:gd name="connsiteX465" fmla="*/ 2162835 w 7472601"/>
              <a:gd name="connsiteY465" fmla="*/ 5187853 h 6858000"/>
              <a:gd name="connsiteX466" fmla="*/ 2257167 w 7472601"/>
              <a:gd name="connsiteY466" fmla="*/ 5462123 h 6858000"/>
              <a:gd name="connsiteX467" fmla="*/ 2261598 w 7472601"/>
              <a:gd name="connsiteY467" fmla="*/ 5467998 h 6858000"/>
              <a:gd name="connsiteX468" fmla="*/ 2437177 w 7472601"/>
              <a:gd name="connsiteY468" fmla="*/ 5479608 h 6858000"/>
              <a:gd name="connsiteX469" fmla="*/ 2445247 w 7472601"/>
              <a:gd name="connsiteY469" fmla="*/ 5483476 h 6858000"/>
              <a:gd name="connsiteX470" fmla="*/ 2743626 w 7472601"/>
              <a:gd name="connsiteY470" fmla="*/ 5304819 h 6858000"/>
              <a:gd name="connsiteX471" fmla="*/ 3048102 w 7472601"/>
              <a:gd name="connsiteY471" fmla="*/ 5150595 h 6858000"/>
              <a:gd name="connsiteX472" fmla="*/ 1799414 w 7472601"/>
              <a:gd name="connsiteY472" fmla="*/ 4694732 h 6858000"/>
              <a:gd name="connsiteX473" fmla="*/ 1771735 w 7472601"/>
              <a:gd name="connsiteY473" fmla="*/ 4619929 h 6858000"/>
              <a:gd name="connsiteX474" fmla="*/ 3104273 w 7472601"/>
              <a:gd name="connsiteY474" fmla="*/ 5076159 h 6858000"/>
              <a:gd name="connsiteX475" fmla="*/ 3113245 w 7472601"/>
              <a:gd name="connsiteY475" fmla="*/ 5090705 h 6858000"/>
              <a:gd name="connsiteX476" fmla="*/ 3126294 w 7472601"/>
              <a:gd name="connsiteY476" fmla="*/ 5114400 h 6858000"/>
              <a:gd name="connsiteX477" fmla="*/ 3937433 w 7472601"/>
              <a:gd name="connsiteY477" fmla="*/ 4830473 h 6858000"/>
              <a:gd name="connsiteX478" fmla="*/ 3590475 w 7472601"/>
              <a:gd name="connsiteY478" fmla="*/ 4597974 h 6858000"/>
              <a:gd name="connsiteX479" fmla="*/ 3100264 w 7472601"/>
              <a:gd name="connsiteY479" fmla="*/ 4579845 h 6858000"/>
              <a:gd name="connsiteX480" fmla="*/ 2183576 w 7472601"/>
              <a:gd name="connsiteY480" fmla="*/ 4227150 h 6858000"/>
              <a:gd name="connsiteX481" fmla="*/ 2151029 w 7472601"/>
              <a:gd name="connsiteY481" fmla="*/ 4146947 h 6858000"/>
              <a:gd name="connsiteX482" fmla="*/ 3563434 w 7472601"/>
              <a:gd name="connsiteY482" fmla="*/ 4469115 h 6858000"/>
              <a:gd name="connsiteX483" fmla="*/ 3177952 w 7472601"/>
              <a:gd name="connsiteY483" fmla="*/ 3657386 h 6858000"/>
              <a:gd name="connsiteX484" fmla="*/ 3189263 w 7472601"/>
              <a:gd name="connsiteY484" fmla="*/ 3625726 h 6858000"/>
              <a:gd name="connsiteX485" fmla="*/ 3560912 w 7472601"/>
              <a:gd name="connsiteY485" fmla="*/ 4079863 h 6858000"/>
              <a:gd name="connsiteX486" fmla="*/ 3626636 w 7472601"/>
              <a:gd name="connsiteY486" fmla="*/ 4512230 h 6858000"/>
              <a:gd name="connsiteX487" fmla="*/ 3653088 w 7472601"/>
              <a:gd name="connsiteY487" fmla="*/ 4521417 h 6858000"/>
              <a:gd name="connsiteX488" fmla="*/ 3988128 w 7472601"/>
              <a:gd name="connsiteY488" fmla="*/ 4817267 h 6858000"/>
              <a:gd name="connsiteX489" fmla="*/ 4830582 w 7472601"/>
              <a:gd name="connsiteY489" fmla="*/ 4676000 h 6858000"/>
              <a:gd name="connsiteX490" fmla="*/ 4830100 w 7472601"/>
              <a:gd name="connsiteY490" fmla="*/ 4675554 h 6858000"/>
              <a:gd name="connsiteX491" fmla="*/ 4036318 w 7472601"/>
              <a:gd name="connsiteY491" fmla="*/ 4147013 h 6858000"/>
              <a:gd name="connsiteX492" fmla="*/ 3432098 w 7472601"/>
              <a:gd name="connsiteY492" fmla="*/ 3537312 h 6858000"/>
              <a:gd name="connsiteX493" fmla="*/ 3446761 w 7472601"/>
              <a:gd name="connsiteY493" fmla="*/ 3461278 h 6858000"/>
              <a:gd name="connsiteX494" fmla="*/ 4419733 w 7472601"/>
              <a:gd name="connsiteY494" fmla="*/ 3963555 h 6858000"/>
              <a:gd name="connsiteX495" fmla="*/ 4781371 w 7472601"/>
              <a:gd name="connsiteY495" fmla="*/ 4458604 h 6858000"/>
              <a:gd name="connsiteX496" fmla="*/ 4780440 w 7472601"/>
              <a:gd name="connsiteY496" fmla="*/ 4470290 h 6858000"/>
              <a:gd name="connsiteX497" fmla="*/ 4898954 w 7472601"/>
              <a:gd name="connsiteY497" fmla="*/ 4662092 h 6858000"/>
              <a:gd name="connsiteX498" fmla="*/ 4900699 w 7472601"/>
              <a:gd name="connsiteY498" fmla="*/ 4670867 h 6858000"/>
              <a:gd name="connsiteX499" fmla="*/ 5714511 w 7472601"/>
              <a:gd name="connsiteY499" fmla="*/ 4663483 h 6858000"/>
              <a:gd name="connsiteX500" fmla="*/ 5464793 w 7472601"/>
              <a:gd name="connsiteY500" fmla="*/ 4393556 h 6858000"/>
              <a:gd name="connsiteX501" fmla="*/ 5461897 w 7472601"/>
              <a:gd name="connsiteY501" fmla="*/ 4390879 h 6858000"/>
              <a:gd name="connsiteX502" fmla="*/ 4294126 w 7472601"/>
              <a:gd name="connsiteY502" fmla="*/ 3303048 h 6858000"/>
              <a:gd name="connsiteX503" fmla="*/ 4305321 w 7472601"/>
              <a:gd name="connsiteY503" fmla="*/ 3256953 h 6858000"/>
              <a:gd name="connsiteX504" fmla="*/ 4949299 w 7472601"/>
              <a:gd name="connsiteY504" fmla="*/ 3766336 h 6858000"/>
              <a:gd name="connsiteX505" fmla="*/ 5291452 w 7472601"/>
              <a:gd name="connsiteY505" fmla="*/ 4076801 h 6858000"/>
              <a:gd name="connsiteX506" fmla="*/ 5434998 w 7472601"/>
              <a:gd name="connsiteY506" fmla="*/ 4254100 h 6858000"/>
              <a:gd name="connsiteX507" fmla="*/ 5351015 w 7472601"/>
              <a:gd name="connsiteY507" fmla="*/ 3760989 h 6858000"/>
              <a:gd name="connsiteX508" fmla="*/ 5413780 w 7472601"/>
              <a:gd name="connsiteY508" fmla="*/ 2966265 h 6858000"/>
              <a:gd name="connsiteX509" fmla="*/ 5425627 w 7472601"/>
              <a:gd name="connsiteY509" fmla="*/ 2954192 h 6858000"/>
              <a:gd name="connsiteX510" fmla="*/ 6604735 w 7472601"/>
              <a:gd name="connsiteY510" fmla="*/ 2041381 h 6858000"/>
              <a:gd name="connsiteX511" fmla="*/ 7204487 w 7472601"/>
              <a:gd name="connsiteY511" fmla="*/ 2742112 h 6858000"/>
              <a:gd name="connsiteX512" fmla="*/ 7131592 w 7472601"/>
              <a:gd name="connsiteY512" fmla="*/ 2672096 h 6858000"/>
              <a:gd name="connsiteX513" fmla="*/ 6996344 w 7472601"/>
              <a:gd name="connsiteY513" fmla="*/ 2518310 h 6858000"/>
              <a:gd name="connsiteX514" fmla="*/ 6735495 w 7472601"/>
              <a:gd name="connsiteY514" fmla="*/ 2196890 h 6858000"/>
              <a:gd name="connsiteX515" fmla="*/ 6721901 w 7472601"/>
              <a:gd name="connsiteY515" fmla="*/ 2179274 h 6858000"/>
              <a:gd name="connsiteX516" fmla="*/ 6604735 w 7472601"/>
              <a:gd name="connsiteY516" fmla="*/ 2041381 h 6858000"/>
              <a:gd name="connsiteX517" fmla="*/ 6591670 w 7472601"/>
              <a:gd name="connsiteY517" fmla="*/ 1988277 h 6858000"/>
              <a:gd name="connsiteX518" fmla="*/ 6747349 w 7472601"/>
              <a:gd name="connsiteY518" fmla="*/ 2160069 h 6858000"/>
              <a:gd name="connsiteX519" fmla="*/ 6760943 w 7472601"/>
              <a:gd name="connsiteY519" fmla="*/ 2177686 h 6858000"/>
              <a:gd name="connsiteX520" fmla="*/ 7021065 w 7472601"/>
              <a:gd name="connsiteY520" fmla="*/ 2498102 h 6858000"/>
              <a:gd name="connsiteX521" fmla="*/ 7155223 w 7472601"/>
              <a:gd name="connsiteY521" fmla="*/ 2650386 h 6858000"/>
              <a:gd name="connsiteX522" fmla="*/ 7203167 w 7472601"/>
              <a:gd name="connsiteY522" fmla="*/ 2697288 h 6858000"/>
              <a:gd name="connsiteX523" fmla="*/ 6937703 w 7472601"/>
              <a:gd name="connsiteY523" fmla="*/ 2321981 h 6858000"/>
              <a:gd name="connsiteX524" fmla="*/ 6591670 w 7472601"/>
              <a:gd name="connsiteY524" fmla="*/ 1988277 h 6858000"/>
              <a:gd name="connsiteX525" fmla="*/ 5798671 w 7472601"/>
              <a:gd name="connsiteY525" fmla="*/ 1981601 h 6858000"/>
              <a:gd name="connsiteX526" fmla="*/ 5754709 w 7472601"/>
              <a:gd name="connsiteY526" fmla="*/ 2071454 h 6858000"/>
              <a:gd name="connsiteX527" fmla="*/ 5763044 w 7472601"/>
              <a:gd name="connsiteY527" fmla="*/ 2842206 h 6858000"/>
              <a:gd name="connsiteX528" fmla="*/ 5764974 w 7472601"/>
              <a:gd name="connsiteY528" fmla="*/ 2799609 h 6858000"/>
              <a:gd name="connsiteX529" fmla="*/ 5767665 w 7472601"/>
              <a:gd name="connsiteY529" fmla="*/ 2666409 h 6858000"/>
              <a:gd name="connsiteX530" fmla="*/ 5763055 w 7472601"/>
              <a:gd name="connsiteY530" fmla="*/ 2579705 h 6858000"/>
              <a:gd name="connsiteX531" fmla="*/ 5758079 w 7472601"/>
              <a:gd name="connsiteY531" fmla="*/ 2492508 h 6858000"/>
              <a:gd name="connsiteX532" fmla="*/ 5779325 w 7472601"/>
              <a:gd name="connsiteY532" fmla="*/ 2197069 h 6858000"/>
              <a:gd name="connsiteX533" fmla="*/ 5798671 w 7472601"/>
              <a:gd name="connsiteY533" fmla="*/ 1981601 h 6858000"/>
              <a:gd name="connsiteX534" fmla="*/ 5829202 w 7472601"/>
              <a:gd name="connsiteY534" fmla="*/ 1971679 h 6858000"/>
              <a:gd name="connsiteX535" fmla="*/ 5809558 w 7472601"/>
              <a:gd name="connsiteY535" fmla="*/ 2198043 h 6858000"/>
              <a:gd name="connsiteX536" fmla="*/ 5788653 w 7472601"/>
              <a:gd name="connsiteY536" fmla="*/ 2489430 h 6858000"/>
              <a:gd name="connsiteX537" fmla="*/ 5793439 w 7472601"/>
              <a:gd name="connsiteY537" fmla="*/ 2575235 h 6858000"/>
              <a:gd name="connsiteX538" fmla="*/ 5796837 w 7472601"/>
              <a:gd name="connsiteY538" fmla="*/ 2637633 h 6858000"/>
              <a:gd name="connsiteX539" fmla="*/ 5818614 w 7472601"/>
              <a:gd name="connsiteY539" fmla="*/ 2473055 h 6858000"/>
              <a:gd name="connsiteX540" fmla="*/ 5829202 w 7472601"/>
              <a:gd name="connsiteY540" fmla="*/ 1971679 h 6858000"/>
              <a:gd name="connsiteX541" fmla="*/ 5911389 w 7472601"/>
              <a:gd name="connsiteY541" fmla="*/ 1898371 h 6858000"/>
              <a:gd name="connsiteX542" fmla="*/ 6237627 w 7472601"/>
              <a:gd name="connsiteY542" fmla="*/ 2231921 h 6858000"/>
              <a:gd name="connsiteX543" fmla="*/ 5911389 w 7472601"/>
              <a:gd name="connsiteY543" fmla="*/ 1898371 h 6858000"/>
              <a:gd name="connsiteX544" fmla="*/ 6944437 w 7472601"/>
              <a:gd name="connsiteY544" fmla="*/ 1575402 h 6858000"/>
              <a:gd name="connsiteX545" fmla="*/ 6304730 w 7472601"/>
              <a:gd name="connsiteY545" fmla="*/ 1766654 h 6858000"/>
              <a:gd name="connsiteX546" fmla="*/ 6944437 w 7472601"/>
              <a:gd name="connsiteY546" fmla="*/ 1575402 h 6858000"/>
              <a:gd name="connsiteX547" fmla="*/ 7019523 w 7472601"/>
              <a:gd name="connsiteY547" fmla="*/ 1519450 h 6858000"/>
              <a:gd name="connsiteX548" fmla="*/ 6298091 w 7472601"/>
              <a:gd name="connsiteY548" fmla="*/ 1737122 h 6858000"/>
              <a:gd name="connsiteX549" fmla="*/ 7019523 w 7472601"/>
              <a:gd name="connsiteY549" fmla="*/ 1519450 h 6858000"/>
              <a:gd name="connsiteX550" fmla="*/ 2399523 w 7472601"/>
              <a:gd name="connsiteY550" fmla="*/ 1428234 h 6858000"/>
              <a:gd name="connsiteX551" fmla="*/ 2224982 w 7472601"/>
              <a:gd name="connsiteY551" fmla="*/ 1826201 h 6858000"/>
              <a:gd name="connsiteX552" fmla="*/ 2096099 w 7472601"/>
              <a:gd name="connsiteY552" fmla="*/ 2345900 h 6858000"/>
              <a:gd name="connsiteX553" fmla="*/ 2283317 w 7472601"/>
              <a:gd name="connsiteY553" fmla="*/ 1796925 h 6858000"/>
              <a:gd name="connsiteX554" fmla="*/ 2399523 w 7472601"/>
              <a:gd name="connsiteY554" fmla="*/ 1428234 h 6858000"/>
              <a:gd name="connsiteX555" fmla="*/ 2448558 w 7472601"/>
              <a:gd name="connsiteY555" fmla="*/ 1373435 h 6858000"/>
              <a:gd name="connsiteX556" fmla="*/ 2312521 w 7472601"/>
              <a:gd name="connsiteY556" fmla="*/ 1806140 h 6858000"/>
              <a:gd name="connsiteX557" fmla="*/ 2127533 w 7472601"/>
              <a:gd name="connsiteY557" fmla="*/ 2348380 h 6858000"/>
              <a:gd name="connsiteX558" fmla="*/ 2358080 w 7472601"/>
              <a:gd name="connsiteY558" fmla="*/ 1866134 h 6858000"/>
              <a:gd name="connsiteX559" fmla="*/ 2407436 w 7472601"/>
              <a:gd name="connsiteY559" fmla="*/ 1651070 h 6858000"/>
              <a:gd name="connsiteX560" fmla="*/ 2448558 w 7472601"/>
              <a:gd name="connsiteY560" fmla="*/ 1373435 h 6858000"/>
              <a:gd name="connsiteX561" fmla="*/ 278707 w 7472601"/>
              <a:gd name="connsiteY561" fmla="*/ 1352270 h 6858000"/>
              <a:gd name="connsiteX562" fmla="*/ 321570 w 7472601"/>
              <a:gd name="connsiteY562" fmla="*/ 1861610 h 6858000"/>
              <a:gd name="connsiteX563" fmla="*/ 294281 w 7472601"/>
              <a:gd name="connsiteY563" fmla="*/ 1440658 h 6858000"/>
              <a:gd name="connsiteX564" fmla="*/ 278707 w 7472601"/>
              <a:gd name="connsiteY564" fmla="*/ 1352270 h 6858000"/>
              <a:gd name="connsiteX565" fmla="*/ 1423821 w 7472601"/>
              <a:gd name="connsiteY565" fmla="*/ 1351958 h 6858000"/>
              <a:gd name="connsiteX566" fmla="*/ 1638521 w 7472601"/>
              <a:gd name="connsiteY566" fmla="*/ 1908470 h 6858000"/>
              <a:gd name="connsiteX567" fmla="*/ 1754199 w 7472601"/>
              <a:gd name="connsiteY567" fmla="*/ 2149284 h 6858000"/>
              <a:gd name="connsiteX568" fmla="*/ 1908359 w 7472601"/>
              <a:gd name="connsiteY568" fmla="*/ 2364988 h 6858000"/>
              <a:gd name="connsiteX569" fmla="*/ 1647661 w 7472601"/>
              <a:gd name="connsiteY569" fmla="*/ 1825945 h 6858000"/>
              <a:gd name="connsiteX570" fmla="*/ 1423821 w 7472601"/>
              <a:gd name="connsiteY570" fmla="*/ 1351958 h 6858000"/>
              <a:gd name="connsiteX571" fmla="*/ 1431890 w 7472601"/>
              <a:gd name="connsiteY571" fmla="*/ 1306475 h 6858000"/>
              <a:gd name="connsiteX572" fmla="*/ 1507597 w 7472601"/>
              <a:gd name="connsiteY572" fmla="*/ 1446132 h 6858000"/>
              <a:gd name="connsiteX573" fmla="*/ 1674586 w 7472601"/>
              <a:gd name="connsiteY573" fmla="*/ 1813832 h 6858000"/>
              <a:gd name="connsiteX574" fmla="*/ 1815950 w 7472601"/>
              <a:gd name="connsiteY574" fmla="*/ 2128564 h 6858000"/>
              <a:gd name="connsiteX575" fmla="*/ 1984242 w 7472601"/>
              <a:gd name="connsiteY575" fmla="*/ 2430829 h 6858000"/>
              <a:gd name="connsiteX576" fmla="*/ 2014023 w 7472601"/>
              <a:gd name="connsiteY576" fmla="*/ 2450995 h 6858000"/>
              <a:gd name="connsiteX577" fmla="*/ 1747337 w 7472601"/>
              <a:gd name="connsiteY577" fmla="*/ 1855264 h 6858000"/>
              <a:gd name="connsiteX578" fmla="*/ 1533749 w 7472601"/>
              <a:gd name="connsiteY578" fmla="*/ 1478656 h 6858000"/>
              <a:gd name="connsiteX579" fmla="*/ 1431890 w 7472601"/>
              <a:gd name="connsiteY579" fmla="*/ 1306475 h 6858000"/>
              <a:gd name="connsiteX580" fmla="*/ 5052692 w 7472601"/>
              <a:gd name="connsiteY580" fmla="*/ 1292994 h 6858000"/>
              <a:gd name="connsiteX581" fmla="*/ 5200661 w 7472601"/>
              <a:gd name="connsiteY581" fmla="*/ 1635186 h 6858000"/>
              <a:gd name="connsiteX582" fmla="*/ 5297138 w 7472601"/>
              <a:gd name="connsiteY582" fmla="*/ 1906351 h 6858000"/>
              <a:gd name="connsiteX583" fmla="*/ 5052692 w 7472601"/>
              <a:gd name="connsiteY583" fmla="*/ 1292994 h 6858000"/>
              <a:gd name="connsiteX584" fmla="*/ 5009948 w 7472601"/>
              <a:gd name="connsiteY584" fmla="*/ 1273619 h 6858000"/>
              <a:gd name="connsiteX585" fmla="*/ 5121777 w 7472601"/>
              <a:gd name="connsiteY585" fmla="*/ 1654213 h 6858000"/>
              <a:gd name="connsiteX586" fmla="*/ 5293545 w 7472601"/>
              <a:gd name="connsiteY586" fmla="*/ 2072247 h 6858000"/>
              <a:gd name="connsiteX587" fmla="*/ 5294042 w 7472601"/>
              <a:gd name="connsiteY587" fmla="*/ 2065019 h 6858000"/>
              <a:gd name="connsiteX588" fmla="*/ 5171936 w 7472601"/>
              <a:gd name="connsiteY588" fmla="*/ 1647613 h 6858000"/>
              <a:gd name="connsiteX589" fmla="*/ 5009948 w 7472601"/>
              <a:gd name="connsiteY589" fmla="*/ 1273619 h 6858000"/>
              <a:gd name="connsiteX590" fmla="*/ 655236 w 7472601"/>
              <a:gd name="connsiteY590" fmla="*/ 1268632 h 6858000"/>
              <a:gd name="connsiteX591" fmla="*/ 839521 w 7472601"/>
              <a:gd name="connsiteY591" fmla="*/ 1685315 h 6858000"/>
              <a:gd name="connsiteX592" fmla="*/ 1109416 w 7472601"/>
              <a:gd name="connsiteY592" fmla="*/ 2061663 h 6858000"/>
              <a:gd name="connsiteX593" fmla="*/ 1298300 w 7472601"/>
              <a:gd name="connsiteY593" fmla="*/ 2247742 h 6858000"/>
              <a:gd name="connsiteX594" fmla="*/ 1125871 w 7472601"/>
              <a:gd name="connsiteY594" fmla="*/ 1989513 h 6858000"/>
              <a:gd name="connsiteX595" fmla="*/ 981574 w 7472601"/>
              <a:gd name="connsiteY595" fmla="*/ 1783157 h 6858000"/>
              <a:gd name="connsiteX596" fmla="*/ 922198 w 7472601"/>
              <a:gd name="connsiteY596" fmla="*/ 1677437 h 6858000"/>
              <a:gd name="connsiteX597" fmla="*/ 869293 w 7472601"/>
              <a:gd name="connsiteY597" fmla="*/ 1583214 h 6858000"/>
              <a:gd name="connsiteX598" fmla="*/ 751431 w 7472601"/>
              <a:gd name="connsiteY598" fmla="*/ 1405731 h 6858000"/>
              <a:gd name="connsiteX599" fmla="*/ 655236 w 7472601"/>
              <a:gd name="connsiteY599" fmla="*/ 1268632 h 6858000"/>
              <a:gd name="connsiteX600" fmla="*/ 6516292 w 7472601"/>
              <a:gd name="connsiteY600" fmla="*/ 1263064 h 6858000"/>
              <a:gd name="connsiteX601" fmla="*/ 5736320 w 7472601"/>
              <a:gd name="connsiteY601" fmla="*/ 1501803 h 6858000"/>
              <a:gd name="connsiteX602" fmla="*/ 6516292 w 7472601"/>
              <a:gd name="connsiteY602" fmla="*/ 1263064 h 6858000"/>
              <a:gd name="connsiteX603" fmla="*/ 291466 w 7472601"/>
              <a:gd name="connsiteY603" fmla="*/ 1250369 h 6858000"/>
              <a:gd name="connsiteX604" fmla="*/ 323180 w 7472601"/>
              <a:gd name="connsiteY604" fmla="*/ 1435283 h 6858000"/>
              <a:gd name="connsiteX605" fmla="*/ 349381 w 7472601"/>
              <a:gd name="connsiteY605" fmla="*/ 1875041 h 6858000"/>
              <a:gd name="connsiteX606" fmla="*/ 374363 w 7472601"/>
              <a:gd name="connsiteY606" fmla="*/ 1506494 h 6858000"/>
              <a:gd name="connsiteX607" fmla="*/ 302168 w 7472601"/>
              <a:gd name="connsiteY607" fmla="*/ 1274495 h 6858000"/>
              <a:gd name="connsiteX608" fmla="*/ 291466 w 7472601"/>
              <a:gd name="connsiteY608" fmla="*/ 1250369 h 6858000"/>
              <a:gd name="connsiteX609" fmla="*/ 678222 w 7472601"/>
              <a:gd name="connsiteY609" fmla="*/ 1248670 h 6858000"/>
              <a:gd name="connsiteX610" fmla="*/ 775536 w 7472601"/>
              <a:gd name="connsiteY610" fmla="*/ 1388015 h 6858000"/>
              <a:gd name="connsiteX611" fmla="*/ 894529 w 7472601"/>
              <a:gd name="connsiteY611" fmla="*/ 1567739 h 6858000"/>
              <a:gd name="connsiteX612" fmla="*/ 948000 w 7472601"/>
              <a:gd name="connsiteY612" fmla="*/ 1663088 h 6858000"/>
              <a:gd name="connsiteX613" fmla="*/ 1006812 w 7472601"/>
              <a:gd name="connsiteY613" fmla="*/ 1767683 h 6858000"/>
              <a:gd name="connsiteX614" fmla="*/ 1149133 w 7472601"/>
              <a:gd name="connsiteY614" fmla="*/ 1971513 h 6858000"/>
              <a:gd name="connsiteX615" fmla="*/ 1333952 w 7472601"/>
              <a:gd name="connsiteY615" fmla="*/ 2251620 h 6858000"/>
              <a:gd name="connsiteX616" fmla="*/ 1337329 w 7472601"/>
              <a:gd name="connsiteY616" fmla="*/ 2258350 h 6858000"/>
              <a:gd name="connsiteX617" fmla="*/ 1014726 w 7472601"/>
              <a:gd name="connsiteY617" fmla="*/ 1615556 h 6858000"/>
              <a:gd name="connsiteX618" fmla="*/ 678222 w 7472601"/>
              <a:gd name="connsiteY618" fmla="*/ 1248670 h 6858000"/>
              <a:gd name="connsiteX619" fmla="*/ 6691602 w 7472601"/>
              <a:gd name="connsiteY619" fmla="*/ 1140573 h 6858000"/>
              <a:gd name="connsiteX620" fmla="*/ 6571100 w 7472601"/>
              <a:gd name="connsiteY620" fmla="*/ 1183662 h 6858000"/>
              <a:gd name="connsiteX621" fmla="*/ 6241687 w 7472601"/>
              <a:gd name="connsiteY621" fmla="*/ 1257600 h 6858000"/>
              <a:gd name="connsiteX622" fmla="*/ 5693009 w 7472601"/>
              <a:gd name="connsiteY622" fmla="*/ 1478256 h 6858000"/>
              <a:gd name="connsiteX623" fmla="*/ 6548420 w 7472601"/>
              <a:gd name="connsiteY623" fmla="*/ 1214599 h 6858000"/>
              <a:gd name="connsiteX624" fmla="*/ 6605473 w 7472601"/>
              <a:gd name="connsiteY624" fmla="*/ 1184686 h 6858000"/>
              <a:gd name="connsiteX625" fmla="*/ 6691602 w 7472601"/>
              <a:gd name="connsiteY625" fmla="*/ 1140573 h 6858000"/>
              <a:gd name="connsiteX626" fmla="*/ 4002475 w 7472601"/>
              <a:gd name="connsiteY626" fmla="*/ 1037802 h 6858000"/>
              <a:gd name="connsiteX627" fmla="*/ 4000324 w 7472601"/>
              <a:gd name="connsiteY627" fmla="*/ 1039362 h 6858000"/>
              <a:gd name="connsiteX628" fmla="*/ 4002862 w 7472601"/>
              <a:gd name="connsiteY628" fmla="*/ 1042866 h 6858000"/>
              <a:gd name="connsiteX629" fmla="*/ 4002475 w 7472601"/>
              <a:gd name="connsiteY629" fmla="*/ 1037802 h 6858000"/>
              <a:gd name="connsiteX630" fmla="*/ 506322 w 7472601"/>
              <a:gd name="connsiteY630" fmla="*/ 1020997 h 6858000"/>
              <a:gd name="connsiteX631" fmla="*/ 533068 w 7472601"/>
              <a:gd name="connsiteY631" fmla="*/ 1029409 h 6858000"/>
              <a:gd name="connsiteX632" fmla="*/ 1232525 w 7472601"/>
              <a:gd name="connsiteY632" fmla="*/ 1804675 h 6858000"/>
              <a:gd name="connsiteX633" fmla="*/ 1388858 w 7472601"/>
              <a:gd name="connsiteY633" fmla="*/ 2368011 h 6858000"/>
              <a:gd name="connsiteX634" fmla="*/ 1384098 w 7472601"/>
              <a:gd name="connsiteY634" fmla="*/ 2378125 h 6858000"/>
              <a:gd name="connsiteX635" fmla="*/ 1425393 w 7472601"/>
              <a:gd name="connsiteY635" fmla="*/ 2589124 h 6858000"/>
              <a:gd name="connsiteX636" fmla="*/ 1424001 w 7472601"/>
              <a:gd name="connsiteY636" fmla="*/ 2597541 h 6858000"/>
              <a:gd name="connsiteX637" fmla="*/ 2152729 w 7472601"/>
              <a:gd name="connsiteY637" fmla="*/ 2864487 h 6858000"/>
              <a:gd name="connsiteX638" fmla="*/ 2020609 w 7472601"/>
              <a:gd name="connsiteY638" fmla="*/ 2539671 h 6858000"/>
              <a:gd name="connsiteX639" fmla="*/ 2018920 w 7472601"/>
              <a:gd name="connsiteY639" fmla="*/ 2536309 h 6858000"/>
              <a:gd name="connsiteX640" fmla="*/ 1342441 w 7472601"/>
              <a:gd name="connsiteY640" fmla="*/ 1173017 h 6858000"/>
              <a:gd name="connsiteX641" fmla="*/ 1367925 w 7472601"/>
              <a:gd name="connsiteY641" fmla="*/ 1135648 h 6858000"/>
              <a:gd name="connsiteX642" fmla="*/ 1771401 w 7472601"/>
              <a:gd name="connsiteY642" fmla="*/ 1806673 h 6858000"/>
              <a:gd name="connsiteX643" fmla="*/ 1972385 w 7472601"/>
              <a:gd name="connsiteY643" fmla="*/ 2198735 h 6858000"/>
              <a:gd name="connsiteX644" fmla="*/ 2040892 w 7472601"/>
              <a:gd name="connsiteY644" fmla="*/ 2405205 h 6858000"/>
              <a:gd name="connsiteX645" fmla="*/ 2131689 w 7472601"/>
              <a:gd name="connsiteY645" fmla="*/ 1936926 h 6858000"/>
              <a:gd name="connsiteX646" fmla="*/ 2454820 w 7472601"/>
              <a:gd name="connsiteY646" fmla="*/ 1248808 h 6858000"/>
              <a:gd name="connsiteX647" fmla="*/ 2492512 w 7472601"/>
              <a:gd name="connsiteY647" fmla="*/ 1302920 h 6858000"/>
              <a:gd name="connsiteX648" fmla="*/ 2081216 w 7472601"/>
              <a:gd name="connsiteY648" fmla="*/ 2527513 h 6858000"/>
              <a:gd name="connsiteX649" fmla="*/ 2081211 w 7472601"/>
              <a:gd name="connsiteY649" fmla="*/ 2528916 h 6858000"/>
              <a:gd name="connsiteX650" fmla="*/ 2199067 w 7472601"/>
              <a:gd name="connsiteY650" fmla="*/ 2884061 h 6858000"/>
              <a:gd name="connsiteX651" fmla="*/ 3192586 w 7472601"/>
              <a:gd name="connsiteY651" fmla="*/ 3411496 h 6858000"/>
              <a:gd name="connsiteX652" fmla="*/ 3182620 w 7472601"/>
              <a:gd name="connsiteY652" fmla="*/ 3483279 h 6858000"/>
              <a:gd name="connsiteX653" fmla="*/ 2435119 w 7472601"/>
              <a:gd name="connsiteY653" fmla="*/ 3080173 h 6858000"/>
              <a:gd name="connsiteX654" fmla="*/ 2410152 w 7472601"/>
              <a:gd name="connsiteY654" fmla="*/ 3063751 h 6858000"/>
              <a:gd name="connsiteX655" fmla="*/ 2408099 w 7472601"/>
              <a:gd name="connsiteY655" fmla="*/ 3064403 h 6858000"/>
              <a:gd name="connsiteX656" fmla="*/ 2407218 w 7472601"/>
              <a:gd name="connsiteY656" fmla="*/ 3070324 h 6858000"/>
              <a:gd name="connsiteX657" fmla="*/ 2380138 w 7472601"/>
              <a:gd name="connsiteY657" fmla="*/ 3099341 h 6858000"/>
              <a:gd name="connsiteX658" fmla="*/ 1765923 w 7472601"/>
              <a:gd name="connsiteY658" fmla="*/ 3581043 h 6858000"/>
              <a:gd name="connsiteX659" fmla="*/ 1702258 w 7472601"/>
              <a:gd name="connsiteY659" fmla="*/ 3612286 h 6858000"/>
              <a:gd name="connsiteX660" fmla="*/ 1538370 w 7472601"/>
              <a:gd name="connsiteY660" fmla="*/ 3811804 h 6858000"/>
              <a:gd name="connsiteX661" fmla="*/ 542867 w 7472601"/>
              <a:gd name="connsiteY661" fmla="*/ 4944092 h 6858000"/>
              <a:gd name="connsiteX662" fmla="*/ 515800 w 7472601"/>
              <a:gd name="connsiteY662" fmla="*/ 4862180 h 6858000"/>
              <a:gd name="connsiteX663" fmla="*/ 909145 w 7472601"/>
              <a:gd name="connsiteY663" fmla="*/ 4199225 h 6858000"/>
              <a:gd name="connsiteX664" fmla="*/ 1214067 w 7472601"/>
              <a:gd name="connsiteY664" fmla="*/ 3908561 h 6858000"/>
              <a:gd name="connsiteX665" fmla="*/ 640967 w 7472601"/>
              <a:gd name="connsiteY665" fmla="*/ 4105601 h 6858000"/>
              <a:gd name="connsiteX666" fmla="*/ 112563 w 7472601"/>
              <a:gd name="connsiteY666" fmla="*/ 4396952 h 6858000"/>
              <a:gd name="connsiteX667" fmla="*/ 0 w 7472601"/>
              <a:gd name="connsiteY667" fmla="*/ 4466006 h 6858000"/>
              <a:gd name="connsiteX668" fmla="*/ 0 w 7472601"/>
              <a:gd name="connsiteY668" fmla="*/ 4233763 h 6858000"/>
              <a:gd name="connsiteX669" fmla="*/ 36881 w 7472601"/>
              <a:gd name="connsiteY669" fmla="*/ 4200118 h 6858000"/>
              <a:gd name="connsiteX670" fmla="*/ 910534 w 7472601"/>
              <a:gd name="connsiteY670" fmla="*/ 3629753 h 6858000"/>
              <a:gd name="connsiteX671" fmla="*/ 1578717 w 7472601"/>
              <a:gd name="connsiteY671" fmla="*/ 3575982 h 6858000"/>
              <a:gd name="connsiteX672" fmla="*/ 2338780 w 7472601"/>
              <a:gd name="connsiteY672" fmla="*/ 3033725 h 6858000"/>
              <a:gd name="connsiteX673" fmla="*/ 1807991 w 7472601"/>
              <a:gd name="connsiteY673" fmla="*/ 2807184 h 6858000"/>
              <a:gd name="connsiteX674" fmla="*/ 1416358 w 7472601"/>
              <a:gd name="connsiteY674" fmla="*/ 3112571 h 6858000"/>
              <a:gd name="connsiteX675" fmla="*/ 939066 w 7472601"/>
              <a:gd name="connsiteY675" fmla="*/ 3378798 h 6858000"/>
              <a:gd name="connsiteX676" fmla="*/ 115099 w 7472601"/>
              <a:gd name="connsiteY676" fmla="*/ 3607650 h 6858000"/>
              <a:gd name="connsiteX677" fmla="*/ 97284 w 7472601"/>
              <a:gd name="connsiteY677" fmla="*/ 3520393 h 6858000"/>
              <a:gd name="connsiteX678" fmla="*/ 922050 w 7472601"/>
              <a:gd name="connsiteY678" fmla="*/ 3074867 h 6858000"/>
              <a:gd name="connsiteX679" fmla="*/ 1405265 w 7472601"/>
              <a:gd name="connsiteY679" fmla="*/ 3016319 h 6858000"/>
              <a:gd name="connsiteX680" fmla="*/ 1407512 w 7472601"/>
              <a:gd name="connsiteY680" fmla="*/ 3018001 h 6858000"/>
              <a:gd name="connsiteX681" fmla="*/ 1726266 w 7472601"/>
              <a:gd name="connsiteY681" fmla="*/ 2777274 h 6858000"/>
              <a:gd name="connsiteX682" fmla="*/ 625390 w 7472601"/>
              <a:gd name="connsiteY682" fmla="*/ 2514541 h 6858000"/>
              <a:gd name="connsiteX683" fmla="*/ 619799 w 7472601"/>
              <a:gd name="connsiteY683" fmla="*/ 2527180 h 6858000"/>
              <a:gd name="connsiteX684" fmla="*/ 310030 w 7472601"/>
              <a:gd name="connsiteY684" fmla="*/ 2771818 h 6858000"/>
              <a:gd name="connsiteX685" fmla="*/ 173877 w 7472601"/>
              <a:gd name="connsiteY685" fmla="*/ 2937056 h 6858000"/>
              <a:gd name="connsiteX686" fmla="*/ 77889 w 7472601"/>
              <a:gd name="connsiteY686" fmla="*/ 3138440 h 6858000"/>
              <a:gd name="connsiteX687" fmla="*/ 0 w 7472601"/>
              <a:gd name="connsiteY687" fmla="*/ 3271395 h 6858000"/>
              <a:gd name="connsiteX688" fmla="*/ 0 w 7472601"/>
              <a:gd name="connsiteY688" fmla="*/ 3153002 h 6858000"/>
              <a:gd name="connsiteX689" fmla="*/ 2386 w 7472601"/>
              <a:gd name="connsiteY689" fmla="*/ 3149203 h 6858000"/>
              <a:gd name="connsiteX690" fmla="*/ 89753 w 7472601"/>
              <a:gd name="connsiteY690" fmla="*/ 2987702 h 6858000"/>
              <a:gd name="connsiteX691" fmla="*/ 76869 w 7472601"/>
              <a:gd name="connsiteY691" fmla="*/ 3005404 h 6858000"/>
              <a:gd name="connsiteX692" fmla="*/ 32049 w 7472601"/>
              <a:gd name="connsiteY692" fmla="*/ 3065814 h 6858000"/>
              <a:gd name="connsiteX693" fmla="*/ 0 w 7472601"/>
              <a:gd name="connsiteY693" fmla="*/ 3108744 h 6858000"/>
              <a:gd name="connsiteX694" fmla="*/ 0 w 7472601"/>
              <a:gd name="connsiteY694" fmla="*/ 3058059 h 6858000"/>
              <a:gd name="connsiteX695" fmla="*/ 7610 w 7472601"/>
              <a:gd name="connsiteY695" fmla="*/ 3047889 h 6858000"/>
              <a:gd name="connsiteX696" fmla="*/ 52419 w 7472601"/>
              <a:gd name="connsiteY696" fmla="*/ 2987479 h 6858000"/>
              <a:gd name="connsiteX697" fmla="*/ 59142 w 7472601"/>
              <a:gd name="connsiteY697" fmla="*/ 2978488 h 6858000"/>
              <a:gd name="connsiteX698" fmla="*/ 0 w 7472601"/>
              <a:gd name="connsiteY698" fmla="*/ 3015334 h 6858000"/>
              <a:gd name="connsiteX699" fmla="*/ 0 w 7472601"/>
              <a:gd name="connsiteY699" fmla="*/ 2914286 h 6858000"/>
              <a:gd name="connsiteX700" fmla="*/ 36383 w 7472601"/>
              <a:gd name="connsiteY700" fmla="*/ 2901128 h 6858000"/>
              <a:gd name="connsiteX701" fmla="*/ 156329 w 7472601"/>
              <a:gd name="connsiteY701" fmla="*/ 2840533 h 6858000"/>
              <a:gd name="connsiteX702" fmla="*/ 358355 w 7472601"/>
              <a:gd name="connsiteY702" fmla="*/ 2620471 h 6858000"/>
              <a:gd name="connsiteX703" fmla="*/ 510577 w 7472601"/>
              <a:gd name="connsiteY703" fmla="*/ 2501244 h 6858000"/>
              <a:gd name="connsiteX704" fmla="*/ 211967 w 7472601"/>
              <a:gd name="connsiteY704" fmla="*/ 2479171 h 6858000"/>
              <a:gd name="connsiteX705" fmla="*/ 0 w 7472601"/>
              <a:gd name="connsiteY705" fmla="*/ 2476398 h 6858000"/>
              <a:gd name="connsiteX706" fmla="*/ 0 w 7472601"/>
              <a:gd name="connsiteY706" fmla="*/ 2389189 h 6858000"/>
              <a:gd name="connsiteX707" fmla="*/ 103062 w 7472601"/>
              <a:gd name="connsiteY707" fmla="*/ 2389518 h 6858000"/>
              <a:gd name="connsiteX708" fmla="*/ 510734 w 7472601"/>
              <a:gd name="connsiteY708" fmla="*/ 2416201 h 6858000"/>
              <a:gd name="connsiteX709" fmla="*/ 279257 w 7472601"/>
              <a:gd name="connsiteY709" fmla="*/ 2092102 h 6858000"/>
              <a:gd name="connsiteX710" fmla="*/ 65265 w 7472601"/>
              <a:gd name="connsiteY710" fmla="*/ 2006049 h 6858000"/>
              <a:gd name="connsiteX711" fmla="*/ 0 w 7472601"/>
              <a:gd name="connsiteY711" fmla="*/ 1982532 h 6858000"/>
              <a:gd name="connsiteX712" fmla="*/ 0 w 7472601"/>
              <a:gd name="connsiteY712" fmla="*/ 1912789 h 6858000"/>
              <a:gd name="connsiteX713" fmla="*/ 97460 w 7472601"/>
              <a:gd name="connsiteY713" fmla="*/ 1953725 h 6858000"/>
              <a:gd name="connsiteX714" fmla="*/ 221272 w 7472601"/>
              <a:gd name="connsiteY714" fmla="*/ 1980766 h 6858000"/>
              <a:gd name="connsiteX715" fmla="*/ 116765 w 7472601"/>
              <a:gd name="connsiteY715" fmla="*/ 1911033 h 6858000"/>
              <a:gd name="connsiteX716" fmla="*/ 16405 w 7472601"/>
              <a:gd name="connsiteY716" fmla="*/ 1803412 h 6858000"/>
              <a:gd name="connsiteX717" fmla="*/ 0 w 7472601"/>
              <a:gd name="connsiteY717" fmla="*/ 1784777 h 6858000"/>
              <a:gd name="connsiteX718" fmla="*/ 0 w 7472601"/>
              <a:gd name="connsiteY718" fmla="*/ 1740082 h 6858000"/>
              <a:gd name="connsiteX719" fmla="*/ 39394 w 7472601"/>
              <a:gd name="connsiteY719" fmla="*/ 1784856 h 6858000"/>
              <a:gd name="connsiteX720" fmla="*/ 135813 w 7472601"/>
              <a:gd name="connsiteY720" fmla="*/ 1888838 h 6858000"/>
              <a:gd name="connsiteX721" fmla="*/ 242575 w 7472601"/>
              <a:gd name="connsiteY721" fmla="*/ 1958841 h 6858000"/>
              <a:gd name="connsiteX722" fmla="*/ 82197 w 7472601"/>
              <a:gd name="connsiteY722" fmla="*/ 1754826 h 6858000"/>
              <a:gd name="connsiteX723" fmla="*/ 0 w 7472601"/>
              <a:gd name="connsiteY723" fmla="*/ 1679650 h 6858000"/>
              <a:gd name="connsiteX724" fmla="*/ 0 w 7472601"/>
              <a:gd name="connsiteY724" fmla="*/ 1602463 h 6858000"/>
              <a:gd name="connsiteX725" fmla="*/ 84689 w 7472601"/>
              <a:gd name="connsiteY725" fmla="*/ 1677442 h 6858000"/>
              <a:gd name="connsiteX726" fmla="*/ 298437 w 7472601"/>
              <a:gd name="connsiteY726" fmla="*/ 1968019 h 6858000"/>
              <a:gd name="connsiteX727" fmla="*/ 227269 w 7472601"/>
              <a:gd name="connsiteY727" fmla="*/ 1114064 h 6858000"/>
              <a:gd name="connsiteX728" fmla="*/ 248003 w 7472601"/>
              <a:gd name="connsiteY728" fmla="*/ 1089613 h 6858000"/>
              <a:gd name="connsiteX729" fmla="*/ 427020 w 7472601"/>
              <a:gd name="connsiteY729" fmla="*/ 1619803 h 6858000"/>
              <a:gd name="connsiteX730" fmla="*/ 340345 w 7472601"/>
              <a:gd name="connsiteY730" fmla="*/ 2027739 h 6858000"/>
              <a:gd name="connsiteX731" fmla="*/ 360865 w 7472601"/>
              <a:gd name="connsiteY731" fmla="*/ 2044827 h 6858000"/>
              <a:gd name="connsiteX732" fmla="*/ 560414 w 7472601"/>
              <a:gd name="connsiteY732" fmla="*/ 2421457 h 6858000"/>
              <a:gd name="connsiteX733" fmla="*/ 1359703 w 7472601"/>
              <a:gd name="connsiteY733" fmla="*/ 2578554 h 6858000"/>
              <a:gd name="connsiteX734" fmla="*/ 1359422 w 7472601"/>
              <a:gd name="connsiteY734" fmla="*/ 2577994 h 6858000"/>
              <a:gd name="connsiteX735" fmla="*/ 828701 w 7472601"/>
              <a:gd name="connsiteY735" fmla="*/ 1839520 h 6858000"/>
              <a:gd name="connsiteX736" fmla="*/ 494427 w 7472601"/>
              <a:gd name="connsiteY736" fmla="*/ 1092333 h 6858000"/>
              <a:gd name="connsiteX737" fmla="*/ 506322 w 7472601"/>
              <a:gd name="connsiteY737" fmla="*/ 1020997 h 6858000"/>
              <a:gd name="connsiteX738" fmla="*/ 4570198 w 7472601"/>
              <a:gd name="connsiteY738" fmla="*/ 978081 h 6858000"/>
              <a:gd name="connsiteX739" fmla="*/ 4523691 w 7472601"/>
              <a:gd name="connsiteY739" fmla="*/ 1127776 h 6858000"/>
              <a:gd name="connsiteX740" fmla="*/ 4509875 w 7472601"/>
              <a:gd name="connsiteY740" fmla="*/ 1167552 h 6858000"/>
              <a:gd name="connsiteX741" fmla="*/ 4478168 w 7472601"/>
              <a:gd name="connsiteY741" fmla="*/ 1260735 h 6858000"/>
              <a:gd name="connsiteX742" fmla="*/ 4409309 w 7472601"/>
              <a:gd name="connsiteY742" fmla="*/ 1666996 h 6858000"/>
              <a:gd name="connsiteX743" fmla="*/ 4370031 w 7472601"/>
              <a:gd name="connsiteY743" fmla="*/ 1955666 h 6858000"/>
              <a:gd name="connsiteX744" fmla="*/ 4570198 w 7472601"/>
              <a:gd name="connsiteY744" fmla="*/ 978081 h 6858000"/>
              <a:gd name="connsiteX745" fmla="*/ 4557898 w 7472601"/>
              <a:gd name="connsiteY745" fmla="*/ 900011 h 6858000"/>
              <a:gd name="connsiteX746" fmla="*/ 4344840 w 7472601"/>
              <a:gd name="connsiteY746" fmla="*/ 1922038 h 6858000"/>
              <a:gd name="connsiteX747" fmla="*/ 4378710 w 7472601"/>
              <a:gd name="connsiteY747" fmla="*/ 1665516 h 6858000"/>
              <a:gd name="connsiteX748" fmla="*/ 4448798 w 7472601"/>
              <a:gd name="connsiteY748" fmla="*/ 1253024 h 6858000"/>
              <a:gd name="connsiteX749" fmla="*/ 4480315 w 7472601"/>
              <a:gd name="connsiteY749" fmla="*/ 1158454 h 6858000"/>
              <a:gd name="connsiteX750" fmla="*/ 4494133 w 7472601"/>
              <a:gd name="connsiteY750" fmla="*/ 1118676 h 6858000"/>
              <a:gd name="connsiteX751" fmla="*/ 4557898 w 7472601"/>
              <a:gd name="connsiteY751" fmla="*/ 900011 h 6858000"/>
              <a:gd name="connsiteX752" fmla="*/ 5870151 w 7472601"/>
              <a:gd name="connsiteY752" fmla="*/ 898890 h 6858000"/>
              <a:gd name="connsiteX753" fmla="*/ 5861335 w 7472601"/>
              <a:gd name="connsiteY753" fmla="*/ 899177 h 6858000"/>
              <a:gd name="connsiteX754" fmla="*/ 5843702 w 7472601"/>
              <a:gd name="connsiteY754" fmla="*/ 899748 h 6858000"/>
              <a:gd name="connsiteX755" fmla="*/ 5651107 w 7472601"/>
              <a:gd name="connsiteY755" fmla="*/ 920306 h 6858000"/>
              <a:gd name="connsiteX756" fmla="*/ 5459407 w 7472601"/>
              <a:gd name="connsiteY756" fmla="*/ 940975 h 6858000"/>
              <a:gd name="connsiteX757" fmla="*/ 5374846 w 7472601"/>
              <a:gd name="connsiteY757" fmla="*/ 941988 h 6858000"/>
              <a:gd name="connsiteX758" fmla="*/ 5256105 w 7472601"/>
              <a:gd name="connsiteY758" fmla="*/ 945632 h 6858000"/>
              <a:gd name="connsiteX759" fmla="*/ 5107071 w 7472601"/>
              <a:gd name="connsiteY759" fmla="*/ 969720 h 6858000"/>
              <a:gd name="connsiteX760" fmla="*/ 4998681 w 7472601"/>
              <a:gd name="connsiteY760" fmla="*/ 988771 h 6858000"/>
              <a:gd name="connsiteX761" fmla="*/ 5870151 w 7472601"/>
              <a:gd name="connsiteY761" fmla="*/ 898890 h 6858000"/>
              <a:gd name="connsiteX762" fmla="*/ 5504425 w 7472601"/>
              <a:gd name="connsiteY762" fmla="*/ 848067 h 6858000"/>
              <a:gd name="connsiteX763" fmla="*/ 4968849 w 7472601"/>
              <a:gd name="connsiteY763" fmla="*/ 962318 h 6858000"/>
              <a:gd name="connsiteX764" fmla="*/ 5104039 w 7472601"/>
              <a:gd name="connsiteY764" fmla="*/ 940634 h 6858000"/>
              <a:gd name="connsiteX765" fmla="*/ 5256311 w 7472601"/>
              <a:gd name="connsiteY765" fmla="*/ 916490 h 6858000"/>
              <a:gd name="connsiteX766" fmla="*/ 5377381 w 7472601"/>
              <a:gd name="connsiteY766" fmla="*/ 912671 h 6858000"/>
              <a:gd name="connsiteX767" fmla="*/ 5460148 w 7472601"/>
              <a:gd name="connsiteY767" fmla="*/ 911442 h 6858000"/>
              <a:gd name="connsiteX768" fmla="*/ 5648971 w 7472601"/>
              <a:gd name="connsiteY768" fmla="*/ 891331 h 6858000"/>
              <a:gd name="connsiteX769" fmla="*/ 5844807 w 7472601"/>
              <a:gd name="connsiteY769" fmla="*/ 870718 h 6858000"/>
              <a:gd name="connsiteX770" fmla="*/ 5862975 w 7472601"/>
              <a:gd name="connsiteY770" fmla="*/ 869756 h 6858000"/>
              <a:gd name="connsiteX771" fmla="*/ 5920887 w 7472601"/>
              <a:gd name="connsiteY771" fmla="*/ 865929 h 6858000"/>
              <a:gd name="connsiteX772" fmla="*/ 5504425 w 7472601"/>
              <a:gd name="connsiteY772" fmla="*/ 848067 h 6858000"/>
              <a:gd name="connsiteX773" fmla="*/ 3607114 w 7472601"/>
              <a:gd name="connsiteY773" fmla="*/ 467441 h 6858000"/>
              <a:gd name="connsiteX774" fmla="*/ 3296242 w 7472601"/>
              <a:gd name="connsiteY774" fmla="*/ 807991 h 6858000"/>
              <a:gd name="connsiteX775" fmla="*/ 3174674 w 7472601"/>
              <a:gd name="connsiteY775" fmla="*/ 919759 h 6858000"/>
              <a:gd name="connsiteX776" fmla="*/ 3042978 w 7472601"/>
              <a:gd name="connsiteY776" fmla="*/ 1054894 h 6858000"/>
              <a:gd name="connsiteX777" fmla="*/ 2968914 w 7472601"/>
              <a:gd name="connsiteY777" fmla="*/ 1133756 h 6858000"/>
              <a:gd name="connsiteX778" fmla="*/ 3103823 w 7472601"/>
              <a:gd name="connsiteY778" fmla="*/ 1026814 h 6858000"/>
              <a:gd name="connsiteX779" fmla="*/ 3607114 w 7472601"/>
              <a:gd name="connsiteY779" fmla="*/ 467441 h 6858000"/>
              <a:gd name="connsiteX780" fmla="*/ 3744487 w 7472601"/>
              <a:gd name="connsiteY780" fmla="*/ 383136 h 6858000"/>
              <a:gd name="connsiteX781" fmla="*/ 3970213 w 7472601"/>
              <a:gd name="connsiteY781" fmla="*/ 995559 h 6858000"/>
              <a:gd name="connsiteX782" fmla="*/ 3744487 w 7472601"/>
              <a:gd name="connsiteY782" fmla="*/ 383136 h 6858000"/>
              <a:gd name="connsiteX783" fmla="*/ 3624562 w 7472601"/>
              <a:gd name="connsiteY783" fmla="*/ 367041 h 6858000"/>
              <a:gd name="connsiteX784" fmla="*/ 3489712 w 7472601"/>
              <a:gd name="connsiteY784" fmla="*/ 485386 h 6858000"/>
              <a:gd name="connsiteX785" fmla="*/ 3182994 w 7472601"/>
              <a:gd name="connsiteY785" fmla="*/ 828265 h 6858000"/>
              <a:gd name="connsiteX786" fmla="*/ 2892114 w 7472601"/>
              <a:gd name="connsiteY786" fmla="*/ 1172635 h 6858000"/>
              <a:gd name="connsiteX787" fmla="*/ 3021459 w 7472601"/>
              <a:gd name="connsiteY787" fmla="*/ 1035385 h 6858000"/>
              <a:gd name="connsiteX788" fmla="*/ 3153873 w 7472601"/>
              <a:gd name="connsiteY788" fmla="*/ 898971 h 6858000"/>
              <a:gd name="connsiteX789" fmla="*/ 3276511 w 7472601"/>
              <a:gd name="connsiteY789" fmla="*/ 786423 h 6858000"/>
              <a:gd name="connsiteX790" fmla="*/ 3584154 w 7472601"/>
              <a:gd name="connsiteY790" fmla="*/ 448218 h 6858000"/>
              <a:gd name="connsiteX791" fmla="*/ 3624562 w 7472601"/>
              <a:gd name="connsiteY791" fmla="*/ 367041 h 6858000"/>
              <a:gd name="connsiteX792" fmla="*/ 3766672 w 7472601"/>
              <a:gd name="connsiteY792" fmla="*/ 359429 h 6858000"/>
              <a:gd name="connsiteX793" fmla="*/ 3996338 w 7472601"/>
              <a:gd name="connsiteY793" fmla="*/ 968237 h 6858000"/>
              <a:gd name="connsiteX794" fmla="*/ 3766672 w 7472601"/>
              <a:gd name="connsiteY794" fmla="*/ 359429 h 6858000"/>
              <a:gd name="connsiteX795" fmla="*/ 5805386 w 7472601"/>
              <a:gd name="connsiteY795" fmla="*/ 239240 h 6858000"/>
              <a:gd name="connsiteX796" fmla="*/ 5736947 w 7472601"/>
              <a:gd name="connsiteY796" fmla="*/ 261367 h 6858000"/>
              <a:gd name="connsiteX797" fmla="*/ 5427012 w 7472601"/>
              <a:gd name="connsiteY797" fmla="*/ 311272 h 6858000"/>
              <a:gd name="connsiteX798" fmla="*/ 5147818 w 7472601"/>
              <a:gd name="connsiteY798" fmla="*/ 322112 h 6858000"/>
              <a:gd name="connsiteX799" fmla="*/ 5060854 w 7472601"/>
              <a:gd name="connsiteY799" fmla="*/ 311882 h 6858000"/>
              <a:gd name="connsiteX800" fmla="*/ 4945989 w 7472601"/>
              <a:gd name="connsiteY800" fmla="*/ 300516 h 6858000"/>
              <a:gd name="connsiteX801" fmla="*/ 5410479 w 7472601"/>
              <a:gd name="connsiteY801" fmla="*/ 348434 h 6858000"/>
              <a:gd name="connsiteX802" fmla="*/ 5805386 w 7472601"/>
              <a:gd name="connsiteY802" fmla="*/ 239240 h 6858000"/>
              <a:gd name="connsiteX803" fmla="*/ 5905192 w 7472601"/>
              <a:gd name="connsiteY803" fmla="*/ 163079 h 6858000"/>
              <a:gd name="connsiteX804" fmla="*/ 5865655 w 7472601"/>
              <a:gd name="connsiteY804" fmla="*/ 171901 h 6858000"/>
              <a:gd name="connsiteX805" fmla="*/ 5259740 w 7472601"/>
              <a:gd name="connsiteY805" fmla="*/ 257013 h 6858000"/>
              <a:gd name="connsiteX806" fmla="*/ 5208466 w 7472601"/>
              <a:gd name="connsiteY806" fmla="*/ 257550 h 6858000"/>
              <a:gd name="connsiteX807" fmla="*/ 4980204 w 7472601"/>
              <a:gd name="connsiteY807" fmla="*/ 271903 h 6858000"/>
              <a:gd name="connsiteX808" fmla="*/ 5068068 w 7472601"/>
              <a:gd name="connsiteY808" fmla="*/ 282244 h 6858000"/>
              <a:gd name="connsiteX809" fmla="*/ 5153231 w 7472601"/>
              <a:gd name="connsiteY809" fmla="*/ 292240 h 6858000"/>
              <a:gd name="connsiteX810" fmla="*/ 5426491 w 7472601"/>
              <a:gd name="connsiteY810" fmla="*/ 281128 h 6858000"/>
              <a:gd name="connsiteX811" fmla="*/ 5731212 w 7472601"/>
              <a:gd name="connsiteY811" fmla="*/ 231951 h 6858000"/>
              <a:gd name="connsiteX812" fmla="*/ 5905192 w 7472601"/>
              <a:gd name="connsiteY812" fmla="*/ 163079 h 6858000"/>
              <a:gd name="connsiteX813" fmla="*/ 5944437 w 7472601"/>
              <a:gd name="connsiteY813" fmla="*/ 113829 h 6858000"/>
              <a:gd name="connsiteX814" fmla="*/ 5825032 w 7472601"/>
              <a:gd name="connsiteY814" fmla="*/ 146405 h 6858000"/>
              <a:gd name="connsiteX815" fmla="*/ 4955599 w 7472601"/>
              <a:gd name="connsiteY815" fmla="*/ 247008 h 6858000"/>
              <a:gd name="connsiteX816" fmla="*/ 5210104 w 7472601"/>
              <a:gd name="connsiteY816" fmla="*/ 228123 h 6858000"/>
              <a:gd name="connsiteX817" fmla="*/ 5261015 w 7472601"/>
              <a:gd name="connsiteY817" fmla="*/ 227087 h 6858000"/>
              <a:gd name="connsiteX818" fmla="*/ 5861181 w 7472601"/>
              <a:gd name="connsiteY818" fmla="*/ 143093 h 6858000"/>
              <a:gd name="connsiteX819" fmla="*/ 5961252 w 7472601"/>
              <a:gd name="connsiteY819" fmla="*/ 114820 h 6858000"/>
              <a:gd name="connsiteX820" fmla="*/ 5944437 w 7472601"/>
              <a:gd name="connsiteY820" fmla="*/ 113829 h 6858000"/>
              <a:gd name="connsiteX821" fmla="*/ 3882765 w 7472601"/>
              <a:gd name="connsiteY821" fmla="*/ 0 h 6858000"/>
              <a:gd name="connsiteX822" fmla="*/ 3995099 w 7472601"/>
              <a:gd name="connsiteY822" fmla="*/ 0 h 6858000"/>
              <a:gd name="connsiteX823" fmla="*/ 4163818 w 7472601"/>
              <a:gd name="connsiteY823" fmla="*/ 234104 h 6858000"/>
              <a:gd name="connsiteX824" fmla="*/ 4172099 w 7472601"/>
              <a:gd name="connsiteY824" fmla="*/ 234207 h 6858000"/>
              <a:gd name="connsiteX825" fmla="*/ 4784282 w 7472601"/>
              <a:gd name="connsiteY825" fmla="*/ 276561 h 6858000"/>
              <a:gd name="connsiteX826" fmla="*/ 4801687 w 7472601"/>
              <a:gd name="connsiteY826" fmla="*/ 267764 h 6858000"/>
              <a:gd name="connsiteX827" fmla="*/ 6082788 w 7472601"/>
              <a:gd name="connsiteY827" fmla="*/ 64119 h 6858000"/>
              <a:gd name="connsiteX828" fmla="*/ 6099442 w 7472601"/>
              <a:gd name="connsiteY828" fmla="*/ 82568 h 6858000"/>
              <a:gd name="connsiteX829" fmla="*/ 4804137 w 7472601"/>
              <a:gd name="connsiteY829" fmla="*/ 320931 h 6858000"/>
              <a:gd name="connsiteX830" fmla="*/ 4227047 w 7472601"/>
              <a:gd name="connsiteY830" fmla="*/ 313415 h 6858000"/>
              <a:gd name="connsiteX831" fmla="*/ 4346041 w 7472601"/>
              <a:gd name="connsiteY831" fmla="*/ 456086 h 6858000"/>
              <a:gd name="connsiteX832" fmla="*/ 4870967 w 7472601"/>
              <a:gd name="connsiteY832" fmla="*/ 963061 h 6858000"/>
              <a:gd name="connsiteX833" fmla="*/ 4889647 w 7472601"/>
              <a:gd name="connsiteY833" fmla="*/ 957147 h 6858000"/>
              <a:gd name="connsiteX834" fmla="*/ 5422504 w 7472601"/>
              <a:gd name="connsiteY834" fmla="*/ 805191 h 6858000"/>
              <a:gd name="connsiteX835" fmla="*/ 6087656 w 7472601"/>
              <a:gd name="connsiteY835" fmla="*/ 826703 h 6858000"/>
              <a:gd name="connsiteX836" fmla="*/ 6058717 w 7472601"/>
              <a:gd name="connsiteY836" fmla="*/ 865992 h 6858000"/>
              <a:gd name="connsiteX837" fmla="*/ 4974153 w 7472601"/>
              <a:gd name="connsiteY837" fmla="*/ 1045456 h 6858000"/>
              <a:gd name="connsiteX838" fmla="*/ 5627835 w 7472601"/>
              <a:gd name="connsiteY838" fmla="*/ 1472077 h 6858000"/>
              <a:gd name="connsiteX839" fmla="*/ 5629817 w 7472601"/>
              <a:gd name="connsiteY839" fmla="*/ 1471412 h 6858000"/>
              <a:gd name="connsiteX840" fmla="*/ 5634124 w 7472601"/>
              <a:gd name="connsiteY840" fmla="*/ 1470572 h 6858000"/>
              <a:gd name="connsiteX841" fmla="*/ 5755832 w 7472601"/>
              <a:gd name="connsiteY841" fmla="*/ 1383886 h 6858000"/>
              <a:gd name="connsiteX842" fmla="*/ 6014186 w 7472601"/>
              <a:gd name="connsiteY842" fmla="*/ 1279799 h 6858000"/>
              <a:gd name="connsiteX843" fmla="*/ 6901619 w 7472601"/>
              <a:gd name="connsiteY843" fmla="*/ 1047874 h 6858000"/>
              <a:gd name="connsiteX844" fmla="*/ 6931566 w 7472601"/>
              <a:gd name="connsiteY844" fmla="*/ 1062034 h 6858000"/>
              <a:gd name="connsiteX845" fmla="*/ 5790982 w 7472601"/>
              <a:gd name="connsiteY845" fmla="*/ 1561380 h 6858000"/>
              <a:gd name="connsiteX846" fmla="*/ 6188971 w 7472601"/>
              <a:gd name="connsiteY846" fmla="*/ 1755168 h 6858000"/>
              <a:gd name="connsiteX847" fmla="*/ 6202446 w 7472601"/>
              <a:gd name="connsiteY847" fmla="*/ 1752268 h 6858000"/>
              <a:gd name="connsiteX848" fmla="*/ 7179560 w 7472601"/>
              <a:gd name="connsiteY848" fmla="*/ 1467551 h 6858000"/>
              <a:gd name="connsiteX849" fmla="*/ 7158730 w 7472601"/>
              <a:gd name="connsiteY849" fmla="*/ 1507835 h 6858000"/>
              <a:gd name="connsiteX850" fmla="*/ 6326959 w 7472601"/>
              <a:gd name="connsiteY850" fmla="*/ 1817686 h 6858000"/>
              <a:gd name="connsiteX851" fmla="*/ 6537433 w 7472601"/>
              <a:gd name="connsiteY851" fmla="*/ 1907790 h 6858000"/>
              <a:gd name="connsiteX852" fmla="*/ 6550221 w 7472601"/>
              <a:gd name="connsiteY852" fmla="*/ 1910729 h 6858000"/>
              <a:gd name="connsiteX853" fmla="*/ 6964438 w 7472601"/>
              <a:gd name="connsiteY853" fmla="*/ 2209505 h 6858000"/>
              <a:gd name="connsiteX854" fmla="*/ 7367862 w 7472601"/>
              <a:gd name="connsiteY854" fmla="*/ 2806833 h 6858000"/>
              <a:gd name="connsiteX855" fmla="*/ 7364329 w 7472601"/>
              <a:gd name="connsiteY855" fmla="*/ 2826907 h 6858000"/>
              <a:gd name="connsiteX856" fmla="*/ 7290545 w 7472601"/>
              <a:gd name="connsiteY856" fmla="*/ 2850663 h 6858000"/>
              <a:gd name="connsiteX857" fmla="*/ 6472036 w 7472601"/>
              <a:gd name="connsiteY857" fmla="*/ 1959003 h 6858000"/>
              <a:gd name="connsiteX858" fmla="*/ 5792897 w 7472601"/>
              <a:gd name="connsiteY858" fmla="*/ 1647747 h 6858000"/>
              <a:gd name="connsiteX859" fmla="*/ 5842751 w 7472601"/>
              <a:gd name="connsiteY859" fmla="*/ 1816112 h 6858000"/>
              <a:gd name="connsiteX860" fmla="*/ 5847424 w 7472601"/>
              <a:gd name="connsiteY860" fmla="*/ 1815776 h 6858000"/>
              <a:gd name="connsiteX861" fmla="*/ 6399821 w 7472601"/>
              <a:gd name="connsiteY861" fmla="*/ 2344799 h 6858000"/>
              <a:gd name="connsiteX862" fmla="*/ 6323232 w 7472601"/>
              <a:gd name="connsiteY862" fmla="*/ 2389634 h 6858000"/>
              <a:gd name="connsiteX863" fmla="*/ 5942958 w 7472601"/>
              <a:gd name="connsiteY863" fmla="*/ 2077708 h 6858000"/>
              <a:gd name="connsiteX864" fmla="*/ 5921559 w 7472601"/>
              <a:gd name="connsiteY864" fmla="*/ 2378596 h 6858000"/>
              <a:gd name="connsiteX865" fmla="*/ 5817651 w 7472601"/>
              <a:gd name="connsiteY865" fmla="*/ 3023919 h 6858000"/>
              <a:gd name="connsiteX866" fmla="*/ 5729634 w 7472601"/>
              <a:gd name="connsiteY866" fmla="*/ 3051849 h 6858000"/>
              <a:gd name="connsiteX867" fmla="*/ 5611018 w 7472601"/>
              <a:gd name="connsiteY867" fmla="*/ 2316769 h 6858000"/>
              <a:gd name="connsiteX868" fmla="*/ 5687608 w 7472601"/>
              <a:gd name="connsiteY868" fmla="*/ 2039972 h 6858000"/>
              <a:gd name="connsiteX869" fmla="*/ 5657554 w 7472601"/>
              <a:gd name="connsiteY869" fmla="*/ 1576445 h 6858000"/>
              <a:gd name="connsiteX870" fmla="*/ 5150475 w 7472601"/>
              <a:gd name="connsiteY870" fmla="*/ 1274012 h 6858000"/>
              <a:gd name="connsiteX871" fmla="*/ 5349142 w 7472601"/>
              <a:gd name="connsiteY871" fmla="*/ 2204405 h 6858000"/>
              <a:gd name="connsiteX872" fmla="*/ 5262214 w 7472601"/>
              <a:gd name="connsiteY872" fmla="*/ 2233836 h 6858000"/>
              <a:gd name="connsiteX873" fmla="*/ 4981539 w 7472601"/>
              <a:gd name="connsiteY873" fmla="*/ 1542201 h 6858000"/>
              <a:gd name="connsiteX874" fmla="*/ 4958461 w 7472601"/>
              <a:gd name="connsiteY874" fmla="*/ 1136957 h 6858000"/>
              <a:gd name="connsiteX875" fmla="*/ 4655015 w 7472601"/>
              <a:gd name="connsiteY875" fmla="*/ 891426 h 6858000"/>
              <a:gd name="connsiteX876" fmla="*/ 4348002 w 7472601"/>
              <a:gd name="connsiteY876" fmla="*/ 2205895 h 6858000"/>
              <a:gd name="connsiteX877" fmla="*/ 4262250 w 7472601"/>
              <a:gd name="connsiteY877" fmla="*/ 2219972 h 6858000"/>
              <a:gd name="connsiteX878" fmla="*/ 4550611 w 7472601"/>
              <a:gd name="connsiteY878" fmla="*/ 817540 h 6858000"/>
              <a:gd name="connsiteX879" fmla="*/ 4564418 w 7472601"/>
              <a:gd name="connsiteY879" fmla="*/ 808293 h 6858000"/>
              <a:gd name="connsiteX880" fmla="*/ 4266388 w 7472601"/>
              <a:gd name="connsiteY880" fmla="*/ 500083 h 6858000"/>
              <a:gd name="connsiteX881" fmla="*/ 4032842 w 7472601"/>
              <a:gd name="connsiteY881" fmla="*/ 211809 h 6858000"/>
              <a:gd name="connsiteX882" fmla="*/ 3882765 w 7472601"/>
              <a:gd name="connsiteY882" fmla="*/ 0 h 6858000"/>
              <a:gd name="connsiteX883" fmla="*/ 3721337 w 7472601"/>
              <a:gd name="connsiteY883" fmla="*/ 0 h 6858000"/>
              <a:gd name="connsiteX884" fmla="*/ 3797544 w 7472601"/>
              <a:gd name="connsiteY884" fmla="*/ 0 h 6858000"/>
              <a:gd name="connsiteX885" fmla="*/ 3775734 w 7472601"/>
              <a:gd name="connsiteY885" fmla="*/ 95131 h 6858000"/>
              <a:gd name="connsiteX886" fmla="*/ 3724807 w 7472601"/>
              <a:gd name="connsiteY886" fmla="*/ 272257 h 6858000"/>
              <a:gd name="connsiteX887" fmla="*/ 3726844 w 7472601"/>
              <a:gd name="connsiteY887" fmla="*/ 282988 h 6858000"/>
              <a:gd name="connsiteX888" fmla="*/ 3742664 w 7472601"/>
              <a:gd name="connsiteY888" fmla="*/ 279918 h 6858000"/>
              <a:gd name="connsiteX889" fmla="*/ 4103910 w 7472601"/>
              <a:gd name="connsiteY889" fmla="*/ 1161917 h 6858000"/>
              <a:gd name="connsiteX890" fmla="*/ 4020269 w 7472601"/>
              <a:gd name="connsiteY890" fmla="*/ 1200406 h 6858000"/>
              <a:gd name="connsiteX891" fmla="*/ 3674882 w 7472601"/>
              <a:gd name="connsiteY891" fmla="*/ 488524 h 6858000"/>
              <a:gd name="connsiteX892" fmla="*/ 3132682 w 7472601"/>
              <a:gd name="connsiteY892" fmla="*/ 1072284 h 6858000"/>
              <a:gd name="connsiteX893" fmla="*/ 2716346 w 7472601"/>
              <a:gd name="connsiteY893" fmla="*/ 1276376 h 6858000"/>
              <a:gd name="connsiteX894" fmla="*/ 2716772 w 7472601"/>
              <a:gd name="connsiteY894" fmla="*/ 1255462 h 6858000"/>
              <a:gd name="connsiteX895" fmla="*/ 3471096 w 7472601"/>
              <a:gd name="connsiteY895" fmla="*/ 437072 h 6858000"/>
              <a:gd name="connsiteX896" fmla="*/ 3639057 w 7472601"/>
              <a:gd name="connsiteY896" fmla="*/ 286334 h 6858000"/>
              <a:gd name="connsiteX897" fmla="*/ 3640309 w 7472601"/>
              <a:gd name="connsiteY897" fmla="*/ 284664 h 6858000"/>
              <a:gd name="connsiteX898" fmla="*/ 3646022 w 7472601"/>
              <a:gd name="connsiteY898" fmla="*/ 276711 h 6858000"/>
              <a:gd name="connsiteX899" fmla="*/ 3707943 w 7472601"/>
              <a:gd name="connsiteY899" fmla="*/ 65958 h 6858000"/>
              <a:gd name="connsiteX900" fmla="*/ 3721337 w 7472601"/>
              <a:gd name="connsiteY900" fmla="*/ 0 h 6858000"/>
              <a:gd name="connsiteX901" fmla="*/ 2867960 w 7472601"/>
              <a:gd name="connsiteY901" fmla="*/ 0 h 6858000"/>
              <a:gd name="connsiteX902" fmla="*/ 2926351 w 7472601"/>
              <a:gd name="connsiteY902" fmla="*/ 0 h 6858000"/>
              <a:gd name="connsiteX903" fmla="*/ 2902823 w 7472601"/>
              <a:gd name="connsiteY903" fmla="*/ 262929 h 6858000"/>
              <a:gd name="connsiteX904" fmla="*/ 2940663 w 7472601"/>
              <a:gd name="connsiteY904" fmla="*/ 140884 h 6858000"/>
              <a:gd name="connsiteX905" fmla="*/ 2947039 w 7472601"/>
              <a:gd name="connsiteY905" fmla="*/ 122524 h 6858000"/>
              <a:gd name="connsiteX906" fmla="*/ 2984316 w 7472601"/>
              <a:gd name="connsiteY906" fmla="*/ 0 h 6858000"/>
              <a:gd name="connsiteX907" fmla="*/ 3016114 w 7472601"/>
              <a:gd name="connsiteY907" fmla="*/ 0 h 6858000"/>
              <a:gd name="connsiteX908" fmla="*/ 2979949 w 7472601"/>
              <a:gd name="connsiteY908" fmla="*/ 119274 h 6858000"/>
              <a:gd name="connsiteX909" fmla="*/ 3023879 w 7472601"/>
              <a:gd name="connsiteY909" fmla="*/ 0 h 6858000"/>
              <a:gd name="connsiteX910" fmla="*/ 3105400 w 7472601"/>
              <a:gd name="connsiteY910" fmla="*/ 0 h 6858000"/>
              <a:gd name="connsiteX911" fmla="*/ 3094669 w 7472601"/>
              <a:gd name="connsiteY911" fmla="*/ 30308 h 6858000"/>
              <a:gd name="connsiteX912" fmla="*/ 2901945 w 7472601"/>
              <a:gd name="connsiteY912" fmla="*/ 466538 h 6858000"/>
              <a:gd name="connsiteX913" fmla="*/ 2815209 w 7472601"/>
              <a:gd name="connsiteY913" fmla="*/ 497361 h 6858000"/>
              <a:gd name="connsiteX914" fmla="*/ 2844845 w 7472601"/>
              <a:gd name="connsiteY914" fmla="*/ 127638 h 6858000"/>
              <a:gd name="connsiteX915" fmla="*/ 2867960 w 7472601"/>
              <a:gd name="connsiteY915" fmla="*/ 0 h 6858000"/>
              <a:gd name="connsiteX916" fmla="*/ 1057230 w 7472601"/>
              <a:gd name="connsiteY916" fmla="*/ 0 h 6858000"/>
              <a:gd name="connsiteX917" fmla="*/ 1111003 w 7472601"/>
              <a:gd name="connsiteY917" fmla="*/ 0 h 6858000"/>
              <a:gd name="connsiteX918" fmla="*/ 1125553 w 7472601"/>
              <a:gd name="connsiteY918" fmla="*/ 52588 h 6858000"/>
              <a:gd name="connsiteX919" fmla="*/ 1304276 w 7472601"/>
              <a:gd name="connsiteY919" fmla="*/ 476275 h 6858000"/>
              <a:gd name="connsiteX920" fmla="*/ 1492066 w 7472601"/>
              <a:gd name="connsiteY920" fmla="*/ 886333 h 6858000"/>
              <a:gd name="connsiteX921" fmla="*/ 1423698 w 7472601"/>
              <a:gd name="connsiteY921" fmla="*/ 710817 h 6858000"/>
              <a:gd name="connsiteX922" fmla="*/ 1357609 w 7472601"/>
              <a:gd name="connsiteY922" fmla="*/ 532892 h 6858000"/>
              <a:gd name="connsiteX923" fmla="*/ 1309550 w 7472601"/>
              <a:gd name="connsiteY923" fmla="*/ 374031 h 6858000"/>
              <a:gd name="connsiteX924" fmla="*/ 1193673 w 7472601"/>
              <a:gd name="connsiteY924" fmla="*/ 49533 h 6858000"/>
              <a:gd name="connsiteX925" fmla="*/ 1164391 w 7472601"/>
              <a:gd name="connsiteY925" fmla="*/ 0 h 6858000"/>
              <a:gd name="connsiteX926" fmla="*/ 1200666 w 7472601"/>
              <a:gd name="connsiteY926" fmla="*/ 0 h 6858000"/>
              <a:gd name="connsiteX927" fmla="*/ 1223408 w 7472601"/>
              <a:gd name="connsiteY927" fmla="*/ 38996 h 6858000"/>
              <a:gd name="connsiteX928" fmla="*/ 1339635 w 7472601"/>
              <a:gd name="connsiteY928" fmla="*/ 365517 h 6858000"/>
              <a:gd name="connsiteX929" fmla="*/ 1387469 w 7472601"/>
              <a:gd name="connsiteY929" fmla="*/ 523079 h 6858000"/>
              <a:gd name="connsiteX930" fmla="*/ 1452685 w 7472601"/>
              <a:gd name="connsiteY930" fmla="*/ 699806 h 6858000"/>
              <a:gd name="connsiteX931" fmla="*/ 1492092 w 7472601"/>
              <a:gd name="connsiteY931" fmla="*/ 800424 h 6858000"/>
              <a:gd name="connsiteX932" fmla="*/ 1455302 w 7472601"/>
              <a:gd name="connsiteY932" fmla="*/ 632913 h 6858000"/>
              <a:gd name="connsiteX933" fmla="*/ 1222336 w 7472601"/>
              <a:gd name="connsiteY933" fmla="*/ 9480 h 6858000"/>
              <a:gd name="connsiteX934" fmla="*/ 1214634 w 7472601"/>
              <a:gd name="connsiteY934" fmla="*/ 0 h 6858000"/>
              <a:gd name="connsiteX935" fmla="*/ 1289827 w 7472601"/>
              <a:gd name="connsiteY935" fmla="*/ 0 h 6858000"/>
              <a:gd name="connsiteX936" fmla="*/ 1321076 w 7472601"/>
              <a:gd name="connsiteY936" fmla="*/ 59722 h 6858000"/>
              <a:gd name="connsiteX937" fmla="*/ 1512579 w 7472601"/>
              <a:gd name="connsiteY937" fmla="*/ 626441 h 6858000"/>
              <a:gd name="connsiteX938" fmla="*/ 1506076 w 7472601"/>
              <a:gd name="connsiteY938" fmla="*/ 1089289 h 6858000"/>
              <a:gd name="connsiteX939" fmla="*/ 1486346 w 7472601"/>
              <a:gd name="connsiteY939" fmla="*/ 1079919 h 6858000"/>
              <a:gd name="connsiteX940" fmla="*/ 1070511 w 7472601"/>
              <a:gd name="connsiteY940" fmla="*/ 48609 h 6858000"/>
              <a:gd name="connsiteX941" fmla="*/ 1057230 w 7472601"/>
              <a:gd name="connsiteY941" fmla="*/ 0 h 6858000"/>
              <a:gd name="connsiteX942" fmla="*/ 43151 w 7472601"/>
              <a:gd name="connsiteY942" fmla="*/ 0 h 6858000"/>
              <a:gd name="connsiteX943" fmla="*/ 95283 w 7472601"/>
              <a:gd name="connsiteY943" fmla="*/ 0 h 6858000"/>
              <a:gd name="connsiteX944" fmla="*/ 300708 w 7472601"/>
              <a:gd name="connsiteY944" fmla="*/ 154571 h 6858000"/>
              <a:gd name="connsiteX945" fmla="*/ 530414 w 7472601"/>
              <a:gd name="connsiteY945" fmla="*/ 354673 h 6858000"/>
              <a:gd name="connsiteX946" fmla="*/ 333785 w 7472601"/>
              <a:gd name="connsiteY946" fmla="*/ 161564 h 6858000"/>
              <a:gd name="connsiteX947" fmla="*/ 147005 w 7472601"/>
              <a:gd name="connsiteY947" fmla="*/ 0 h 6858000"/>
              <a:gd name="connsiteX948" fmla="*/ 272509 w 7472601"/>
              <a:gd name="connsiteY948" fmla="*/ 0 h 6858000"/>
              <a:gd name="connsiteX949" fmla="*/ 326276 w 7472601"/>
              <a:gd name="connsiteY949" fmla="*/ 45847 h 6858000"/>
              <a:gd name="connsiteX950" fmla="*/ 823759 w 7472601"/>
              <a:gd name="connsiteY950" fmla="*/ 574145 h 6858000"/>
              <a:gd name="connsiteX951" fmla="*/ 811254 w 7472601"/>
              <a:gd name="connsiteY951" fmla="*/ 665546 h 6858000"/>
              <a:gd name="connsiteX952" fmla="*/ 154042 w 7472601"/>
              <a:gd name="connsiteY952" fmla="*/ 261522 h 6858000"/>
              <a:gd name="connsiteX953" fmla="*/ 13550 w 7472601"/>
              <a:gd name="connsiteY953" fmla="*/ 158423 h 6858000"/>
              <a:gd name="connsiteX954" fmla="*/ 0 w 7472601"/>
              <a:gd name="connsiteY954" fmla="*/ 146618 h 6858000"/>
              <a:gd name="connsiteX955" fmla="*/ 0 w 7472601"/>
              <a:gd name="connsiteY955" fmla="*/ 59161 h 6858000"/>
              <a:gd name="connsiteX956" fmla="*/ 45427 w 7472601"/>
              <a:gd name="connsiteY956" fmla="*/ 101078 h 6858000"/>
              <a:gd name="connsiteX957" fmla="*/ 630103 w 7472601"/>
              <a:gd name="connsiteY957" fmla="*/ 485885 h 6858000"/>
              <a:gd name="connsiteX958" fmla="*/ 532040 w 7472601"/>
              <a:gd name="connsiteY958" fmla="*/ 399359 h 6858000"/>
              <a:gd name="connsiteX959" fmla="*/ 517618 w 7472601"/>
              <a:gd name="connsiteY959" fmla="*/ 385726 h 6858000"/>
              <a:gd name="connsiteX960" fmla="*/ 285074 w 7472601"/>
              <a:gd name="connsiteY960" fmla="*/ 182755 h 6858000"/>
              <a:gd name="connsiteX961" fmla="*/ 43151 w 7472601"/>
              <a:gd name="connsiteY961"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356878 w 7472601"/>
              <a:gd name="connsiteY76" fmla="*/ 5981332 h 6858000"/>
              <a:gd name="connsiteX77" fmla="*/ 7467600 w 7472601"/>
              <a:gd name="connsiteY77" fmla="*/ 6163634 h 6858000"/>
              <a:gd name="connsiteX78" fmla="*/ 7448321 w 7472601"/>
              <a:gd name="connsiteY78" fmla="*/ 6190991 h 6858000"/>
              <a:gd name="connsiteX79" fmla="*/ 7467600 w 7472601"/>
              <a:gd name="connsiteY79" fmla="*/ 6221686 h 6858000"/>
              <a:gd name="connsiteX80" fmla="*/ 7467600 w 7472601"/>
              <a:gd name="connsiteY80" fmla="*/ 6334256 h 6858000"/>
              <a:gd name="connsiteX81" fmla="*/ 7454976 w 7472601"/>
              <a:gd name="connsiteY81" fmla="*/ 6318297 h 6858000"/>
              <a:gd name="connsiteX82" fmla="*/ 1456157 w 7472601"/>
              <a:gd name="connsiteY82" fmla="*/ 5371404 h 6858000"/>
              <a:gd name="connsiteX83" fmla="*/ 1244432 w 7472601"/>
              <a:gd name="connsiteY83" fmla="*/ 5385601 h 6858000"/>
              <a:gd name="connsiteX84" fmla="*/ 973990 w 7472601"/>
              <a:gd name="connsiteY84" fmla="*/ 5424940 h 6858000"/>
              <a:gd name="connsiteX85" fmla="*/ 1103809 w 7472601"/>
              <a:gd name="connsiteY85" fmla="*/ 5433720 h 6858000"/>
              <a:gd name="connsiteX86" fmla="*/ 1123454 w 7472601"/>
              <a:gd name="connsiteY86" fmla="*/ 5435727 h 6858000"/>
              <a:gd name="connsiteX87" fmla="*/ 1737017 w 7472601"/>
              <a:gd name="connsiteY87" fmla="*/ 5452183 h 6858000"/>
              <a:gd name="connsiteX88" fmla="*/ 1824397 w 7472601"/>
              <a:gd name="connsiteY88" fmla="*/ 5447757 h 6858000"/>
              <a:gd name="connsiteX89" fmla="*/ 2070059 w 7472601"/>
              <a:gd name="connsiteY89" fmla="*/ 5441660 h 6858000"/>
              <a:gd name="connsiteX90" fmla="*/ 1456157 w 7472601"/>
              <a:gd name="connsiteY90" fmla="*/ 5371404 h 6858000"/>
              <a:gd name="connsiteX91" fmla="*/ 4988186 w 7472601"/>
              <a:gd name="connsiteY91" fmla="*/ 5216467 h 6858000"/>
              <a:gd name="connsiteX92" fmla="*/ 4777334 w 7472601"/>
              <a:gd name="connsiteY92" fmla="*/ 5406072 h 6858000"/>
              <a:gd name="connsiteX93" fmla="*/ 4718341 w 7472601"/>
              <a:gd name="connsiteY93" fmla="*/ 5468043 h 6858000"/>
              <a:gd name="connsiteX94" fmla="*/ 4604655 w 7472601"/>
              <a:gd name="connsiteY94" fmla="*/ 5583434 h 6858000"/>
              <a:gd name="connsiteX95" fmla="*/ 4565074 w 7472601"/>
              <a:gd name="connsiteY95" fmla="*/ 5618550 h 6858000"/>
              <a:gd name="connsiteX96" fmla="*/ 4988186 w 7472601"/>
              <a:gd name="connsiteY96" fmla="*/ 5216467 h 6858000"/>
              <a:gd name="connsiteX97" fmla="*/ 4978032 w 7472601"/>
              <a:gd name="connsiteY97" fmla="*/ 5183809 h 6858000"/>
              <a:gd name="connsiteX98" fmla="*/ 4463413 w 7472601"/>
              <a:gd name="connsiteY98" fmla="*/ 5615162 h 6858000"/>
              <a:gd name="connsiteX99" fmla="*/ 4358134 w 7472601"/>
              <a:gd name="connsiteY99" fmla="*/ 5742791 h 6858000"/>
              <a:gd name="connsiteX100" fmla="*/ 4376219 w 7472601"/>
              <a:gd name="connsiteY100" fmla="*/ 5729027 h 6858000"/>
              <a:gd name="connsiteX101" fmla="*/ 4582340 w 7472601"/>
              <a:gd name="connsiteY101" fmla="*/ 5561037 h 6858000"/>
              <a:gd name="connsiteX102" fmla="*/ 4694684 w 7472601"/>
              <a:gd name="connsiteY102" fmla="*/ 5447098 h 6858000"/>
              <a:gd name="connsiteX103" fmla="*/ 4754123 w 7472601"/>
              <a:gd name="connsiteY103" fmla="*/ 5384643 h 6858000"/>
              <a:gd name="connsiteX104" fmla="*/ 4978032 w 7472601"/>
              <a:gd name="connsiteY104" fmla="*/ 5183809 h 6858000"/>
              <a:gd name="connsiteX105" fmla="*/ 1903353 w 7472601"/>
              <a:gd name="connsiteY105" fmla="*/ 5044827 h 6858000"/>
              <a:gd name="connsiteX106" fmla="*/ 1936931 w 7472601"/>
              <a:gd name="connsiteY106" fmla="*/ 5093954 h 6858000"/>
              <a:gd name="connsiteX107" fmla="*/ 2195868 w 7472601"/>
              <a:gd name="connsiteY107" fmla="*/ 5396574 h 6858000"/>
              <a:gd name="connsiteX108" fmla="*/ 2088852 w 7472601"/>
              <a:gd name="connsiteY108" fmla="*/ 5166123 h 6858000"/>
              <a:gd name="connsiteX109" fmla="*/ 1958241 w 7472601"/>
              <a:gd name="connsiteY109" fmla="*/ 5067955 h 6858000"/>
              <a:gd name="connsiteX110" fmla="*/ 1903353 w 7472601"/>
              <a:gd name="connsiteY110" fmla="*/ 5044827 h 6858000"/>
              <a:gd name="connsiteX111" fmla="*/ 1979378 w 7472601"/>
              <a:gd name="connsiteY111" fmla="*/ 4769504 h 6858000"/>
              <a:gd name="connsiteX112" fmla="*/ 2882120 w 7472601"/>
              <a:gd name="connsiteY112" fmla="*/ 5064547 h 6858000"/>
              <a:gd name="connsiteX113" fmla="*/ 2793103 w 7472601"/>
              <a:gd name="connsiteY113" fmla="*/ 5039699 h 6858000"/>
              <a:gd name="connsiteX114" fmla="*/ 2770041 w 7472601"/>
              <a:gd name="connsiteY114" fmla="*/ 5033634 h 6858000"/>
              <a:gd name="connsiteX115" fmla="*/ 1979378 w 7472601"/>
              <a:gd name="connsiteY115" fmla="*/ 4769504 h 6858000"/>
              <a:gd name="connsiteX116" fmla="*/ 1927410 w 7472601"/>
              <a:gd name="connsiteY116" fmla="*/ 4716164 h 6858000"/>
              <a:gd name="connsiteX117" fmla="*/ 1959587 w 7472601"/>
              <a:gd name="connsiteY117" fmla="*/ 4728849 h 6858000"/>
              <a:gd name="connsiteX118" fmla="*/ 2777707 w 7472601"/>
              <a:gd name="connsiteY118" fmla="*/ 5003991 h 6858000"/>
              <a:gd name="connsiteX119" fmla="*/ 2800768 w 7472601"/>
              <a:gd name="connsiteY119" fmla="*/ 5010056 h 6858000"/>
              <a:gd name="connsiteX120" fmla="*/ 2879408 w 7472601"/>
              <a:gd name="connsiteY120" fmla="*/ 5031590 h 6858000"/>
              <a:gd name="connsiteX121" fmla="*/ 2862295 w 7472601"/>
              <a:gd name="connsiteY121" fmla="*/ 5022958 h 6858000"/>
              <a:gd name="connsiteX122" fmla="*/ 2813343 w 7472601"/>
              <a:gd name="connsiteY122" fmla="*/ 4998369 h 6858000"/>
              <a:gd name="connsiteX123" fmla="*/ 2646245 w 7472601"/>
              <a:gd name="connsiteY123" fmla="*/ 4930999 h 6858000"/>
              <a:gd name="connsiteX124" fmla="*/ 1999243 w 7472601"/>
              <a:gd name="connsiteY124" fmla="*/ 4730524 h 6858000"/>
              <a:gd name="connsiteX125" fmla="*/ 1979527 w 7472601"/>
              <a:gd name="connsiteY125" fmla="*/ 4726651 h 6858000"/>
              <a:gd name="connsiteX126" fmla="*/ 1927410 w 7472601"/>
              <a:gd name="connsiteY126" fmla="*/ 4716164 h 6858000"/>
              <a:gd name="connsiteX127" fmla="*/ 1997014 w 7472601"/>
              <a:gd name="connsiteY127" fmla="*/ 4698007 h 6858000"/>
              <a:gd name="connsiteX128" fmla="*/ 2005458 w 7472601"/>
              <a:gd name="connsiteY128" fmla="*/ 4699540 h 6858000"/>
              <a:gd name="connsiteX129" fmla="*/ 2657186 w 7472601"/>
              <a:gd name="connsiteY129" fmla="*/ 4901687 h 6858000"/>
              <a:gd name="connsiteX130" fmla="*/ 2826662 w 7472601"/>
              <a:gd name="connsiteY130" fmla="*/ 4970362 h 6858000"/>
              <a:gd name="connsiteX131" fmla="*/ 2876100 w 7472601"/>
              <a:gd name="connsiteY131" fmla="*/ 4995397 h 6858000"/>
              <a:gd name="connsiteX132" fmla="*/ 3042600 w 7472601"/>
              <a:gd name="connsiteY132" fmla="*/ 5059532 h 6858000"/>
              <a:gd name="connsiteX133" fmla="*/ 1997014 w 7472601"/>
              <a:gd name="connsiteY133" fmla="*/ 4698007 h 6858000"/>
              <a:gd name="connsiteX134" fmla="*/ 2305292 w 7472601"/>
              <a:gd name="connsiteY134" fmla="*/ 4219492 h 6858000"/>
              <a:gd name="connsiteX135" fmla="*/ 3360922 w 7472601"/>
              <a:gd name="connsiteY135" fmla="*/ 4529373 h 6858000"/>
              <a:gd name="connsiteX136" fmla="*/ 3492420 w 7472601"/>
              <a:gd name="connsiteY136" fmla="*/ 4510145 h 6858000"/>
              <a:gd name="connsiteX137" fmla="*/ 3364086 w 7472601"/>
              <a:gd name="connsiteY137" fmla="*/ 4480340 h 6858000"/>
              <a:gd name="connsiteX138" fmla="*/ 3225818 w 7472601"/>
              <a:gd name="connsiteY138" fmla="*/ 4411822 h 6858000"/>
              <a:gd name="connsiteX139" fmla="*/ 3129696 w 7472601"/>
              <a:gd name="connsiteY139" fmla="*/ 4360704 h 6858000"/>
              <a:gd name="connsiteX140" fmla="*/ 2814545 w 7472601"/>
              <a:gd name="connsiteY140" fmla="*/ 4282955 h 6858000"/>
              <a:gd name="connsiteX141" fmla="*/ 2305292 w 7472601"/>
              <a:gd name="connsiteY141" fmla="*/ 4219492 h 6858000"/>
              <a:gd name="connsiteX142" fmla="*/ 2626982 w 7472601"/>
              <a:gd name="connsiteY142" fmla="*/ 4206450 h 6858000"/>
              <a:gd name="connsiteX143" fmla="*/ 2490617 w 7472601"/>
              <a:gd name="connsiteY143" fmla="*/ 4206951 h 6858000"/>
              <a:gd name="connsiteX144" fmla="*/ 2819869 w 7472601"/>
              <a:gd name="connsiteY144" fmla="*/ 4252936 h 6858000"/>
              <a:gd name="connsiteX145" fmla="*/ 3143018 w 7472601"/>
              <a:gd name="connsiteY145" fmla="*/ 4332698 h 6858000"/>
              <a:gd name="connsiteX146" fmla="*/ 3241520 w 7472601"/>
              <a:gd name="connsiteY146" fmla="*/ 4385112 h 6858000"/>
              <a:gd name="connsiteX147" fmla="*/ 3374575 w 7472601"/>
              <a:gd name="connsiteY147" fmla="*/ 4451517 h 6858000"/>
              <a:gd name="connsiteX148" fmla="*/ 3505221 w 7472601"/>
              <a:gd name="connsiteY148" fmla="*/ 4480757 h 6858000"/>
              <a:gd name="connsiteX149" fmla="*/ 2626982 w 7472601"/>
              <a:gd name="connsiteY149" fmla="*/ 4206450 h 6858000"/>
              <a:gd name="connsiteX150" fmla="*/ 1310106 w 7472601"/>
              <a:gd name="connsiteY150" fmla="*/ 3943217 h 6858000"/>
              <a:gd name="connsiteX151" fmla="*/ 854994 w 7472601"/>
              <a:gd name="connsiteY151" fmla="*/ 4399136 h 6858000"/>
              <a:gd name="connsiteX152" fmla="*/ 742462 w 7472601"/>
              <a:gd name="connsiteY152" fmla="*/ 4594648 h 6858000"/>
              <a:gd name="connsiteX153" fmla="*/ 820602 w 7472601"/>
              <a:gd name="connsiteY153" fmla="*/ 4485915 h 6858000"/>
              <a:gd name="connsiteX154" fmla="*/ 878295 w 7472601"/>
              <a:gd name="connsiteY154" fmla="*/ 4403594 h 6858000"/>
              <a:gd name="connsiteX155" fmla="*/ 1240607 w 7472601"/>
              <a:gd name="connsiteY155" fmla="*/ 4010401 h 6858000"/>
              <a:gd name="connsiteX156" fmla="*/ 1310106 w 7472601"/>
              <a:gd name="connsiteY156" fmla="*/ 3943217 h 6858000"/>
              <a:gd name="connsiteX157" fmla="*/ 1423113 w 7472601"/>
              <a:gd name="connsiteY157" fmla="*/ 3874565 h 6858000"/>
              <a:gd name="connsiteX158" fmla="*/ 1260565 w 7472601"/>
              <a:gd name="connsiteY158" fmla="*/ 4031982 h 6858000"/>
              <a:gd name="connsiteX159" fmla="*/ 901900 w 7472601"/>
              <a:gd name="connsiteY159" fmla="*/ 4421236 h 6858000"/>
              <a:gd name="connsiteX160" fmla="*/ 845044 w 7472601"/>
              <a:gd name="connsiteY160" fmla="*/ 4502436 h 6858000"/>
              <a:gd name="connsiteX161" fmla="*/ 685926 w 7472601"/>
              <a:gd name="connsiteY161" fmla="*/ 4703069 h 6858000"/>
              <a:gd name="connsiteX162" fmla="*/ 684248 w 7472601"/>
              <a:gd name="connsiteY162" fmla="*/ 4706721 h 6858000"/>
              <a:gd name="connsiteX163" fmla="*/ 1423113 w 7472601"/>
              <a:gd name="connsiteY163" fmla="*/ 3874565 h 6858000"/>
              <a:gd name="connsiteX164" fmla="*/ 3316479 w 7472601"/>
              <a:gd name="connsiteY164" fmla="*/ 3872136 h 6858000"/>
              <a:gd name="connsiteX165" fmla="*/ 3546806 w 7472601"/>
              <a:gd name="connsiteY165" fmla="*/ 4356139 h 6858000"/>
              <a:gd name="connsiteX166" fmla="*/ 3364433 w 7472601"/>
              <a:gd name="connsiteY166" fmla="*/ 3953121 h 6858000"/>
              <a:gd name="connsiteX167" fmla="*/ 3316479 w 7472601"/>
              <a:gd name="connsiteY167" fmla="*/ 3872136 h 6858000"/>
              <a:gd name="connsiteX168" fmla="*/ 3291335 w 7472601"/>
              <a:gd name="connsiteY168" fmla="*/ 3767420 h 6858000"/>
              <a:gd name="connsiteX169" fmla="*/ 3390805 w 7472601"/>
              <a:gd name="connsiteY169" fmla="*/ 3937163 h 6858000"/>
              <a:gd name="connsiteX170" fmla="*/ 3579062 w 7472601"/>
              <a:gd name="connsiteY170" fmla="*/ 4359040 h 6858000"/>
              <a:gd name="connsiteX171" fmla="*/ 3467355 w 7472601"/>
              <a:gd name="connsiteY171" fmla="*/ 3988130 h 6858000"/>
              <a:gd name="connsiteX172" fmla="*/ 3310753 w 7472601"/>
              <a:gd name="connsiteY172" fmla="*/ 3787140 h 6858000"/>
              <a:gd name="connsiteX173" fmla="*/ 3291335 w 7472601"/>
              <a:gd name="connsiteY173" fmla="*/ 3767420 h 6858000"/>
              <a:gd name="connsiteX174" fmla="*/ 1635889 w 7472601"/>
              <a:gd name="connsiteY174" fmla="*/ 3709494 h 6858000"/>
              <a:gd name="connsiteX175" fmla="*/ 1634800 w 7472601"/>
              <a:gd name="connsiteY175" fmla="*/ 3731111 h 6858000"/>
              <a:gd name="connsiteX176" fmla="*/ 1635889 w 7472601"/>
              <a:gd name="connsiteY176" fmla="*/ 3709494 h 6858000"/>
              <a:gd name="connsiteX177" fmla="*/ 1510397 w 7472601"/>
              <a:gd name="connsiteY177" fmla="*/ 3684705 h 6858000"/>
              <a:gd name="connsiteX178" fmla="*/ 1146550 w 7472601"/>
              <a:gd name="connsiteY178" fmla="*/ 3802012 h 6858000"/>
              <a:gd name="connsiteX179" fmla="*/ 698834 w 7472601"/>
              <a:gd name="connsiteY179" fmla="*/ 3952272 h 6858000"/>
              <a:gd name="connsiteX180" fmla="*/ 34256 w 7472601"/>
              <a:gd name="connsiteY180" fmla="*/ 4347603 h 6858000"/>
              <a:gd name="connsiteX181" fmla="*/ 527241 w 7472601"/>
              <a:gd name="connsiteY181" fmla="*/ 4065078 h 6858000"/>
              <a:gd name="connsiteX182" fmla="*/ 1510397 w 7472601"/>
              <a:gd name="connsiteY182" fmla="*/ 3684705 h 6858000"/>
              <a:gd name="connsiteX183" fmla="*/ 1313114 w 7472601"/>
              <a:gd name="connsiteY183" fmla="*/ 3655216 h 6858000"/>
              <a:gd name="connsiteX184" fmla="*/ 1109304 w 7472601"/>
              <a:gd name="connsiteY184" fmla="*/ 3669030 h 6858000"/>
              <a:gd name="connsiteX185" fmla="*/ 8129 w 7472601"/>
              <a:gd name="connsiteY185" fmla="*/ 4330519 h 6858000"/>
              <a:gd name="connsiteX186" fmla="*/ 687572 w 7472601"/>
              <a:gd name="connsiteY186" fmla="*/ 3925629 h 6858000"/>
              <a:gd name="connsiteX187" fmla="*/ 1138365 w 7472601"/>
              <a:gd name="connsiteY187" fmla="*/ 3774515 h 6858000"/>
              <a:gd name="connsiteX188" fmla="*/ 1505579 w 7472601"/>
              <a:gd name="connsiteY188" fmla="*/ 3655526 h 6858000"/>
              <a:gd name="connsiteX189" fmla="*/ 1313114 w 7472601"/>
              <a:gd name="connsiteY189" fmla="*/ 3655216 h 6858000"/>
              <a:gd name="connsiteX190" fmla="*/ 3655073 w 7472601"/>
              <a:gd name="connsiteY190" fmla="*/ 3650884 h 6858000"/>
              <a:gd name="connsiteX191" fmla="*/ 3989938 w 7472601"/>
              <a:gd name="connsiteY191" fmla="*/ 3991685 h 6858000"/>
              <a:gd name="connsiteX192" fmla="*/ 4393907 w 7472601"/>
              <a:gd name="connsiteY192" fmla="*/ 4261258 h 6858000"/>
              <a:gd name="connsiteX193" fmla="*/ 4648051 w 7472601"/>
              <a:gd name="connsiteY193" fmla="*/ 4374051 h 6858000"/>
              <a:gd name="connsiteX194" fmla="*/ 4383389 w 7472601"/>
              <a:gd name="connsiteY194" fmla="*/ 4184369 h 6858000"/>
              <a:gd name="connsiteX195" fmla="*/ 4165508 w 7472601"/>
              <a:gd name="connsiteY195" fmla="*/ 4035196 h 6858000"/>
              <a:gd name="connsiteX196" fmla="*/ 4068162 w 7472601"/>
              <a:gd name="connsiteY196" fmla="*/ 3953394 h 6858000"/>
              <a:gd name="connsiteX197" fmla="*/ 3981416 w 7472601"/>
              <a:gd name="connsiteY197" fmla="*/ 3880482 h 6858000"/>
              <a:gd name="connsiteX198" fmla="*/ 3800147 w 7472601"/>
              <a:gd name="connsiteY198" fmla="*/ 3749872 h 6858000"/>
              <a:gd name="connsiteX199" fmla="*/ 3655073 w 7472601"/>
              <a:gd name="connsiteY199" fmla="*/ 3650884 h 6858000"/>
              <a:gd name="connsiteX200" fmla="*/ 3670252 w 7472601"/>
              <a:gd name="connsiteY200" fmla="*/ 3622798 h 6858000"/>
              <a:gd name="connsiteX201" fmla="*/ 3817258 w 7472601"/>
              <a:gd name="connsiteY201" fmla="*/ 3723577 h 6858000"/>
              <a:gd name="connsiteX202" fmla="*/ 4000461 w 7472601"/>
              <a:gd name="connsiteY202" fmla="*/ 3855966 h 6858000"/>
              <a:gd name="connsiteX203" fmla="*/ 4088180 w 7472601"/>
              <a:gd name="connsiteY203" fmla="*/ 3929774 h 6858000"/>
              <a:gd name="connsiteX204" fmla="*/ 4184555 w 7472601"/>
              <a:gd name="connsiteY204" fmla="*/ 4010683 h 6858000"/>
              <a:gd name="connsiteX205" fmla="*/ 4399563 w 7472601"/>
              <a:gd name="connsiteY205" fmla="*/ 4158106 h 6858000"/>
              <a:gd name="connsiteX206" fmla="*/ 4684469 w 7472601"/>
              <a:gd name="connsiteY206" fmla="*/ 4364680 h 6858000"/>
              <a:gd name="connsiteX207" fmla="*/ 4690271 w 7472601"/>
              <a:gd name="connsiteY207" fmla="*/ 4370034 h 6858000"/>
              <a:gd name="connsiteX208" fmla="*/ 4136093 w 7472601"/>
              <a:gd name="connsiteY208" fmla="*/ 3858466 h 6858000"/>
              <a:gd name="connsiteX209" fmla="*/ 3670252 w 7472601"/>
              <a:gd name="connsiteY209" fmla="*/ 3622798 h 6858000"/>
              <a:gd name="connsiteX210" fmla="*/ 4440129 w 7472601"/>
              <a:gd name="connsiteY210" fmla="*/ 3448571 h 6858000"/>
              <a:gd name="connsiteX211" fmla="*/ 4856525 w 7472601"/>
              <a:gd name="connsiteY211" fmla="*/ 3915351 h 6858000"/>
              <a:gd name="connsiteX212" fmla="*/ 5059055 w 7472601"/>
              <a:gd name="connsiteY212" fmla="*/ 4108918 h 6858000"/>
              <a:gd name="connsiteX213" fmla="*/ 5290070 w 7472601"/>
              <a:gd name="connsiteY213" fmla="*/ 4263619 h 6858000"/>
              <a:gd name="connsiteX214" fmla="*/ 4834991 w 7472601"/>
              <a:gd name="connsiteY214" fmla="*/ 3830985 h 6858000"/>
              <a:gd name="connsiteX215" fmla="*/ 4440129 w 7472601"/>
              <a:gd name="connsiteY215" fmla="*/ 3448571 h 6858000"/>
              <a:gd name="connsiteX216" fmla="*/ 4441737 w 7472601"/>
              <a:gd name="connsiteY216" fmla="*/ 3399734 h 6858000"/>
              <a:gd name="connsiteX217" fmla="*/ 4431236 w 7472601"/>
              <a:gd name="connsiteY217" fmla="*/ 3400954 h 6858000"/>
              <a:gd name="connsiteX218" fmla="*/ 4557150 w 7472601"/>
              <a:gd name="connsiteY218" fmla="*/ 3510023 h 6858000"/>
              <a:gd name="connsiteX219" fmla="*/ 4856936 w 7472601"/>
              <a:gd name="connsiteY219" fmla="*/ 3809146 h 6858000"/>
              <a:gd name="connsiteX220" fmla="*/ 5111996 w 7472601"/>
              <a:gd name="connsiteY220" fmla="*/ 4065759 h 6858000"/>
              <a:gd name="connsiteX221" fmla="*/ 5388878 w 7472601"/>
              <a:gd name="connsiteY221" fmla="*/ 4300185 h 6858000"/>
              <a:gd name="connsiteX222" fmla="*/ 5425556 w 7472601"/>
              <a:gd name="connsiteY222" fmla="*/ 4308967 h 6858000"/>
              <a:gd name="connsiteX223" fmla="*/ 4943646 w 7472601"/>
              <a:gd name="connsiteY223" fmla="*/ 3822916 h 6858000"/>
              <a:gd name="connsiteX224" fmla="*/ 4594837 w 7472601"/>
              <a:gd name="connsiteY224" fmla="*/ 3532274 h 6858000"/>
              <a:gd name="connsiteX225" fmla="*/ 4441737 w 7472601"/>
              <a:gd name="connsiteY225" fmla="*/ 3399734 h 6858000"/>
              <a:gd name="connsiteX226" fmla="*/ 5425834 w 7472601"/>
              <a:gd name="connsiteY226" fmla="*/ 3162785 h 6858000"/>
              <a:gd name="connsiteX227" fmla="*/ 5401644 w 7472601"/>
              <a:gd name="connsiteY227" fmla="*/ 3617847 h 6858000"/>
              <a:gd name="connsiteX228" fmla="*/ 5467256 w 7472601"/>
              <a:gd name="connsiteY228" fmla="*/ 4175494 h 6858000"/>
              <a:gd name="connsiteX229" fmla="*/ 5448069 w 7472601"/>
              <a:gd name="connsiteY229" fmla="*/ 3567554 h 6858000"/>
              <a:gd name="connsiteX230" fmla="*/ 5425834 w 7472601"/>
              <a:gd name="connsiteY230" fmla="*/ 3162785 h 6858000"/>
              <a:gd name="connsiteX231" fmla="*/ 1318687 w 7472601"/>
              <a:gd name="connsiteY231" fmla="*/ 3113840 h 6858000"/>
              <a:gd name="connsiteX232" fmla="*/ 1066793 w 7472601"/>
              <a:gd name="connsiteY232" fmla="*/ 3212171 h 6858000"/>
              <a:gd name="connsiteX233" fmla="*/ 993319 w 7472601"/>
              <a:gd name="connsiteY233" fmla="*/ 3247648 h 6858000"/>
              <a:gd name="connsiteX234" fmla="*/ 853081 w 7472601"/>
              <a:gd name="connsiteY234" fmla="*/ 3312410 h 6858000"/>
              <a:gd name="connsiteX235" fmla="*/ 805957 w 7472601"/>
              <a:gd name="connsiteY235" fmla="*/ 3330443 h 6858000"/>
              <a:gd name="connsiteX236" fmla="*/ 1318687 w 7472601"/>
              <a:gd name="connsiteY236" fmla="*/ 3113840 h 6858000"/>
              <a:gd name="connsiteX237" fmla="*/ 5453702 w 7472601"/>
              <a:gd name="connsiteY237" fmla="*/ 3090882 h 6858000"/>
              <a:gd name="connsiteX238" fmla="*/ 5480135 w 7472601"/>
              <a:gd name="connsiteY238" fmla="*/ 3565802 h 6858000"/>
              <a:gd name="connsiteX239" fmla="*/ 5499023 w 7472601"/>
              <a:gd name="connsiteY239" fmla="*/ 4166310 h 6858000"/>
              <a:gd name="connsiteX240" fmla="*/ 5547022 w 7472601"/>
              <a:gd name="connsiteY240" fmla="*/ 3607838 h 6858000"/>
              <a:gd name="connsiteX241" fmla="*/ 5515964 w 7472601"/>
              <a:gd name="connsiteY241" fmla="*/ 3378541 h 6858000"/>
              <a:gd name="connsiteX242" fmla="*/ 5453702 w 7472601"/>
              <a:gd name="connsiteY242" fmla="*/ 3090882 h 6858000"/>
              <a:gd name="connsiteX243" fmla="*/ 1238695 w 7472601"/>
              <a:gd name="connsiteY243" fmla="*/ 3076820 h 6858000"/>
              <a:gd name="connsiteX244" fmla="*/ 716371 w 7472601"/>
              <a:gd name="connsiteY244" fmla="*/ 3293249 h 6858000"/>
              <a:gd name="connsiteX245" fmla="*/ 579522 w 7472601"/>
              <a:gd name="connsiteY245" fmla="*/ 3371759 h 6858000"/>
              <a:gd name="connsiteX246" fmla="*/ 600288 w 7472601"/>
              <a:gd name="connsiteY246" fmla="*/ 3365555 h 6858000"/>
              <a:gd name="connsiteX247" fmla="*/ 840692 w 7472601"/>
              <a:gd name="connsiteY247" fmla="*/ 3284921 h 6858000"/>
              <a:gd name="connsiteX248" fmla="*/ 979248 w 7472601"/>
              <a:gd name="connsiteY248" fmla="*/ 3221003 h 6858000"/>
              <a:gd name="connsiteX249" fmla="*/ 1053282 w 7472601"/>
              <a:gd name="connsiteY249" fmla="*/ 3185247 h 6858000"/>
              <a:gd name="connsiteX250" fmla="*/ 1320603 w 7472601"/>
              <a:gd name="connsiteY250" fmla="*/ 3081281 h 6858000"/>
              <a:gd name="connsiteX251" fmla="*/ 1238695 w 7472601"/>
              <a:gd name="connsiteY251" fmla="*/ 3076820 h 6858000"/>
              <a:gd name="connsiteX252" fmla="*/ 5425627 w 7472601"/>
              <a:gd name="connsiteY252" fmla="*/ 2954192 h 6858000"/>
              <a:gd name="connsiteX253" fmla="*/ 5470770 w 7472601"/>
              <a:gd name="connsiteY253" fmla="*/ 3005435 h 6858000"/>
              <a:gd name="connsiteX254" fmla="*/ 5519779 w 7472601"/>
              <a:gd name="connsiteY254" fmla="*/ 4359223 h 6858000"/>
              <a:gd name="connsiteX255" fmla="*/ 5520293 w 7472601"/>
              <a:gd name="connsiteY255" fmla="*/ 4360602 h 6858000"/>
              <a:gd name="connsiteX256" fmla="*/ 5767221 w 7472601"/>
              <a:gd name="connsiteY256" fmla="*/ 4665564 h 6858000"/>
              <a:gd name="connsiteX257" fmla="*/ 6937169 w 7472601"/>
              <a:gd name="connsiteY257" fmla="*/ 4815941 h 6858000"/>
              <a:gd name="connsiteX258" fmla="*/ 6953922 w 7472601"/>
              <a:gd name="connsiteY258" fmla="*/ 4890068 h 6858000"/>
              <a:gd name="connsiteX259" fmla="*/ 6071359 w 7472601"/>
              <a:gd name="connsiteY259" fmla="*/ 4770770 h 6858000"/>
              <a:gd name="connsiteX260" fmla="*/ 6038839 w 7472601"/>
              <a:gd name="connsiteY260" fmla="*/ 4764474 h 6858000"/>
              <a:gd name="connsiteX261" fmla="*/ 6038706 w 7472601"/>
              <a:gd name="connsiteY261" fmla="*/ 4763847 h 6858000"/>
              <a:gd name="connsiteX262" fmla="*/ 6037784 w 7472601"/>
              <a:gd name="connsiteY262" fmla="*/ 4764270 h 6858000"/>
              <a:gd name="connsiteX263" fmla="*/ 6038839 w 7472601"/>
              <a:gd name="connsiteY263" fmla="*/ 4764474 h 6858000"/>
              <a:gd name="connsiteX264" fmla="*/ 6040338 w 7472601"/>
              <a:gd name="connsiteY264" fmla="*/ 4771418 h 6858000"/>
              <a:gd name="connsiteX265" fmla="*/ 6024488 w 7472601"/>
              <a:gd name="connsiteY265" fmla="*/ 4809903 h 6858000"/>
              <a:gd name="connsiteX266" fmla="*/ 5599771 w 7472601"/>
              <a:gd name="connsiteY266" fmla="*/ 5509652 h 6858000"/>
              <a:gd name="connsiteX267" fmla="*/ 5548843 w 7472601"/>
              <a:gd name="connsiteY267" fmla="*/ 5563845 h 6858000"/>
              <a:gd name="connsiteX268" fmla="*/ 5940952 w 7472601"/>
              <a:gd name="connsiteY268" fmla="*/ 6250028 h 6858000"/>
              <a:gd name="connsiteX269" fmla="*/ 6043441 w 7472601"/>
              <a:gd name="connsiteY269" fmla="*/ 6665847 h 6858000"/>
              <a:gd name="connsiteX270" fmla="*/ 6093432 w 7472601"/>
              <a:gd name="connsiteY270" fmla="*/ 6858000 h 6858000"/>
              <a:gd name="connsiteX271" fmla="*/ 6034344 w 7472601"/>
              <a:gd name="connsiteY271" fmla="*/ 6858000 h 6858000"/>
              <a:gd name="connsiteX272" fmla="*/ 6026679 w 7472601"/>
              <a:gd name="connsiteY272" fmla="*/ 6836959 h 6858000"/>
              <a:gd name="connsiteX273" fmla="*/ 5800441 w 7472601"/>
              <a:gd name="connsiteY273" fmla="*/ 6335286 h 6858000"/>
              <a:gd name="connsiteX274" fmla="*/ 5526562 w 7472601"/>
              <a:gd name="connsiteY274" fmla="*/ 5705388 h 6858000"/>
              <a:gd name="connsiteX275" fmla="*/ 5519640 w 7472601"/>
              <a:gd name="connsiteY275" fmla="*/ 5683774 h 6858000"/>
              <a:gd name="connsiteX276" fmla="*/ 5844559 w 7472601"/>
              <a:gd name="connsiteY276" fmla="*/ 6553349 h 6858000"/>
              <a:gd name="connsiteX277" fmla="*/ 5975994 w 7472601"/>
              <a:gd name="connsiteY277" fmla="*/ 6858000 h 6858000"/>
              <a:gd name="connsiteX278" fmla="*/ 5898547 w 7472601"/>
              <a:gd name="connsiteY278" fmla="*/ 6858000 h 6858000"/>
              <a:gd name="connsiteX279" fmla="*/ 5682041 w 7472601"/>
              <a:gd name="connsiteY279" fmla="*/ 6355860 h 6858000"/>
              <a:gd name="connsiteX280" fmla="*/ 5461758 w 7472601"/>
              <a:gd name="connsiteY280" fmla="*/ 5820220 h 6858000"/>
              <a:gd name="connsiteX281" fmla="*/ 5237282 w 7472601"/>
              <a:gd name="connsiteY281" fmla="*/ 6579086 h 6858000"/>
              <a:gd name="connsiteX282" fmla="*/ 5115009 w 7472601"/>
              <a:gd name="connsiteY282" fmla="*/ 6858000 h 6858000"/>
              <a:gd name="connsiteX283" fmla="*/ 5028074 w 7472601"/>
              <a:gd name="connsiteY283" fmla="*/ 6858000 h 6858000"/>
              <a:gd name="connsiteX284" fmla="*/ 5079508 w 7472601"/>
              <a:gd name="connsiteY284" fmla="*/ 6749074 h 6858000"/>
              <a:gd name="connsiteX285" fmla="*/ 5371846 w 7472601"/>
              <a:gd name="connsiteY285" fmla="*/ 5924413 h 6858000"/>
              <a:gd name="connsiteX286" fmla="*/ 5270512 w 7472601"/>
              <a:gd name="connsiteY286" fmla="*/ 6138975 h 6858000"/>
              <a:gd name="connsiteX287" fmla="*/ 5062409 w 7472601"/>
              <a:gd name="connsiteY287" fmla="*/ 6653544 h 6858000"/>
              <a:gd name="connsiteX288" fmla="*/ 5036628 w 7472601"/>
              <a:gd name="connsiteY288" fmla="*/ 6754247 h 6858000"/>
              <a:gd name="connsiteX289" fmla="*/ 5009112 w 7472601"/>
              <a:gd name="connsiteY289" fmla="*/ 6858000 h 6858000"/>
              <a:gd name="connsiteX290" fmla="*/ 4976679 w 7472601"/>
              <a:gd name="connsiteY290" fmla="*/ 6858000 h 6858000"/>
              <a:gd name="connsiteX291" fmla="*/ 5006537 w 7472601"/>
              <a:gd name="connsiteY291" fmla="*/ 6747068 h 6858000"/>
              <a:gd name="connsiteX292" fmla="*/ 5032723 w 7472601"/>
              <a:gd name="connsiteY292" fmla="*/ 6644957 h 6858000"/>
              <a:gd name="connsiteX293" fmla="*/ 5242949 w 7472601"/>
              <a:gd name="connsiteY293" fmla="*/ 6125175 h 6858000"/>
              <a:gd name="connsiteX294" fmla="*/ 5286321 w 7472601"/>
              <a:gd name="connsiteY294" fmla="*/ 6033555 h 6858000"/>
              <a:gd name="connsiteX295" fmla="*/ 5008210 w 7472601"/>
              <a:gd name="connsiteY295" fmla="*/ 6649194 h 6858000"/>
              <a:gd name="connsiteX296" fmla="*/ 4986321 w 7472601"/>
              <a:gd name="connsiteY296" fmla="*/ 6765687 h 6858000"/>
              <a:gd name="connsiteX297" fmla="*/ 4973474 w 7472601"/>
              <a:gd name="connsiteY297" fmla="*/ 6858000 h 6858000"/>
              <a:gd name="connsiteX298" fmla="*/ 4907178 w 7472601"/>
              <a:gd name="connsiteY298" fmla="*/ 6858000 h 6858000"/>
              <a:gd name="connsiteX299" fmla="*/ 4910810 w 7472601"/>
              <a:gd name="connsiteY299" fmla="*/ 6829660 h 6858000"/>
              <a:gd name="connsiteX300" fmla="*/ 4987461 w 7472601"/>
              <a:gd name="connsiteY300" fmla="*/ 6432994 h 6858000"/>
              <a:gd name="connsiteX301" fmla="*/ 5179262 w 7472601"/>
              <a:gd name="connsiteY301" fmla="*/ 6035044 h 6858000"/>
              <a:gd name="connsiteX302" fmla="*/ 4689678 w 7472601"/>
              <a:gd name="connsiteY302" fmla="*/ 6440241 h 6858000"/>
              <a:gd name="connsiteX303" fmla="*/ 4477543 w 7472601"/>
              <a:gd name="connsiteY303" fmla="*/ 6674836 h 6858000"/>
              <a:gd name="connsiteX304" fmla="*/ 4329957 w 7472601"/>
              <a:gd name="connsiteY304" fmla="*/ 6858000 h 6858000"/>
              <a:gd name="connsiteX305" fmla="*/ 4218595 w 7472601"/>
              <a:gd name="connsiteY305" fmla="*/ 6858000 h 6858000"/>
              <a:gd name="connsiteX306" fmla="*/ 4368888 w 7472601"/>
              <a:gd name="connsiteY306" fmla="*/ 6668412 h 6858000"/>
              <a:gd name="connsiteX307" fmla="*/ 4563091 w 7472601"/>
              <a:gd name="connsiteY307" fmla="*/ 6442508 h 6858000"/>
              <a:gd name="connsiteX308" fmla="*/ 5387324 w 7472601"/>
              <a:gd name="connsiteY308" fmla="*/ 5705830 h 6858000"/>
              <a:gd name="connsiteX309" fmla="*/ 5073620 w 7472601"/>
              <a:gd name="connsiteY309" fmla="*/ 5955437 h 6858000"/>
              <a:gd name="connsiteX310" fmla="*/ 4689789 w 7472601"/>
              <a:gd name="connsiteY310" fmla="*/ 6268382 h 6858000"/>
              <a:gd name="connsiteX311" fmla="*/ 4418722 w 7472601"/>
              <a:gd name="connsiteY311" fmla="*/ 6570886 h 6858000"/>
              <a:gd name="connsiteX312" fmla="*/ 4214944 w 7472601"/>
              <a:gd name="connsiteY312" fmla="*/ 6858000 h 6858000"/>
              <a:gd name="connsiteX313" fmla="*/ 4177898 w 7472601"/>
              <a:gd name="connsiteY313" fmla="*/ 6858000 h 6858000"/>
              <a:gd name="connsiteX314" fmla="*/ 4391597 w 7472601"/>
              <a:gd name="connsiteY314" fmla="*/ 6556370 h 6858000"/>
              <a:gd name="connsiteX315" fmla="*/ 4668889 w 7472601"/>
              <a:gd name="connsiteY315" fmla="*/ 6246399 h 6858000"/>
              <a:gd name="connsiteX316" fmla="*/ 5055427 w 7472601"/>
              <a:gd name="connsiteY316" fmla="*/ 5931476 h 6858000"/>
              <a:gd name="connsiteX317" fmla="*/ 5371814 w 7472601"/>
              <a:gd name="connsiteY317" fmla="*/ 5678975 h 6858000"/>
              <a:gd name="connsiteX318" fmla="*/ 4987918 w 7472601"/>
              <a:gd name="connsiteY318" fmla="*/ 5838701 h 6858000"/>
              <a:gd name="connsiteX319" fmla="*/ 4317146 w 7472601"/>
              <a:gd name="connsiteY319" fmla="*/ 6587716 h 6858000"/>
              <a:gd name="connsiteX320" fmla="*/ 4171627 w 7472601"/>
              <a:gd name="connsiteY320" fmla="*/ 6858000 h 6858000"/>
              <a:gd name="connsiteX321" fmla="*/ 4081585 w 7472601"/>
              <a:gd name="connsiteY321" fmla="*/ 6858000 h 6858000"/>
              <a:gd name="connsiteX322" fmla="*/ 4238603 w 7472601"/>
              <a:gd name="connsiteY322" fmla="*/ 6559341 h 6858000"/>
              <a:gd name="connsiteX323" fmla="*/ 4778333 w 7472601"/>
              <a:gd name="connsiteY323" fmla="*/ 5873626 h 6858000"/>
              <a:gd name="connsiteX324" fmla="*/ 5414185 w 7472601"/>
              <a:gd name="connsiteY324" fmla="*/ 5573882 h 6858000"/>
              <a:gd name="connsiteX325" fmla="*/ 5959648 w 7472601"/>
              <a:gd name="connsiteY325" fmla="*/ 4760797 h 6858000"/>
              <a:gd name="connsiteX326" fmla="*/ 5355019 w 7472601"/>
              <a:gd name="connsiteY326" fmla="*/ 4734672 h 6858000"/>
              <a:gd name="connsiteX327" fmla="*/ 5083565 w 7472601"/>
              <a:gd name="connsiteY327" fmla="*/ 5179121 h 6858000"/>
              <a:gd name="connsiteX328" fmla="*/ 4713577 w 7472601"/>
              <a:gd name="connsiteY328" fmla="*/ 5616803 h 6858000"/>
              <a:gd name="connsiteX329" fmla="*/ 3989559 w 7472601"/>
              <a:gd name="connsiteY329" fmla="*/ 6145945 h 6858000"/>
              <a:gd name="connsiteX330" fmla="*/ 3939824 w 7472601"/>
              <a:gd name="connsiteY330" fmla="*/ 6066900 h 6858000"/>
              <a:gd name="connsiteX331" fmla="*/ 4584537 w 7472601"/>
              <a:gd name="connsiteY331" fmla="*/ 5324826 h 6858000"/>
              <a:gd name="connsiteX332" fmla="*/ 5037105 w 7472601"/>
              <a:gd name="connsiteY332" fmla="*/ 5088765 h 6858000"/>
              <a:gd name="connsiteX333" fmla="*/ 5039930 w 7472601"/>
              <a:gd name="connsiteY333" fmla="*/ 5089585 h 6858000"/>
              <a:gd name="connsiteX334" fmla="*/ 5263764 w 7472601"/>
              <a:gd name="connsiteY334" fmla="*/ 4735525 h 6858000"/>
              <a:gd name="connsiteX335" fmla="*/ 4086300 w 7472601"/>
              <a:gd name="connsiteY335" fmla="*/ 4884599 h 6858000"/>
              <a:gd name="connsiteX336" fmla="*/ 4085485 w 7472601"/>
              <a:gd name="connsiteY336" fmla="*/ 4899070 h 6858000"/>
              <a:gd name="connsiteX337" fmla="*/ 3871915 w 7472601"/>
              <a:gd name="connsiteY337" fmla="*/ 5253645 h 6858000"/>
              <a:gd name="connsiteX338" fmla="*/ 3799374 w 7472601"/>
              <a:gd name="connsiteY338" fmla="*/ 5466127 h 6858000"/>
              <a:gd name="connsiteX339" fmla="*/ 3498850 w 7472601"/>
              <a:gd name="connsiteY339" fmla="*/ 6661888 h 6858000"/>
              <a:gd name="connsiteX340" fmla="*/ 3399216 w 7472601"/>
              <a:gd name="connsiteY340" fmla="*/ 6858000 h 6858000"/>
              <a:gd name="connsiteX341" fmla="*/ 3303688 w 7472601"/>
              <a:gd name="connsiteY341" fmla="*/ 6858000 h 6858000"/>
              <a:gd name="connsiteX342" fmla="*/ 3391774 w 7472601"/>
              <a:gd name="connsiteY342" fmla="*/ 6697181 h 6858000"/>
              <a:gd name="connsiteX343" fmla="*/ 3735540 w 7472601"/>
              <a:gd name="connsiteY343" fmla="*/ 5546923 h 6858000"/>
              <a:gd name="connsiteX344" fmla="*/ 3729438 w 7472601"/>
              <a:gd name="connsiteY344" fmla="*/ 5569058 h 6858000"/>
              <a:gd name="connsiteX345" fmla="*/ 3707782 w 7472601"/>
              <a:gd name="connsiteY345" fmla="*/ 5644908 h 6858000"/>
              <a:gd name="connsiteX346" fmla="*/ 3583827 w 7472601"/>
              <a:gd name="connsiteY346" fmla="*/ 6039215 h 6858000"/>
              <a:gd name="connsiteX347" fmla="*/ 3547861 w 7472601"/>
              <a:gd name="connsiteY347" fmla="*/ 6129609 h 6858000"/>
              <a:gd name="connsiteX348" fmla="*/ 3490905 w 7472601"/>
              <a:gd name="connsiteY348" fmla="*/ 6277660 h 6858000"/>
              <a:gd name="connsiteX349" fmla="*/ 3455859 w 7472601"/>
              <a:gd name="connsiteY349" fmla="*/ 6391301 h 6858000"/>
              <a:gd name="connsiteX350" fmla="*/ 3429112 w 7472601"/>
              <a:gd name="connsiteY350" fmla="*/ 6479469 h 6858000"/>
              <a:gd name="connsiteX351" fmla="*/ 3304862 w 7472601"/>
              <a:gd name="connsiteY351" fmla="*/ 6796476 h 6858000"/>
              <a:gd name="connsiteX352" fmla="*/ 3276071 w 7472601"/>
              <a:gd name="connsiteY352" fmla="*/ 6858000 h 6858000"/>
              <a:gd name="connsiteX353" fmla="*/ 3240805 w 7472601"/>
              <a:gd name="connsiteY353" fmla="*/ 6858000 h 6858000"/>
              <a:gd name="connsiteX354" fmla="*/ 3275917 w 7472601"/>
              <a:gd name="connsiteY354" fmla="*/ 6783192 h 6858000"/>
              <a:gd name="connsiteX355" fmla="*/ 3399358 w 7472601"/>
              <a:gd name="connsiteY355" fmla="*/ 6469011 h 6858000"/>
              <a:gd name="connsiteX356" fmla="*/ 3425650 w 7472601"/>
              <a:gd name="connsiteY356" fmla="*/ 6381333 h 6858000"/>
              <a:gd name="connsiteX357" fmla="*/ 3460661 w 7472601"/>
              <a:gd name="connsiteY357" fmla="*/ 6266763 h 6858000"/>
              <a:gd name="connsiteX358" fmla="*/ 3518021 w 7472601"/>
              <a:gd name="connsiteY358" fmla="*/ 6117298 h 6858000"/>
              <a:gd name="connsiteX359" fmla="*/ 3554035 w 7472601"/>
              <a:gd name="connsiteY359" fmla="*/ 6027832 h 6858000"/>
              <a:gd name="connsiteX360" fmla="*/ 3677174 w 7472601"/>
              <a:gd name="connsiteY360" fmla="*/ 5636351 h 6858000"/>
              <a:gd name="connsiteX361" fmla="*/ 3698819 w 7472601"/>
              <a:gd name="connsiteY361" fmla="*/ 5560503 h 6858000"/>
              <a:gd name="connsiteX362" fmla="*/ 3702094 w 7472601"/>
              <a:gd name="connsiteY362" fmla="*/ 5549194 h 6858000"/>
              <a:gd name="connsiteX363" fmla="*/ 3398355 w 7472601"/>
              <a:gd name="connsiteY363" fmla="*/ 6094603 h 6858000"/>
              <a:gd name="connsiteX364" fmla="*/ 3193941 w 7472601"/>
              <a:gd name="connsiteY364" fmla="*/ 6798775 h 6858000"/>
              <a:gd name="connsiteX365" fmla="*/ 3184140 w 7472601"/>
              <a:gd name="connsiteY365" fmla="*/ 6858000 h 6858000"/>
              <a:gd name="connsiteX366" fmla="*/ 3099978 w 7472601"/>
              <a:gd name="connsiteY366" fmla="*/ 6858000 h 6858000"/>
              <a:gd name="connsiteX367" fmla="*/ 3101556 w 7472601"/>
              <a:gd name="connsiteY367" fmla="*/ 6843337 h 6858000"/>
              <a:gd name="connsiteX368" fmla="*/ 3370162 w 7472601"/>
              <a:gd name="connsiteY368" fmla="*/ 5785550 h 6858000"/>
              <a:gd name="connsiteX369" fmla="*/ 3746477 w 7472601"/>
              <a:gd name="connsiteY369" fmla="*/ 5377889 h 6858000"/>
              <a:gd name="connsiteX370" fmla="*/ 3863399 w 7472601"/>
              <a:gd name="connsiteY370" fmla="*/ 5087257 h 6858000"/>
              <a:gd name="connsiteX371" fmla="*/ 3968712 w 7472601"/>
              <a:gd name="connsiteY371" fmla="*/ 4913989 h 6858000"/>
              <a:gd name="connsiteX372" fmla="*/ 2792390 w 7472601"/>
              <a:gd name="connsiteY372" fmla="*/ 5382974 h 6858000"/>
              <a:gd name="connsiteX373" fmla="*/ 2714982 w 7472601"/>
              <a:gd name="connsiteY373" fmla="*/ 5427051 h 6858000"/>
              <a:gd name="connsiteX374" fmla="*/ 2813361 w 7472601"/>
              <a:gd name="connsiteY374" fmla="*/ 6023912 h 6858000"/>
              <a:gd name="connsiteX375" fmla="*/ 2688430 w 7472601"/>
              <a:gd name="connsiteY375" fmla="*/ 6801564 h 6858000"/>
              <a:gd name="connsiteX376" fmla="*/ 2629626 w 7472601"/>
              <a:gd name="connsiteY376" fmla="*/ 6763394 h 6858000"/>
              <a:gd name="connsiteX377" fmla="*/ 2565328 w 7472601"/>
              <a:gd name="connsiteY377" fmla="*/ 5516399 h 6858000"/>
              <a:gd name="connsiteX378" fmla="*/ 1922999 w 7472601"/>
              <a:gd name="connsiteY378" fmla="*/ 5980343 h 6858000"/>
              <a:gd name="connsiteX379" fmla="*/ 1950261 w 7472601"/>
              <a:gd name="connsiteY379" fmla="*/ 6405858 h 6858000"/>
              <a:gd name="connsiteX380" fmla="*/ 2365554 w 7472601"/>
              <a:gd name="connsiteY380" fmla="*/ 6759107 h 6858000"/>
              <a:gd name="connsiteX381" fmla="*/ 2424142 w 7472601"/>
              <a:gd name="connsiteY381" fmla="*/ 6858000 h 6858000"/>
              <a:gd name="connsiteX382" fmla="*/ 2395994 w 7472601"/>
              <a:gd name="connsiteY382" fmla="*/ 6858000 h 6858000"/>
              <a:gd name="connsiteX383" fmla="*/ 2392863 w 7472601"/>
              <a:gd name="connsiteY383" fmla="*/ 6852964 h 6858000"/>
              <a:gd name="connsiteX384" fmla="*/ 2017589 w 7472601"/>
              <a:gd name="connsiteY384" fmla="*/ 6493982 h 6858000"/>
              <a:gd name="connsiteX385" fmla="*/ 2147336 w 7472601"/>
              <a:gd name="connsiteY385" fmla="*/ 6594052 h 6858000"/>
              <a:gd name="connsiteX386" fmla="*/ 2207047 w 7472601"/>
              <a:gd name="connsiteY386" fmla="*/ 6654540 h 6858000"/>
              <a:gd name="connsiteX387" fmla="*/ 2299106 w 7472601"/>
              <a:gd name="connsiteY387" fmla="*/ 6778931 h 6858000"/>
              <a:gd name="connsiteX388" fmla="*/ 2314430 w 7472601"/>
              <a:gd name="connsiteY388" fmla="*/ 6801144 h 6858000"/>
              <a:gd name="connsiteX389" fmla="*/ 2352406 w 7472601"/>
              <a:gd name="connsiteY389" fmla="*/ 6858000 h 6858000"/>
              <a:gd name="connsiteX390" fmla="*/ 2314492 w 7472601"/>
              <a:gd name="connsiteY390" fmla="*/ 6858000 h 6858000"/>
              <a:gd name="connsiteX391" fmla="*/ 2288095 w 7472601"/>
              <a:gd name="connsiteY391" fmla="*/ 6818030 h 6858000"/>
              <a:gd name="connsiteX392" fmla="*/ 2272768 w 7472601"/>
              <a:gd name="connsiteY392" fmla="*/ 6795822 h 6858000"/>
              <a:gd name="connsiteX393" fmla="*/ 2182715 w 7472601"/>
              <a:gd name="connsiteY393" fmla="*/ 6675071 h 6858000"/>
              <a:gd name="connsiteX394" fmla="*/ 2032061 w 7472601"/>
              <a:gd name="connsiteY394" fmla="*/ 6541380 h 6858000"/>
              <a:gd name="connsiteX395" fmla="*/ 2257220 w 7472601"/>
              <a:gd name="connsiteY395" fmla="*/ 6826257 h 6858000"/>
              <a:gd name="connsiteX396" fmla="*/ 2281324 w 7472601"/>
              <a:gd name="connsiteY396" fmla="*/ 6858000 h 6858000"/>
              <a:gd name="connsiteX397" fmla="*/ 2242860 w 7472601"/>
              <a:gd name="connsiteY397" fmla="*/ 6858000 h 6858000"/>
              <a:gd name="connsiteX398" fmla="*/ 2232818 w 7472601"/>
              <a:gd name="connsiteY398" fmla="*/ 6844926 h 6858000"/>
              <a:gd name="connsiteX399" fmla="*/ 1990172 w 7472601"/>
              <a:gd name="connsiteY399" fmla="*/ 6542121 h 6858000"/>
              <a:gd name="connsiteX400" fmla="*/ 2124090 w 7472601"/>
              <a:gd name="connsiteY400" fmla="*/ 6761017 h 6858000"/>
              <a:gd name="connsiteX401" fmla="*/ 2200380 w 7472601"/>
              <a:gd name="connsiteY401" fmla="*/ 6858000 h 6858000"/>
              <a:gd name="connsiteX402" fmla="*/ 2147507 w 7472601"/>
              <a:gd name="connsiteY402" fmla="*/ 6858000 h 6858000"/>
              <a:gd name="connsiteX403" fmla="*/ 2070668 w 7472601"/>
              <a:gd name="connsiteY403" fmla="*/ 6761520 h 6858000"/>
              <a:gd name="connsiteX404" fmla="*/ 1975142 w 7472601"/>
              <a:gd name="connsiteY404" fmla="*/ 6585570 h 6858000"/>
              <a:gd name="connsiteX405" fmla="*/ 2050035 w 7472601"/>
              <a:gd name="connsiteY405" fmla="*/ 6813345 h 6858000"/>
              <a:gd name="connsiteX406" fmla="*/ 2063025 w 7472601"/>
              <a:gd name="connsiteY406" fmla="*/ 6858000 h 6858000"/>
              <a:gd name="connsiteX407" fmla="*/ 2021675 w 7472601"/>
              <a:gd name="connsiteY407" fmla="*/ 6858000 h 6858000"/>
              <a:gd name="connsiteX408" fmla="*/ 2019308 w 7472601"/>
              <a:gd name="connsiteY408" fmla="*/ 6847118 h 6858000"/>
              <a:gd name="connsiteX409" fmla="*/ 1938835 w 7472601"/>
              <a:gd name="connsiteY409" fmla="*/ 6551160 h 6858000"/>
              <a:gd name="connsiteX410" fmla="*/ 1953230 w 7472601"/>
              <a:gd name="connsiteY410" fmla="*/ 6759699 h 6858000"/>
              <a:gd name="connsiteX411" fmla="*/ 1956763 w 7472601"/>
              <a:gd name="connsiteY411" fmla="*/ 6778191 h 6858000"/>
              <a:gd name="connsiteX412" fmla="*/ 1967925 w 7472601"/>
              <a:gd name="connsiteY412" fmla="*/ 6858000 h 6858000"/>
              <a:gd name="connsiteX413" fmla="*/ 1936622 w 7472601"/>
              <a:gd name="connsiteY413" fmla="*/ 6858000 h 6858000"/>
              <a:gd name="connsiteX414" fmla="*/ 1926261 w 7472601"/>
              <a:gd name="connsiteY414" fmla="*/ 6784064 h 6858000"/>
              <a:gd name="connsiteX415" fmla="*/ 1922724 w 7472601"/>
              <a:gd name="connsiteY415" fmla="*/ 6765577 h 6858000"/>
              <a:gd name="connsiteX416" fmla="*/ 1904650 w 7472601"/>
              <a:gd name="connsiteY416" fmla="*/ 6639616 h 6858000"/>
              <a:gd name="connsiteX417" fmla="*/ 1885273 w 7472601"/>
              <a:gd name="connsiteY417" fmla="*/ 6858000 h 6858000"/>
              <a:gd name="connsiteX418" fmla="*/ 1854363 w 7472601"/>
              <a:gd name="connsiteY418" fmla="*/ 6858000 h 6858000"/>
              <a:gd name="connsiteX419" fmla="*/ 1880391 w 7472601"/>
              <a:gd name="connsiteY419" fmla="*/ 6603796 h 6858000"/>
              <a:gd name="connsiteX420" fmla="*/ 1818273 w 7472601"/>
              <a:gd name="connsiteY420" fmla="*/ 6715729 h 6858000"/>
              <a:gd name="connsiteX421" fmla="*/ 1794691 w 7472601"/>
              <a:gd name="connsiteY421" fmla="*/ 6843239 h 6858000"/>
              <a:gd name="connsiteX422" fmla="*/ 1794914 w 7472601"/>
              <a:gd name="connsiteY422" fmla="*/ 6858000 h 6858000"/>
              <a:gd name="connsiteX423" fmla="*/ 1746128 w 7472601"/>
              <a:gd name="connsiteY423" fmla="*/ 6858000 h 6858000"/>
              <a:gd name="connsiteX424" fmla="*/ 1753934 w 7472601"/>
              <a:gd name="connsiteY424" fmla="*/ 6724796 h 6858000"/>
              <a:gd name="connsiteX425" fmla="*/ 1792053 w 7472601"/>
              <a:gd name="connsiteY425" fmla="*/ 6572396 h 6858000"/>
              <a:gd name="connsiteX426" fmla="*/ 1862248 w 7472601"/>
              <a:gd name="connsiteY426" fmla="*/ 6266397 h 6858000"/>
              <a:gd name="connsiteX427" fmla="*/ 1862250 w 7472601"/>
              <a:gd name="connsiteY427" fmla="*/ 6033531 h 6858000"/>
              <a:gd name="connsiteX428" fmla="*/ 1211999 w 7472601"/>
              <a:gd name="connsiteY428" fmla="*/ 6683610 h 6858000"/>
              <a:gd name="connsiteX429" fmla="*/ 1213266 w 7472601"/>
              <a:gd name="connsiteY429" fmla="*/ 6691947 h 6858000"/>
              <a:gd name="connsiteX430" fmla="*/ 1203370 w 7472601"/>
              <a:gd name="connsiteY430" fmla="*/ 6850676 h 6858000"/>
              <a:gd name="connsiteX431" fmla="*/ 1203671 w 7472601"/>
              <a:gd name="connsiteY431" fmla="*/ 6858000 h 6858000"/>
              <a:gd name="connsiteX432" fmla="*/ 1143180 w 7472601"/>
              <a:gd name="connsiteY432" fmla="*/ 6858000 h 6858000"/>
              <a:gd name="connsiteX433" fmla="*/ 1142176 w 7472601"/>
              <a:gd name="connsiteY433" fmla="*/ 6766045 h 6858000"/>
              <a:gd name="connsiteX434" fmla="*/ 1067484 w 7472601"/>
              <a:gd name="connsiteY434" fmla="*/ 6858000 h 6858000"/>
              <a:gd name="connsiteX435" fmla="*/ 953928 w 7472601"/>
              <a:gd name="connsiteY435" fmla="*/ 6858000 h 6858000"/>
              <a:gd name="connsiteX436" fmla="*/ 959715 w 7472601"/>
              <a:gd name="connsiteY436" fmla="*/ 6850185 h 6858000"/>
              <a:gd name="connsiteX437" fmla="*/ 1483788 w 7472601"/>
              <a:gd name="connsiteY437" fmla="*/ 6259174 h 6858000"/>
              <a:gd name="connsiteX438" fmla="*/ 1100671 w 7472601"/>
              <a:gd name="connsiteY438" fmla="*/ 6252137 h 6858000"/>
              <a:gd name="connsiteX439" fmla="*/ 1090144 w 7472601"/>
              <a:gd name="connsiteY439" fmla="*/ 6256748 h 6858000"/>
              <a:gd name="connsiteX440" fmla="*/ 1095872 w 7472601"/>
              <a:gd name="connsiteY440" fmla="*/ 6271892 h 6858000"/>
              <a:gd name="connsiteX441" fmla="*/ 262785 w 7472601"/>
              <a:gd name="connsiteY441" fmla="*/ 6845450 h 6858000"/>
              <a:gd name="connsiteX442" fmla="*/ 209968 w 7472601"/>
              <a:gd name="connsiteY442" fmla="*/ 6770713 h 6858000"/>
              <a:gd name="connsiteX443" fmla="*/ 873460 w 7472601"/>
              <a:gd name="connsiteY443" fmla="*/ 6253768 h 6858000"/>
              <a:gd name="connsiteX444" fmla="*/ 192686 w 7472601"/>
              <a:gd name="connsiteY444" fmla="*/ 5849257 h 6858000"/>
              <a:gd name="connsiteX445" fmla="*/ 4696 w 7472601"/>
              <a:gd name="connsiteY445" fmla="*/ 5697668 h 6858000"/>
              <a:gd name="connsiteX446" fmla="*/ 0 w 7472601"/>
              <a:gd name="connsiteY446" fmla="*/ 5689984 h 6858000"/>
              <a:gd name="connsiteX447" fmla="*/ 0 w 7472601"/>
              <a:gd name="connsiteY447" fmla="*/ 5513472 h 6858000"/>
              <a:gd name="connsiteX448" fmla="*/ 174101 w 7472601"/>
              <a:gd name="connsiteY448" fmla="*/ 5620277 h 6858000"/>
              <a:gd name="connsiteX449" fmla="*/ 891800 w 7472601"/>
              <a:gd name="connsiteY449" fmla="*/ 6036935 h 6858000"/>
              <a:gd name="connsiteX450" fmla="*/ 1072219 w 7472601"/>
              <a:gd name="connsiteY450" fmla="*/ 6169443 h 6858000"/>
              <a:gd name="connsiteX451" fmla="*/ 1074117 w 7472601"/>
              <a:gd name="connsiteY451" fmla="*/ 6170301 h 6858000"/>
              <a:gd name="connsiteX452" fmla="*/ 1083114 w 7472601"/>
              <a:gd name="connsiteY452" fmla="*/ 6174131 h 6858000"/>
              <a:gd name="connsiteX453" fmla="*/ 1543010 w 7472601"/>
              <a:gd name="connsiteY453" fmla="*/ 6191140 h 6858000"/>
              <a:gd name="connsiteX454" fmla="*/ 1551080 w 7472601"/>
              <a:gd name="connsiteY454" fmla="*/ 6195006 h 6858000"/>
              <a:gd name="connsiteX455" fmla="*/ 2345443 w 7472601"/>
              <a:gd name="connsiteY455" fmla="*/ 5549882 h 6858000"/>
              <a:gd name="connsiteX456" fmla="*/ 1721499 w 7472601"/>
              <a:gd name="connsiteY456" fmla="*/ 5599969 h 6858000"/>
              <a:gd name="connsiteX457" fmla="*/ 767716 w 7472601"/>
              <a:gd name="connsiteY457" fmla="*/ 5472768 h 6858000"/>
              <a:gd name="connsiteX458" fmla="*/ 722147 w 7472601"/>
              <a:gd name="connsiteY458" fmla="*/ 5393091 h 6858000"/>
              <a:gd name="connsiteX459" fmla="*/ 1485552 w 7472601"/>
              <a:gd name="connsiteY459" fmla="*/ 5313202 h 6858000"/>
              <a:gd name="connsiteX460" fmla="*/ 2143004 w 7472601"/>
              <a:gd name="connsiteY460" fmla="*/ 5402420 h 6858000"/>
              <a:gd name="connsiteX461" fmla="*/ 1933391 w 7472601"/>
              <a:gd name="connsiteY461" fmla="*/ 5156971 h 6858000"/>
              <a:gd name="connsiteX462" fmla="*/ 1827118 w 7472601"/>
              <a:gd name="connsiteY462" fmla="*/ 4968410 h 6858000"/>
              <a:gd name="connsiteX463" fmla="*/ 1837349 w 7472601"/>
              <a:gd name="connsiteY463" fmla="*/ 4956357 h 6858000"/>
              <a:gd name="connsiteX464" fmla="*/ 2162835 w 7472601"/>
              <a:gd name="connsiteY464" fmla="*/ 5187853 h 6858000"/>
              <a:gd name="connsiteX465" fmla="*/ 2257167 w 7472601"/>
              <a:gd name="connsiteY465" fmla="*/ 5462123 h 6858000"/>
              <a:gd name="connsiteX466" fmla="*/ 2261598 w 7472601"/>
              <a:gd name="connsiteY466" fmla="*/ 5467998 h 6858000"/>
              <a:gd name="connsiteX467" fmla="*/ 2437177 w 7472601"/>
              <a:gd name="connsiteY467" fmla="*/ 5479608 h 6858000"/>
              <a:gd name="connsiteX468" fmla="*/ 2445247 w 7472601"/>
              <a:gd name="connsiteY468" fmla="*/ 5483476 h 6858000"/>
              <a:gd name="connsiteX469" fmla="*/ 2743626 w 7472601"/>
              <a:gd name="connsiteY469" fmla="*/ 5304819 h 6858000"/>
              <a:gd name="connsiteX470" fmla="*/ 3048102 w 7472601"/>
              <a:gd name="connsiteY470" fmla="*/ 5150595 h 6858000"/>
              <a:gd name="connsiteX471" fmla="*/ 1799414 w 7472601"/>
              <a:gd name="connsiteY471" fmla="*/ 4694732 h 6858000"/>
              <a:gd name="connsiteX472" fmla="*/ 1771735 w 7472601"/>
              <a:gd name="connsiteY472" fmla="*/ 4619929 h 6858000"/>
              <a:gd name="connsiteX473" fmla="*/ 3104273 w 7472601"/>
              <a:gd name="connsiteY473" fmla="*/ 5076159 h 6858000"/>
              <a:gd name="connsiteX474" fmla="*/ 3113245 w 7472601"/>
              <a:gd name="connsiteY474" fmla="*/ 5090705 h 6858000"/>
              <a:gd name="connsiteX475" fmla="*/ 3126294 w 7472601"/>
              <a:gd name="connsiteY475" fmla="*/ 5114400 h 6858000"/>
              <a:gd name="connsiteX476" fmla="*/ 3937433 w 7472601"/>
              <a:gd name="connsiteY476" fmla="*/ 4830473 h 6858000"/>
              <a:gd name="connsiteX477" fmla="*/ 3590475 w 7472601"/>
              <a:gd name="connsiteY477" fmla="*/ 4597974 h 6858000"/>
              <a:gd name="connsiteX478" fmla="*/ 3100264 w 7472601"/>
              <a:gd name="connsiteY478" fmla="*/ 4579845 h 6858000"/>
              <a:gd name="connsiteX479" fmla="*/ 2183576 w 7472601"/>
              <a:gd name="connsiteY479" fmla="*/ 4227150 h 6858000"/>
              <a:gd name="connsiteX480" fmla="*/ 2151029 w 7472601"/>
              <a:gd name="connsiteY480" fmla="*/ 4146947 h 6858000"/>
              <a:gd name="connsiteX481" fmla="*/ 3563434 w 7472601"/>
              <a:gd name="connsiteY481" fmla="*/ 4469115 h 6858000"/>
              <a:gd name="connsiteX482" fmla="*/ 3177952 w 7472601"/>
              <a:gd name="connsiteY482" fmla="*/ 3657386 h 6858000"/>
              <a:gd name="connsiteX483" fmla="*/ 3189263 w 7472601"/>
              <a:gd name="connsiteY483" fmla="*/ 3625726 h 6858000"/>
              <a:gd name="connsiteX484" fmla="*/ 3560912 w 7472601"/>
              <a:gd name="connsiteY484" fmla="*/ 4079863 h 6858000"/>
              <a:gd name="connsiteX485" fmla="*/ 3626636 w 7472601"/>
              <a:gd name="connsiteY485" fmla="*/ 4512230 h 6858000"/>
              <a:gd name="connsiteX486" fmla="*/ 3653088 w 7472601"/>
              <a:gd name="connsiteY486" fmla="*/ 4521417 h 6858000"/>
              <a:gd name="connsiteX487" fmla="*/ 3988128 w 7472601"/>
              <a:gd name="connsiteY487" fmla="*/ 4817267 h 6858000"/>
              <a:gd name="connsiteX488" fmla="*/ 4830582 w 7472601"/>
              <a:gd name="connsiteY488" fmla="*/ 4676000 h 6858000"/>
              <a:gd name="connsiteX489" fmla="*/ 4830100 w 7472601"/>
              <a:gd name="connsiteY489" fmla="*/ 4675554 h 6858000"/>
              <a:gd name="connsiteX490" fmla="*/ 4036318 w 7472601"/>
              <a:gd name="connsiteY490" fmla="*/ 4147013 h 6858000"/>
              <a:gd name="connsiteX491" fmla="*/ 3432098 w 7472601"/>
              <a:gd name="connsiteY491" fmla="*/ 3537312 h 6858000"/>
              <a:gd name="connsiteX492" fmla="*/ 3446761 w 7472601"/>
              <a:gd name="connsiteY492" fmla="*/ 3461278 h 6858000"/>
              <a:gd name="connsiteX493" fmla="*/ 4419733 w 7472601"/>
              <a:gd name="connsiteY493" fmla="*/ 3963555 h 6858000"/>
              <a:gd name="connsiteX494" fmla="*/ 4781371 w 7472601"/>
              <a:gd name="connsiteY494" fmla="*/ 4458604 h 6858000"/>
              <a:gd name="connsiteX495" fmla="*/ 4780440 w 7472601"/>
              <a:gd name="connsiteY495" fmla="*/ 4470290 h 6858000"/>
              <a:gd name="connsiteX496" fmla="*/ 4898954 w 7472601"/>
              <a:gd name="connsiteY496" fmla="*/ 4662092 h 6858000"/>
              <a:gd name="connsiteX497" fmla="*/ 4900699 w 7472601"/>
              <a:gd name="connsiteY497" fmla="*/ 4670867 h 6858000"/>
              <a:gd name="connsiteX498" fmla="*/ 5714511 w 7472601"/>
              <a:gd name="connsiteY498" fmla="*/ 4663483 h 6858000"/>
              <a:gd name="connsiteX499" fmla="*/ 5464793 w 7472601"/>
              <a:gd name="connsiteY499" fmla="*/ 4393556 h 6858000"/>
              <a:gd name="connsiteX500" fmla="*/ 5461897 w 7472601"/>
              <a:gd name="connsiteY500" fmla="*/ 4390879 h 6858000"/>
              <a:gd name="connsiteX501" fmla="*/ 4294126 w 7472601"/>
              <a:gd name="connsiteY501" fmla="*/ 3303048 h 6858000"/>
              <a:gd name="connsiteX502" fmla="*/ 4305321 w 7472601"/>
              <a:gd name="connsiteY502" fmla="*/ 3256953 h 6858000"/>
              <a:gd name="connsiteX503" fmla="*/ 4949299 w 7472601"/>
              <a:gd name="connsiteY503" fmla="*/ 3766336 h 6858000"/>
              <a:gd name="connsiteX504" fmla="*/ 5291452 w 7472601"/>
              <a:gd name="connsiteY504" fmla="*/ 4076801 h 6858000"/>
              <a:gd name="connsiteX505" fmla="*/ 5434998 w 7472601"/>
              <a:gd name="connsiteY505" fmla="*/ 4254100 h 6858000"/>
              <a:gd name="connsiteX506" fmla="*/ 5351015 w 7472601"/>
              <a:gd name="connsiteY506" fmla="*/ 3760989 h 6858000"/>
              <a:gd name="connsiteX507" fmla="*/ 5413780 w 7472601"/>
              <a:gd name="connsiteY507" fmla="*/ 2966265 h 6858000"/>
              <a:gd name="connsiteX508" fmla="*/ 5425627 w 7472601"/>
              <a:gd name="connsiteY508" fmla="*/ 2954192 h 6858000"/>
              <a:gd name="connsiteX509" fmla="*/ 6604735 w 7472601"/>
              <a:gd name="connsiteY509" fmla="*/ 2041381 h 6858000"/>
              <a:gd name="connsiteX510" fmla="*/ 7204487 w 7472601"/>
              <a:gd name="connsiteY510" fmla="*/ 2742112 h 6858000"/>
              <a:gd name="connsiteX511" fmla="*/ 7131592 w 7472601"/>
              <a:gd name="connsiteY511" fmla="*/ 2672096 h 6858000"/>
              <a:gd name="connsiteX512" fmla="*/ 6996344 w 7472601"/>
              <a:gd name="connsiteY512" fmla="*/ 2518310 h 6858000"/>
              <a:gd name="connsiteX513" fmla="*/ 6735495 w 7472601"/>
              <a:gd name="connsiteY513" fmla="*/ 2196890 h 6858000"/>
              <a:gd name="connsiteX514" fmla="*/ 6721901 w 7472601"/>
              <a:gd name="connsiteY514" fmla="*/ 2179274 h 6858000"/>
              <a:gd name="connsiteX515" fmla="*/ 6604735 w 7472601"/>
              <a:gd name="connsiteY515" fmla="*/ 2041381 h 6858000"/>
              <a:gd name="connsiteX516" fmla="*/ 6591670 w 7472601"/>
              <a:gd name="connsiteY516" fmla="*/ 1988277 h 6858000"/>
              <a:gd name="connsiteX517" fmla="*/ 6747349 w 7472601"/>
              <a:gd name="connsiteY517" fmla="*/ 2160069 h 6858000"/>
              <a:gd name="connsiteX518" fmla="*/ 6760943 w 7472601"/>
              <a:gd name="connsiteY518" fmla="*/ 2177686 h 6858000"/>
              <a:gd name="connsiteX519" fmla="*/ 7021065 w 7472601"/>
              <a:gd name="connsiteY519" fmla="*/ 2498102 h 6858000"/>
              <a:gd name="connsiteX520" fmla="*/ 7155223 w 7472601"/>
              <a:gd name="connsiteY520" fmla="*/ 2650386 h 6858000"/>
              <a:gd name="connsiteX521" fmla="*/ 7203167 w 7472601"/>
              <a:gd name="connsiteY521" fmla="*/ 2697288 h 6858000"/>
              <a:gd name="connsiteX522" fmla="*/ 6937703 w 7472601"/>
              <a:gd name="connsiteY522" fmla="*/ 2321981 h 6858000"/>
              <a:gd name="connsiteX523" fmla="*/ 6591670 w 7472601"/>
              <a:gd name="connsiteY523" fmla="*/ 1988277 h 6858000"/>
              <a:gd name="connsiteX524" fmla="*/ 5798671 w 7472601"/>
              <a:gd name="connsiteY524" fmla="*/ 1981601 h 6858000"/>
              <a:gd name="connsiteX525" fmla="*/ 5754709 w 7472601"/>
              <a:gd name="connsiteY525" fmla="*/ 2071454 h 6858000"/>
              <a:gd name="connsiteX526" fmla="*/ 5763044 w 7472601"/>
              <a:gd name="connsiteY526" fmla="*/ 2842206 h 6858000"/>
              <a:gd name="connsiteX527" fmla="*/ 5764974 w 7472601"/>
              <a:gd name="connsiteY527" fmla="*/ 2799609 h 6858000"/>
              <a:gd name="connsiteX528" fmla="*/ 5767665 w 7472601"/>
              <a:gd name="connsiteY528" fmla="*/ 2666409 h 6858000"/>
              <a:gd name="connsiteX529" fmla="*/ 5763055 w 7472601"/>
              <a:gd name="connsiteY529" fmla="*/ 2579705 h 6858000"/>
              <a:gd name="connsiteX530" fmla="*/ 5758079 w 7472601"/>
              <a:gd name="connsiteY530" fmla="*/ 2492508 h 6858000"/>
              <a:gd name="connsiteX531" fmla="*/ 5779325 w 7472601"/>
              <a:gd name="connsiteY531" fmla="*/ 2197069 h 6858000"/>
              <a:gd name="connsiteX532" fmla="*/ 5798671 w 7472601"/>
              <a:gd name="connsiteY532" fmla="*/ 1981601 h 6858000"/>
              <a:gd name="connsiteX533" fmla="*/ 5829202 w 7472601"/>
              <a:gd name="connsiteY533" fmla="*/ 1971679 h 6858000"/>
              <a:gd name="connsiteX534" fmla="*/ 5809558 w 7472601"/>
              <a:gd name="connsiteY534" fmla="*/ 2198043 h 6858000"/>
              <a:gd name="connsiteX535" fmla="*/ 5788653 w 7472601"/>
              <a:gd name="connsiteY535" fmla="*/ 2489430 h 6858000"/>
              <a:gd name="connsiteX536" fmla="*/ 5793439 w 7472601"/>
              <a:gd name="connsiteY536" fmla="*/ 2575235 h 6858000"/>
              <a:gd name="connsiteX537" fmla="*/ 5796837 w 7472601"/>
              <a:gd name="connsiteY537" fmla="*/ 2637633 h 6858000"/>
              <a:gd name="connsiteX538" fmla="*/ 5818614 w 7472601"/>
              <a:gd name="connsiteY538" fmla="*/ 2473055 h 6858000"/>
              <a:gd name="connsiteX539" fmla="*/ 5829202 w 7472601"/>
              <a:gd name="connsiteY539" fmla="*/ 1971679 h 6858000"/>
              <a:gd name="connsiteX540" fmla="*/ 5911389 w 7472601"/>
              <a:gd name="connsiteY540" fmla="*/ 1898371 h 6858000"/>
              <a:gd name="connsiteX541" fmla="*/ 6237627 w 7472601"/>
              <a:gd name="connsiteY541" fmla="*/ 2231921 h 6858000"/>
              <a:gd name="connsiteX542" fmla="*/ 5911389 w 7472601"/>
              <a:gd name="connsiteY542" fmla="*/ 1898371 h 6858000"/>
              <a:gd name="connsiteX543" fmla="*/ 6944437 w 7472601"/>
              <a:gd name="connsiteY543" fmla="*/ 1575402 h 6858000"/>
              <a:gd name="connsiteX544" fmla="*/ 6304730 w 7472601"/>
              <a:gd name="connsiteY544" fmla="*/ 1766654 h 6858000"/>
              <a:gd name="connsiteX545" fmla="*/ 6944437 w 7472601"/>
              <a:gd name="connsiteY545" fmla="*/ 1575402 h 6858000"/>
              <a:gd name="connsiteX546" fmla="*/ 7019523 w 7472601"/>
              <a:gd name="connsiteY546" fmla="*/ 1519450 h 6858000"/>
              <a:gd name="connsiteX547" fmla="*/ 6298091 w 7472601"/>
              <a:gd name="connsiteY547" fmla="*/ 1737122 h 6858000"/>
              <a:gd name="connsiteX548" fmla="*/ 7019523 w 7472601"/>
              <a:gd name="connsiteY548" fmla="*/ 1519450 h 6858000"/>
              <a:gd name="connsiteX549" fmla="*/ 2399523 w 7472601"/>
              <a:gd name="connsiteY549" fmla="*/ 1428234 h 6858000"/>
              <a:gd name="connsiteX550" fmla="*/ 2224982 w 7472601"/>
              <a:gd name="connsiteY550" fmla="*/ 1826201 h 6858000"/>
              <a:gd name="connsiteX551" fmla="*/ 2096099 w 7472601"/>
              <a:gd name="connsiteY551" fmla="*/ 2345900 h 6858000"/>
              <a:gd name="connsiteX552" fmla="*/ 2283317 w 7472601"/>
              <a:gd name="connsiteY552" fmla="*/ 1796925 h 6858000"/>
              <a:gd name="connsiteX553" fmla="*/ 2399523 w 7472601"/>
              <a:gd name="connsiteY553" fmla="*/ 1428234 h 6858000"/>
              <a:gd name="connsiteX554" fmla="*/ 2448558 w 7472601"/>
              <a:gd name="connsiteY554" fmla="*/ 1373435 h 6858000"/>
              <a:gd name="connsiteX555" fmla="*/ 2312521 w 7472601"/>
              <a:gd name="connsiteY555" fmla="*/ 1806140 h 6858000"/>
              <a:gd name="connsiteX556" fmla="*/ 2127533 w 7472601"/>
              <a:gd name="connsiteY556" fmla="*/ 2348380 h 6858000"/>
              <a:gd name="connsiteX557" fmla="*/ 2358080 w 7472601"/>
              <a:gd name="connsiteY557" fmla="*/ 1866134 h 6858000"/>
              <a:gd name="connsiteX558" fmla="*/ 2407436 w 7472601"/>
              <a:gd name="connsiteY558" fmla="*/ 1651070 h 6858000"/>
              <a:gd name="connsiteX559" fmla="*/ 2448558 w 7472601"/>
              <a:gd name="connsiteY559" fmla="*/ 1373435 h 6858000"/>
              <a:gd name="connsiteX560" fmla="*/ 278707 w 7472601"/>
              <a:gd name="connsiteY560" fmla="*/ 1352270 h 6858000"/>
              <a:gd name="connsiteX561" fmla="*/ 321570 w 7472601"/>
              <a:gd name="connsiteY561" fmla="*/ 1861610 h 6858000"/>
              <a:gd name="connsiteX562" fmla="*/ 294281 w 7472601"/>
              <a:gd name="connsiteY562" fmla="*/ 1440658 h 6858000"/>
              <a:gd name="connsiteX563" fmla="*/ 278707 w 7472601"/>
              <a:gd name="connsiteY563" fmla="*/ 1352270 h 6858000"/>
              <a:gd name="connsiteX564" fmla="*/ 1423821 w 7472601"/>
              <a:gd name="connsiteY564" fmla="*/ 1351958 h 6858000"/>
              <a:gd name="connsiteX565" fmla="*/ 1638521 w 7472601"/>
              <a:gd name="connsiteY565" fmla="*/ 1908470 h 6858000"/>
              <a:gd name="connsiteX566" fmla="*/ 1754199 w 7472601"/>
              <a:gd name="connsiteY566" fmla="*/ 2149284 h 6858000"/>
              <a:gd name="connsiteX567" fmla="*/ 1908359 w 7472601"/>
              <a:gd name="connsiteY567" fmla="*/ 2364988 h 6858000"/>
              <a:gd name="connsiteX568" fmla="*/ 1647661 w 7472601"/>
              <a:gd name="connsiteY568" fmla="*/ 1825945 h 6858000"/>
              <a:gd name="connsiteX569" fmla="*/ 1423821 w 7472601"/>
              <a:gd name="connsiteY569" fmla="*/ 1351958 h 6858000"/>
              <a:gd name="connsiteX570" fmla="*/ 1431890 w 7472601"/>
              <a:gd name="connsiteY570" fmla="*/ 1306475 h 6858000"/>
              <a:gd name="connsiteX571" fmla="*/ 1507597 w 7472601"/>
              <a:gd name="connsiteY571" fmla="*/ 1446132 h 6858000"/>
              <a:gd name="connsiteX572" fmla="*/ 1674586 w 7472601"/>
              <a:gd name="connsiteY572" fmla="*/ 1813832 h 6858000"/>
              <a:gd name="connsiteX573" fmla="*/ 1815950 w 7472601"/>
              <a:gd name="connsiteY573" fmla="*/ 2128564 h 6858000"/>
              <a:gd name="connsiteX574" fmla="*/ 1984242 w 7472601"/>
              <a:gd name="connsiteY574" fmla="*/ 2430829 h 6858000"/>
              <a:gd name="connsiteX575" fmla="*/ 2014023 w 7472601"/>
              <a:gd name="connsiteY575" fmla="*/ 2450995 h 6858000"/>
              <a:gd name="connsiteX576" fmla="*/ 1747337 w 7472601"/>
              <a:gd name="connsiteY576" fmla="*/ 1855264 h 6858000"/>
              <a:gd name="connsiteX577" fmla="*/ 1533749 w 7472601"/>
              <a:gd name="connsiteY577" fmla="*/ 1478656 h 6858000"/>
              <a:gd name="connsiteX578" fmla="*/ 1431890 w 7472601"/>
              <a:gd name="connsiteY578" fmla="*/ 1306475 h 6858000"/>
              <a:gd name="connsiteX579" fmla="*/ 5052692 w 7472601"/>
              <a:gd name="connsiteY579" fmla="*/ 1292994 h 6858000"/>
              <a:gd name="connsiteX580" fmla="*/ 5200661 w 7472601"/>
              <a:gd name="connsiteY580" fmla="*/ 1635186 h 6858000"/>
              <a:gd name="connsiteX581" fmla="*/ 5297138 w 7472601"/>
              <a:gd name="connsiteY581" fmla="*/ 1906351 h 6858000"/>
              <a:gd name="connsiteX582" fmla="*/ 5052692 w 7472601"/>
              <a:gd name="connsiteY582" fmla="*/ 1292994 h 6858000"/>
              <a:gd name="connsiteX583" fmla="*/ 5009948 w 7472601"/>
              <a:gd name="connsiteY583" fmla="*/ 1273619 h 6858000"/>
              <a:gd name="connsiteX584" fmla="*/ 5121777 w 7472601"/>
              <a:gd name="connsiteY584" fmla="*/ 1654213 h 6858000"/>
              <a:gd name="connsiteX585" fmla="*/ 5293545 w 7472601"/>
              <a:gd name="connsiteY585" fmla="*/ 2072247 h 6858000"/>
              <a:gd name="connsiteX586" fmla="*/ 5294042 w 7472601"/>
              <a:gd name="connsiteY586" fmla="*/ 2065019 h 6858000"/>
              <a:gd name="connsiteX587" fmla="*/ 5171936 w 7472601"/>
              <a:gd name="connsiteY587" fmla="*/ 1647613 h 6858000"/>
              <a:gd name="connsiteX588" fmla="*/ 5009948 w 7472601"/>
              <a:gd name="connsiteY588" fmla="*/ 1273619 h 6858000"/>
              <a:gd name="connsiteX589" fmla="*/ 655236 w 7472601"/>
              <a:gd name="connsiteY589" fmla="*/ 1268632 h 6858000"/>
              <a:gd name="connsiteX590" fmla="*/ 839521 w 7472601"/>
              <a:gd name="connsiteY590" fmla="*/ 1685315 h 6858000"/>
              <a:gd name="connsiteX591" fmla="*/ 1109416 w 7472601"/>
              <a:gd name="connsiteY591" fmla="*/ 2061663 h 6858000"/>
              <a:gd name="connsiteX592" fmla="*/ 1298300 w 7472601"/>
              <a:gd name="connsiteY592" fmla="*/ 2247742 h 6858000"/>
              <a:gd name="connsiteX593" fmla="*/ 1125871 w 7472601"/>
              <a:gd name="connsiteY593" fmla="*/ 1989513 h 6858000"/>
              <a:gd name="connsiteX594" fmla="*/ 981574 w 7472601"/>
              <a:gd name="connsiteY594" fmla="*/ 1783157 h 6858000"/>
              <a:gd name="connsiteX595" fmla="*/ 922198 w 7472601"/>
              <a:gd name="connsiteY595" fmla="*/ 1677437 h 6858000"/>
              <a:gd name="connsiteX596" fmla="*/ 869293 w 7472601"/>
              <a:gd name="connsiteY596" fmla="*/ 1583214 h 6858000"/>
              <a:gd name="connsiteX597" fmla="*/ 751431 w 7472601"/>
              <a:gd name="connsiteY597" fmla="*/ 1405731 h 6858000"/>
              <a:gd name="connsiteX598" fmla="*/ 655236 w 7472601"/>
              <a:gd name="connsiteY598" fmla="*/ 1268632 h 6858000"/>
              <a:gd name="connsiteX599" fmla="*/ 6516292 w 7472601"/>
              <a:gd name="connsiteY599" fmla="*/ 1263064 h 6858000"/>
              <a:gd name="connsiteX600" fmla="*/ 5736320 w 7472601"/>
              <a:gd name="connsiteY600" fmla="*/ 1501803 h 6858000"/>
              <a:gd name="connsiteX601" fmla="*/ 6516292 w 7472601"/>
              <a:gd name="connsiteY601" fmla="*/ 1263064 h 6858000"/>
              <a:gd name="connsiteX602" fmla="*/ 291466 w 7472601"/>
              <a:gd name="connsiteY602" fmla="*/ 1250369 h 6858000"/>
              <a:gd name="connsiteX603" fmla="*/ 323180 w 7472601"/>
              <a:gd name="connsiteY603" fmla="*/ 1435283 h 6858000"/>
              <a:gd name="connsiteX604" fmla="*/ 349381 w 7472601"/>
              <a:gd name="connsiteY604" fmla="*/ 1875041 h 6858000"/>
              <a:gd name="connsiteX605" fmla="*/ 374363 w 7472601"/>
              <a:gd name="connsiteY605" fmla="*/ 1506494 h 6858000"/>
              <a:gd name="connsiteX606" fmla="*/ 302168 w 7472601"/>
              <a:gd name="connsiteY606" fmla="*/ 1274495 h 6858000"/>
              <a:gd name="connsiteX607" fmla="*/ 291466 w 7472601"/>
              <a:gd name="connsiteY607" fmla="*/ 1250369 h 6858000"/>
              <a:gd name="connsiteX608" fmla="*/ 678222 w 7472601"/>
              <a:gd name="connsiteY608" fmla="*/ 1248670 h 6858000"/>
              <a:gd name="connsiteX609" fmla="*/ 775536 w 7472601"/>
              <a:gd name="connsiteY609" fmla="*/ 1388015 h 6858000"/>
              <a:gd name="connsiteX610" fmla="*/ 894529 w 7472601"/>
              <a:gd name="connsiteY610" fmla="*/ 1567739 h 6858000"/>
              <a:gd name="connsiteX611" fmla="*/ 948000 w 7472601"/>
              <a:gd name="connsiteY611" fmla="*/ 1663088 h 6858000"/>
              <a:gd name="connsiteX612" fmla="*/ 1006812 w 7472601"/>
              <a:gd name="connsiteY612" fmla="*/ 1767683 h 6858000"/>
              <a:gd name="connsiteX613" fmla="*/ 1149133 w 7472601"/>
              <a:gd name="connsiteY613" fmla="*/ 1971513 h 6858000"/>
              <a:gd name="connsiteX614" fmla="*/ 1333952 w 7472601"/>
              <a:gd name="connsiteY614" fmla="*/ 2251620 h 6858000"/>
              <a:gd name="connsiteX615" fmla="*/ 1337329 w 7472601"/>
              <a:gd name="connsiteY615" fmla="*/ 2258350 h 6858000"/>
              <a:gd name="connsiteX616" fmla="*/ 1014726 w 7472601"/>
              <a:gd name="connsiteY616" fmla="*/ 1615556 h 6858000"/>
              <a:gd name="connsiteX617" fmla="*/ 678222 w 7472601"/>
              <a:gd name="connsiteY617" fmla="*/ 1248670 h 6858000"/>
              <a:gd name="connsiteX618" fmla="*/ 6691602 w 7472601"/>
              <a:gd name="connsiteY618" fmla="*/ 1140573 h 6858000"/>
              <a:gd name="connsiteX619" fmla="*/ 6571100 w 7472601"/>
              <a:gd name="connsiteY619" fmla="*/ 1183662 h 6858000"/>
              <a:gd name="connsiteX620" fmla="*/ 6241687 w 7472601"/>
              <a:gd name="connsiteY620" fmla="*/ 1257600 h 6858000"/>
              <a:gd name="connsiteX621" fmla="*/ 5693009 w 7472601"/>
              <a:gd name="connsiteY621" fmla="*/ 1478256 h 6858000"/>
              <a:gd name="connsiteX622" fmla="*/ 6548420 w 7472601"/>
              <a:gd name="connsiteY622" fmla="*/ 1214599 h 6858000"/>
              <a:gd name="connsiteX623" fmla="*/ 6605473 w 7472601"/>
              <a:gd name="connsiteY623" fmla="*/ 1184686 h 6858000"/>
              <a:gd name="connsiteX624" fmla="*/ 6691602 w 7472601"/>
              <a:gd name="connsiteY624" fmla="*/ 1140573 h 6858000"/>
              <a:gd name="connsiteX625" fmla="*/ 4002475 w 7472601"/>
              <a:gd name="connsiteY625" fmla="*/ 1037802 h 6858000"/>
              <a:gd name="connsiteX626" fmla="*/ 4000324 w 7472601"/>
              <a:gd name="connsiteY626" fmla="*/ 1039362 h 6858000"/>
              <a:gd name="connsiteX627" fmla="*/ 4002862 w 7472601"/>
              <a:gd name="connsiteY627" fmla="*/ 1042866 h 6858000"/>
              <a:gd name="connsiteX628" fmla="*/ 4002475 w 7472601"/>
              <a:gd name="connsiteY628" fmla="*/ 1037802 h 6858000"/>
              <a:gd name="connsiteX629" fmla="*/ 506322 w 7472601"/>
              <a:gd name="connsiteY629" fmla="*/ 1020997 h 6858000"/>
              <a:gd name="connsiteX630" fmla="*/ 533068 w 7472601"/>
              <a:gd name="connsiteY630" fmla="*/ 1029409 h 6858000"/>
              <a:gd name="connsiteX631" fmla="*/ 1232525 w 7472601"/>
              <a:gd name="connsiteY631" fmla="*/ 1804675 h 6858000"/>
              <a:gd name="connsiteX632" fmla="*/ 1388858 w 7472601"/>
              <a:gd name="connsiteY632" fmla="*/ 2368011 h 6858000"/>
              <a:gd name="connsiteX633" fmla="*/ 1384098 w 7472601"/>
              <a:gd name="connsiteY633" fmla="*/ 2378125 h 6858000"/>
              <a:gd name="connsiteX634" fmla="*/ 1425393 w 7472601"/>
              <a:gd name="connsiteY634" fmla="*/ 2589124 h 6858000"/>
              <a:gd name="connsiteX635" fmla="*/ 1424001 w 7472601"/>
              <a:gd name="connsiteY635" fmla="*/ 2597541 h 6858000"/>
              <a:gd name="connsiteX636" fmla="*/ 2152729 w 7472601"/>
              <a:gd name="connsiteY636" fmla="*/ 2864487 h 6858000"/>
              <a:gd name="connsiteX637" fmla="*/ 2020609 w 7472601"/>
              <a:gd name="connsiteY637" fmla="*/ 2539671 h 6858000"/>
              <a:gd name="connsiteX638" fmla="*/ 2018920 w 7472601"/>
              <a:gd name="connsiteY638" fmla="*/ 2536309 h 6858000"/>
              <a:gd name="connsiteX639" fmla="*/ 1342441 w 7472601"/>
              <a:gd name="connsiteY639" fmla="*/ 1173017 h 6858000"/>
              <a:gd name="connsiteX640" fmla="*/ 1367925 w 7472601"/>
              <a:gd name="connsiteY640" fmla="*/ 1135648 h 6858000"/>
              <a:gd name="connsiteX641" fmla="*/ 1771401 w 7472601"/>
              <a:gd name="connsiteY641" fmla="*/ 1806673 h 6858000"/>
              <a:gd name="connsiteX642" fmla="*/ 1972385 w 7472601"/>
              <a:gd name="connsiteY642" fmla="*/ 2198735 h 6858000"/>
              <a:gd name="connsiteX643" fmla="*/ 2040892 w 7472601"/>
              <a:gd name="connsiteY643" fmla="*/ 2405205 h 6858000"/>
              <a:gd name="connsiteX644" fmla="*/ 2131689 w 7472601"/>
              <a:gd name="connsiteY644" fmla="*/ 1936926 h 6858000"/>
              <a:gd name="connsiteX645" fmla="*/ 2454820 w 7472601"/>
              <a:gd name="connsiteY645" fmla="*/ 1248808 h 6858000"/>
              <a:gd name="connsiteX646" fmla="*/ 2492512 w 7472601"/>
              <a:gd name="connsiteY646" fmla="*/ 1302920 h 6858000"/>
              <a:gd name="connsiteX647" fmla="*/ 2081216 w 7472601"/>
              <a:gd name="connsiteY647" fmla="*/ 2527513 h 6858000"/>
              <a:gd name="connsiteX648" fmla="*/ 2081211 w 7472601"/>
              <a:gd name="connsiteY648" fmla="*/ 2528916 h 6858000"/>
              <a:gd name="connsiteX649" fmla="*/ 2199067 w 7472601"/>
              <a:gd name="connsiteY649" fmla="*/ 2884061 h 6858000"/>
              <a:gd name="connsiteX650" fmla="*/ 3192586 w 7472601"/>
              <a:gd name="connsiteY650" fmla="*/ 3411496 h 6858000"/>
              <a:gd name="connsiteX651" fmla="*/ 3182620 w 7472601"/>
              <a:gd name="connsiteY651" fmla="*/ 3483279 h 6858000"/>
              <a:gd name="connsiteX652" fmla="*/ 2435119 w 7472601"/>
              <a:gd name="connsiteY652" fmla="*/ 3080173 h 6858000"/>
              <a:gd name="connsiteX653" fmla="*/ 2410152 w 7472601"/>
              <a:gd name="connsiteY653" fmla="*/ 3063751 h 6858000"/>
              <a:gd name="connsiteX654" fmla="*/ 2408099 w 7472601"/>
              <a:gd name="connsiteY654" fmla="*/ 3064403 h 6858000"/>
              <a:gd name="connsiteX655" fmla="*/ 2407218 w 7472601"/>
              <a:gd name="connsiteY655" fmla="*/ 3070324 h 6858000"/>
              <a:gd name="connsiteX656" fmla="*/ 2380138 w 7472601"/>
              <a:gd name="connsiteY656" fmla="*/ 3099341 h 6858000"/>
              <a:gd name="connsiteX657" fmla="*/ 1765923 w 7472601"/>
              <a:gd name="connsiteY657" fmla="*/ 3581043 h 6858000"/>
              <a:gd name="connsiteX658" fmla="*/ 1702258 w 7472601"/>
              <a:gd name="connsiteY658" fmla="*/ 3612286 h 6858000"/>
              <a:gd name="connsiteX659" fmla="*/ 1538370 w 7472601"/>
              <a:gd name="connsiteY659" fmla="*/ 3811804 h 6858000"/>
              <a:gd name="connsiteX660" fmla="*/ 542867 w 7472601"/>
              <a:gd name="connsiteY660" fmla="*/ 4944092 h 6858000"/>
              <a:gd name="connsiteX661" fmla="*/ 515800 w 7472601"/>
              <a:gd name="connsiteY661" fmla="*/ 4862180 h 6858000"/>
              <a:gd name="connsiteX662" fmla="*/ 909145 w 7472601"/>
              <a:gd name="connsiteY662" fmla="*/ 4199225 h 6858000"/>
              <a:gd name="connsiteX663" fmla="*/ 1214067 w 7472601"/>
              <a:gd name="connsiteY663" fmla="*/ 3908561 h 6858000"/>
              <a:gd name="connsiteX664" fmla="*/ 640967 w 7472601"/>
              <a:gd name="connsiteY664" fmla="*/ 4105601 h 6858000"/>
              <a:gd name="connsiteX665" fmla="*/ 112563 w 7472601"/>
              <a:gd name="connsiteY665" fmla="*/ 4396952 h 6858000"/>
              <a:gd name="connsiteX666" fmla="*/ 0 w 7472601"/>
              <a:gd name="connsiteY666" fmla="*/ 4466006 h 6858000"/>
              <a:gd name="connsiteX667" fmla="*/ 0 w 7472601"/>
              <a:gd name="connsiteY667" fmla="*/ 4233763 h 6858000"/>
              <a:gd name="connsiteX668" fmla="*/ 36881 w 7472601"/>
              <a:gd name="connsiteY668" fmla="*/ 4200118 h 6858000"/>
              <a:gd name="connsiteX669" fmla="*/ 910534 w 7472601"/>
              <a:gd name="connsiteY669" fmla="*/ 3629753 h 6858000"/>
              <a:gd name="connsiteX670" fmla="*/ 1578717 w 7472601"/>
              <a:gd name="connsiteY670" fmla="*/ 3575982 h 6858000"/>
              <a:gd name="connsiteX671" fmla="*/ 2338780 w 7472601"/>
              <a:gd name="connsiteY671" fmla="*/ 3033725 h 6858000"/>
              <a:gd name="connsiteX672" fmla="*/ 1807991 w 7472601"/>
              <a:gd name="connsiteY672" fmla="*/ 2807184 h 6858000"/>
              <a:gd name="connsiteX673" fmla="*/ 1416358 w 7472601"/>
              <a:gd name="connsiteY673" fmla="*/ 3112571 h 6858000"/>
              <a:gd name="connsiteX674" fmla="*/ 939066 w 7472601"/>
              <a:gd name="connsiteY674" fmla="*/ 3378798 h 6858000"/>
              <a:gd name="connsiteX675" fmla="*/ 115099 w 7472601"/>
              <a:gd name="connsiteY675" fmla="*/ 3607650 h 6858000"/>
              <a:gd name="connsiteX676" fmla="*/ 97284 w 7472601"/>
              <a:gd name="connsiteY676" fmla="*/ 3520393 h 6858000"/>
              <a:gd name="connsiteX677" fmla="*/ 922050 w 7472601"/>
              <a:gd name="connsiteY677" fmla="*/ 3074867 h 6858000"/>
              <a:gd name="connsiteX678" fmla="*/ 1405265 w 7472601"/>
              <a:gd name="connsiteY678" fmla="*/ 3016319 h 6858000"/>
              <a:gd name="connsiteX679" fmla="*/ 1407512 w 7472601"/>
              <a:gd name="connsiteY679" fmla="*/ 3018001 h 6858000"/>
              <a:gd name="connsiteX680" fmla="*/ 1726266 w 7472601"/>
              <a:gd name="connsiteY680" fmla="*/ 2777274 h 6858000"/>
              <a:gd name="connsiteX681" fmla="*/ 625390 w 7472601"/>
              <a:gd name="connsiteY681" fmla="*/ 2514541 h 6858000"/>
              <a:gd name="connsiteX682" fmla="*/ 619799 w 7472601"/>
              <a:gd name="connsiteY682" fmla="*/ 2527180 h 6858000"/>
              <a:gd name="connsiteX683" fmla="*/ 310030 w 7472601"/>
              <a:gd name="connsiteY683" fmla="*/ 2771818 h 6858000"/>
              <a:gd name="connsiteX684" fmla="*/ 173877 w 7472601"/>
              <a:gd name="connsiteY684" fmla="*/ 2937056 h 6858000"/>
              <a:gd name="connsiteX685" fmla="*/ 77889 w 7472601"/>
              <a:gd name="connsiteY685" fmla="*/ 3138440 h 6858000"/>
              <a:gd name="connsiteX686" fmla="*/ 0 w 7472601"/>
              <a:gd name="connsiteY686" fmla="*/ 3271395 h 6858000"/>
              <a:gd name="connsiteX687" fmla="*/ 0 w 7472601"/>
              <a:gd name="connsiteY687" fmla="*/ 3153002 h 6858000"/>
              <a:gd name="connsiteX688" fmla="*/ 2386 w 7472601"/>
              <a:gd name="connsiteY688" fmla="*/ 3149203 h 6858000"/>
              <a:gd name="connsiteX689" fmla="*/ 89753 w 7472601"/>
              <a:gd name="connsiteY689" fmla="*/ 2987702 h 6858000"/>
              <a:gd name="connsiteX690" fmla="*/ 76869 w 7472601"/>
              <a:gd name="connsiteY690" fmla="*/ 3005404 h 6858000"/>
              <a:gd name="connsiteX691" fmla="*/ 32049 w 7472601"/>
              <a:gd name="connsiteY691" fmla="*/ 3065814 h 6858000"/>
              <a:gd name="connsiteX692" fmla="*/ 0 w 7472601"/>
              <a:gd name="connsiteY692" fmla="*/ 3108744 h 6858000"/>
              <a:gd name="connsiteX693" fmla="*/ 0 w 7472601"/>
              <a:gd name="connsiteY693" fmla="*/ 3058059 h 6858000"/>
              <a:gd name="connsiteX694" fmla="*/ 7610 w 7472601"/>
              <a:gd name="connsiteY694" fmla="*/ 3047889 h 6858000"/>
              <a:gd name="connsiteX695" fmla="*/ 52419 w 7472601"/>
              <a:gd name="connsiteY695" fmla="*/ 2987479 h 6858000"/>
              <a:gd name="connsiteX696" fmla="*/ 59142 w 7472601"/>
              <a:gd name="connsiteY696" fmla="*/ 2978488 h 6858000"/>
              <a:gd name="connsiteX697" fmla="*/ 0 w 7472601"/>
              <a:gd name="connsiteY697" fmla="*/ 3015334 h 6858000"/>
              <a:gd name="connsiteX698" fmla="*/ 0 w 7472601"/>
              <a:gd name="connsiteY698" fmla="*/ 2914286 h 6858000"/>
              <a:gd name="connsiteX699" fmla="*/ 36383 w 7472601"/>
              <a:gd name="connsiteY699" fmla="*/ 2901128 h 6858000"/>
              <a:gd name="connsiteX700" fmla="*/ 156329 w 7472601"/>
              <a:gd name="connsiteY700" fmla="*/ 2840533 h 6858000"/>
              <a:gd name="connsiteX701" fmla="*/ 358355 w 7472601"/>
              <a:gd name="connsiteY701" fmla="*/ 2620471 h 6858000"/>
              <a:gd name="connsiteX702" fmla="*/ 510577 w 7472601"/>
              <a:gd name="connsiteY702" fmla="*/ 2501244 h 6858000"/>
              <a:gd name="connsiteX703" fmla="*/ 211967 w 7472601"/>
              <a:gd name="connsiteY703" fmla="*/ 2479171 h 6858000"/>
              <a:gd name="connsiteX704" fmla="*/ 0 w 7472601"/>
              <a:gd name="connsiteY704" fmla="*/ 2476398 h 6858000"/>
              <a:gd name="connsiteX705" fmla="*/ 0 w 7472601"/>
              <a:gd name="connsiteY705" fmla="*/ 2389189 h 6858000"/>
              <a:gd name="connsiteX706" fmla="*/ 103062 w 7472601"/>
              <a:gd name="connsiteY706" fmla="*/ 2389518 h 6858000"/>
              <a:gd name="connsiteX707" fmla="*/ 510734 w 7472601"/>
              <a:gd name="connsiteY707" fmla="*/ 2416201 h 6858000"/>
              <a:gd name="connsiteX708" fmla="*/ 279257 w 7472601"/>
              <a:gd name="connsiteY708" fmla="*/ 2092102 h 6858000"/>
              <a:gd name="connsiteX709" fmla="*/ 65265 w 7472601"/>
              <a:gd name="connsiteY709" fmla="*/ 2006049 h 6858000"/>
              <a:gd name="connsiteX710" fmla="*/ 0 w 7472601"/>
              <a:gd name="connsiteY710" fmla="*/ 1982532 h 6858000"/>
              <a:gd name="connsiteX711" fmla="*/ 0 w 7472601"/>
              <a:gd name="connsiteY711" fmla="*/ 1912789 h 6858000"/>
              <a:gd name="connsiteX712" fmla="*/ 97460 w 7472601"/>
              <a:gd name="connsiteY712" fmla="*/ 1953725 h 6858000"/>
              <a:gd name="connsiteX713" fmla="*/ 221272 w 7472601"/>
              <a:gd name="connsiteY713" fmla="*/ 1980766 h 6858000"/>
              <a:gd name="connsiteX714" fmla="*/ 116765 w 7472601"/>
              <a:gd name="connsiteY714" fmla="*/ 1911033 h 6858000"/>
              <a:gd name="connsiteX715" fmla="*/ 16405 w 7472601"/>
              <a:gd name="connsiteY715" fmla="*/ 1803412 h 6858000"/>
              <a:gd name="connsiteX716" fmla="*/ 0 w 7472601"/>
              <a:gd name="connsiteY716" fmla="*/ 1784777 h 6858000"/>
              <a:gd name="connsiteX717" fmla="*/ 0 w 7472601"/>
              <a:gd name="connsiteY717" fmla="*/ 1740082 h 6858000"/>
              <a:gd name="connsiteX718" fmla="*/ 39394 w 7472601"/>
              <a:gd name="connsiteY718" fmla="*/ 1784856 h 6858000"/>
              <a:gd name="connsiteX719" fmla="*/ 135813 w 7472601"/>
              <a:gd name="connsiteY719" fmla="*/ 1888838 h 6858000"/>
              <a:gd name="connsiteX720" fmla="*/ 242575 w 7472601"/>
              <a:gd name="connsiteY720" fmla="*/ 1958841 h 6858000"/>
              <a:gd name="connsiteX721" fmla="*/ 82197 w 7472601"/>
              <a:gd name="connsiteY721" fmla="*/ 1754826 h 6858000"/>
              <a:gd name="connsiteX722" fmla="*/ 0 w 7472601"/>
              <a:gd name="connsiteY722" fmla="*/ 1679650 h 6858000"/>
              <a:gd name="connsiteX723" fmla="*/ 0 w 7472601"/>
              <a:gd name="connsiteY723" fmla="*/ 1602463 h 6858000"/>
              <a:gd name="connsiteX724" fmla="*/ 84689 w 7472601"/>
              <a:gd name="connsiteY724" fmla="*/ 1677442 h 6858000"/>
              <a:gd name="connsiteX725" fmla="*/ 298437 w 7472601"/>
              <a:gd name="connsiteY725" fmla="*/ 1968019 h 6858000"/>
              <a:gd name="connsiteX726" fmla="*/ 227269 w 7472601"/>
              <a:gd name="connsiteY726" fmla="*/ 1114064 h 6858000"/>
              <a:gd name="connsiteX727" fmla="*/ 248003 w 7472601"/>
              <a:gd name="connsiteY727" fmla="*/ 1089613 h 6858000"/>
              <a:gd name="connsiteX728" fmla="*/ 427020 w 7472601"/>
              <a:gd name="connsiteY728" fmla="*/ 1619803 h 6858000"/>
              <a:gd name="connsiteX729" fmla="*/ 340345 w 7472601"/>
              <a:gd name="connsiteY729" fmla="*/ 2027739 h 6858000"/>
              <a:gd name="connsiteX730" fmla="*/ 360865 w 7472601"/>
              <a:gd name="connsiteY730" fmla="*/ 2044827 h 6858000"/>
              <a:gd name="connsiteX731" fmla="*/ 560414 w 7472601"/>
              <a:gd name="connsiteY731" fmla="*/ 2421457 h 6858000"/>
              <a:gd name="connsiteX732" fmla="*/ 1359703 w 7472601"/>
              <a:gd name="connsiteY732" fmla="*/ 2578554 h 6858000"/>
              <a:gd name="connsiteX733" fmla="*/ 1359422 w 7472601"/>
              <a:gd name="connsiteY733" fmla="*/ 2577994 h 6858000"/>
              <a:gd name="connsiteX734" fmla="*/ 828701 w 7472601"/>
              <a:gd name="connsiteY734" fmla="*/ 1839520 h 6858000"/>
              <a:gd name="connsiteX735" fmla="*/ 494427 w 7472601"/>
              <a:gd name="connsiteY735" fmla="*/ 1092333 h 6858000"/>
              <a:gd name="connsiteX736" fmla="*/ 506322 w 7472601"/>
              <a:gd name="connsiteY736" fmla="*/ 1020997 h 6858000"/>
              <a:gd name="connsiteX737" fmla="*/ 4570198 w 7472601"/>
              <a:gd name="connsiteY737" fmla="*/ 978081 h 6858000"/>
              <a:gd name="connsiteX738" fmla="*/ 4523691 w 7472601"/>
              <a:gd name="connsiteY738" fmla="*/ 1127776 h 6858000"/>
              <a:gd name="connsiteX739" fmla="*/ 4509875 w 7472601"/>
              <a:gd name="connsiteY739" fmla="*/ 1167552 h 6858000"/>
              <a:gd name="connsiteX740" fmla="*/ 4478168 w 7472601"/>
              <a:gd name="connsiteY740" fmla="*/ 1260735 h 6858000"/>
              <a:gd name="connsiteX741" fmla="*/ 4409309 w 7472601"/>
              <a:gd name="connsiteY741" fmla="*/ 1666996 h 6858000"/>
              <a:gd name="connsiteX742" fmla="*/ 4370031 w 7472601"/>
              <a:gd name="connsiteY742" fmla="*/ 1955666 h 6858000"/>
              <a:gd name="connsiteX743" fmla="*/ 4570198 w 7472601"/>
              <a:gd name="connsiteY743" fmla="*/ 978081 h 6858000"/>
              <a:gd name="connsiteX744" fmla="*/ 4557898 w 7472601"/>
              <a:gd name="connsiteY744" fmla="*/ 900011 h 6858000"/>
              <a:gd name="connsiteX745" fmla="*/ 4344840 w 7472601"/>
              <a:gd name="connsiteY745" fmla="*/ 1922038 h 6858000"/>
              <a:gd name="connsiteX746" fmla="*/ 4378710 w 7472601"/>
              <a:gd name="connsiteY746" fmla="*/ 1665516 h 6858000"/>
              <a:gd name="connsiteX747" fmla="*/ 4448798 w 7472601"/>
              <a:gd name="connsiteY747" fmla="*/ 1253024 h 6858000"/>
              <a:gd name="connsiteX748" fmla="*/ 4480315 w 7472601"/>
              <a:gd name="connsiteY748" fmla="*/ 1158454 h 6858000"/>
              <a:gd name="connsiteX749" fmla="*/ 4494133 w 7472601"/>
              <a:gd name="connsiteY749" fmla="*/ 1118676 h 6858000"/>
              <a:gd name="connsiteX750" fmla="*/ 4557898 w 7472601"/>
              <a:gd name="connsiteY750" fmla="*/ 900011 h 6858000"/>
              <a:gd name="connsiteX751" fmla="*/ 5870151 w 7472601"/>
              <a:gd name="connsiteY751" fmla="*/ 898890 h 6858000"/>
              <a:gd name="connsiteX752" fmla="*/ 5861335 w 7472601"/>
              <a:gd name="connsiteY752" fmla="*/ 899177 h 6858000"/>
              <a:gd name="connsiteX753" fmla="*/ 5843702 w 7472601"/>
              <a:gd name="connsiteY753" fmla="*/ 899748 h 6858000"/>
              <a:gd name="connsiteX754" fmla="*/ 5651107 w 7472601"/>
              <a:gd name="connsiteY754" fmla="*/ 920306 h 6858000"/>
              <a:gd name="connsiteX755" fmla="*/ 5459407 w 7472601"/>
              <a:gd name="connsiteY755" fmla="*/ 940975 h 6858000"/>
              <a:gd name="connsiteX756" fmla="*/ 5374846 w 7472601"/>
              <a:gd name="connsiteY756" fmla="*/ 941988 h 6858000"/>
              <a:gd name="connsiteX757" fmla="*/ 5256105 w 7472601"/>
              <a:gd name="connsiteY757" fmla="*/ 945632 h 6858000"/>
              <a:gd name="connsiteX758" fmla="*/ 5107071 w 7472601"/>
              <a:gd name="connsiteY758" fmla="*/ 969720 h 6858000"/>
              <a:gd name="connsiteX759" fmla="*/ 4998681 w 7472601"/>
              <a:gd name="connsiteY759" fmla="*/ 988771 h 6858000"/>
              <a:gd name="connsiteX760" fmla="*/ 5870151 w 7472601"/>
              <a:gd name="connsiteY760" fmla="*/ 898890 h 6858000"/>
              <a:gd name="connsiteX761" fmla="*/ 5504425 w 7472601"/>
              <a:gd name="connsiteY761" fmla="*/ 848067 h 6858000"/>
              <a:gd name="connsiteX762" fmla="*/ 4968849 w 7472601"/>
              <a:gd name="connsiteY762" fmla="*/ 962318 h 6858000"/>
              <a:gd name="connsiteX763" fmla="*/ 5104039 w 7472601"/>
              <a:gd name="connsiteY763" fmla="*/ 940634 h 6858000"/>
              <a:gd name="connsiteX764" fmla="*/ 5256311 w 7472601"/>
              <a:gd name="connsiteY764" fmla="*/ 916490 h 6858000"/>
              <a:gd name="connsiteX765" fmla="*/ 5377381 w 7472601"/>
              <a:gd name="connsiteY765" fmla="*/ 912671 h 6858000"/>
              <a:gd name="connsiteX766" fmla="*/ 5460148 w 7472601"/>
              <a:gd name="connsiteY766" fmla="*/ 911442 h 6858000"/>
              <a:gd name="connsiteX767" fmla="*/ 5648971 w 7472601"/>
              <a:gd name="connsiteY767" fmla="*/ 891331 h 6858000"/>
              <a:gd name="connsiteX768" fmla="*/ 5844807 w 7472601"/>
              <a:gd name="connsiteY768" fmla="*/ 870718 h 6858000"/>
              <a:gd name="connsiteX769" fmla="*/ 5862975 w 7472601"/>
              <a:gd name="connsiteY769" fmla="*/ 869756 h 6858000"/>
              <a:gd name="connsiteX770" fmla="*/ 5920887 w 7472601"/>
              <a:gd name="connsiteY770" fmla="*/ 865929 h 6858000"/>
              <a:gd name="connsiteX771" fmla="*/ 5504425 w 7472601"/>
              <a:gd name="connsiteY771" fmla="*/ 848067 h 6858000"/>
              <a:gd name="connsiteX772" fmla="*/ 3607114 w 7472601"/>
              <a:gd name="connsiteY772" fmla="*/ 467441 h 6858000"/>
              <a:gd name="connsiteX773" fmla="*/ 3296242 w 7472601"/>
              <a:gd name="connsiteY773" fmla="*/ 807991 h 6858000"/>
              <a:gd name="connsiteX774" fmla="*/ 3174674 w 7472601"/>
              <a:gd name="connsiteY774" fmla="*/ 919759 h 6858000"/>
              <a:gd name="connsiteX775" fmla="*/ 3042978 w 7472601"/>
              <a:gd name="connsiteY775" fmla="*/ 1054894 h 6858000"/>
              <a:gd name="connsiteX776" fmla="*/ 2968914 w 7472601"/>
              <a:gd name="connsiteY776" fmla="*/ 1133756 h 6858000"/>
              <a:gd name="connsiteX777" fmla="*/ 3103823 w 7472601"/>
              <a:gd name="connsiteY777" fmla="*/ 1026814 h 6858000"/>
              <a:gd name="connsiteX778" fmla="*/ 3607114 w 7472601"/>
              <a:gd name="connsiteY778" fmla="*/ 467441 h 6858000"/>
              <a:gd name="connsiteX779" fmla="*/ 3744487 w 7472601"/>
              <a:gd name="connsiteY779" fmla="*/ 383136 h 6858000"/>
              <a:gd name="connsiteX780" fmla="*/ 3970213 w 7472601"/>
              <a:gd name="connsiteY780" fmla="*/ 995559 h 6858000"/>
              <a:gd name="connsiteX781" fmla="*/ 3744487 w 7472601"/>
              <a:gd name="connsiteY781" fmla="*/ 383136 h 6858000"/>
              <a:gd name="connsiteX782" fmla="*/ 3624562 w 7472601"/>
              <a:gd name="connsiteY782" fmla="*/ 367041 h 6858000"/>
              <a:gd name="connsiteX783" fmla="*/ 3489712 w 7472601"/>
              <a:gd name="connsiteY783" fmla="*/ 485386 h 6858000"/>
              <a:gd name="connsiteX784" fmla="*/ 3182994 w 7472601"/>
              <a:gd name="connsiteY784" fmla="*/ 828265 h 6858000"/>
              <a:gd name="connsiteX785" fmla="*/ 2892114 w 7472601"/>
              <a:gd name="connsiteY785" fmla="*/ 1172635 h 6858000"/>
              <a:gd name="connsiteX786" fmla="*/ 3021459 w 7472601"/>
              <a:gd name="connsiteY786" fmla="*/ 1035385 h 6858000"/>
              <a:gd name="connsiteX787" fmla="*/ 3153873 w 7472601"/>
              <a:gd name="connsiteY787" fmla="*/ 898971 h 6858000"/>
              <a:gd name="connsiteX788" fmla="*/ 3276511 w 7472601"/>
              <a:gd name="connsiteY788" fmla="*/ 786423 h 6858000"/>
              <a:gd name="connsiteX789" fmla="*/ 3584154 w 7472601"/>
              <a:gd name="connsiteY789" fmla="*/ 448218 h 6858000"/>
              <a:gd name="connsiteX790" fmla="*/ 3624562 w 7472601"/>
              <a:gd name="connsiteY790" fmla="*/ 367041 h 6858000"/>
              <a:gd name="connsiteX791" fmla="*/ 3766672 w 7472601"/>
              <a:gd name="connsiteY791" fmla="*/ 359429 h 6858000"/>
              <a:gd name="connsiteX792" fmla="*/ 3996338 w 7472601"/>
              <a:gd name="connsiteY792" fmla="*/ 968237 h 6858000"/>
              <a:gd name="connsiteX793" fmla="*/ 3766672 w 7472601"/>
              <a:gd name="connsiteY793" fmla="*/ 359429 h 6858000"/>
              <a:gd name="connsiteX794" fmla="*/ 5805386 w 7472601"/>
              <a:gd name="connsiteY794" fmla="*/ 239240 h 6858000"/>
              <a:gd name="connsiteX795" fmla="*/ 5736947 w 7472601"/>
              <a:gd name="connsiteY795" fmla="*/ 261367 h 6858000"/>
              <a:gd name="connsiteX796" fmla="*/ 5427012 w 7472601"/>
              <a:gd name="connsiteY796" fmla="*/ 311272 h 6858000"/>
              <a:gd name="connsiteX797" fmla="*/ 5147818 w 7472601"/>
              <a:gd name="connsiteY797" fmla="*/ 322112 h 6858000"/>
              <a:gd name="connsiteX798" fmla="*/ 5060854 w 7472601"/>
              <a:gd name="connsiteY798" fmla="*/ 311882 h 6858000"/>
              <a:gd name="connsiteX799" fmla="*/ 4945989 w 7472601"/>
              <a:gd name="connsiteY799" fmla="*/ 300516 h 6858000"/>
              <a:gd name="connsiteX800" fmla="*/ 5410479 w 7472601"/>
              <a:gd name="connsiteY800" fmla="*/ 348434 h 6858000"/>
              <a:gd name="connsiteX801" fmla="*/ 5805386 w 7472601"/>
              <a:gd name="connsiteY801" fmla="*/ 239240 h 6858000"/>
              <a:gd name="connsiteX802" fmla="*/ 5905192 w 7472601"/>
              <a:gd name="connsiteY802" fmla="*/ 163079 h 6858000"/>
              <a:gd name="connsiteX803" fmla="*/ 5865655 w 7472601"/>
              <a:gd name="connsiteY803" fmla="*/ 171901 h 6858000"/>
              <a:gd name="connsiteX804" fmla="*/ 5259740 w 7472601"/>
              <a:gd name="connsiteY804" fmla="*/ 257013 h 6858000"/>
              <a:gd name="connsiteX805" fmla="*/ 5208466 w 7472601"/>
              <a:gd name="connsiteY805" fmla="*/ 257550 h 6858000"/>
              <a:gd name="connsiteX806" fmla="*/ 4980204 w 7472601"/>
              <a:gd name="connsiteY806" fmla="*/ 271903 h 6858000"/>
              <a:gd name="connsiteX807" fmla="*/ 5068068 w 7472601"/>
              <a:gd name="connsiteY807" fmla="*/ 282244 h 6858000"/>
              <a:gd name="connsiteX808" fmla="*/ 5153231 w 7472601"/>
              <a:gd name="connsiteY808" fmla="*/ 292240 h 6858000"/>
              <a:gd name="connsiteX809" fmla="*/ 5426491 w 7472601"/>
              <a:gd name="connsiteY809" fmla="*/ 281128 h 6858000"/>
              <a:gd name="connsiteX810" fmla="*/ 5731212 w 7472601"/>
              <a:gd name="connsiteY810" fmla="*/ 231951 h 6858000"/>
              <a:gd name="connsiteX811" fmla="*/ 5905192 w 7472601"/>
              <a:gd name="connsiteY811" fmla="*/ 163079 h 6858000"/>
              <a:gd name="connsiteX812" fmla="*/ 5944437 w 7472601"/>
              <a:gd name="connsiteY812" fmla="*/ 113829 h 6858000"/>
              <a:gd name="connsiteX813" fmla="*/ 5825032 w 7472601"/>
              <a:gd name="connsiteY813" fmla="*/ 146405 h 6858000"/>
              <a:gd name="connsiteX814" fmla="*/ 4955599 w 7472601"/>
              <a:gd name="connsiteY814" fmla="*/ 247008 h 6858000"/>
              <a:gd name="connsiteX815" fmla="*/ 5210104 w 7472601"/>
              <a:gd name="connsiteY815" fmla="*/ 228123 h 6858000"/>
              <a:gd name="connsiteX816" fmla="*/ 5261015 w 7472601"/>
              <a:gd name="connsiteY816" fmla="*/ 227087 h 6858000"/>
              <a:gd name="connsiteX817" fmla="*/ 5861181 w 7472601"/>
              <a:gd name="connsiteY817" fmla="*/ 143093 h 6858000"/>
              <a:gd name="connsiteX818" fmla="*/ 5961252 w 7472601"/>
              <a:gd name="connsiteY818" fmla="*/ 114820 h 6858000"/>
              <a:gd name="connsiteX819" fmla="*/ 5944437 w 7472601"/>
              <a:gd name="connsiteY819" fmla="*/ 113829 h 6858000"/>
              <a:gd name="connsiteX820" fmla="*/ 3882765 w 7472601"/>
              <a:gd name="connsiteY820" fmla="*/ 0 h 6858000"/>
              <a:gd name="connsiteX821" fmla="*/ 3995099 w 7472601"/>
              <a:gd name="connsiteY821" fmla="*/ 0 h 6858000"/>
              <a:gd name="connsiteX822" fmla="*/ 4163818 w 7472601"/>
              <a:gd name="connsiteY822" fmla="*/ 234104 h 6858000"/>
              <a:gd name="connsiteX823" fmla="*/ 4172099 w 7472601"/>
              <a:gd name="connsiteY823" fmla="*/ 234207 h 6858000"/>
              <a:gd name="connsiteX824" fmla="*/ 4784282 w 7472601"/>
              <a:gd name="connsiteY824" fmla="*/ 276561 h 6858000"/>
              <a:gd name="connsiteX825" fmla="*/ 4801687 w 7472601"/>
              <a:gd name="connsiteY825" fmla="*/ 267764 h 6858000"/>
              <a:gd name="connsiteX826" fmla="*/ 6082788 w 7472601"/>
              <a:gd name="connsiteY826" fmla="*/ 64119 h 6858000"/>
              <a:gd name="connsiteX827" fmla="*/ 6099442 w 7472601"/>
              <a:gd name="connsiteY827" fmla="*/ 82568 h 6858000"/>
              <a:gd name="connsiteX828" fmla="*/ 4804137 w 7472601"/>
              <a:gd name="connsiteY828" fmla="*/ 320931 h 6858000"/>
              <a:gd name="connsiteX829" fmla="*/ 4227047 w 7472601"/>
              <a:gd name="connsiteY829" fmla="*/ 313415 h 6858000"/>
              <a:gd name="connsiteX830" fmla="*/ 4346041 w 7472601"/>
              <a:gd name="connsiteY830" fmla="*/ 456086 h 6858000"/>
              <a:gd name="connsiteX831" fmla="*/ 4870967 w 7472601"/>
              <a:gd name="connsiteY831" fmla="*/ 963061 h 6858000"/>
              <a:gd name="connsiteX832" fmla="*/ 4889647 w 7472601"/>
              <a:gd name="connsiteY832" fmla="*/ 957147 h 6858000"/>
              <a:gd name="connsiteX833" fmla="*/ 5422504 w 7472601"/>
              <a:gd name="connsiteY833" fmla="*/ 805191 h 6858000"/>
              <a:gd name="connsiteX834" fmla="*/ 6087656 w 7472601"/>
              <a:gd name="connsiteY834" fmla="*/ 826703 h 6858000"/>
              <a:gd name="connsiteX835" fmla="*/ 6058717 w 7472601"/>
              <a:gd name="connsiteY835" fmla="*/ 865992 h 6858000"/>
              <a:gd name="connsiteX836" fmla="*/ 4974153 w 7472601"/>
              <a:gd name="connsiteY836" fmla="*/ 1045456 h 6858000"/>
              <a:gd name="connsiteX837" fmla="*/ 5627835 w 7472601"/>
              <a:gd name="connsiteY837" fmla="*/ 1472077 h 6858000"/>
              <a:gd name="connsiteX838" fmla="*/ 5629817 w 7472601"/>
              <a:gd name="connsiteY838" fmla="*/ 1471412 h 6858000"/>
              <a:gd name="connsiteX839" fmla="*/ 5634124 w 7472601"/>
              <a:gd name="connsiteY839" fmla="*/ 1470572 h 6858000"/>
              <a:gd name="connsiteX840" fmla="*/ 5755832 w 7472601"/>
              <a:gd name="connsiteY840" fmla="*/ 1383886 h 6858000"/>
              <a:gd name="connsiteX841" fmla="*/ 6014186 w 7472601"/>
              <a:gd name="connsiteY841" fmla="*/ 1279799 h 6858000"/>
              <a:gd name="connsiteX842" fmla="*/ 6901619 w 7472601"/>
              <a:gd name="connsiteY842" fmla="*/ 1047874 h 6858000"/>
              <a:gd name="connsiteX843" fmla="*/ 6931566 w 7472601"/>
              <a:gd name="connsiteY843" fmla="*/ 1062034 h 6858000"/>
              <a:gd name="connsiteX844" fmla="*/ 5790982 w 7472601"/>
              <a:gd name="connsiteY844" fmla="*/ 1561380 h 6858000"/>
              <a:gd name="connsiteX845" fmla="*/ 6188971 w 7472601"/>
              <a:gd name="connsiteY845" fmla="*/ 1755168 h 6858000"/>
              <a:gd name="connsiteX846" fmla="*/ 6202446 w 7472601"/>
              <a:gd name="connsiteY846" fmla="*/ 1752268 h 6858000"/>
              <a:gd name="connsiteX847" fmla="*/ 7179560 w 7472601"/>
              <a:gd name="connsiteY847" fmla="*/ 1467551 h 6858000"/>
              <a:gd name="connsiteX848" fmla="*/ 7158730 w 7472601"/>
              <a:gd name="connsiteY848" fmla="*/ 1507835 h 6858000"/>
              <a:gd name="connsiteX849" fmla="*/ 6326959 w 7472601"/>
              <a:gd name="connsiteY849" fmla="*/ 1817686 h 6858000"/>
              <a:gd name="connsiteX850" fmla="*/ 6537433 w 7472601"/>
              <a:gd name="connsiteY850" fmla="*/ 1907790 h 6858000"/>
              <a:gd name="connsiteX851" fmla="*/ 6550221 w 7472601"/>
              <a:gd name="connsiteY851" fmla="*/ 1910729 h 6858000"/>
              <a:gd name="connsiteX852" fmla="*/ 6964438 w 7472601"/>
              <a:gd name="connsiteY852" fmla="*/ 2209505 h 6858000"/>
              <a:gd name="connsiteX853" fmla="*/ 7367862 w 7472601"/>
              <a:gd name="connsiteY853" fmla="*/ 2806833 h 6858000"/>
              <a:gd name="connsiteX854" fmla="*/ 7364329 w 7472601"/>
              <a:gd name="connsiteY854" fmla="*/ 2826907 h 6858000"/>
              <a:gd name="connsiteX855" fmla="*/ 7290545 w 7472601"/>
              <a:gd name="connsiteY855" fmla="*/ 2850663 h 6858000"/>
              <a:gd name="connsiteX856" fmla="*/ 6472036 w 7472601"/>
              <a:gd name="connsiteY856" fmla="*/ 1959003 h 6858000"/>
              <a:gd name="connsiteX857" fmla="*/ 5792897 w 7472601"/>
              <a:gd name="connsiteY857" fmla="*/ 1647747 h 6858000"/>
              <a:gd name="connsiteX858" fmla="*/ 5842751 w 7472601"/>
              <a:gd name="connsiteY858" fmla="*/ 1816112 h 6858000"/>
              <a:gd name="connsiteX859" fmla="*/ 5847424 w 7472601"/>
              <a:gd name="connsiteY859" fmla="*/ 1815776 h 6858000"/>
              <a:gd name="connsiteX860" fmla="*/ 6399821 w 7472601"/>
              <a:gd name="connsiteY860" fmla="*/ 2344799 h 6858000"/>
              <a:gd name="connsiteX861" fmla="*/ 6323232 w 7472601"/>
              <a:gd name="connsiteY861" fmla="*/ 2389634 h 6858000"/>
              <a:gd name="connsiteX862" fmla="*/ 5942958 w 7472601"/>
              <a:gd name="connsiteY862" fmla="*/ 2077708 h 6858000"/>
              <a:gd name="connsiteX863" fmla="*/ 5921559 w 7472601"/>
              <a:gd name="connsiteY863" fmla="*/ 2378596 h 6858000"/>
              <a:gd name="connsiteX864" fmla="*/ 5817651 w 7472601"/>
              <a:gd name="connsiteY864" fmla="*/ 3023919 h 6858000"/>
              <a:gd name="connsiteX865" fmla="*/ 5729634 w 7472601"/>
              <a:gd name="connsiteY865" fmla="*/ 3051849 h 6858000"/>
              <a:gd name="connsiteX866" fmla="*/ 5611018 w 7472601"/>
              <a:gd name="connsiteY866" fmla="*/ 2316769 h 6858000"/>
              <a:gd name="connsiteX867" fmla="*/ 5687608 w 7472601"/>
              <a:gd name="connsiteY867" fmla="*/ 2039972 h 6858000"/>
              <a:gd name="connsiteX868" fmla="*/ 5657554 w 7472601"/>
              <a:gd name="connsiteY868" fmla="*/ 1576445 h 6858000"/>
              <a:gd name="connsiteX869" fmla="*/ 5150475 w 7472601"/>
              <a:gd name="connsiteY869" fmla="*/ 1274012 h 6858000"/>
              <a:gd name="connsiteX870" fmla="*/ 5349142 w 7472601"/>
              <a:gd name="connsiteY870" fmla="*/ 2204405 h 6858000"/>
              <a:gd name="connsiteX871" fmla="*/ 5262214 w 7472601"/>
              <a:gd name="connsiteY871" fmla="*/ 2233836 h 6858000"/>
              <a:gd name="connsiteX872" fmla="*/ 4981539 w 7472601"/>
              <a:gd name="connsiteY872" fmla="*/ 1542201 h 6858000"/>
              <a:gd name="connsiteX873" fmla="*/ 4958461 w 7472601"/>
              <a:gd name="connsiteY873" fmla="*/ 1136957 h 6858000"/>
              <a:gd name="connsiteX874" fmla="*/ 4655015 w 7472601"/>
              <a:gd name="connsiteY874" fmla="*/ 891426 h 6858000"/>
              <a:gd name="connsiteX875" fmla="*/ 4348002 w 7472601"/>
              <a:gd name="connsiteY875" fmla="*/ 2205895 h 6858000"/>
              <a:gd name="connsiteX876" fmla="*/ 4262250 w 7472601"/>
              <a:gd name="connsiteY876" fmla="*/ 2219972 h 6858000"/>
              <a:gd name="connsiteX877" fmla="*/ 4550611 w 7472601"/>
              <a:gd name="connsiteY877" fmla="*/ 817540 h 6858000"/>
              <a:gd name="connsiteX878" fmla="*/ 4564418 w 7472601"/>
              <a:gd name="connsiteY878" fmla="*/ 808293 h 6858000"/>
              <a:gd name="connsiteX879" fmla="*/ 4266388 w 7472601"/>
              <a:gd name="connsiteY879" fmla="*/ 500083 h 6858000"/>
              <a:gd name="connsiteX880" fmla="*/ 4032842 w 7472601"/>
              <a:gd name="connsiteY880" fmla="*/ 211809 h 6858000"/>
              <a:gd name="connsiteX881" fmla="*/ 3882765 w 7472601"/>
              <a:gd name="connsiteY881" fmla="*/ 0 h 6858000"/>
              <a:gd name="connsiteX882" fmla="*/ 3721337 w 7472601"/>
              <a:gd name="connsiteY882" fmla="*/ 0 h 6858000"/>
              <a:gd name="connsiteX883" fmla="*/ 3797544 w 7472601"/>
              <a:gd name="connsiteY883" fmla="*/ 0 h 6858000"/>
              <a:gd name="connsiteX884" fmla="*/ 3775734 w 7472601"/>
              <a:gd name="connsiteY884" fmla="*/ 95131 h 6858000"/>
              <a:gd name="connsiteX885" fmla="*/ 3724807 w 7472601"/>
              <a:gd name="connsiteY885" fmla="*/ 272257 h 6858000"/>
              <a:gd name="connsiteX886" fmla="*/ 3726844 w 7472601"/>
              <a:gd name="connsiteY886" fmla="*/ 282988 h 6858000"/>
              <a:gd name="connsiteX887" fmla="*/ 3742664 w 7472601"/>
              <a:gd name="connsiteY887" fmla="*/ 279918 h 6858000"/>
              <a:gd name="connsiteX888" fmla="*/ 4103910 w 7472601"/>
              <a:gd name="connsiteY888" fmla="*/ 1161917 h 6858000"/>
              <a:gd name="connsiteX889" fmla="*/ 4020269 w 7472601"/>
              <a:gd name="connsiteY889" fmla="*/ 1200406 h 6858000"/>
              <a:gd name="connsiteX890" fmla="*/ 3674882 w 7472601"/>
              <a:gd name="connsiteY890" fmla="*/ 488524 h 6858000"/>
              <a:gd name="connsiteX891" fmla="*/ 3132682 w 7472601"/>
              <a:gd name="connsiteY891" fmla="*/ 1072284 h 6858000"/>
              <a:gd name="connsiteX892" fmla="*/ 2716346 w 7472601"/>
              <a:gd name="connsiteY892" fmla="*/ 1276376 h 6858000"/>
              <a:gd name="connsiteX893" fmla="*/ 2716772 w 7472601"/>
              <a:gd name="connsiteY893" fmla="*/ 1255462 h 6858000"/>
              <a:gd name="connsiteX894" fmla="*/ 3471096 w 7472601"/>
              <a:gd name="connsiteY894" fmla="*/ 437072 h 6858000"/>
              <a:gd name="connsiteX895" fmla="*/ 3639057 w 7472601"/>
              <a:gd name="connsiteY895" fmla="*/ 286334 h 6858000"/>
              <a:gd name="connsiteX896" fmla="*/ 3640309 w 7472601"/>
              <a:gd name="connsiteY896" fmla="*/ 284664 h 6858000"/>
              <a:gd name="connsiteX897" fmla="*/ 3646022 w 7472601"/>
              <a:gd name="connsiteY897" fmla="*/ 276711 h 6858000"/>
              <a:gd name="connsiteX898" fmla="*/ 3707943 w 7472601"/>
              <a:gd name="connsiteY898" fmla="*/ 65958 h 6858000"/>
              <a:gd name="connsiteX899" fmla="*/ 3721337 w 7472601"/>
              <a:gd name="connsiteY899" fmla="*/ 0 h 6858000"/>
              <a:gd name="connsiteX900" fmla="*/ 2867960 w 7472601"/>
              <a:gd name="connsiteY900" fmla="*/ 0 h 6858000"/>
              <a:gd name="connsiteX901" fmla="*/ 2926351 w 7472601"/>
              <a:gd name="connsiteY901" fmla="*/ 0 h 6858000"/>
              <a:gd name="connsiteX902" fmla="*/ 2902823 w 7472601"/>
              <a:gd name="connsiteY902" fmla="*/ 262929 h 6858000"/>
              <a:gd name="connsiteX903" fmla="*/ 2940663 w 7472601"/>
              <a:gd name="connsiteY903" fmla="*/ 140884 h 6858000"/>
              <a:gd name="connsiteX904" fmla="*/ 2947039 w 7472601"/>
              <a:gd name="connsiteY904" fmla="*/ 122524 h 6858000"/>
              <a:gd name="connsiteX905" fmla="*/ 2984316 w 7472601"/>
              <a:gd name="connsiteY905" fmla="*/ 0 h 6858000"/>
              <a:gd name="connsiteX906" fmla="*/ 3016114 w 7472601"/>
              <a:gd name="connsiteY906" fmla="*/ 0 h 6858000"/>
              <a:gd name="connsiteX907" fmla="*/ 2979949 w 7472601"/>
              <a:gd name="connsiteY907" fmla="*/ 119274 h 6858000"/>
              <a:gd name="connsiteX908" fmla="*/ 3023879 w 7472601"/>
              <a:gd name="connsiteY908" fmla="*/ 0 h 6858000"/>
              <a:gd name="connsiteX909" fmla="*/ 3105400 w 7472601"/>
              <a:gd name="connsiteY909" fmla="*/ 0 h 6858000"/>
              <a:gd name="connsiteX910" fmla="*/ 3094669 w 7472601"/>
              <a:gd name="connsiteY910" fmla="*/ 30308 h 6858000"/>
              <a:gd name="connsiteX911" fmla="*/ 2901945 w 7472601"/>
              <a:gd name="connsiteY911" fmla="*/ 466538 h 6858000"/>
              <a:gd name="connsiteX912" fmla="*/ 2815209 w 7472601"/>
              <a:gd name="connsiteY912" fmla="*/ 497361 h 6858000"/>
              <a:gd name="connsiteX913" fmla="*/ 2844845 w 7472601"/>
              <a:gd name="connsiteY913" fmla="*/ 127638 h 6858000"/>
              <a:gd name="connsiteX914" fmla="*/ 2867960 w 7472601"/>
              <a:gd name="connsiteY914" fmla="*/ 0 h 6858000"/>
              <a:gd name="connsiteX915" fmla="*/ 1057230 w 7472601"/>
              <a:gd name="connsiteY915" fmla="*/ 0 h 6858000"/>
              <a:gd name="connsiteX916" fmla="*/ 1111003 w 7472601"/>
              <a:gd name="connsiteY916" fmla="*/ 0 h 6858000"/>
              <a:gd name="connsiteX917" fmla="*/ 1125553 w 7472601"/>
              <a:gd name="connsiteY917" fmla="*/ 52588 h 6858000"/>
              <a:gd name="connsiteX918" fmla="*/ 1304276 w 7472601"/>
              <a:gd name="connsiteY918" fmla="*/ 476275 h 6858000"/>
              <a:gd name="connsiteX919" fmla="*/ 1492066 w 7472601"/>
              <a:gd name="connsiteY919" fmla="*/ 886333 h 6858000"/>
              <a:gd name="connsiteX920" fmla="*/ 1423698 w 7472601"/>
              <a:gd name="connsiteY920" fmla="*/ 710817 h 6858000"/>
              <a:gd name="connsiteX921" fmla="*/ 1357609 w 7472601"/>
              <a:gd name="connsiteY921" fmla="*/ 532892 h 6858000"/>
              <a:gd name="connsiteX922" fmla="*/ 1309550 w 7472601"/>
              <a:gd name="connsiteY922" fmla="*/ 374031 h 6858000"/>
              <a:gd name="connsiteX923" fmla="*/ 1193673 w 7472601"/>
              <a:gd name="connsiteY923" fmla="*/ 49533 h 6858000"/>
              <a:gd name="connsiteX924" fmla="*/ 1164391 w 7472601"/>
              <a:gd name="connsiteY924" fmla="*/ 0 h 6858000"/>
              <a:gd name="connsiteX925" fmla="*/ 1200666 w 7472601"/>
              <a:gd name="connsiteY925" fmla="*/ 0 h 6858000"/>
              <a:gd name="connsiteX926" fmla="*/ 1223408 w 7472601"/>
              <a:gd name="connsiteY926" fmla="*/ 38996 h 6858000"/>
              <a:gd name="connsiteX927" fmla="*/ 1339635 w 7472601"/>
              <a:gd name="connsiteY927" fmla="*/ 365517 h 6858000"/>
              <a:gd name="connsiteX928" fmla="*/ 1387469 w 7472601"/>
              <a:gd name="connsiteY928" fmla="*/ 523079 h 6858000"/>
              <a:gd name="connsiteX929" fmla="*/ 1452685 w 7472601"/>
              <a:gd name="connsiteY929" fmla="*/ 699806 h 6858000"/>
              <a:gd name="connsiteX930" fmla="*/ 1492092 w 7472601"/>
              <a:gd name="connsiteY930" fmla="*/ 800424 h 6858000"/>
              <a:gd name="connsiteX931" fmla="*/ 1455302 w 7472601"/>
              <a:gd name="connsiteY931" fmla="*/ 632913 h 6858000"/>
              <a:gd name="connsiteX932" fmla="*/ 1222336 w 7472601"/>
              <a:gd name="connsiteY932" fmla="*/ 9480 h 6858000"/>
              <a:gd name="connsiteX933" fmla="*/ 1214634 w 7472601"/>
              <a:gd name="connsiteY933" fmla="*/ 0 h 6858000"/>
              <a:gd name="connsiteX934" fmla="*/ 1289827 w 7472601"/>
              <a:gd name="connsiteY934" fmla="*/ 0 h 6858000"/>
              <a:gd name="connsiteX935" fmla="*/ 1321076 w 7472601"/>
              <a:gd name="connsiteY935" fmla="*/ 59722 h 6858000"/>
              <a:gd name="connsiteX936" fmla="*/ 1512579 w 7472601"/>
              <a:gd name="connsiteY936" fmla="*/ 626441 h 6858000"/>
              <a:gd name="connsiteX937" fmla="*/ 1506076 w 7472601"/>
              <a:gd name="connsiteY937" fmla="*/ 1089289 h 6858000"/>
              <a:gd name="connsiteX938" fmla="*/ 1486346 w 7472601"/>
              <a:gd name="connsiteY938" fmla="*/ 1079919 h 6858000"/>
              <a:gd name="connsiteX939" fmla="*/ 1070511 w 7472601"/>
              <a:gd name="connsiteY939" fmla="*/ 48609 h 6858000"/>
              <a:gd name="connsiteX940" fmla="*/ 1057230 w 7472601"/>
              <a:gd name="connsiteY940" fmla="*/ 0 h 6858000"/>
              <a:gd name="connsiteX941" fmla="*/ 43151 w 7472601"/>
              <a:gd name="connsiteY941" fmla="*/ 0 h 6858000"/>
              <a:gd name="connsiteX942" fmla="*/ 95283 w 7472601"/>
              <a:gd name="connsiteY942" fmla="*/ 0 h 6858000"/>
              <a:gd name="connsiteX943" fmla="*/ 300708 w 7472601"/>
              <a:gd name="connsiteY943" fmla="*/ 154571 h 6858000"/>
              <a:gd name="connsiteX944" fmla="*/ 530414 w 7472601"/>
              <a:gd name="connsiteY944" fmla="*/ 354673 h 6858000"/>
              <a:gd name="connsiteX945" fmla="*/ 333785 w 7472601"/>
              <a:gd name="connsiteY945" fmla="*/ 161564 h 6858000"/>
              <a:gd name="connsiteX946" fmla="*/ 147005 w 7472601"/>
              <a:gd name="connsiteY946" fmla="*/ 0 h 6858000"/>
              <a:gd name="connsiteX947" fmla="*/ 272509 w 7472601"/>
              <a:gd name="connsiteY947" fmla="*/ 0 h 6858000"/>
              <a:gd name="connsiteX948" fmla="*/ 326276 w 7472601"/>
              <a:gd name="connsiteY948" fmla="*/ 45847 h 6858000"/>
              <a:gd name="connsiteX949" fmla="*/ 823759 w 7472601"/>
              <a:gd name="connsiteY949" fmla="*/ 574145 h 6858000"/>
              <a:gd name="connsiteX950" fmla="*/ 811254 w 7472601"/>
              <a:gd name="connsiteY950" fmla="*/ 665546 h 6858000"/>
              <a:gd name="connsiteX951" fmla="*/ 154042 w 7472601"/>
              <a:gd name="connsiteY951" fmla="*/ 261522 h 6858000"/>
              <a:gd name="connsiteX952" fmla="*/ 13550 w 7472601"/>
              <a:gd name="connsiteY952" fmla="*/ 158423 h 6858000"/>
              <a:gd name="connsiteX953" fmla="*/ 0 w 7472601"/>
              <a:gd name="connsiteY953" fmla="*/ 146618 h 6858000"/>
              <a:gd name="connsiteX954" fmla="*/ 0 w 7472601"/>
              <a:gd name="connsiteY954" fmla="*/ 59161 h 6858000"/>
              <a:gd name="connsiteX955" fmla="*/ 45427 w 7472601"/>
              <a:gd name="connsiteY955" fmla="*/ 101078 h 6858000"/>
              <a:gd name="connsiteX956" fmla="*/ 630103 w 7472601"/>
              <a:gd name="connsiteY956" fmla="*/ 485885 h 6858000"/>
              <a:gd name="connsiteX957" fmla="*/ 532040 w 7472601"/>
              <a:gd name="connsiteY957" fmla="*/ 399359 h 6858000"/>
              <a:gd name="connsiteX958" fmla="*/ 517618 w 7472601"/>
              <a:gd name="connsiteY958" fmla="*/ 385726 h 6858000"/>
              <a:gd name="connsiteX959" fmla="*/ 285074 w 7472601"/>
              <a:gd name="connsiteY959" fmla="*/ 182755 h 6858000"/>
              <a:gd name="connsiteX960" fmla="*/ 43151 w 7472601"/>
              <a:gd name="connsiteY960" fmla="*/ 0 h 6858000"/>
              <a:gd name="connsiteX0" fmla="*/ 369702 w 7472601"/>
              <a:gd name="connsiteY0" fmla="*/ 6712169 h 6858000"/>
              <a:gd name="connsiteX1" fmla="*/ 366575 w 7472601"/>
              <a:gd name="connsiteY1" fmla="*/ 6715556 h 6858000"/>
              <a:gd name="connsiteX2" fmla="*/ 371637 w 7472601"/>
              <a:gd name="connsiteY2" fmla="*/ 6713954 h 6858000"/>
              <a:gd name="connsiteX3" fmla="*/ 369702 w 7472601"/>
              <a:gd name="connsiteY3" fmla="*/ 6712169 h 6858000"/>
              <a:gd name="connsiteX4" fmla="*/ 7088673 w 7472601"/>
              <a:gd name="connsiteY4" fmla="*/ 6610396 h 6858000"/>
              <a:gd name="connsiteX5" fmla="*/ 7440138 w 7472601"/>
              <a:gd name="connsiteY5" fmla="*/ 6622648 h 6858000"/>
              <a:gd name="connsiteX6" fmla="*/ 7467600 w 7472601"/>
              <a:gd name="connsiteY6" fmla="*/ 6628217 h 6858000"/>
              <a:gd name="connsiteX7" fmla="*/ 7467600 w 7472601"/>
              <a:gd name="connsiteY7" fmla="*/ 6668575 h 6858000"/>
              <a:gd name="connsiteX8" fmla="*/ 7392322 w 7472601"/>
              <a:gd name="connsiteY8" fmla="*/ 6658238 h 6858000"/>
              <a:gd name="connsiteX9" fmla="*/ 7467600 w 7472601"/>
              <a:gd name="connsiteY9" fmla="*/ 6683873 h 6858000"/>
              <a:gd name="connsiteX10" fmla="*/ 7467600 w 7472601"/>
              <a:gd name="connsiteY10" fmla="*/ 6714215 h 6858000"/>
              <a:gd name="connsiteX11" fmla="*/ 7447383 w 7472601"/>
              <a:gd name="connsiteY11" fmla="*/ 6707202 h 6858000"/>
              <a:gd name="connsiteX12" fmla="*/ 7289862 w 7472601"/>
              <a:gd name="connsiteY12" fmla="*/ 6659827 h 6858000"/>
              <a:gd name="connsiteX13" fmla="*/ 7434024 w 7472601"/>
              <a:gd name="connsiteY13" fmla="*/ 6722130 h 6858000"/>
              <a:gd name="connsiteX14" fmla="*/ 7467600 w 7472601"/>
              <a:gd name="connsiteY14" fmla="*/ 6736157 h 6858000"/>
              <a:gd name="connsiteX15" fmla="*/ 7467600 w 7472601"/>
              <a:gd name="connsiteY15" fmla="*/ 6767913 h 6858000"/>
              <a:gd name="connsiteX16" fmla="*/ 7392158 w 7472601"/>
              <a:gd name="connsiteY16" fmla="*/ 6771365 h 6858000"/>
              <a:gd name="connsiteX17" fmla="*/ 7467600 w 7472601"/>
              <a:gd name="connsiteY17" fmla="*/ 6805948 h 6858000"/>
              <a:gd name="connsiteX18" fmla="*/ 7467600 w 7472601"/>
              <a:gd name="connsiteY18" fmla="*/ 6831490 h 6858000"/>
              <a:gd name="connsiteX19" fmla="*/ 7410696 w 7472601"/>
              <a:gd name="connsiteY19" fmla="*/ 6803861 h 6858000"/>
              <a:gd name="connsiteX20" fmla="*/ 7088673 w 7472601"/>
              <a:gd name="connsiteY20" fmla="*/ 6610396 h 6858000"/>
              <a:gd name="connsiteX21" fmla="*/ 1019354 w 7472601"/>
              <a:gd name="connsiteY21" fmla="*/ 6315006 h 6858000"/>
              <a:gd name="connsiteX22" fmla="*/ 441046 w 7472601"/>
              <a:gd name="connsiteY22" fmla="*/ 6691153 h 6858000"/>
              <a:gd name="connsiteX23" fmla="*/ 1019354 w 7472601"/>
              <a:gd name="connsiteY23" fmla="*/ 6315006 h 6858000"/>
              <a:gd name="connsiteX24" fmla="*/ 991680 w 7472601"/>
              <a:gd name="connsiteY24" fmla="*/ 6298413 h 6858000"/>
              <a:gd name="connsiteX25" fmla="*/ 409060 w 7472601"/>
              <a:gd name="connsiteY25" fmla="*/ 6671470 h 6858000"/>
              <a:gd name="connsiteX26" fmla="*/ 991680 w 7472601"/>
              <a:gd name="connsiteY26" fmla="*/ 6298413 h 6858000"/>
              <a:gd name="connsiteX27" fmla="*/ 103333 w 7472601"/>
              <a:gd name="connsiteY27" fmla="*/ 5699602 h 6858000"/>
              <a:gd name="connsiteX28" fmla="*/ 233938 w 7472601"/>
              <a:gd name="connsiteY28" fmla="*/ 5809416 h 6858000"/>
              <a:gd name="connsiteX29" fmla="*/ 883580 w 7472601"/>
              <a:gd name="connsiteY29" fmla="*/ 6180710 h 6858000"/>
              <a:gd name="connsiteX30" fmla="*/ 487337 w 7472601"/>
              <a:gd name="connsiteY30" fmla="*/ 5950182 h 6858000"/>
              <a:gd name="connsiteX31" fmla="*/ 354051 w 7472601"/>
              <a:gd name="connsiteY31" fmla="*/ 5854912 h 6858000"/>
              <a:gd name="connsiteX32" fmla="*/ 195436 w 7472601"/>
              <a:gd name="connsiteY32" fmla="*/ 5755068 h 6858000"/>
              <a:gd name="connsiteX33" fmla="*/ 103333 w 7472601"/>
              <a:gd name="connsiteY33" fmla="*/ 5699602 h 6858000"/>
              <a:gd name="connsiteX34" fmla="*/ 5539432 w 7472601"/>
              <a:gd name="connsiteY34" fmla="*/ 5642928 h 6858000"/>
              <a:gd name="connsiteX35" fmla="*/ 5555462 w 7472601"/>
              <a:gd name="connsiteY35" fmla="*/ 5694454 h 6858000"/>
              <a:gd name="connsiteX36" fmla="*/ 5828270 w 7472601"/>
              <a:gd name="connsiteY36" fmla="*/ 6320663 h 6858000"/>
              <a:gd name="connsiteX37" fmla="*/ 5947416 w 7472601"/>
              <a:gd name="connsiteY37" fmla="*/ 6574846 h 6858000"/>
              <a:gd name="connsiteX38" fmla="*/ 5539432 w 7472601"/>
              <a:gd name="connsiteY38" fmla="*/ 5642928 h 6858000"/>
              <a:gd name="connsiteX39" fmla="*/ 51253 w 7472601"/>
              <a:gd name="connsiteY39" fmla="*/ 5631825 h 6858000"/>
              <a:gd name="connsiteX40" fmla="*/ 211622 w 7472601"/>
              <a:gd name="connsiteY40" fmla="*/ 5728803 h 6858000"/>
              <a:gd name="connsiteX41" fmla="*/ 371652 w 7472601"/>
              <a:gd name="connsiteY41" fmla="*/ 5829062 h 6858000"/>
              <a:gd name="connsiteX42" fmla="*/ 505903 w 7472601"/>
              <a:gd name="connsiteY42" fmla="*/ 5925221 h 6858000"/>
              <a:gd name="connsiteX43" fmla="*/ 899240 w 7472601"/>
              <a:gd name="connsiteY43" fmla="*/ 6153068 h 6858000"/>
              <a:gd name="connsiteX44" fmla="*/ 988114 w 7472601"/>
              <a:gd name="connsiteY44" fmla="*/ 6174204 h 6858000"/>
              <a:gd name="connsiteX45" fmla="*/ 845971 w 7472601"/>
              <a:gd name="connsiteY45" fmla="*/ 6067177 h 6858000"/>
              <a:gd name="connsiteX46" fmla="*/ 448057 w 7472601"/>
              <a:gd name="connsiteY46" fmla="*/ 5841376 h 6858000"/>
              <a:gd name="connsiteX47" fmla="*/ 51253 w 7472601"/>
              <a:gd name="connsiteY47" fmla="*/ 5631825 h 6858000"/>
              <a:gd name="connsiteX48" fmla="*/ 2606687 w 7472601"/>
              <a:gd name="connsiteY48" fmla="*/ 5630718 h 6858000"/>
              <a:gd name="connsiteX49" fmla="*/ 2645658 w 7472601"/>
              <a:gd name="connsiteY49" fmla="*/ 6640259 h 6858000"/>
              <a:gd name="connsiteX50" fmla="*/ 2606687 w 7472601"/>
              <a:gd name="connsiteY50" fmla="*/ 5630718 h 6858000"/>
              <a:gd name="connsiteX51" fmla="*/ 3642057 w 7472601"/>
              <a:gd name="connsiteY51" fmla="*/ 5573487 h 6858000"/>
              <a:gd name="connsiteX52" fmla="*/ 3632981 w 7472601"/>
              <a:gd name="connsiteY52" fmla="*/ 5579437 h 6858000"/>
              <a:gd name="connsiteX53" fmla="*/ 3382436 w 7472601"/>
              <a:gd name="connsiteY53" fmla="*/ 5952726 h 6858000"/>
              <a:gd name="connsiteX54" fmla="*/ 3191929 w 7472601"/>
              <a:gd name="connsiteY54" fmla="*/ 6662669 h 6858000"/>
              <a:gd name="connsiteX55" fmla="*/ 3369898 w 7472601"/>
              <a:gd name="connsiteY55" fmla="*/ 6081771 h 6858000"/>
              <a:gd name="connsiteX56" fmla="*/ 3642057 w 7472601"/>
              <a:gd name="connsiteY56" fmla="*/ 5573487 h 6858000"/>
              <a:gd name="connsiteX57" fmla="*/ 2650666 w 7472601"/>
              <a:gd name="connsiteY57" fmla="*/ 5530686 h 6858000"/>
              <a:gd name="connsiteX58" fmla="*/ 2650249 w 7472601"/>
              <a:gd name="connsiteY58" fmla="*/ 5532101 h 6858000"/>
              <a:gd name="connsiteX59" fmla="*/ 2663808 w 7472601"/>
              <a:gd name="connsiteY59" fmla="*/ 6535215 h 6858000"/>
              <a:gd name="connsiteX60" fmla="*/ 2665418 w 7472601"/>
              <a:gd name="connsiteY60" fmla="*/ 6132756 h 6858000"/>
              <a:gd name="connsiteX61" fmla="*/ 2650666 w 7472601"/>
              <a:gd name="connsiteY61" fmla="*/ 5530686 h 6858000"/>
              <a:gd name="connsiteX62" fmla="*/ 2680277 w 7472601"/>
              <a:gd name="connsiteY62" fmla="*/ 5479204 h 6858000"/>
              <a:gd name="connsiteX63" fmla="*/ 2678972 w 7472601"/>
              <a:gd name="connsiteY63" fmla="*/ 5481582 h 6858000"/>
              <a:gd name="connsiteX64" fmla="*/ 2696666 w 7472601"/>
              <a:gd name="connsiteY64" fmla="*/ 6133836 h 6858000"/>
              <a:gd name="connsiteX65" fmla="*/ 2695769 w 7472601"/>
              <a:gd name="connsiteY65" fmla="*/ 6390955 h 6858000"/>
              <a:gd name="connsiteX66" fmla="*/ 2739893 w 7472601"/>
              <a:gd name="connsiteY66" fmla="*/ 6108357 h 6858000"/>
              <a:gd name="connsiteX67" fmla="*/ 2680277 w 7472601"/>
              <a:gd name="connsiteY67" fmla="*/ 5479204 h 6858000"/>
              <a:gd name="connsiteX68" fmla="*/ 1132195 w 7472601"/>
              <a:gd name="connsiteY68" fmla="*/ 5467980 h 6858000"/>
              <a:gd name="connsiteX69" fmla="*/ 1679056 w 7472601"/>
              <a:gd name="connsiteY69" fmla="*/ 5516907 h 6858000"/>
              <a:gd name="connsiteX70" fmla="*/ 2128648 w 7472601"/>
              <a:gd name="connsiteY70" fmla="*/ 5474249 h 6858000"/>
              <a:gd name="connsiteX71" fmla="*/ 1825619 w 7472601"/>
              <a:gd name="connsiteY71" fmla="*/ 5478447 h 6858000"/>
              <a:gd name="connsiteX72" fmla="*/ 1737798 w 7472601"/>
              <a:gd name="connsiteY72" fmla="*/ 5483353 h 6858000"/>
              <a:gd name="connsiteX73" fmla="*/ 1132195 w 7472601"/>
              <a:gd name="connsiteY73" fmla="*/ 5467980 h 6858000"/>
              <a:gd name="connsiteX74" fmla="*/ 7454976 w 7472601"/>
              <a:gd name="connsiteY74" fmla="*/ 6318297 h 6858000"/>
              <a:gd name="connsiteX75" fmla="*/ 7467600 w 7472601"/>
              <a:gd name="connsiteY75" fmla="*/ 6012219 h 6858000"/>
              <a:gd name="connsiteX76" fmla="*/ 7467600 w 7472601"/>
              <a:gd name="connsiteY76" fmla="*/ 6163634 h 6858000"/>
              <a:gd name="connsiteX77" fmla="*/ 7448321 w 7472601"/>
              <a:gd name="connsiteY77" fmla="*/ 6190991 h 6858000"/>
              <a:gd name="connsiteX78" fmla="*/ 7467600 w 7472601"/>
              <a:gd name="connsiteY78" fmla="*/ 6221686 h 6858000"/>
              <a:gd name="connsiteX79" fmla="*/ 7467600 w 7472601"/>
              <a:gd name="connsiteY79" fmla="*/ 6334256 h 6858000"/>
              <a:gd name="connsiteX80" fmla="*/ 7454976 w 7472601"/>
              <a:gd name="connsiteY80" fmla="*/ 6318297 h 6858000"/>
              <a:gd name="connsiteX81" fmla="*/ 1456157 w 7472601"/>
              <a:gd name="connsiteY81" fmla="*/ 5371404 h 6858000"/>
              <a:gd name="connsiteX82" fmla="*/ 1244432 w 7472601"/>
              <a:gd name="connsiteY82" fmla="*/ 5385601 h 6858000"/>
              <a:gd name="connsiteX83" fmla="*/ 973990 w 7472601"/>
              <a:gd name="connsiteY83" fmla="*/ 5424940 h 6858000"/>
              <a:gd name="connsiteX84" fmla="*/ 1103809 w 7472601"/>
              <a:gd name="connsiteY84" fmla="*/ 5433720 h 6858000"/>
              <a:gd name="connsiteX85" fmla="*/ 1123454 w 7472601"/>
              <a:gd name="connsiteY85" fmla="*/ 5435727 h 6858000"/>
              <a:gd name="connsiteX86" fmla="*/ 1737017 w 7472601"/>
              <a:gd name="connsiteY86" fmla="*/ 5452183 h 6858000"/>
              <a:gd name="connsiteX87" fmla="*/ 1824397 w 7472601"/>
              <a:gd name="connsiteY87" fmla="*/ 5447757 h 6858000"/>
              <a:gd name="connsiteX88" fmla="*/ 2070059 w 7472601"/>
              <a:gd name="connsiteY88" fmla="*/ 5441660 h 6858000"/>
              <a:gd name="connsiteX89" fmla="*/ 1456157 w 7472601"/>
              <a:gd name="connsiteY89" fmla="*/ 5371404 h 6858000"/>
              <a:gd name="connsiteX90" fmla="*/ 4988186 w 7472601"/>
              <a:gd name="connsiteY90" fmla="*/ 5216467 h 6858000"/>
              <a:gd name="connsiteX91" fmla="*/ 4777334 w 7472601"/>
              <a:gd name="connsiteY91" fmla="*/ 5406072 h 6858000"/>
              <a:gd name="connsiteX92" fmla="*/ 4718341 w 7472601"/>
              <a:gd name="connsiteY92" fmla="*/ 5468043 h 6858000"/>
              <a:gd name="connsiteX93" fmla="*/ 4604655 w 7472601"/>
              <a:gd name="connsiteY93" fmla="*/ 5583434 h 6858000"/>
              <a:gd name="connsiteX94" fmla="*/ 4565074 w 7472601"/>
              <a:gd name="connsiteY94" fmla="*/ 5618550 h 6858000"/>
              <a:gd name="connsiteX95" fmla="*/ 4988186 w 7472601"/>
              <a:gd name="connsiteY95" fmla="*/ 5216467 h 6858000"/>
              <a:gd name="connsiteX96" fmla="*/ 4978032 w 7472601"/>
              <a:gd name="connsiteY96" fmla="*/ 5183809 h 6858000"/>
              <a:gd name="connsiteX97" fmla="*/ 4463413 w 7472601"/>
              <a:gd name="connsiteY97" fmla="*/ 5615162 h 6858000"/>
              <a:gd name="connsiteX98" fmla="*/ 4358134 w 7472601"/>
              <a:gd name="connsiteY98" fmla="*/ 5742791 h 6858000"/>
              <a:gd name="connsiteX99" fmla="*/ 4376219 w 7472601"/>
              <a:gd name="connsiteY99" fmla="*/ 5729027 h 6858000"/>
              <a:gd name="connsiteX100" fmla="*/ 4582340 w 7472601"/>
              <a:gd name="connsiteY100" fmla="*/ 5561037 h 6858000"/>
              <a:gd name="connsiteX101" fmla="*/ 4694684 w 7472601"/>
              <a:gd name="connsiteY101" fmla="*/ 5447098 h 6858000"/>
              <a:gd name="connsiteX102" fmla="*/ 4754123 w 7472601"/>
              <a:gd name="connsiteY102" fmla="*/ 5384643 h 6858000"/>
              <a:gd name="connsiteX103" fmla="*/ 4978032 w 7472601"/>
              <a:gd name="connsiteY103" fmla="*/ 5183809 h 6858000"/>
              <a:gd name="connsiteX104" fmla="*/ 1903353 w 7472601"/>
              <a:gd name="connsiteY104" fmla="*/ 5044827 h 6858000"/>
              <a:gd name="connsiteX105" fmla="*/ 1936931 w 7472601"/>
              <a:gd name="connsiteY105" fmla="*/ 5093954 h 6858000"/>
              <a:gd name="connsiteX106" fmla="*/ 2195868 w 7472601"/>
              <a:gd name="connsiteY106" fmla="*/ 5396574 h 6858000"/>
              <a:gd name="connsiteX107" fmla="*/ 2088852 w 7472601"/>
              <a:gd name="connsiteY107" fmla="*/ 5166123 h 6858000"/>
              <a:gd name="connsiteX108" fmla="*/ 1958241 w 7472601"/>
              <a:gd name="connsiteY108" fmla="*/ 5067955 h 6858000"/>
              <a:gd name="connsiteX109" fmla="*/ 1903353 w 7472601"/>
              <a:gd name="connsiteY109" fmla="*/ 5044827 h 6858000"/>
              <a:gd name="connsiteX110" fmla="*/ 1979378 w 7472601"/>
              <a:gd name="connsiteY110" fmla="*/ 4769504 h 6858000"/>
              <a:gd name="connsiteX111" fmla="*/ 2882120 w 7472601"/>
              <a:gd name="connsiteY111" fmla="*/ 5064547 h 6858000"/>
              <a:gd name="connsiteX112" fmla="*/ 2793103 w 7472601"/>
              <a:gd name="connsiteY112" fmla="*/ 5039699 h 6858000"/>
              <a:gd name="connsiteX113" fmla="*/ 2770041 w 7472601"/>
              <a:gd name="connsiteY113" fmla="*/ 5033634 h 6858000"/>
              <a:gd name="connsiteX114" fmla="*/ 1979378 w 7472601"/>
              <a:gd name="connsiteY114" fmla="*/ 4769504 h 6858000"/>
              <a:gd name="connsiteX115" fmla="*/ 1927410 w 7472601"/>
              <a:gd name="connsiteY115" fmla="*/ 4716164 h 6858000"/>
              <a:gd name="connsiteX116" fmla="*/ 1959587 w 7472601"/>
              <a:gd name="connsiteY116" fmla="*/ 4728849 h 6858000"/>
              <a:gd name="connsiteX117" fmla="*/ 2777707 w 7472601"/>
              <a:gd name="connsiteY117" fmla="*/ 5003991 h 6858000"/>
              <a:gd name="connsiteX118" fmla="*/ 2800768 w 7472601"/>
              <a:gd name="connsiteY118" fmla="*/ 5010056 h 6858000"/>
              <a:gd name="connsiteX119" fmla="*/ 2879408 w 7472601"/>
              <a:gd name="connsiteY119" fmla="*/ 5031590 h 6858000"/>
              <a:gd name="connsiteX120" fmla="*/ 2862295 w 7472601"/>
              <a:gd name="connsiteY120" fmla="*/ 5022958 h 6858000"/>
              <a:gd name="connsiteX121" fmla="*/ 2813343 w 7472601"/>
              <a:gd name="connsiteY121" fmla="*/ 4998369 h 6858000"/>
              <a:gd name="connsiteX122" fmla="*/ 2646245 w 7472601"/>
              <a:gd name="connsiteY122" fmla="*/ 4930999 h 6858000"/>
              <a:gd name="connsiteX123" fmla="*/ 1999243 w 7472601"/>
              <a:gd name="connsiteY123" fmla="*/ 4730524 h 6858000"/>
              <a:gd name="connsiteX124" fmla="*/ 1979527 w 7472601"/>
              <a:gd name="connsiteY124" fmla="*/ 4726651 h 6858000"/>
              <a:gd name="connsiteX125" fmla="*/ 1927410 w 7472601"/>
              <a:gd name="connsiteY125" fmla="*/ 4716164 h 6858000"/>
              <a:gd name="connsiteX126" fmla="*/ 1997014 w 7472601"/>
              <a:gd name="connsiteY126" fmla="*/ 4698007 h 6858000"/>
              <a:gd name="connsiteX127" fmla="*/ 2005458 w 7472601"/>
              <a:gd name="connsiteY127" fmla="*/ 4699540 h 6858000"/>
              <a:gd name="connsiteX128" fmla="*/ 2657186 w 7472601"/>
              <a:gd name="connsiteY128" fmla="*/ 4901687 h 6858000"/>
              <a:gd name="connsiteX129" fmla="*/ 2826662 w 7472601"/>
              <a:gd name="connsiteY129" fmla="*/ 4970362 h 6858000"/>
              <a:gd name="connsiteX130" fmla="*/ 2876100 w 7472601"/>
              <a:gd name="connsiteY130" fmla="*/ 4995397 h 6858000"/>
              <a:gd name="connsiteX131" fmla="*/ 3042600 w 7472601"/>
              <a:gd name="connsiteY131" fmla="*/ 5059532 h 6858000"/>
              <a:gd name="connsiteX132" fmla="*/ 1997014 w 7472601"/>
              <a:gd name="connsiteY132" fmla="*/ 4698007 h 6858000"/>
              <a:gd name="connsiteX133" fmla="*/ 2305292 w 7472601"/>
              <a:gd name="connsiteY133" fmla="*/ 4219492 h 6858000"/>
              <a:gd name="connsiteX134" fmla="*/ 3360922 w 7472601"/>
              <a:gd name="connsiteY134" fmla="*/ 4529373 h 6858000"/>
              <a:gd name="connsiteX135" fmla="*/ 3492420 w 7472601"/>
              <a:gd name="connsiteY135" fmla="*/ 4510145 h 6858000"/>
              <a:gd name="connsiteX136" fmla="*/ 3364086 w 7472601"/>
              <a:gd name="connsiteY136" fmla="*/ 4480340 h 6858000"/>
              <a:gd name="connsiteX137" fmla="*/ 3225818 w 7472601"/>
              <a:gd name="connsiteY137" fmla="*/ 4411822 h 6858000"/>
              <a:gd name="connsiteX138" fmla="*/ 3129696 w 7472601"/>
              <a:gd name="connsiteY138" fmla="*/ 4360704 h 6858000"/>
              <a:gd name="connsiteX139" fmla="*/ 2814545 w 7472601"/>
              <a:gd name="connsiteY139" fmla="*/ 4282955 h 6858000"/>
              <a:gd name="connsiteX140" fmla="*/ 2305292 w 7472601"/>
              <a:gd name="connsiteY140" fmla="*/ 4219492 h 6858000"/>
              <a:gd name="connsiteX141" fmla="*/ 2626982 w 7472601"/>
              <a:gd name="connsiteY141" fmla="*/ 4206450 h 6858000"/>
              <a:gd name="connsiteX142" fmla="*/ 2490617 w 7472601"/>
              <a:gd name="connsiteY142" fmla="*/ 4206951 h 6858000"/>
              <a:gd name="connsiteX143" fmla="*/ 2819869 w 7472601"/>
              <a:gd name="connsiteY143" fmla="*/ 4252936 h 6858000"/>
              <a:gd name="connsiteX144" fmla="*/ 3143018 w 7472601"/>
              <a:gd name="connsiteY144" fmla="*/ 4332698 h 6858000"/>
              <a:gd name="connsiteX145" fmla="*/ 3241520 w 7472601"/>
              <a:gd name="connsiteY145" fmla="*/ 4385112 h 6858000"/>
              <a:gd name="connsiteX146" fmla="*/ 3374575 w 7472601"/>
              <a:gd name="connsiteY146" fmla="*/ 4451517 h 6858000"/>
              <a:gd name="connsiteX147" fmla="*/ 3505221 w 7472601"/>
              <a:gd name="connsiteY147" fmla="*/ 4480757 h 6858000"/>
              <a:gd name="connsiteX148" fmla="*/ 2626982 w 7472601"/>
              <a:gd name="connsiteY148" fmla="*/ 4206450 h 6858000"/>
              <a:gd name="connsiteX149" fmla="*/ 1310106 w 7472601"/>
              <a:gd name="connsiteY149" fmla="*/ 3943217 h 6858000"/>
              <a:gd name="connsiteX150" fmla="*/ 854994 w 7472601"/>
              <a:gd name="connsiteY150" fmla="*/ 4399136 h 6858000"/>
              <a:gd name="connsiteX151" fmla="*/ 742462 w 7472601"/>
              <a:gd name="connsiteY151" fmla="*/ 4594648 h 6858000"/>
              <a:gd name="connsiteX152" fmla="*/ 820602 w 7472601"/>
              <a:gd name="connsiteY152" fmla="*/ 4485915 h 6858000"/>
              <a:gd name="connsiteX153" fmla="*/ 878295 w 7472601"/>
              <a:gd name="connsiteY153" fmla="*/ 4403594 h 6858000"/>
              <a:gd name="connsiteX154" fmla="*/ 1240607 w 7472601"/>
              <a:gd name="connsiteY154" fmla="*/ 4010401 h 6858000"/>
              <a:gd name="connsiteX155" fmla="*/ 1310106 w 7472601"/>
              <a:gd name="connsiteY155" fmla="*/ 3943217 h 6858000"/>
              <a:gd name="connsiteX156" fmla="*/ 1423113 w 7472601"/>
              <a:gd name="connsiteY156" fmla="*/ 3874565 h 6858000"/>
              <a:gd name="connsiteX157" fmla="*/ 1260565 w 7472601"/>
              <a:gd name="connsiteY157" fmla="*/ 4031982 h 6858000"/>
              <a:gd name="connsiteX158" fmla="*/ 901900 w 7472601"/>
              <a:gd name="connsiteY158" fmla="*/ 4421236 h 6858000"/>
              <a:gd name="connsiteX159" fmla="*/ 845044 w 7472601"/>
              <a:gd name="connsiteY159" fmla="*/ 4502436 h 6858000"/>
              <a:gd name="connsiteX160" fmla="*/ 685926 w 7472601"/>
              <a:gd name="connsiteY160" fmla="*/ 4703069 h 6858000"/>
              <a:gd name="connsiteX161" fmla="*/ 684248 w 7472601"/>
              <a:gd name="connsiteY161" fmla="*/ 4706721 h 6858000"/>
              <a:gd name="connsiteX162" fmla="*/ 1423113 w 7472601"/>
              <a:gd name="connsiteY162" fmla="*/ 3874565 h 6858000"/>
              <a:gd name="connsiteX163" fmla="*/ 3316479 w 7472601"/>
              <a:gd name="connsiteY163" fmla="*/ 3872136 h 6858000"/>
              <a:gd name="connsiteX164" fmla="*/ 3546806 w 7472601"/>
              <a:gd name="connsiteY164" fmla="*/ 4356139 h 6858000"/>
              <a:gd name="connsiteX165" fmla="*/ 3364433 w 7472601"/>
              <a:gd name="connsiteY165" fmla="*/ 3953121 h 6858000"/>
              <a:gd name="connsiteX166" fmla="*/ 3316479 w 7472601"/>
              <a:gd name="connsiteY166" fmla="*/ 3872136 h 6858000"/>
              <a:gd name="connsiteX167" fmla="*/ 3291335 w 7472601"/>
              <a:gd name="connsiteY167" fmla="*/ 3767420 h 6858000"/>
              <a:gd name="connsiteX168" fmla="*/ 3390805 w 7472601"/>
              <a:gd name="connsiteY168" fmla="*/ 3937163 h 6858000"/>
              <a:gd name="connsiteX169" fmla="*/ 3579062 w 7472601"/>
              <a:gd name="connsiteY169" fmla="*/ 4359040 h 6858000"/>
              <a:gd name="connsiteX170" fmla="*/ 3467355 w 7472601"/>
              <a:gd name="connsiteY170" fmla="*/ 3988130 h 6858000"/>
              <a:gd name="connsiteX171" fmla="*/ 3310753 w 7472601"/>
              <a:gd name="connsiteY171" fmla="*/ 3787140 h 6858000"/>
              <a:gd name="connsiteX172" fmla="*/ 3291335 w 7472601"/>
              <a:gd name="connsiteY172" fmla="*/ 3767420 h 6858000"/>
              <a:gd name="connsiteX173" fmla="*/ 1635889 w 7472601"/>
              <a:gd name="connsiteY173" fmla="*/ 3709494 h 6858000"/>
              <a:gd name="connsiteX174" fmla="*/ 1634800 w 7472601"/>
              <a:gd name="connsiteY174" fmla="*/ 3731111 h 6858000"/>
              <a:gd name="connsiteX175" fmla="*/ 1635889 w 7472601"/>
              <a:gd name="connsiteY175" fmla="*/ 3709494 h 6858000"/>
              <a:gd name="connsiteX176" fmla="*/ 1510397 w 7472601"/>
              <a:gd name="connsiteY176" fmla="*/ 3684705 h 6858000"/>
              <a:gd name="connsiteX177" fmla="*/ 1146550 w 7472601"/>
              <a:gd name="connsiteY177" fmla="*/ 3802012 h 6858000"/>
              <a:gd name="connsiteX178" fmla="*/ 698834 w 7472601"/>
              <a:gd name="connsiteY178" fmla="*/ 3952272 h 6858000"/>
              <a:gd name="connsiteX179" fmla="*/ 34256 w 7472601"/>
              <a:gd name="connsiteY179" fmla="*/ 4347603 h 6858000"/>
              <a:gd name="connsiteX180" fmla="*/ 527241 w 7472601"/>
              <a:gd name="connsiteY180" fmla="*/ 4065078 h 6858000"/>
              <a:gd name="connsiteX181" fmla="*/ 1510397 w 7472601"/>
              <a:gd name="connsiteY181" fmla="*/ 3684705 h 6858000"/>
              <a:gd name="connsiteX182" fmla="*/ 1313114 w 7472601"/>
              <a:gd name="connsiteY182" fmla="*/ 3655216 h 6858000"/>
              <a:gd name="connsiteX183" fmla="*/ 1109304 w 7472601"/>
              <a:gd name="connsiteY183" fmla="*/ 3669030 h 6858000"/>
              <a:gd name="connsiteX184" fmla="*/ 8129 w 7472601"/>
              <a:gd name="connsiteY184" fmla="*/ 4330519 h 6858000"/>
              <a:gd name="connsiteX185" fmla="*/ 687572 w 7472601"/>
              <a:gd name="connsiteY185" fmla="*/ 3925629 h 6858000"/>
              <a:gd name="connsiteX186" fmla="*/ 1138365 w 7472601"/>
              <a:gd name="connsiteY186" fmla="*/ 3774515 h 6858000"/>
              <a:gd name="connsiteX187" fmla="*/ 1505579 w 7472601"/>
              <a:gd name="connsiteY187" fmla="*/ 3655526 h 6858000"/>
              <a:gd name="connsiteX188" fmla="*/ 1313114 w 7472601"/>
              <a:gd name="connsiteY188" fmla="*/ 3655216 h 6858000"/>
              <a:gd name="connsiteX189" fmla="*/ 3655073 w 7472601"/>
              <a:gd name="connsiteY189" fmla="*/ 3650884 h 6858000"/>
              <a:gd name="connsiteX190" fmla="*/ 3989938 w 7472601"/>
              <a:gd name="connsiteY190" fmla="*/ 3991685 h 6858000"/>
              <a:gd name="connsiteX191" fmla="*/ 4393907 w 7472601"/>
              <a:gd name="connsiteY191" fmla="*/ 4261258 h 6858000"/>
              <a:gd name="connsiteX192" fmla="*/ 4648051 w 7472601"/>
              <a:gd name="connsiteY192" fmla="*/ 4374051 h 6858000"/>
              <a:gd name="connsiteX193" fmla="*/ 4383389 w 7472601"/>
              <a:gd name="connsiteY193" fmla="*/ 4184369 h 6858000"/>
              <a:gd name="connsiteX194" fmla="*/ 4165508 w 7472601"/>
              <a:gd name="connsiteY194" fmla="*/ 4035196 h 6858000"/>
              <a:gd name="connsiteX195" fmla="*/ 4068162 w 7472601"/>
              <a:gd name="connsiteY195" fmla="*/ 3953394 h 6858000"/>
              <a:gd name="connsiteX196" fmla="*/ 3981416 w 7472601"/>
              <a:gd name="connsiteY196" fmla="*/ 3880482 h 6858000"/>
              <a:gd name="connsiteX197" fmla="*/ 3800147 w 7472601"/>
              <a:gd name="connsiteY197" fmla="*/ 3749872 h 6858000"/>
              <a:gd name="connsiteX198" fmla="*/ 3655073 w 7472601"/>
              <a:gd name="connsiteY198" fmla="*/ 3650884 h 6858000"/>
              <a:gd name="connsiteX199" fmla="*/ 3670252 w 7472601"/>
              <a:gd name="connsiteY199" fmla="*/ 3622798 h 6858000"/>
              <a:gd name="connsiteX200" fmla="*/ 3817258 w 7472601"/>
              <a:gd name="connsiteY200" fmla="*/ 3723577 h 6858000"/>
              <a:gd name="connsiteX201" fmla="*/ 4000461 w 7472601"/>
              <a:gd name="connsiteY201" fmla="*/ 3855966 h 6858000"/>
              <a:gd name="connsiteX202" fmla="*/ 4088180 w 7472601"/>
              <a:gd name="connsiteY202" fmla="*/ 3929774 h 6858000"/>
              <a:gd name="connsiteX203" fmla="*/ 4184555 w 7472601"/>
              <a:gd name="connsiteY203" fmla="*/ 4010683 h 6858000"/>
              <a:gd name="connsiteX204" fmla="*/ 4399563 w 7472601"/>
              <a:gd name="connsiteY204" fmla="*/ 4158106 h 6858000"/>
              <a:gd name="connsiteX205" fmla="*/ 4684469 w 7472601"/>
              <a:gd name="connsiteY205" fmla="*/ 4364680 h 6858000"/>
              <a:gd name="connsiteX206" fmla="*/ 4690271 w 7472601"/>
              <a:gd name="connsiteY206" fmla="*/ 4370034 h 6858000"/>
              <a:gd name="connsiteX207" fmla="*/ 4136093 w 7472601"/>
              <a:gd name="connsiteY207" fmla="*/ 3858466 h 6858000"/>
              <a:gd name="connsiteX208" fmla="*/ 3670252 w 7472601"/>
              <a:gd name="connsiteY208" fmla="*/ 3622798 h 6858000"/>
              <a:gd name="connsiteX209" fmla="*/ 4440129 w 7472601"/>
              <a:gd name="connsiteY209" fmla="*/ 3448571 h 6858000"/>
              <a:gd name="connsiteX210" fmla="*/ 4856525 w 7472601"/>
              <a:gd name="connsiteY210" fmla="*/ 3915351 h 6858000"/>
              <a:gd name="connsiteX211" fmla="*/ 5059055 w 7472601"/>
              <a:gd name="connsiteY211" fmla="*/ 4108918 h 6858000"/>
              <a:gd name="connsiteX212" fmla="*/ 5290070 w 7472601"/>
              <a:gd name="connsiteY212" fmla="*/ 4263619 h 6858000"/>
              <a:gd name="connsiteX213" fmla="*/ 4834991 w 7472601"/>
              <a:gd name="connsiteY213" fmla="*/ 3830985 h 6858000"/>
              <a:gd name="connsiteX214" fmla="*/ 4440129 w 7472601"/>
              <a:gd name="connsiteY214" fmla="*/ 3448571 h 6858000"/>
              <a:gd name="connsiteX215" fmla="*/ 4441737 w 7472601"/>
              <a:gd name="connsiteY215" fmla="*/ 3399734 h 6858000"/>
              <a:gd name="connsiteX216" fmla="*/ 4431236 w 7472601"/>
              <a:gd name="connsiteY216" fmla="*/ 3400954 h 6858000"/>
              <a:gd name="connsiteX217" fmla="*/ 4557150 w 7472601"/>
              <a:gd name="connsiteY217" fmla="*/ 3510023 h 6858000"/>
              <a:gd name="connsiteX218" fmla="*/ 4856936 w 7472601"/>
              <a:gd name="connsiteY218" fmla="*/ 3809146 h 6858000"/>
              <a:gd name="connsiteX219" fmla="*/ 5111996 w 7472601"/>
              <a:gd name="connsiteY219" fmla="*/ 4065759 h 6858000"/>
              <a:gd name="connsiteX220" fmla="*/ 5388878 w 7472601"/>
              <a:gd name="connsiteY220" fmla="*/ 4300185 h 6858000"/>
              <a:gd name="connsiteX221" fmla="*/ 5425556 w 7472601"/>
              <a:gd name="connsiteY221" fmla="*/ 4308967 h 6858000"/>
              <a:gd name="connsiteX222" fmla="*/ 4943646 w 7472601"/>
              <a:gd name="connsiteY222" fmla="*/ 3822916 h 6858000"/>
              <a:gd name="connsiteX223" fmla="*/ 4594837 w 7472601"/>
              <a:gd name="connsiteY223" fmla="*/ 3532274 h 6858000"/>
              <a:gd name="connsiteX224" fmla="*/ 4441737 w 7472601"/>
              <a:gd name="connsiteY224" fmla="*/ 3399734 h 6858000"/>
              <a:gd name="connsiteX225" fmla="*/ 5425834 w 7472601"/>
              <a:gd name="connsiteY225" fmla="*/ 3162785 h 6858000"/>
              <a:gd name="connsiteX226" fmla="*/ 5401644 w 7472601"/>
              <a:gd name="connsiteY226" fmla="*/ 3617847 h 6858000"/>
              <a:gd name="connsiteX227" fmla="*/ 5467256 w 7472601"/>
              <a:gd name="connsiteY227" fmla="*/ 4175494 h 6858000"/>
              <a:gd name="connsiteX228" fmla="*/ 5448069 w 7472601"/>
              <a:gd name="connsiteY228" fmla="*/ 3567554 h 6858000"/>
              <a:gd name="connsiteX229" fmla="*/ 5425834 w 7472601"/>
              <a:gd name="connsiteY229" fmla="*/ 3162785 h 6858000"/>
              <a:gd name="connsiteX230" fmla="*/ 1318687 w 7472601"/>
              <a:gd name="connsiteY230" fmla="*/ 3113840 h 6858000"/>
              <a:gd name="connsiteX231" fmla="*/ 1066793 w 7472601"/>
              <a:gd name="connsiteY231" fmla="*/ 3212171 h 6858000"/>
              <a:gd name="connsiteX232" fmla="*/ 993319 w 7472601"/>
              <a:gd name="connsiteY232" fmla="*/ 3247648 h 6858000"/>
              <a:gd name="connsiteX233" fmla="*/ 853081 w 7472601"/>
              <a:gd name="connsiteY233" fmla="*/ 3312410 h 6858000"/>
              <a:gd name="connsiteX234" fmla="*/ 805957 w 7472601"/>
              <a:gd name="connsiteY234" fmla="*/ 3330443 h 6858000"/>
              <a:gd name="connsiteX235" fmla="*/ 1318687 w 7472601"/>
              <a:gd name="connsiteY235" fmla="*/ 3113840 h 6858000"/>
              <a:gd name="connsiteX236" fmla="*/ 5453702 w 7472601"/>
              <a:gd name="connsiteY236" fmla="*/ 3090882 h 6858000"/>
              <a:gd name="connsiteX237" fmla="*/ 5480135 w 7472601"/>
              <a:gd name="connsiteY237" fmla="*/ 3565802 h 6858000"/>
              <a:gd name="connsiteX238" fmla="*/ 5499023 w 7472601"/>
              <a:gd name="connsiteY238" fmla="*/ 4166310 h 6858000"/>
              <a:gd name="connsiteX239" fmla="*/ 5547022 w 7472601"/>
              <a:gd name="connsiteY239" fmla="*/ 3607838 h 6858000"/>
              <a:gd name="connsiteX240" fmla="*/ 5515964 w 7472601"/>
              <a:gd name="connsiteY240" fmla="*/ 3378541 h 6858000"/>
              <a:gd name="connsiteX241" fmla="*/ 5453702 w 7472601"/>
              <a:gd name="connsiteY241" fmla="*/ 3090882 h 6858000"/>
              <a:gd name="connsiteX242" fmla="*/ 1238695 w 7472601"/>
              <a:gd name="connsiteY242" fmla="*/ 3076820 h 6858000"/>
              <a:gd name="connsiteX243" fmla="*/ 716371 w 7472601"/>
              <a:gd name="connsiteY243" fmla="*/ 3293249 h 6858000"/>
              <a:gd name="connsiteX244" fmla="*/ 579522 w 7472601"/>
              <a:gd name="connsiteY244" fmla="*/ 3371759 h 6858000"/>
              <a:gd name="connsiteX245" fmla="*/ 600288 w 7472601"/>
              <a:gd name="connsiteY245" fmla="*/ 3365555 h 6858000"/>
              <a:gd name="connsiteX246" fmla="*/ 840692 w 7472601"/>
              <a:gd name="connsiteY246" fmla="*/ 3284921 h 6858000"/>
              <a:gd name="connsiteX247" fmla="*/ 979248 w 7472601"/>
              <a:gd name="connsiteY247" fmla="*/ 3221003 h 6858000"/>
              <a:gd name="connsiteX248" fmla="*/ 1053282 w 7472601"/>
              <a:gd name="connsiteY248" fmla="*/ 3185247 h 6858000"/>
              <a:gd name="connsiteX249" fmla="*/ 1320603 w 7472601"/>
              <a:gd name="connsiteY249" fmla="*/ 3081281 h 6858000"/>
              <a:gd name="connsiteX250" fmla="*/ 1238695 w 7472601"/>
              <a:gd name="connsiteY250" fmla="*/ 3076820 h 6858000"/>
              <a:gd name="connsiteX251" fmla="*/ 5425627 w 7472601"/>
              <a:gd name="connsiteY251" fmla="*/ 2954192 h 6858000"/>
              <a:gd name="connsiteX252" fmla="*/ 5470770 w 7472601"/>
              <a:gd name="connsiteY252" fmla="*/ 3005435 h 6858000"/>
              <a:gd name="connsiteX253" fmla="*/ 5519779 w 7472601"/>
              <a:gd name="connsiteY253" fmla="*/ 4359223 h 6858000"/>
              <a:gd name="connsiteX254" fmla="*/ 5520293 w 7472601"/>
              <a:gd name="connsiteY254" fmla="*/ 4360602 h 6858000"/>
              <a:gd name="connsiteX255" fmla="*/ 5767221 w 7472601"/>
              <a:gd name="connsiteY255" fmla="*/ 4665564 h 6858000"/>
              <a:gd name="connsiteX256" fmla="*/ 6937169 w 7472601"/>
              <a:gd name="connsiteY256" fmla="*/ 4815941 h 6858000"/>
              <a:gd name="connsiteX257" fmla="*/ 6953922 w 7472601"/>
              <a:gd name="connsiteY257" fmla="*/ 4890068 h 6858000"/>
              <a:gd name="connsiteX258" fmla="*/ 6071359 w 7472601"/>
              <a:gd name="connsiteY258" fmla="*/ 4770770 h 6858000"/>
              <a:gd name="connsiteX259" fmla="*/ 6038839 w 7472601"/>
              <a:gd name="connsiteY259" fmla="*/ 4764474 h 6858000"/>
              <a:gd name="connsiteX260" fmla="*/ 6038706 w 7472601"/>
              <a:gd name="connsiteY260" fmla="*/ 4763847 h 6858000"/>
              <a:gd name="connsiteX261" fmla="*/ 6037784 w 7472601"/>
              <a:gd name="connsiteY261" fmla="*/ 4764270 h 6858000"/>
              <a:gd name="connsiteX262" fmla="*/ 6038839 w 7472601"/>
              <a:gd name="connsiteY262" fmla="*/ 4764474 h 6858000"/>
              <a:gd name="connsiteX263" fmla="*/ 6040338 w 7472601"/>
              <a:gd name="connsiteY263" fmla="*/ 4771418 h 6858000"/>
              <a:gd name="connsiteX264" fmla="*/ 6024488 w 7472601"/>
              <a:gd name="connsiteY264" fmla="*/ 4809903 h 6858000"/>
              <a:gd name="connsiteX265" fmla="*/ 5599771 w 7472601"/>
              <a:gd name="connsiteY265" fmla="*/ 5509652 h 6858000"/>
              <a:gd name="connsiteX266" fmla="*/ 5548843 w 7472601"/>
              <a:gd name="connsiteY266" fmla="*/ 5563845 h 6858000"/>
              <a:gd name="connsiteX267" fmla="*/ 5940952 w 7472601"/>
              <a:gd name="connsiteY267" fmla="*/ 6250028 h 6858000"/>
              <a:gd name="connsiteX268" fmla="*/ 6043441 w 7472601"/>
              <a:gd name="connsiteY268" fmla="*/ 6665847 h 6858000"/>
              <a:gd name="connsiteX269" fmla="*/ 6093432 w 7472601"/>
              <a:gd name="connsiteY269" fmla="*/ 6858000 h 6858000"/>
              <a:gd name="connsiteX270" fmla="*/ 6034344 w 7472601"/>
              <a:gd name="connsiteY270" fmla="*/ 6858000 h 6858000"/>
              <a:gd name="connsiteX271" fmla="*/ 6026679 w 7472601"/>
              <a:gd name="connsiteY271" fmla="*/ 6836959 h 6858000"/>
              <a:gd name="connsiteX272" fmla="*/ 5800441 w 7472601"/>
              <a:gd name="connsiteY272" fmla="*/ 6335286 h 6858000"/>
              <a:gd name="connsiteX273" fmla="*/ 5526562 w 7472601"/>
              <a:gd name="connsiteY273" fmla="*/ 5705388 h 6858000"/>
              <a:gd name="connsiteX274" fmla="*/ 5519640 w 7472601"/>
              <a:gd name="connsiteY274" fmla="*/ 5683774 h 6858000"/>
              <a:gd name="connsiteX275" fmla="*/ 5844559 w 7472601"/>
              <a:gd name="connsiteY275" fmla="*/ 6553349 h 6858000"/>
              <a:gd name="connsiteX276" fmla="*/ 5975994 w 7472601"/>
              <a:gd name="connsiteY276" fmla="*/ 6858000 h 6858000"/>
              <a:gd name="connsiteX277" fmla="*/ 5898547 w 7472601"/>
              <a:gd name="connsiteY277" fmla="*/ 6858000 h 6858000"/>
              <a:gd name="connsiteX278" fmla="*/ 5682041 w 7472601"/>
              <a:gd name="connsiteY278" fmla="*/ 6355860 h 6858000"/>
              <a:gd name="connsiteX279" fmla="*/ 5461758 w 7472601"/>
              <a:gd name="connsiteY279" fmla="*/ 5820220 h 6858000"/>
              <a:gd name="connsiteX280" fmla="*/ 5237282 w 7472601"/>
              <a:gd name="connsiteY280" fmla="*/ 6579086 h 6858000"/>
              <a:gd name="connsiteX281" fmla="*/ 5115009 w 7472601"/>
              <a:gd name="connsiteY281" fmla="*/ 6858000 h 6858000"/>
              <a:gd name="connsiteX282" fmla="*/ 5028074 w 7472601"/>
              <a:gd name="connsiteY282" fmla="*/ 6858000 h 6858000"/>
              <a:gd name="connsiteX283" fmla="*/ 5079508 w 7472601"/>
              <a:gd name="connsiteY283" fmla="*/ 6749074 h 6858000"/>
              <a:gd name="connsiteX284" fmla="*/ 5371846 w 7472601"/>
              <a:gd name="connsiteY284" fmla="*/ 5924413 h 6858000"/>
              <a:gd name="connsiteX285" fmla="*/ 5270512 w 7472601"/>
              <a:gd name="connsiteY285" fmla="*/ 6138975 h 6858000"/>
              <a:gd name="connsiteX286" fmla="*/ 5062409 w 7472601"/>
              <a:gd name="connsiteY286" fmla="*/ 6653544 h 6858000"/>
              <a:gd name="connsiteX287" fmla="*/ 5036628 w 7472601"/>
              <a:gd name="connsiteY287" fmla="*/ 6754247 h 6858000"/>
              <a:gd name="connsiteX288" fmla="*/ 5009112 w 7472601"/>
              <a:gd name="connsiteY288" fmla="*/ 6858000 h 6858000"/>
              <a:gd name="connsiteX289" fmla="*/ 4976679 w 7472601"/>
              <a:gd name="connsiteY289" fmla="*/ 6858000 h 6858000"/>
              <a:gd name="connsiteX290" fmla="*/ 5006537 w 7472601"/>
              <a:gd name="connsiteY290" fmla="*/ 6747068 h 6858000"/>
              <a:gd name="connsiteX291" fmla="*/ 5032723 w 7472601"/>
              <a:gd name="connsiteY291" fmla="*/ 6644957 h 6858000"/>
              <a:gd name="connsiteX292" fmla="*/ 5242949 w 7472601"/>
              <a:gd name="connsiteY292" fmla="*/ 6125175 h 6858000"/>
              <a:gd name="connsiteX293" fmla="*/ 5286321 w 7472601"/>
              <a:gd name="connsiteY293" fmla="*/ 6033555 h 6858000"/>
              <a:gd name="connsiteX294" fmla="*/ 5008210 w 7472601"/>
              <a:gd name="connsiteY294" fmla="*/ 6649194 h 6858000"/>
              <a:gd name="connsiteX295" fmla="*/ 4986321 w 7472601"/>
              <a:gd name="connsiteY295" fmla="*/ 6765687 h 6858000"/>
              <a:gd name="connsiteX296" fmla="*/ 4973474 w 7472601"/>
              <a:gd name="connsiteY296" fmla="*/ 6858000 h 6858000"/>
              <a:gd name="connsiteX297" fmla="*/ 4907178 w 7472601"/>
              <a:gd name="connsiteY297" fmla="*/ 6858000 h 6858000"/>
              <a:gd name="connsiteX298" fmla="*/ 4910810 w 7472601"/>
              <a:gd name="connsiteY298" fmla="*/ 6829660 h 6858000"/>
              <a:gd name="connsiteX299" fmla="*/ 4987461 w 7472601"/>
              <a:gd name="connsiteY299" fmla="*/ 6432994 h 6858000"/>
              <a:gd name="connsiteX300" fmla="*/ 5179262 w 7472601"/>
              <a:gd name="connsiteY300" fmla="*/ 6035044 h 6858000"/>
              <a:gd name="connsiteX301" fmla="*/ 4689678 w 7472601"/>
              <a:gd name="connsiteY301" fmla="*/ 6440241 h 6858000"/>
              <a:gd name="connsiteX302" fmla="*/ 4477543 w 7472601"/>
              <a:gd name="connsiteY302" fmla="*/ 6674836 h 6858000"/>
              <a:gd name="connsiteX303" fmla="*/ 4329957 w 7472601"/>
              <a:gd name="connsiteY303" fmla="*/ 6858000 h 6858000"/>
              <a:gd name="connsiteX304" fmla="*/ 4218595 w 7472601"/>
              <a:gd name="connsiteY304" fmla="*/ 6858000 h 6858000"/>
              <a:gd name="connsiteX305" fmla="*/ 4368888 w 7472601"/>
              <a:gd name="connsiteY305" fmla="*/ 6668412 h 6858000"/>
              <a:gd name="connsiteX306" fmla="*/ 4563091 w 7472601"/>
              <a:gd name="connsiteY306" fmla="*/ 6442508 h 6858000"/>
              <a:gd name="connsiteX307" fmla="*/ 5387324 w 7472601"/>
              <a:gd name="connsiteY307" fmla="*/ 5705830 h 6858000"/>
              <a:gd name="connsiteX308" fmla="*/ 5073620 w 7472601"/>
              <a:gd name="connsiteY308" fmla="*/ 5955437 h 6858000"/>
              <a:gd name="connsiteX309" fmla="*/ 4689789 w 7472601"/>
              <a:gd name="connsiteY309" fmla="*/ 6268382 h 6858000"/>
              <a:gd name="connsiteX310" fmla="*/ 4418722 w 7472601"/>
              <a:gd name="connsiteY310" fmla="*/ 6570886 h 6858000"/>
              <a:gd name="connsiteX311" fmla="*/ 4214944 w 7472601"/>
              <a:gd name="connsiteY311" fmla="*/ 6858000 h 6858000"/>
              <a:gd name="connsiteX312" fmla="*/ 4177898 w 7472601"/>
              <a:gd name="connsiteY312" fmla="*/ 6858000 h 6858000"/>
              <a:gd name="connsiteX313" fmla="*/ 4391597 w 7472601"/>
              <a:gd name="connsiteY313" fmla="*/ 6556370 h 6858000"/>
              <a:gd name="connsiteX314" fmla="*/ 4668889 w 7472601"/>
              <a:gd name="connsiteY314" fmla="*/ 6246399 h 6858000"/>
              <a:gd name="connsiteX315" fmla="*/ 5055427 w 7472601"/>
              <a:gd name="connsiteY315" fmla="*/ 5931476 h 6858000"/>
              <a:gd name="connsiteX316" fmla="*/ 5371814 w 7472601"/>
              <a:gd name="connsiteY316" fmla="*/ 5678975 h 6858000"/>
              <a:gd name="connsiteX317" fmla="*/ 4987918 w 7472601"/>
              <a:gd name="connsiteY317" fmla="*/ 5838701 h 6858000"/>
              <a:gd name="connsiteX318" fmla="*/ 4317146 w 7472601"/>
              <a:gd name="connsiteY318" fmla="*/ 6587716 h 6858000"/>
              <a:gd name="connsiteX319" fmla="*/ 4171627 w 7472601"/>
              <a:gd name="connsiteY319" fmla="*/ 6858000 h 6858000"/>
              <a:gd name="connsiteX320" fmla="*/ 4081585 w 7472601"/>
              <a:gd name="connsiteY320" fmla="*/ 6858000 h 6858000"/>
              <a:gd name="connsiteX321" fmla="*/ 4238603 w 7472601"/>
              <a:gd name="connsiteY321" fmla="*/ 6559341 h 6858000"/>
              <a:gd name="connsiteX322" fmla="*/ 4778333 w 7472601"/>
              <a:gd name="connsiteY322" fmla="*/ 5873626 h 6858000"/>
              <a:gd name="connsiteX323" fmla="*/ 5414185 w 7472601"/>
              <a:gd name="connsiteY323" fmla="*/ 5573882 h 6858000"/>
              <a:gd name="connsiteX324" fmla="*/ 5959648 w 7472601"/>
              <a:gd name="connsiteY324" fmla="*/ 4760797 h 6858000"/>
              <a:gd name="connsiteX325" fmla="*/ 5355019 w 7472601"/>
              <a:gd name="connsiteY325" fmla="*/ 4734672 h 6858000"/>
              <a:gd name="connsiteX326" fmla="*/ 5083565 w 7472601"/>
              <a:gd name="connsiteY326" fmla="*/ 5179121 h 6858000"/>
              <a:gd name="connsiteX327" fmla="*/ 4713577 w 7472601"/>
              <a:gd name="connsiteY327" fmla="*/ 5616803 h 6858000"/>
              <a:gd name="connsiteX328" fmla="*/ 3989559 w 7472601"/>
              <a:gd name="connsiteY328" fmla="*/ 6145945 h 6858000"/>
              <a:gd name="connsiteX329" fmla="*/ 3939824 w 7472601"/>
              <a:gd name="connsiteY329" fmla="*/ 6066900 h 6858000"/>
              <a:gd name="connsiteX330" fmla="*/ 4584537 w 7472601"/>
              <a:gd name="connsiteY330" fmla="*/ 5324826 h 6858000"/>
              <a:gd name="connsiteX331" fmla="*/ 5037105 w 7472601"/>
              <a:gd name="connsiteY331" fmla="*/ 5088765 h 6858000"/>
              <a:gd name="connsiteX332" fmla="*/ 5039930 w 7472601"/>
              <a:gd name="connsiteY332" fmla="*/ 5089585 h 6858000"/>
              <a:gd name="connsiteX333" fmla="*/ 5263764 w 7472601"/>
              <a:gd name="connsiteY333" fmla="*/ 4735525 h 6858000"/>
              <a:gd name="connsiteX334" fmla="*/ 4086300 w 7472601"/>
              <a:gd name="connsiteY334" fmla="*/ 4884599 h 6858000"/>
              <a:gd name="connsiteX335" fmla="*/ 4085485 w 7472601"/>
              <a:gd name="connsiteY335" fmla="*/ 4899070 h 6858000"/>
              <a:gd name="connsiteX336" fmla="*/ 3871915 w 7472601"/>
              <a:gd name="connsiteY336" fmla="*/ 5253645 h 6858000"/>
              <a:gd name="connsiteX337" fmla="*/ 3799374 w 7472601"/>
              <a:gd name="connsiteY337" fmla="*/ 5466127 h 6858000"/>
              <a:gd name="connsiteX338" fmla="*/ 3498850 w 7472601"/>
              <a:gd name="connsiteY338" fmla="*/ 6661888 h 6858000"/>
              <a:gd name="connsiteX339" fmla="*/ 3399216 w 7472601"/>
              <a:gd name="connsiteY339" fmla="*/ 6858000 h 6858000"/>
              <a:gd name="connsiteX340" fmla="*/ 3303688 w 7472601"/>
              <a:gd name="connsiteY340" fmla="*/ 6858000 h 6858000"/>
              <a:gd name="connsiteX341" fmla="*/ 3391774 w 7472601"/>
              <a:gd name="connsiteY341" fmla="*/ 6697181 h 6858000"/>
              <a:gd name="connsiteX342" fmla="*/ 3735540 w 7472601"/>
              <a:gd name="connsiteY342" fmla="*/ 5546923 h 6858000"/>
              <a:gd name="connsiteX343" fmla="*/ 3729438 w 7472601"/>
              <a:gd name="connsiteY343" fmla="*/ 5569058 h 6858000"/>
              <a:gd name="connsiteX344" fmla="*/ 3707782 w 7472601"/>
              <a:gd name="connsiteY344" fmla="*/ 5644908 h 6858000"/>
              <a:gd name="connsiteX345" fmla="*/ 3583827 w 7472601"/>
              <a:gd name="connsiteY345" fmla="*/ 6039215 h 6858000"/>
              <a:gd name="connsiteX346" fmla="*/ 3547861 w 7472601"/>
              <a:gd name="connsiteY346" fmla="*/ 6129609 h 6858000"/>
              <a:gd name="connsiteX347" fmla="*/ 3490905 w 7472601"/>
              <a:gd name="connsiteY347" fmla="*/ 6277660 h 6858000"/>
              <a:gd name="connsiteX348" fmla="*/ 3455859 w 7472601"/>
              <a:gd name="connsiteY348" fmla="*/ 6391301 h 6858000"/>
              <a:gd name="connsiteX349" fmla="*/ 3429112 w 7472601"/>
              <a:gd name="connsiteY349" fmla="*/ 6479469 h 6858000"/>
              <a:gd name="connsiteX350" fmla="*/ 3304862 w 7472601"/>
              <a:gd name="connsiteY350" fmla="*/ 6796476 h 6858000"/>
              <a:gd name="connsiteX351" fmla="*/ 3276071 w 7472601"/>
              <a:gd name="connsiteY351" fmla="*/ 6858000 h 6858000"/>
              <a:gd name="connsiteX352" fmla="*/ 3240805 w 7472601"/>
              <a:gd name="connsiteY352" fmla="*/ 6858000 h 6858000"/>
              <a:gd name="connsiteX353" fmla="*/ 3275917 w 7472601"/>
              <a:gd name="connsiteY353" fmla="*/ 6783192 h 6858000"/>
              <a:gd name="connsiteX354" fmla="*/ 3399358 w 7472601"/>
              <a:gd name="connsiteY354" fmla="*/ 6469011 h 6858000"/>
              <a:gd name="connsiteX355" fmla="*/ 3425650 w 7472601"/>
              <a:gd name="connsiteY355" fmla="*/ 6381333 h 6858000"/>
              <a:gd name="connsiteX356" fmla="*/ 3460661 w 7472601"/>
              <a:gd name="connsiteY356" fmla="*/ 6266763 h 6858000"/>
              <a:gd name="connsiteX357" fmla="*/ 3518021 w 7472601"/>
              <a:gd name="connsiteY357" fmla="*/ 6117298 h 6858000"/>
              <a:gd name="connsiteX358" fmla="*/ 3554035 w 7472601"/>
              <a:gd name="connsiteY358" fmla="*/ 6027832 h 6858000"/>
              <a:gd name="connsiteX359" fmla="*/ 3677174 w 7472601"/>
              <a:gd name="connsiteY359" fmla="*/ 5636351 h 6858000"/>
              <a:gd name="connsiteX360" fmla="*/ 3698819 w 7472601"/>
              <a:gd name="connsiteY360" fmla="*/ 5560503 h 6858000"/>
              <a:gd name="connsiteX361" fmla="*/ 3702094 w 7472601"/>
              <a:gd name="connsiteY361" fmla="*/ 5549194 h 6858000"/>
              <a:gd name="connsiteX362" fmla="*/ 3398355 w 7472601"/>
              <a:gd name="connsiteY362" fmla="*/ 6094603 h 6858000"/>
              <a:gd name="connsiteX363" fmla="*/ 3193941 w 7472601"/>
              <a:gd name="connsiteY363" fmla="*/ 6798775 h 6858000"/>
              <a:gd name="connsiteX364" fmla="*/ 3184140 w 7472601"/>
              <a:gd name="connsiteY364" fmla="*/ 6858000 h 6858000"/>
              <a:gd name="connsiteX365" fmla="*/ 3099978 w 7472601"/>
              <a:gd name="connsiteY365" fmla="*/ 6858000 h 6858000"/>
              <a:gd name="connsiteX366" fmla="*/ 3101556 w 7472601"/>
              <a:gd name="connsiteY366" fmla="*/ 6843337 h 6858000"/>
              <a:gd name="connsiteX367" fmla="*/ 3370162 w 7472601"/>
              <a:gd name="connsiteY367" fmla="*/ 5785550 h 6858000"/>
              <a:gd name="connsiteX368" fmla="*/ 3746477 w 7472601"/>
              <a:gd name="connsiteY368" fmla="*/ 5377889 h 6858000"/>
              <a:gd name="connsiteX369" fmla="*/ 3863399 w 7472601"/>
              <a:gd name="connsiteY369" fmla="*/ 5087257 h 6858000"/>
              <a:gd name="connsiteX370" fmla="*/ 3968712 w 7472601"/>
              <a:gd name="connsiteY370" fmla="*/ 4913989 h 6858000"/>
              <a:gd name="connsiteX371" fmla="*/ 2792390 w 7472601"/>
              <a:gd name="connsiteY371" fmla="*/ 5382974 h 6858000"/>
              <a:gd name="connsiteX372" fmla="*/ 2714982 w 7472601"/>
              <a:gd name="connsiteY372" fmla="*/ 5427051 h 6858000"/>
              <a:gd name="connsiteX373" fmla="*/ 2813361 w 7472601"/>
              <a:gd name="connsiteY373" fmla="*/ 6023912 h 6858000"/>
              <a:gd name="connsiteX374" fmla="*/ 2688430 w 7472601"/>
              <a:gd name="connsiteY374" fmla="*/ 6801564 h 6858000"/>
              <a:gd name="connsiteX375" fmla="*/ 2629626 w 7472601"/>
              <a:gd name="connsiteY375" fmla="*/ 6763394 h 6858000"/>
              <a:gd name="connsiteX376" fmla="*/ 2565328 w 7472601"/>
              <a:gd name="connsiteY376" fmla="*/ 5516399 h 6858000"/>
              <a:gd name="connsiteX377" fmla="*/ 1922999 w 7472601"/>
              <a:gd name="connsiteY377" fmla="*/ 5980343 h 6858000"/>
              <a:gd name="connsiteX378" fmla="*/ 1950261 w 7472601"/>
              <a:gd name="connsiteY378" fmla="*/ 6405858 h 6858000"/>
              <a:gd name="connsiteX379" fmla="*/ 2365554 w 7472601"/>
              <a:gd name="connsiteY379" fmla="*/ 6759107 h 6858000"/>
              <a:gd name="connsiteX380" fmla="*/ 2424142 w 7472601"/>
              <a:gd name="connsiteY380" fmla="*/ 6858000 h 6858000"/>
              <a:gd name="connsiteX381" fmla="*/ 2395994 w 7472601"/>
              <a:gd name="connsiteY381" fmla="*/ 6858000 h 6858000"/>
              <a:gd name="connsiteX382" fmla="*/ 2392863 w 7472601"/>
              <a:gd name="connsiteY382" fmla="*/ 6852964 h 6858000"/>
              <a:gd name="connsiteX383" fmla="*/ 2017589 w 7472601"/>
              <a:gd name="connsiteY383" fmla="*/ 6493982 h 6858000"/>
              <a:gd name="connsiteX384" fmla="*/ 2147336 w 7472601"/>
              <a:gd name="connsiteY384" fmla="*/ 6594052 h 6858000"/>
              <a:gd name="connsiteX385" fmla="*/ 2207047 w 7472601"/>
              <a:gd name="connsiteY385" fmla="*/ 6654540 h 6858000"/>
              <a:gd name="connsiteX386" fmla="*/ 2299106 w 7472601"/>
              <a:gd name="connsiteY386" fmla="*/ 6778931 h 6858000"/>
              <a:gd name="connsiteX387" fmla="*/ 2314430 w 7472601"/>
              <a:gd name="connsiteY387" fmla="*/ 6801144 h 6858000"/>
              <a:gd name="connsiteX388" fmla="*/ 2352406 w 7472601"/>
              <a:gd name="connsiteY388" fmla="*/ 6858000 h 6858000"/>
              <a:gd name="connsiteX389" fmla="*/ 2314492 w 7472601"/>
              <a:gd name="connsiteY389" fmla="*/ 6858000 h 6858000"/>
              <a:gd name="connsiteX390" fmla="*/ 2288095 w 7472601"/>
              <a:gd name="connsiteY390" fmla="*/ 6818030 h 6858000"/>
              <a:gd name="connsiteX391" fmla="*/ 2272768 w 7472601"/>
              <a:gd name="connsiteY391" fmla="*/ 6795822 h 6858000"/>
              <a:gd name="connsiteX392" fmla="*/ 2182715 w 7472601"/>
              <a:gd name="connsiteY392" fmla="*/ 6675071 h 6858000"/>
              <a:gd name="connsiteX393" fmla="*/ 2032061 w 7472601"/>
              <a:gd name="connsiteY393" fmla="*/ 6541380 h 6858000"/>
              <a:gd name="connsiteX394" fmla="*/ 2257220 w 7472601"/>
              <a:gd name="connsiteY394" fmla="*/ 6826257 h 6858000"/>
              <a:gd name="connsiteX395" fmla="*/ 2281324 w 7472601"/>
              <a:gd name="connsiteY395" fmla="*/ 6858000 h 6858000"/>
              <a:gd name="connsiteX396" fmla="*/ 2242860 w 7472601"/>
              <a:gd name="connsiteY396" fmla="*/ 6858000 h 6858000"/>
              <a:gd name="connsiteX397" fmla="*/ 2232818 w 7472601"/>
              <a:gd name="connsiteY397" fmla="*/ 6844926 h 6858000"/>
              <a:gd name="connsiteX398" fmla="*/ 1990172 w 7472601"/>
              <a:gd name="connsiteY398" fmla="*/ 6542121 h 6858000"/>
              <a:gd name="connsiteX399" fmla="*/ 2124090 w 7472601"/>
              <a:gd name="connsiteY399" fmla="*/ 6761017 h 6858000"/>
              <a:gd name="connsiteX400" fmla="*/ 2200380 w 7472601"/>
              <a:gd name="connsiteY400" fmla="*/ 6858000 h 6858000"/>
              <a:gd name="connsiteX401" fmla="*/ 2147507 w 7472601"/>
              <a:gd name="connsiteY401" fmla="*/ 6858000 h 6858000"/>
              <a:gd name="connsiteX402" fmla="*/ 2070668 w 7472601"/>
              <a:gd name="connsiteY402" fmla="*/ 6761520 h 6858000"/>
              <a:gd name="connsiteX403" fmla="*/ 1975142 w 7472601"/>
              <a:gd name="connsiteY403" fmla="*/ 6585570 h 6858000"/>
              <a:gd name="connsiteX404" fmla="*/ 2050035 w 7472601"/>
              <a:gd name="connsiteY404" fmla="*/ 6813345 h 6858000"/>
              <a:gd name="connsiteX405" fmla="*/ 2063025 w 7472601"/>
              <a:gd name="connsiteY405" fmla="*/ 6858000 h 6858000"/>
              <a:gd name="connsiteX406" fmla="*/ 2021675 w 7472601"/>
              <a:gd name="connsiteY406" fmla="*/ 6858000 h 6858000"/>
              <a:gd name="connsiteX407" fmla="*/ 2019308 w 7472601"/>
              <a:gd name="connsiteY407" fmla="*/ 6847118 h 6858000"/>
              <a:gd name="connsiteX408" fmla="*/ 1938835 w 7472601"/>
              <a:gd name="connsiteY408" fmla="*/ 6551160 h 6858000"/>
              <a:gd name="connsiteX409" fmla="*/ 1953230 w 7472601"/>
              <a:gd name="connsiteY409" fmla="*/ 6759699 h 6858000"/>
              <a:gd name="connsiteX410" fmla="*/ 1956763 w 7472601"/>
              <a:gd name="connsiteY410" fmla="*/ 6778191 h 6858000"/>
              <a:gd name="connsiteX411" fmla="*/ 1967925 w 7472601"/>
              <a:gd name="connsiteY411" fmla="*/ 6858000 h 6858000"/>
              <a:gd name="connsiteX412" fmla="*/ 1936622 w 7472601"/>
              <a:gd name="connsiteY412" fmla="*/ 6858000 h 6858000"/>
              <a:gd name="connsiteX413" fmla="*/ 1926261 w 7472601"/>
              <a:gd name="connsiteY413" fmla="*/ 6784064 h 6858000"/>
              <a:gd name="connsiteX414" fmla="*/ 1922724 w 7472601"/>
              <a:gd name="connsiteY414" fmla="*/ 6765577 h 6858000"/>
              <a:gd name="connsiteX415" fmla="*/ 1904650 w 7472601"/>
              <a:gd name="connsiteY415" fmla="*/ 6639616 h 6858000"/>
              <a:gd name="connsiteX416" fmla="*/ 1885273 w 7472601"/>
              <a:gd name="connsiteY416" fmla="*/ 6858000 h 6858000"/>
              <a:gd name="connsiteX417" fmla="*/ 1854363 w 7472601"/>
              <a:gd name="connsiteY417" fmla="*/ 6858000 h 6858000"/>
              <a:gd name="connsiteX418" fmla="*/ 1880391 w 7472601"/>
              <a:gd name="connsiteY418" fmla="*/ 6603796 h 6858000"/>
              <a:gd name="connsiteX419" fmla="*/ 1818273 w 7472601"/>
              <a:gd name="connsiteY419" fmla="*/ 6715729 h 6858000"/>
              <a:gd name="connsiteX420" fmla="*/ 1794691 w 7472601"/>
              <a:gd name="connsiteY420" fmla="*/ 6843239 h 6858000"/>
              <a:gd name="connsiteX421" fmla="*/ 1794914 w 7472601"/>
              <a:gd name="connsiteY421" fmla="*/ 6858000 h 6858000"/>
              <a:gd name="connsiteX422" fmla="*/ 1746128 w 7472601"/>
              <a:gd name="connsiteY422" fmla="*/ 6858000 h 6858000"/>
              <a:gd name="connsiteX423" fmla="*/ 1753934 w 7472601"/>
              <a:gd name="connsiteY423" fmla="*/ 6724796 h 6858000"/>
              <a:gd name="connsiteX424" fmla="*/ 1792053 w 7472601"/>
              <a:gd name="connsiteY424" fmla="*/ 6572396 h 6858000"/>
              <a:gd name="connsiteX425" fmla="*/ 1862248 w 7472601"/>
              <a:gd name="connsiteY425" fmla="*/ 6266397 h 6858000"/>
              <a:gd name="connsiteX426" fmla="*/ 1862250 w 7472601"/>
              <a:gd name="connsiteY426" fmla="*/ 6033531 h 6858000"/>
              <a:gd name="connsiteX427" fmla="*/ 1211999 w 7472601"/>
              <a:gd name="connsiteY427" fmla="*/ 6683610 h 6858000"/>
              <a:gd name="connsiteX428" fmla="*/ 1213266 w 7472601"/>
              <a:gd name="connsiteY428" fmla="*/ 6691947 h 6858000"/>
              <a:gd name="connsiteX429" fmla="*/ 1203370 w 7472601"/>
              <a:gd name="connsiteY429" fmla="*/ 6850676 h 6858000"/>
              <a:gd name="connsiteX430" fmla="*/ 1203671 w 7472601"/>
              <a:gd name="connsiteY430" fmla="*/ 6858000 h 6858000"/>
              <a:gd name="connsiteX431" fmla="*/ 1143180 w 7472601"/>
              <a:gd name="connsiteY431" fmla="*/ 6858000 h 6858000"/>
              <a:gd name="connsiteX432" fmla="*/ 1142176 w 7472601"/>
              <a:gd name="connsiteY432" fmla="*/ 6766045 h 6858000"/>
              <a:gd name="connsiteX433" fmla="*/ 1067484 w 7472601"/>
              <a:gd name="connsiteY433" fmla="*/ 6858000 h 6858000"/>
              <a:gd name="connsiteX434" fmla="*/ 953928 w 7472601"/>
              <a:gd name="connsiteY434" fmla="*/ 6858000 h 6858000"/>
              <a:gd name="connsiteX435" fmla="*/ 959715 w 7472601"/>
              <a:gd name="connsiteY435" fmla="*/ 6850185 h 6858000"/>
              <a:gd name="connsiteX436" fmla="*/ 1483788 w 7472601"/>
              <a:gd name="connsiteY436" fmla="*/ 6259174 h 6858000"/>
              <a:gd name="connsiteX437" fmla="*/ 1100671 w 7472601"/>
              <a:gd name="connsiteY437" fmla="*/ 6252137 h 6858000"/>
              <a:gd name="connsiteX438" fmla="*/ 1090144 w 7472601"/>
              <a:gd name="connsiteY438" fmla="*/ 6256748 h 6858000"/>
              <a:gd name="connsiteX439" fmla="*/ 1095872 w 7472601"/>
              <a:gd name="connsiteY439" fmla="*/ 6271892 h 6858000"/>
              <a:gd name="connsiteX440" fmla="*/ 262785 w 7472601"/>
              <a:gd name="connsiteY440" fmla="*/ 6845450 h 6858000"/>
              <a:gd name="connsiteX441" fmla="*/ 209968 w 7472601"/>
              <a:gd name="connsiteY441" fmla="*/ 6770713 h 6858000"/>
              <a:gd name="connsiteX442" fmla="*/ 873460 w 7472601"/>
              <a:gd name="connsiteY442" fmla="*/ 6253768 h 6858000"/>
              <a:gd name="connsiteX443" fmla="*/ 192686 w 7472601"/>
              <a:gd name="connsiteY443" fmla="*/ 5849257 h 6858000"/>
              <a:gd name="connsiteX444" fmla="*/ 4696 w 7472601"/>
              <a:gd name="connsiteY444" fmla="*/ 5697668 h 6858000"/>
              <a:gd name="connsiteX445" fmla="*/ 0 w 7472601"/>
              <a:gd name="connsiteY445" fmla="*/ 5689984 h 6858000"/>
              <a:gd name="connsiteX446" fmla="*/ 0 w 7472601"/>
              <a:gd name="connsiteY446" fmla="*/ 5513472 h 6858000"/>
              <a:gd name="connsiteX447" fmla="*/ 174101 w 7472601"/>
              <a:gd name="connsiteY447" fmla="*/ 5620277 h 6858000"/>
              <a:gd name="connsiteX448" fmla="*/ 891800 w 7472601"/>
              <a:gd name="connsiteY448" fmla="*/ 6036935 h 6858000"/>
              <a:gd name="connsiteX449" fmla="*/ 1072219 w 7472601"/>
              <a:gd name="connsiteY449" fmla="*/ 6169443 h 6858000"/>
              <a:gd name="connsiteX450" fmla="*/ 1074117 w 7472601"/>
              <a:gd name="connsiteY450" fmla="*/ 6170301 h 6858000"/>
              <a:gd name="connsiteX451" fmla="*/ 1083114 w 7472601"/>
              <a:gd name="connsiteY451" fmla="*/ 6174131 h 6858000"/>
              <a:gd name="connsiteX452" fmla="*/ 1543010 w 7472601"/>
              <a:gd name="connsiteY452" fmla="*/ 6191140 h 6858000"/>
              <a:gd name="connsiteX453" fmla="*/ 1551080 w 7472601"/>
              <a:gd name="connsiteY453" fmla="*/ 6195006 h 6858000"/>
              <a:gd name="connsiteX454" fmla="*/ 2345443 w 7472601"/>
              <a:gd name="connsiteY454" fmla="*/ 5549882 h 6858000"/>
              <a:gd name="connsiteX455" fmla="*/ 1721499 w 7472601"/>
              <a:gd name="connsiteY455" fmla="*/ 5599969 h 6858000"/>
              <a:gd name="connsiteX456" fmla="*/ 767716 w 7472601"/>
              <a:gd name="connsiteY456" fmla="*/ 5472768 h 6858000"/>
              <a:gd name="connsiteX457" fmla="*/ 722147 w 7472601"/>
              <a:gd name="connsiteY457" fmla="*/ 5393091 h 6858000"/>
              <a:gd name="connsiteX458" fmla="*/ 1485552 w 7472601"/>
              <a:gd name="connsiteY458" fmla="*/ 5313202 h 6858000"/>
              <a:gd name="connsiteX459" fmla="*/ 2143004 w 7472601"/>
              <a:gd name="connsiteY459" fmla="*/ 5402420 h 6858000"/>
              <a:gd name="connsiteX460" fmla="*/ 1933391 w 7472601"/>
              <a:gd name="connsiteY460" fmla="*/ 5156971 h 6858000"/>
              <a:gd name="connsiteX461" fmla="*/ 1827118 w 7472601"/>
              <a:gd name="connsiteY461" fmla="*/ 4968410 h 6858000"/>
              <a:gd name="connsiteX462" fmla="*/ 1837349 w 7472601"/>
              <a:gd name="connsiteY462" fmla="*/ 4956357 h 6858000"/>
              <a:gd name="connsiteX463" fmla="*/ 2162835 w 7472601"/>
              <a:gd name="connsiteY463" fmla="*/ 5187853 h 6858000"/>
              <a:gd name="connsiteX464" fmla="*/ 2257167 w 7472601"/>
              <a:gd name="connsiteY464" fmla="*/ 5462123 h 6858000"/>
              <a:gd name="connsiteX465" fmla="*/ 2261598 w 7472601"/>
              <a:gd name="connsiteY465" fmla="*/ 5467998 h 6858000"/>
              <a:gd name="connsiteX466" fmla="*/ 2437177 w 7472601"/>
              <a:gd name="connsiteY466" fmla="*/ 5479608 h 6858000"/>
              <a:gd name="connsiteX467" fmla="*/ 2445247 w 7472601"/>
              <a:gd name="connsiteY467" fmla="*/ 5483476 h 6858000"/>
              <a:gd name="connsiteX468" fmla="*/ 2743626 w 7472601"/>
              <a:gd name="connsiteY468" fmla="*/ 5304819 h 6858000"/>
              <a:gd name="connsiteX469" fmla="*/ 3048102 w 7472601"/>
              <a:gd name="connsiteY469" fmla="*/ 5150595 h 6858000"/>
              <a:gd name="connsiteX470" fmla="*/ 1799414 w 7472601"/>
              <a:gd name="connsiteY470" fmla="*/ 4694732 h 6858000"/>
              <a:gd name="connsiteX471" fmla="*/ 1771735 w 7472601"/>
              <a:gd name="connsiteY471" fmla="*/ 4619929 h 6858000"/>
              <a:gd name="connsiteX472" fmla="*/ 3104273 w 7472601"/>
              <a:gd name="connsiteY472" fmla="*/ 5076159 h 6858000"/>
              <a:gd name="connsiteX473" fmla="*/ 3113245 w 7472601"/>
              <a:gd name="connsiteY473" fmla="*/ 5090705 h 6858000"/>
              <a:gd name="connsiteX474" fmla="*/ 3126294 w 7472601"/>
              <a:gd name="connsiteY474" fmla="*/ 5114400 h 6858000"/>
              <a:gd name="connsiteX475" fmla="*/ 3937433 w 7472601"/>
              <a:gd name="connsiteY475" fmla="*/ 4830473 h 6858000"/>
              <a:gd name="connsiteX476" fmla="*/ 3590475 w 7472601"/>
              <a:gd name="connsiteY476" fmla="*/ 4597974 h 6858000"/>
              <a:gd name="connsiteX477" fmla="*/ 3100264 w 7472601"/>
              <a:gd name="connsiteY477" fmla="*/ 4579845 h 6858000"/>
              <a:gd name="connsiteX478" fmla="*/ 2183576 w 7472601"/>
              <a:gd name="connsiteY478" fmla="*/ 4227150 h 6858000"/>
              <a:gd name="connsiteX479" fmla="*/ 2151029 w 7472601"/>
              <a:gd name="connsiteY479" fmla="*/ 4146947 h 6858000"/>
              <a:gd name="connsiteX480" fmla="*/ 3563434 w 7472601"/>
              <a:gd name="connsiteY480" fmla="*/ 4469115 h 6858000"/>
              <a:gd name="connsiteX481" fmla="*/ 3177952 w 7472601"/>
              <a:gd name="connsiteY481" fmla="*/ 3657386 h 6858000"/>
              <a:gd name="connsiteX482" fmla="*/ 3189263 w 7472601"/>
              <a:gd name="connsiteY482" fmla="*/ 3625726 h 6858000"/>
              <a:gd name="connsiteX483" fmla="*/ 3560912 w 7472601"/>
              <a:gd name="connsiteY483" fmla="*/ 4079863 h 6858000"/>
              <a:gd name="connsiteX484" fmla="*/ 3626636 w 7472601"/>
              <a:gd name="connsiteY484" fmla="*/ 4512230 h 6858000"/>
              <a:gd name="connsiteX485" fmla="*/ 3653088 w 7472601"/>
              <a:gd name="connsiteY485" fmla="*/ 4521417 h 6858000"/>
              <a:gd name="connsiteX486" fmla="*/ 3988128 w 7472601"/>
              <a:gd name="connsiteY486" fmla="*/ 4817267 h 6858000"/>
              <a:gd name="connsiteX487" fmla="*/ 4830582 w 7472601"/>
              <a:gd name="connsiteY487" fmla="*/ 4676000 h 6858000"/>
              <a:gd name="connsiteX488" fmla="*/ 4830100 w 7472601"/>
              <a:gd name="connsiteY488" fmla="*/ 4675554 h 6858000"/>
              <a:gd name="connsiteX489" fmla="*/ 4036318 w 7472601"/>
              <a:gd name="connsiteY489" fmla="*/ 4147013 h 6858000"/>
              <a:gd name="connsiteX490" fmla="*/ 3432098 w 7472601"/>
              <a:gd name="connsiteY490" fmla="*/ 3537312 h 6858000"/>
              <a:gd name="connsiteX491" fmla="*/ 3446761 w 7472601"/>
              <a:gd name="connsiteY491" fmla="*/ 3461278 h 6858000"/>
              <a:gd name="connsiteX492" fmla="*/ 4419733 w 7472601"/>
              <a:gd name="connsiteY492" fmla="*/ 3963555 h 6858000"/>
              <a:gd name="connsiteX493" fmla="*/ 4781371 w 7472601"/>
              <a:gd name="connsiteY493" fmla="*/ 4458604 h 6858000"/>
              <a:gd name="connsiteX494" fmla="*/ 4780440 w 7472601"/>
              <a:gd name="connsiteY494" fmla="*/ 4470290 h 6858000"/>
              <a:gd name="connsiteX495" fmla="*/ 4898954 w 7472601"/>
              <a:gd name="connsiteY495" fmla="*/ 4662092 h 6858000"/>
              <a:gd name="connsiteX496" fmla="*/ 4900699 w 7472601"/>
              <a:gd name="connsiteY496" fmla="*/ 4670867 h 6858000"/>
              <a:gd name="connsiteX497" fmla="*/ 5714511 w 7472601"/>
              <a:gd name="connsiteY497" fmla="*/ 4663483 h 6858000"/>
              <a:gd name="connsiteX498" fmla="*/ 5464793 w 7472601"/>
              <a:gd name="connsiteY498" fmla="*/ 4393556 h 6858000"/>
              <a:gd name="connsiteX499" fmla="*/ 5461897 w 7472601"/>
              <a:gd name="connsiteY499" fmla="*/ 4390879 h 6858000"/>
              <a:gd name="connsiteX500" fmla="*/ 4294126 w 7472601"/>
              <a:gd name="connsiteY500" fmla="*/ 3303048 h 6858000"/>
              <a:gd name="connsiteX501" fmla="*/ 4305321 w 7472601"/>
              <a:gd name="connsiteY501" fmla="*/ 3256953 h 6858000"/>
              <a:gd name="connsiteX502" fmla="*/ 4949299 w 7472601"/>
              <a:gd name="connsiteY502" fmla="*/ 3766336 h 6858000"/>
              <a:gd name="connsiteX503" fmla="*/ 5291452 w 7472601"/>
              <a:gd name="connsiteY503" fmla="*/ 4076801 h 6858000"/>
              <a:gd name="connsiteX504" fmla="*/ 5434998 w 7472601"/>
              <a:gd name="connsiteY504" fmla="*/ 4254100 h 6858000"/>
              <a:gd name="connsiteX505" fmla="*/ 5351015 w 7472601"/>
              <a:gd name="connsiteY505" fmla="*/ 3760989 h 6858000"/>
              <a:gd name="connsiteX506" fmla="*/ 5413780 w 7472601"/>
              <a:gd name="connsiteY506" fmla="*/ 2966265 h 6858000"/>
              <a:gd name="connsiteX507" fmla="*/ 5425627 w 7472601"/>
              <a:gd name="connsiteY507" fmla="*/ 2954192 h 6858000"/>
              <a:gd name="connsiteX508" fmla="*/ 6604735 w 7472601"/>
              <a:gd name="connsiteY508" fmla="*/ 2041381 h 6858000"/>
              <a:gd name="connsiteX509" fmla="*/ 7204487 w 7472601"/>
              <a:gd name="connsiteY509" fmla="*/ 2742112 h 6858000"/>
              <a:gd name="connsiteX510" fmla="*/ 7131592 w 7472601"/>
              <a:gd name="connsiteY510" fmla="*/ 2672096 h 6858000"/>
              <a:gd name="connsiteX511" fmla="*/ 6996344 w 7472601"/>
              <a:gd name="connsiteY511" fmla="*/ 2518310 h 6858000"/>
              <a:gd name="connsiteX512" fmla="*/ 6735495 w 7472601"/>
              <a:gd name="connsiteY512" fmla="*/ 2196890 h 6858000"/>
              <a:gd name="connsiteX513" fmla="*/ 6721901 w 7472601"/>
              <a:gd name="connsiteY513" fmla="*/ 2179274 h 6858000"/>
              <a:gd name="connsiteX514" fmla="*/ 6604735 w 7472601"/>
              <a:gd name="connsiteY514" fmla="*/ 2041381 h 6858000"/>
              <a:gd name="connsiteX515" fmla="*/ 6591670 w 7472601"/>
              <a:gd name="connsiteY515" fmla="*/ 1988277 h 6858000"/>
              <a:gd name="connsiteX516" fmla="*/ 6747349 w 7472601"/>
              <a:gd name="connsiteY516" fmla="*/ 2160069 h 6858000"/>
              <a:gd name="connsiteX517" fmla="*/ 6760943 w 7472601"/>
              <a:gd name="connsiteY517" fmla="*/ 2177686 h 6858000"/>
              <a:gd name="connsiteX518" fmla="*/ 7021065 w 7472601"/>
              <a:gd name="connsiteY518" fmla="*/ 2498102 h 6858000"/>
              <a:gd name="connsiteX519" fmla="*/ 7155223 w 7472601"/>
              <a:gd name="connsiteY519" fmla="*/ 2650386 h 6858000"/>
              <a:gd name="connsiteX520" fmla="*/ 7203167 w 7472601"/>
              <a:gd name="connsiteY520" fmla="*/ 2697288 h 6858000"/>
              <a:gd name="connsiteX521" fmla="*/ 6937703 w 7472601"/>
              <a:gd name="connsiteY521" fmla="*/ 2321981 h 6858000"/>
              <a:gd name="connsiteX522" fmla="*/ 6591670 w 7472601"/>
              <a:gd name="connsiteY522" fmla="*/ 1988277 h 6858000"/>
              <a:gd name="connsiteX523" fmla="*/ 5798671 w 7472601"/>
              <a:gd name="connsiteY523" fmla="*/ 1981601 h 6858000"/>
              <a:gd name="connsiteX524" fmla="*/ 5754709 w 7472601"/>
              <a:gd name="connsiteY524" fmla="*/ 2071454 h 6858000"/>
              <a:gd name="connsiteX525" fmla="*/ 5763044 w 7472601"/>
              <a:gd name="connsiteY525" fmla="*/ 2842206 h 6858000"/>
              <a:gd name="connsiteX526" fmla="*/ 5764974 w 7472601"/>
              <a:gd name="connsiteY526" fmla="*/ 2799609 h 6858000"/>
              <a:gd name="connsiteX527" fmla="*/ 5767665 w 7472601"/>
              <a:gd name="connsiteY527" fmla="*/ 2666409 h 6858000"/>
              <a:gd name="connsiteX528" fmla="*/ 5763055 w 7472601"/>
              <a:gd name="connsiteY528" fmla="*/ 2579705 h 6858000"/>
              <a:gd name="connsiteX529" fmla="*/ 5758079 w 7472601"/>
              <a:gd name="connsiteY529" fmla="*/ 2492508 h 6858000"/>
              <a:gd name="connsiteX530" fmla="*/ 5779325 w 7472601"/>
              <a:gd name="connsiteY530" fmla="*/ 2197069 h 6858000"/>
              <a:gd name="connsiteX531" fmla="*/ 5798671 w 7472601"/>
              <a:gd name="connsiteY531" fmla="*/ 1981601 h 6858000"/>
              <a:gd name="connsiteX532" fmla="*/ 5829202 w 7472601"/>
              <a:gd name="connsiteY532" fmla="*/ 1971679 h 6858000"/>
              <a:gd name="connsiteX533" fmla="*/ 5809558 w 7472601"/>
              <a:gd name="connsiteY533" fmla="*/ 2198043 h 6858000"/>
              <a:gd name="connsiteX534" fmla="*/ 5788653 w 7472601"/>
              <a:gd name="connsiteY534" fmla="*/ 2489430 h 6858000"/>
              <a:gd name="connsiteX535" fmla="*/ 5793439 w 7472601"/>
              <a:gd name="connsiteY535" fmla="*/ 2575235 h 6858000"/>
              <a:gd name="connsiteX536" fmla="*/ 5796837 w 7472601"/>
              <a:gd name="connsiteY536" fmla="*/ 2637633 h 6858000"/>
              <a:gd name="connsiteX537" fmla="*/ 5818614 w 7472601"/>
              <a:gd name="connsiteY537" fmla="*/ 2473055 h 6858000"/>
              <a:gd name="connsiteX538" fmla="*/ 5829202 w 7472601"/>
              <a:gd name="connsiteY538" fmla="*/ 1971679 h 6858000"/>
              <a:gd name="connsiteX539" fmla="*/ 5911389 w 7472601"/>
              <a:gd name="connsiteY539" fmla="*/ 1898371 h 6858000"/>
              <a:gd name="connsiteX540" fmla="*/ 6237627 w 7472601"/>
              <a:gd name="connsiteY540" fmla="*/ 2231921 h 6858000"/>
              <a:gd name="connsiteX541" fmla="*/ 5911389 w 7472601"/>
              <a:gd name="connsiteY541" fmla="*/ 1898371 h 6858000"/>
              <a:gd name="connsiteX542" fmla="*/ 6944437 w 7472601"/>
              <a:gd name="connsiteY542" fmla="*/ 1575402 h 6858000"/>
              <a:gd name="connsiteX543" fmla="*/ 6304730 w 7472601"/>
              <a:gd name="connsiteY543" fmla="*/ 1766654 h 6858000"/>
              <a:gd name="connsiteX544" fmla="*/ 6944437 w 7472601"/>
              <a:gd name="connsiteY544" fmla="*/ 1575402 h 6858000"/>
              <a:gd name="connsiteX545" fmla="*/ 7019523 w 7472601"/>
              <a:gd name="connsiteY545" fmla="*/ 1519450 h 6858000"/>
              <a:gd name="connsiteX546" fmla="*/ 6298091 w 7472601"/>
              <a:gd name="connsiteY546" fmla="*/ 1737122 h 6858000"/>
              <a:gd name="connsiteX547" fmla="*/ 7019523 w 7472601"/>
              <a:gd name="connsiteY547" fmla="*/ 1519450 h 6858000"/>
              <a:gd name="connsiteX548" fmla="*/ 2399523 w 7472601"/>
              <a:gd name="connsiteY548" fmla="*/ 1428234 h 6858000"/>
              <a:gd name="connsiteX549" fmla="*/ 2224982 w 7472601"/>
              <a:gd name="connsiteY549" fmla="*/ 1826201 h 6858000"/>
              <a:gd name="connsiteX550" fmla="*/ 2096099 w 7472601"/>
              <a:gd name="connsiteY550" fmla="*/ 2345900 h 6858000"/>
              <a:gd name="connsiteX551" fmla="*/ 2283317 w 7472601"/>
              <a:gd name="connsiteY551" fmla="*/ 1796925 h 6858000"/>
              <a:gd name="connsiteX552" fmla="*/ 2399523 w 7472601"/>
              <a:gd name="connsiteY552" fmla="*/ 1428234 h 6858000"/>
              <a:gd name="connsiteX553" fmla="*/ 2448558 w 7472601"/>
              <a:gd name="connsiteY553" fmla="*/ 1373435 h 6858000"/>
              <a:gd name="connsiteX554" fmla="*/ 2312521 w 7472601"/>
              <a:gd name="connsiteY554" fmla="*/ 1806140 h 6858000"/>
              <a:gd name="connsiteX555" fmla="*/ 2127533 w 7472601"/>
              <a:gd name="connsiteY555" fmla="*/ 2348380 h 6858000"/>
              <a:gd name="connsiteX556" fmla="*/ 2358080 w 7472601"/>
              <a:gd name="connsiteY556" fmla="*/ 1866134 h 6858000"/>
              <a:gd name="connsiteX557" fmla="*/ 2407436 w 7472601"/>
              <a:gd name="connsiteY557" fmla="*/ 1651070 h 6858000"/>
              <a:gd name="connsiteX558" fmla="*/ 2448558 w 7472601"/>
              <a:gd name="connsiteY558" fmla="*/ 1373435 h 6858000"/>
              <a:gd name="connsiteX559" fmla="*/ 278707 w 7472601"/>
              <a:gd name="connsiteY559" fmla="*/ 1352270 h 6858000"/>
              <a:gd name="connsiteX560" fmla="*/ 321570 w 7472601"/>
              <a:gd name="connsiteY560" fmla="*/ 1861610 h 6858000"/>
              <a:gd name="connsiteX561" fmla="*/ 294281 w 7472601"/>
              <a:gd name="connsiteY561" fmla="*/ 1440658 h 6858000"/>
              <a:gd name="connsiteX562" fmla="*/ 278707 w 7472601"/>
              <a:gd name="connsiteY562" fmla="*/ 1352270 h 6858000"/>
              <a:gd name="connsiteX563" fmla="*/ 1423821 w 7472601"/>
              <a:gd name="connsiteY563" fmla="*/ 1351958 h 6858000"/>
              <a:gd name="connsiteX564" fmla="*/ 1638521 w 7472601"/>
              <a:gd name="connsiteY564" fmla="*/ 1908470 h 6858000"/>
              <a:gd name="connsiteX565" fmla="*/ 1754199 w 7472601"/>
              <a:gd name="connsiteY565" fmla="*/ 2149284 h 6858000"/>
              <a:gd name="connsiteX566" fmla="*/ 1908359 w 7472601"/>
              <a:gd name="connsiteY566" fmla="*/ 2364988 h 6858000"/>
              <a:gd name="connsiteX567" fmla="*/ 1647661 w 7472601"/>
              <a:gd name="connsiteY567" fmla="*/ 1825945 h 6858000"/>
              <a:gd name="connsiteX568" fmla="*/ 1423821 w 7472601"/>
              <a:gd name="connsiteY568" fmla="*/ 1351958 h 6858000"/>
              <a:gd name="connsiteX569" fmla="*/ 1431890 w 7472601"/>
              <a:gd name="connsiteY569" fmla="*/ 1306475 h 6858000"/>
              <a:gd name="connsiteX570" fmla="*/ 1507597 w 7472601"/>
              <a:gd name="connsiteY570" fmla="*/ 1446132 h 6858000"/>
              <a:gd name="connsiteX571" fmla="*/ 1674586 w 7472601"/>
              <a:gd name="connsiteY571" fmla="*/ 1813832 h 6858000"/>
              <a:gd name="connsiteX572" fmla="*/ 1815950 w 7472601"/>
              <a:gd name="connsiteY572" fmla="*/ 2128564 h 6858000"/>
              <a:gd name="connsiteX573" fmla="*/ 1984242 w 7472601"/>
              <a:gd name="connsiteY573" fmla="*/ 2430829 h 6858000"/>
              <a:gd name="connsiteX574" fmla="*/ 2014023 w 7472601"/>
              <a:gd name="connsiteY574" fmla="*/ 2450995 h 6858000"/>
              <a:gd name="connsiteX575" fmla="*/ 1747337 w 7472601"/>
              <a:gd name="connsiteY575" fmla="*/ 1855264 h 6858000"/>
              <a:gd name="connsiteX576" fmla="*/ 1533749 w 7472601"/>
              <a:gd name="connsiteY576" fmla="*/ 1478656 h 6858000"/>
              <a:gd name="connsiteX577" fmla="*/ 1431890 w 7472601"/>
              <a:gd name="connsiteY577" fmla="*/ 1306475 h 6858000"/>
              <a:gd name="connsiteX578" fmla="*/ 5052692 w 7472601"/>
              <a:gd name="connsiteY578" fmla="*/ 1292994 h 6858000"/>
              <a:gd name="connsiteX579" fmla="*/ 5200661 w 7472601"/>
              <a:gd name="connsiteY579" fmla="*/ 1635186 h 6858000"/>
              <a:gd name="connsiteX580" fmla="*/ 5297138 w 7472601"/>
              <a:gd name="connsiteY580" fmla="*/ 1906351 h 6858000"/>
              <a:gd name="connsiteX581" fmla="*/ 5052692 w 7472601"/>
              <a:gd name="connsiteY581" fmla="*/ 1292994 h 6858000"/>
              <a:gd name="connsiteX582" fmla="*/ 5009948 w 7472601"/>
              <a:gd name="connsiteY582" fmla="*/ 1273619 h 6858000"/>
              <a:gd name="connsiteX583" fmla="*/ 5121777 w 7472601"/>
              <a:gd name="connsiteY583" fmla="*/ 1654213 h 6858000"/>
              <a:gd name="connsiteX584" fmla="*/ 5293545 w 7472601"/>
              <a:gd name="connsiteY584" fmla="*/ 2072247 h 6858000"/>
              <a:gd name="connsiteX585" fmla="*/ 5294042 w 7472601"/>
              <a:gd name="connsiteY585" fmla="*/ 2065019 h 6858000"/>
              <a:gd name="connsiteX586" fmla="*/ 5171936 w 7472601"/>
              <a:gd name="connsiteY586" fmla="*/ 1647613 h 6858000"/>
              <a:gd name="connsiteX587" fmla="*/ 5009948 w 7472601"/>
              <a:gd name="connsiteY587" fmla="*/ 1273619 h 6858000"/>
              <a:gd name="connsiteX588" fmla="*/ 655236 w 7472601"/>
              <a:gd name="connsiteY588" fmla="*/ 1268632 h 6858000"/>
              <a:gd name="connsiteX589" fmla="*/ 839521 w 7472601"/>
              <a:gd name="connsiteY589" fmla="*/ 1685315 h 6858000"/>
              <a:gd name="connsiteX590" fmla="*/ 1109416 w 7472601"/>
              <a:gd name="connsiteY590" fmla="*/ 2061663 h 6858000"/>
              <a:gd name="connsiteX591" fmla="*/ 1298300 w 7472601"/>
              <a:gd name="connsiteY591" fmla="*/ 2247742 h 6858000"/>
              <a:gd name="connsiteX592" fmla="*/ 1125871 w 7472601"/>
              <a:gd name="connsiteY592" fmla="*/ 1989513 h 6858000"/>
              <a:gd name="connsiteX593" fmla="*/ 981574 w 7472601"/>
              <a:gd name="connsiteY593" fmla="*/ 1783157 h 6858000"/>
              <a:gd name="connsiteX594" fmla="*/ 922198 w 7472601"/>
              <a:gd name="connsiteY594" fmla="*/ 1677437 h 6858000"/>
              <a:gd name="connsiteX595" fmla="*/ 869293 w 7472601"/>
              <a:gd name="connsiteY595" fmla="*/ 1583214 h 6858000"/>
              <a:gd name="connsiteX596" fmla="*/ 751431 w 7472601"/>
              <a:gd name="connsiteY596" fmla="*/ 1405731 h 6858000"/>
              <a:gd name="connsiteX597" fmla="*/ 655236 w 7472601"/>
              <a:gd name="connsiteY597" fmla="*/ 1268632 h 6858000"/>
              <a:gd name="connsiteX598" fmla="*/ 6516292 w 7472601"/>
              <a:gd name="connsiteY598" fmla="*/ 1263064 h 6858000"/>
              <a:gd name="connsiteX599" fmla="*/ 5736320 w 7472601"/>
              <a:gd name="connsiteY599" fmla="*/ 1501803 h 6858000"/>
              <a:gd name="connsiteX600" fmla="*/ 6516292 w 7472601"/>
              <a:gd name="connsiteY600" fmla="*/ 1263064 h 6858000"/>
              <a:gd name="connsiteX601" fmla="*/ 291466 w 7472601"/>
              <a:gd name="connsiteY601" fmla="*/ 1250369 h 6858000"/>
              <a:gd name="connsiteX602" fmla="*/ 323180 w 7472601"/>
              <a:gd name="connsiteY602" fmla="*/ 1435283 h 6858000"/>
              <a:gd name="connsiteX603" fmla="*/ 349381 w 7472601"/>
              <a:gd name="connsiteY603" fmla="*/ 1875041 h 6858000"/>
              <a:gd name="connsiteX604" fmla="*/ 374363 w 7472601"/>
              <a:gd name="connsiteY604" fmla="*/ 1506494 h 6858000"/>
              <a:gd name="connsiteX605" fmla="*/ 302168 w 7472601"/>
              <a:gd name="connsiteY605" fmla="*/ 1274495 h 6858000"/>
              <a:gd name="connsiteX606" fmla="*/ 291466 w 7472601"/>
              <a:gd name="connsiteY606" fmla="*/ 1250369 h 6858000"/>
              <a:gd name="connsiteX607" fmla="*/ 678222 w 7472601"/>
              <a:gd name="connsiteY607" fmla="*/ 1248670 h 6858000"/>
              <a:gd name="connsiteX608" fmla="*/ 775536 w 7472601"/>
              <a:gd name="connsiteY608" fmla="*/ 1388015 h 6858000"/>
              <a:gd name="connsiteX609" fmla="*/ 894529 w 7472601"/>
              <a:gd name="connsiteY609" fmla="*/ 1567739 h 6858000"/>
              <a:gd name="connsiteX610" fmla="*/ 948000 w 7472601"/>
              <a:gd name="connsiteY610" fmla="*/ 1663088 h 6858000"/>
              <a:gd name="connsiteX611" fmla="*/ 1006812 w 7472601"/>
              <a:gd name="connsiteY611" fmla="*/ 1767683 h 6858000"/>
              <a:gd name="connsiteX612" fmla="*/ 1149133 w 7472601"/>
              <a:gd name="connsiteY612" fmla="*/ 1971513 h 6858000"/>
              <a:gd name="connsiteX613" fmla="*/ 1333952 w 7472601"/>
              <a:gd name="connsiteY613" fmla="*/ 2251620 h 6858000"/>
              <a:gd name="connsiteX614" fmla="*/ 1337329 w 7472601"/>
              <a:gd name="connsiteY614" fmla="*/ 2258350 h 6858000"/>
              <a:gd name="connsiteX615" fmla="*/ 1014726 w 7472601"/>
              <a:gd name="connsiteY615" fmla="*/ 1615556 h 6858000"/>
              <a:gd name="connsiteX616" fmla="*/ 678222 w 7472601"/>
              <a:gd name="connsiteY616" fmla="*/ 1248670 h 6858000"/>
              <a:gd name="connsiteX617" fmla="*/ 6691602 w 7472601"/>
              <a:gd name="connsiteY617" fmla="*/ 1140573 h 6858000"/>
              <a:gd name="connsiteX618" fmla="*/ 6571100 w 7472601"/>
              <a:gd name="connsiteY618" fmla="*/ 1183662 h 6858000"/>
              <a:gd name="connsiteX619" fmla="*/ 6241687 w 7472601"/>
              <a:gd name="connsiteY619" fmla="*/ 1257600 h 6858000"/>
              <a:gd name="connsiteX620" fmla="*/ 5693009 w 7472601"/>
              <a:gd name="connsiteY620" fmla="*/ 1478256 h 6858000"/>
              <a:gd name="connsiteX621" fmla="*/ 6548420 w 7472601"/>
              <a:gd name="connsiteY621" fmla="*/ 1214599 h 6858000"/>
              <a:gd name="connsiteX622" fmla="*/ 6605473 w 7472601"/>
              <a:gd name="connsiteY622" fmla="*/ 1184686 h 6858000"/>
              <a:gd name="connsiteX623" fmla="*/ 6691602 w 7472601"/>
              <a:gd name="connsiteY623" fmla="*/ 1140573 h 6858000"/>
              <a:gd name="connsiteX624" fmla="*/ 4002475 w 7472601"/>
              <a:gd name="connsiteY624" fmla="*/ 1037802 h 6858000"/>
              <a:gd name="connsiteX625" fmla="*/ 4000324 w 7472601"/>
              <a:gd name="connsiteY625" fmla="*/ 1039362 h 6858000"/>
              <a:gd name="connsiteX626" fmla="*/ 4002862 w 7472601"/>
              <a:gd name="connsiteY626" fmla="*/ 1042866 h 6858000"/>
              <a:gd name="connsiteX627" fmla="*/ 4002475 w 7472601"/>
              <a:gd name="connsiteY627" fmla="*/ 1037802 h 6858000"/>
              <a:gd name="connsiteX628" fmla="*/ 506322 w 7472601"/>
              <a:gd name="connsiteY628" fmla="*/ 1020997 h 6858000"/>
              <a:gd name="connsiteX629" fmla="*/ 533068 w 7472601"/>
              <a:gd name="connsiteY629" fmla="*/ 1029409 h 6858000"/>
              <a:gd name="connsiteX630" fmla="*/ 1232525 w 7472601"/>
              <a:gd name="connsiteY630" fmla="*/ 1804675 h 6858000"/>
              <a:gd name="connsiteX631" fmla="*/ 1388858 w 7472601"/>
              <a:gd name="connsiteY631" fmla="*/ 2368011 h 6858000"/>
              <a:gd name="connsiteX632" fmla="*/ 1384098 w 7472601"/>
              <a:gd name="connsiteY632" fmla="*/ 2378125 h 6858000"/>
              <a:gd name="connsiteX633" fmla="*/ 1425393 w 7472601"/>
              <a:gd name="connsiteY633" fmla="*/ 2589124 h 6858000"/>
              <a:gd name="connsiteX634" fmla="*/ 1424001 w 7472601"/>
              <a:gd name="connsiteY634" fmla="*/ 2597541 h 6858000"/>
              <a:gd name="connsiteX635" fmla="*/ 2152729 w 7472601"/>
              <a:gd name="connsiteY635" fmla="*/ 2864487 h 6858000"/>
              <a:gd name="connsiteX636" fmla="*/ 2020609 w 7472601"/>
              <a:gd name="connsiteY636" fmla="*/ 2539671 h 6858000"/>
              <a:gd name="connsiteX637" fmla="*/ 2018920 w 7472601"/>
              <a:gd name="connsiteY637" fmla="*/ 2536309 h 6858000"/>
              <a:gd name="connsiteX638" fmla="*/ 1342441 w 7472601"/>
              <a:gd name="connsiteY638" fmla="*/ 1173017 h 6858000"/>
              <a:gd name="connsiteX639" fmla="*/ 1367925 w 7472601"/>
              <a:gd name="connsiteY639" fmla="*/ 1135648 h 6858000"/>
              <a:gd name="connsiteX640" fmla="*/ 1771401 w 7472601"/>
              <a:gd name="connsiteY640" fmla="*/ 1806673 h 6858000"/>
              <a:gd name="connsiteX641" fmla="*/ 1972385 w 7472601"/>
              <a:gd name="connsiteY641" fmla="*/ 2198735 h 6858000"/>
              <a:gd name="connsiteX642" fmla="*/ 2040892 w 7472601"/>
              <a:gd name="connsiteY642" fmla="*/ 2405205 h 6858000"/>
              <a:gd name="connsiteX643" fmla="*/ 2131689 w 7472601"/>
              <a:gd name="connsiteY643" fmla="*/ 1936926 h 6858000"/>
              <a:gd name="connsiteX644" fmla="*/ 2454820 w 7472601"/>
              <a:gd name="connsiteY644" fmla="*/ 1248808 h 6858000"/>
              <a:gd name="connsiteX645" fmla="*/ 2492512 w 7472601"/>
              <a:gd name="connsiteY645" fmla="*/ 1302920 h 6858000"/>
              <a:gd name="connsiteX646" fmla="*/ 2081216 w 7472601"/>
              <a:gd name="connsiteY646" fmla="*/ 2527513 h 6858000"/>
              <a:gd name="connsiteX647" fmla="*/ 2081211 w 7472601"/>
              <a:gd name="connsiteY647" fmla="*/ 2528916 h 6858000"/>
              <a:gd name="connsiteX648" fmla="*/ 2199067 w 7472601"/>
              <a:gd name="connsiteY648" fmla="*/ 2884061 h 6858000"/>
              <a:gd name="connsiteX649" fmla="*/ 3192586 w 7472601"/>
              <a:gd name="connsiteY649" fmla="*/ 3411496 h 6858000"/>
              <a:gd name="connsiteX650" fmla="*/ 3182620 w 7472601"/>
              <a:gd name="connsiteY650" fmla="*/ 3483279 h 6858000"/>
              <a:gd name="connsiteX651" fmla="*/ 2435119 w 7472601"/>
              <a:gd name="connsiteY651" fmla="*/ 3080173 h 6858000"/>
              <a:gd name="connsiteX652" fmla="*/ 2410152 w 7472601"/>
              <a:gd name="connsiteY652" fmla="*/ 3063751 h 6858000"/>
              <a:gd name="connsiteX653" fmla="*/ 2408099 w 7472601"/>
              <a:gd name="connsiteY653" fmla="*/ 3064403 h 6858000"/>
              <a:gd name="connsiteX654" fmla="*/ 2407218 w 7472601"/>
              <a:gd name="connsiteY654" fmla="*/ 3070324 h 6858000"/>
              <a:gd name="connsiteX655" fmla="*/ 2380138 w 7472601"/>
              <a:gd name="connsiteY655" fmla="*/ 3099341 h 6858000"/>
              <a:gd name="connsiteX656" fmla="*/ 1765923 w 7472601"/>
              <a:gd name="connsiteY656" fmla="*/ 3581043 h 6858000"/>
              <a:gd name="connsiteX657" fmla="*/ 1702258 w 7472601"/>
              <a:gd name="connsiteY657" fmla="*/ 3612286 h 6858000"/>
              <a:gd name="connsiteX658" fmla="*/ 1538370 w 7472601"/>
              <a:gd name="connsiteY658" fmla="*/ 3811804 h 6858000"/>
              <a:gd name="connsiteX659" fmla="*/ 542867 w 7472601"/>
              <a:gd name="connsiteY659" fmla="*/ 4944092 h 6858000"/>
              <a:gd name="connsiteX660" fmla="*/ 515800 w 7472601"/>
              <a:gd name="connsiteY660" fmla="*/ 4862180 h 6858000"/>
              <a:gd name="connsiteX661" fmla="*/ 909145 w 7472601"/>
              <a:gd name="connsiteY661" fmla="*/ 4199225 h 6858000"/>
              <a:gd name="connsiteX662" fmla="*/ 1214067 w 7472601"/>
              <a:gd name="connsiteY662" fmla="*/ 3908561 h 6858000"/>
              <a:gd name="connsiteX663" fmla="*/ 640967 w 7472601"/>
              <a:gd name="connsiteY663" fmla="*/ 4105601 h 6858000"/>
              <a:gd name="connsiteX664" fmla="*/ 112563 w 7472601"/>
              <a:gd name="connsiteY664" fmla="*/ 4396952 h 6858000"/>
              <a:gd name="connsiteX665" fmla="*/ 0 w 7472601"/>
              <a:gd name="connsiteY665" fmla="*/ 4466006 h 6858000"/>
              <a:gd name="connsiteX666" fmla="*/ 0 w 7472601"/>
              <a:gd name="connsiteY666" fmla="*/ 4233763 h 6858000"/>
              <a:gd name="connsiteX667" fmla="*/ 36881 w 7472601"/>
              <a:gd name="connsiteY667" fmla="*/ 4200118 h 6858000"/>
              <a:gd name="connsiteX668" fmla="*/ 910534 w 7472601"/>
              <a:gd name="connsiteY668" fmla="*/ 3629753 h 6858000"/>
              <a:gd name="connsiteX669" fmla="*/ 1578717 w 7472601"/>
              <a:gd name="connsiteY669" fmla="*/ 3575982 h 6858000"/>
              <a:gd name="connsiteX670" fmla="*/ 2338780 w 7472601"/>
              <a:gd name="connsiteY670" fmla="*/ 3033725 h 6858000"/>
              <a:gd name="connsiteX671" fmla="*/ 1807991 w 7472601"/>
              <a:gd name="connsiteY671" fmla="*/ 2807184 h 6858000"/>
              <a:gd name="connsiteX672" fmla="*/ 1416358 w 7472601"/>
              <a:gd name="connsiteY672" fmla="*/ 3112571 h 6858000"/>
              <a:gd name="connsiteX673" fmla="*/ 939066 w 7472601"/>
              <a:gd name="connsiteY673" fmla="*/ 3378798 h 6858000"/>
              <a:gd name="connsiteX674" fmla="*/ 115099 w 7472601"/>
              <a:gd name="connsiteY674" fmla="*/ 3607650 h 6858000"/>
              <a:gd name="connsiteX675" fmla="*/ 97284 w 7472601"/>
              <a:gd name="connsiteY675" fmla="*/ 3520393 h 6858000"/>
              <a:gd name="connsiteX676" fmla="*/ 922050 w 7472601"/>
              <a:gd name="connsiteY676" fmla="*/ 3074867 h 6858000"/>
              <a:gd name="connsiteX677" fmla="*/ 1405265 w 7472601"/>
              <a:gd name="connsiteY677" fmla="*/ 3016319 h 6858000"/>
              <a:gd name="connsiteX678" fmla="*/ 1407512 w 7472601"/>
              <a:gd name="connsiteY678" fmla="*/ 3018001 h 6858000"/>
              <a:gd name="connsiteX679" fmla="*/ 1726266 w 7472601"/>
              <a:gd name="connsiteY679" fmla="*/ 2777274 h 6858000"/>
              <a:gd name="connsiteX680" fmla="*/ 625390 w 7472601"/>
              <a:gd name="connsiteY680" fmla="*/ 2514541 h 6858000"/>
              <a:gd name="connsiteX681" fmla="*/ 619799 w 7472601"/>
              <a:gd name="connsiteY681" fmla="*/ 2527180 h 6858000"/>
              <a:gd name="connsiteX682" fmla="*/ 310030 w 7472601"/>
              <a:gd name="connsiteY682" fmla="*/ 2771818 h 6858000"/>
              <a:gd name="connsiteX683" fmla="*/ 173877 w 7472601"/>
              <a:gd name="connsiteY683" fmla="*/ 2937056 h 6858000"/>
              <a:gd name="connsiteX684" fmla="*/ 77889 w 7472601"/>
              <a:gd name="connsiteY684" fmla="*/ 3138440 h 6858000"/>
              <a:gd name="connsiteX685" fmla="*/ 0 w 7472601"/>
              <a:gd name="connsiteY685" fmla="*/ 3271395 h 6858000"/>
              <a:gd name="connsiteX686" fmla="*/ 0 w 7472601"/>
              <a:gd name="connsiteY686" fmla="*/ 3153002 h 6858000"/>
              <a:gd name="connsiteX687" fmla="*/ 2386 w 7472601"/>
              <a:gd name="connsiteY687" fmla="*/ 3149203 h 6858000"/>
              <a:gd name="connsiteX688" fmla="*/ 89753 w 7472601"/>
              <a:gd name="connsiteY688" fmla="*/ 2987702 h 6858000"/>
              <a:gd name="connsiteX689" fmla="*/ 76869 w 7472601"/>
              <a:gd name="connsiteY689" fmla="*/ 3005404 h 6858000"/>
              <a:gd name="connsiteX690" fmla="*/ 32049 w 7472601"/>
              <a:gd name="connsiteY690" fmla="*/ 3065814 h 6858000"/>
              <a:gd name="connsiteX691" fmla="*/ 0 w 7472601"/>
              <a:gd name="connsiteY691" fmla="*/ 3108744 h 6858000"/>
              <a:gd name="connsiteX692" fmla="*/ 0 w 7472601"/>
              <a:gd name="connsiteY692" fmla="*/ 3058059 h 6858000"/>
              <a:gd name="connsiteX693" fmla="*/ 7610 w 7472601"/>
              <a:gd name="connsiteY693" fmla="*/ 3047889 h 6858000"/>
              <a:gd name="connsiteX694" fmla="*/ 52419 w 7472601"/>
              <a:gd name="connsiteY694" fmla="*/ 2987479 h 6858000"/>
              <a:gd name="connsiteX695" fmla="*/ 59142 w 7472601"/>
              <a:gd name="connsiteY695" fmla="*/ 2978488 h 6858000"/>
              <a:gd name="connsiteX696" fmla="*/ 0 w 7472601"/>
              <a:gd name="connsiteY696" fmla="*/ 3015334 h 6858000"/>
              <a:gd name="connsiteX697" fmla="*/ 0 w 7472601"/>
              <a:gd name="connsiteY697" fmla="*/ 2914286 h 6858000"/>
              <a:gd name="connsiteX698" fmla="*/ 36383 w 7472601"/>
              <a:gd name="connsiteY698" fmla="*/ 2901128 h 6858000"/>
              <a:gd name="connsiteX699" fmla="*/ 156329 w 7472601"/>
              <a:gd name="connsiteY699" fmla="*/ 2840533 h 6858000"/>
              <a:gd name="connsiteX700" fmla="*/ 358355 w 7472601"/>
              <a:gd name="connsiteY700" fmla="*/ 2620471 h 6858000"/>
              <a:gd name="connsiteX701" fmla="*/ 510577 w 7472601"/>
              <a:gd name="connsiteY701" fmla="*/ 2501244 h 6858000"/>
              <a:gd name="connsiteX702" fmla="*/ 211967 w 7472601"/>
              <a:gd name="connsiteY702" fmla="*/ 2479171 h 6858000"/>
              <a:gd name="connsiteX703" fmla="*/ 0 w 7472601"/>
              <a:gd name="connsiteY703" fmla="*/ 2476398 h 6858000"/>
              <a:gd name="connsiteX704" fmla="*/ 0 w 7472601"/>
              <a:gd name="connsiteY704" fmla="*/ 2389189 h 6858000"/>
              <a:gd name="connsiteX705" fmla="*/ 103062 w 7472601"/>
              <a:gd name="connsiteY705" fmla="*/ 2389518 h 6858000"/>
              <a:gd name="connsiteX706" fmla="*/ 510734 w 7472601"/>
              <a:gd name="connsiteY706" fmla="*/ 2416201 h 6858000"/>
              <a:gd name="connsiteX707" fmla="*/ 279257 w 7472601"/>
              <a:gd name="connsiteY707" fmla="*/ 2092102 h 6858000"/>
              <a:gd name="connsiteX708" fmla="*/ 65265 w 7472601"/>
              <a:gd name="connsiteY708" fmla="*/ 2006049 h 6858000"/>
              <a:gd name="connsiteX709" fmla="*/ 0 w 7472601"/>
              <a:gd name="connsiteY709" fmla="*/ 1982532 h 6858000"/>
              <a:gd name="connsiteX710" fmla="*/ 0 w 7472601"/>
              <a:gd name="connsiteY710" fmla="*/ 1912789 h 6858000"/>
              <a:gd name="connsiteX711" fmla="*/ 97460 w 7472601"/>
              <a:gd name="connsiteY711" fmla="*/ 1953725 h 6858000"/>
              <a:gd name="connsiteX712" fmla="*/ 221272 w 7472601"/>
              <a:gd name="connsiteY712" fmla="*/ 1980766 h 6858000"/>
              <a:gd name="connsiteX713" fmla="*/ 116765 w 7472601"/>
              <a:gd name="connsiteY713" fmla="*/ 1911033 h 6858000"/>
              <a:gd name="connsiteX714" fmla="*/ 16405 w 7472601"/>
              <a:gd name="connsiteY714" fmla="*/ 1803412 h 6858000"/>
              <a:gd name="connsiteX715" fmla="*/ 0 w 7472601"/>
              <a:gd name="connsiteY715" fmla="*/ 1784777 h 6858000"/>
              <a:gd name="connsiteX716" fmla="*/ 0 w 7472601"/>
              <a:gd name="connsiteY716" fmla="*/ 1740082 h 6858000"/>
              <a:gd name="connsiteX717" fmla="*/ 39394 w 7472601"/>
              <a:gd name="connsiteY717" fmla="*/ 1784856 h 6858000"/>
              <a:gd name="connsiteX718" fmla="*/ 135813 w 7472601"/>
              <a:gd name="connsiteY718" fmla="*/ 1888838 h 6858000"/>
              <a:gd name="connsiteX719" fmla="*/ 242575 w 7472601"/>
              <a:gd name="connsiteY719" fmla="*/ 1958841 h 6858000"/>
              <a:gd name="connsiteX720" fmla="*/ 82197 w 7472601"/>
              <a:gd name="connsiteY720" fmla="*/ 1754826 h 6858000"/>
              <a:gd name="connsiteX721" fmla="*/ 0 w 7472601"/>
              <a:gd name="connsiteY721" fmla="*/ 1679650 h 6858000"/>
              <a:gd name="connsiteX722" fmla="*/ 0 w 7472601"/>
              <a:gd name="connsiteY722" fmla="*/ 1602463 h 6858000"/>
              <a:gd name="connsiteX723" fmla="*/ 84689 w 7472601"/>
              <a:gd name="connsiteY723" fmla="*/ 1677442 h 6858000"/>
              <a:gd name="connsiteX724" fmla="*/ 298437 w 7472601"/>
              <a:gd name="connsiteY724" fmla="*/ 1968019 h 6858000"/>
              <a:gd name="connsiteX725" fmla="*/ 227269 w 7472601"/>
              <a:gd name="connsiteY725" fmla="*/ 1114064 h 6858000"/>
              <a:gd name="connsiteX726" fmla="*/ 248003 w 7472601"/>
              <a:gd name="connsiteY726" fmla="*/ 1089613 h 6858000"/>
              <a:gd name="connsiteX727" fmla="*/ 427020 w 7472601"/>
              <a:gd name="connsiteY727" fmla="*/ 1619803 h 6858000"/>
              <a:gd name="connsiteX728" fmla="*/ 340345 w 7472601"/>
              <a:gd name="connsiteY728" fmla="*/ 2027739 h 6858000"/>
              <a:gd name="connsiteX729" fmla="*/ 360865 w 7472601"/>
              <a:gd name="connsiteY729" fmla="*/ 2044827 h 6858000"/>
              <a:gd name="connsiteX730" fmla="*/ 560414 w 7472601"/>
              <a:gd name="connsiteY730" fmla="*/ 2421457 h 6858000"/>
              <a:gd name="connsiteX731" fmla="*/ 1359703 w 7472601"/>
              <a:gd name="connsiteY731" fmla="*/ 2578554 h 6858000"/>
              <a:gd name="connsiteX732" fmla="*/ 1359422 w 7472601"/>
              <a:gd name="connsiteY732" fmla="*/ 2577994 h 6858000"/>
              <a:gd name="connsiteX733" fmla="*/ 828701 w 7472601"/>
              <a:gd name="connsiteY733" fmla="*/ 1839520 h 6858000"/>
              <a:gd name="connsiteX734" fmla="*/ 494427 w 7472601"/>
              <a:gd name="connsiteY734" fmla="*/ 1092333 h 6858000"/>
              <a:gd name="connsiteX735" fmla="*/ 506322 w 7472601"/>
              <a:gd name="connsiteY735" fmla="*/ 1020997 h 6858000"/>
              <a:gd name="connsiteX736" fmla="*/ 4570198 w 7472601"/>
              <a:gd name="connsiteY736" fmla="*/ 978081 h 6858000"/>
              <a:gd name="connsiteX737" fmla="*/ 4523691 w 7472601"/>
              <a:gd name="connsiteY737" fmla="*/ 1127776 h 6858000"/>
              <a:gd name="connsiteX738" fmla="*/ 4509875 w 7472601"/>
              <a:gd name="connsiteY738" fmla="*/ 1167552 h 6858000"/>
              <a:gd name="connsiteX739" fmla="*/ 4478168 w 7472601"/>
              <a:gd name="connsiteY739" fmla="*/ 1260735 h 6858000"/>
              <a:gd name="connsiteX740" fmla="*/ 4409309 w 7472601"/>
              <a:gd name="connsiteY740" fmla="*/ 1666996 h 6858000"/>
              <a:gd name="connsiteX741" fmla="*/ 4370031 w 7472601"/>
              <a:gd name="connsiteY741" fmla="*/ 1955666 h 6858000"/>
              <a:gd name="connsiteX742" fmla="*/ 4570198 w 7472601"/>
              <a:gd name="connsiteY742" fmla="*/ 978081 h 6858000"/>
              <a:gd name="connsiteX743" fmla="*/ 4557898 w 7472601"/>
              <a:gd name="connsiteY743" fmla="*/ 900011 h 6858000"/>
              <a:gd name="connsiteX744" fmla="*/ 4344840 w 7472601"/>
              <a:gd name="connsiteY744" fmla="*/ 1922038 h 6858000"/>
              <a:gd name="connsiteX745" fmla="*/ 4378710 w 7472601"/>
              <a:gd name="connsiteY745" fmla="*/ 1665516 h 6858000"/>
              <a:gd name="connsiteX746" fmla="*/ 4448798 w 7472601"/>
              <a:gd name="connsiteY746" fmla="*/ 1253024 h 6858000"/>
              <a:gd name="connsiteX747" fmla="*/ 4480315 w 7472601"/>
              <a:gd name="connsiteY747" fmla="*/ 1158454 h 6858000"/>
              <a:gd name="connsiteX748" fmla="*/ 4494133 w 7472601"/>
              <a:gd name="connsiteY748" fmla="*/ 1118676 h 6858000"/>
              <a:gd name="connsiteX749" fmla="*/ 4557898 w 7472601"/>
              <a:gd name="connsiteY749" fmla="*/ 900011 h 6858000"/>
              <a:gd name="connsiteX750" fmla="*/ 5870151 w 7472601"/>
              <a:gd name="connsiteY750" fmla="*/ 898890 h 6858000"/>
              <a:gd name="connsiteX751" fmla="*/ 5861335 w 7472601"/>
              <a:gd name="connsiteY751" fmla="*/ 899177 h 6858000"/>
              <a:gd name="connsiteX752" fmla="*/ 5843702 w 7472601"/>
              <a:gd name="connsiteY752" fmla="*/ 899748 h 6858000"/>
              <a:gd name="connsiteX753" fmla="*/ 5651107 w 7472601"/>
              <a:gd name="connsiteY753" fmla="*/ 920306 h 6858000"/>
              <a:gd name="connsiteX754" fmla="*/ 5459407 w 7472601"/>
              <a:gd name="connsiteY754" fmla="*/ 940975 h 6858000"/>
              <a:gd name="connsiteX755" fmla="*/ 5374846 w 7472601"/>
              <a:gd name="connsiteY755" fmla="*/ 941988 h 6858000"/>
              <a:gd name="connsiteX756" fmla="*/ 5256105 w 7472601"/>
              <a:gd name="connsiteY756" fmla="*/ 945632 h 6858000"/>
              <a:gd name="connsiteX757" fmla="*/ 5107071 w 7472601"/>
              <a:gd name="connsiteY757" fmla="*/ 969720 h 6858000"/>
              <a:gd name="connsiteX758" fmla="*/ 4998681 w 7472601"/>
              <a:gd name="connsiteY758" fmla="*/ 988771 h 6858000"/>
              <a:gd name="connsiteX759" fmla="*/ 5870151 w 7472601"/>
              <a:gd name="connsiteY759" fmla="*/ 898890 h 6858000"/>
              <a:gd name="connsiteX760" fmla="*/ 5504425 w 7472601"/>
              <a:gd name="connsiteY760" fmla="*/ 848067 h 6858000"/>
              <a:gd name="connsiteX761" fmla="*/ 4968849 w 7472601"/>
              <a:gd name="connsiteY761" fmla="*/ 962318 h 6858000"/>
              <a:gd name="connsiteX762" fmla="*/ 5104039 w 7472601"/>
              <a:gd name="connsiteY762" fmla="*/ 940634 h 6858000"/>
              <a:gd name="connsiteX763" fmla="*/ 5256311 w 7472601"/>
              <a:gd name="connsiteY763" fmla="*/ 916490 h 6858000"/>
              <a:gd name="connsiteX764" fmla="*/ 5377381 w 7472601"/>
              <a:gd name="connsiteY764" fmla="*/ 912671 h 6858000"/>
              <a:gd name="connsiteX765" fmla="*/ 5460148 w 7472601"/>
              <a:gd name="connsiteY765" fmla="*/ 911442 h 6858000"/>
              <a:gd name="connsiteX766" fmla="*/ 5648971 w 7472601"/>
              <a:gd name="connsiteY766" fmla="*/ 891331 h 6858000"/>
              <a:gd name="connsiteX767" fmla="*/ 5844807 w 7472601"/>
              <a:gd name="connsiteY767" fmla="*/ 870718 h 6858000"/>
              <a:gd name="connsiteX768" fmla="*/ 5862975 w 7472601"/>
              <a:gd name="connsiteY768" fmla="*/ 869756 h 6858000"/>
              <a:gd name="connsiteX769" fmla="*/ 5920887 w 7472601"/>
              <a:gd name="connsiteY769" fmla="*/ 865929 h 6858000"/>
              <a:gd name="connsiteX770" fmla="*/ 5504425 w 7472601"/>
              <a:gd name="connsiteY770" fmla="*/ 848067 h 6858000"/>
              <a:gd name="connsiteX771" fmla="*/ 3607114 w 7472601"/>
              <a:gd name="connsiteY771" fmla="*/ 467441 h 6858000"/>
              <a:gd name="connsiteX772" fmla="*/ 3296242 w 7472601"/>
              <a:gd name="connsiteY772" fmla="*/ 807991 h 6858000"/>
              <a:gd name="connsiteX773" fmla="*/ 3174674 w 7472601"/>
              <a:gd name="connsiteY773" fmla="*/ 919759 h 6858000"/>
              <a:gd name="connsiteX774" fmla="*/ 3042978 w 7472601"/>
              <a:gd name="connsiteY774" fmla="*/ 1054894 h 6858000"/>
              <a:gd name="connsiteX775" fmla="*/ 2968914 w 7472601"/>
              <a:gd name="connsiteY775" fmla="*/ 1133756 h 6858000"/>
              <a:gd name="connsiteX776" fmla="*/ 3103823 w 7472601"/>
              <a:gd name="connsiteY776" fmla="*/ 1026814 h 6858000"/>
              <a:gd name="connsiteX777" fmla="*/ 3607114 w 7472601"/>
              <a:gd name="connsiteY777" fmla="*/ 467441 h 6858000"/>
              <a:gd name="connsiteX778" fmla="*/ 3744487 w 7472601"/>
              <a:gd name="connsiteY778" fmla="*/ 383136 h 6858000"/>
              <a:gd name="connsiteX779" fmla="*/ 3970213 w 7472601"/>
              <a:gd name="connsiteY779" fmla="*/ 995559 h 6858000"/>
              <a:gd name="connsiteX780" fmla="*/ 3744487 w 7472601"/>
              <a:gd name="connsiteY780" fmla="*/ 383136 h 6858000"/>
              <a:gd name="connsiteX781" fmla="*/ 3624562 w 7472601"/>
              <a:gd name="connsiteY781" fmla="*/ 367041 h 6858000"/>
              <a:gd name="connsiteX782" fmla="*/ 3489712 w 7472601"/>
              <a:gd name="connsiteY782" fmla="*/ 485386 h 6858000"/>
              <a:gd name="connsiteX783" fmla="*/ 3182994 w 7472601"/>
              <a:gd name="connsiteY783" fmla="*/ 828265 h 6858000"/>
              <a:gd name="connsiteX784" fmla="*/ 2892114 w 7472601"/>
              <a:gd name="connsiteY784" fmla="*/ 1172635 h 6858000"/>
              <a:gd name="connsiteX785" fmla="*/ 3021459 w 7472601"/>
              <a:gd name="connsiteY785" fmla="*/ 1035385 h 6858000"/>
              <a:gd name="connsiteX786" fmla="*/ 3153873 w 7472601"/>
              <a:gd name="connsiteY786" fmla="*/ 898971 h 6858000"/>
              <a:gd name="connsiteX787" fmla="*/ 3276511 w 7472601"/>
              <a:gd name="connsiteY787" fmla="*/ 786423 h 6858000"/>
              <a:gd name="connsiteX788" fmla="*/ 3584154 w 7472601"/>
              <a:gd name="connsiteY788" fmla="*/ 448218 h 6858000"/>
              <a:gd name="connsiteX789" fmla="*/ 3624562 w 7472601"/>
              <a:gd name="connsiteY789" fmla="*/ 367041 h 6858000"/>
              <a:gd name="connsiteX790" fmla="*/ 3766672 w 7472601"/>
              <a:gd name="connsiteY790" fmla="*/ 359429 h 6858000"/>
              <a:gd name="connsiteX791" fmla="*/ 3996338 w 7472601"/>
              <a:gd name="connsiteY791" fmla="*/ 968237 h 6858000"/>
              <a:gd name="connsiteX792" fmla="*/ 3766672 w 7472601"/>
              <a:gd name="connsiteY792" fmla="*/ 359429 h 6858000"/>
              <a:gd name="connsiteX793" fmla="*/ 5805386 w 7472601"/>
              <a:gd name="connsiteY793" fmla="*/ 239240 h 6858000"/>
              <a:gd name="connsiteX794" fmla="*/ 5736947 w 7472601"/>
              <a:gd name="connsiteY794" fmla="*/ 261367 h 6858000"/>
              <a:gd name="connsiteX795" fmla="*/ 5427012 w 7472601"/>
              <a:gd name="connsiteY795" fmla="*/ 311272 h 6858000"/>
              <a:gd name="connsiteX796" fmla="*/ 5147818 w 7472601"/>
              <a:gd name="connsiteY796" fmla="*/ 322112 h 6858000"/>
              <a:gd name="connsiteX797" fmla="*/ 5060854 w 7472601"/>
              <a:gd name="connsiteY797" fmla="*/ 311882 h 6858000"/>
              <a:gd name="connsiteX798" fmla="*/ 4945989 w 7472601"/>
              <a:gd name="connsiteY798" fmla="*/ 300516 h 6858000"/>
              <a:gd name="connsiteX799" fmla="*/ 5410479 w 7472601"/>
              <a:gd name="connsiteY799" fmla="*/ 348434 h 6858000"/>
              <a:gd name="connsiteX800" fmla="*/ 5805386 w 7472601"/>
              <a:gd name="connsiteY800" fmla="*/ 239240 h 6858000"/>
              <a:gd name="connsiteX801" fmla="*/ 5905192 w 7472601"/>
              <a:gd name="connsiteY801" fmla="*/ 163079 h 6858000"/>
              <a:gd name="connsiteX802" fmla="*/ 5865655 w 7472601"/>
              <a:gd name="connsiteY802" fmla="*/ 171901 h 6858000"/>
              <a:gd name="connsiteX803" fmla="*/ 5259740 w 7472601"/>
              <a:gd name="connsiteY803" fmla="*/ 257013 h 6858000"/>
              <a:gd name="connsiteX804" fmla="*/ 5208466 w 7472601"/>
              <a:gd name="connsiteY804" fmla="*/ 257550 h 6858000"/>
              <a:gd name="connsiteX805" fmla="*/ 4980204 w 7472601"/>
              <a:gd name="connsiteY805" fmla="*/ 271903 h 6858000"/>
              <a:gd name="connsiteX806" fmla="*/ 5068068 w 7472601"/>
              <a:gd name="connsiteY806" fmla="*/ 282244 h 6858000"/>
              <a:gd name="connsiteX807" fmla="*/ 5153231 w 7472601"/>
              <a:gd name="connsiteY807" fmla="*/ 292240 h 6858000"/>
              <a:gd name="connsiteX808" fmla="*/ 5426491 w 7472601"/>
              <a:gd name="connsiteY808" fmla="*/ 281128 h 6858000"/>
              <a:gd name="connsiteX809" fmla="*/ 5731212 w 7472601"/>
              <a:gd name="connsiteY809" fmla="*/ 231951 h 6858000"/>
              <a:gd name="connsiteX810" fmla="*/ 5905192 w 7472601"/>
              <a:gd name="connsiteY810" fmla="*/ 163079 h 6858000"/>
              <a:gd name="connsiteX811" fmla="*/ 5944437 w 7472601"/>
              <a:gd name="connsiteY811" fmla="*/ 113829 h 6858000"/>
              <a:gd name="connsiteX812" fmla="*/ 5825032 w 7472601"/>
              <a:gd name="connsiteY812" fmla="*/ 146405 h 6858000"/>
              <a:gd name="connsiteX813" fmla="*/ 4955599 w 7472601"/>
              <a:gd name="connsiteY813" fmla="*/ 247008 h 6858000"/>
              <a:gd name="connsiteX814" fmla="*/ 5210104 w 7472601"/>
              <a:gd name="connsiteY814" fmla="*/ 228123 h 6858000"/>
              <a:gd name="connsiteX815" fmla="*/ 5261015 w 7472601"/>
              <a:gd name="connsiteY815" fmla="*/ 227087 h 6858000"/>
              <a:gd name="connsiteX816" fmla="*/ 5861181 w 7472601"/>
              <a:gd name="connsiteY816" fmla="*/ 143093 h 6858000"/>
              <a:gd name="connsiteX817" fmla="*/ 5961252 w 7472601"/>
              <a:gd name="connsiteY817" fmla="*/ 114820 h 6858000"/>
              <a:gd name="connsiteX818" fmla="*/ 5944437 w 7472601"/>
              <a:gd name="connsiteY818" fmla="*/ 113829 h 6858000"/>
              <a:gd name="connsiteX819" fmla="*/ 3882765 w 7472601"/>
              <a:gd name="connsiteY819" fmla="*/ 0 h 6858000"/>
              <a:gd name="connsiteX820" fmla="*/ 3995099 w 7472601"/>
              <a:gd name="connsiteY820" fmla="*/ 0 h 6858000"/>
              <a:gd name="connsiteX821" fmla="*/ 4163818 w 7472601"/>
              <a:gd name="connsiteY821" fmla="*/ 234104 h 6858000"/>
              <a:gd name="connsiteX822" fmla="*/ 4172099 w 7472601"/>
              <a:gd name="connsiteY822" fmla="*/ 234207 h 6858000"/>
              <a:gd name="connsiteX823" fmla="*/ 4784282 w 7472601"/>
              <a:gd name="connsiteY823" fmla="*/ 276561 h 6858000"/>
              <a:gd name="connsiteX824" fmla="*/ 4801687 w 7472601"/>
              <a:gd name="connsiteY824" fmla="*/ 267764 h 6858000"/>
              <a:gd name="connsiteX825" fmla="*/ 6082788 w 7472601"/>
              <a:gd name="connsiteY825" fmla="*/ 64119 h 6858000"/>
              <a:gd name="connsiteX826" fmla="*/ 6099442 w 7472601"/>
              <a:gd name="connsiteY826" fmla="*/ 82568 h 6858000"/>
              <a:gd name="connsiteX827" fmla="*/ 4804137 w 7472601"/>
              <a:gd name="connsiteY827" fmla="*/ 320931 h 6858000"/>
              <a:gd name="connsiteX828" fmla="*/ 4227047 w 7472601"/>
              <a:gd name="connsiteY828" fmla="*/ 313415 h 6858000"/>
              <a:gd name="connsiteX829" fmla="*/ 4346041 w 7472601"/>
              <a:gd name="connsiteY829" fmla="*/ 456086 h 6858000"/>
              <a:gd name="connsiteX830" fmla="*/ 4870967 w 7472601"/>
              <a:gd name="connsiteY830" fmla="*/ 963061 h 6858000"/>
              <a:gd name="connsiteX831" fmla="*/ 4889647 w 7472601"/>
              <a:gd name="connsiteY831" fmla="*/ 957147 h 6858000"/>
              <a:gd name="connsiteX832" fmla="*/ 5422504 w 7472601"/>
              <a:gd name="connsiteY832" fmla="*/ 805191 h 6858000"/>
              <a:gd name="connsiteX833" fmla="*/ 6087656 w 7472601"/>
              <a:gd name="connsiteY833" fmla="*/ 826703 h 6858000"/>
              <a:gd name="connsiteX834" fmla="*/ 6058717 w 7472601"/>
              <a:gd name="connsiteY834" fmla="*/ 865992 h 6858000"/>
              <a:gd name="connsiteX835" fmla="*/ 4974153 w 7472601"/>
              <a:gd name="connsiteY835" fmla="*/ 1045456 h 6858000"/>
              <a:gd name="connsiteX836" fmla="*/ 5627835 w 7472601"/>
              <a:gd name="connsiteY836" fmla="*/ 1472077 h 6858000"/>
              <a:gd name="connsiteX837" fmla="*/ 5629817 w 7472601"/>
              <a:gd name="connsiteY837" fmla="*/ 1471412 h 6858000"/>
              <a:gd name="connsiteX838" fmla="*/ 5634124 w 7472601"/>
              <a:gd name="connsiteY838" fmla="*/ 1470572 h 6858000"/>
              <a:gd name="connsiteX839" fmla="*/ 5755832 w 7472601"/>
              <a:gd name="connsiteY839" fmla="*/ 1383886 h 6858000"/>
              <a:gd name="connsiteX840" fmla="*/ 6014186 w 7472601"/>
              <a:gd name="connsiteY840" fmla="*/ 1279799 h 6858000"/>
              <a:gd name="connsiteX841" fmla="*/ 6901619 w 7472601"/>
              <a:gd name="connsiteY841" fmla="*/ 1047874 h 6858000"/>
              <a:gd name="connsiteX842" fmla="*/ 6931566 w 7472601"/>
              <a:gd name="connsiteY842" fmla="*/ 1062034 h 6858000"/>
              <a:gd name="connsiteX843" fmla="*/ 5790982 w 7472601"/>
              <a:gd name="connsiteY843" fmla="*/ 1561380 h 6858000"/>
              <a:gd name="connsiteX844" fmla="*/ 6188971 w 7472601"/>
              <a:gd name="connsiteY844" fmla="*/ 1755168 h 6858000"/>
              <a:gd name="connsiteX845" fmla="*/ 6202446 w 7472601"/>
              <a:gd name="connsiteY845" fmla="*/ 1752268 h 6858000"/>
              <a:gd name="connsiteX846" fmla="*/ 7179560 w 7472601"/>
              <a:gd name="connsiteY846" fmla="*/ 1467551 h 6858000"/>
              <a:gd name="connsiteX847" fmla="*/ 7158730 w 7472601"/>
              <a:gd name="connsiteY847" fmla="*/ 1507835 h 6858000"/>
              <a:gd name="connsiteX848" fmla="*/ 6326959 w 7472601"/>
              <a:gd name="connsiteY848" fmla="*/ 1817686 h 6858000"/>
              <a:gd name="connsiteX849" fmla="*/ 6537433 w 7472601"/>
              <a:gd name="connsiteY849" fmla="*/ 1907790 h 6858000"/>
              <a:gd name="connsiteX850" fmla="*/ 6550221 w 7472601"/>
              <a:gd name="connsiteY850" fmla="*/ 1910729 h 6858000"/>
              <a:gd name="connsiteX851" fmla="*/ 6964438 w 7472601"/>
              <a:gd name="connsiteY851" fmla="*/ 2209505 h 6858000"/>
              <a:gd name="connsiteX852" fmla="*/ 7367862 w 7472601"/>
              <a:gd name="connsiteY852" fmla="*/ 2806833 h 6858000"/>
              <a:gd name="connsiteX853" fmla="*/ 7364329 w 7472601"/>
              <a:gd name="connsiteY853" fmla="*/ 2826907 h 6858000"/>
              <a:gd name="connsiteX854" fmla="*/ 7290545 w 7472601"/>
              <a:gd name="connsiteY854" fmla="*/ 2850663 h 6858000"/>
              <a:gd name="connsiteX855" fmla="*/ 6472036 w 7472601"/>
              <a:gd name="connsiteY855" fmla="*/ 1959003 h 6858000"/>
              <a:gd name="connsiteX856" fmla="*/ 5792897 w 7472601"/>
              <a:gd name="connsiteY856" fmla="*/ 1647747 h 6858000"/>
              <a:gd name="connsiteX857" fmla="*/ 5842751 w 7472601"/>
              <a:gd name="connsiteY857" fmla="*/ 1816112 h 6858000"/>
              <a:gd name="connsiteX858" fmla="*/ 5847424 w 7472601"/>
              <a:gd name="connsiteY858" fmla="*/ 1815776 h 6858000"/>
              <a:gd name="connsiteX859" fmla="*/ 6399821 w 7472601"/>
              <a:gd name="connsiteY859" fmla="*/ 2344799 h 6858000"/>
              <a:gd name="connsiteX860" fmla="*/ 6323232 w 7472601"/>
              <a:gd name="connsiteY860" fmla="*/ 2389634 h 6858000"/>
              <a:gd name="connsiteX861" fmla="*/ 5942958 w 7472601"/>
              <a:gd name="connsiteY861" fmla="*/ 2077708 h 6858000"/>
              <a:gd name="connsiteX862" fmla="*/ 5921559 w 7472601"/>
              <a:gd name="connsiteY862" fmla="*/ 2378596 h 6858000"/>
              <a:gd name="connsiteX863" fmla="*/ 5817651 w 7472601"/>
              <a:gd name="connsiteY863" fmla="*/ 3023919 h 6858000"/>
              <a:gd name="connsiteX864" fmla="*/ 5729634 w 7472601"/>
              <a:gd name="connsiteY864" fmla="*/ 3051849 h 6858000"/>
              <a:gd name="connsiteX865" fmla="*/ 5611018 w 7472601"/>
              <a:gd name="connsiteY865" fmla="*/ 2316769 h 6858000"/>
              <a:gd name="connsiteX866" fmla="*/ 5687608 w 7472601"/>
              <a:gd name="connsiteY866" fmla="*/ 2039972 h 6858000"/>
              <a:gd name="connsiteX867" fmla="*/ 5657554 w 7472601"/>
              <a:gd name="connsiteY867" fmla="*/ 1576445 h 6858000"/>
              <a:gd name="connsiteX868" fmla="*/ 5150475 w 7472601"/>
              <a:gd name="connsiteY868" fmla="*/ 1274012 h 6858000"/>
              <a:gd name="connsiteX869" fmla="*/ 5349142 w 7472601"/>
              <a:gd name="connsiteY869" fmla="*/ 2204405 h 6858000"/>
              <a:gd name="connsiteX870" fmla="*/ 5262214 w 7472601"/>
              <a:gd name="connsiteY870" fmla="*/ 2233836 h 6858000"/>
              <a:gd name="connsiteX871" fmla="*/ 4981539 w 7472601"/>
              <a:gd name="connsiteY871" fmla="*/ 1542201 h 6858000"/>
              <a:gd name="connsiteX872" fmla="*/ 4958461 w 7472601"/>
              <a:gd name="connsiteY872" fmla="*/ 1136957 h 6858000"/>
              <a:gd name="connsiteX873" fmla="*/ 4655015 w 7472601"/>
              <a:gd name="connsiteY873" fmla="*/ 891426 h 6858000"/>
              <a:gd name="connsiteX874" fmla="*/ 4348002 w 7472601"/>
              <a:gd name="connsiteY874" fmla="*/ 2205895 h 6858000"/>
              <a:gd name="connsiteX875" fmla="*/ 4262250 w 7472601"/>
              <a:gd name="connsiteY875" fmla="*/ 2219972 h 6858000"/>
              <a:gd name="connsiteX876" fmla="*/ 4550611 w 7472601"/>
              <a:gd name="connsiteY876" fmla="*/ 817540 h 6858000"/>
              <a:gd name="connsiteX877" fmla="*/ 4564418 w 7472601"/>
              <a:gd name="connsiteY877" fmla="*/ 808293 h 6858000"/>
              <a:gd name="connsiteX878" fmla="*/ 4266388 w 7472601"/>
              <a:gd name="connsiteY878" fmla="*/ 500083 h 6858000"/>
              <a:gd name="connsiteX879" fmla="*/ 4032842 w 7472601"/>
              <a:gd name="connsiteY879" fmla="*/ 211809 h 6858000"/>
              <a:gd name="connsiteX880" fmla="*/ 3882765 w 7472601"/>
              <a:gd name="connsiteY880" fmla="*/ 0 h 6858000"/>
              <a:gd name="connsiteX881" fmla="*/ 3721337 w 7472601"/>
              <a:gd name="connsiteY881" fmla="*/ 0 h 6858000"/>
              <a:gd name="connsiteX882" fmla="*/ 3797544 w 7472601"/>
              <a:gd name="connsiteY882" fmla="*/ 0 h 6858000"/>
              <a:gd name="connsiteX883" fmla="*/ 3775734 w 7472601"/>
              <a:gd name="connsiteY883" fmla="*/ 95131 h 6858000"/>
              <a:gd name="connsiteX884" fmla="*/ 3724807 w 7472601"/>
              <a:gd name="connsiteY884" fmla="*/ 272257 h 6858000"/>
              <a:gd name="connsiteX885" fmla="*/ 3726844 w 7472601"/>
              <a:gd name="connsiteY885" fmla="*/ 282988 h 6858000"/>
              <a:gd name="connsiteX886" fmla="*/ 3742664 w 7472601"/>
              <a:gd name="connsiteY886" fmla="*/ 279918 h 6858000"/>
              <a:gd name="connsiteX887" fmla="*/ 4103910 w 7472601"/>
              <a:gd name="connsiteY887" fmla="*/ 1161917 h 6858000"/>
              <a:gd name="connsiteX888" fmla="*/ 4020269 w 7472601"/>
              <a:gd name="connsiteY888" fmla="*/ 1200406 h 6858000"/>
              <a:gd name="connsiteX889" fmla="*/ 3674882 w 7472601"/>
              <a:gd name="connsiteY889" fmla="*/ 488524 h 6858000"/>
              <a:gd name="connsiteX890" fmla="*/ 3132682 w 7472601"/>
              <a:gd name="connsiteY890" fmla="*/ 1072284 h 6858000"/>
              <a:gd name="connsiteX891" fmla="*/ 2716346 w 7472601"/>
              <a:gd name="connsiteY891" fmla="*/ 1276376 h 6858000"/>
              <a:gd name="connsiteX892" fmla="*/ 2716772 w 7472601"/>
              <a:gd name="connsiteY892" fmla="*/ 1255462 h 6858000"/>
              <a:gd name="connsiteX893" fmla="*/ 3471096 w 7472601"/>
              <a:gd name="connsiteY893" fmla="*/ 437072 h 6858000"/>
              <a:gd name="connsiteX894" fmla="*/ 3639057 w 7472601"/>
              <a:gd name="connsiteY894" fmla="*/ 286334 h 6858000"/>
              <a:gd name="connsiteX895" fmla="*/ 3640309 w 7472601"/>
              <a:gd name="connsiteY895" fmla="*/ 284664 h 6858000"/>
              <a:gd name="connsiteX896" fmla="*/ 3646022 w 7472601"/>
              <a:gd name="connsiteY896" fmla="*/ 276711 h 6858000"/>
              <a:gd name="connsiteX897" fmla="*/ 3707943 w 7472601"/>
              <a:gd name="connsiteY897" fmla="*/ 65958 h 6858000"/>
              <a:gd name="connsiteX898" fmla="*/ 3721337 w 7472601"/>
              <a:gd name="connsiteY898" fmla="*/ 0 h 6858000"/>
              <a:gd name="connsiteX899" fmla="*/ 2867960 w 7472601"/>
              <a:gd name="connsiteY899" fmla="*/ 0 h 6858000"/>
              <a:gd name="connsiteX900" fmla="*/ 2926351 w 7472601"/>
              <a:gd name="connsiteY900" fmla="*/ 0 h 6858000"/>
              <a:gd name="connsiteX901" fmla="*/ 2902823 w 7472601"/>
              <a:gd name="connsiteY901" fmla="*/ 262929 h 6858000"/>
              <a:gd name="connsiteX902" fmla="*/ 2940663 w 7472601"/>
              <a:gd name="connsiteY902" fmla="*/ 140884 h 6858000"/>
              <a:gd name="connsiteX903" fmla="*/ 2947039 w 7472601"/>
              <a:gd name="connsiteY903" fmla="*/ 122524 h 6858000"/>
              <a:gd name="connsiteX904" fmla="*/ 2984316 w 7472601"/>
              <a:gd name="connsiteY904" fmla="*/ 0 h 6858000"/>
              <a:gd name="connsiteX905" fmla="*/ 3016114 w 7472601"/>
              <a:gd name="connsiteY905" fmla="*/ 0 h 6858000"/>
              <a:gd name="connsiteX906" fmla="*/ 2979949 w 7472601"/>
              <a:gd name="connsiteY906" fmla="*/ 119274 h 6858000"/>
              <a:gd name="connsiteX907" fmla="*/ 3023879 w 7472601"/>
              <a:gd name="connsiteY907" fmla="*/ 0 h 6858000"/>
              <a:gd name="connsiteX908" fmla="*/ 3105400 w 7472601"/>
              <a:gd name="connsiteY908" fmla="*/ 0 h 6858000"/>
              <a:gd name="connsiteX909" fmla="*/ 3094669 w 7472601"/>
              <a:gd name="connsiteY909" fmla="*/ 30308 h 6858000"/>
              <a:gd name="connsiteX910" fmla="*/ 2901945 w 7472601"/>
              <a:gd name="connsiteY910" fmla="*/ 466538 h 6858000"/>
              <a:gd name="connsiteX911" fmla="*/ 2815209 w 7472601"/>
              <a:gd name="connsiteY911" fmla="*/ 497361 h 6858000"/>
              <a:gd name="connsiteX912" fmla="*/ 2844845 w 7472601"/>
              <a:gd name="connsiteY912" fmla="*/ 127638 h 6858000"/>
              <a:gd name="connsiteX913" fmla="*/ 2867960 w 7472601"/>
              <a:gd name="connsiteY913" fmla="*/ 0 h 6858000"/>
              <a:gd name="connsiteX914" fmla="*/ 1057230 w 7472601"/>
              <a:gd name="connsiteY914" fmla="*/ 0 h 6858000"/>
              <a:gd name="connsiteX915" fmla="*/ 1111003 w 7472601"/>
              <a:gd name="connsiteY915" fmla="*/ 0 h 6858000"/>
              <a:gd name="connsiteX916" fmla="*/ 1125553 w 7472601"/>
              <a:gd name="connsiteY916" fmla="*/ 52588 h 6858000"/>
              <a:gd name="connsiteX917" fmla="*/ 1304276 w 7472601"/>
              <a:gd name="connsiteY917" fmla="*/ 476275 h 6858000"/>
              <a:gd name="connsiteX918" fmla="*/ 1492066 w 7472601"/>
              <a:gd name="connsiteY918" fmla="*/ 886333 h 6858000"/>
              <a:gd name="connsiteX919" fmla="*/ 1423698 w 7472601"/>
              <a:gd name="connsiteY919" fmla="*/ 710817 h 6858000"/>
              <a:gd name="connsiteX920" fmla="*/ 1357609 w 7472601"/>
              <a:gd name="connsiteY920" fmla="*/ 532892 h 6858000"/>
              <a:gd name="connsiteX921" fmla="*/ 1309550 w 7472601"/>
              <a:gd name="connsiteY921" fmla="*/ 374031 h 6858000"/>
              <a:gd name="connsiteX922" fmla="*/ 1193673 w 7472601"/>
              <a:gd name="connsiteY922" fmla="*/ 49533 h 6858000"/>
              <a:gd name="connsiteX923" fmla="*/ 1164391 w 7472601"/>
              <a:gd name="connsiteY923" fmla="*/ 0 h 6858000"/>
              <a:gd name="connsiteX924" fmla="*/ 1200666 w 7472601"/>
              <a:gd name="connsiteY924" fmla="*/ 0 h 6858000"/>
              <a:gd name="connsiteX925" fmla="*/ 1223408 w 7472601"/>
              <a:gd name="connsiteY925" fmla="*/ 38996 h 6858000"/>
              <a:gd name="connsiteX926" fmla="*/ 1339635 w 7472601"/>
              <a:gd name="connsiteY926" fmla="*/ 365517 h 6858000"/>
              <a:gd name="connsiteX927" fmla="*/ 1387469 w 7472601"/>
              <a:gd name="connsiteY927" fmla="*/ 523079 h 6858000"/>
              <a:gd name="connsiteX928" fmla="*/ 1452685 w 7472601"/>
              <a:gd name="connsiteY928" fmla="*/ 699806 h 6858000"/>
              <a:gd name="connsiteX929" fmla="*/ 1492092 w 7472601"/>
              <a:gd name="connsiteY929" fmla="*/ 800424 h 6858000"/>
              <a:gd name="connsiteX930" fmla="*/ 1455302 w 7472601"/>
              <a:gd name="connsiteY930" fmla="*/ 632913 h 6858000"/>
              <a:gd name="connsiteX931" fmla="*/ 1222336 w 7472601"/>
              <a:gd name="connsiteY931" fmla="*/ 9480 h 6858000"/>
              <a:gd name="connsiteX932" fmla="*/ 1214634 w 7472601"/>
              <a:gd name="connsiteY932" fmla="*/ 0 h 6858000"/>
              <a:gd name="connsiteX933" fmla="*/ 1289827 w 7472601"/>
              <a:gd name="connsiteY933" fmla="*/ 0 h 6858000"/>
              <a:gd name="connsiteX934" fmla="*/ 1321076 w 7472601"/>
              <a:gd name="connsiteY934" fmla="*/ 59722 h 6858000"/>
              <a:gd name="connsiteX935" fmla="*/ 1512579 w 7472601"/>
              <a:gd name="connsiteY935" fmla="*/ 626441 h 6858000"/>
              <a:gd name="connsiteX936" fmla="*/ 1506076 w 7472601"/>
              <a:gd name="connsiteY936" fmla="*/ 1089289 h 6858000"/>
              <a:gd name="connsiteX937" fmla="*/ 1486346 w 7472601"/>
              <a:gd name="connsiteY937" fmla="*/ 1079919 h 6858000"/>
              <a:gd name="connsiteX938" fmla="*/ 1070511 w 7472601"/>
              <a:gd name="connsiteY938" fmla="*/ 48609 h 6858000"/>
              <a:gd name="connsiteX939" fmla="*/ 1057230 w 7472601"/>
              <a:gd name="connsiteY939" fmla="*/ 0 h 6858000"/>
              <a:gd name="connsiteX940" fmla="*/ 43151 w 7472601"/>
              <a:gd name="connsiteY940" fmla="*/ 0 h 6858000"/>
              <a:gd name="connsiteX941" fmla="*/ 95283 w 7472601"/>
              <a:gd name="connsiteY941" fmla="*/ 0 h 6858000"/>
              <a:gd name="connsiteX942" fmla="*/ 300708 w 7472601"/>
              <a:gd name="connsiteY942" fmla="*/ 154571 h 6858000"/>
              <a:gd name="connsiteX943" fmla="*/ 530414 w 7472601"/>
              <a:gd name="connsiteY943" fmla="*/ 354673 h 6858000"/>
              <a:gd name="connsiteX944" fmla="*/ 333785 w 7472601"/>
              <a:gd name="connsiteY944" fmla="*/ 161564 h 6858000"/>
              <a:gd name="connsiteX945" fmla="*/ 147005 w 7472601"/>
              <a:gd name="connsiteY945" fmla="*/ 0 h 6858000"/>
              <a:gd name="connsiteX946" fmla="*/ 272509 w 7472601"/>
              <a:gd name="connsiteY946" fmla="*/ 0 h 6858000"/>
              <a:gd name="connsiteX947" fmla="*/ 326276 w 7472601"/>
              <a:gd name="connsiteY947" fmla="*/ 45847 h 6858000"/>
              <a:gd name="connsiteX948" fmla="*/ 823759 w 7472601"/>
              <a:gd name="connsiteY948" fmla="*/ 574145 h 6858000"/>
              <a:gd name="connsiteX949" fmla="*/ 811254 w 7472601"/>
              <a:gd name="connsiteY949" fmla="*/ 665546 h 6858000"/>
              <a:gd name="connsiteX950" fmla="*/ 154042 w 7472601"/>
              <a:gd name="connsiteY950" fmla="*/ 261522 h 6858000"/>
              <a:gd name="connsiteX951" fmla="*/ 13550 w 7472601"/>
              <a:gd name="connsiteY951" fmla="*/ 158423 h 6858000"/>
              <a:gd name="connsiteX952" fmla="*/ 0 w 7472601"/>
              <a:gd name="connsiteY952" fmla="*/ 146618 h 6858000"/>
              <a:gd name="connsiteX953" fmla="*/ 0 w 7472601"/>
              <a:gd name="connsiteY953" fmla="*/ 59161 h 6858000"/>
              <a:gd name="connsiteX954" fmla="*/ 45427 w 7472601"/>
              <a:gd name="connsiteY954" fmla="*/ 101078 h 6858000"/>
              <a:gd name="connsiteX955" fmla="*/ 630103 w 7472601"/>
              <a:gd name="connsiteY955" fmla="*/ 485885 h 6858000"/>
              <a:gd name="connsiteX956" fmla="*/ 532040 w 7472601"/>
              <a:gd name="connsiteY956" fmla="*/ 399359 h 6858000"/>
              <a:gd name="connsiteX957" fmla="*/ 517618 w 7472601"/>
              <a:gd name="connsiteY957" fmla="*/ 385726 h 6858000"/>
              <a:gd name="connsiteX958" fmla="*/ 285074 w 7472601"/>
              <a:gd name="connsiteY958" fmla="*/ 182755 h 6858000"/>
              <a:gd name="connsiteX959" fmla="*/ 43151 w 7472601"/>
              <a:gd name="connsiteY959"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221686 h 6858000"/>
              <a:gd name="connsiteX78" fmla="*/ 7467600 w 7467663"/>
              <a:gd name="connsiteY78" fmla="*/ 6334256 h 6858000"/>
              <a:gd name="connsiteX79" fmla="*/ 7454976 w 7467663"/>
              <a:gd name="connsiteY79" fmla="*/ 6318297 h 6858000"/>
              <a:gd name="connsiteX80" fmla="*/ 1456157 w 7467663"/>
              <a:gd name="connsiteY80" fmla="*/ 5371404 h 6858000"/>
              <a:gd name="connsiteX81" fmla="*/ 1244432 w 7467663"/>
              <a:gd name="connsiteY81" fmla="*/ 5385601 h 6858000"/>
              <a:gd name="connsiteX82" fmla="*/ 973990 w 7467663"/>
              <a:gd name="connsiteY82" fmla="*/ 5424940 h 6858000"/>
              <a:gd name="connsiteX83" fmla="*/ 1103809 w 7467663"/>
              <a:gd name="connsiteY83" fmla="*/ 5433720 h 6858000"/>
              <a:gd name="connsiteX84" fmla="*/ 1123454 w 7467663"/>
              <a:gd name="connsiteY84" fmla="*/ 5435727 h 6858000"/>
              <a:gd name="connsiteX85" fmla="*/ 1737017 w 7467663"/>
              <a:gd name="connsiteY85" fmla="*/ 5452183 h 6858000"/>
              <a:gd name="connsiteX86" fmla="*/ 1824397 w 7467663"/>
              <a:gd name="connsiteY86" fmla="*/ 5447757 h 6858000"/>
              <a:gd name="connsiteX87" fmla="*/ 2070059 w 7467663"/>
              <a:gd name="connsiteY87" fmla="*/ 5441660 h 6858000"/>
              <a:gd name="connsiteX88" fmla="*/ 1456157 w 7467663"/>
              <a:gd name="connsiteY88" fmla="*/ 5371404 h 6858000"/>
              <a:gd name="connsiteX89" fmla="*/ 4988186 w 7467663"/>
              <a:gd name="connsiteY89" fmla="*/ 5216467 h 6858000"/>
              <a:gd name="connsiteX90" fmla="*/ 4777334 w 7467663"/>
              <a:gd name="connsiteY90" fmla="*/ 5406072 h 6858000"/>
              <a:gd name="connsiteX91" fmla="*/ 4718341 w 7467663"/>
              <a:gd name="connsiteY91" fmla="*/ 5468043 h 6858000"/>
              <a:gd name="connsiteX92" fmla="*/ 4604655 w 7467663"/>
              <a:gd name="connsiteY92" fmla="*/ 5583434 h 6858000"/>
              <a:gd name="connsiteX93" fmla="*/ 4565074 w 7467663"/>
              <a:gd name="connsiteY93" fmla="*/ 5618550 h 6858000"/>
              <a:gd name="connsiteX94" fmla="*/ 4988186 w 7467663"/>
              <a:gd name="connsiteY94" fmla="*/ 5216467 h 6858000"/>
              <a:gd name="connsiteX95" fmla="*/ 4978032 w 7467663"/>
              <a:gd name="connsiteY95" fmla="*/ 5183809 h 6858000"/>
              <a:gd name="connsiteX96" fmla="*/ 4463413 w 7467663"/>
              <a:gd name="connsiteY96" fmla="*/ 5615162 h 6858000"/>
              <a:gd name="connsiteX97" fmla="*/ 4358134 w 7467663"/>
              <a:gd name="connsiteY97" fmla="*/ 5742791 h 6858000"/>
              <a:gd name="connsiteX98" fmla="*/ 4376219 w 7467663"/>
              <a:gd name="connsiteY98" fmla="*/ 5729027 h 6858000"/>
              <a:gd name="connsiteX99" fmla="*/ 4582340 w 7467663"/>
              <a:gd name="connsiteY99" fmla="*/ 5561037 h 6858000"/>
              <a:gd name="connsiteX100" fmla="*/ 4694684 w 7467663"/>
              <a:gd name="connsiteY100" fmla="*/ 5447098 h 6858000"/>
              <a:gd name="connsiteX101" fmla="*/ 4754123 w 7467663"/>
              <a:gd name="connsiteY101" fmla="*/ 5384643 h 6858000"/>
              <a:gd name="connsiteX102" fmla="*/ 4978032 w 7467663"/>
              <a:gd name="connsiteY102" fmla="*/ 5183809 h 6858000"/>
              <a:gd name="connsiteX103" fmla="*/ 1903353 w 7467663"/>
              <a:gd name="connsiteY103" fmla="*/ 5044827 h 6858000"/>
              <a:gd name="connsiteX104" fmla="*/ 1936931 w 7467663"/>
              <a:gd name="connsiteY104" fmla="*/ 5093954 h 6858000"/>
              <a:gd name="connsiteX105" fmla="*/ 2195868 w 7467663"/>
              <a:gd name="connsiteY105" fmla="*/ 5396574 h 6858000"/>
              <a:gd name="connsiteX106" fmla="*/ 2088852 w 7467663"/>
              <a:gd name="connsiteY106" fmla="*/ 5166123 h 6858000"/>
              <a:gd name="connsiteX107" fmla="*/ 1958241 w 7467663"/>
              <a:gd name="connsiteY107" fmla="*/ 5067955 h 6858000"/>
              <a:gd name="connsiteX108" fmla="*/ 1903353 w 7467663"/>
              <a:gd name="connsiteY108" fmla="*/ 5044827 h 6858000"/>
              <a:gd name="connsiteX109" fmla="*/ 1979378 w 7467663"/>
              <a:gd name="connsiteY109" fmla="*/ 4769504 h 6858000"/>
              <a:gd name="connsiteX110" fmla="*/ 2882120 w 7467663"/>
              <a:gd name="connsiteY110" fmla="*/ 5064547 h 6858000"/>
              <a:gd name="connsiteX111" fmla="*/ 2793103 w 7467663"/>
              <a:gd name="connsiteY111" fmla="*/ 5039699 h 6858000"/>
              <a:gd name="connsiteX112" fmla="*/ 2770041 w 7467663"/>
              <a:gd name="connsiteY112" fmla="*/ 5033634 h 6858000"/>
              <a:gd name="connsiteX113" fmla="*/ 1979378 w 7467663"/>
              <a:gd name="connsiteY113" fmla="*/ 4769504 h 6858000"/>
              <a:gd name="connsiteX114" fmla="*/ 1927410 w 7467663"/>
              <a:gd name="connsiteY114" fmla="*/ 4716164 h 6858000"/>
              <a:gd name="connsiteX115" fmla="*/ 1959587 w 7467663"/>
              <a:gd name="connsiteY115" fmla="*/ 4728849 h 6858000"/>
              <a:gd name="connsiteX116" fmla="*/ 2777707 w 7467663"/>
              <a:gd name="connsiteY116" fmla="*/ 5003991 h 6858000"/>
              <a:gd name="connsiteX117" fmla="*/ 2800768 w 7467663"/>
              <a:gd name="connsiteY117" fmla="*/ 5010056 h 6858000"/>
              <a:gd name="connsiteX118" fmla="*/ 2879408 w 7467663"/>
              <a:gd name="connsiteY118" fmla="*/ 5031590 h 6858000"/>
              <a:gd name="connsiteX119" fmla="*/ 2862295 w 7467663"/>
              <a:gd name="connsiteY119" fmla="*/ 5022958 h 6858000"/>
              <a:gd name="connsiteX120" fmla="*/ 2813343 w 7467663"/>
              <a:gd name="connsiteY120" fmla="*/ 4998369 h 6858000"/>
              <a:gd name="connsiteX121" fmla="*/ 2646245 w 7467663"/>
              <a:gd name="connsiteY121" fmla="*/ 4930999 h 6858000"/>
              <a:gd name="connsiteX122" fmla="*/ 1999243 w 7467663"/>
              <a:gd name="connsiteY122" fmla="*/ 4730524 h 6858000"/>
              <a:gd name="connsiteX123" fmla="*/ 1979527 w 7467663"/>
              <a:gd name="connsiteY123" fmla="*/ 4726651 h 6858000"/>
              <a:gd name="connsiteX124" fmla="*/ 1927410 w 7467663"/>
              <a:gd name="connsiteY124" fmla="*/ 4716164 h 6858000"/>
              <a:gd name="connsiteX125" fmla="*/ 1997014 w 7467663"/>
              <a:gd name="connsiteY125" fmla="*/ 4698007 h 6858000"/>
              <a:gd name="connsiteX126" fmla="*/ 2005458 w 7467663"/>
              <a:gd name="connsiteY126" fmla="*/ 4699540 h 6858000"/>
              <a:gd name="connsiteX127" fmla="*/ 2657186 w 7467663"/>
              <a:gd name="connsiteY127" fmla="*/ 4901687 h 6858000"/>
              <a:gd name="connsiteX128" fmla="*/ 2826662 w 7467663"/>
              <a:gd name="connsiteY128" fmla="*/ 4970362 h 6858000"/>
              <a:gd name="connsiteX129" fmla="*/ 2876100 w 7467663"/>
              <a:gd name="connsiteY129" fmla="*/ 4995397 h 6858000"/>
              <a:gd name="connsiteX130" fmla="*/ 3042600 w 7467663"/>
              <a:gd name="connsiteY130" fmla="*/ 5059532 h 6858000"/>
              <a:gd name="connsiteX131" fmla="*/ 1997014 w 7467663"/>
              <a:gd name="connsiteY131" fmla="*/ 4698007 h 6858000"/>
              <a:gd name="connsiteX132" fmla="*/ 2305292 w 7467663"/>
              <a:gd name="connsiteY132" fmla="*/ 4219492 h 6858000"/>
              <a:gd name="connsiteX133" fmla="*/ 3360922 w 7467663"/>
              <a:gd name="connsiteY133" fmla="*/ 4529373 h 6858000"/>
              <a:gd name="connsiteX134" fmla="*/ 3492420 w 7467663"/>
              <a:gd name="connsiteY134" fmla="*/ 4510145 h 6858000"/>
              <a:gd name="connsiteX135" fmla="*/ 3364086 w 7467663"/>
              <a:gd name="connsiteY135" fmla="*/ 4480340 h 6858000"/>
              <a:gd name="connsiteX136" fmla="*/ 3225818 w 7467663"/>
              <a:gd name="connsiteY136" fmla="*/ 4411822 h 6858000"/>
              <a:gd name="connsiteX137" fmla="*/ 3129696 w 7467663"/>
              <a:gd name="connsiteY137" fmla="*/ 4360704 h 6858000"/>
              <a:gd name="connsiteX138" fmla="*/ 2814545 w 7467663"/>
              <a:gd name="connsiteY138" fmla="*/ 4282955 h 6858000"/>
              <a:gd name="connsiteX139" fmla="*/ 2305292 w 7467663"/>
              <a:gd name="connsiteY139" fmla="*/ 4219492 h 6858000"/>
              <a:gd name="connsiteX140" fmla="*/ 2626982 w 7467663"/>
              <a:gd name="connsiteY140" fmla="*/ 4206450 h 6858000"/>
              <a:gd name="connsiteX141" fmla="*/ 2490617 w 7467663"/>
              <a:gd name="connsiteY141" fmla="*/ 4206951 h 6858000"/>
              <a:gd name="connsiteX142" fmla="*/ 2819869 w 7467663"/>
              <a:gd name="connsiteY142" fmla="*/ 4252936 h 6858000"/>
              <a:gd name="connsiteX143" fmla="*/ 3143018 w 7467663"/>
              <a:gd name="connsiteY143" fmla="*/ 4332698 h 6858000"/>
              <a:gd name="connsiteX144" fmla="*/ 3241520 w 7467663"/>
              <a:gd name="connsiteY144" fmla="*/ 4385112 h 6858000"/>
              <a:gd name="connsiteX145" fmla="*/ 3374575 w 7467663"/>
              <a:gd name="connsiteY145" fmla="*/ 4451517 h 6858000"/>
              <a:gd name="connsiteX146" fmla="*/ 3505221 w 7467663"/>
              <a:gd name="connsiteY146" fmla="*/ 4480757 h 6858000"/>
              <a:gd name="connsiteX147" fmla="*/ 2626982 w 7467663"/>
              <a:gd name="connsiteY147" fmla="*/ 4206450 h 6858000"/>
              <a:gd name="connsiteX148" fmla="*/ 1310106 w 7467663"/>
              <a:gd name="connsiteY148" fmla="*/ 3943217 h 6858000"/>
              <a:gd name="connsiteX149" fmla="*/ 854994 w 7467663"/>
              <a:gd name="connsiteY149" fmla="*/ 4399136 h 6858000"/>
              <a:gd name="connsiteX150" fmla="*/ 742462 w 7467663"/>
              <a:gd name="connsiteY150" fmla="*/ 4594648 h 6858000"/>
              <a:gd name="connsiteX151" fmla="*/ 820602 w 7467663"/>
              <a:gd name="connsiteY151" fmla="*/ 4485915 h 6858000"/>
              <a:gd name="connsiteX152" fmla="*/ 878295 w 7467663"/>
              <a:gd name="connsiteY152" fmla="*/ 4403594 h 6858000"/>
              <a:gd name="connsiteX153" fmla="*/ 1240607 w 7467663"/>
              <a:gd name="connsiteY153" fmla="*/ 4010401 h 6858000"/>
              <a:gd name="connsiteX154" fmla="*/ 1310106 w 7467663"/>
              <a:gd name="connsiteY154" fmla="*/ 3943217 h 6858000"/>
              <a:gd name="connsiteX155" fmla="*/ 1423113 w 7467663"/>
              <a:gd name="connsiteY155" fmla="*/ 3874565 h 6858000"/>
              <a:gd name="connsiteX156" fmla="*/ 1260565 w 7467663"/>
              <a:gd name="connsiteY156" fmla="*/ 4031982 h 6858000"/>
              <a:gd name="connsiteX157" fmla="*/ 901900 w 7467663"/>
              <a:gd name="connsiteY157" fmla="*/ 4421236 h 6858000"/>
              <a:gd name="connsiteX158" fmla="*/ 845044 w 7467663"/>
              <a:gd name="connsiteY158" fmla="*/ 4502436 h 6858000"/>
              <a:gd name="connsiteX159" fmla="*/ 685926 w 7467663"/>
              <a:gd name="connsiteY159" fmla="*/ 4703069 h 6858000"/>
              <a:gd name="connsiteX160" fmla="*/ 684248 w 7467663"/>
              <a:gd name="connsiteY160" fmla="*/ 4706721 h 6858000"/>
              <a:gd name="connsiteX161" fmla="*/ 1423113 w 7467663"/>
              <a:gd name="connsiteY161" fmla="*/ 3874565 h 6858000"/>
              <a:gd name="connsiteX162" fmla="*/ 3316479 w 7467663"/>
              <a:gd name="connsiteY162" fmla="*/ 3872136 h 6858000"/>
              <a:gd name="connsiteX163" fmla="*/ 3546806 w 7467663"/>
              <a:gd name="connsiteY163" fmla="*/ 4356139 h 6858000"/>
              <a:gd name="connsiteX164" fmla="*/ 3364433 w 7467663"/>
              <a:gd name="connsiteY164" fmla="*/ 3953121 h 6858000"/>
              <a:gd name="connsiteX165" fmla="*/ 3316479 w 7467663"/>
              <a:gd name="connsiteY165" fmla="*/ 3872136 h 6858000"/>
              <a:gd name="connsiteX166" fmla="*/ 3291335 w 7467663"/>
              <a:gd name="connsiteY166" fmla="*/ 3767420 h 6858000"/>
              <a:gd name="connsiteX167" fmla="*/ 3390805 w 7467663"/>
              <a:gd name="connsiteY167" fmla="*/ 3937163 h 6858000"/>
              <a:gd name="connsiteX168" fmla="*/ 3579062 w 7467663"/>
              <a:gd name="connsiteY168" fmla="*/ 4359040 h 6858000"/>
              <a:gd name="connsiteX169" fmla="*/ 3467355 w 7467663"/>
              <a:gd name="connsiteY169" fmla="*/ 3988130 h 6858000"/>
              <a:gd name="connsiteX170" fmla="*/ 3310753 w 7467663"/>
              <a:gd name="connsiteY170" fmla="*/ 3787140 h 6858000"/>
              <a:gd name="connsiteX171" fmla="*/ 3291335 w 7467663"/>
              <a:gd name="connsiteY171" fmla="*/ 3767420 h 6858000"/>
              <a:gd name="connsiteX172" fmla="*/ 1635889 w 7467663"/>
              <a:gd name="connsiteY172" fmla="*/ 3709494 h 6858000"/>
              <a:gd name="connsiteX173" fmla="*/ 1634800 w 7467663"/>
              <a:gd name="connsiteY173" fmla="*/ 3731111 h 6858000"/>
              <a:gd name="connsiteX174" fmla="*/ 1635889 w 7467663"/>
              <a:gd name="connsiteY174" fmla="*/ 3709494 h 6858000"/>
              <a:gd name="connsiteX175" fmla="*/ 1510397 w 7467663"/>
              <a:gd name="connsiteY175" fmla="*/ 3684705 h 6858000"/>
              <a:gd name="connsiteX176" fmla="*/ 1146550 w 7467663"/>
              <a:gd name="connsiteY176" fmla="*/ 3802012 h 6858000"/>
              <a:gd name="connsiteX177" fmla="*/ 698834 w 7467663"/>
              <a:gd name="connsiteY177" fmla="*/ 3952272 h 6858000"/>
              <a:gd name="connsiteX178" fmla="*/ 34256 w 7467663"/>
              <a:gd name="connsiteY178" fmla="*/ 4347603 h 6858000"/>
              <a:gd name="connsiteX179" fmla="*/ 527241 w 7467663"/>
              <a:gd name="connsiteY179" fmla="*/ 4065078 h 6858000"/>
              <a:gd name="connsiteX180" fmla="*/ 1510397 w 7467663"/>
              <a:gd name="connsiteY180" fmla="*/ 3684705 h 6858000"/>
              <a:gd name="connsiteX181" fmla="*/ 1313114 w 7467663"/>
              <a:gd name="connsiteY181" fmla="*/ 3655216 h 6858000"/>
              <a:gd name="connsiteX182" fmla="*/ 1109304 w 7467663"/>
              <a:gd name="connsiteY182" fmla="*/ 3669030 h 6858000"/>
              <a:gd name="connsiteX183" fmla="*/ 8129 w 7467663"/>
              <a:gd name="connsiteY183" fmla="*/ 4330519 h 6858000"/>
              <a:gd name="connsiteX184" fmla="*/ 687572 w 7467663"/>
              <a:gd name="connsiteY184" fmla="*/ 3925629 h 6858000"/>
              <a:gd name="connsiteX185" fmla="*/ 1138365 w 7467663"/>
              <a:gd name="connsiteY185" fmla="*/ 3774515 h 6858000"/>
              <a:gd name="connsiteX186" fmla="*/ 1505579 w 7467663"/>
              <a:gd name="connsiteY186" fmla="*/ 3655526 h 6858000"/>
              <a:gd name="connsiteX187" fmla="*/ 1313114 w 7467663"/>
              <a:gd name="connsiteY187" fmla="*/ 3655216 h 6858000"/>
              <a:gd name="connsiteX188" fmla="*/ 3655073 w 7467663"/>
              <a:gd name="connsiteY188" fmla="*/ 3650884 h 6858000"/>
              <a:gd name="connsiteX189" fmla="*/ 3989938 w 7467663"/>
              <a:gd name="connsiteY189" fmla="*/ 3991685 h 6858000"/>
              <a:gd name="connsiteX190" fmla="*/ 4393907 w 7467663"/>
              <a:gd name="connsiteY190" fmla="*/ 4261258 h 6858000"/>
              <a:gd name="connsiteX191" fmla="*/ 4648051 w 7467663"/>
              <a:gd name="connsiteY191" fmla="*/ 4374051 h 6858000"/>
              <a:gd name="connsiteX192" fmla="*/ 4383389 w 7467663"/>
              <a:gd name="connsiteY192" fmla="*/ 4184369 h 6858000"/>
              <a:gd name="connsiteX193" fmla="*/ 4165508 w 7467663"/>
              <a:gd name="connsiteY193" fmla="*/ 4035196 h 6858000"/>
              <a:gd name="connsiteX194" fmla="*/ 4068162 w 7467663"/>
              <a:gd name="connsiteY194" fmla="*/ 3953394 h 6858000"/>
              <a:gd name="connsiteX195" fmla="*/ 3981416 w 7467663"/>
              <a:gd name="connsiteY195" fmla="*/ 3880482 h 6858000"/>
              <a:gd name="connsiteX196" fmla="*/ 3800147 w 7467663"/>
              <a:gd name="connsiteY196" fmla="*/ 3749872 h 6858000"/>
              <a:gd name="connsiteX197" fmla="*/ 3655073 w 7467663"/>
              <a:gd name="connsiteY197" fmla="*/ 3650884 h 6858000"/>
              <a:gd name="connsiteX198" fmla="*/ 3670252 w 7467663"/>
              <a:gd name="connsiteY198" fmla="*/ 3622798 h 6858000"/>
              <a:gd name="connsiteX199" fmla="*/ 3817258 w 7467663"/>
              <a:gd name="connsiteY199" fmla="*/ 3723577 h 6858000"/>
              <a:gd name="connsiteX200" fmla="*/ 4000461 w 7467663"/>
              <a:gd name="connsiteY200" fmla="*/ 3855966 h 6858000"/>
              <a:gd name="connsiteX201" fmla="*/ 4088180 w 7467663"/>
              <a:gd name="connsiteY201" fmla="*/ 3929774 h 6858000"/>
              <a:gd name="connsiteX202" fmla="*/ 4184555 w 7467663"/>
              <a:gd name="connsiteY202" fmla="*/ 4010683 h 6858000"/>
              <a:gd name="connsiteX203" fmla="*/ 4399563 w 7467663"/>
              <a:gd name="connsiteY203" fmla="*/ 4158106 h 6858000"/>
              <a:gd name="connsiteX204" fmla="*/ 4684469 w 7467663"/>
              <a:gd name="connsiteY204" fmla="*/ 4364680 h 6858000"/>
              <a:gd name="connsiteX205" fmla="*/ 4690271 w 7467663"/>
              <a:gd name="connsiteY205" fmla="*/ 4370034 h 6858000"/>
              <a:gd name="connsiteX206" fmla="*/ 4136093 w 7467663"/>
              <a:gd name="connsiteY206" fmla="*/ 3858466 h 6858000"/>
              <a:gd name="connsiteX207" fmla="*/ 3670252 w 7467663"/>
              <a:gd name="connsiteY207" fmla="*/ 3622798 h 6858000"/>
              <a:gd name="connsiteX208" fmla="*/ 4440129 w 7467663"/>
              <a:gd name="connsiteY208" fmla="*/ 3448571 h 6858000"/>
              <a:gd name="connsiteX209" fmla="*/ 4856525 w 7467663"/>
              <a:gd name="connsiteY209" fmla="*/ 3915351 h 6858000"/>
              <a:gd name="connsiteX210" fmla="*/ 5059055 w 7467663"/>
              <a:gd name="connsiteY210" fmla="*/ 4108918 h 6858000"/>
              <a:gd name="connsiteX211" fmla="*/ 5290070 w 7467663"/>
              <a:gd name="connsiteY211" fmla="*/ 4263619 h 6858000"/>
              <a:gd name="connsiteX212" fmla="*/ 4834991 w 7467663"/>
              <a:gd name="connsiteY212" fmla="*/ 3830985 h 6858000"/>
              <a:gd name="connsiteX213" fmla="*/ 4440129 w 7467663"/>
              <a:gd name="connsiteY213" fmla="*/ 3448571 h 6858000"/>
              <a:gd name="connsiteX214" fmla="*/ 4441737 w 7467663"/>
              <a:gd name="connsiteY214" fmla="*/ 3399734 h 6858000"/>
              <a:gd name="connsiteX215" fmla="*/ 4431236 w 7467663"/>
              <a:gd name="connsiteY215" fmla="*/ 3400954 h 6858000"/>
              <a:gd name="connsiteX216" fmla="*/ 4557150 w 7467663"/>
              <a:gd name="connsiteY216" fmla="*/ 3510023 h 6858000"/>
              <a:gd name="connsiteX217" fmla="*/ 4856936 w 7467663"/>
              <a:gd name="connsiteY217" fmla="*/ 3809146 h 6858000"/>
              <a:gd name="connsiteX218" fmla="*/ 5111996 w 7467663"/>
              <a:gd name="connsiteY218" fmla="*/ 4065759 h 6858000"/>
              <a:gd name="connsiteX219" fmla="*/ 5388878 w 7467663"/>
              <a:gd name="connsiteY219" fmla="*/ 4300185 h 6858000"/>
              <a:gd name="connsiteX220" fmla="*/ 5425556 w 7467663"/>
              <a:gd name="connsiteY220" fmla="*/ 4308967 h 6858000"/>
              <a:gd name="connsiteX221" fmla="*/ 4943646 w 7467663"/>
              <a:gd name="connsiteY221" fmla="*/ 3822916 h 6858000"/>
              <a:gd name="connsiteX222" fmla="*/ 4594837 w 7467663"/>
              <a:gd name="connsiteY222" fmla="*/ 3532274 h 6858000"/>
              <a:gd name="connsiteX223" fmla="*/ 4441737 w 7467663"/>
              <a:gd name="connsiteY223" fmla="*/ 3399734 h 6858000"/>
              <a:gd name="connsiteX224" fmla="*/ 5425834 w 7467663"/>
              <a:gd name="connsiteY224" fmla="*/ 3162785 h 6858000"/>
              <a:gd name="connsiteX225" fmla="*/ 5401644 w 7467663"/>
              <a:gd name="connsiteY225" fmla="*/ 3617847 h 6858000"/>
              <a:gd name="connsiteX226" fmla="*/ 5467256 w 7467663"/>
              <a:gd name="connsiteY226" fmla="*/ 4175494 h 6858000"/>
              <a:gd name="connsiteX227" fmla="*/ 5448069 w 7467663"/>
              <a:gd name="connsiteY227" fmla="*/ 3567554 h 6858000"/>
              <a:gd name="connsiteX228" fmla="*/ 5425834 w 7467663"/>
              <a:gd name="connsiteY228" fmla="*/ 3162785 h 6858000"/>
              <a:gd name="connsiteX229" fmla="*/ 1318687 w 7467663"/>
              <a:gd name="connsiteY229" fmla="*/ 3113840 h 6858000"/>
              <a:gd name="connsiteX230" fmla="*/ 1066793 w 7467663"/>
              <a:gd name="connsiteY230" fmla="*/ 3212171 h 6858000"/>
              <a:gd name="connsiteX231" fmla="*/ 993319 w 7467663"/>
              <a:gd name="connsiteY231" fmla="*/ 3247648 h 6858000"/>
              <a:gd name="connsiteX232" fmla="*/ 853081 w 7467663"/>
              <a:gd name="connsiteY232" fmla="*/ 3312410 h 6858000"/>
              <a:gd name="connsiteX233" fmla="*/ 805957 w 7467663"/>
              <a:gd name="connsiteY233" fmla="*/ 3330443 h 6858000"/>
              <a:gd name="connsiteX234" fmla="*/ 1318687 w 7467663"/>
              <a:gd name="connsiteY234" fmla="*/ 3113840 h 6858000"/>
              <a:gd name="connsiteX235" fmla="*/ 5453702 w 7467663"/>
              <a:gd name="connsiteY235" fmla="*/ 3090882 h 6858000"/>
              <a:gd name="connsiteX236" fmla="*/ 5480135 w 7467663"/>
              <a:gd name="connsiteY236" fmla="*/ 3565802 h 6858000"/>
              <a:gd name="connsiteX237" fmla="*/ 5499023 w 7467663"/>
              <a:gd name="connsiteY237" fmla="*/ 4166310 h 6858000"/>
              <a:gd name="connsiteX238" fmla="*/ 5547022 w 7467663"/>
              <a:gd name="connsiteY238" fmla="*/ 3607838 h 6858000"/>
              <a:gd name="connsiteX239" fmla="*/ 5515964 w 7467663"/>
              <a:gd name="connsiteY239" fmla="*/ 3378541 h 6858000"/>
              <a:gd name="connsiteX240" fmla="*/ 5453702 w 7467663"/>
              <a:gd name="connsiteY240" fmla="*/ 3090882 h 6858000"/>
              <a:gd name="connsiteX241" fmla="*/ 1238695 w 7467663"/>
              <a:gd name="connsiteY241" fmla="*/ 3076820 h 6858000"/>
              <a:gd name="connsiteX242" fmla="*/ 716371 w 7467663"/>
              <a:gd name="connsiteY242" fmla="*/ 3293249 h 6858000"/>
              <a:gd name="connsiteX243" fmla="*/ 579522 w 7467663"/>
              <a:gd name="connsiteY243" fmla="*/ 3371759 h 6858000"/>
              <a:gd name="connsiteX244" fmla="*/ 600288 w 7467663"/>
              <a:gd name="connsiteY244" fmla="*/ 3365555 h 6858000"/>
              <a:gd name="connsiteX245" fmla="*/ 840692 w 7467663"/>
              <a:gd name="connsiteY245" fmla="*/ 3284921 h 6858000"/>
              <a:gd name="connsiteX246" fmla="*/ 979248 w 7467663"/>
              <a:gd name="connsiteY246" fmla="*/ 3221003 h 6858000"/>
              <a:gd name="connsiteX247" fmla="*/ 1053282 w 7467663"/>
              <a:gd name="connsiteY247" fmla="*/ 3185247 h 6858000"/>
              <a:gd name="connsiteX248" fmla="*/ 1320603 w 7467663"/>
              <a:gd name="connsiteY248" fmla="*/ 3081281 h 6858000"/>
              <a:gd name="connsiteX249" fmla="*/ 1238695 w 7467663"/>
              <a:gd name="connsiteY249" fmla="*/ 3076820 h 6858000"/>
              <a:gd name="connsiteX250" fmla="*/ 5425627 w 7467663"/>
              <a:gd name="connsiteY250" fmla="*/ 2954192 h 6858000"/>
              <a:gd name="connsiteX251" fmla="*/ 5470770 w 7467663"/>
              <a:gd name="connsiteY251" fmla="*/ 3005435 h 6858000"/>
              <a:gd name="connsiteX252" fmla="*/ 5519779 w 7467663"/>
              <a:gd name="connsiteY252" fmla="*/ 4359223 h 6858000"/>
              <a:gd name="connsiteX253" fmla="*/ 5520293 w 7467663"/>
              <a:gd name="connsiteY253" fmla="*/ 4360602 h 6858000"/>
              <a:gd name="connsiteX254" fmla="*/ 5767221 w 7467663"/>
              <a:gd name="connsiteY254" fmla="*/ 4665564 h 6858000"/>
              <a:gd name="connsiteX255" fmla="*/ 6937169 w 7467663"/>
              <a:gd name="connsiteY255" fmla="*/ 4815941 h 6858000"/>
              <a:gd name="connsiteX256" fmla="*/ 6953922 w 7467663"/>
              <a:gd name="connsiteY256" fmla="*/ 4890068 h 6858000"/>
              <a:gd name="connsiteX257" fmla="*/ 6071359 w 7467663"/>
              <a:gd name="connsiteY257" fmla="*/ 4770770 h 6858000"/>
              <a:gd name="connsiteX258" fmla="*/ 6038839 w 7467663"/>
              <a:gd name="connsiteY258" fmla="*/ 4764474 h 6858000"/>
              <a:gd name="connsiteX259" fmla="*/ 6038706 w 7467663"/>
              <a:gd name="connsiteY259" fmla="*/ 4763847 h 6858000"/>
              <a:gd name="connsiteX260" fmla="*/ 6037784 w 7467663"/>
              <a:gd name="connsiteY260" fmla="*/ 4764270 h 6858000"/>
              <a:gd name="connsiteX261" fmla="*/ 6038839 w 7467663"/>
              <a:gd name="connsiteY261" fmla="*/ 4764474 h 6858000"/>
              <a:gd name="connsiteX262" fmla="*/ 6040338 w 7467663"/>
              <a:gd name="connsiteY262" fmla="*/ 4771418 h 6858000"/>
              <a:gd name="connsiteX263" fmla="*/ 6024488 w 7467663"/>
              <a:gd name="connsiteY263" fmla="*/ 4809903 h 6858000"/>
              <a:gd name="connsiteX264" fmla="*/ 5599771 w 7467663"/>
              <a:gd name="connsiteY264" fmla="*/ 5509652 h 6858000"/>
              <a:gd name="connsiteX265" fmla="*/ 5548843 w 7467663"/>
              <a:gd name="connsiteY265" fmla="*/ 5563845 h 6858000"/>
              <a:gd name="connsiteX266" fmla="*/ 5940952 w 7467663"/>
              <a:gd name="connsiteY266" fmla="*/ 6250028 h 6858000"/>
              <a:gd name="connsiteX267" fmla="*/ 6043441 w 7467663"/>
              <a:gd name="connsiteY267" fmla="*/ 6665847 h 6858000"/>
              <a:gd name="connsiteX268" fmla="*/ 6093432 w 7467663"/>
              <a:gd name="connsiteY268" fmla="*/ 6858000 h 6858000"/>
              <a:gd name="connsiteX269" fmla="*/ 6034344 w 7467663"/>
              <a:gd name="connsiteY269" fmla="*/ 6858000 h 6858000"/>
              <a:gd name="connsiteX270" fmla="*/ 6026679 w 7467663"/>
              <a:gd name="connsiteY270" fmla="*/ 6836959 h 6858000"/>
              <a:gd name="connsiteX271" fmla="*/ 5800441 w 7467663"/>
              <a:gd name="connsiteY271" fmla="*/ 6335286 h 6858000"/>
              <a:gd name="connsiteX272" fmla="*/ 5526562 w 7467663"/>
              <a:gd name="connsiteY272" fmla="*/ 5705388 h 6858000"/>
              <a:gd name="connsiteX273" fmla="*/ 5519640 w 7467663"/>
              <a:gd name="connsiteY273" fmla="*/ 5683774 h 6858000"/>
              <a:gd name="connsiteX274" fmla="*/ 5844559 w 7467663"/>
              <a:gd name="connsiteY274" fmla="*/ 6553349 h 6858000"/>
              <a:gd name="connsiteX275" fmla="*/ 5975994 w 7467663"/>
              <a:gd name="connsiteY275" fmla="*/ 6858000 h 6858000"/>
              <a:gd name="connsiteX276" fmla="*/ 5898547 w 7467663"/>
              <a:gd name="connsiteY276" fmla="*/ 6858000 h 6858000"/>
              <a:gd name="connsiteX277" fmla="*/ 5682041 w 7467663"/>
              <a:gd name="connsiteY277" fmla="*/ 6355860 h 6858000"/>
              <a:gd name="connsiteX278" fmla="*/ 5461758 w 7467663"/>
              <a:gd name="connsiteY278" fmla="*/ 5820220 h 6858000"/>
              <a:gd name="connsiteX279" fmla="*/ 5237282 w 7467663"/>
              <a:gd name="connsiteY279" fmla="*/ 6579086 h 6858000"/>
              <a:gd name="connsiteX280" fmla="*/ 5115009 w 7467663"/>
              <a:gd name="connsiteY280" fmla="*/ 6858000 h 6858000"/>
              <a:gd name="connsiteX281" fmla="*/ 5028074 w 7467663"/>
              <a:gd name="connsiteY281" fmla="*/ 6858000 h 6858000"/>
              <a:gd name="connsiteX282" fmla="*/ 5079508 w 7467663"/>
              <a:gd name="connsiteY282" fmla="*/ 6749074 h 6858000"/>
              <a:gd name="connsiteX283" fmla="*/ 5371846 w 7467663"/>
              <a:gd name="connsiteY283" fmla="*/ 5924413 h 6858000"/>
              <a:gd name="connsiteX284" fmla="*/ 5270512 w 7467663"/>
              <a:gd name="connsiteY284" fmla="*/ 6138975 h 6858000"/>
              <a:gd name="connsiteX285" fmla="*/ 5062409 w 7467663"/>
              <a:gd name="connsiteY285" fmla="*/ 6653544 h 6858000"/>
              <a:gd name="connsiteX286" fmla="*/ 5036628 w 7467663"/>
              <a:gd name="connsiteY286" fmla="*/ 6754247 h 6858000"/>
              <a:gd name="connsiteX287" fmla="*/ 5009112 w 7467663"/>
              <a:gd name="connsiteY287" fmla="*/ 6858000 h 6858000"/>
              <a:gd name="connsiteX288" fmla="*/ 4976679 w 7467663"/>
              <a:gd name="connsiteY288" fmla="*/ 6858000 h 6858000"/>
              <a:gd name="connsiteX289" fmla="*/ 5006537 w 7467663"/>
              <a:gd name="connsiteY289" fmla="*/ 6747068 h 6858000"/>
              <a:gd name="connsiteX290" fmla="*/ 5032723 w 7467663"/>
              <a:gd name="connsiteY290" fmla="*/ 6644957 h 6858000"/>
              <a:gd name="connsiteX291" fmla="*/ 5242949 w 7467663"/>
              <a:gd name="connsiteY291" fmla="*/ 6125175 h 6858000"/>
              <a:gd name="connsiteX292" fmla="*/ 5286321 w 7467663"/>
              <a:gd name="connsiteY292" fmla="*/ 6033555 h 6858000"/>
              <a:gd name="connsiteX293" fmla="*/ 5008210 w 7467663"/>
              <a:gd name="connsiteY293" fmla="*/ 6649194 h 6858000"/>
              <a:gd name="connsiteX294" fmla="*/ 4986321 w 7467663"/>
              <a:gd name="connsiteY294" fmla="*/ 6765687 h 6858000"/>
              <a:gd name="connsiteX295" fmla="*/ 4973474 w 7467663"/>
              <a:gd name="connsiteY295" fmla="*/ 6858000 h 6858000"/>
              <a:gd name="connsiteX296" fmla="*/ 4907178 w 7467663"/>
              <a:gd name="connsiteY296" fmla="*/ 6858000 h 6858000"/>
              <a:gd name="connsiteX297" fmla="*/ 4910810 w 7467663"/>
              <a:gd name="connsiteY297" fmla="*/ 6829660 h 6858000"/>
              <a:gd name="connsiteX298" fmla="*/ 4987461 w 7467663"/>
              <a:gd name="connsiteY298" fmla="*/ 6432994 h 6858000"/>
              <a:gd name="connsiteX299" fmla="*/ 5179262 w 7467663"/>
              <a:gd name="connsiteY299" fmla="*/ 6035044 h 6858000"/>
              <a:gd name="connsiteX300" fmla="*/ 4689678 w 7467663"/>
              <a:gd name="connsiteY300" fmla="*/ 6440241 h 6858000"/>
              <a:gd name="connsiteX301" fmla="*/ 4477543 w 7467663"/>
              <a:gd name="connsiteY301" fmla="*/ 6674836 h 6858000"/>
              <a:gd name="connsiteX302" fmla="*/ 4329957 w 7467663"/>
              <a:gd name="connsiteY302" fmla="*/ 6858000 h 6858000"/>
              <a:gd name="connsiteX303" fmla="*/ 4218595 w 7467663"/>
              <a:gd name="connsiteY303" fmla="*/ 6858000 h 6858000"/>
              <a:gd name="connsiteX304" fmla="*/ 4368888 w 7467663"/>
              <a:gd name="connsiteY304" fmla="*/ 6668412 h 6858000"/>
              <a:gd name="connsiteX305" fmla="*/ 4563091 w 7467663"/>
              <a:gd name="connsiteY305" fmla="*/ 6442508 h 6858000"/>
              <a:gd name="connsiteX306" fmla="*/ 5387324 w 7467663"/>
              <a:gd name="connsiteY306" fmla="*/ 5705830 h 6858000"/>
              <a:gd name="connsiteX307" fmla="*/ 5073620 w 7467663"/>
              <a:gd name="connsiteY307" fmla="*/ 5955437 h 6858000"/>
              <a:gd name="connsiteX308" fmla="*/ 4689789 w 7467663"/>
              <a:gd name="connsiteY308" fmla="*/ 6268382 h 6858000"/>
              <a:gd name="connsiteX309" fmla="*/ 4418722 w 7467663"/>
              <a:gd name="connsiteY309" fmla="*/ 6570886 h 6858000"/>
              <a:gd name="connsiteX310" fmla="*/ 4214944 w 7467663"/>
              <a:gd name="connsiteY310" fmla="*/ 6858000 h 6858000"/>
              <a:gd name="connsiteX311" fmla="*/ 4177898 w 7467663"/>
              <a:gd name="connsiteY311" fmla="*/ 6858000 h 6858000"/>
              <a:gd name="connsiteX312" fmla="*/ 4391597 w 7467663"/>
              <a:gd name="connsiteY312" fmla="*/ 6556370 h 6858000"/>
              <a:gd name="connsiteX313" fmla="*/ 4668889 w 7467663"/>
              <a:gd name="connsiteY313" fmla="*/ 6246399 h 6858000"/>
              <a:gd name="connsiteX314" fmla="*/ 5055427 w 7467663"/>
              <a:gd name="connsiteY314" fmla="*/ 5931476 h 6858000"/>
              <a:gd name="connsiteX315" fmla="*/ 5371814 w 7467663"/>
              <a:gd name="connsiteY315" fmla="*/ 5678975 h 6858000"/>
              <a:gd name="connsiteX316" fmla="*/ 4987918 w 7467663"/>
              <a:gd name="connsiteY316" fmla="*/ 5838701 h 6858000"/>
              <a:gd name="connsiteX317" fmla="*/ 4317146 w 7467663"/>
              <a:gd name="connsiteY317" fmla="*/ 6587716 h 6858000"/>
              <a:gd name="connsiteX318" fmla="*/ 4171627 w 7467663"/>
              <a:gd name="connsiteY318" fmla="*/ 6858000 h 6858000"/>
              <a:gd name="connsiteX319" fmla="*/ 4081585 w 7467663"/>
              <a:gd name="connsiteY319" fmla="*/ 6858000 h 6858000"/>
              <a:gd name="connsiteX320" fmla="*/ 4238603 w 7467663"/>
              <a:gd name="connsiteY320" fmla="*/ 6559341 h 6858000"/>
              <a:gd name="connsiteX321" fmla="*/ 4778333 w 7467663"/>
              <a:gd name="connsiteY321" fmla="*/ 5873626 h 6858000"/>
              <a:gd name="connsiteX322" fmla="*/ 5414185 w 7467663"/>
              <a:gd name="connsiteY322" fmla="*/ 5573882 h 6858000"/>
              <a:gd name="connsiteX323" fmla="*/ 5959648 w 7467663"/>
              <a:gd name="connsiteY323" fmla="*/ 4760797 h 6858000"/>
              <a:gd name="connsiteX324" fmla="*/ 5355019 w 7467663"/>
              <a:gd name="connsiteY324" fmla="*/ 4734672 h 6858000"/>
              <a:gd name="connsiteX325" fmla="*/ 5083565 w 7467663"/>
              <a:gd name="connsiteY325" fmla="*/ 5179121 h 6858000"/>
              <a:gd name="connsiteX326" fmla="*/ 4713577 w 7467663"/>
              <a:gd name="connsiteY326" fmla="*/ 5616803 h 6858000"/>
              <a:gd name="connsiteX327" fmla="*/ 3989559 w 7467663"/>
              <a:gd name="connsiteY327" fmla="*/ 6145945 h 6858000"/>
              <a:gd name="connsiteX328" fmla="*/ 3939824 w 7467663"/>
              <a:gd name="connsiteY328" fmla="*/ 6066900 h 6858000"/>
              <a:gd name="connsiteX329" fmla="*/ 4584537 w 7467663"/>
              <a:gd name="connsiteY329" fmla="*/ 5324826 h 6858000"/>
              <a:gd name="connsiteX330" fmla="*/ 5037105 w 7467663"/>
              <a:gd name="connsiteY330" fmla="*/ 5088765 h 6858000"/>
              <a:gd name="connsiteX331" fmla="*/ 5039930 w 7467663"/>
              <a:gd name="connsiteY331" fmla="*/ 5089585 h 6858000"/>
              <a:gd name="connsiteX332" fmla="*/ 5263764 w 7467663"/>
              <a:gd name="connsiteY332" fmla="*/ 4735525 h 6858000"/>
              <a:gd name="connsiteX333" fmla="*/ 4086300 w 7467663"/>
              <a:gd name="connsiteY333" fmla="*/ 4884599 h 6858000"/>
              <a:gd name="connsiteX334" fmla="*/ 4085485 w 7467663"/>
              <a:gd name="connsiteY334" fmla="*/ 4899070 h 6858000"/>
              <a:gd name="connsiteX335" fmla="*/ 3871915 w 7467663"/>
              <a:gd name="connsiteY335" fmla="*/ 5253645 h 6858000"/>
              <a:gd name="connsiteX336" fmla="*/ 3799374 w 7467663"/>
              <a:gd name="connsiteY336" fmla="*/ 5466127 h 6858000"/>
              <a:gd name="connsiteX337" fmla="*/ 3498850 w 7467663"/>
              <a:gd name="connsiteY337" fmla="*/ 6661888 h 6858000"/>
              <a:gd name="connsiteX338" fmla="*/ 3399216 w 7467663"/>
              <a:gd name="connsiteY338" fmla="*/ 6858000 h 6858000"/>
              <a:gd name="connsiteX339" fmla="*/ 3303688 w 7467663"/>
              <a:gd name="connsiteY339" fmla="*/ 6858000 h 6858000"/>
              <a:gd name="connsiteX340" fmla="*/ 3391774 w 7467663"/>
              <a:gd name="connsiteY340" fmla="*/ 6697181 h 6858000"/>
              <a:gd name="connsiteX341" fmla="*/ 3735540 w 7467663"/>
              <a:gd name="connsiteY341" fmla="*/ 5546923 h 6858000"/>
              <a:gd name="connsiteX342" fmla="*/ 3729438 w 7467663"/>
              <a:gd name="connsiteY342" fmla="*/ 5569058 h 6858000"/>
              <a:gd name="connsiteX343" fmla="*/ 3707782 w 7467663"/>
              <a:gd name="connsiteY343" fmla="*/ 5644908 h 6858000"/>
              <a:gd name="connsiteX344" fmla="*/ 3583827 w 7467663"/>
              <a:gd name="connsiteY344" fmla="*/ 6039215 h 6858000"/>
              <a:gd name="connsiteX345" fmla="*/ 3547861 w 7467663"/>
              <a:gd name="connsiteY345" fmla="*/ 6129609 h 6858000"/>
              <a:gd name="connsiteX346" fmla="*/ 3490905 w 7467663"/>
              <a:gd name="connsiteY346" fmla="*/ 6277660 h 6858000"/>
              <a:gd name="connsiteX347" fmla="*/ 3455859 w 7467663"/>
              <a:gd name="connsiteY347" fmla="*/ 6391301 h 6858000"/>
              <a:gd name="connsiteX348" fmla="*/ 3429112 w 7467663"/>
              <a:gd name="connsiteY348" fmla="*/ 6479469 h 6858000"/>
              <a:gd name="connsiteX349" fmla="*/ 3304862 w 7467663"/>
              <a:gd name="connsiteY349" fmla="*/ 6796476 h 6858000"/>
              <a:gd name="connsiteX350" fmla="*/ 3276071 w 7467663"/>
              <a:gd name="connsiteY350" fmla="*/ 6858000 h 6858000"/>
              <a:gd name="connsiteX351" fmla="*/ 3240805 w 7467663"/>
              <a:gd name="connsiteY351" fmla="*/ 6858000 h 6858000"/>
              <a:gd name="connsiteX352" fmla="*/ 3275917 w 7467663"/>
              <a:gd name="connsiteY352" fmla="*/ 6783192 h 6858000"/>
              <a:gd name="connsiteX353" fmla="*/ 3399358 w 7467663"/>
              <a:gd name="connsiteY353" fmla="*/ 6469011 h 6858000"/>
              <a:gd name="connsiteX354" fmla="*/ 3425650 w 7467663"/>
              <a:gd name="connsiteY354" fmla="*/ 6381333 h 6858000"/>
              <a:gd name="connsiteX355" fmla="*/ 3460661 w 7467663"/>
              <a:gd name="connsiteY355" fmla="*/ 6266763 h 6858000"/>
              <a:gd name="connsiteX356" fmla="*/ 3518021 w 7467663"/>
              <a:gd name="connsiteY356" fmla="*/ 6117298 h 6858000"/>
              <a:gd name="connsiteX357" fmla="*/ 3554035 w 7467663"/>
              <a:gd name="connsiteY357" fmla="*/ 6027832 h 6858000"/>
              <a:gd name="connsiteX358" fmla="*/ 3677174 w 7467663"/>
              <a:gd name="connsiteY358" fmla="*/ 5636351 h 6858000"/>
              <a:gd name="connsiteX359" fmla="*/ 3698819 w 7467663"/>
              <a:gd name="connsiteY359" fmla="*/ 5560503 h 6858000"/>
              <a:gd name="connsiteX360" fmla="*/ 3702094 w 7467663"/>
              <a:gd name="connsiteY360" fmla="*/ 5549194 h 6858000"/>
              <a:gd name="connsiteX361" fmla="*/ 3398355 w 7467663"/>
              <a:gd name="connsiteY361" fmla="*/ 6094603 h 6858000"/>
              <a:gd name="connsiteX362" fmla="*/ 3193941 w 7467663"/>
              <a:gd name="connsiteY362" fmla="*/ 6798775 h 6858000"/>
              <a:gd name="connsiteX363" fmla="*/ 3184140 w 7467663"/>
              <a:gd name="connsiteY363" fmla="*/ 6858000 h 6858000"/>
              <a:gd name="connsiteX364" fmla="*/ 3099978 w 7467663"/>
              <a:gd name="connsiteY364" fmla="*/ 6858000 h 6858000"/>
              <a:gd name="connsiteX365" fmla="*/ 3101556 w 7467663"/>
              <a:gd name="connsiteY365" fmla="*/ 6843337 h 6858000"/>
              <a:gd name="connsiteX366" fmla="*/ 3370162 w 7467663"/>
              <a:gd name="connsiteY366" fmla="*/ 5785550 h 6858000"/>
              <a:gd name="connsiteX367" fmla="*/ 3746477 w 7467663"/>
              <a:gd name="connsiteY367" fmla="*/ 5377889 h 6858000"/>
              <a:gd name="connsiteX368" fmla="*/ 3863399 w 7467663"/>
              <a:gd name="connsiteY368" fmla="*/ 5087257 h 6858000"/>
              <a:gd name="connsiteX369" fmla="*/ 3968712 w 7467663"/>
              <a:gd name="connsiteY369" fmla="*/ 4913989 h 6858000"/>
              <a:gd name="connsiteX370" fmla="*/ 2792390 w 7467663"/>
              <a:gd name="connsiteY370" fmla="*/ 5382974 h 6858000"/>
              <a:gd name="connsiteX371" fmla="*/ 2714982 w 7467663"/>
              <a:gd name="connsiteY371" fmla="*/ 5427051 h 6858000"/>
              <a:gd name="connsiteX372" fmla="*/ 2813361 w 7467663"/>
              <a:gd name="connsiteY372" fmla="*/ 6023912 h 6858000"/>
              <a:gd name="connsiteX373" fmla="*/ 2688430 w 7467663"/>
              <a:gd name="connsiteY373" fmla="*/ 6801564 h 6858000"/>
              <a:gd name="connsiteX374" fmla="*/ 2629626 w 7467663"/>
              <a:gd name="connsiteY374" fmla="*/ 6763394 h 6858000"/>
              <a:gd name="connsiteX375" fmla="*/ 2565328 w 7467663"/>
              <a:gd name="connsiteY375" fmla="*/ 5516399 h 6858000"/>
              <a:gd name="connsiteX376" fmla="*/ 1922999 w 7467663"/>
              <a:gd name="connsiteY376" fmla="*/ 5980343 h 6858000"/>
              <a:gd name="connsiteX377" fmla="*/ 1950261 w 7467663"/>
              <a:gd name="connsiteY377" fmla="*/ 6405858 h 6858000"/>
              <a:gd name="connsiteX378" fmla="*/ 2365554 w 7467663"/>
              <a:gd name="connsiteY378" fmla="*/ 6759107 h 6858000"/>
              <a:gd name="connsiteX379" fmla="*/ 2424142 w 7467663"/>
              <a:gd name="connsiteY379" fmla="*/ 6858000 h 6858000"/>
              <a:gd name="connsiteX380" fmla="*/ 2395994 w 7467663"/>
              <a:gd name="connsiteY380" fmla="*/ 6858000 h 6858000"/>
              <a:gd name="connsiteX381" fmla="*/ 2392863 w 7467663"/>
              <a:gd name="connsiteY381" fmla="*/ 6852964 h 6858000"/>
              <a:gd name="connsiteX382" fmla="*/ 2017589 w 7467663"/>
              <a:gd name="connsiteY382" fmla="*/ 6493982 h 6858000"/>
              <a:gd name="connsiteX383" fmla="*/ 2147336 w 7467663"/>
              <a:gd name="connsiteY383" fmla="*/ 6594052 h 6858000"/>
              <a:gd name="connsiteX384" fmla="*/ 2207047 w 7467663"/>
              <a:gd name="connsiteY384" fmla="*/ 6654540 h 6858000"/>
              <a:gd name="connsiteX385" fmla="*/ 2299106 w 7467663"/>
              <a:gd name="connsiteY385" fmla="*/ 6778931 h 6858000"/>
              <a:gd name="connsiteX386" fmla="*/ 2314430 w 7467663"/>
              <a:gd name="connsiteY386" fmla="*/ 6801144 h 6858000"/>
              <a:gd name="connsiteX387" fmla="*/ 2352406 w 7467663"/>
              <a:gd name="connsiteY387" fmla="*/ 6858000 h 6858000"/>
              <a:gd name="connsiteX388" fmla="*/ 2314492 w 7467663"/>
              <a:gd name="connsiteY388" fmla="*/ 6858000 h 6858000"/>
              <a:gd name="connsiteX389" fmla="*/ 2288095 w 7467663"/>
              <a:gd name="connsiteY389" fmla="*/ 6818030 h 6858000"/>
              <a:gd name="connsiteX390" fmla="*/ 2272768 w 7467663"/>
              <a:gd name="connsiteY390" fmla="*/ 6795822 h 6858000"/>
              <a:gd name="connsiteX391" fmla="*/ 2182715 w 7467663"/>
              <a:gd name="connsiteY391" fmla="*/ 6675071 h 6858000"/>
              <a:gd name="connsiteX392" fmla="*/ 2032061 w 7467663"/>
              <a:gd name="connsiteY392" fmla="*/ 6541380 h 6858000"/>
              <a:gd name="connsiteX393" fmla="*/ 2257220 w 7467663"/>
              <a:gd name="connsiteY393" fmla="*/ 6826257 h 6858000"/>
              <a:gd name="connsiteX394" fmla="*/ 2281324 w 7467663"/>
              <a:gd name="connsiteY394" fmla="*/ 6858000 h 6858000"/>
              <a:gd name="connsiteX395" fmla="*/ 2242860 w 7467663"/>
              <a:gd name="connsiteY395" fmla="*/ 6858000 h 6858000"/>
              <a:gd name="connsiteX396" fmla="*/ 2232818 w 7467663"/>
              <a:gd name="connsiteY396" fmla="*/ 6844926 h 6858000"/>
              <a:gd name="connsiteX397" fmla="*/ 1990172 w 7467663"/>
              <a:gd name="connsiteY397" fmla="*/ 6542121 h 6858000"/>
              <a:gd name="connsiteX398" fmla="*/ 2124090 w 7467663"/>
              <a:gd name="connsiteY398" fmla="*/ 6761017 h 6858000"/>
              <a:gd name="connsiteX399" fmla="*/ 2200380 w 7467663"/>
              <a:gd name="connsiteY399" fmla="*/ 6858000 h 6858000"/>
              <a:gd name="connsiteX400" fmla="*/ 2147507 w 7467663"/>
              <a:gd name="connsiteY400" fmla="*/ 6858000 h 6858000"/>
              <a:gd name="connsiteX401" fmla="*/ 2070668 w 7467663"/>
              <a:gd name="connsiteY401" fmla="*/ 6761520 h 6858000"/>
              <a:gd name="connsiteX402" fmla="*/ 1975142 w 7467663"/>
              <a:gd name="connsiteY402" fmla="*/ 6585570 h 6858000"/>
              <a:gd name="connsiteX403" fmla="*/ 2050035 w 7467663"/>
              <a:gd name="connsiteY403" fmla="*/ 6813345 h 6858000"/>
              <a:gd name="connsiteX404" fmla="*/ 2063025 w 7467663"/>
              <a:gd name="connsiteY404" fmla="*/ 6858000 h 6858000"/>
              <a:gd name="connsiteX405" fmla="*/ 2021675 w 7467663"/>
              <a:gd name="connsiteY405" fmla="*/ 6858000 h 6858000"/>
              <a:gd name="connsiteX406" fmla="*/ 2019308 w 7467663"/>
              <a:gd name="connsiteY406" fmla="*/ 6847118 h 6858000"/>
              <a:gd name="connsiteX407" fmla="*/ 1938835 w 7467663"/>
              <a:gd name="connsiteY407" fmla="*/ 6551160 h 6858000"/>
              <a:gd name="connsiteX408" fmla="*/ 1953230 w 7467663"/>
              <a:gd name="connsiteY408" fmla="*/ 6759699 h 6858000"/>
              <a:gd name="connsiteX409" fmla="*/ 1956763 w 7467663"/>
              <a:gd name="connsiteY409" fmla="*/ 6778191 h 6858000"/>
              <a:gd name="connsiteX410" fmla="*/ 1967925 w 7467663"/>
              <a:gd name="connsiteY410" fmla="*/ 6858000 h 6858000"/>
              <a:gd name="connsiteX411" fmla="*/ 1936622 w 7467663"/>
              <a:gd name="connsiteY411" fmla="*/ 6858000 h 6858000"/>
              <a:gd name="connsiteX412" fmla="*/ 1926261 w 7467663"/>
              <a:gd name="connsiteY412" fmla="*/ 6784064 h 6858000"/>
              <a:gd name="connsiteX413" fmla="*/ 1922724 w 7467663"/>
              <a:gd name="connsiteY413" fmla="*/ 6765577 h 6858000"/>
              <a:gd name="connsiteX414" fmla="*/ 1904650 w 7467663"/>
              <a:gd name="connsiteY414" fmla="*/ 6639616 h 6858000"/>
              <a:gd name="connsiteX415" fmla="*/ 1885273 w 7467663"/>
              <a:gd name="connsiteY415" fmla="*/ 6858000 h 6858000"/>
              <a:gd name="connsiteX416" fmla="*/ 1854363 w 7467663"/>
              <a:gd name="connsiteY416" fmla="*/ 6858000 h 6858000"/>
              <a:gd name="connsiteX417" fmla="*/ 1880391 w 7467663"/>
              <a:gd name="connsiteY417" fmla="*/ 6603796 h 6858000"/>
              <a:gd name="connsiteX418" fmla="*/ 1818273 w 7467663"/>
              <a:gd name="connsiteY418" fmla="*/ 6715729 h 6858000"/>
              <a:gd name="connsiteX419" fmla="*/ 1794691 w 7467663"/>
              <a:gd name="connsiteY419" fmla="*/ 6843239 h 6858000"/>
              <a:gd name="connsiteX420" fmla="*/ 1794914 w 7467663"/>
              <a:gd name="connsiteY420" fmla="*/ 6858000 h 6858000"/>
              <a:gd name="connsiteX421" fmla="*/ 1746128 w 7467663"/>
              <a:gd name="connsiteY421" fmla="*/ 6858000 h 6858000"/>
              <a:gd name="connsiteX422" fmla="*/ 1753934 w 7467663"/>
              <a:gd name="connsiteY422" fmla="*/ 6724796 h 6858000"/>
              <a:gd name="connsiteX423" fmla="*/ 1792053 w 7467663"/>
              <a:gd name="connsiteY423" fmla="*/ 6572396 h 6858000"/>
              <a:gd name="connsiteX424" fmla="*/ 1862248 w 7467663"/>
              <a:gd name="connsiteY424" fmla="*/ 6266397 h 6858000"/>
              <a:gd name="connsiteX425" fmla="*/ 1862250 w 7467663"/>
              <a:gd name="connsiteY425" fmla="*/ 6033531 h 6858000"/>
              <a:gd name="connsiteX426" fmla="*/ 1211999 w 7467663"/>
              <a:gd name="connsiteY426" fmla="*/ 6683610 h 6858000"/>
              <a:gd name="connsiteX427" fmla="*/ 1213266 w 7467663"/>
              <a:gd name="connsiteY427" fmla="*/ 6691947 h 6858000"/>
              <a:gd name="connsiteX428" fmla="*/ 1203370 w 7467663"/>
              <a:gd name="connsiteY428" fmla="*/ 6850676 h 6858000"/>
              <a:gd name="connsiteX429" fmla="*/ 1203671 w 7467663"/>
              <a:gd name="connsiteY429" fmla="*/ 6858000 h 6858000"/>
              <a:gd name="connsiteX430" fmla="*/ 1143180 w 7467663"/>
              <a:gd name="connsiteY430" fmla="*/ 6858000 h 6858000"/>
              <a:gd name="connsiteX431" fmla="*/ 1142176 w 7467663"/>
              <a:gd name="connsiteY431" fmla="*/ 6766045 h 6858000"/>
              <a:gd name="connsiteX432" fmla="*/ 1067484 w 7467663"/>
              <a:gd name="connsiteY432" fmla="*/ 6858000 h 6858000"/>
              <a:gd name="connsiteX433" fmla="*/ 953928 w 7467663"/>
              <a:gd name="connsiteY433" fmla="*/ 6858000 h 6858000"/>
              <a:gd name="connsiteX434" fmla="*/ 959715 w 7467663"/>
              <a:gd name="connsiteY434" fmla="*/ 6850185 h 6858000"/>
              <a:gd name="connsiteX435" fmla="*/ 1483788 w 7467663"/>
              <a:gd name="connsiteY435" fmla="*/ 6259174 h 6858000"/>
              <a:gd name="connsiteX436" fmla="*/ 1100671 w 7467663"/>
              <a:gd name="connsiteY436" fmla="*/ 6252137 h 6858000"/>
              <a:gd name="connsiteX437" fmla="*/ 1090144 w 7467663"/>
              <a:gd name="connsiteY437" fmla="*/ 6256748 h 6858000"/>
              <a:gd name="connsiteX438" fmla="*/ 1095872 w 7467663"/>
              <a:gd name="connsiteY438" fmla="*/ 6271892 h 6858000"/>
              <a:gd name="connsiteX439" fmla="*/ 262785 w 7467663"/>
              <a:gd name="connsiteY439" fmla="*/ 6845450 h 6858000"/>
              <a:gd name="connsiteX440" fmla="*/ 209968 w 7467663"/>
              <a:gd name="connsiteY440" fmla="*/ 6770713 h 6858000"/>
              <a:gd name="connsiteX441" fmla="*/ 873460 w 7467663"/>
              <a:gd name="connsiteY441" fmla="*/ 6253768 h 6858000"/>
              <a:gd name="connsiteX442" fmla="*/ 192686 w 7467663"/>
              <a:gd name="connsiteY442" fmla="*/ 5849257 h 6858000"/>
              <a:gd name="connsiteX443" fmla="*/ 4696 w 7467663"/>
              <a:gd name="connsiteY443" fmla="*/ 5697668 h 6858000"/>
              <a:gd name="connsiteX444" fmla="*/ 0 w 7467663"/>
              <a:gd name="connsiteY444" fmla="*/ 5689984 h 6858000"/>
              <a:gd name="connsiteX445" fmla="*/ 0 w 7467663"/>
              <a:gd name="connsiteY445" fmla="*/ 5513472 h 6858000"/>
              <a:gd name="connsiteX446" fmla="*/ 174101 w 7467663"/>
              <a:gd name="connsiteY446" fmla="*/ 5620277 h 6858000"/>
              <a:gd name="connsiteX447" fmla="*/ 891800 w 7467663"/>
              <a:gd name="connsiteY447" fmla="*/ 6036935 h 6858000"/>
              <a:gd name="connsiteX448" fmla="*/ 1072219 w 7467663"/>
              <a:gd name="connsiteY448" fmla="*/ 6169443 h 6858000"/>
              <a:gd name="connsiteX449" fmla="*/ 1074117 w 7467663"/>
              <a:gd name="connsiteY449" fmla="*/ 6170301 h 6858000"/>
              <a:gd name="connsiteX450" fmla="*/ 1083114 w 7467663"/>
              <a:gd name="connsiteY450" fmla="*/ 6174131 h 6858000"/>
              <a:gd name="connsiteX451" fmla="*/ 1543010 w 7467663"/>
              <a:gd name="connsiteY451" fmla="*/ 6191140 h 6858000"/>
              <a:gd name="connsiteX452" fmla="*/ 1551080 w 7467663"/>
              <a:gd name="connsiteY452" fmla="*/ 6195006 h 6858000"/>
              <a:gd name="connsiteX453" fmla="*/ 2345443 w 7467663"/>
              <a:gd name="connsiteY453" fmla="*/ 5549882 h 6858000"/>
              <a:gd name="connsiteX454" fmla="*/ 1721499 w 7467663"/>
              <a:gd name="connsiteY454" fmla="*/ 5599969 h 6858000"/>
              <a:gd name="connsiteX455" fmla="*/ 767716 w 7467663"/>
              <a:gd name="connsiteY455" fmla="*/ 5472768 h 6858000"/>
              <a:gd name="connsiteX456" fmla="*/ 722147 w 7467663"/>
              <a:gd name="connsiteY456" fmla="*/ 5393091 h 6858000"/>
              <a:gd name="connsiteX457" fmla="*/ 1485552 w 7467663"/>
              <a:gd name="connsiteY457" fmla="*/ 5313202 h 6858000"/>
              <a:gd name="connsiteX458" fmla="*/ 2143004 w 7467663"/>
              <a:gd name="connsiteY458" fmla="*/ 5402420 h 6858000"/>
              <a:gd name="connsiteX459" fmla="*/ 1933391 w 7467663"/>
              <a:gd name="connsiteY459" fmla="*/ 5156971 h 6858000"/>
              <a:gd name="connsiteX460" fmla="*/ 1827118 w 7467663"/>
              <a:gd name="connsiteY460" fmla="*/ 4968410 h 6858000"/>
              <a:gd name="connsiteX461" fmla="*/ 1837349 w 7467663"/>
              <a:gd name="connsiteY461" fmla="*/ 4956357 h 6858000"/>
              <a:gd name="connsiteX462" fmla="*/ 2162835 w 7467663"/>
              <a:gd name="connsiteY462" fmla="*/ 5187853 h 6858000"/>
              <a:gd name="connsiteX463" fmla="*/ 2257167 w 7467663"/>
              <a:gd name="connsiteY463" fmla="*/ 5462123 h 6858000"/>
              <a:gd name="connsiteX464" fmla="*/ 2261598 w 7467663"/>
              <a:gd name="connsiteY464" fmla="*/ 5467998 h 6858000"/>
              <a:gd name="connsiteX465" fmla="*/ 2437177 w 7467663"/>
              <a:gd name="connsiteY465" fmla="*/ 5479608 h 6858000"/>
              <a:gd name="connsiteX466" fmla="*/ 2445247 w 7467663"/>
              <a:gd name="connsiteY466" fmla="*/ 5483476 h 6858000"/>
              <a:gd name="connsiteX467" fmla="*/ 2743626 w 7467663"/>
              <a:gd name="connsiteY467" fmla="*/ 5304819 h 6858000"/>
              <a:gd name="connsiteX468" fmla="*/ 3048102 w 7467663"/>
              <a:gd name="connsiteY468" fmla="*/ 5150595 h 6858000"/>
              <a:gd name="connsiteX469" fmla="*/ 1799414 w 7467663"/>
              <a:gd name="connsiteY469" fmla="*/ 4694732 h 6858000"/>
              <a:gd name="connsiteX470" fmla="*/ 1771735 w 7467663"/>
              <a:gd name="connsiteY470" fmla="*/ 4619929 h 6858000"/>
              <a:gd name="connsiteX471" fmla="*/ 3104273 w 7467663"/>
              <a:gd name="connsiteY471" fmla="*/ 5076159 h 6858000"/>
              <a:gd name="connsiteX472" fmla="*/ 3113245 w 7467663"/>
              <a:gd name="connsiteY472" fmla="*/ 5090705 h 6858000"/>
              <a:gd name="connsiteX473" fmla="*/ 3126294 w 7467663"/>
              <a:gd name="connsiteY473" fmla="*/ 5114400 h 6858000"/>
              <a:gd name="connsiteX474" fmla="*/ 3937433 w 7467663"/>
              <a:gd name="connsiteY474" fmla="*/ 4830473 h 6858000"/>
              <a:gd name="connsiteX475" fmla="*/ 3590475 w 7467663"/>
              <a:gd name="connsiteY475" fmla="*/ 4597974 h 6858000"/>
              <a:gd name="connsiteX476" fmla="*/ 3100264 w 7467663"/>
              <a:gd name="connsiteY476" fmla="*/ 4579845 h 6858000"/>
              <a:gd name="connsiteX477" fmla="*/ 2183576 w 7467663"/>
              <a:gd name="connsiteY477" fmla="*/ 4227150 h 6858000"/>
              <a:gd name="connsiteX478" fmla="*/ 2151029 w 7467663"/>
              <a:gd name="connsiteY478" fmla="*/ 4146947 h 6858000"/>
              <a:gd name="connsiteX479" fmla="*/ 3563434 w 7467663"/>
              <a:gd name="connsiteY479" fmla="*/ 4469115 h 6858000"/>
              <a:gd name="connsiteX480" fmla="*/ 3177952 w 7467663"/>
              <a:gd name="connsiteY480" fmla="*/ 3657386 h 6858000"/>
              <a:gd name="connsiteX481" fmla="*/ 3189263 w 7467663"/>
              <a:gd name="connsiteY481" fmla="*/ 3625726 h 6858000"/>
              <a:gd name="connsiteX482" fmla="*/ 3560912 w 7467663"/>
              <a:gd name="connsiteY482" fmla="*/ 4079863 h 6858000"/>
              <a:gd name="connsiteX483" fmla="*/ 3626636 w 7467663"/>
              <a:gd name="connsiteY483" fmla="*/ 4512230 h 6858000"/>
              <a:gd name="connsiteX484" fmla="*/ 3653088 w 7467663"/>
              <a:gd name="connsiteY484" fmla="*/ 4521417 h 6858000"/>
              <a:gd name="connsiteX485" fmla="*/ 3988128 w 7467663"/>
              <a:gd name="connsiteY485" fmla="*/ 4817267 h 6858000"/>
              <a:gd name="connsiteX486" fmla="*/ 4830582 w 7467663"/>
              <a:gd name="connsiteY486" fmla="*/ 4676000 h 6858000"/>
              <a:gd name="connsiteX487" fmla="*/ 4830100 w 7467663"/>
              <a:gd name="connsiteY487" fmla="*/ 4675554 h 6858000"/>
              <a:gd name="connsiteX488" fmla="*/ 4036318 w 7467663"/>
              <a:gd name="connsiteY488" fmla="*/ 4147013 h 6858000"/>
              <a:gd name="connsiteX489" fmla="*/ 3432098 w 7467663"/>
              <a:gd name="connsiteY489" fmla="*/ 3537312 h 6858000"/>
              <a:gd name="connsiteX490" fmla="*/ 3446761 w 7467663"/>
              <a:gd name="connsiteY490" fmla="*/ 3461278 h 6858000"/>
              <a:gd name="connsiteX491" fmla="*/ 4419733 w 7467663"/>
              <a:gd name="connsiteY491" fmla="*/ 3963555 h 6858000"/>
              <a:gd name="connsiteX492" fmla="*/ 4781371 w 7467663"/>
              <a:gd name="connsiteY492" fmla="*/ 4458604 h 6858000"/>
              <a:gd name="connsiteX493" fmla="*/ 4780440 w 7467663"/>
              <a:gd name="connsiteY493" fmla="*/ 4470290 h 6858000"/>
              <a:gd name="connsiteX494" fmla="*/ 4898954 w 7467663"/>
              <a:gd name="connsiteY494" fmla="*/ 4662092 h 6858000"/>
              <a:gd name="connsiteX495" fmla="*/ 4900699 w 7467663"/>
              <a:gd name="connsiteY495" fmla="*/ 4670867 h 6858000"/>
              <a:gd name="connsiteX496" fmla="*/ 5714511 w 7467663"/>
              <a:gd name="connsiteY496" fmla="*/ 4663483 h 6858000"/>
              <a:gd name="connsiteX497" fmla="*/ 5464793 w 7467663"/>
              <a:gd name="connsiteY497" fmla="*/ 4393556 h 6858000"/>
              <a:gd name="connsiteX498" fmla="*/ 5461897 w 7467663"/>
              <a:gd name="connsiteY498" fmla="*/ 4390879 h 6858000"/>
              <a:gd name="connsiteX499" fmla="*/ 4294126 w 7467663"/>
              <a:gd name="connsiteY499" fmla="*/ 3303048 h 6858000"/>
              <a:gd name="connsiteX500" fmla="*/ 4305321 w 7467663"/>
              <a:gd name="connsiteY500" fmla="*/ 3256953 h 6858000"/>
              <a:gd name="connsiteX501" fmla="*/ 4949299 w 7467663"/>
              <a:gd name="connsiteY501" fmla="*/ 3766336 h 6858000"/>
              <a:gd name="connsiteX502" fmla="*/ 5291452 w 7467663"/>
              <a:gd name="connsiteY502" fmla="*/ 4076801 h 6858000"/>
              <a:gd name="connsiteX503" fmla="*/ 5434998 w 7467663"/>
              <a:gd name="connsiteY503" fmla="*/ 4254100 h 6858000"/>
              <a:gd name="connsiteX504" fmla="*/ 5351015 w 7467663"/>
              <a:gd name="connsiteY504" fmla="*/ 3760989 h 6858000"/>
              <a:gd name="connsiteX505" fmla="*/ 5413780 w 7467663"/>
              <a:gd name="connsiteY505" fmla="*/ 2966265 h 6858000"/>
              <a:gd name="connsiteX506" fmla="*/ 5425627 w 7467663"/>
              <a:gd name="connsiteY506" fmla="*/ 2954192 h 6858000"/>
              <a:gd name="connsiteX507" fmla="*/ 6604735 w 7467663"/>
              <a:gd name="connsiteY507" fmla="*/ 2041381 h 6858000"/>
              <a:gd name="connsiteX508" fmla="*/ 7204487 w 7467663"/>
              <a:gd name="connsiteY508" fmla="*/ 2742112 h 6858000"/>
              <a:gd name="connsiteX509" fmla="*/ 7131592 w 7467663"/>
              <a:gd name="connsiteY509" fmla="*/ 2672096 h 6858000"/>
              <a:gd name="connsiteX510" fmla="*/ 6996344 w 7467663"/>
              <a:gd name="connsiteY510" fmla="*/ 2518310 h 6858000"/>
              <a:gd name="connsiteX511" fmla="*/ 6735495 w 7467663"/>
              <a:gd name="connsiteY511" fmla="*/ 2196890 h 6858000"/>
              <a:gd name="connsiteX512" fmla="*/ 6721901 w 7467663"/>
              <a:gd name="connsiteY512" fmla="*/ 2179274 h 6858000"/>
              <a:gd name="connsiteX513" fmla="*/ 6604735 w 7467663"/>
              <a:gd name="connsiteY513" fmla="*/ 2041381 h 6858000"/>
              <a:gd name="connsiteX514" fmla="*/ 6591670 w 7467663"/>
              <a:gd name="connsiteY514" fmla="*/ 1988277 h 6858000"/>
              <a:gd name="connsiteX515" fmla="*/ 6747349 w 7467663"/>
              <a:gd name="connsiteY515" fmla="*/ 2160069 h 6858000"/>
              <a:gd name="connsiteX516" fmla="*/ 6760943 w 7467663"/>
              <a:gd name="connsiteY516" fmla="*/ 2177686 h 6858000"/>
              <a:gd name="connsiteX517" fmla="*/ 7021065 w 7467663"/>
              <a:gd name="connsiteY517" fmla="*/ 2498102 h 6858000"/>
              <a:gd name="connsiteX518" fmla="*/ 7155223 w 7467663"/>
              <a:gd name="connsiteY518" fmla="*/ 2650386 h 6858000"/>
              <a:gd name="connsiteX519" fmla="*/ 7203167 w 7467663"/>
              <a:gd name="connsiteY519" fmla="*/ 2697288 h 6858000"/>
              <a:gd name="connsiteX520" fmla="*/ 6937703 w 7467663"/>
              <a:gd name="connsiteY520" fmla="*/ 2321981 h 6858000"/>
              <a:gd name="connsiteX521" fmla="*/ 6591670 w 7467663"/>
              <a:gd name="connsiteY521" fmla="*/ 1988277 h 6858000"/>
              <a:gd name="connsiteX522" fmla="*/ 5798671 w 7467663"/>
              <a:gd name="connsiteY522" fmla="*/ 1981601 h 6858000"/>
              <a:gd name="connsiteX523" fmla="*/ 5754709 w 7467663"/>
              <a:gd name="connsiteY523" fmla="*/ 2071454 h 6858000"/>
              <a:gd name="connsiteX524" fmla="*/ 5763044 w 7467663"/>
              <a:gd name="connsiteY524" fmla="*/ 2842206 h 6858000"/>
              <a:gd name="connsiteX525" fmla="*/ 5764974 w 7467663"/>
              <a:gd name="connsiteY525" fmla="*/ 2799609 h 6858000"/>
              <a:gd name="connsiteX526" fmla="*/ 5767665 w 7467663"/>
              <a:gd name="connsiteY526" fmla="*/ 2666409 h 6858000"/>
              <a:gd name="connsiteX527" fmla="*/ 5763055 w 7467663"/>
              <a:gd name="connsiteY527" fmla="*/ 2579705 h 6858000"/>
              <a:gd name="connsiteX528" fmla="*/ 5758079 w 7467663"/>
              <a:gd name="connsiteY528" fmla="*/ 2492508 h 6858000"/>
              <a:gd name="connsiteX529" fmla="*/ 5779325 w 7467663"/>
              <a:gd name="connsiteY529" fmla="*/ 2197069 h 6858000"/>
              <a:gd name="connsiteX530" fmla="*/ 5798671 w 7467663"/>
              <a:gd name="connsiteY530" fmla="*/ 1981601 h 6858000"/>
              <a:gd name="connsiteX531" fmla="*/ 5829202 w 7467663"/>
              <a:gd name="connsiteY531" fmla="*/ 1971679 h 6858000"/>
              <a:gd name="connsiteX532" fmla="*/ 5809558 w 7467663"/>
              <a:gd name="connsiteY532" fmla="*/ 2198043 h 6858000"/>
              <a:gd name="connsiteX533" fmla="*/ 5788653 w 7467663"/>
              <a:gd name="connsiteY533" fmla="*/ 2489430 h 6858000"/>
              <a:gd name="connsiteX534" fmla="*/ 5793439 w 7467663"/>
              <a:gd name="connsiteY534" fmla="*/ 2575235 h 6858000"/>
              <a:gd name="connsiteX535" fmla="*/ 5796837 w 7467663"/>
              <a:gd name="connsiteY535" fmla="*/ 2637633 h 6858000"/>
              <a:gd name="connsiteX536" fmla="*/ 5818614 w 7467663"/>
              <a:gd name="connsiteY536" fmla="*/ 2473055 h 6858000"/>
              <a:gd name="connsiteX537" fmla="*/ 5829202 w 7467663"/>
              <a:gd name="connsiteY537" fmla="*/ 1971679 h 6858000"/>
              <a:gd name="connsiteX538" fmla="*/ 5911389 w 7467663"/>
              <a:gd name="connsiteY538" fmla="*/ 1898371 h 6858000"/>
              <a:gd name="connsiteX539" fmla="*/ 6237627 w 7467663"/>
              <a:gd name="connsiteY539" fmla="*/ 2231921 h 6858000"/>
              <a:gd name="connsiteX540" fmla="*/ 5911389 w 7467663"/>
              <a:gd name="connsiteY540" fmla="*/ 1898371 h 6858000"/>
              <a:gd name="connsiteX541" fmla="*/ 6944437 w 7467663"/>
              <a:gd name="connsiteY541" fmla="*/ 1575402 h 6858000"/>
              <a:gd name="connsiteX542" fmla="*/ 6304730 w 7467663"/>
              <a:gd name="connsiteY542" fmla="*/ 1766654 h 6858000"/>
              <a:gd name="connsiteX543" fmla="*/ 6944437 w 7467663"/>
              <a:gd name="connsiteY543" fmla="*/ 1575402 h 6858000"/>
              <a:gd name="connsiteX544" fmla="*/ 7019523 w 7467663"/>
              <a:gd name="connsiteY544" fmla="*/ 1519450 h 6858000"/>
              <a:gd name="connsiteX545" fmla="*/ 6298091 w 7467663"/>
              <a:gd name="connsiteY545" fmla="*/ 1737122 h 6858000"/>
              <a:gd name="connsiteX546" fmla="*/ 7019523 w 7467663"/>
              <a:gd name="connsiteY546" fmla="*/ 1519450 h 6858000"/>
              <a:gd name="connsiteX547" fmla="*/ 2399523 w 7467663"/>
              <a:gd name="connsiteY547" fmla="*/ 1428234 h 6858000"/>
              <a:gd name="connsiteX548" fmla="*/ 2224982 w 7467663"/>
              <a:gd name="connsiteY548" fmla="*/ 1826201 h 6858000"/>
              <a:gd name="connsiteX549" fmla="*/ 2096099 w 7467663"/>
              <a:gd name="connsiteY549" fmla="*/ 2345900 h 6858000"/>
              <a:gd name="connsiteX550" fmla="*/ 2283317 w 7467663"/>
              <a:gd name="connsiteY550" fmla="*/ 1796925 h 6858000"/>
              <a:gd name="connsiteX551" fmla="*/ 2399523 w 7467663"/>
              <a:gd name="connsiteY551" fmla="*/ 1428234 h 6858000"/>
              <a:gd name="connsiteX552" fmla="*/ 2448558 w 7467663"/>
              <a:gd name="connsiteY552" fmla="*/ 1373435 h 6858000"/>
              <a:gd name="connsiteX553" fmla="*/ 2312521 w 7467663"/>
              <a:gd name="connsiteY553" fmla="*/ 1806140 h 6858000"/>
              <a:gd name="connsiteX554" fmla="*/ 2127533 w 7467663"/>
              <a:gd name="connsiteY554" fmla="*/ 2348380 h 6858000"/>
              <a:gd name="connsiteX555" fmla="*/ 2358080 w 7467663"/>
              <a:gd name="connsiteY555" fmla="*/ 1866134 h 6858000"/>
              <a:gd name="connsiteX556" fmla="*/ 2407436 w 7467663"/>
              <a:gd name="connsiteY556" fmla="*/ 1651070 h 6858000"/>
              <a:gd name="connsiteX557" fmla="*/ 2448558 w 7467663"/>
              <a:gd name="connsiteY557" fmla="*/ 1373435 h 6858000"/>
              <a:gd name="connsiteX558" fmla="*/ 278707 w 7467663"/>
              <a:gd name="connsiteY558" fmla="*/ 1352270 h 6858000"/>
              <a:gd name="connsiteX559" fmla="*/ 321570 w 7467663"/>
              <a:gd name="connsiteY559" fmla="*/ 1861610 h 6858000"/>
              <a:gd name="connsiteX560" fmla="*/ 294281 w 7467663"/>
              <a:gd name="connsiteY560" fmla="*/ 1440658 h 6858000"/>
              <a:gd name="connsiteX561" fmla="*/ 278707 w 7467663"/>
              <a:gd name="connsiteY561" fmla="*/ 1352270 h 6858000"/>
              <a:gd name="connsiteX562" fmla="*/ 1423821 w 7467663"/>
              <a:gd name="connsiteY562" fmla="*/ 1351958 h 6858000"/>
              <a:gd name="connsiteX563" fmla="*/ 1638521 w 7467663"/>
              <a:gd name="connsiteY563" fmla="*/ 1908470 h 6858000"/>
              <a:gd name="connsiteX564" fmla="*/ 1754199 w 7467663"/>
              <a:gd name="connsiteY564" fmla="*/ 2149284 h 6858000"/>
              <a:gd name="connsiteX565" fmla="*/ 1908359 w 7467663"/>
              <a:gd name="connsiteY565" fmla="*/ 2364988 h 6858000"/>
              <a:gd name="connsiteX566" fmla="*/ 1647661 w 7467663"/>
              <a:gd name="connsiteY566" fmla="*/ 1825945 h 6858000"/>
              <a:gd name="connsiteX567" fmla="*/ 1423821 w 7467663"/>
              <a:gd name="connsiteY567" fmla="*/ 1351958 h 6858000"/>
              <a:gd name="connsiteX568" fmla="*/ 1431890 w 7467663"/>
              <a:gd name="connsiteY568" fmla="*/ 1306475 h 6858000"/>
              <a:gd name="connsiteX569" fmla="*/ 1507597 w 7467663"/>
              <a:gd name="connsiteY569" fmla="*/ 1446132 h 6858000"/>
              <a:gd name="connsiteX570" fmla="*/ 1674586 w 7467663"/>
              <a:gd name="connsiteY570" fmla="*/ 1813832 h 6858000"/>
              <a:gd name="connsiteX571" fmla="*/ 1815950 w 7467663"/>
              <a:gd name="connsiteY571" fmla="*/ 2128564 h 6858000"/>
              <a:gd name="connsiteX572" fmla="*/ 1984242 w 7467663"/>
              <a:gd name="connsiteY572" fmla="*/ 2430829 h 6858000"/>
              <a:gd name="connsiteX573" fmla="*/ 2014023 w 7467663"/>
              <a:gd name="connsiteY573" fmla="*/ 2450995 h 6858000"/>
              <a:gd name="connsiteX574" fmla="*/ 1747337 w 7467663"/>
              <a:gd name="connsiteY574" fmla="*/ 1855264 h 6858000"/>
              <a:gd name="connsiteX575" fmla="*/ 1533749 w 7467663"/>
              <a:gd name="connsiteY575" fmla="*/ 1478656 h 6858000"/>
              <a:gd name="connsiteX576" fmla="*/ 1431890 w 7467663"/>
              <a:gd name="connsiteY576" fmla="*/ 1306475 h 6858000"/>
              <a:gd name="connsiteX577" fmla="*/ 5052692 w 7467663"/>
              <a:gd name="connsiteY577" fmla="*/ 1292994 h 6858000"/>
              <a:gd name="connsiteX578" fmla="*/ 5200661 w 7467663"/>
              <a:gd name="connsiteY578" fmla="*/ 1635186 h 6858000"/>
              <a:gd name="connsiteX579" fmla="*/ 5297138 w 7467663"/>
              <a:gd name="connsiteY579" fmla="*/ 1906351 h 6858000"/>
              <a:gd name="connsiteX580" fmla="*/ 5052692 w 7467663"/>
              <a:gd name="connsiteY580" fmla="*/ 1292994 h 6858000"/>
              <a:gd name="connsiteX581" fmla="*/ 5009948 w 7467663"/>
              <a:gd name="connsiteY581" fmla="*/ 1273619 h 6858000"/>
              <a:gd name="connsiteX582" fmla="*/ 5121777 w 7467663"/>
              <a:gd name="connsiteY582" fmla="*/ 1654213 h 6858000"/>
              <a:gd name="connsiteX583" fmla="*/ 5293545 w 7467663"/>
              <a:gd name="connsiteY583" fmla="*/ 2072247 h 6858000"/>
              <a:gd name="connsiteX584" fmla="*/ 5294042 w 7467663"/>
              <a:gd name="connsiteY584" fmla="*/ 2065019 h 6858000"/>
              <a:gd name="connsiteX585" fmla="*/ 5171936 w 7467663"/>
              <a:gd name="connsiteY585" fmla="*/ 1647613 h 6858000"/>
              <a:gd name="connsiteX586" fmla="*/ 5009948 w 7467663"/>
              <a:gd name="connsiteY586" fmla="*/ 1273619 h 6858000"/>
              <a:gd name="connsiteX587" fmla="*/ 655236 w 7467663"/>
              <a:gd name="connsiteY587" fmla="*/ 1268632 h 6858000"/>
              <a:gd name="connsiteX588" fmla="*/ 839521 w 7467663"/>
              <a:gd name="connsiteY588" fmla="*/ 1685315 h 6858000"/>
              <a:gd name="connsiteX589" fmla="*/ 1109416 w 7467663"/>
              <a:gd name="connsiteY589" fmla="*/ 2061663 h 6858000"/>
              <a:gd name="connsiteX590" fmla="*/ 1298300 w 7467663"/>
              <a:gd name="connsiteY590" fmla="*/ 2247742 h 6858000"/>
              <a:gd name="connsiteX591" fmla="*/ 1125871 w 7467663"/>
              <a:gd name="connsiteY591" fmla="*/ 1989513 h 6858000"/>
              <a:gd name="connsiteX592" fmla="*/ 981574 w 7467663"/>
              <a:gd name="connsiteY592" fmla="*/ 1783157 h 6858000"/>
              <a:gd name="connsiteX593" fmla="*/ 922198 w 7467663"/>
              <a:gd name="connsiteY593" fmla="*/ 1677437 h 6858000"/>
              <a:gd name="connsiteX594" fmla="*/ 869293 w 7467663"/>
              <a:gd name="connsiteY594" fmla="*/ 1583214 h 6858000"/>
              <a:gd name="connsiteX595" fmla="*/ 751431 w 7467663"/>
              <a:gd name="connsiteY595" fmla="*/ 1405731 h 6858000"/>
              <a:gd name="connsiteX596" fmla="*/ 655236 w 7467663"/>
              <a:gd name="connsiteY596" fmla="*/ 1268632 h 6858000"/>
              <a:gd name="connsiteX597" fmla="*/ 6516292 w 7467663"/>
              <a:gd name="connsiteY597" fmla="*/ 1263064 h 6858000"/>
              <a:gd name="connsiteX598" fmla="*/ 5736320 w 7467663"/>
              <a:gd name="connsiteY598" fmla="*/ 1501803 h 6858000"/>
              <a:gd name="connsiteX599" fmla="*/ 6516292 w 7467663"/>
              <a:gd name="connsiteY599" fmla="*/ 1263064 h 6858000"/>
              <a:gd name="connsiteX600" fmla="*/ 291466 w 7467663"/>
              <a:gd name="connsiteY600" fmla="*/ 1250369 h 6858000"/>
              <a:gd name="connsiteX601" fmla="*/ 323180 w 7467663"/>
              <a:gd name="connsiteY601" fmla="*/ 1435283 h 6858000"/>
              <a:gd name="connsiteX602" fmla="*/ 349381 w 7467663"/>
              <a:gd name="connsiteY602" fmla="*/ 1875041 h 6858000"/>
              <a:gd name="connsiteX603" fmla="*/ 374363 w 7467663"/>
              <a:gd name="connsiteY603" fmla="*/ 1506494 h 6858000"/>
              <a:gd name="connsiteX604" fmla="*/ 302168 w 7467663"/>
              <a:gd name="connsiteY604" fmla="*/ 1274495 h 6858000"/>
              <a:gd name="connsiteX605" fmla="*/ 291466 w 7467663"/>
              <a:gd name="connsiteY605" fmla="*/ 1250369 h 6858000"/>
              <a:gd name="connsiteX606" fmla="*/ 678222 w 7467663"/>
              <a:gd name="connsiteY606" fmla="*/ 1248670 h 6858000"/>
              <a:gd name="connsiteX607" fmla="*/ 775536 w 7467663"/>
              <a:gd name="connsiteY607" fmla="*/ 1388015 h 6858000"/>
              <a:gd name="connsiteX608" fmla="*/ 894529 w 7467663"/>
              <a:gd name="connsiteY608" fmla="*/ 1567739 h 6858000"/>
              <a:gd name="connsiteX609" fmla="*/ 948000 w 7467663"/>
              <a:gd name="connsiteY609" fmla="*/ 1663088 h 6858000"/>
              <a:gd name="connsiteX610" fmla="*/ 1006812 w 7467663"/>
              <a:gd name="connsiteY610" fmla="*/ 1767683 h 6858000"/>
              <a:gd name="connsiteX611" fmla="*/ 1149133 w 7467663"/>
              <a:gd name="connsiteY611" fmla="*/ 1971513 h 6858000"/>
              <a:gd name="connsiteX612" fmla="*/ 1333952 w 7467663"/>
              <a:gd name="connsiteY612" fmla="*/ 2251620 h 6858000"/>
              <a:gd name="connsiteX613" fmla="*/ 1337329 w 7467663"/>
              <a:gd name="connsiteY613" fmla="*/ 2258350 h 6858000"/>
              <a:gd name="connsiteX614" fmla="*/ 1014726 w 7467663"/>
              <a:gd name="connsiteY614" fmla="*/ 1615556 h 6858000"/>
              <a:gd name="connsiteX615" fmla="*/ 678222 w 7467663"/>
              <a:gd name="connsiteY615" fmla="*/ 1248670 h 6858000"/>
              <a:gd name="connsiteX616" fmla="*/ 6691602 w 7467663"/>
              <a:gd name="connsiteY616" fmla="*/ 1140573 h 6858000"/>
              <a:gd name="connsiteX617" fmla="*/ 6571100 w 7467663"/>
              <a:gd name="connsiteY617" fmla="*/ 1183662 h 6858000"/>
              <a:gd name="connsiteX618" fmla="*/ 6241687 w 7467663"/>
              <a:gd name="connsiteY618" fmla="*/ 1257600 h 6858000"/>
              <a:gd name="connsiteX619" fmla="*/ 5693009 w 7467663"/>
              <a:gd name="connsiteY619" fmla="*/ 1478256 h 6858000"/>
              <a:gd name="connsiteX620" fmla="*/ 6548420 w 7467663"/>
              <a:gd name="connsiteY620" fmla="*/ 1214599 h 6858000"/>
              <a:gd name="connsiteX621" fmla="*/ 6605473 w 7467663"/>
              <a:gd name="connsiteY621" fmla="*/ 1184686 h 6858000"/>
              <a:gd name="connsiteX622" fmla="*/ 6691602 w 7467663"/>
              <a:gd name="connsiteY622" fmla="*/ 1140573 h 6858000"/>
              <a:gd name="connsiteX623" fmla="*/ 4002475 w 7467663"/>
              <a:gd name="connsiteY623" fmla="*/ 1037802 h 6858000"/>
              <a:gd name="connsiteX624" fmla="*/ 4000324 w 7467663"/>
              <a:gd name="connsiteY624" fmla="*/ 1039362 h 6858000"/>
              <a:gd name="connsiteX625" fmla="*/ 4002862 w 7467663"/>
              <a:gd name="connsiteY625" fmla="*/ 1042866 h 6858000"/>
              <a:gd name="connsiteX626" fmla="*/ 4002475 w 7467663"/>
              <a:gd name="connsiteY626" fmla="*/ 1037802 h 6858000"/>
              <a:gd name="connsiteX627" fmla="*/ 506322 w 7467663"/>
              <a:gd name="connsiteY627" fmla="*/ 1020997 h 6858000"/>
              <a:gd name="connsiteX628" fmla="*/ 533068 w 7467663"/>
              <a:gd name="connsiteY628" fmla="*/ 1029409 h 6858000"/>
              <a:gd name="connsiteX629" fmla="*/ 1232525 w 7467663"/>
              <a:gd name="connsiteY629" fmla="*/ 1804675 h 6858000"/>
              <a:gd name="connsiteX630" fmla="*/ 1388858 w 7467663"/>
              <a:gd name="connsiteY630" fmla="*/ 2368011 h 6858000"/>
              <a:gd name="connsiteX631" fmla="*/ 1384098 w 7467663"/>
              <a:gd name="connsiteY631" fmla="*/ 2378125 h 6858000"/>
              <a:gd name="connsiteX632" fmla="*/ 1425393 w 7467663"/>
              <a:gd name="connsiteY632" fmla="*/ 2589124 h 6858000"/>
              <a:gd name="connsiteX633" fmla="*/ 1424001 w 7467663"/>
              <a:gd name="connsiteY633" fmla="*/ 2597541 h 6858000"/>
              <a:gd name="connsiteX634" fmla="*/ 2152729 w 7467663"/>
              <a:gd name="connsiteY634" fmla="*/ 2864487 h 6858000"/>
              <a:gd name="connsiteX635" fmla="*/ 2020609 w 7467663"/>
              <a:gd name="connsiteY635" fmla="*/ 2539671 h 6858000"/>
              <a:gd name="connsiteX636" fmla="*/ 2018920 w 7467663"/>
              <a:gd name="connsiteY636" fmla="*/ 2536309 h 6858000"/>
              <a:gd name="connsiteX637" fmla="*/ 1342441 w 7467663"/>
              <a:gd name="connsiteY637" fmla="*/ 1173017 h 6858000"/>
              <a:gd name="connsiteX638" fmla="*/ 1367925 w 7467663"/>
              <a:gd name="connsiteY638" fmla="*/ 1135648 h 6858000"/>
              <a:gd name="connsiteX639" fmla="*/ 1771401 w 7467663"/>
              <a:gd name="connsiteY639" fmla="*/ 1806673 h 6858000"/>
              <a:gd name="connsiteX640" fmla="*/ 1972385 w 7467663"/>
              <a:gd name="connsiteY640" fmla="*/ 2198735 h 6858000"/>
              <a:gd name="connsiteX641" fmla="*/ 2040892 w 7467663"/>
              <a:gd name="connsiteY641" fmla="*/ 2405205 h 6858000"/>
              <a:gd name="connsiteX642" fmla="*/ 2131689 w 7467663"/>
              <a:gd name="connsiteY642" fmla="*/ 1936926 h 6858000"/>
              <a:gd name="connsiteX643" fmla="*/ 2454820 w 7467663"/>
              <a:gd name="connsiteY643" fmla="*/ 1248808 h 6858000"/>
              <a:gd name="connsiteX644" fmla="*/ 2492512 w 7467663"/>
              <a:gd name="connsiteY644" fmla="*/ 1302920 h 6858000"/>
              <a:gd name="connsiteX645" fmla="*/ 2081216 w 7467663"/>
              <a:gd name="connsiteY645" fmla="*/ 2527513 h 6858000"/>
              <a:gd name="connsiteX646" fmla="*/ 2081211 w 7467663"/>
              <a:gd name="connsiteY646" fmla="*/ 2528916 h 6858000"/>
              <a:gd name="connsiteX647" fmla="*/ 2199067 w 7467663"/>
              <a:gd name="connsiteY647" fmla="*/ 2884061 h 6858000"/>
              <a:gd name="connsiteX648" fmla="*/ 3192586 w 7467663"/>
              <a:gd name="connsiteY648" fmla="*/ 3411496 h 6858000"/>
              <a:gd name="connsiteX649" fmla="*/ 3182620 w 7467663"/>
              <a:gd name="connsiteY649" fmla="*/ 3483279 h 6858000"/>
              <a:gd name="connsiteX650" fmla="*/ 2435119 w 7467663"/>
              <a:gd name="connsiteY650" fmla="*/ 3080173 h 6858000"/>
              <a:gd name="connsiteX651" fmla="*/ 2410152 w 7467663"/>
              <a:gd name="connsiteY651" fmla="*/ 3063751 h 6858000"/>
              <a:gd name="connsiteX652" fmla="*/ 2408099 w 7467663"/>
              <a:gd name="connsiteY652" fmla="*/ 3064403 h 6858000"/>
              <a:gd name="connsiteX653" fmla="*/ 2407218 w 7467663"/>
              <a:gd name="connsiteY653" fmla="*/ 3070324 h 6858000"/>
              <a:gd name="connsiteX654" fmla="*/ 2380138 w 7467663"/>
              <a:gd name="connsiteY654" fmla="*/ 3099341 h 6858000"/>
              <a:gd name="connsiteX655" fmla="*/ 1765923 w 7467663"/>
              <a:gd name="connsiteY655" fmla="*/ 3581043 h 6858000"/>
              <a:gd name="connsiteX656" fmla="*/ 1702258 w 7467663"/>
              <a:gd name="connsiteY656" fmla="*/ 3612286 h 6858000"/>
              <a:gd name="connsiteX657" fmla="*/ 1538370 w 7467663"/>
              <a:gd name="connsiteY657" fmla="*/ 3811804 h 6858000"/>
              <a:gd name="connsiteX658" fmla="*/ 542867 w 7467663"/>
              <a:gd name="connsiteY658" fmla="*/ 4944092 h 6858000"/>
              <a:gd name="connsiteX659" fmla="*/ 515800 w 7467663"/>
              <a:gd name="connsiteY659" fmla="*/ 4862180 h 6858000"/>
              <a:gd name="connsiteX660" fmla="*/ 909145 w 7467663"/>
              <a:gd name="connsiteY660" fmla="*/ 4199225 h 6858000"/>
              <a:gd name="connsiteX661" fmla="*/ 1214067 w 7467663"/>
              <a:gd name="connsiteY661" fmla="*/ 3908561 h 6858000"/>
              <a:gd name="connsiteX662" fmla="*/ 640967 w 7467663"/>
              <a:gd name="connsiteY662" fmla="*/ 4105601 h 6858000"/>
              <a:gd name="connsiteX663" fmla="*/ 112563 w 7467663"/>
              <a:gd name="connsiteY663" fmla="*/ 4396952 h 6858000"/>
              <a:gd name="connsiteX664" fmla="*/ 0 w 7467663"/>
              <a:gd name="connsiteY664" fmla="*/ 4466006 h 6858000"/>
              <a:gd name="connsiteX665" fmla="*/ 0 w 7467663"/>
              <a:gd name="connsiteY665" fmla="*/ 4233763 h 6858000"/>
              <a:gd name="connsiteX666" fmla="*/ 36881 w 7467663"/>
              <a:gd name="connsiteY666" fmla="*/ 4200118 h 6858000"/>
              <a:gd name="connsiteX667" fmla="*/ 910534 w 7467663"/>
              <a:gd name="connsiteY667" fmla="*/ 3629753 h 6858000"/>
              <a:gd name="connsiteX668" fmla="*/ 1578717 w 7467663"/>
              <a:gd name="connsiteY668" fmla="*/ 3575982 h 6858000"/>
              <a:gd name="connsiteX669" fmla="*/ 2338780 w 7467663"/>
              <a:gd name="connsiteY669" fmla="*/ 3033725 h 6858000"/>
              <a:gd name="connsiteX670" fmla="*/ 1807991 w 7467663"/>
              <a:gd name="connsiteY670" fmla="*/ 2807184 h 6858000"/>
              <a:gd name="connsiteX671" fmla="*/ 1416358 w 7467663"/>
              <a:gd name="connsiteY671" fmla="*/ 3112571 h 6858000"/>
              <a:gd name="connsiteX672" fmla="*/ 939066 w 7467663"/>
              <a:gd name="connsiteY672" fmla="*/ 3378798 h 6858000"/>
              <a:gd name="connsiteX673" fmla="*/ 115099 w 7467663"/>
              <a:gd name="connsiteY673" fmla="*/ 3607650 h 6858000"/>
              <a:gd name="connsiteX674" fmla="*/ 97284 w 7467663"/>
              <a:gd name="connsiteY674" fmla="*/ 3520393 h 6858000"/>
              <a:gd name="connsiteX675" fmla="*/ 922050 w 7467663"/>
              <a:gd name="connsiteY675" fmla="*/ 3074867 h 6858000"/>
              <a:gd name="connsiteX676" fmla="*/ 1405265 w 7467663"/>
              <a:gd name="connsiteY676" fmla="*/ 3016319 h 6858000"/>
              <a:gd name="connsiteX677" fmla="*/ 1407512 w 7467663"/>
              <a:gd name="connsiteY677" fmla="*/ 3018001 h 6858000"/>
              <a:gd name="connsiteX678" fmla="*/ 1726266 w 7467663"/>
              <a:gd name="connsiteY678" fmla="*/ 2777274 h 6858000"/>
              <a:gd name="connsiteX679" fmla="*/ 625390 w 7467663"/>
              <a:gd name="connsiteY679" fmla="*/ 2514541 h 6858000"/>
              <a:gd name="connsiteX680" fmla="*/ 619799 w 7467663"/>
              <a:gd name="connsiteY680" fmla="*/ 2527180 h 6858000"/>
              <a:gd name="connsiteX681" fmla="*/ 310030 w 7467663"/>
              <a:gd name="connsiteY681" fmla="*/ 2771818 h 6858000"/>
              <a:gd name="connsiteX682" fmla="*/ 173877 w 7467663"/>
              <a:gd name="connsiteY682" fmla="*/ 2937056 h 6858000"/>
              <a:gd name="connsiteX683" fmla="*/ 77889 w 7467663"/>
              <a:gd name="connsiteY683" fmla="*/ 3138440 h 6858000"/>
              <a:gd name="connsiteX684" fmla="*/ 0 w 7467663"/>
              <a:gd name="connsiteY684" fmla="*/ 3271395 h 6858000"/>
              <a:gd name="connsiteX685" fmla="*/ 0 w 7467663"/>
              <a:gd name="connsiteY685" fmla="*/ 3153002 h 6858000"/>
              <a:gd name="connsiteX686" fmla="*/ 2386 w 7467663"/>
              <a:gd name="connsiteY686" fmla="*/ 3149203 h 6858000"/>
              <a:gd name="connsiteX687" fmla="*/ 89753 w 7467663"/>
              <a:gd name="connsiteY687" fmla="*/ 2987702 h 6858000"/>
              <a:gd name="connsiteX688" fmla="*/ 76869 w 7467663"/>
              <a:gd name="connsiteY688" fmla="*/ 3005404 h 6858000"/>
              <a:gd name="connsiteX689" fmla="*/ 32049 w 7467663"/>
              <a:gd name="connsiteY689" fmla="*/ 3065814 h 6858000"/>
              <a:gd name="connsiteX690" fmla="*/ 0 w 7467663"/>
              <a:gd name="connsiteY690" fmla="*/ 3108744 h 6858000"/>
              <a:gd name="connsiteX691" fmla="*/ 0 w 7467663"/>
              <a:gd name="connsiteY691" fmla="*/ 3058059 h 6858000"/>
              <a:gd name="connsiteX692" fmla="*/ 7610 w 7467663"/>
              <a:gd name="connsiteY692" fmla="*/ 3047889 h 6858000"/>
              <a:gd name="connsiteX693" fmla="*/ 52419 w 7467663"/>
              <a:gd name="connsiteY693" fmla="*/ 2987479 h 6858000"/>
              <a:gd name="connsiteX694" fmla="*/ 59142 w 7467663"/>
              <a:gd name="connsiteY694" fmla="*/ 2978488 h 6858000"/>
              <a:gd name="connsiteX695" fmla="*/ 0 w 7467663"/>
              <a:gd name="connsiteY695" fmla="*/ 3015334 h 6858000"/>
              <a:gd name="connsiteX696" fmla="*/ 0 w 7467663"/>
              <a:gd name="connsiteY696" fmla="*/ 2914286 h 6858000"/>
              <a:gd name="connsiteX697" fmla="*/ 36383 w 7467663"/>
              <a:gd name="connsiteY697" fmla="*/ 2901128 h 6858000"/>
              <a:gd name="connsiteX698" fmla="*/ 156329 w 7467663"/>
              <a:gd name="connsiteY698" fmla="*/ 2840533 h 6858000"/>
              <a:gd name="connsiteX699" fmla="*/ 358355 w 7467663"/>
              <a:gd name="connsiteY699" fmla="*/ 2620471 h 6858000"/>
              <a:gd name="connsiteX700" fmla="*/ 510577 w 7467663"/>
              <a:gd name="connsiteY700" fmla="*/ 2501244 h 6858000"/>
              <a:gd name="connsiteX701" fmla="*/ 211967 w 7467663"/>
              <a:gd name="connsiteY701" fmla="*/ 2479171 h 6858000"/>
              <a:gd name="connsiteX702" fmla="*/ 0 w 7467663"/>
              <a:gd name="connsiteY702" fmla="*/ 2476398 h 6858000"/>
              <a:gd name="connsiteX703" fmla="*/ 0 w 7467663"/>
              <a:gd name="connsiteY703" fmla="*/ 2389189 h 6858000"/>
              <a:gd name="connsiteX704" fmla="*/ 103062 w 7467663"/>
              <a:gd name="connsiteY704" fmla="*/ 2389518 h 6858000"/>
              <a:gd name="connsiteX705" fmla="*/ 510734 w 7467663"/>
              <a:gd name="connsiteY705" fmla="*/ 2416201 h 6858000"/>
              <a:gd name="connsiteX706" fmla="*/ 279257 w 7467663"/>
              <a:gd name="connsiteY706" fmla="*/ 2092102 h 6858000"/>
              <a:gd name="connsiteX707" fmla="*/ 65265 w 7467663"/>
              <a:gd name="connsiteY707" fmla="*/ 2006049 h 6858000"/>
              <a:gd name="connsiteX708" fmla="*/ 0 w 7467663"/>
              <a:gd name="connsiteY708" fmla="*/ 1982532 h 6858000"/>
              <a:gd name="connsiteX709" fmla="*/ 0 w 7467663"/>
              <a:gd name="connsiteY709" fmla="*/ 1912789 h 6858000"/>
              <a:gd name="connsiteX710" fmla="*/ 97460 w 7467663"/>
              <a:gd name="connsiteY710" fmla="*/ 1953725 h 6858000"/>
              <a:gd name="connsiteX711" fmla="*/ 221272 w 7467663"/>
              <a:gd name="connsiteY711" fmla="*/ 1980766 h 6858000"/>
              <a:gd name="connsiteX712" fmla="*/ 116765 w 7467663"/>
              <a:gd name="connsiteY712" fmla="*/ 1911033 h 6858000"/>
              <a:gd name="connsiteX713" fmla="*/ 16405 w 7467663"/>
              <a:gd name="connsiteY713" fmla="*/ 1803412 h 6858000"/>
              <a:gd name="connsiteX714" fmla="*/ 0 w 7467663"/>
              <a:gd name="connsiteY714" fmla="*/ 1784777 h 6858000"/>
              <a:gd name="connsiteX715" fmla="*/ 0 w 7467663"/>
              <a:gd name="connsiteY715" fmla="*/ 1740082 h 6858000"/>
              <a:gd name="connsiteX716" fmla="*/ 39394 w 7467663"/>
              <a:gd name="connsiteY716" fmla="*/ 1784856 h 6858000"/>
              <a:gd name="connsiteX717" fmla="*/ 135813 w 7467663"/>
              <a:gd name="connsiteY717" fmla="*/ 1888838 h 6858000"/>
              <a:gd name="connsiteX718" fmla="*/ 242575 w 7467663"/>
              <a:gd name="connsiteY718" fmla="*/ 1958841 h 6858000"/>
              <a:gd name="connsiteX719" fmla="*/ 82197 w 7467663"/>
              <a:gd name="connsiteY719" fmla="*/ 1754826 h 6858000"/>
              <a:gd name="connsiteX720" fmla="*/ 0 w 7467663"/>
              <a:gd name="connsiteY720" fmla="*/ 1679650 h 6858000"/>
              <a:gd name="connsiteX721" fmla="*/ 0 w 7467663"/>
              <a:gd name="connsiteY721" fmla="*/ 1602463 h 6858000"/>
              <a:gd name="connsiteX722" fmla="*/ 84689 w 7467663"/>
              <a:gd name="connsiteY722" fmla="*/ 1677442 h 6858000"/>
              <a:gd name="connsiteX723" fmla="*/ 298437 w 7467663"/>
              <a:gd name="connsiteY723" fmla="*/ 1968019 h 6858000"/>
              <a:gd name="connsiteX724" fmla="*/ 227269 w 7467663"/>
              <a:gd name="connsiteY724" fmla="*/ 1114064 h 6858000"/>
              <a:gd name="connsiteX725" fmla="*/ 248003 w 7467663"/>
              <a:gd name="connsiteY725" fmla="*/ 1089613 h 6858000"/>
              <a:gd name="connsiteX726" fmla="*/ 427020 w 7467663"/>
              <a:gd name="connsiteY726" fmla="*/ 1619803 h 6858000"/>
              <a:gd name="connsiteX727" fmla="*/ 340345 w 7467663"/>
              <a:gd name="connsiteY727" fmla="*/ 2027739 h 6858000"/>
              <a:gd name="connsiteX728" fmla="*/ 360865 w 7467663"/>
              <a:gd name="connsiteY728" fmla="*/ 2044827 h 6858000"/>
              <a:gd name="connsiteX729" fmla="*/ 560414 w 7467663"/>
              <a:gd name="connsiteY729" fmla="*/ 2421457 h 6858000"/>
              <a:gd name="connsiteX730" fmla="*/ 1359703 w 7467663"/>
              <a:gd name="connsiteY730" fmla="*/ 2578554 h 6858000"/>
              <a:gd name="connsiteX731" fmla="*/ 1359422 w 7467663"/>
              <a:gd name="connsiteY731" fmla="*/ 2577994 h 6858000"/>
              <a:gd name="connsiteX732" fmla="*/ 828701 w 7467663"/>
              <a:gd name="connsiteY732" fmla="*/ 1839520 h 6858000"/>
              <a:gd name="connsiteX733" fmla="*/ 494427 w 7467663"/>
              <a:gd name="connsiteY733" fmla="*/ 1092333 h 6858000"/>
              <a:gd name="connsiteX734" fmla="*/ 506322 w 7467663"/>
              <a:gd name="connsiteY734" fmla="*/ 1020997 h 6858000"/>
              <a:gd name="connsiteX735" fmla="*/ 4570198 w 7467663"/>
              <a:gd name="connsiteY735" fmla="*/ 978081 h 6858000"/>
              <a:gd name="connsiteX736" fmla="*/ 4523691 w 7467663"/>
              <a:gd name="connsiteY736" fmla="*/ 1127776 h 6858000"/>
              <a:gd name="connsiteX737" fmla="*/ 4509875 w 7467663"/>
              <a:gd name="connsiteY737" fmla="*/ 1167552 h 6858000"/>
              <a:gd name="connsiteX738" fmla="*/ 4478168 w 7467663"/>
              <a:gd name="connsiteY738" fmla="*/ 1260735 h 6858000"/>
              <a:gd name="connsiteX739" fmla="*/ 4409309 w 7467663"/>
              <a:gd name="connsiteY739" fmla="*/ 1666996 h 6858000"/>
              <a:gd name="connsiteX740" fmla="*/ 4370031 w 7467663"/>
              <a:gd name="connsiteY740" fmla="*/ 1955666 h 6858000"/>
              <a:gd name="connsiteX741" fmla="*/ 4570198 w 7467663"/>
              <a:gd name="connsiteY741" fmla="*/ 978081 h 6858000"/>
              <a:gd name="connsiteX742" fmla="*/ 4557898 w 7467663"/>
              <a:gd name="connsiteY742" fmla="*/ 900011 h 6858000"/>
              <a:gd name="connsiteX743" fmla="*/ 4344840 w 7467663"/>
              <a:gd name="connsiteY743" fmla="*/ 1922038 h 6858000"/>
              <a:gd name="connsiteX744" fmla="*/ 4378710 w 7467663"/>
              <a:gd name="connsiteY744" fmla="*/ 1665516 h 6858000"/>
              <a:gd name="connsiteX745" fmla="*/ 4448798 w 7467663"/>
              <a:gd name="connsiteY745" fmla="*/ 1253024 h 6858000"/>
              <a:gd name="connsiteX746" fmla="*/ 4480315 w 7467663"/>
              <a:gd name="connsiteY746" fmla="*/ 1158454 h 6858000"/>
              <a:gd name="connsiteX747" fmla="*/ 4494133 w 7467663"/>
              <a:gd name="connsiteY747" fmla="*/ 1118676 h 6858000"/>
              <a:gd name="connsiteX748" fmla="*/ 4557898 w 7467663"/>
              <a:gd name="connsiteY748" fmla="*/ 900011 h 6858000"/>
              <a:gd name="connsiteX749" fmla="*/ 5870151 w 7467663"/>
              <a:gd name="connsiteY749" fmla="*/ 898890 h 6858000"/>
              <a:gd name="connsiteX750" fmla="*/ 5861335 w 7467663"/>
              <a:gd name="connsiteY750" fmla="*/ 899177 h 6858000"/>
              <a:gd name="connsiteX751" fmla="*/ 5843702 w 7467663"/>
              <a:gd name="connsiteY751" fmla="*/ 899748 h 6858000"/>
              <a:gd name="connsiteX752" fmla="*/ 5651107 w 7467663"/>
              <a:gd name="connsiteY752" fmla="*/ 920306 h 6858000"/>
              <a:gd name="connsiteX753" fmla="*/ 5459407 w 7467663"/>
              <a:gd name="connsiteY753" fmla="*/ 940975 h 6858000"/>
              <a:gd name="connsiteX754" fmla="*/ 5374846 w 7467663"/>
              <a:gd name="connsiteY754" fmla="*/ 941988 h 6858000"/>
              <a:gd name="connsiteX755" fmla="*/ 5256105 w 7467663"/>
              <a:gd name="connsiteY755" fmla="*/ 945632 h 6858000"/>
              <a:gd name="connsiteX756" fmla="*/ 5107071 w 7467663"/>
              <a:gd name="connsiteY756" fmla="*/ 969720 h 6858000"/>
              <a:gd name="connsiteX757" fmla="*/ 4998681 w 7467663"/>
              <a:gd name="connsiteY757" fmla="*/ 988771 h 6858000"/>
              <a:gd name="connsiteX758" fmla="*/ 5870151 w 7467663"/>
              <a:gd name="connsiteY758" fmla="*/ 898890 h 6858000"/>
              <a:gd name="connsiteX759" fmla="*/ 5504425 w 7467663"/>
              <a:gd name="connsiteY759" fmla="*/ 848067 h 6858000"/>
              <a:gd name="connsiteX760" fmla="*/ 4968849 w 7467663"/>
              <a:gd name="connsiteY760" fmla="*/ 962318 h 6858000"/>
              <a:gd name="connsiteX761" fmla="*/ 5104039 w 7467663"/>
              <a:gd name="connsiteY761" fmla="*/ 940634 h 6858000"/>
              <a:gd name="connsiteX762" fmla="*/ 5256311 w 7467663"/>
              <a:gd name="connsiteY762" fmla="*/ 916490 h 6858000"/>
              <a:gd name="connsiteX763" fmla="*/ 5377381 w 7467663"/>
              <a:gd name="connsiteY763" fmla="*/ 912671 h 6858000"/>
              <a:gd name="connsiteX764" fmla="*/ 5460148 w 7467663"/>
              <a:gd name="connsiteY764" fmla="*/ 911442 h 6858000"/>
              <a:gd name="connsiteX765" fmla="*/ 5648971 w 7467663"/>
              <a:gd name="connsiteY765" fmla="*/ 891331 h 6858000"/>
              <a:gd name="connsiteX766" fmla="*/ 5844807 w 7467663"/>
              <a:gd name="connsiteY766" fmla="*/ 870718 h 6858000"/>
              <a:gd name="connsiteX767" fmla="*/ 5862975 w 7467663"/>
              <a:gd name="connsiteY767" fmla="*/ 869756 h 6858000"/>
              <a:gd name="connsiteX768" fmla="*/ 5920887 w 7467663"/>
              <a:gd name="connsiteY768" fmla="*/ 865929 h 6858000"/>
              <a:gd name="connsiteX769" fmla="*/ 5504425 w 7467663"/>
              <a:gd name="connsiteY769" fmla="*/ 848067 h 6858000"/>
              <a:gd name="connsiteX770" fmla="*/ 3607114 w 7467663"/>
              <a:gd name="connsiteY770" fmla="*/ 467441 h 6858000"/>
              <a:gd name="connsiteX771" fmla="*/ 3296242 w 7467663"/>
              <a:gd name="connsiteY771" fmla="*/ 807991 h 6858000"/>
              <a:gd name="connsiteX772" fmla="*/ 3174674 w 7467663"/>
              <a:gd name="connsiteY772" fmla="*/ 919759 h 6858000"/>
              <a:gd name="connsiteX773" fmla="*/ 3042978 w 7467663"/>
              <a:gd name="connsiteY773" fmla="*/ 1054894 h 6858000"/>
              <a:gd name="connsiteX774" fmla="*/ 2968914 w 7467663"/>
              <a:gd name="connsiteY774" fmla="*/ 1133756 h 6858000"/>
              <a:gd name="connsiteX775" fmla="*/ 3103823 w 7467663"/>
              <a:gd name="connsiteY775" fmla="*/ 1026814 h 6858000"/>
              <a:gd name="connsiteX776" fmla="*/ 3607114 w 7467663"/>
              <a:gd name="connsiteY776" fmla="*/ 467441 h 6858000"/>
              <a:gd name="connsiteX777" fmla="*/ 3744487 w 7467663"/>
              <a:gd name="connsiteY777" fmla="*/ 383136 h 6858000"/>
              <a:gd name="connsiteX778" fmla="*/ 3970213 w 7467663"/>
              <a:gd name="connsiteY778" fmla="*/ 995559 h 6858000"/>
              <a:gd name="connsiteX779" fmla="*/ 3744487 w 7467663"/>
              <a:gd name="connsiteY779" fmla="*/ 383136 h 6858000"/>
              <a:gd name="connsiteX780" fmla="*/ 3624562 w 7467663"/>
              <a:gd name="connsiteY780" fmla="*/ 367041 h 6858000"/>
              <a:gd name="connsiteX781" fmla="*/ 3489712 w 7467663"/>
              <a:gd name="connsiteY781" fmla="*/ 485386 h 6858000"/>
              <a:gd name="connsiteX782" fmla="*/ 3182994 w 7467663"/>
              <a:gd name="connsiteY782" fmla="*/ 828265 h 6858000"/>
              <a:gd name="connsiteX783" fmla="*/ 2892114 w 7467663"/>
              <a:gd name="connsiteY783" fmla="*/ 1172635 h 6858000"/>
              <a:gd name="connsiteX784" fmla="*/ 3021459 w 7467663"/>
              <a:gd name="connsiteY784" fmla="*/ 1035385 h 6858000"/>
              <a:gd name="connsiteX785" fmla="*/ 3153873 w 7467663"/>
              <a:gd name="connsiteY785" fmla="*/ 898971 h 6858000"/>
              <a:gd name="connsiteX786" fmla="*/ 3276511 w 7467663"/>
              <a:gd name="connsiteY786" fmla="*/ 786423 h 6858000"/>
              <a:gd name="connsiteX787" fmla="*/ 3584154 w 7467663"/>
              <a:gd name="connsiteY787" fmla="*/ 448218 h 6858000"/>
              <a:gd name="connsiteX788" fmla="*/ 3624562 w 7467663"/>
              <a:gd name="connsiteY788" fmla="*/ 367041 h 6858000"/>
              <a:gd name="connsiteX789" fmla="*/ 3766672 w 7467663"/>
              <a:gd name="connsiteY789" fmla="*/ 359429 h 6858000"/>
              <a:gd name="connsiteX790" fmla="*/ 3996338 w 7467663"/>
              <a:gd name="connsiteY790" fmla="*/ 968237 h 6858000"/>
              <a:gd name="connsiteX791" fmla="*/ 3766672 w 7467663"/>
              <a:gd name="connsiteY791" fmla="*/ 359429 h 6858000"/>
              <a:gd name="connsiteX792" fmla="*/ 5805386 w 7467663"/>
              <a:gd name="connsiteY792" fmla="*/ 239240 h 6858000"/>
              <a:gd name="connsiteX793" fmla="*/ 5736947 w 7467663"/>
              <a:gd name="connsiteY793" fmla="*/ 261367 h 6858000"/>
              <a:gd name="connsiteX794" fmla="*/ 5427012 w 7467663"/>
              <a:gd name="connsiteY794" fmla="*/ 311272 h 6858000"/>
              <a:gd name="connsiteX795" fmla="*/ 5147818 w 7467663"/>
              <a:gd name="connsiteY795" fmla="*/ 322112 h 6858000"/>
              <a:gd name="connsiteX796" fmla="*/ 5060854 w 7467663"/>
              <a:gd name="connsiteY796" fmla="*/ 311882 h 6858000"/>
              <a:gd name="connsiteX797" fmla="*/ 4945989 w 7467663"/>
              <a:gd name="connsiteY797" fmla="*/ 300516 h 6858000"/>
              <a:gd name="connsiteX798" fmla="*/ 5410479 w 7467663"/>
              <a:gd name="connsiteY798" fmla="*/ 348434 h 6858000"/>
              <a:gd name="connsiteX799" fmla="*/ 5805386 w 7467663"/>
              <a:gd name="connsiteY799" fmla="*/ 239240 h 6858000"/>
              <a:gd name="connsiteX800" fmla="*/ 5905192 w 7467663"/>
              <a:gd name="connsiteY800" fmla="*/ 163079 h 6858000"/>
              <a:gd name="connsiteX801" fmla="*/ 5865655 w 7467663"/>
              <a:gd name="connsiteY801" fmla="*/ 171901 h 6858000"/>
              <a:gd name="connsiteX802" fmla="*/ 5259740 w 7467663"/>
              <a:gd name="connsiteY802" fmla="*/ 257013 h 6858000"/>
              <a:gd name="connsiteX803" fmla="*/ 5208466 w 7467663"/>
              <a:gd name="connsiteY803" fmla="*/ 257550 h 6858000"/>
              <a:gd name="connsiteX804" fmla="*/ 4980204 w 7467663"/>
              <a:gd name="connsiteY804" fmla="*/ 271903 h 6858000"/>
              <a:gd name="connsiteX805" fmla="*/ 5068068 w 7467663"/>
              <a:gd name="connsiteY805" fmla="*/ 282244 h 6858000"/>
              <a:gd name="connsiteX806" fmla="*/ 5153231 w 7467663"/>
              <a:gd name="connsiteY806" fmla="*/ 292240 h 6858000"/>
              <a:gd name="connsiteX807" fmla="*/ 5426491 w 7467663"/>
              <a:gd name="connsiteY807" fmla="*/ 281128 h 6858000"/>
              <a:gd name="connsiteX808" fmla="*/ 5731212 w 7467663"/>
              <a:gd name="connsiteY808" fmla="*/ 231951 h 6858000"/>
              <a:gd name="connsiteX809" fmla="*/ 5905192 w 7467663"/>
              <a:gd name="connsiteY809" fmla="*/ 163079 h 6858000"/>
              <a:gd name="connsiteX810" fmla="*/ 5944437 w 7467663"/>
              <a:gd name="connsiteY810" fmla="*/ 113829 h 6858000"/>
              <a:gd name="connsiteX811" fmla="*/ 5825032 w 7467663"/>
              <a:gd name="connsiteY811" fmla="*/ 146405 h 6858000"/>
              <a:gd name="connsiteX812" fmla="*/ 4955599 w 7467663"/>
              <a:gd name="connsiteY812" fmla="*/ 247008 h 6858000"/>
              <a:gd name="connsiteX813" fmla="*/ 5210104 w 7467663"/>
              <a:gd name="connsiteY813" fmla="*/ 228123 h 6858000"/>
              <a:gd name="connsiteX814" fmla="*/ 5261015 w 7467663"/>
              <a:gd name="connsiteY814" fmla="*/ 227087 h 6858000"/>
              <a:gd name="connsiteX815" fmla="*/ 5861181 w 7467663"/>
              <a:gd name="connsiteY815" fmla="*/ 143093 h 6858000"/>
              <a:gd name="connsiteX816" fmla="*/ 5961252 w 7467663"/>
              <a:gd name="connsiteY816" fmla="*/ 114820 h 6858000"/>
              <a:gd name="connsiteX817" fmla="*/ 5944437 w 7467663"/>
              <a:gd name="connsiteY817" fmla="*/ 113829 h 6858000"/>
              <a:gd name="connsiteX818" fmla="*/ 3882765 w 7467663"/>
              <a:gd name="connsiteY818" fmla="*/ 0 h 6858000"/>
              <a:gd name="connsiteX819" fmla="*/ 3995099 w 7467663"/>
              <a:gd name="connsiteY819" fmla="*/ 0 h 6858000"/>
              <a:gd name="connsiteX820" fmla="*/ 4163818 w 7467663"/>
              <a:gd name="connsiteY820" fmla="*/ 234104 h 6858000"/>
              <a:gd name="connsiteX821" fmla="*/ 4172099 w 7467663"/>
              <a:gd name="connsiteY821" fmla="*/ 234207 h 6858000"/>
              <a:gd name="connsiteX822" fmla="*/ 4784282 w 7467663"/>
              <a:gd name="connsiteY822" fmla="*/ 276561 h 6858000"/>
              <a:gd name="connsiteX823" fmla="*/ 4801687 w 7467663"/>
              <a:gd name="connsiteY823" fmla="*/ 267764 h 6858000"/>
              <a:gd name="connsiteX824" fmla="*/ 6082788 w 7467663"/>
              <a:gd name="connsiteY824" fmla="*/ 64119 h 6858000"/>
              <a:gd name="connsiteX825" fmla="*/ 6099442 w 7467663"/>
              <a:gd name="connsiteY825" fmla="*/ 82568 h 6858000"/>
              <a:gd name="connsiteX826" fmla="*/ 4804137 w 7467663"/>
              <a:gd name="connsiteY826" fmla="*/ 320931 h 6858000"/>
              <a:gd name="connsiteX827" fmla="*/ 4227047 w 7467663"/>
              <a:gd name="connsiteY827" fmla="*/ 313415 h 6858000"/>
              <a:gd name="connsiteX828" fmla="*/ 4346041 w 7467663"/>
              <a:gd name="connsiteY828" fmla="*/ 456086 h 6858000"/>
              <a:gd name="connsiteX829" fmla="*/ 4870967 w 7467663"/>
              <a:gd name="connsiteY829" fmla="*/ 963061 h 6858000"/>
              <a:gd name="connsiteX830" fmla="*/ 4889647 w 7467663"/>
              <a:gd name="connsiteY830" fmla="*/ 957147 h 6858000"/>
              <a:gd name="connsiteX831" fmla="*/ 5422504 w 7467663"/>
              <a:gd name="connsiteY831" fmla="*/ 805191 h 6858000"/>
              <a:gd name="connsiteX832" fmla="*/ 6087656 w 7467663"/>
              <a:gd name="connsiteY832" fmla="*/ 826703 h 6858000"/>
              <a:gd name="connsiteX833" fmla="*/ 6058717 w 7467663"/>
              <a:gd name="connsiteY833" fmla="*/ 865992 h 6858000"/>
              <a:gd name="connsiteX834" fmla="*/ 4974153 w 7467663"/>
              <a:gd name="connsiteY834" fmla="*/ 1045456 h 6858000"/>
              <a:gd name="connsiteX835" fmla="*/ 5627835 w 7467663"/>
              <a:gd name="connsiteY835" fmla="*/ 1472077 h 6858000"/>
              <a:gd name="connsiteX836" fmla="*/ 5629817 w 7467663"/>
              <a:gd name="connsiteY836" fmla="*/ 1471412 h 6858000"/>
              <a:gd name="connsiteX837" fmla="*/ 5634124 w 7467663"/>
              <a:gd name="connsiteY837" fmla="*/ 1470572 h 6858000"/>
              <a:gd name="connsiteX838" fmla="*/ 5755832 w 7467663"/>
              <a:gd name="connsiteY838" fmla="*/ 1383886 h 6858000"/>
              <a:gd name="connsiteX839" fmla="*/ 6014186 w 7467663"/>
              <a:gd name="connsiteY839" fmla="*/ 1279799 h 6858000"/>
              <a:gd name="connsiteX840" fmla="*/ 6901619 w 7467663"/>
              <a:gd name="connsiteY840" fmla="*/ 1047874 h 6858000"/>
              <a:gd name="connsiteX841" fmla="*/ 6931566 w 7467663"/>
              <a:gd name="connsiteY841" fmla="*/ 1062034 h 6858000"/>
              <a:gd name="connsiteX842" fmla="*/ 5790982 w 7467663"/>
              <a:gd name="connsiteY842" fmla="*/ 1561380 h 6858000"/>
              <a:gd name="connsiteX843" fmla="*/ 6188971 w 7467663"/>
              <a:gd name="connsiteY843" fmla="*/ 1755168 h 6858000"/>
              <a:gd name="connsiteX844" fmla="*/ 6202446 w 7467663"/>
              <a:gd name="connsiteY844" fmla="*/ 1752268 h 6858000"/>
              <a:gd name="connsiteX845" fmla="*/ 7179560 w 7467663"/>
              <a:gd name="connsiteY845" fmla="*/ 1467551 h 6858000"/>
              <a:gd name="connsiteX846" fmla="*/ 7158730 w 7467663"/>
              <a:gd name="connsiteY846" fmla="*/ 1507835 h 6858000"/>
              <a:gd name="connsiteX847" fmla="*/ 6326959 w 7467663"/>
              <a:gd name="connsiteY847" fmla="*/ 1817686 h 6858000"/>
              <a:gd name="connsiteX848" fmla="*/ 6537433 w 7467663"/>
              <a:gd name="connsiteY848" fmla="*/ 1907790 h 6858000"/>
              <a:gd name="connsiteX849" fmla="*/ 6550221 w 7467663"/>
              <a:gd name="connsiteY849" fmla="*/ 1910729 h 6858000"/>
              <a:gd name="connsiteX850" fmla="*/ 6964438 w 7467663"/>
              <a:gd name="connsiteY850" fmla="*/ 2209505 h 6858000"/>
              <a:gd name="connsiteX851" fmla="*/ 7367862 w 7467663"/>
              <a:gd name="connsiteY851" fmla="*/ 2806833 h 6858000"/>
              <a:gd name="connsiteX852" fmla="*/ 7364329 w 7467663"/>
              <a:gd name="connsiteY852" fmla="*/ 2826907 h 6858000"/>
              <a:gd name="connsiteX853" fmla="*/ 7290545 w 7467663"/>
              <a:gd name="connsiteY853" fmla="*/ 2850663 h 6858000"/>
              <a:gd name="connsiteX854" fmla="*/ 6472036 w 7467663"/>
              <a:gd name="connsiteY854" fmla="*/ 1959003 h 6858000"/>
              <a:gd name="connsiteX855" fmla="*/ 5792897 w 7467663"/>
              <a:gd name="connsiteY855" fmla="*/ 1647747 h 6858000"/>
              <a:gd name="connsiteX856" fmla="*/ 5842751 w 7467663"/>
              <a:gd name="connsiteY856" fmla="*/ 1816112 h 6858000"/>
              <a:gd name="connsiteX857" fmla="*/ 5847424 w 7467663"/>
              <a:gd name="connsiteY857" fmla="*/ 1815776 h 6858000"/>
              <a:gd name="connsiteX858" fmla="*/ 6399821 w 7467663"/>
              <a:gd name="connsiteY858" fmla="*/ 2344799 h 6858000"/>
              <a:gd name="connsiteX859" fmla="*/ 6323232 w 7467663"/>
              <a:gd name="connsiteY859" fmla="*/ 2389634 h 6858000"/>
              <a:gd name="connsiteX860" fmla="*/ 5942958 w 7467663"/>
              <a:gd name="connsiteY860" fmla="*/ 2077708 h 6858000"/>
              <a:gd name="connsiteX861" fmla="*/ 5921559 w 7467663"/>
              <a:gd name="connsiteY861" fmla="*/ 2378596 h 6858000"/>
              <a:gd name="connsiteX862" fmla="*/ 5817651 w 7467663"/>
              <a:gd name="connsiteY862" fmla="*/ 3023919 h 6858000"/>
              <a:gd name="connsiteX863" fmla="*/ 5729634 w 7467663"/>
              <a:gd name="connsiteY863" fmla="*/ 3051849 h 6858000"/>
              <a:gd name="connsiteX864" fmla="*/ 5611018 w 7467663"/>
              <a:gd name="connsiteY864" fmla="*/ 2316769 h 6858000"/>
              <a:gd name="connsiteX865" fmla="*/ 5687608 w 7467663"/>
              <a:gd name="connsiteY865" fmla="*/ 2039972 h 6858000"/>
              <a:gd name="connsiteX866" fmla="*/ 5657554 w 7467663"/>
              <a:gd name="connsiteY866" fmla="*/ 1576445 h 6858000"/>
              <a:gd name="connsiteX867" fmla="*/ 5150475 w 7467663"/>
              <a:gd name="connsiteY867" fmla="*/ 1274012 h 6858000"/>
              <a:gd name="connsiteX868" fmla="*/ 5349142 w 7467663"/>
              <a:gd name="connsiteY868" fmla="*/ 2204405 h 6858000"/>
              <a:gd name="connsiteX869" fmla="*/ 5262214 w 7467663"/>
              <a:gd name="connsiteY869" fmla="*/ 2233836 h 6858000"/>
              <a:gd name="connsiteX870" fmla="*/ 4981539 w 7467663"/>
              <a:gd name="connsiteY870" fmla="*/ 1542201 h 6858000"/>
              <a:gd name="connsiteX871" fmla="*/ 4958461 w 7467663"/>
              <a:gd name="connsiteY871" fmla="*/ 1136957 h 6858000"/>
              <a:gd name="connsiteX872" fmla="*/ 4655015 w 7467663"/>
              <a:gd name="connsiteY872" fmla="*/ 891426 h 6858000"/>
              <a:gd name="connsiteX873" fmla="*/ 4348002 w 7467663"/>
              <a:gd name="connsiteY873" fmla="*/ 2205895 h 6858000"/>
              <a:gd name="connsiteX874" fmla="*/ 4262250 w 7467663"/>
              <a:gd name="connsiteY874" fmla="*/ 2219972 h 6858000"/>
              <a:gd name="connsiteX875" fmla="*/ 4550611 w 7467663"/>
              <a:gd name="connsiteY875" fmla="*/ 817540 h 6858000"/>
              <a:gd name="connsiteX876" fmla="*/ 4564418 w 7467663"/>
              <a:gd name="connsiteY876" fmla="*/ 808293 h 6858000"/>
              <a:gd name="connsiteX877" fmla="*/ 4266388 w 7467663"/>
              <a:gd name="connsiteY877" fmla="*/ 500083 h 6858000"/>
              <a:gd name="connsiteX878" fmla="*/ 4032842 w 7467663"/>
              <a:gd name="connsiteY878" fmla="*/ 211809 h 6858000"/>
              <a:gd name="connsiteX879" fmla="*/ 3882765 w 7467663"/>
              <a:gd name="connsiteY879" fmla="*/ 0 h 6858000"/>
              <a:gd name="connsiteX880" fmla="*/ 3721337 w 7467663"/>
              <a:gd name="connsiteY880" fmla="*/ 0 h 6858000"/>
              <a:gd name="connsiteX881" fmla="*/ 3797544 w 7467663"/>
              <a:gd name="connsiteY881" fmla="*/ 0 h 6858000"/>
              <a:gd name="connsiteX882" fmla="*/ 3775734 w 7467663"/>
              <a:gd name="connsiteY882" fmla="*/ 95131 h 6858000"/>
              <a:gd name="connsiteX883" fmla="*/ 3724807 w 7467663"/>
              <a:gd name="connsiteY883" fmla="*/ 272257 h 6858000"/>
              <a:gd name="connsiteX884" fmla="*/ 3726844 w 7467663"/>
              <a:gd name="connsiteY884" fmla="*/ 282988 h 6858000"/>
              <a:gd name="connsiteX885" fmla="*/ 3742664 w 7467663"/>
              <a:gd name="connsiteY885" fmla="*/ 279918 h 6858000"/>
              <a:gd name="connsiteX886" fmla="*/ 4103910 w 7467663"/>
              <a:gd name="connsiteY886" fmla="*/ 1161917 h 6858000"/>
              <a:gd name="connsiteX887" fmla="*/ 4020269 w 7467663"/>
              <a:gd name="connsiteY887" fmla="*/ 1200406 h 6858000"/>
              <a:gd name="connsiteX888" fmla="*/ 3674882 w 7467663"/>
              <a:gd name="connsiteY888" fmla="*/ 488524 h 6858000"/>
              <a:gd name="connsiteX889" fmla="*/ 3132682 w 7467663"/>
              <a:gd name="connsiteY889" fmla="*/ 1072284 h 6858000"/>
              <a:gd name="connsiteX890" fmla="*/ 2716346 w 7467663"/>
              <a:gd name="connsiteY890" fmla="*/ 1276376 h 6858000"/>
              <a:gd name="connsiteX891" fmla="*/ 2716772 w 7467663"/>
              <a:gd name="connsiteY891" fmla="*/ 1255462 h 6858000"/>
              <a:gd name="connsiteX892" fmla="*/ 3471096 w 7467663"/>
              <a:gd name="connsiteY892" fmla="*/ 437072 h 6858000"/>
              <a:gd name="connsiteX893" fmla="*/ 3639057 w 7467663"/>
              <a:gd name="connsiteY893" fmla="*/ 286334 h 6858000"/>
              <a:gd name="connsiteX894" fmla="*/ 3640309 w 7467663"/>
              <a:gd name="connsiteY894" fmla="*/ 284664 h 6858000"/>
              <a:gd name="connsiteX895" fmla="*/ 3646022 w 7467663"/>
              <a:gd name="connsiteY895" fmla="*/ 276711 h 6858000"/>
              <a:gd name="connsiteX896" fmla="*/ 3707943 w 7467663"/>
              <a:gd name="connsiteY896" fmla="*/ 65958 h 6858000"/>
              <a:gd name="connsiteX897" fmla="*/ 3721337 w 7467663"/>
              <a:gd name="connsiteY897" fmla="*/ 0 h 6858000"/>
              <a:gd name="connsiteX898" fmla="*/ 2867960 w 7467663"/>
              <a:gd name="connsiteY898" fmla="*/ 0 h 6858000"/>
              <a:gd name="connsiteX899" fmla="*/ 2926351 w 7467663"/>
              <a:gd name="connsiteY899" fmla="*/ 0 h 6858000"/>
              <a:gd name="connsiteX900" fmla="*/ 2902823 w 7467663"/>
              <a:gd name="connsiteY900" fmla="*/ 262929 h 6858000"/>
              <a:gd name="connsiteX901" fmla="*/ 2940663 w 7467663"/>
              <a:gd name="connsiteY901" fmla="*/ 140884 h 6858000"/>
              <a:gd name="connsiteX902" fmla="*/ 2947039 w 7467663"/>
              <a:gd name="connsiteY902" fmla="*/ 122524 h 6858000"/>
              <a:gd name="connsiteX903" fmla="*/ 2984316 w 7467663"/>
              <a:gd name="connsiteY903" fmla="*/ 0 h 6858000"/>
              <a:gd name="connsiteX904" fmla="*/ 3016114 w 7467663"/>
              <a:gd name="connsiteY904" fmla="*/ 0 h 6858000"/>
              <a:gd name="connsiteX905" fmla="*/ 2979949 w 7467663"/>
              <a:gd name="connsiteY905" fmla="*/ 119274 h 6858000"/>
              <a:gd name="connsiteX906" fmla="*/ 3023879 w 7467663"/>
              <a:gd name="connsiteY906" fmla="*/ 0 h 6858000"/>
              <a:gd name="connsiteX907" fmla="*/ 3105400 w 7467663"/>
              <a:gd name="connsiteY907" fmla="*/ 0 h 6858000"/>
              <a:gd name="connsiteX908" fmla="*/ 3094669 w 7467663"/>
              <a:gd name="connsiteY908" fmla="*/ 30308 h 6858000"/>
              <a:gd name="connsiteX909" fmla="*/ 2901945 w 7467663"/>
              <a:gd name="connsiteY909" fmla="*/ 466538 h 6858000"/>
              <a:gd name="connsiteX910" fmla="*/ 2815209 w 7467663"/>
              <a:gd name="connsiteY910" fmla="*/ 497361 h 6858000"/>
              <a:gd name="connsiteX911" fmla="*/ 2844845 w 7467663"/>
              <a:gd name="connsiteY911" fmla="*/ 127638 h 6858000"/>
              <a:gd name="connsiteX912" fmla="*/ 2867960 w 7467663"/>
              <a:gd name="connsiteY912" fmla="*/ 0 h 6858000"/>
              <a:gd name="connsiteX913" fmla="*/ 1057230 w 7467663"/>
              <a:gd name="connsiteY913" fmla="*/ 0 h 6858000"/>
              <a:gd name="connsiteX914" fmla="*/ 1111003 w 7467663"/>
              <a:gd name="connsiteY914" fmla="*/ 0 h 6858000"/>
              <a:gd name="connsiteX915" fmla="*/ 1125553 w 7467663"/>
              <a:gd name="connsiteY915" fmla="*/ 52588 h 6858000"/>
              <a:gd name="connsiteX916" fmla="*/ 1304276 w 7467663"/>
              <a:gd name="connsiteY916" fmla="*/ 476275 h 6858000"/>
              <a:gd name="connsiteX917" fmla="*/ 1492066 w 7467663"/>
              <a:gd name="connsiteY917" fmla="*/ 886333 h 6858000"/>
              <a:gd name="connsiteX918" fmla="*/ 1423698 w 7467663"/>
              <a:gd name="connsiteY918" fmla="*/ 710817 h 6858000"/>
              <a:gd name="connsiteX919" fmla="*/ 1357609 w 7467663"/>
              <a:gd name="connsiteY919" fmla="*/ 532892 h 6858000"/>
              <a:gd name="connsiteX920" fmla="*/ 1309550 w 7467663"/>
              <a:gd name="connsiteY920" fmla="*/ 374031 h 6858000"/>
              <a:gd name="connsiteX921" fmla="*/ 1193673 w 7467663"/>
              <a:gd name="connsiteY921" fmla="*/ 49533 h 6858000"/>
              <a:gd name="connsiteX922" fmla="*/ 1164391 w 7467663"/>
              <a:gd name="connsiteY922" fmla="*/ 0 h 6858000"/>
              <a:gd name="connsiteX923" fmla="*/ 1200666 w 7467663"/>
              <a:gd name="connsiteY923" fmla="*/ 0 h 6858000"/>
              <a:gd name="connsiteX924" fmla="*/ 1223408 w 7467663"/>
              <a:gd name="connsiteY924" fmla="*/ 38996 h 6858000"/>
              <a:gd name="connsiteX925" fmla="*/ 1339635 w 7467663"/>
              <a:gd name="connsiteY925" fmla="*/ 365517 h 6858000"/>
              <a:gd name="connsiteX926" fmla="*/ 1387469 w 7467663"/>
              <a:gd name="connsiteY926" fmla="*/ 523079 h 6858000"/>
              <a:gd name="connsiteX927" fmla="*/ 1452685 w 7467663"/>
              <a:gd name="connsiteY927" fmla="*/ 699806 h 6858000"/>
              <a:gd name="connsiteX928" fmla="*/ 1492092 w 7467663"/>
              <a:gd name="connsiteY928" fmla="*/ 800424 h 6858000"/>
              <a:gd name="connsiteX929" fmla="*/ 1455302 w 7467663"/>
              <a:gd name="connsiteY929" fmla="*/ 632913 h 6858000"/>
              <a:gd name="connsiteX930" fmla="*/ 1222336 w 7467663"/>
              <a:gd name="connsiteY930" fmla="*/ 9480 h 6858000"/>
              <a:gd name="connsiteX931" fmla="*/ 1214634 w 7467663"/>
              <a:gd name="connsiteY931" fmla="*/ 0 h 6858000"/>
              <a:gd name="connsiteX932" fmla="*/ 1289827 w 7467663"/>
              <a:gd name="connsiteY932" fmla="*/ 0 h 6858000"/>
              <a:gd name="connsiteX933" fmla="*/ 1321076 w 7467663"/>
              <a:gd name="connsiteY933" fmla="*/ 59722 h 6858000"/>
              <a:gd name="connsiteX934" fmla="*/ 1512579 w 7467663"/>
              <a:gd name="connsiteY934" fmla="*/ 626441 h 6858000"/>
              <a:gd name="connsiteX935" fmla="*/ 1506076 w 7467663"/>
              <a:gd name="connsiteY935" fmla="*/ 1089289 h 6858000"/>
              <a:gd name="connsiteX936" fmla="*/ 1486346 w 7467663"/>
              <a:gd name="connsiteY936" fmla="*/ 1079919 h 6858000"/>
              <a:gd name="connsiteX937" fmla="*/ 1070511 w 7467663"/>
              <a:gd name="connsiteY937" fmla="*/ 48609 h 6858000"/>
              <a:gd name="connsiteX938" fmla="*/ 1057230 w 7467663"/>
              <a:gd name="connsiteY938" fmla="*/ 0 h 6858000"/>
              <a:gd name="connsiteX939" fmla="*/ 43151 w 7467663"/>
              <a:gd name="connsiteY939" fmla="*/ 0 h 6858000"/>
              <a:gd name="connsiteX940" fmla="*/ 95283 w 7467663"/>
              <a:gd name="connsiteY940" fmla="*/ 0 h 6858000"/>
              <a:gd name="connsiteX941" fmla="*/ 300708 w 7467663"/>
              <a:gd name="connsiteY941" fmla="*/ 154571 h 6858000"/>
              <a:gd name="connsiteX942" fmla="*/ 530414 w 7467663"/>
              <a:gd name="connsiteY942" fmla="*/ 354673 h 6858000"/>
              <a:gd name="connsiteX943" fmla="*/ 333785 w 7467663"/>
              <a:gd name="connsiteY943" fmla="*/ 161564 h 6858000"/>
              <a:gd name="connsiteX944" fmla="*/ 147005 w 7467663"/>
              <a:gd name="connsiteY944" fmla="*/ 0 h 6858000"/>
              <a:gd name="connsiteX945" fmla="*/ 272509 w 7467663"/>
              <a:gd name="connsiteY945" fmla="*/ 0 h 6858000"/>
              <a:gd name="connsiteX946" fmla="*/ 326276 w 7467663"/>
              <a:gd name="connsiteY946" fmla="*/ 45847 h 6858000"/>
              <a:gd name="connsiteX947" fmla="*/ 823759 w 7467663"/>
              <a:gd name="connsiteY947" fmla="*/ 574145 h 6858000"/>
              <a:gd name="connsiteX948" fmla="*/ 811254 w 7467663"/>
              <a:gd name="connsiteY948" fmla="*/ 665546 h 6858000"/>
              <a:gd name="connsiteX949" fmla="*/ 154042 w 7467663"/>
              <a:gd name="connsiteY949" fmla="*/ 261522 h 6858000"/>
              <a:gd name="connsiteX950" fmla="*/ 13550 w 7467663"/>
              <a:gd name="connsiteY950" fmla="*/ 158423 h 6858000"/>
              <a:gd name="connsiteX951" fmla="*/ 0 w 7467663"/>
              <a:gd name="connsiteY951" fmla="*/ 146618 h 6858000"/>
              <a:gd name="connsiteX952" fmla="*/ 0 w 7467663"/>
              <a:gd name="connsiteY952" fmla="*/ 59161 h 6858000"/>
              <a:gd name="connsiteX953" fmla="*/ 45427 w 7467663"/>
              <a:gd name="connsiteY953" fmla="*/ 101078 h 6858000"/>
              <a:gd name="connsiteX954" fmla="*/ 630103 w 7467663"/>
              <a:gd name="connsiteY954" fmla="*/ 485885 h 6858000"/>
              <a:gd name="connsiteX955" fmla="*/ 532040 w 7467663"/>
              <a:gd name="connsiteY955" fmla="*/ 399359 h 6858000"/>
              <a:gd name="connsiteX956" fmla="*/ 517618 w 7467663"/>
              <a:gd name="connsiteY956" fmla="*/ 385726 h 6858000"/>
              <a:gd name="connsiteX957" fmla="*/ 285074 w 7467663"/>
              <a:gd name="connsiteY957" fmla="*/ 182755 h 6858000"/>
              <a:gd name="connsiteX958" fmla="*/ 43151 w 7467663"/>
              <a:gd name="connsiteY958"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48321 w 7467663"/>
              <a:gd name="connsiteY76" fmla="*/ 6190991 h 6858000"/>
              <a:gd name="connsiteX77" fmla="*/ 7467600 w 7467663"/>
              <a:gd name="connsiteY77" fmla="*/ 6334256 h 6858000"/>
              <a:gd name="connsiteX78" fmla="*/ 7454976 w 7467663"/>
              <a:gd name="connsiteY78" fmla="*/ 6318297 h 6858000"/>
              <a:gd name="connsiteX79" fmla="*/ 1456157 w 7467663"/>
              <a:gd name="connsiteY79" fmla="*/ 5371404 h 6858000"/>
              <a:gd name="connsiteX80" fmla="*/ 1244432 w 7467663"/>
              <a:gd name="connsiteY80" fmla="*/ 5385601 h 6858000"/>
              <a:gd name="connsiteX81" fmla="*/ 973990 w 7467663"/>
              <a:gd name="connsiteY81" fmla="*/ 5424940 h 6858000"/>
              <a:gd name="connsiteX82" fmla="*/ 1103809 w 7467663"/>
              <a:gd name="connsiteY82" fmla="*/ 5433720 h 6858000"/>
              <a:gd name="connsiteX83" fmla="*/ 1123454 w 7467663"/>
              <a:gd name="connsiteY83" fmla="*/ 5435727 h 6858000"/>
              <a:gd name="connsiteX84" fmla="*/ 1737017 w 7467663"/>
              <a:gd name="connsiteY84" fmla="*/ 5452183 h 6858000"/>
              <a:gd name="connsiteX85" fmla="*/ 1824397 w 7467663"/>
              <a:gd name="connsiteY85" fmla="*/ 5447757 h 6858000"/>
              <a:gd name="connsiteX86" fmla="*/ 2070059 w 7467663"/>
              <a:gd name="connsiteY86" fmla="*/ 5441660 h 6858000"/>
              <a:gd name="connsiteX87" fmla="*/ 1456157 w 7467663"/>
              <a:gd name="connsiteY87" fmla="*/ 5371404 h 6858000"/>
              <a:gd name="connsiteX88" fmla="*/ 4988186 w 7467663"/>
              <a:gd name="connsiteY88" fmla="*/ 5216467 h 6858000"/>
              <a:gd name="connsiteX89" fmla="*/ 4777334 w 7467663"/>
              <a:gd name="connsiteY89" fmla="*/ 5406072 h 6858000"/>
              <a:gd name="connsiteX90" fmla="*/ 4718341 w 7467663"/>
              <a:gd name="connsiteY90" fmla="*/ 5468043 h 6858000"/>
              <a:gd name="connsiteX91" fmla="*/ 4604655 w 7467663"/>
              <a:gd name="connsiteY91" fmla="*/ 5583434 h 6858000"/>
              <a:gd name="connsiteX92" fmla="*/ 4565074 w 7467663"/>
              <a:gd name="connsiteY92" fmla="*/ 5618550 h 6858000"/>
              <a:gd name="connsiteX93" fmla="*/ 4988186 w 7467663"/>
              <a:gd name="connsiteY93" fmla="*/ 5216467 h 6858000"/>
              <a:gd name="connsiteX94" fmla="*/ 4978032 w 7467663"/>
              <a:gd name="connsiteY94" fmla="*/ 5183809 h 6858000"/>
              <a:gd name="connsiteX95" fmla="*/ 4463413 w 7467663"/>
              <a:gd name="connsiteY95" fmla="*/ 5615162 h 6858000"/>
              <a:gd name="connsiteX96" fmla="*/ 4358134 w 7467663"/>
              <a:gd name="connsiteY96" fmla="*/ 5742791 h 6858000"/>
              <a:gd name="connsiteX97" fmla="*/ 4376219 w 7467663"/>
              <a:gd name="connsiteY97" fmla="*/ 5729027 h 6858000"/>
              <a:gd name="connsiteX98" fmla="*/ 4582340 w 7467663"/>
              <a:gd name="connsiteY98" fmla="*/ 5561037 h 6858000"/>
              <a:gd name="connsiteX99" fmla="*/ 4694684 w 7467663"/>
              <a:gd name="connsiteY99" fmla="*/ 5447098 h 6858000"/>
              <a:gd name="connsiteX100" fmla="*/ 4754123 w 7467663"/>
              <a:gd name="connsiteY100" fmla="*/ 5384643 h 6858000"/>
              <a:gd name="connsiteX101" fmla="*/ 4978032 w 7467663"/>
              <a:gd name="connsiteY101" fmla="*/ 5183809 h 6858000"/>
              <a:gd name="connsiteX102" fmla="*/ 1903353 w 7467663"/>
              <a:gd name="connsiteY102" fmla="*/ 5044827 h 6858000"/>
              <a:gd name="connsiteX103" fmla="*/ 1936931 w 7467663"/>
              <a:gd name="connsiteY103" fmla="*/ 5093954 h 6858000"/>
              <a:gd name="connsiteX104" fmla="*/ 2195868 w 7467663"/>
              <a:gd name="connsiteY104" fmla="*/ 5396574 h 6858000"/>
              <a:gd name="connsiteX105" fmla="*/ 2088852 w 7467663"/>
              <a:gd name="connsiteY105" fmla="*/ 5166123 h 6858000"/>
              <a:gd name="connsiteX106" fmla="*/ 1958241 w 7467663"/>
              <a:gd name="connsiteY106" fmla="*/ 5067955 h 6858000"/>
              <a:gd name="connsiteX107" fmla="*/ 1903353 w 7467663"/>
              <a:gd name="connsiteY107" fmla="*/ 5044827 h 6858000"/>
              <a:gd name="connsiteX108" fmla="*/ 1979378 w 7467663"/>
              <a:gd name="connsiteY108" fmla="*/ 4769504 h 6858000"/>
              <a:gd name="connsiteX109" fmla="*/ 2882120 w 7467663"/>
              <a:gd name="connsiteY109" fmla="*/ 5064547 h 6858000"/>
              <a:gd name="connsiteX110" fmla="*/ 2793103 w 7467663"/>
              <a:gd name="connsiteY110" fmla="*/ 5039699 h 6858000"/>
              <a:gd name="connsiteX111" fmla="*/ 2770041 w 7467663"/>
              <a:gd name="connsiteY111" fmla="*/ 5033634 h 6858000"/>
              <a:gd name="connsiteX112" fmla="*/ 1979378 w 7467663"/>
              <a:gd name="connsiteY112" fmla="*/ 4769504 h 6858000"/>
              <a:gd name="connsiteX113" fmla="*/ 1927410 w 7467663"/>
              <a:gd name="connsiteY113" fmla="*/ 4716164 h 6858000"/>
              <a:gd name="connsiteX114" fmla="*/ 1959587 w 7467663"/>
              <a:gd name="connsiteY114" fmla="*/ 4728849 h 6858000"/>
              <a:gd name="connsiteX115" fmla="*/ 2777707 w 7467663"/>
              <a:gd name="connsiteY115" fmla="*/ 5003991 h 6858000"/>
              <a:gd name="connsiteX116" fmla="*/ 2800768 w 7467663"/>
              <a:gd name="connsiteY116" fmla="*/ 5010056 h 6858000"/>
              <a:gd name="connsiteX117" fmla="*/ 2879408 w 7467663"/>
              <a:gd name="connsiteY117" fmla="*/ 5031590 h 6858000"/>
              <a:gd name="connsiteX118" fmla="*/ 2862295 w 7467663"/>
              <a:gd name="connsiteY118" fmla="*/ 5022958 h 6858000"/>
              <a:gd name="connsiteX119" fmla="*/ 2813343 w 7467663"/>
              <a:gd name="connsiteY119" fmla="*/ 4998369 h 6858000"/>
              <a:gd name="connsiteX120" fmla="*/ 2646245 w 7467663"/>
              <a:gd name="connsiteY120" fmla="*/ 4930999 h 6858000"/>
              <a:gd name="connsiteX121" fmla="*/ 1999243 w 7467663"/>
              <a:gd name="connsiteY121" fmla="*/ 4730524 h 6858000"/>
              <a:gd name="connsiteX122" fmla="*/ 1979527 w 7467663"/>
              <a:gd name="connsiteY122" fmla="*/ 4726651 h 6858000"/>
              <a:gd name="connsiteX123" fmla="*/ 1927410 w 7467663"/>
              <a:gd name="connsiteY123" fmla="*/ 4716164 h 6858000"/>
              <a:gd name="connsiteX124" fmla="*/ 1997014 w 7467663"/>
              <a:gd name="connsiteY124" fmla="*/ 4698007 h 6858000"/>
              <a:gd name="connsiteX125" fmla="*/ 2005458 w 7467663"/>
              <a:gd name="connsiteY125" fmla="*/ 4699540 h 6858000"/>
              <a:gd name="connsiteX126" fmla="*/ 2657186 w 7467663"/>
              <a:gd name="connsiteY126" fmla="*/ 4901687 h 6858000"/>
              <a:gd name="connsiteX127" fmla="*/ 2826662 w 7467663"/>
              <a:gd name="connsiteY127" fmla="*/ 4970362 h 6858000"/>
              <a:gd name="connsiteX128" fmla="*/ 2876100 w 7467663"/>
              <a:gd name="connsiteY128" fmla="*/ 4995397 h 6858000"/>
              <a:gd name="connsiteX129" fmla="*/ 3042600 w 7467663"/>
              <a:gd name="connsiteY129" fmla="*/ 5059532 h 6858000"/>
              <a:gd name="connsiteX130" fmla="*/ 1997014 w 7467663"/>
              <a:gd name="connsiteY130" fmla="*/ 4698007 h 6858000"/>
              <a:gd name="connsiteX131" fmla="*/ 2305292 w 7467663"/>
              <a:gd name="connsiteY131" fmla="*/ 4219492 h 6858000"/>
              <a:gd name="connsiteX132" fmla="*/ 3360922 w 7467663"/>
              <a:gd name="connsiteY132" fmla="*/ 4529373 h 6858000"/>
              <a:gd name="connsiteX133" fmla="*/ 3492420 w 7467663"/>
              <a:gd name="connsiteY133" fmla="*/ 4510145 h 6858000"/>
              <a:gd name="connsiteX134" fmla="*/ 3364086 w 7467663"/>
              <a:gd name="connsiteY134" fmla="*/ 4480340 h 6858000"/>
              <a:gd name="connsiteX135" fmla="*/ 3225818 w 7467663"/>
              <a:gd name="connsiteY135" fmla="*/ 4411822 h 6858000"/>
              <a:gd name="connsiteX136" fmla="*/ 3129696 w 7467663"/>
              <a:gd name="connsiteY136" fmla="*/ 4360704 h 6858000"/>
              <a:gd name="connsiteX137" fmla="*/ 2814545 w 7467663"/>
              <a:gd name="connsiteY137" fmla="*/ 4282955 h 6858000"/>
              <a:gd name="connsiteX138" fmla="*/ 2305292 w 7467663"/>
              <a:gd name="connsiteY138" fmla="*/ 4219492 h 6858000"/>
              <a:gd name="connsiteX139" fmla="*/ 2626982 w 7467663"/>
              <a:gd name="connsiteY139" fmla="*/ 4206450 h 6858000"/>
              <a:gd name="connsiteX140" fmla="*/ 2490617 w 7467663"/>
              <a:gd name="connsiteY140" fmla="*/ 4206951 h 6858000"/>
              <a:gd name="connsiteX141" fmla="*/ 2819869 w 7467663"/>
              <a:gd name="connsiteY141" fmla="*/ 4252936 h 6858000"/>
              <a:gd name="connsiteX142" fmla="*/ 3143018 w 7467663"/>
              <a:gd name="connsiteY142" fmla="*/ 4332698 h 6858000"/>
              <a:gd name="connsiteX143" fmla="*/ 3241520 w 7467663"/>
              <a:gd name="connsiteY143" fmla="*/ 4385112 h 6858000"/>
              <a:gd name="connsiteX144" fmla="*/ 3374575 w 7467663"/>
              <a:gd name="connsiteY144" fmla="*/ 4451517 h 6858000"/>
              <a:gd name="connsiteX145" fmla="*/ 3505221 w 7467663"/>
              <a:gd name="connsiteY145" fmla="*/ 4480757 h 6858000"/>
              <a:gd name="connsiteX146" fmla="*/ 2626982 w 7467663"/>
              <a:gd name="connsiteY146" fmla="*/ 4206450 h 6858000"/>
              <a:gd name="connsiteX147" fmla="*/ 1310106 w 7467663"/>
              <a:gd name="connsiteY147" fmla="*/ 3943217 h 6858000"/>
              <a:gd name="connsiteX148" fmla="*/ 854994 w 7467663"/>
              <a:gd name="connsiteY148" fmla="*/ 4399136 h 6858000"/>
              <a:gd name="connsiteX149" fmla="*/ 742462 w 7467663"/>
              <a:gd name="connsiteY149" fmla="*/ 4594648 h 6858000"/>
              <a:gd name="connsiteX150" fmla="*/ 820602 w 7467663"/>
              <a:gd name="connsiteY150" fmla="*/ 4485915 h 6858000"/>
              <a:gd name="connsiteX151" fmla="*/ 878295 w 7467663"/>
              <a:gd name="connsiteY151" fmla="*/ 4403594 h 6858000"/>
              <a:gd name="connsiteX152" fmla="*/ 1240607 w 7467663"/>
              <a:gd name="connsiteY152" fmla="*/ 4010401 h 6858000"/>
              <a:gd name="connsiteX153" fmla="*/ 1310106 w 7467663"/>
              <a:gd name="connsiteY153" fmla="*/ 3943217 h 6858000"/>
              <a:gd name="connsiteX154" fmla="*/ 1423113 w 7467663"/>
              <a:gd name="connsiteY154" fmla="*/ 3874565 h 6858000"/>
              <a:gd name="connsiteX155" fmla="*/ 1260565 w 7467663"/>
              <a:gd name="connsiteY155" fmla="*/ 4031982 h 6858000"/>
              <a:gd name="connsiteX156" fmla="*/ 901900 w 7467663"/>
              <a:gd name="connsiteY156" fmla="*/ 4421236 h 6858000"/>
              <a:gd name="connsiteX157" fmla="*/ 845044 w 7467663"/>
              <a:gd name="connsiteY157" fmla="*/ 4502436 h 6858000"/>
              <a:gd name="connsiteX158" fmla="*/ 685926 w 7467663"/>
              <a:gd name="connsiteY158" fmla="*/ 4703069 h 6858000"/>
              <a:gd name="connsiteX159" fmla="*/ 684248 w 7467663"/>
              <a:gd name="connsiteY159" fmla="*/ 4706721 h 6858000"/>
              <a:gd name="connsiteX160" fmla="*/ 1423113 w 7467663"/>
              <a:gd name="connsiteY160" fmla="*/ 3874565 h 6858000"/>
              <a:gd name="connsiteX161" fmla="*/ 3316479 w 7467663"/>
              <a:gd name="connsiteY161" fmla="*/ 3872136 h 6858000"/>
              <a:gd name="connsiteX162" fmla="*/ 3546806 w 7467663"/>
              <a:gd name="connsiteY162" fmla="*/ 4356139 h 6858000"/>
              <a:gd name="connsiteX163" fmla="*/ 3364433 w 7467663"/>
              <a:gd name="connsiteY163" fmla="*/ 3953121 h 6858000"/>
              <a:gd name="connsiteX164" fmla="*/ 3316479 w 7467663"/>
              <a:gd name="connsiteY164" fmla="*/ 3872136 h 6858000"/>
              <a:gd name="connsiteX165" fmla="*/ 3291335 w 7467663"/>
              <a:gd name="connsiteY165" fmla="*/ 3767420 h 6858000"/>
              <a:gd name="connsiteX166" fmla="*/ 3390805 w 7467663"/>
              <a:gd name="connsiteY166" fmla="*/ 3937163 h 6858000"/>
              <a:gd name="connsiteX167" fmla="*/ 3579062 w 7467663"/>
              <a:gd name="connsiteY167" fmla="*/ 4359040 h 6858000"/>
              <a:gd name="connsiteX168" fmla="*/ 3467355 w 7467663"/>
              <a:gd name="connsiteY168" fmla="*/ 3988130 h 6858000"/>
              <a:gd name="connsiteX169" fmla="*/ 3310753 w 7467663"/>
              <a:gd name="connsiteY169" fmla="*/ 3787140 h 6858000"/>
              <a:gd name="connsiteX170" fmla="*/ 3291335 w 7467663"/>
              <a:gd name="connsiteY170" fmla="*/ 3767420 h 6858000"/>
              <a:gd name="connsiteX171" fmla="*/ 1635889 w 7467663"/>
              <a:gd name="connsiteY171" fmla="*/ 3709494 h 6858000"/>
              <a:gd name="connsiteX172" fmla="*/ 1634800 w 7467663"/>
              <a:gd name="connsiteY172" fmla="*/ 3731111 h 6858000"/>
              <a:gd name="connsiteX173" fmla="*/ 1635889 w 7467663"/>
              <a:gd name="connsiteY173" fmla="*/ 3709494 h 6858000"/>
              <a:gd name="connsiteX174" fmla="*/ 1510397 w 7467663"/>
              <a:gd name="connsiteY174" fmla="*/ 3684705 h 6858000"/>
              <a:gd name="connsiteX175" fmla="*/ 1146550 w 7467663"/>
              <a:gd name="connsiteY175" fmla="*/ 3802012 h 6858000"/>
              <a:gd name="connsiteX176" fmla="*/ 698834 w 7467663"/>
              <a:gd name="connsiteY176" fmla="*/ 3952272 h 6858000"/>
              <a:gd name="connsiteX177" fmla="*/ 34256 w 7467663"/>
              <a:gd name="connsiteY177" fmla="*/ 4347603 h 6858000"/>
              <a:gd name="connsiteX178" fmla="*/ 527241 w 7467663"/>
              <a:gd name="connsiteY178" fmla="*/ 4065078 h 6858000"/>
              <a:gd name="connsiteX179" fmla="*/ 1510397 w 7467663"/>
              <a:gd name="connsiteY179" fmla="*/ 3684705 h 6858000"/>
              <a:gd name="connsiteX180" fmla="*/ 1313114 w 7467663"/>
              <a:gd name="connsiteY180" fmla="*/ 3655216 h 6858000"/>
              <a:gd name="connsiteX181" fmla="*/ 1109304 w 7467663"/>
              <a:gd name="connsiteY181" fmla="*/ 3669030 h 6858000"/>
              <a:gd name="connsiteX182" fmla="*/ 8129 w 7467663"/>
              <a:gd name="connsiteY182" fmla="*/ 4330519 h 6858000"/>
              <a:gd name="connsiteX183" fmla="*/ 687572 w 7467663"/>
              <a:gd name="connsiteY183" fmla="*/ 3925629 h 6858000"/>
              <a:gd name="connsiteX184" fmla="*/ 1138365 w 7467663"/>
              <a:gd name="connsiteY184" fmla="*/ 3774515 h 6858000"/>
              <a:gd name="connsiteX185" fmla="*/ 1505579 w 7467663"/>
              <a:gd name="connsiteY185" fmla="*/ 3655526 h 6858000"/>
              <a:gd name="connsiteX186" fmla="*/ 1313114 w 7467663"/>
              <a:gd name="connsiteY186" fmla="*/ 3655216 h 6858000"/>
              <a:gd name="connsiteX187" fmla="*/ 3655073 w 7467663"/>
              <a:gd name="connsiteY187" fmla="*/ 3650884 h 6858000"/>
              <a:gd name="connsiteX188" fmla="*/ 3989938 w 7467663"/>
              <a:gd name="connsiteY188" fmla="*/ 3991685 h 6858000"/>
              <a:gd name="connsiteX189" fmla="*/ 4393907 w 7467663"/>
              <a:gd name="connsiteY189" fmla="*/ 4261258 h 6858000"/>
              <a:gd name="connsiteX190" fmla="*/ 4648051 w 7467663"/>
              <a:gd name="connsiteY190" fmla="*/ 4374051 h 6858000"/>
              <a:gd name="connsiteX191" fmla="*/ 4383389 w 7467663"/>
              <a:gd name="connsiteY191" fmla="*/ 4184369 h 6858000"/>
              <a:gd name="connsiteX192" fmla="*/ 4165508 w 7467663"/>
              <a:gd name="connsiteY192" fmla="*/ 4035196 h 6858000"/>
              <a:gd name="connsiteX193" fmla="*/ 4068162 w 7467663"/>
              <a:gd name="connsiteY193" fmla="*/ 3953394 h 6858000"/>
              <a:gd name="connsiteX194" fmla="*/ 3981416 w 7467663"/>
              <a:gd name="connsiteY194" fmla="*/ 3880482 h 6858000"/>
              <a:gd name="connsiteX195" fmla="*/ 3800147 w 7467663"/>
              <a:gd name="connsiteY195" fmla="*/ 3749872 h 6858000"/>
              <a:gd name="connsiteX196" fmla="*/ 3655073 w 7467663"/>
              <a:gd name="connsiteY196" fmla="*/ 3650884 h 6858000"/>
              <a:gd name="connsiteX197" fmla="*/ 3670252 w 7467663"/>
              <a:gd name="connsiteY197" fmla="*/ 3622798 h 6858000"/>
              <a:gd name="connsiteX198" fmla="*/ 3817258 w 7467663"/>
              <a:gd name="connsiteY198" fmla="*/ 3723577 h 6858000"/>
              <a:gd name="connsiteX199" fmla="*/ 4000461 w 7467663"/>
              <a:gd name="connsiteY199" fmla="*/ 3855966 h 6858000"/>
              <a:gd name="connsiteX200" fmla="*/ 4088180 w 7467663"/>
              <a:gd name="connsiteY200" fmla="*/ 3929774 h 6858000"/>
              <a:gd name="connsiteX201" fmla="*/ 4184555 w 7467663"/>
              <a:gd name="connsiteY201" fmla="*/ 4010683 h 6858000"/>
              <a:gd name="connsiteX202" fmla="*/ 4399563 w 7467663"/>
              <a:gd name="connsiteY202" fmla="*/ 4158106 h 6858000"/>
              <a:gd name="connsiteX203" fmla="*/ 4684469 w 7467663"/>
              <a:gd name="connsiteY203" fmla="*/ 4364680 h 6858000"/>
              <a:gd name="connsiteX204" fmla="*/ 4690271 w 7467663"/>
              <a:gd name="connsiteY204" fmla="*/ 4370034 h 6858000"/>
              <a:gd name="connsiteX205" fmla="*/ 4136093 w 7467663"/>
              <a:gd name="connsiteY205" fmla="*/ 3858466 h 6858000"/>
              <a:gd name="connsiteX206" fmla="*/ 3670252 w 7467663"/>
              <a:gd name="connsiteY206" fmla="*/ 3622798 h 6858000"/>
              <a:gd name="connsiteX207" fmla="*/ 4440129 w 7467663"/>
              <a:gd name="connsiteY207" fmla="*/ 3448571 h 6858000"/>
              <a:gd name="connsiteX208" fmla="*/ 4856525 w 7467663"/>
              <a:gd name="connsiteY208" fmla="*/ 3915351 h 6858000"/>
              <a:gd name="connsiteX209" fmla="*/ 5059055 w 7467663"/>
              <a:gd name="connsiteY209" fmla="*/ 4108918 h 6858000"/>
              <a:gd name="connsiteX210" fmla="*/ 5290070 w 7467663"/>
              <a:gd name="connsiteY210" fmla="*/ 4263619 h 6858000"/>
              <a:gd name="connsiteX211" fmla="*/ 4834991 w 7467663"/>
              <a:gd name="connsiteY211" fmla="*/ 3830985 h 6858000"/>
              <a:gd name="connsiteX212" fmla="*/ 4440129 w 7467663"/>
              <a:gd name="connsiteY212" fmla="*/ 3448571 h 6858000"/>
              <a:gd name="connsiteX213" fmla="*/ 4441737 w 7467663"/>
              <a:gd name="connsiteY213" fmla="*/ 3399734 h 6858000"/>
              <a:gd name="connsiteX214" fmla="*/ 4431236 w 7467663"/>
              <a:gd name="connsiteY214" fmla="*/ 3400954 h 6858000"/>
              <a:gd name="connsiteX215" fmla="*/ 4557150 w 7467663"/>
              <a:gd name="connsiteY215" fmla="*/ 3510023 h 6858000"/>
              <a:gd name="connsiteX216" fmla="*/ 4856936 w 7467663"/>
              <a:gd name="connsiteY216" fmla="*/ 3809146 h 6858000"/>
              <a:gd name="connsiteX217" fmla="*/ 5111996 w 7467663"/>
              <a:gd name="connsiteY217" fmla="*/ 4065759 h 6858000"/>
              <a:gd name="connsiteX218" fmla="*/ 5388878 w 7467663"/>
              <a:gd name="connsiteY218" fmla="*/ 4300185 h 6858000"/>
              <a:gd name="connsiteX219" fmla="*/ 5425556 w 7467663"/>
              <a:gd name="connsiteY219" fmla="*/ 4308967 h 6858000"/>
              <a:gd name="connsiteX220" fmla="*/ 4943646 w 7467663"/>
              <a:gd name="connsiteY220" fmla="*/ 3822916 h 6858000"/>
              <a:gd name="connsiteX221" fmla="*/ 4594837 w 7467663"/>
              <a:gd name="connsiteY221" fmla="*/ 3532274 h 6858000"/>
              <a:gd name="connsiteX222" fmla="*/ 4441737 w 7467663"/>
              <a:gd name="connsiteY222" fmla="*/ 3399734 h 6858000"/>
              <a:gd name="connsiteX223" fmla="*/ 5425834 w 7467663"/>
              <a:gd name="connsiteY223" fmla="*/ 3162785 h 6858000"/>
              <a:gd name="connsiteX224" fmla="*/ 5401644 w 7467663"/>
              <a:gd name="connsiteY224" fmla="*/ 3617847 h 6858000"/>
              <a:gd name="connsiteX225" fmla="*/ 5467256 w 7467663"/>
              <a:gd name="connsiteY225" fmla="*/ 4175494 h 6858000"/>
              <a:gd name="connsiteX226" fmla="*/ 5448069 w 7467663"/>
              <a:gd name="connsiteY226" fmla="*/ 3567554 h 6858000"/>
              <a:gd name="connsiteX227" fmla="*/ 5425834 w 7467663"/>
              <a:gd name="connsiteY227" fmla="*/ 3162785 h 6858000"/>
              <a:gd name="connsiteX228" fmla="*/ 1318687 w 7467663"/>
              <a:gd name="connsiteY228" fmla="*/ 3113840 h 6858000"/>
              <a:gd name="connsiteX229" fmla="*/ 1066793 w 7467663"/>
              <a:gd name="connsiteY229" fmla="*/ 3212171 h 6858000"/>
              <a:gd name="connsiteX230" fmla="*/ 993319 w 7467663"/>
              <a:gd name="connsiteY230" fmla="*/ 3247648 h 6858000"/>
              <a:gd name="connsiteX231" fmla="*/ 853081 w 7467663"/>
              <a:gd name="connsiteY231" fmla="*/ 3312410 h 6858000"/>
              <a:gd name="connsiteX232" fmla="*/ 805957 w 7467663"/>
              <a:gd name="connsiteY232" fmla="*/ 3330443 h 6858000"/>
              <a:gd name="connsiteX233" fmla="*/ 1318687 w 7467663"/>
              <a:gd name="connsiteY233" fmla="*/ 3113840 h 6858000"/>
              <a:gd name="connsiteX234" fmla="*/ 5453702 w 7467663"/>
              <a:gd name="connsiteY234" fmla="*/ 3090882 h 6858000"/>
              <a:gd name="connsiteX235" fmla="*/ 5480135 w 7467663"/>
              <a:gd name="connsiteY235" fmla="*/ 3565802 h 6858000"/>
              <a:gd name="connsiteX236" fmla="*/ 5499023 w 7467663"/>
              <a:gd name="connsiteY236" fmla="*/ 4166310 h 6858000"/>
              <a:gd name="connsiteX237" fmla="*/ 5547022 w 7467663"/>
              <a:gd name="connsiteY237" fmla="*/ 3607838 h 6858000"/>
              <a:gd name="connsiteX238" fmla="*/ 5515964 w 7467663"/>
              <a:gd name="connsiteY238" fmla="*/ 3378541 h 6858000"/>
              <a:gd name="connsiteX239" fmla="*/ 5453702 w 7467663"/>
              <a:gd name="connsiteY239" fmla="*/ 3090882 h 6858000"/>
              <a:gd name="connsiteX240" fmla="*/ 1238695 w 7467663"/>
              <a:gd name="connsiteY240" fmla="*/ 3076820 h 6858000"/>
              <a:gd name="connsiteX241" fmla="*/ 716371 w 7467663"/>
              <a:gd name="connsiteY241" fmla="*/ 3293249 h 6858000"/>
              <a:gd name="connsiteX242" fmla="*/ 579522 w 7467663"/>
              <a:gd name="connsiteY242" fmla="*/ 3371759 h 6858000"/>
              <a:gd name="connsiteX243" fmla="*/ 600288 w 7467663"/>
              <a:gd name="connsiteY243" fmla="*/ 3365555 h 6858000"/>
              <a:gd name="connsiteX244" fmla="*/ 840692 w 7467663"/>
              <a:gd name="connsiteY244" fmla="*/ 3284921 h 6858000"/>
              <a:gd name="connsiteX245" fmla="*/ 979248 w 7467663"/>
              <a:gd name="connsiteY245" fmla="*/ 3221003 h 6858000"/>
              <a:gd name="connsiteX246" fmla="*/ 1053282 w 7467663"/>
              <a:gd name="connsiteY246" fmla="*/ 3185247 h 6858000"/>
              <a:gd name="connsiteX247" fmla="*/ 1320603 w 7467663"/>
              <a:gd name="connsiteY247" fmla="*/ 3081281 h 6858000"/>
              <a:gd name="connsiteX248" fmla="*/ 1238695 w 7467663"/>
              <a:gd name="connsiteY248" fmla="*/ 3076820 h 6858000"/>
              <a:gd name="connsiteX249" fmla="*/ 5425627 w 7467663"/>
              <a:gd name="connsiteY249" fmla="*/ 2954192 h 6858000"/>
              <a:gd name="connsiteX250" fmla="*/ 5470770 w 7467663"/>
              <a:gd name="connsiteY250" fmla="*/ 3005435 h 6858000"/>
              <a:gd name="connsiteX251" fmla="*/ 5519779 w 7467663"/>
              <a:gd name="connsiteY251" fmla="*/ 4359223 h 6858000"/>
              <a:gd name="connsiteX252" fmla="*/ 5520293 w 7467663"/>
              <a:gd name="connsiteY252" fmla="*/ 4360602 h 6858000"/>
              <a:gd name="connsiteX253" fmla="*/ 5767221 w 7467663"/>
              <a:gd name="connsiteY253" fmla="*/ 4665564 h 6858000"/>
              <a:gd name="connsiteX254" fmla="*/ 6937169 w 7467663"/>
              <a:gd name="connsiteY254" fmla="*/ 4815941 h 6858000"/>
              <a:gd name="connsiteX255" fmla="*/ 6953922 w 7467663"/>
              <a:gd name="connsiteY255" fmla="*/ 4890068 h 6858000"/>
              <a:gd name="connsiteX256" fmla="*/ 6071359 w 7467663"/>
              <a:gd name="connsiteY256" fmla="*/ 4770770 h 6858000"/>
              <a:gd name="connsiteX257" fmla="*/ 6038839 w 7467663"/>
              <a:gd name="connsiteY257" fmla="*/ 4764474 h 6858000"/>
              <a:gd name="connsiteX258" fmla="*/ 6038706 w 7467663"/>
              <a:gd name="connsiteY258" fmla="*/ 4763847 h 6858000"/>
              <a:gd name="connsiteX259" fmla="*/ 6037784 w 7467663"/>
              <a:gd name="connsiteY259" fmla="*/ 4764270 h 6858000"/>
              <a:gd name="connsiteX260" fmla="*/ 6038839 w 7467663"/>
              <a:gd name="connsiteY260" fmla="*/ 4764474 h 6858000"/>
              <a:gd name="connsiteX261" fmla="*/ 6040338 w 7467663"/>
              <a:gd name="connsiteY261" fmla="*/ 4771418 h 6858000"/>
              <a:gd name="connsiteX262" fmla="*/ 6024488 w 7467663"/>
              <a:gd name="connsiteY262" fmla="*/ 4809903 h 6858000"/>
              <a:gd name="connsiteX263" fmla="*/ 5599771 w 7467663"/>
              <a:gd name="connsiteY263" fmla="*/ 5509652 h 6858000"/>
              <a:gd name="connsiteX264" fmla="*/ 5548843 w 7467663"/>
              <a:gd name="connsiteY264" fmla="*/ 5563845 h 6858000"/>
              <a:gd name="connsiteX265" fmla="*/ 5940952 w 7467663"/>
              <a:gd name="connsiteY265" fmla="*/ 6250028 h 6858000"/>
              <a:gd name="connsiteX266" fmla="*/ 6043441 w 7467663"/>
              <a:gd name="connsiteY266" fmla="*/ 6665847 h 6858000"/>
              <a:gd name="connsiteX267" fmla="*/ 6093432 w 7467663"/>
              <a:gd name="connsiteY267" fmla="*/ 6858000 h 6858000"/>
              <a:gd name="connsiteX268" fmla="*/ 6034344 w 7467663"/>
              <a:gd name="connsiteY268" fmla="*/ 6858000 h 6858000"/>
              <a:gd name="connsiteX269" fmla="*/ 6026679 w 7467663"/>
              <a:gd name="connsiteY269" fmla="*/ 6836959 h 6858000"/>
              <a:gd name="connsiteX270" fmla="*/ 5800441 w 7467663"/>
              <a:gd name="connsiteY270" fmla="*/ 6335286 h 6858000"/>
              <a:gd name="connsiteX271" fmla="*/ 5526562 w 7467663"/>
              <a:gd name="connsiteY271" fmla="*/ 5705388 h 6858000"/>
              <a:gd name="connsiteX272" fmla="*/ 5519640 w 7467663"/>
              <a:gd name="connsiteY272" fmla="*/ 5683774 h 6858000"/>
              <a:gd name="connsiteX273" fmla="*/ 5844559 w 7467663"/>
              <a:gd name="connsiteY273" fmla="*/ 6553349 h 6858000"/>
              <a:gd name="connsiteX274" fmla="*/ 5975994 w 7467663"/>
              <a:gd name="connsiteY274" fmla="*/ 6858000 h 6858000"/>
              <a:gd name="connsiteX275" fmla="*/ 5898547 w 7467663"/>
              <a:gd name="connsiteY275" fmla="*/ 6858000 h 6858000"/>
              <a:gd name="connsiteX276" fmla="*/ 5682041 w 7467663"/>
              <a:gd name="connsiteY276" fmla="*/ 6355860 h 6858000"/>
              <a:gd name="connsiteX277" fmla="*/ 5461758 w 7467663"/>
              <a:gd name="connsiteY277" fmla="*/ 5820220 h 6858000"/>
              <a:gd name="connsiteX278" fmla="*/ 5237282 w 7467663"/>
              <a:gd name="connsiteY278" fmla="*/ 6579086 h 6858000"/>
              <a:gd name="connsiteX279" fmla="*/ 5115009 w 7467663"/>
              <a:gd name="connsiteY279" fmla="*/ 6858000 h 6858000"/>
              <a:gd name="connsiteX280" fmla="*/ 5028074 w 7467663"/>
              <a:gd name="connsiteY280" fmla="*/ 6858000 h 6858000"/>
              <a:gd name="connsiteX281" fmla="*/ 5079508 w 7467663"/>
              <a:gd name="connsiteY281" fmla="*/ 6749074 h 6858000"/>
              <a:gd name="connsiteX282" fmla="*/ 5371846 w 7467663"/>
              <a:gd name="connsiteY282" fmla="*/ 5924413 h 6858000"/>
              <a:gd name="connsiteX283" fmla="*/ 5270512 w 7467663"/>
              <a:gd name="connsiteY283" fmla="*/ 6138975 h 6858000"/>
              <a:gd name="connsiteX284" fmla="*/ 5062409 w 7467663"/>
              <a:gd name="connsiteY284" fmla="*/ 6653544 h 6858000"/>
              <a:gd name="connsiteX285" fmla="*/ 5036628 w 7467663"/>
              <a:gd name="connsiteY285" fmla="*/ 6754247 h 6858000"/>
              <a:gd name="connsiteX286" fmla="*/ 5009112 w 7467663"/>
              <a:gd name="connsiteY286" fmla="*/ 6858000 h 6858000"/>
              <a:gd name="connsiteX287" fmla="*/ 4976679 w 7467663"/>
              <a:gd name="connsiteY287" fmla="*/ 6858000 h 6858000"/>
              <a:gd name="connsiteX288" fmla="*/ 5006537 w 7467663"/>
              <a:gd name="connsiteY288" fmla="*/ 6747068 h 6858000"/>
              <a:gd name="connsiteX289" fmla="*/ 5032723 w 7467663"/>
              <a:gd name="connsiteY289" fmla="*/ 6644957 h 6858000"/>
              <a:gd name="connsiteX290" fmla="*/ 5242949 w 7467663"/>
              <a:gd name="connsiteY290" fmla="*/ 6125175 h 6858000"/>
              <a:gd name="connsiteX291" fmla="*/ 5286321 w 7467663"/>
              <a:gd name="connsiteY291" fmla="*/ 6033555 h 6858000"/>
              <a:gd name="connsiteX292" fmla="*/ 5008210 w 7467663"/>
              <a:gd name="connsiteY292" fmla="*/ 6649194 h 6858000"/>
              <a:gd name="connsiteX293" fmla="*/ 4986321 w 7467663"/>
              <a:gd name="connsiteY293" fmla="*/ 6765687 h 6858000"/>
              <a:gd name="connsiteX294" fmla="*/ 4973474 w 7467663"/>
              <a:gd name="connsiteY294" fmla="*/ 6858000 h 6858000"/>
              <a:gd name="connsiteX295" fmla="*/ 4907178 w 7467663"/>
              <a:gd name="connsiteY295" fmla="*/ 6858000 h 6858000"/>
              <a:gd name="connsiteX296" fmla="*/ 4910810 w 7467663"/>
              <a:gd name="connsiteY296" fmla="*/ 6829660 h 6858000"/>
              <a:gd name="connsiteX297" fmla="*/ 4987461 w 7467663"/>
              <a:gd name="connsiteY297" fmla="*/ 6432994 h 6858000"/>
              <a:gd name="connsiteX298" fmla="*/ 5179262 w 7467663"/>
              <a:gd name="connsiteY298" fmla="*/ 6035044 h 6858000"/>
              <a:gd name="connsiteX299" fmla="*/ 4689678 w 7467663"/>
              <a:gd name="connsiteY299" fmla="*/ 6440241 h 6858000"/>
              <a:gd name="connsiteX300" fmla="*/ 4477543 w 7467663"/>
              <a:gd name="connsiteY300" fmla="*/ 6674836 h 6858000"/>
              <a:gd name="connsiteX301" fmla="*/ 4329957 w 7467663"/>
              <a:gd name="connsiteY301" fmla="*/ 6858000 h 6858000"/>
              <a:gd name="connsiteX302" fmla="*/ 4218595 w 7467663"/>
              <a:gd name="connsiteY302" fmla="*/ 6858000 h 6858000"/>
              <a:gd name="connsiteX303" fmla="*/ 4368888 w 7467663"/>
              <a:gd name="connsiteY303" fmla="*/ 6668412 h 6858000"/>
              <a:gd name="connsiteX304" fmla="*/ 4563091 w 7467663"/>
              <a:gd name="connsiteY304" fmla="*/ 6442508 h 6858000"/>
              <a:gd name="connsiteX305" fmla="*/ 5387324 w 7467663"/>
              <a:gd name="connsiteY305" fmla="*/ 5705830 h 6858000"/>
              <a:gd name="connsiteX306" fmla="*/ 5073620 w 7467663"/>
              <a:gd name="connsiteY306" fmla="*/ 5955437 h 6858000"/>
              <a:gd name="connsiteX307" fmla="*/ 4689789 w 7467663"/>
              <a:gd name="connsiteY307" fmla="*/ 6268382 h 6858000"/>
              <a:gd name="connsiteX308" fmla="*/ 4418722 w 7467663"/>
              <a:gd name="connsiteY308" fmla="*/ 6570886 h 6858000"/>
              <a:gd name="connsiteX309" fmla="*/ 4214944 w 7467663"/>
              <a:gd name="connsiteY309" fmla="*/ 6858000 h 6858000"/>
              <a:gd name="connsiteX310" fmla="*/ 4177898 w 7467663"/>
              <a:gd name="connsiteY310" fmla="*/ 6858000 h 6858000"/>
              <a:gd name="connsiteX311" fmla="*/ 4391597 w 7467663"/>
              <a:gd name="connsiteY311" fmla="*/ 6556370 h 6858000"/>
              <a:gd name="connsiteX312" fmla="*/ 4668889 w 7467663"/>
              <a:gd name="connsiteY312" fmla="*/ 6246399 h 6858000"/>
              <a:gd name="connsiteX313" fmla="*/ 5055427 w 7467663"/>
              <a:gd name="connsiteY313" fmla="*/ 5931476 h 6858000"/>
              <a:gd name="connsiteX314" fmla="*/ 5371814 w 7467663"/>
              <a:gd name="connsiteY314" fmla="*/ 5678975 h 6858000"/>
              <a:gd name="connsiteX315" fmla="*/ 4987918 w 7467663"/>
              <a:gd name="connsiteY315" fmla="*/ 5838701 h 6858000"/>
              <a:gd name="connsiteX316" fmla="*/ 4317146 w 7467663"/>
              <a:gd name="connsiteY316" fmla="*/ 6587716 h 6858000"/>
              <a:gd name="connsiteX317" fmla="*/ 4171627 w 7467663"/>
              <a:gd name="connsiteY317" fmla="*/ 6858000 h 6858000"/>
              <a:gd name="connsiteX318" fmla="*/ 4081585 w 7467663"/>
              <a:gd name="connsiteY318" fmla="*/ 6858000 h 6858000"/>
              <a:gd name="connsiteX319" fmla="*/ 4238603 w 7467663"/>
              <a:gd name="connsiteY319" fmla="*/ 6559341 h 6858000"/>
              <a:gd name="connsiteX320" fmla="*/ 4778333 w 7467663"/>
              <a:gd name="connsiteY320" fmla="*/ 5873626 h 6858000"/>
              <a:gd name="connsiteX321" fmla="*/ 5414185 w 7467663"/>
              <a:gd name="connsiteY321" fmla="*/ 5573882 h 6858000"/>
              <a:gd name="connsiteX322" fmla="*/ 5959648 w 7467663"/>
              <a:gd name="connsiteY322" fmla="*/ 4760797 h 6858000"/>
              <a:gd name="connsiteX323" fmla="*/ 5355019 w 7467663"/>
              <a:gd name="connsiteY323" fmla="*/ 4734672 h 6858000"/>
              <a:gd name="connsiteX324" fmla="*/ 5083565 w 7467663"/>
              <a:gd name="connsiteY324" fmla="*/ 5179121 h 6858000"/>
              <a:gd name="connsiteX325" fmla="*/ 4713577 w 7467663"/>
              <a:gd name="connsiteY325" fmla="*/ 5616803 h 6858000"/>
              <a:gd name="connsiteX326" fmla="*/ 3989559 w 7467663"/>
              <a:gd name="connsiteY326" fmla="*/ 6145945 h 6858000"/>
              <a:gd name="connsiteX327" fmla="*/ 3939824 w 7467663"/>
              <a:gd name="connsiteY327" fmla="*/ 6066900 h 6858000"/>
              <a:gd name="connsiteX328" fmla="*/ 4584537 w 7467663"/>
              <a:gd name="connsiteY328" fmla="*/ 5324826 h 6858000"/>
              <a:gd name="connsiteX329" fmla="*/ 5037105 w 7467663"/>
              <a:gd name="connsiteY329" fmla="*/ 5088765 h 6858000"/>
              <a:gd name="connsiteX330" fmla="*/ 5039930 w 7467663"/>
              <a:gd name="connsiteY330" fmla="*/ 5089585 h 6858000"/>
              <a:gd name="connsiteX331" fmla="*/ 5263764 w 7467663"/>
              <a:gd name="connsiteY331" fmla="*/ 4735525 h 6858000"/>
              <a:gd name="connsiteX332" fmla="*/ 4086300 w 7467663"/>
              <a:gd name="connsiteY332" fmla="*/ 4884599 h 6858000"/>
              <a:gd name="connsiteX333" fmla="*/ 4085485 w 7467663"/>
              <a:gd name="connsiteY333" fmla="*/ 4899070 h 6858000"/>
              <a:gd name="connsiteX334" fmla="*/ 3871915 w 7467663"/>
              <a:gd name="connsiteY334" fmla="*/ 5253645 h 6858000"/>
              <a:gd name="connsiteX335" fmla="*/ 3799374 w 7467663"/>
              <a:gd name="connsiteY335" fmla="*/ 5466127 h 6858000"/>
              <a:gd name="connsiteX336" fmla="*/ 3498850 w 7467663"/>
              <a:gd name="connsiteY336" fmla="*/ 6661888 h 6858000"/>
              <a:gd name="connsiteX337" fmla="*/ 3399216 w 7467663"/>
              <a:gd name="connsiteY337" fmla="*/ 6858000 h 6858000"/>
              <a:gd name="connsiteX338" fmla="*/ 3303688 w 7467663"/>
              <a:gd name="connsiteY338" fmla="*/ 6858000 h 6858000"/>
              <a:gd name="connsiteX339" fmla="*/ 3391774 w 7467663"/>
              <a:gd name="connsiteY339" fmla="*/ 6697181 h 6858000"/>
              <a:gd name="connsiteX340" fmla="*/ 3735540 w 7467663"/>
              <a:gd name="connsiteY340" fmla="*/ 5546923 h 6858000"/>
              <a:gd name="connsiteX341" fmla="*/ 3729438 w 7467663"/>
              <a:gd name="connsiteY341" fmla="*/ 5569058 h 6858000"/>
              <a:gd name="connsiteX342" fmla="*/ 3707782 w 7467663"/>
              <a:gd name="connsiteY342" fmla="*/ 5644908 h 6858000"/>
              <a:gd name="connsiteX343" fmla="*/ 3583827 w 7467663"/>
              <a:gd name="connsiteY343" fmla="*/ 6039215 h 6858000"/>
              <a:gd name="connsiteX344" fmla="*/ 3547861 w 7467663"/>
              <a:gd name="connsiteY344" fmla="*/ 6129609 h 6858000"/>
              <a:gd name="connsiteX345" fmla="*/ 3490905 w 7467663"/>
              <a:gd name="connsiteY345" fmla="*/ 6277660 h 6858000"/>
              <a:gd name="connsiteX346" fmla="*/ 3455859 w 7467663"/>
              <a:gd name="connsiteY346" fmla="*/ 6391301 h 6858000"/>
              <a:gd name="connsiteX347" fmla="*/ 3429112 w 7467663"/>
              <a:gd name="connsiteY347" fmla="*/ 6479469 h 6858000"/>
              <a:gd name="connsiteX348" fmla="*/ 3304862 w 7467663"/>
              <a:gd name="connsiteY348" fmla="*/ 6796476 h 6858000"/>
              <a:gd name="connsiteX349" fmla="*/ 3276071 w 7467663"/>
              <a:gd name="connsiteY349" fmla="*/ 6858000 h 6858000"/>
              <a:gd name="connsiteX350" fmla="*/ 3240805 w 7467663"/>
              <a:gd name="connsiteY350" fmla="*/ 6858000 h 6858000"/>
              <a:gd name="connsiteX351" fmla="*/ 3275917 w 7467663"/>
              <a:gd name="connsiteY351" fmla="*/ 6783192 h 6858000"/>
              <a:gd name="connsiteX352" fmla="*/ 3399358 w 7467663"/>
              <a:gd name="connsiteY352" fmla="*/ 6469011 h 6858000"/>
              <a:gd name="connsiteX353" fmla="*/ 3425650 w 7467663"/>
              <a:gd name="connsiteY353" fmla="*/ 6381333 h 6858000"/>
              <a:gd name="connsiteX354" fmla="*/ 3460661 w 7467663"/>
              <a:gd name="connsiteY354" fmla="*/ 6266763 h 6858000"/>
              <a:gd name="connsiteX355" fmla="*/ 3518021 w 7467663"/>
              <a:gd name="connsiteY355" fmla="*/ 6117298 h 6858000"/>
              <a:gd name="connsiteX356" fmla="*/ 3554035 w 7467663"/>
              <a:gd name="connsiteY356" fmla="*/ 6027832 h 6858000"/>
              <a:gd name="connsiteX357" fmla="*/ 3677174 w 7467663"/>
              <a:gd name="connsiteY357" fmla="*/ 5636351 h 6858000"/>
              <a:gd name="connsiteX358" fmla="*/ 3698819 w 7467663"/>
              <a:gd name="connsiteY358" fmla="*/ 5560503 h 6858000"/>
              <a:gd name="connsiteX359" fmla="*/ 3702094 w 7467663"/>
              <a:gd name="connsiteY359" fmla="*/ 5549194 h 6858000"/>
              <a:gd name="connsiteX360" fmla="*/ 3398355 w 7467663"/>
              <a:gd name="connsiteY360" fmla="*/ 6094603 h 6858000"/>
              <a:gd name="connsiteX361" fmla="*/ 3193941 w 7467663"/>
              <a:gd name="connsiteY361" fmla="*/ 6798775 h 6858000"/>
              <a:gd name="connsiteX362" fmla="*/ 3184140 w 7467663"/>
              <a:gd name="connsiteY362" fmla="*/ 6858000 h 6858000"/>
              <a:gd name="connsiteX363" fmla="*/ 3099978 w 7467663"/>
              <a:gd name="connsiteY363" fmla="*/ 6858000 h 6858000"/>
              <a:gd name="connsiteX364" fmla="*/ 3101556 w 7467663"/>
              <a:gd name="connsiteY364" fmla="*/ 6843337 h 6858000"/>
              <a:gd name="connsiteX365" fmla="*/ 3370162 w 7467663"/>
              <a:gd name="connsiteY365" fmla="*/ 5785550 h 6858000"/>
              <a:gd name="connsiteX366" fmla="*/ 3746477 w 7467663"/>
              <a:gd name="connsiteY366" fmla="*/ 5377889 h 6858000"/>
              <a:gd name="connsiteX367" fmla="*/ 3863399 w 7467663"/>
              <a:gd name="connsiteY367" fmla="*/ 5087257 h 6858000"/>
              <a:gd name="connsiteX368" fmla="*/ 3968712 w 7467663"/>
              <a:gd name="connsiteY368" fmla="*/ 4913989 h 6858000"/>
              <a:gd name="connsiteX369" fmla="*/ 2792390 w 7467663"/>
              <a:gd name="connsiteY369" fmla="*/ 5382974 h 6858000"/>
              <a:gd name="connsiteX370" fmla="*/ 2714982 w 7467663"/>
              <a:gd name="connsiteY370" fmla="*/ 5427051 h 6858000"/>
              <a:gd name="connsiteX371" fmla="*/ 2813361 w 7467663"/>
              <a:gd name="connsiteY371" fmla="*/ 6023912 h 6858000"/>
              <a:gd name="connsiteX372" fmla="*/ 2688430 w 7467663"/>
              <a:gd name="connsiteY372" fmla="*/ 6801564 h 6858000"/>
              <a:gd name="connsiteX373" fmla="*/ 2629626 w 7467663"/>
              <a:gd name="connsiteY373" fmla="*/ 6763394 h 6858000"/>
              <a:gd name="connsiteX374" fmla="*/ 2565328 w 7467663"/>
              <a:gd name="connsiteY374" fmla="*/ 5516399 h 6858000"/>
              <a:gd name="connsiteX375" fmla="*/ 1922999 w 7467663"/>
              <a:gd name="connsiteY375" fmla="*/ 5980343 h 6858000"/>
              <a:gd name="connsiteX376" fmla="*/ 1950261 w 7467663"/>
              <a:gd name="connsiteY376" fmla="*/ 6405858 h 6858000"/>
              <a:gd name="connsiteX377" fmla="*/ 2365554 w 7467663"/>
              <a:gd name="connsiteY377" fmla="*/ 6759107 h 6858000"/>
              <a:gd name="connsiteX378" fmla="*/ 2424142 w 7467663"/>
              <a:gd name="connsiteY378" fmla="*/ 6858000 h 6858000"/>
              <a:gd name="connsiteX379" fmla="*/ 2395994 w 7467663"/>
              <a:gd name="connsiteY379" fmla="*/ 6858000 h 6858000"/>
              <a:gd name="connsiteX380" fmla="*/ 2392863 w 7467663"/>
              <a:gd name="connsiteY380" fmla="*/ 6852964 h 6858000"/>
              <a:gd name="connsiteX381" fmla="*/ 2017589 w 7467663"/>
              <a:gd name="connsiteY381" fmla="*/ 6493982 h 6858000"/>
              <a:gd name="connsiteX382" fmla="*/ 2147336 w 7467663"/>
              <a:gd name="connsiteY382" fmla="*/ 6594052 h 6858000"/>
              <a:gd name="connsiteX383" fmla="*/ 2207047 w 7467663"/>
              <a:gd name="connsiteY383" fmla="*/ 6654540 h 6858000"/>
              <a:gd name="connsiteX384" fmla="*/ 2299106 w 7467663"/>
              <a:gd name="connsiteY384" fmla="*/ 6778931 h 6858000"/>
              <a:gd name="connsiteX385" fmla="*/ 2314430 w 7467663"/>
              <a:gd name="connsiteY385" fmla="*/ 6801144 h 6858000"/>
              <a:gd name="connsiteX386" fmla="*/ 2352406 w 7467663"/>
              <a:gd name="connsiteY386" fmla="*/ 6858000 h 6858000"/>
              <a:gd name="connsiteX387" fmla="*/ 2314492 w 7467663"/>
              <a:gd name="connsiteY387" fmla="*/ 6858000 h 6858000"/>
              <a:gd name="connsiteX388" fmla="*/ 2288095 w 7467663"/>
              <a:gd name="connsiteY388" fmla="*/ 6818030 h 6858000"/>
              <a:gd name="connsiteX389" fmla="*/ 2272768 w 7467663"/>
              <a:gd name="connsiteY389" fmla="*/ 6795822 h 6858000"/>
              <a:gd name="connsiteX390" fmla="*/ 2182715 w 7467663"/>
              <a:gd name="connsiteY390" fmla="*/ 6675071 h 6858000"/>
              <a:gd name="connsiteX391" fmla="*/ 2032061 w 7467663"/>
              <a:gd name="connsiteY391" fmla="*/ 6541380 h 6858000"/>
              <a:gd name="connsiteX392" fmla="*/ 2257220 w 7467663"/>
              <a:gd name="connsiteY392" fmla="*/ 6826257 h 6858000"/>
              <a:gd name="connsiteX393" fmla="*/ 2281324 w 7467663"/>
              <a:gd name="connsiteY393" fmla="*/ 6858000 h 6858000"/>
              <a:gd name="connsiteX394" fmla="*/ 2242860 w 7467663"/>
              <a:gd name="connsiteY394" fmla="*/ 6858000 h 6858000"/>
              <a:gd name="connsiteX395" fmla="*/ 2232818 w 7467663"/>
              <a:gd name="connsiteY395" fmla="*/ 6844926 h 6858000"/>
              <a:gd name="connsiteX396" fmla="*/ 1990172 w 7467663"/>
              <a:gd name="connsiteY396" fmla="*/ 6542121 h 6858000"/>
              <a:gd name="connsiteX397" fmla="*/ 2124090 w 7467663"/>
              <a:gd name="connsiteY397" fmla="*/ 6761017 h 6858000"/>
              <a:gd name="connsiteX398" fmla="*/ 2200380 w 7467663"/>
              <a:gd name="connsiteY398" fmla="*/ 6858000 h 6858000"/>
              <a:gd name="connsiteX399" fmla="*/ 2147507 w 7467663"/>
              <a:gd name="connsiteY399" fmla="*/ 6858000 h 6858000"/>
              <a:gd name="connsiteX400" fmla="*/ 2070668 w 7467663"/>
              <a:gd name="connsiteY400" fmla="*/ 6761520 h 6858000"/>
              <a:gd name="connsiteX401" fmla="*/ 1975142 w 7467663"/>
              <a:gd name="connsiteY401" fmla="*/ 6585570 h 6858000"/>
              <a:gd name="connsiteX402" fmla="*/ 2050035 w 7467663"/>
              <a:gd name="connsiteY402" fmla="*/ 6813345 h 6858000"/>
              <a:gd name="connsiteX403" fmla="*/ 2063025 w 7467663"/>
              <a:gd name="connsiteY403" fmla="*/ 6858000 h 6858000"/>
              <a:gd name="connsiteX404" fmla="*/ 2021675 w 7467663"/>
              <a:gd name="connsiteY404" fmla="*/ 6858000 h 6858000"/>
              <a:gd name="connsiteX405" fmla="*/ 2019308 w 7467663"/>
              <a:gd name="connsiteY405" fmla="*/ 6847118 h 6858000"/>
              <a:gd name="connsiteX406" fmla="*/ 1938835 w 7467663"/>
              <a:gd name="connsiteY406" fmla="*/ 6551160 h 6858000"/>
              <a:gd name="connsiteX407" fmla="*/ 1953230 w 7467663"/>
              <a:gd name="connsiteY407" fmla="*/ 6759699 h 6858000"/>
              <a:gd name="connsiteX408" fmla="*/ 1956763 w 7467663"/>
              <a:gd name="connsiteY408" fmla="*/ 6778191 h 6858000"/>
              <a:gd name="connsiteX409" fmla="*/ 1967925 w 7467663"/>
              <a:gd name="connsiteY409" fmla="*/ 6858000 h 6858000"/>
              <a:gd name="connsiteX410" fmla="*/ 1936622 w 7467663"/>
              <a:gd name="connsiteY410" fmla="*/ 6858000 h 6858000"/>
              <a:gd name="connsiteX411" fmla="*/ 1926261 w 7467663"/>
              <a:gd name="connsiteY411" fmla="*/ 6784064 h 6858000"/>
              <a:gd name="connsiteX412" fmla="*/ 1922724 w 7467663"/>
              <a:gd name="connsiteY412" fmla="*/ 6765577 h 6858000"/>
              <a:gd name="connsiteX413" fmla="*/ 1904650 w 7467663"/>
              <a:gd name="connsiteY413" fmla="*/ 6639616 h 6858000"/>
              <a:gd name="connsiteX414" fmla="*/ 1885273 w 7467663"/>
              <a:gd name="connsiteY414" fmla="*/ 6858000 h 6858000"/>
              <a:gd name="connsiteX415" fmla="*/ 1854363 w 7467663"/>
              <a:gd name="connsiteY415" fmla="*/ 6858000 h 6858000"/>
              <a:gd name="connsiteX416" fmla="*/ 1880391 w 7467663"/>
              <a:gd name="connsiteY416" fmla="*/ 6603796 h 6858000"/>
              <a:gd name="connsiteX417" fmla="*/ 1818273 w 7467663"/>
              <a:gd name="connsiteY417" fmla="*/ 6715729 h 6858000"/>
              <a:gd name="connsiteX418" fmla="*/ 1794691 w 7467663"/>
              <a:gd name="connsiteY418" fmla="*/ 6843239 h 6858000"/>
              <a:gd name="connsiteX419" fmla="*/ 1794914 w 7467663"/>
              <a:gd name="connsiteY419" fmla="*/ 6858000 h 6858000"/>
              <a:gd name="connsiteX420" fmla="*/ 1746128 w 7467663"/>
              <a:gd name="connsiteY420" fmla="*/ 6858000 h 6858000"/>
              <a:gd name="connsiteX421" fmla="*/ 1753934 w 7467663"/>
              <a:gd name="connsiteY421" fmla="*/ 6724796 h 6858000"/>
              <a:gd name="connsiteX422" fmla="*/ 1792053 w 7467663"/>
              <a:gd name="connsiteY422" fmla="*/ 6572396 h 6858000"/>
              <a:gd name="connsiteX423" fmla="*/ 1862248 w 7467663"/>
              <a:gd name="connsiteY423" fmla="*/ 6266397 h 6858000"/>
              <a:gd name="connsiteX424" fmla="*/ 1862250 w 7467663"/>
              <a:gd name="connsiteY424" fmla="*/ 6033531 h 6858000"/>
              <a:gd name="connsiteX425" fmla="*/ 1211999 w 7467663"/>
              <a:gd name="connsiteY425" fmla="*/ 6683610 h 6858000"/>
              <a:gd name="connsiteX426" fmla="*/ 1213266 w 7467663"/>
              <a:gd name="connsiteY426" fmla="*/ 6691947 h 6858000"/>
              <a:gd name="connsiteX427" fmla="*/ 1203370 w 7467663"/>
              <a:gd name="connsiteY427" fmla="*/ 6850676 h 6858000"/>
              <a:gd name="connsiteX428" fmla="*/ 1203671 w 7467663"/>
              <a:gd name="connsiteY428" fmla="*/ 6858000 h 6858000"/>
              <a:gd name="connsiteX429" fmla="*/ 1143180 w 7467663"/>
              <a:gd name="connsiteY429" fmla="*/ 6858000 h 6858000"/>
              <a:gd name="connsiteX430" fmla="*/ 1142176 w 7467663"/>
              <a:gd name="connsiteY430" fmla="*/ 6766045 h 6858000"/>
              <a:gd name="connsiteX431" fmla="*/ 1067484 w 7467663"/>
              <a:gd name="connsiteY431" fmla="*/ 6858000 h 6858000"/>
              <a:gd name="connsiteX432" fmla="*/ 953928 w 7467663"/>
              <a:gd name="connsiteY432" fmla="*/ 6858000 h 6858000"/>
              <a:gd name="connsiteX433" fmla="*/ 959715 w 7467663"/>
              <a:gd name="connsiteY433" fmla="*/ 6850185 h 6858000"/>
              <a:gd name="connsiteX434" fmla="*/ 1483788 w 7467663"/>
              <a:gd name="connsiteY434" fmla="*/ 6259174 h 6858000"/>
              <a:gd name="connsiteX435" fmla="*/ 1100671 w 7467663"/>
              <a:gd name="connsiteY435" fmla="*/ 6252137 h 6858000"/>
              <a:gd name="connsiteX436" fmla="*/ 1090144 w 7467663"/>
              <a:gd name="connsiteY436" fmla="*/ 6256748 h 6858000"/>
              <a:gd name="connsiteX437" fmla="*/ 1095872 w 7467663"/>
              <a:gd name="connsiteY437" fmla="*/ 6271892 h 6858000"/>
              <a:gd name="connsiteX438" fmla="*/ 262785 w 7467663"/>
              <a:gd name="connsiteY438" fmla="*/ 6845450 h 6858000"/>
              <a:gd name="connsiteX439" fmla="*/ 209968 w 7467663"/>
              <a:gd name="connsiteY439" fmla="*/ 6770713 h 6858000"/>
              <a:gd name="connsiteX440" fmla="*/ 873460 w 7467663"/>
              <a:gd name="connsiteY440" fmla="*/ 6253768 h 6858000"/>
              <a:gd name="connsiteX441" fmla="*/ 192686 w 7467663"/>
              <a:gd name="connsiteY441" fmla="*/ 5849257 h 6858000"/>
              <a:gd name="connsiteX442" fmla="*/ 4696 w 7467663"/>
              <a:gd name="connsiteY442" fmla="*/ 5697668 h 6858000"/>
              <a:gd name="connsiteX443" fmla="*/ 0 w 7467663"/>
              <a:gd name="connsiteY443" fmla="*/ 5689984 h 6858000"/>
              <a:gd name="connsiteX444" fmla="*/ 0 w 7467663"/>
              <a:gd name="connsiteY444" fmla="*/ 5513472 h 6858000"/>
              <a:gd name="connsiteX445" fmla="*/ 174101 w 7467663"/>
              <a:gd name="connsiteY445" fmla="*/ 5620277 h 6858000"/>
              <a:gd name="connsiteX446" fmla="*/ 891800 w 7467663"/>
              <a:gd name="connsiteY446" fmla="*/ 6036935 h 6858000"/>
              <a:gd name="connsiteX447" fmla="*/ 1072219 w 7467663"/>
              <a:gd name="connsiteY447" fmla="*/ 6169443 h 6858000"/>
              <a:gd name="connsiteX448" fmla="*/ 1074117 w 7467663"/>
              <a:gd name="connsiteY448" fmla="*/ 6170301 h 6858000"/>
              <a:gd name="connsiteX449" fmla="*/ 1083114 w 7467663"/>
              <a:gd name="connsiteY449" fmla="*/ 6174131 h 6858000"/>
              <a:gd name="connsiteX450" fmla="*/ 1543010 w 7467663"/>
              <a:gd name="connsiteY450" fmla="*/ 6191140 h 6858000"/>
              <a:gd name="connsiteX451" fmla="*/ 1551080 w 7467663"/>
              <a:gd name="connsiteY451" fmla="*/ 6195006 h 6858000"/>
              <a:gd name="connsiteX452" fmla="*/ 2345443 w 7467663"/>
              <a:gd name="connsiteY452" fmla="*/ 5549882 h 6858000"/>
              <a:gd name="connsiteX453" fmla="*/ 1721499 w 7467663"/>
              <a:gd name="connsiteY453" fmla="*/ 5599969 h 6858000"/>
              <a:gd name="connsiteX454" fmla="*/ 767716 w 7467663"/>
              <a:gd name="connsiteY454" fmla="*/ 5472768 h 6858000"/>
              <a:gd name="connsiteX455" fmla="*/ 722147 w 7467663"/>
              <a:gd name="connsiteY455" fmla="*/ 5393091 h 6858000"/>
              <a:gd name="connsiteX456" fmla="*/ 1485552 w 7467663"/>
              <a:gd name="connsiteY456" fmla="*/ 5313202 h 6858000"/>
              <a:gd name="connsiteX457" fmla="*/ 2143004 w 7467663"/>
              <a:gd name="connsiteY457" fmla="*/ 5402420 h 6858000"/>
              <a:gd name="connsiteX458" fmla="*/ 1933391 w 7467663"/>
              <a:gd name="connsiteY458" fmla="*/ 5156971 h 6858000"/>
              <a:gd name="connsiteX459" fmla="*/ 1827118 w 7467663"/>
              <a:gd name="connsiteY459" fmla="*/ 4968410 h 6858000"/>
              <a:gd name="connsiteX460" fmla="*/ 1837349 w 7467663"/>
              <a:gd name="connsiteY460" fmla="*/ 4956357 h 6858000"/>
              <a:gd name="connsiteX461" fmla="*/ 2162835 w 7467663"/>
              <a:gd name="connsiteY461" fmla="*/ 5187853 h 6858000"/>
              <a:gd name="connsiteX462" fmla="*/ 2257167 w 7467663"/>
              <a:gd name="connsiteY462" fmla="*/ 5462123 h 6858000"/>
              <a:gd name="connsiteX463" fmla="*/ 2261598 w 7467663"/>
              <a:gd name="connsiteY463" fmla="*/ 5467998 h 6858000"/>
              <a:gd name="connsiteX464" fmla="*/ 2437177 w 7467663"/>
              <a:gd name="connsiteY464" fmla="*/ 5479608 h 6858000"/>
              <a:gd name="connsiteX465" fmla="*/ 2445247 w 7467663"/>
              <a:gd name="connsiteY465" fmla="*/ 5483476 h 6858000"/>
              <a:gd name="connsiteX466" fmla="*/ 2743626 w 7467663"/>
              <a:gd name="connsiteY466" fmla="*/ 5304819 h 6858000"/>
              <a:gd name="connsiteX467" fmla="*/ 3048102 w 7467663"/>
              <a:gd name="connsiteY467" fmla="*/ 5150595 h 6858000"/>
              <a:gd name="connsiteX468" fmla="*/ 1799414 w 7467663"/>
              <a:gd name="connsiteY468" fmla="*/ 4694732 h 6858000"/>
              <a:gd name="connsiteX469" fmla="*/ 1771735 w 7467663"/>
              <a:gd name="connsiteY469" fmla="*/ 4619929 h 6858000"/>
              <a:gd name="connsiteX470" fmla="*/ 3104273 w 7467663"/>
              <a:gd name="connsiteY470" fmla="*/ 5076159 h 6858000"/>
              <a:gd name="connsiteX471" fmla="*/ 3113245 w 7467663"/>
              <a:gd name="connsiteY471" fmla="*/ 5090705 h 6858000"/>
              <a:gd name="connsiteX472" fmla="*/ 3126294 w 7467663"/>
              <a:gd name="connsiteY472" fmla="*/ 5114400 h 6858000"/>
              <a:gd name="connsiteX473" fmla="*/ 3937433 w 7467663"/>
              <a:gd name="connsiteY473" fmla="*/ 4830473 h 6858000"/>
              <a:gd name="connsiteX474" fmla="*/ 3590475 w 7467663"/>
              <a:gd name="connsiteY474" fmla="*/ 4597974 h 6858000"/>
              <a:gd name="connsiteX475" fmla="*/ 3100264 w 7467663"/>
              <a:gd name="connsiteY475" fmla="*/ 4579845 h 6858000"/>
              <a:gd name="connsiteX476" fmla="*/ 2183576 w 7467663"/>
              <a:gd name="connsiteY476" fmla="*/ 4227150 h 6858000"/>
              <a:gd name="connsiteX477" fmla="*/ 2151029 w 7467663"/>
              <a:gd name="connsiteY477" fmla="*/ 4146947 h 6858000"/>
              <a:gd name="connsiteX478" fmla="*/ 3563434 w 7467663"/>
              <a:gd name="connsiteY478" fmla="*/ 4469115 h 6858000"/>
              <a:gd name="connsiteX479" fmla="*/ 3177952 w 7467663"/>
              <a:gd name="connsiteY479" fmla="*/ 3657386 h 6858000"/>
              <a:gd name="connsiteX480" fmla="*/ 3189263 w 7467663"/>
              <a:gd name="connsiteY480" fmla="*/ 3625726 h 6858000"/>
              <a:gd name="connsiteX481" fmla="*/ 3560912 w 7467663"/>
              <a:gd name="connsiteY481" fmla="*/ 4079863 h 6858000"/>
              <a:gd name="connsiteX482" fmla="*/ 3626636 w 7467663"/>
              <a:gd name="connsiteY482" fmla="*/ 4512230 h 6858000"/>
              <a:gd name="connsiteX483" fmla="*/ 3653088 w 7467663"/>
              <a:gd name="connsiteY483" fmla="*/ 4521417 h 6858000"/>
              <a:gd name="connsiteX484" fmla="*/ 3988128 w 7467663"/>
              <a:gd name="connsiteY484" fmla="*/ 4817267 h 6858000"/>
              <a:gd name="connsiteX485" fmla="*/ 4830582 w 7467663"/>
              <a:gd name="connsiteY485" fmla="*/ 4676000 h 6858000"/>
              <a:gd name="connsiteX486" fmla="*/ 4830100 w 7467663"/>
              <a:gd name="connsiteY486" fmla="*/ 4675554 h 6858000"/>
              <a:gd name="connsiteX487" fmla="*/ 4036318 w 7467663"/>
              <a:gd name="connsiteY487" fmla="*/ 4147013 h 6858000"/>
              <a:gd name="connsiteX488" fmla="*/ 3432098 w 7467663"/>
              <a:gd name="connsiteY488" fmla="*/ 3537312 h 6858000"/>
              <a:gd name="connsiteX489" fmla="*/ 3446761 w 7467663"/>
              <a:gd name="connsiteY489" fmla="*/ 3461278 h 6858000"/>
              <a:gd name="connsiteX490" fmla="*/ 4419733 w 7467663"/>
              <a:gd name="connsiteY490" fmla="*/ 3963555 h 6858000"/>
              <a:gd name="connsiteX491" fmla="*/ 4781371 w 7467663"/>
              <a:gd name="connsiteY491" fmla="*/ 4458604 h 6858000"/>
              <a:gd name="connsiteX492" fmla="*/ 4780440 w 7467663"/>
              <a:gd name="connsiteY492" fmla="*/ 4470290 h 6858000"/>
              <a:gd name="connsiteX493" fmla="*/ 4898954 w 7467663"/>
              <a:gd name="connsiteY493" fmla="*/ 4662092 h 6858000"/>
              <a:gd name="connsiteX494" fmla="*/ 4900699 w 7467663"/>
              <a:gd name="connsiteY494" fmla="*/ 4670867 h 6858000"/>
              <a:gd name="connsiteX495" fmla="*/ 5714511 w 7467663"/>
              <a:gd name="connsiteY495" fmla="*/ 4663483 h 6858000"/>
              <a:gd name="connsiteX496" fmla="*/ 5464793 w 7467663"/>
              <a:gd name="connsiteY496" fmla="*/ 4393556 h 6858000"/>
              <a:gd name="connsiteX497" fmla="*/ 5461897 w 7467663"/>
              <a:gd name="connsiteY497" fmla="*/ 4390879 h 6858000"/>
              <a:gd name="connsiteX498" fmla="*/ 4294126 w 7467663"/>
              <a:gd name="connsiteY498" fmla="*/ 3303048 h 6858000"/>
              <a:gd name="connsiteX499" fmla="*/ 4305321 w 7467663"/>
              <a:gd name="connsiteY499" fmla="*/ 3256953 h 6858000"/>
              <a:gd name="connsiteX500" fmla="*/ 4949299 w 7467663"/>
              <a:gd name="connsiteY500" fmla="*/ 3766336 h 6858000"/>
              <a:gd name="connsiteX501" fmla="*/ 5291452 w 7467663"/>
              <a:gd name="connsiteY501" fmla="*/ 4076801 h 6858000"/>
              <a:gd name="connsiteX502" fmla="*/ 5434998 w 7467663"/>
              <a:gd name="connsiteY502" fmla="*/ 4254100 h 6858000"/>
              <a:gd name="connsiteX503" fmla="*/ 5351015 w 7467663"/>
              <a:gd name="connsiteY503" fmla="*/ 3760989 h 6858000"/>
              <a:gd name="connsiteX504" fmla="*/ 5413780 w 7467663"/>
              <a:gd name="connsiteY504" fmla="*/ 2966265 h 6858000"/>
              <a:gd name="connsiteX505" fmla="*/ 5425627 w 7467663"/>
              <a:gd name="connsiteY505" fmla="*/ 2954192 h 6858000"/>
              <a:gd name="connsiteX506" fmla="*/ 6604735 w 7467663"/>
              <a:gd name="connsiteY506" fmla="*/ 2041381 h 6858000"/>
              <a:gd name="connsiteX507" fmla="*/ 7204487 w 7467663"/>
              <a:gd name="connsiteY507" fmla="*/ 2742112 h 6858000"/>
              <a:gd name="connsiteX508" fmla="*/ 7131592 w 7467663"/>
              <a:gd name="connsiteY508" fmla="*/ 2672096 h 6858000"/>
              <a:gd name="connsiteX509" fmla="*/ 6996344 w 7467663"/>
              <a:gd name="connsiteY509" fmla="*/ 2518310 h 6858000"/>
              <a:gd name="connsiteX510" fmla="*/ 6735495 w 7467663"/>
              <a:gd name="connsiteY510" fmla="*/ 2196890 h 6858000"/>
              <a:gd name="connsiteX511" fmla="*/ 6721901 w 7467663"/>
              <a:gd name="connsiteY511" fmla="*/ 2179274 h 6858000"/>
              <a:gd name="connsiteX512" fmla="*/ 6604735 w 7467663"/>
              <a:gd name="connsiteY512" fmla="*/ 2041381 h 6858000"/>
              <a:gd name="connsiteX513" fmla="*/ 6591670 w 7467663"/>
              <a:gd name="connsiteY513" fmla="*/ 1988277 h 6858000"/>
              <a:gd name="connsiteX514" fmla="*/ 6747349 w 7467663"/>
              <a:gd name="connsiteY514" fmla="*/ 2160069 h 6858000"/>
              <a:gd name="connsiteX515" fmla="*/ 6760943 w 7467663"/>
              <a:gd name="connsiteY515" fmla="*/ 2177686 h 6858000"/>
              <a:gd name="connsiteX516" fmla="*/ 7021065 w 7467663"/>
              <a:gd name="connsiteY516" fmla="*/ 2498102 h 6858000"/>
              <a:gd name="connsiteX517" fmla="*/ 7155223 w 7467663"/>
              <a:gd name="connsiteY517" fmla="*/ 2650386 h 6858000"/>
              <a:gd name="connsiteX518" fmla="*/ 7203167 w 7467663"/>
              <a:gd name="connsiteY518" fmla="*/ 2697288 h 6858000"/>
              <a:gd name="connsiteX519" fmla="*/ 6937703 w 7467663"/>
              <a:gd name="connsiteY519" fmla="*/ 2321981 h 6858000"/>
              <a:gd name="connsiteX520" fmla="*/ 6591670 w 7467663"/>
              <a:gd name="connsiteY520" fmla="*/ 1988277 h 6858000"/>
              <a:gd name="connsiteX521" fmla="*/ 5798671 w 7467663"/>
              <a:gd name="connsiteY521" fmla="*/ 1981601 h 6858000"/>
              <a:gd name="connsiteX522" fmla="*/ 5754709 w 7467663"/>
              <a:gd name="connsiteY522" fmla="*/ 2071454 h 6858000"/>
              <a:gd name="connsiteX523" fmla="*/ 5763044 w 7467663"/>
              <a:gd name="connsiteY523" fmla="*/ 2842206 h 6858000"/>
              <a:gd name="connsiteX524" fmla="*/ 5764974 w 7467663"/>
              <a:gd name="connsiteY524" fmla="*/ 2799609 h 6858000"/>
              <a:gd name="connsiteX525" fmla="*/ 5767665 w 7467663"/>
              <a:gd name="connsiteY525" fmla="*/ 2666409 h 6858000"/>
              <a:gd name="connsiteX526" fmla="*/ 5763055 w 7467663"/>
              <a:gd name="connsiteY526" fmla="*/ 2579705 h 6858000"/>
              <a:gd name="connsiteX527" fmla="*/ 5758079 w 7467663"/>
              <a:gd name="connsiteY527" fmla="*/ 2492508 h 6858000"/>
              <a:gd name="connsiteX528" fmla="*/ 5779325 w 7467663"/>
              <a:gd name="connsiteY528" fmla="*/ 2197069 h 6858000"/>
              <a:gd name="connsiteX529" fmla="*/ 5798671 w 7467663"/>
              <a:gd name="connsiteY529" fmla="*/ 1981601 h 6858000"/>
              <a:gd name="connsiteX530" fmla="*/ 5829202 w 7467663"/>
              <a:gd name="connsiteY530" fmla="*/ 1971679 h 6858000"/>
              <a:gd name="connsiteX531" fmla="*/ 5809558 w 7467663"/>
              <a:gd name="connsiteY531" fmla="*/ 2198043 h 6858000"/>
              <a:gd name="connsiteX532" fmla="*/ 5788653 w 7467663"/>
              <a:gd name="connsiteY532" fmla="*/ 2489430 h 6858000"/>
              <a:gd name="connsiteX533" fmla="*/ 5793439 w 7467663"/>
              <a:gd name="connsiteY533" fmla="*/ 2575235 h 6858000"/>
              <a:gd name="connsiteX534" fmla="*/ 5796837 w 7467663"/>
              <a:gd name="connsiteY534" fmla="*/ 2637633 h 6858000"/>
              <a:gd name="connsiteX535" fmla="*/ 5818614 w 7467663"/>
              <a:gd name="connsiteY535" fmla="*/ 2473055 h 6858000"/>
              <a:gd name="connsiteX536" fmla="*/ 5829202 w 7467663"/>
              <a:gd name="connsiteY536" fmla="*/ 1971679 h 6858000"/>
              <a:gd name="connsiteX537" fmla="*/ 5911389 w 7467663"/>
              <a:gd name="connsiteY537" fmla="*/ 1898371 h 6858000"/>
              <a:gd name="connsiteX538" fmla="*/ 6237627 w 7467663"/>
              <a:gd name="connsiteY538" fmla="*/ 2231921 h 6858000"/>
              <a:gd name="connsiteX539" fmla="*/ 5911389 w 7467663"/>
              <a:gd name="connsiteY539" fmla="*/ 1898371 h 6858000"/>
              <a:gd name="connsiteX540" fmla="*/ 6944437 w 7467663"/>
              <a:gd name="connsiteY540" fmla="*/ 1575402 h 6858000"/>
              <a:gd name="connsiteX541" fmla="*/ 6304730 w 7467663"/>
              <a:gd name="connsiteY541" fmla="*/ 1766654 h 6858000"/>
              <a:gd name="connsiteX542" fmla="*/ 6944437 w 7467663"/>
              <a:gd name="connsiteY542" fmla="*/ 1575402 h 6858000"/>
              <a:gd name="connsiteX543" fmla="*/ 7019523 w 7467663"/>
              <a:gd name="connsiteY543" fmla="*/ 1519450 h 6858000"/>
              <a:gd name="connsiteX544" fmla="*/ 6298091 w 7467663"/>
              <a:gd name="connsiteY544" fmla="*/ 1737122 h 6858000"/>
              <a:gd name="connsiteX545" fmla="*/ 7019523 w 7467663"/>
              <a:gd name="connsiteY545" fmla="*/ 1519450 h 6858000"/>
              <a:gd name="connsiteX546" fmla="*/ 2399523 w 7467663"/>
              <a:gd name="connsiteY546" fmla="*/ 1428234 h 6858000"/>
              <a:gd name="connsiteX547" fmla="*/ 2224982 w 7467663"/>
              <a:gd name="connsiteY547" fmla="*/ 1826201 h 6858000"/>
              <a:gd name="connsiteX548" fmla="*/ 2096099 w 7467663"/>
              <a:gd name="connsiteY548" fmla="*/ 2345900 h 6858000"/>
              <a:gd name="connsiteX549" fmla="*/ 2283317 w 7467663"/>
              <a:gd name="connsiteY549" fmla="*/ 1796925 h 6858000"/>
              <a:gd name="connsiteX550" fmla="*/ 2399523 w 7467663"/>
              <a:gd name="connsiteY550" fmla="*/ 1428234 h 6858000"/>
              <a:gd name="connsiteX551" fmla="*/ 2448558 w 7467663"/>
              <a:gd name="connsiteY551" fmla="*/ 1373435 h 6858000"/>
              <a:gd name="connsiteX552" fmla="*/ 2312521 w 7467663"/>
              <a:gd name="connsiteY552" fmla="*/ 1806140 h 6858000"/>
              <a:gd name="connsiteX553" fmla="*/ 2127533 w 7467663"/>
              <a:gd name="connsiteY553" fmla="*/ 2348380 h 6858000"/>
              <a:gd name="connsiteX554" fmla="*/ 2358080 w 7467663"/>
              <a:gd name="connsiteY554" fmla="*/ 1866134 h 6858000"/>
              <a:gd name="connsiteX555" fmla="*/ 2407436 w 7467663"/>
              <a:gd name="connsiteY555" fmla="*/ 1651070 h 6858000"/>
              <a:gd name="connsiteX556" fmla="*/ 2448558 w 7467663"/>
              <a:gd name="connsiteY556" fmla="*/ 1373435 h 6858000"/>
              <a:gd name="connsiteX557" fmla="*/ 278707 w 7467663"/>
              <a:gd name="connsiteY557" fmla="*/ 1352270 h 6858000"/>
              <a:gd name="connsiteX558" fmla="*/ 321570 w 7467663"/>
              <a:gd name="connsiteY558" fmla="*/ 1861610 h 6858000"/>
              <a:gd name="connsiteX559" fmla="*/ 294281 w 7467663"/>
              <a:gd name="connsiteY559" fmla="*/ 1440658 h 6858000"/>
              <a:gd name="connsiteX560" fmla="*/ 278707 w 7467663"/>
              <a:gd name="connsiteY560" fmla="*/ 1352270 h 6858000"/>
              <a:gd name="connsiteX561" fmla="*/ 1423821 w 7467663"/>
              <a:gd name="connsiteY561" fmla="*/ 1351958 h 6858000"/>
              <a:gd name="connsiteX562" fmla="*/ 1638521 w 7467663"/>
              <a:gd name="connsiteY562" fmla="*/ 1908470 h 6858000"/>
              <a:gd name="connsiteX563" fmla="*/ 1754199 w 7467663"/>
              <a:gd name="connsiteY563" fmla="*/ 2149284 h 6858000"/>
              <a:gd name="connsiteX564" fmla="*/ 1908359 w 7467663"/>
              <a:gd name="connsiteY564" fmla="*/ 2364988 h 6858000"/>
              <a:gd name="connsiteX565" fmla="*/ 1647661 w 7467663"/>
              <a:gd name="connsiteY565" fmla="*/ 1825945 h 6858000"/>
              <a:gd name="connsiteX566" fmla="*/ 1423821 w 7467663"/>
              <a:gd name="connsiteY566" fmla="*/ 1351958 h 6858000"/>
              <a:gd name="connsiteX567" fmla="*/ 1431890 w 7467663"/>
              <a:gd name="connsiteY567" fmla="*/ 1306475 h 6858000"/>
              <a:gd name="connsiteX568" fmla="*/ 1507597 w 7467663"/>
              <a:gd name="connsiteY568" fmla="*/ 1446132 h 6858000"/>
              <a:gd name="connsiteX569" fmla="*/ 1674586 w 7467663"/>
              <a:gd name="connsiteY569" fmla="*/ 1813832 h 6858000"/>
              <a:gd name="connsiteX570" fmla="*/ 1815950 w 7467663"/>
              <a:gd name="connsiteY570" fmla="*/ 2128564 h 6858000"/>
              <a:gd name="connsiteX571" fmla="*/ 1984242 w 7467663"/>
              <a:gd name="connsiteY571" fmla="*/ 2430829 h 6858000"/>
              <a:gd name="connsiteX572" fmla="*/ 2014023 w 7467663"/>
              <a:gd name="connsiteY572" fmla="*/ 2450995 h 6858000"/>
              <a:gd name="connsiteX573" fmla="*/ 1747337 w 7467663"/>
              <a:gd name="connsiteY573" fmla="*/ 1855264 h 6858000"/>
              <a:gd name="connsiteX574" fmla="*/ 1533749 w 7467663"/>
              <a:gd name="connsiteY574" fmla="*/ 1478656 h 6858000"/>
              <a:gd name="connsiteX575" fmla="*/ 1431890 w 7467663"/>
              <a:gd name="connsiteY575" fmla="*/ 1306475 h 6858000"/>
              <a:gd name="connsiteX576" fmla="*/ 5052692 w 7467663"/>
              <a:gd name="connsiteY576" fmla="*/ 1292994 h 6858000"/>
              <a:gd name="connsiteX577" fmla="*/ 5200661 w 7467663"/>
              <a:gd name="connsiteY577" fmla="*/ 1635186 h 6858000"/>
              <a:gd name="connsiteX578" fmla="*/ 5297138 w 7467663"/>
              <a:gd name="connsiteY578" fmla="*/ 1906351 h 6858000"/>
              <a:gd name="connsiteX579" fmla="*/ 5052692 w 7467663"/>
              <a:gd name="connsiteY579" fmla="*/ 1292994 h 6858000"/>
              <a:gd name="connsiteX580" fmla="*/ 5009948 w 7467663"/>
              <a:gd name="connsiteY580" fmla="*/ 1273619 h 6858000"/>
              <a:gd name="connsiteX581" fmla="*/ 5121777 w 7467663"/>
              <a:gd name="connsiteY581" fmla="*/ 1654213 h 6858000"/>
              <a:gd name="connsiteX582" fmla="*/ 5293545 w 7467663"/>
              <a:gd name="connsiteY582" fmla="*/ 2072247 h 6858000"/>
              <a:gd name="connsiteX583" fmla="*/ 5294042 w 7467663"/>
              <a:gd name="connsiteY583" fmla="*/ 2065019 h 6858000"/>
              <a:gd name="connsiteX584" fmla="*/ 5171936 w 7467663"/>
              <a:gd name="connsiteY584" fmla="*/ 1647613 h 6858000"/>
              <a:gd name="connsiteX585" fmla="*/ 5009948 w 7467663"/>
              <a:gd name="connsiteY585" fmla="*/ 1273619 h 6858000"/>
              <a:gd name="connsiteX586" fmla="*/ 655236 w 7467663"/>
              <a:gd name="connsiteY586" fmla="*/ 1268632 h 6858000"/>
              <a:gd name="connsiteX587" fmla="*/ 839521 w 7467663"/>
              <a:gd name="connsiteY587" fmla="*/ 1685315 h 6858000"/>
              <a:gd name="connsiteX588" fmla="*/ 1109416 w 7467663"/>
              <a:gd name="connsiteY588" fmla="*/ 2061663 h 6858000"/>
              <a:gd name="connsiteX589" fmla="*/ 1298300 w 7467663"/>
              <a:gd name="connsiteY589" fmla="*/ 2247742 h 6858000"/>
              <a:gd name="connsiteX590" fmla="*/ 1125871 w 7467663"/>
              <a:gd name="connsiteY590" fmla="*/ 1989513 h 6858000"/>
              <a:gd name="connsiteX591" fmla="*/ 981574 w 7467663"/>
              <a:gd name="connsiteY591" fmla="*/ 1783157 h 6858000"/>
              <a:gd name="connsiteX592" fmla="*/ 922198 w 7467663"/>
              <a:gd name="connsiteY592" fmla="*/ 1677437 h 6858000"/>
              <a:gd name="connsiteX593" fmla="*/ 869293 w 7467663"/>
              <a:gd name="connsiteY593" fmla="*/ 1583214 h 6858000"/>
              <a:gd name="connsiteX594" fmla="*/ 751431 w 7467663"/>
              <a:gd name="connsiteY594" fmla="*/ 1405731 h 6858000"/>
              <a:gd name="connsiteX595" fmla="*/ 655236 w 7467663"/>
              <a:gd name="connsiteY595" fmla="*/ 1268632 h 6858000"/>
              <a:gd name="connsiteX596" fmla="*/ 6516292 w 7467663"/>
              <a:gd name="connsiteY596" fmla="*/ 1263064 h 6858000"/>
              <a:gd name="connsiteX597" fmla="*/ 5736320 w 7467663"/>
              <a:gd name="connsiteY597" fmla="*/ 1501803 h 6858000"/>
              <a:gd name="connsiteX598" fmla="*/ 6516292 w 7467663"/>
              <a:gd name="connsiteY598" fmla="*/ 1263064 h 6858000"/>
              <a:gd name="connsiteX599" fmla="*/ 291466 w 7467663"/>
              <a:gd name="connsiteY599" fmla="*/ 1250369 h 6858000"/>
              <a:gd name="connsiteX600" fmla="*/ 323180 w 7467663"/>
              <a:gd name="connsiteY600" fmla="*/ 1435283 h 6858000"/>
              <a:gd name="connsiteX601" fmla="*/ 349381 w 7467663"/>
              <a:gd name="connsiteY601" fmla="*/ 1875041 h 6858000"/>
              <a:gd name="connsiteX602" fmla="*/ 374363 w 7467663"/>
              <a:gd name="connsiteY602" fmla="*/ 1506494 h 6858000"/>
              <a:gd name="connsiteX603" fmla="*/ 302168 w 7467663"/>
              <a:gd name="connsiteY603" fmla="*/ 1274495 h 6858000"/>
              <a:gd name="connsiteX604" fmla="*/ 291466 w 7467663"/>
              <a:gd name="connsiteY604" fmla="*/ 1250369 h 6858000"/>
              <a:gd name="connsiteX605" fmla="*/ 678222 w 7467663"/>
              <a:gd name="connsiteY605" fmla="*/ 1248670 h 6858000"/>
              <a:gd name="connsiteX606" fmla="*/ 775536 w 7467663"/>
              <a:gd name="connsiteY606" fmla="*/ 1388015 h 6858000"/>
              <a:gd name="connsiteX607" fmla="*/ 894529 w 7467663"/>
              <a:gd name="connsiteY607" fmla="*/ 1567739 h 6858000"/>
              <a:gd name="connsiteX608" fmla="*/ 948000 w 7467663"/>
              <a:gd name="connsiteY608" fmla="*/ 1663088 h 6858000"/>
              <a:gd name="connsiteX609" fmla="*/ 1006812 w 7467663"/>
              <a:gd name="connsiteY609" fmla="*/ 1767683 h 6858000"/>
              <a:gd name="connsiteX610" fmla="*/ 1149133 w 7467663"/>
              <a:gd name="connsiteY610" fmla="*/ 1971513 h 6858000"/>
              <a:gd name="connsiteX611" fmla="*/ 1333952 w 7467663"/>
              <a:gd name="connsiteY611" fmla="*/ 2251620 h 6858000"/>
              <a:gd name="connsiteX612" fmla="*/ 1337329 w 7467663"/>
              <a:gd name="connsiteY612" fmla="*/ 2258350 h 6858000"/>
              <a:gd name="connsiteX613" fmla="*/ 1014726 w 7467663"/>
              <a:gd name="connsiteY613" fmla="*/ 1615556 h 6858000"/>
              <a:gd name="connsiteX614" fmla="*/ 678222 w 7467663"/>
              <a:gd name="connsiteY614" fmla="*/ 1248670 h 6858000"/>
              <a:gd name="connsiteX615" fmla="*/ 6691602 w 7467663"/>
              <a:gd name="connsiteY615" fmla="*/ 1140573 h 6858000"/>
              <a:gd name="connsiteX616" fmla="*/ 6571100 w 7467663"/>
              <a:gd name="connsiteY616" fmla="*/ 1183662 h 6858000"/>
              <a:gd name="connsiteX617" fmla="*/ 6241687 w 7467663"/>
              <a:gd name="connsiteY617" fmla="*/ 1257600 h 6858000"/>
              <a:gd name="connsiteX618" fmla="*/ 5693009 w 7467663"/>
              <a:gd name="connsiteY618" fmla="*/ 1478256 h 6858000"/>
              <a:gd name="connsiteX619" fmla="*/ 6548420 w 7467663"/>
              <a:gd name="connsiteY619" fmla="*/ 1214599 h 6858000"/>
              <a:gd name="connsiteX620" fmla="*/ 6605473 w 7467663"/>
              <a:gd name="connsiteY620" fmla="*/ 1184686 h 6858000"/>
              <a:gd name="connsiteX621" fmla="*/ 6691602 w 7467663"/>
              <a:gd name="connsiteY621" fmla="*/ 1140573 h 6858000"/>
              <a:gd name="connsiteX622" fmla="*/ 4002475 w 7467663"/>
              <a:gd name="connsiteY622" fmla="*/ 1037802 h 6858000"/>
              <a:gd name="connsiteX623" fmla="*/ 4000324 w 7467663"/>
              <a:gd name="connsiteY623" fmla="*/ 1039362 h 6858000"/>
              <a:gd name="connsiteX624" fmla="*/ 4002862 w 7467663"/>
              <a:gd name="connsiteY624" fmla="*/ 1042866 h 6858000"/>
              <a:gd name="connsiteX625" fmla="*/ 4002475 w 7467663"/>
              <a:gd name="connsiteY625" fmla="*/ 1037802 h 6858000"/>
              <a:gd name="connsiteX626" fmla="*/ 506322 w 7467663"/>
              <a:gd name="connsiteY626" fmla="*/ 1020997 h 6858000"/>
              <a:gd name="connsiteX627" fmla="*/ 533068 w 7467663"/>
              <a:gd name="connsiteY627" fmla="*/ 1029409 h 6858000"/>
              <a:gd name="connsiteX628" fmla="*/ 1232525 w 7467663"/>
              <a:gd name="connsiteY628" fmla="*/ 1804675 h 6858000"/>
              <a:gd name="connsiteX629" fmla="*/ 1388858 w 7467663"/>
              <a:gd name="connsiteY629" fmla="*/ 2368011 h 6858000"/>
              <a:gd name="connsiteX630" fmla="*/ 1384098 w 7467663"/>
              <a:gd name="connsiteY630" fmla="*/ 2378125 h 6858000"/>
              <a:gd name="connsiteX631" fmla="*/ 1425393 w 7467663"/>
              <a:gd name="connsiteY631" fmla="*/ 2589124 h 6858000"/>
              <a:gd name="connsiteX632" fmla="*/ 1424001 w 7467663"/>
              <a:gd name="connsiteY632" fmla="*/ 2597541 h 6858000"/>
              <a:gd name="connsiteX633" fmla="*/ 2152729 w 7467663"/>
              <a:gd name="connsiteY633" fmla="*/ 2864487 h 6858000"/>
              <a:gd name="connsiteX634" fmla="*/ 2020609 w 7467663"/>
              <a:gd name="connsiteY634" fmla="*/ 2539671 h 6858000"/>
              <a:gd name="connsiteX635" fmla="*/ 2018920 w 7467663"/>
              <a:gd name="connsiteY635" fmla="*/ 2536309 h 6858000"/>
              <a:gd name="connsiteX636" fmla="*/ 1342441 w 7467663"/>
              <a:gd name="connsiteY636" fmla="*/ 1173017 h 6858000"/>
              <a:gd name="connsiteX637" fmla="*/ 1367925 w 7467663"/>
              <a:gd name="connsiteY637" fmla="*/ 1135648 h 6858000"/>
              <a:gd name="connsiteX638" fmla="*/ 1771401 w 7467663"/>
              <a:gd name="connsiteY638" fmla="*/ 1806673 h 6858000"/>
              <a:gd name="connsiteX639" fmla="*/ 1972385 w 7467663"/>
              <a:gd name="connsiteY639" fmla="*/ 2198735 h 6858000"/>
              <a:gd name="connsiteX640" fmla="*/ 2040892 w 7467663"/>
              <a:gd name="connsiteY640" fmla="*/ 2405205 h 6858000"/>
              <a:gd name="connsiteX641" fmla="*/ 2131689 w 7467663"/>
              <a:gd name="connsiteY641" fmla="*/ 1936926 h 6858000"/>
              <a:gd name="connsiteX642" fmla="*/ 2454820 w 7467663"/>
              <a:gd name="connsiteY642" fmla="*/ 1248808 h 6858000"/>
              <a:gd name="connsiteX643" fmla="*/ 2492512 w 7467663"/>
              <a:gd name="connsiteY643" fmla="*/ 1302920 h 6858000"/>
              <a:gd name="connsiteX644" fmla="*/ 2081216 w 7467663"/>
              <a:gd name="connsiteY644" fmla="*/ 2527513 h 6858000"/>
              <a:gd name="connsiteX645" fmla="*/ 2081211 w 7467663"/>
              <a:gd name="connsiteY645" fmla="*/ 2528916 h 6858000"/>
              <a:gd name="connsiteX646" fmla="*/ 2199067 w 7467663"/>
              <a:gd name="connsiteY646" fmla="*/ 2884061 h 6858000"/>
              <a:gd name="connsiteX647" fmla="*/ 3192586 w 7467663"/>
              <a:gd name="connsiteY647" fmla="*/ 3411496 h 6858000"/>
              <a:gd name="connsiteX648" fmla="*/ 3182620 w 7467663"/>
              <a:gd name="connsiteY648" fmla="*/ 3483279 h 6858000"/>
              <a:gd name="connsiteX649" fmla="*/ 2435119 w 7467663"/>
              <a:gd name="connsiteY649" fmla="*/ 3080173 h 6858000"/>
              <a:gd name="connsiteX650" fmla="*/ 2410152 w 7467663"/>
              <a:gd name="connsiteY650" fmla="*/ 3063751 h 6858000"/>
              <a:gd name="connsiteX651" fmla="*/ 2408099 w 7467663"/>
              <a:gd name="connsiteY651" fmla="*/ 3064403 h 6858000"/>
              <a:gd name="connsiteX652" fmla="*/ 2407218 w 7467663"/>
              <a:gd name="connsiteY652" fmla="*/ 3070324 h 6858000"/>
              <a:gd name="connsiteX653" fmla="*/ 2380138 w 7467663"/>
              <a:gd name="connsiteY653" fmla="*/ 3099341 h 6858000"/>
              <a:gd name="connsiteX654" fmla="*/ 1765923 w 7467663"/>
              <a:gd name="connsiteY654" fmla="*/ 3581043 h 6858000"/>
              <a:gd name="connsiteX655" fmla="*/ 1702258 w 7467663"/>
              <a:gd name="connsiteY655" fmla="*/ 3612286 h 6858000"/>
              <a:gd name="connsiteX656" fmla="*/ 1538370 w 7467663"/>
              <a:gd name="connsiteY656" fmla="*/ 3811804 h 6858000"/>
              <a:gd name="connsiteX657" fmla="*/ 542867 w 7467663"/>
              <a:gd name="connsiteY657" fmla="*/ 4944092 h 6858000"/>
              <a:gd name="connsiteX658" fmla="*/ 515800 w 7467663"/>
              <a:gd name="connsiteY658" fmla="*/ 4862180 h 6858000"/>
              <a:gd name="connsiteX659" fmla="*/ 909145 w 7467663"/>
              <a:gd name="connsiteY659" fmla="*/ 4199225 h 6858000"/>
              <a:gd name="connsiteX660" fmla="*/ 1214067 w 7467663"/>
              <a:gd name="connsiteY660" fmla="*/ 3908561 h 6858000"/>
              <a:gd name="connsiteX661" fmla="*/ 640967 w 7467663"/>
              <a:gd name="connsiteY661" fmla="*/ 4105601 h 6858000"/>
              <a:gd name="connsiteX662" fmla="*/ 112563 w 7467663"/>
              <a:gd name="connsiteY662" fmla="*/ 4396952 h 6858000"/>
              <a:gd name="connsiteX663" fmla="*/ 0 w 7467663"/>
              <a:gd name="connsiteY663" fmla="*/ 4466006 h 6858000"/>
              <a:gd name="connsiteX664" fmla="*/ 0 w 7467663"/>
              <a:gd name="connsiteY664" fmla="*/ 4233763 h 6858000"/>
              <a:gd name="connsiteX665" fmla="*/ 36881 w 7467663"/>
              <a:gd name="connsiteY665" fmla="*/ 4200118 h 6858000"/>
              <a:gd name="connsiteX666" fmla="*/ 910534 w 7467663"/>
              <a:gd name="connsiteY666" fmla="*/ 3629753 h 6858000"/>
              <a:gd name="connsiteX667" fmla="*/ 1578717 w 7467663"/>
              <a:gd name="connsiteY667" fmla="*/ 3575982 h 6858000"/>
              <a:gd name="connsiteX668" fmla="*/ 2338780 w 7467663"/>
              <a:gd name="connsiteY668" fmla="*/ 3033725 h 6858000"/>
              <a:gd name="connsiteX669" fmla="*/ 1807991 w 7467663"/>
              <a:gd name="connsiteY669" fmla="*/ 2807184 h 6858000"/>
              <a:gd name="connsiteX670" fmla="*/ 1416358 w 7467663"/>
              <a:gd name="connsiteY670" fmla="*/ 3112571 h 6858000"/>
              <a:gd name="connsiteX671" fmla="*/ 939066 w 7467663"/>
              <a:gd name="connsiteY671" fmla="*/ 3378798 h 6858000"/>
              <a:gd name="connsiteX672" fmla="*/ 115099 w 7467663"/>
              <a:gd name="connsiteY672" fmla="*/ 3607650 h 6858000"/>
              <a:gd name="connsiteX673" fmla="*/ 97284 w 7467663"/>
              <a:gd name="connsiteY673" fmla="*/ 3520393 h 6858000"/>
              <a:gd name="connsiteX674" fmla="*/ 922050 w 7467663"/>
              <a:gd name="connsiteY674" fmla="*/ 3074867 h 6858000"/>
              <a:gd name="connsiteX675" fmla="*/ 1405265 w 7467663"/>
              <a:gd name="connsiteY675" fmla="*/ 3016319 h 6858000"/>
              <a:gd name="connsiteX676" fmla="*/ 1407512 w 7467663"/>
              <a:gd name="connsiteY676" fmla="*/ 3018001 h 6858000"/>
              <a:gd name="connsiteX677" fmla="*/ 1726266 w 7467663"/>
              <a:gd name="connsiteY677" fmla="*/ 2777274 h 6858000"/>
              <a:gd name="connsiteX678" fmla="*/ 625390 w 7467663"/>
              <a:gd name="connsiteY678" fmla="*/ 2514541 h 6858000"/>
              <a:gd name="connsiteX679" fmla="*/ 619799 w 7467663"/>
              <a:gd name="connsiteY679" fmla="*/ 2527180 h 6858000"/>
              <a:gd name="connsiteX680" fmla="*/ 310030 w 7467663"/>
              <a:gd name="connsiteY680" fmla="*/ 2771818 h 6858000"/>
              <a:gd name="connsiteX681" fmla="*/ 173877 w 7467663"/>
              <a:gd name="connsiteY681" fmla="*/ 2937056 h 6858000"/>
              <a:gd name="connsiteX682" fmla="*/ 77889 w 7467663"/>
              <a:gd name="connsiteY682" fmla="*/ 3138440 h 6858000"/>
              <a:gd name="connsiteX683" fmla="*/ 0 w 7467663"/>
              <a:gd name="connsiteY683" fmla="*/ 3271395 h 6858000"/>
              <a:gd name="connsiteX684" fmla="*/ 0 w 7467663"/>
              <a:gd name="connsiteY684" fmla="*/ 3153002 h 6858000"/>
              <a:gd name="connsiteX685" fmla="*/ 2386 w 7467663"/>
              <a:gd name="connsiteY685" fmla="*/ 3149203 h 6858000"/>
              <a:gd name="connsiteX686" fmla="*/ 89753 w 7467663"/>
              <a:gd name="connsiteY686" fmla="*/ 2987702 h 6858000"/>
              <a:gd name="connsiteX687" fmla="*/ 76869 w 7467663"/>
              <a:gd name="connsiteY687" fmla="*/ 3005404 h 6858000"/>
              <a:gd name="connsiteX688" fmla="*/ 32049 w 7467663"/>
              <a:gd name="connsiteY688" fmla="*/ 3065814 h 6858000"/>
              <a:gd name="connsiteX689" fmla="*/ 0 w 7467663"/>
              <a:gd name="connsiteY689" fmla="*/ 3108744 h 6858000"/>
              <a:gd name="connsiteX690" fmla="*/ 0 w 7467663"/>
              <a:gd name="connsiteY690" fmla="*/ 3058059 h 6858000"/>
              <a:gd name="connsiteX691" fmla="*/ 7610 w 7467663"/>
              <a:gd name="connsiteY691" fmla="*/ 3047889 h 6858000"/>
              <a:gd name="connsiteX692" fmla="*/ 52419 w 7467663"/>
              <a:gd name="connsiteY692" fmla="*/ 2987479 h 6858000"/>
              <a:gd name="connsiteX693" fmla="*/ 59142 w 7467663"/>
              <a:gd name="connsiteY693" fmla="*/ 2978488 h 6858000"/>
              <a:gd name="connsiteX694" fmla="*/ 0 w 7467663"/>
              <a:gd name="connsiteY694" fmla="*/ 3015334 h 6858000"/>
              <a:gd name="connsiteX695" fmla="*/ 0 w 7467663"/>
              <a:gd name="connsiteY695" fmla="*/ 2914286 h 6858000"/>
              <a:gd name="connsiteX696" fmla="*/ 36383 w 7467663"/>
              <a:gd name="connsiteY696" fmla="*/ 2901128 h 6858000"/>
              <a:gd name="connsiteX697" fmla="*/ 156329 w 7467663"/>
              <a:gd name="connsiteY697" fmla="*/ 2840533 h 6858000"/>
              <a:gd name="connsiteX698" fmla="*/ 358355 w 7467663"/>
              <a:gd name="connsiteY698" fmla="*/ 2620471 h 6858000"/>
              <a:gd name="connsiteX699" fmla="*/ 510577 w 7467663"/>
              <a:gd name="connsiteY699" fmla="*/ 2501244 h 6858000"/>
              <a:gd name="connsiteX700" fmla="*/ 211967 w 7467663"/>
              <a:gd name="connsiteY700" fmla="*/ 2479171 h 6858000"/>
              <a:gd name="connsiteX701" fmla="*/ 0 w 7467663"/>
              <a:gd name="connsiteY701" fmla="*/ 2476398 h 6858000"/>
              <a:gd name="connsiteX702" fmla="*/ 0 w 7467663"/>
              <a:gd name="connsiteY702" fmla="*/ 2389189 h 6858000"/>
              <a:gd name="connsiteX703" fmla="*/ 103062 w 7467663"/>
              <a:gd name="connsiteY703" fmla="*/ 2389518 h 6858000"/>
              <a:gd name="connsiteX704" fmla="*/ 510734 w 7467663"/>
              <a:gd name="connsiteY704" fmla="*/ 2416201 h 6858000"/>
              <a:gd name="connsiteX705" fmla="*/ 279257 w 7467663"/>
              <a:gd name="connsiteY705" fmla="*/ 2092102 h 6858000"/>
              <a:gd name="connsiteX706" fmla="*/ 65265 w 7467663"/>
              <a:gd name="connsiteY706" fmla="*/ 2006049 h 6858000"/>
              <a:gd name="connsiteX707" fmla="*/ 0 w 7467663"/>
              <a:gd name="connsiteY707" fmla="*/ 1982532 h 6858000"/>
              <a:gd name="connsiteX708" fmla="*/ 0 w 7467663"/>
              <a:gd name="connsiteY708" fmla="*/ 1912789 h 6858000"/>
              <a:gd name="connsiteX709" fmla="*/ 97460 w 7467663"/>
              <a:gd name="connsiteY709" fmla="*/ 1953725 h 6858000"/>
              <a:gd name="connsiteX710" fmla="*/ 221272 w 7467663"/>
              <a:gd name="connsiteY710" fmla="*/ 1980766 h 6858000"/>
              <a:gd name="connsiteX711" fmla="*/ 116765 w 7467663"/>
              <a:gd name="connsiteY711" fmla="*/ 1911033 h 6858000"/>
              <a:gd name="connsiteX712" fmla="*/ 16405 w 7467663"/>
              <a:gd name="connsiteY712" fmla="*/ 1803412 h 6858000"/>
              <a:gd name="connsiteX713" fmla="*/ 0 w 7467663"/>
              <a:gd name="connsiteY713" fmla="*/ 1784777 h 6858000"/>
              <a:gd name="connsiteX714" fmla="*/ 0 w 7467663"/>
              <a:gd name="connsiteY714" fmla="*/ 1740082 h 6858000"/>
              <a:gd name="connsiteX715" fmla="*/ 39394 w 7467663"/>
              <a:gd name="connsiteY715" fmla="*/ 1784856 h 6858000"/>
              <a:gd name="connsiteX716" fmla="*/ 135813 w 7467663"/>
              <a:gd name="connsiteY716" fmla="*/ 1888838 h 6858000"/>
              <a:gd name="connsiteX717" fmla="*/ 242575 w 7467663"/>
              <a:gd name="connsiteY717" fmla="*/ 1958841 h 6858000"/>
              <a:gd name="connsiteX718" fmla="*/ 82197 w 7467663"/>
              <a:gd name="connsiteY718" fmla="*/ 1754826 h 6858000"/>
              <a:gd name="connsiteX719" fmla="*/ 0 w 7467663"/>
              <a:gd name="connsiteY719" fmla="*/ 1679650 h 6858000"/>
              <a:gd name="connsiteX720" fmla="*/ 0 w 7467663"/>
              <a:gd name="connsiteY720" fmla="*/ 1602463 h 6858000"/>
              <a:gd name="connsiteX721" fmla="*/ 84689 w 7467663"/>
              <a:gd name="connsiteY721" fmla="*/ 1677442 h 6858000"/>
              <a:gd name="connsiteX722" fmla="*/ 298437 w 7467663"/>
              <a:gd name="connsiteY722" fmla="*/ 1968019 h 6858000"/>
              <a:gd name="connsiteX723" fmla="*/ 227269 w 7467663"/>
              <a:gd name="connsiteY723" fmla="*/ 1114064 h 6858000"/>
              <a:gd name="connsiteX724" fmla="*/ 248003 w 7467663"/>
              <a:gd name="connsiteY724" fmla="*/ 1089613 h 6858000"/>
              <a:gd name="connsiteX725" fmla="*/ 427020 w 7467663"/>
              <a:gd name="connsiteY725" fmla="*/ 1619803 h 6858000"/>
              <a:gd name="connsiteX726" fmla="*/ 340345 w 7467663"/>
              <a:gd name="connsiteY726" fmla="*/ 2027739 h 6858000"/>
              <a:gd name="connsiteX727" fmla="*/ 360865 w 7467663"/>
              <a:gd name="connsiteY727" fmla="*/ 2044827 h 6858000"/>
              <a:gd name="connsiteX728" fmla="*/ 560414 w 7467663"/>
              <a:gd name="connsiteY728" fmla="*/ 2421457 h 6858000"/>
              <a:gd name="connsiteX729" fmla="*/ 1359703 w 7467663"/>
              <a:gd name="connsiteY729" fmla="*/ 2578554 h 6858000"/>
              <a:gd name="connsiteX730" fmla="*/ 1359422 w 7467663"/>
              <a:gd name="connsiteY730" fmla="*/ 2577994 h 6858000"/>
              <a:gd name="connsiteX731" fmla="*/ 828701 w 7467663"/>
              <a:gd name="connsiteY731" fmla="*/ 1839520 h 6858000"/>
              <a:gd name="connsiteX732" fmla="*/ 494427 w 7467663"/>
              <a:gd name="connsiteY732" fmla="*/ 1092333 h 6858000"/>
              <a:gd name="connsiteX733" fmla="*/ 506322 w 7467663"/>
              <a:gd name="connsiteY733" fmla="*/ 1020997 h 6858000"/>
              <a:gd name="connsiteX734" fmla="*/ 4570198 w 7467663"/>
              <a:gd name="connsiteY734" fmla="*/ 978081 h 6858000"/>
              <a:gd name="connsiteX735" fmla="*/ 4523691 w 7467663"/>
              <a:gd name="connsiteY735" fmla="*/ 1127776 h 6858000"/>
              <a:gd name="connsiteX736" fmla="*/ 4509875 w 7467663"/>
              <a:gd name="connsiteY736" fmla="*/ 1167552 h 6858000"/>
              <a:gd name="connsiteX737" fmla="*/ 4478168 w 7467663"/>
              <a:gd name="connsiteY737" fmla="*/ 1260735 h 6858000"/>
              <a:gd name="connsiteX738" fmla="*/ 4409309 w 7467663"/>
              <a:gd name="connsiteY738" fmla="*/ 1666996 h 6858000"/>
              <a:gd name="connsiteX739" fmla="*/ 4370031 w 7467663"/>
              <a:gd name="connsiteY739" fmla="*/ 1955666 h 6858000"/>
              <a:gd name="connsiteX740" fmla="*/ 4570198 w 7467663"/>
              <a:gd name="connsiteY740" fmla="*/ 978081 h 6858000"/>
              <a:gd name="connsiteX741" fmla="*/ 4557898 w 7467663"/>
              <a:gd name="connsiteY741" fmla="*/ 900011 h 6858000"/>
              <a:gd name="connsiteX742" fmla="*/ 4344840 w 7467663"/>
              <a:gd name="connsiteY742" fmla="*/ 1922038 h 6858000"/>
              <a:gd name="connsiteX743" fmla="*/ 4378710 w 7467663"/>
              <a:gd name="connsiteY743" fmla="*/ 1665516 h 6858000"/>
              <a:gd name="connsiteX744" fmla="*/ 4448798 w 7467663"/>
              <a:gd name="connsiteY744" fmla="*/ 1253024 h 6858000"/>
              <a:gd name="connsiteX745" fmla="*/ 4480315 w 7467663"/>
              <a:gd name="connsiteY745" fmla="*/ 1158454 h 6858000"/>
              <a:gd name="connsiteX746" fmla="*/ 4494133 w 7467663"/>
              <a:gd name="connsiteY746" fmla="*/ 1118676 h 6858000"/>
              <a:gd name="connsiteX747" fmla="*/ 4557898 w 7467663"/>
              <a:gd name="connsiteY747" fmla="*/ 900011 h 6858000"/>
              <a:gd name="connsiteX748" fmla="*/ 5870151 w 7467663"/>
              <a:gd name="connsiteY748" fmla="*/ 898890 h 6858000"/>
              <a:gd name="connsiteX749" fmla="*/ 5861335 w 7467663"/>
              <a:gd name="connsiteY749" fmla="*/ 899177 h 6858000"/>
              <a:gd name="connsiteX750" fmla="*/ 5843702 w 7467663"/>
              <a:gd name="connsiteY750" fmla="*/ 899748 h 6858000"/>
              <a:gd name="connsiteX751" fmla="*/ 5651107 w 7467663"/>
              <a:gd name="connsiteY751" fmla="*/ 920306 h 6858000"/>
              <a:gd name="connsiteX752" fmla="*/ 5459407 w 7467663"/>
              <a:gd name="connsiteY752" fmla="*/ 940975 h 6858000"/>
              <a:gd name="connsiteX753" fmla="*/ 5374846 w 7467663"/>
              <a:gd name="connsiteY753" fmla="*/ 941988 h 6858000"/>
              <a:gd name="connsiteX754" fmla="*/ 5256105 w 7467663"/>
              <a:gd name="connsiteY754" fmla="*/ 945632 h 6858000"/>
              <a:gd name="connsiteX755" fmla="*/ 5107071 w 7467663"/>
              <a:gd name="connsiteY755" fmla="*/ 969720 h 6858000"/>
              <a:gd name="connsiteX756" fmla="*/ 4998681 w 7467663"/>
              <a:gd name="connsiteY756" fmla="*/ 988771 h 6858000"/>
              <a:gd name="connsiteX757" fmla="*/ 5870151 w 7467663"/>
              <a:gd name="connsiteY757" fmla="*/ 898890 h 6858000"/>
              <a:gd name="connsiteX758" fmla="*/ 5504425 w 7467663"/>
              <a:gd name="connsiteY758" fmla="*/ 848067 h 6858000"/>
              <a:gd name="connsiteX759" fmla="*/ 4968849 w 7467663"/>
              <a:gd name="connsiteY759" fmla="*/ 962318 h 6858000"/>
              <a:gd name="connsiteX760" fmla="*/ 5104039 w 7467663"/>
              <a:gd name="connsiteY760" fmla="*/ 940634 h 6858000"/>
              <a:gd name="connsiteX761" fmla="*/ 5256311 w 7467663"/>
              <a:gd name="connsiteY761" fmla="*/ 916490 h 6858000"/>
              <a:gd name="connsiteX762" fmla="*/ 5377381 w 7467663"/>
              <a:gd name="connsiteY762" fmla="*/ 912671 h 6858000"/>
              <a:gd name="connsiteX763" fmla="*/ 5460148 w 7467663"/>
              <a:gd name="connsiteY763" fmla="*/ 911442 h 6858000"/>
              <a:gd name="connsiteX764" fmla="*/ 5648971 w 7467663"/>
              <a:gd name="connsiteY764" fmla="*/ 891331 h 6858000"/>
              <a:gd name="connsiteX765" fmla="*/ 5844807 w 7467663"/>
              <a:gd name="connsiteY765" fmla="*/ 870718 h 6858000"/>
              <a:gd name="connsiteX766" fmla="*/ 5862975 w 7467663"/>
              <a:gd name="connsiteY766" fmla="*/ 869756 h 6858000"/>
              <a:gd name="connsiteX767" fmla="*/ 5920887 w 7467663"/>
              <a:gd name="connsiteY767" fmla="*/ 865929 h 6858000"/>
              <a:gd name="connsiteX768" fmla="*/ 5504425 w 7467663"/>
              <a:gd name="connsiteY768" fmla="*/ 848067 h 6858000"/>
              <a:gd name="connsiteX769" fmla="*/ 3607114 w 7467663"/>
              <a:gd name="connsiteY769" fmla="*/ 467441 h 6858000"/>
              <a:gd name="connsiteX770" fmla="*/ 3296242 w 7467663"/>
              <a:gd name="connsiteY770" fmla="*/ 807991 h 6858000"/>
              <a:gd name="connsiteX771" fmla="*/ 3174674 w 7467663"/>
              <a:gd name="connsiteY771" fmla="*/ 919759 h 6858000"/>
              <a:gd name="connsiteX772" fmla="*/ 3042978 w 7467663"/>
              <a:gd name="connsiteY772" fmla="*/ 1054894 h 6858000"/>
              <a:gd name="connsiteX773" fmla="*/ 2968914 w 7467663"/>
              <a:gd name="connsiteY773" fmla="*/ 1133756 h 6858000"/>
              <a:gd name="connsiteX774" fmla="*/ 3103823 w 7467663"/>
              <a:gd name="connsiteY774" fmla="*/ 1026814 h 6858000"/>
              <a:gd name="connsiteX775" fmla="*/ 3607114 w 7467663"/>
              <a:gd name="connsiteY775" fmla="*/ 467441 h 6858000"/>
              <a:gd name="connsiteX776" fmla="*/ 3744487 w 7467663"/>
              <a:gd name="connsiteY776" fmla="*/ 383136 h 6858000"/>
              <a:gd name="connsiteX777" fmla="*/ 3970213 w 7467663"/>
              <a:gd name="connsiteY777" fmla="*/ 995559 h 6858000"/>
              <a:gd name="connsiteX778" fmla="*/ 3744487 w 7467663"/>
              <a:gd name="connsiteY778" fmla="*/ 383136 h 6858000"/>
              <a:gd name="connsiteX779" fmla="*/ 3624562 w 7467663"/>
              <a:gd name="connsiteY779" fmla="*/ 367041 h 6858000"/>
              <a:gd name="connsiteX780" fmla="*/ 3489712 w 7467663"/>
              <a:gd name="connsiteY780" fmla="*/ 485386 h 6858000"/>
              <a:gd name="connsiteX781" fmla="*/ 3182994 w 7467663"/>
              <a:gd name="connsiteY781" fmla="*/ 828265 h 6858000"/>
              <a:gd name="connsiteX782" fmla="*/ 2892114 w 7467663"/>
              <a:gd name="connsiteY782" fmla="*/ 1172635 h 6858000"/>
              <a:gd name="connsiteX783" fmla="*/ 3021459 w 7467663"/>
              <a:gd name="connsiteY783" fmla="*/ 1035385 h 6858000"/>
              <a:gd name="connsiteX784" fmla="*/ 3153873 w 7467663"/>
              <a:gd name="connsiteY784" fmla="*/ 898971 h 6858000"/>
              <a:gd name="connsiteX785" fmla="*/ 3276511 w 7467663"/>
              <a:gd name="connsiteY785" fmla="*/ 786423 h 6858000"/>
              <a:gd name="connsiteX786" fmla="*/ 3584154 w 7467663"/>
              <a:gd name="connsiteY786" fmla="*/ 448218 h 6858000"/>
              <a:gd name="connsiteX787" fmla="*/ 3624562 w 7467663"/>
              <a:gd name="connsiteY787" fmla="*/ 367041 h 6858000"/>
              <a:gd name="connsiteX788" fmla="*/ 3766672 w 7467663"/>
              <a:gd name="connsiteY788" fmla="*/ 359429 h 6858000"/>
              <a:gd name="connsiteX789" fmla="*/ 3996338 w 7467663"/>
              <a:gd name="connsiteY789" fmla="*/ 968237 h 6858000"/>
              <a:gd name="connsiteX790" fmla="*/ 3766672 w 7467663"/>
              <a:gd name="connsiteY790" fmla="*/ 359429 h 6858000"/>
              <a:gd name="connsiteX791" fmla="*/ 5805386 w 7467663"/>
              <a:gd name="connsiteY791" fmla="*/ 239240 h 6858000"/>
              <a:gd name="connsiteX792" fmla="*/ 5736947 w 7467663"/>
              <a:gd name="connsiteY792" fmla="*/ 261367 h 6858000"/>
              <a:gd name="connsiteX793" fmla="*/ 5427012 w 7467663"/>
              <a:gd name="connsiteY793" fmla="*/ 311272 h 6858000"/>
              <a:gd name="connsiteX794" fmla="*/ 5147818 w 7467663"/>
              <a:gd name="connsiteY794" fmla="*/ 322112 h 6858000"/>
              <a:gd name="connsiteX795" fmla="*/ 5060854 w 7467663"/>
              <a:gd name="connsiteY795" fmla="*/ 311882 h 6858000"/>
              <a:gd name="connsiteX796" fmla="*/ 4945989 w 7467663"/>
              <a:gd name="connsiteY796" fmla="*/ 300516 h 6858000"/>
              <a:gd name="connsiteX797" fmla="*/ 5410479 w 7467663"/>
              <a:gd name="connsiteY797" fmla="*/ 348434 h 6858000"/>
              <a:gd name="connsiteX798" fmla="*/ 5805386 w 7467663"/>
              <a:gd name="connsiteY798" fmla="*/ 239240 h 6858000"/>
              <a:gd name="connsiteX799" fmla="*/ 5905192 w 7467663"/>
              <a:gd name="connsiteY799" fmla="*/ 163079 h 6858000"/>
              <a:gd name="connsiteX800" fmla="*/ 5865655 w 7467663"/>
              <a:gd name="connsiteY800" fmla="*/ 171901 h 6858000"/>
              <a:gd name="connsiteX801" fmla="*/ 5259740 w 7467663"/>
              <a:gd name="connsiteY801" fmla="*/ 257013 h 6858000"/>
              <a:gd name="connsiteX802" fmla="*/ 5208466 w 7467663"/>
              <a:gd name="connsiteY802" fmla="*/ 257550 h 6858000"/>
              <a:gd name="connsiteX803" fmla="*/ 4980204 w 7467663"/>
              <a:gd name="connsiteY803" fmla="*/ 271903 h 6858000"/>
              <a:gd name="connsiteX804" fmla="*/ 5068068 w 7467663"/>
              <a:gd name="connsiteY804" fmla="*/ 282244 h 6858000"/>
              <a:gd name="connsiteX805" fmla="*/ 5153231 w 7467663"/>
              <a:gd name="connsiteY805" fmla="*/ 292240 h 6858000"/>
              <a:gd name="connsiteX806" fmla="*/ 5426491 w 7467663"/>
              <a:gd name="connsiteY806" fmla="*/ 281128 h 6858000"/>
              <a:gd name="connsiteX807" fmla="*/ 5731212 w 7467663"/>
              <a:gd name="connsiteY807" fmla="*/ 231951 h 6858000"/>
              <a:gd name="connsiteX808" fmla="*/ 5905192 w 7467663"/>
              <a:gd name="connsiteY808" fmla="*/ 163079 h 6858000"/>
              <a:gd name="connsiteX809" fmla="*/ 5944437 w 7467663"/>
              <a:gd name="connsiteY809" fmla="*/ 113829 h 6858000"/>
              <a:gd name="connsiteX810" fmla="*/ 5825032 w 7467663"/>
              <a:gd name="connsiteY810" fmla="*/ 146405 h 6858000"/>
              <a:gd name="connsiteX811" fmla="*/ 4955599 w 7467663"/>
              <a:gd name="connsiteY811" fmla="*/ 247008 h 6858000"/>
              <a:gd name="connsiteX812" fmla="*/ 5210104 w 7467663"/>
              <a:gd name="connsiteY812" fmla="*/ 228123 h 6858000"/>
              <a:gd name="connsiteX813" fmla="*/ 5261015 w 7467663"/>
              <a:gd name="connsiteY813" fmla="*/ 227087 h 6858000"/>
              <a:gd name="connsiteX814" fmla="*/ 5861181 w 7467663"/>
              <a:gd name="connsiteY814" fmla="*/ 143093 h 6858000"/>
              <a:gd name="connsiteX815" fmla="*/ 5961252 w 7467663"/>
              <a:gd name="connsiteY815" fmla="*/ 114820 h 6858000"/>
              <a:gd name="connsiteX816" fmla="*/ 5944437 w 7467663"/>
              <a:gd name="connsiteY816" fmla="*/ 113829 h 6858000"/>
              <a:gd name="connsiteX817" fmla="*/ 3882765 w 7467663"/>
              <a:gd name="connsiteY817" fmla="*/ 0 h 6858000"/>
              <a:gd name="connsiteX818" fmla="*/ 3995099 w 7467663"/>
              <a:gd name="connsiteY818" fmla="*/ 0 h 6858000"/>
              <a:gd name="connsiteX819" fmla="*/ 4163818 w 7467663"/>
              <a:gd name="connsiteY819" fmla="*/ 234104 h 6858000"/>
              <a:gd name="connsiteX820" fmla="*/ 4172099 w 7467663"/>
              <a:gd name="connsiteY820" fmla="*/ 234207 h 6858000"/>
              <a:gd name="connsiteX821" fmla="*/ 4784282 w 7467663"/>
              <a:gd name="connsiteY821" fmla="*/ 276561 h 6858000"/>
              <a:gd name="connsiteX822" fmla="*/ 4801687 w 7467663"/>
              <a:gd name="connsiteY822" fmla="*/ 267764 h 6858000"/>
              <a:gd name="connsiteX823" fmla="*/ 6082788 w 7467663"/>
              <a:gd name="connsiteY823" fmla="*/ 64119 h 6858000"/>
              <a:gd name="connsiteX824" fmla="*/ 6099442 w 7467663"/>
              <a:gd name="connsiteY824" fmla="*/ 82568 h 6858000"/>
              <a:gd name="connsiteX825" fmla="*/ 4804137 w 7467663"/>
              <a:gd name="connsiteY825" fmla="*/ 320931 h 6858000"/>
              <a:gd name="connsiteX826" fmla="*/ 4227047 w 7467663"/>
              <a:gd name="connsiteY826" fmla="*/ 313415 h 6858000"/>
              <a:gd name="connsiteX827" fmla="*/ 4346041 w 7467663"/>
              <a:gd name="connsiteY827" fmla="*/ 456086 h 6858000"/>
              <a:gd name="connsiteX828" fmla="*/ 4870967 w 7467663"/>
              <a:gd name="connsiteY828" fmla="*/ 963061 h 6858000"/>
              <a:gd name="connsiteX829" fmla="*/ 4889647 w 7467663"/>
              <a:gd name="connsiteY829" fmla="*/ 957147 h 6858000"/>
              <a:gd name="connsiteX830" fmla="*/ 5422504 w 7467663"/>
              <a:gd name="connsiteY830" fmla="*/ 805191 h 6858000"/>
              <a:gd name="connsiteX831" fmla="*/ 6087656 w 7467663"/>
              <a:gd name="connsiteY831" fmla="*/ 826703 h 6858000"/>
              <a:gd name="connsiteX832" fmla="*/ 6058717 w 7467663"/>
              <a:gd name="connsiteY832" fmla="*/ 865992 h 6858000"/>
              <a:gd name="connsiteX833" fmla="*/ 4974153 w 7467663"/>
              <a:gd name="connsiteY833" fmla="*/ 1045456 h 6858000"/>
              <a:gd name="connsiteX834" fmla="*/ 5627835 w 7467663"/>
              <a:gd name="connsiteY834" fmla="*/ 1472077 h 6858000"/>
              <a:gd name="connsiteX835" fmla="*/ 5629817 w 7467663"/>
              <a:gd name="connsiteY835" fmla="*/ 1471412 h 6858000"/>
              <a:gd name="connsiteX836" fmla="*/ 5634124 w 7467663"/>
              <a:gd name="connsiteY836" fmla="*/ 1470572 h 6858000"/>
              <a:gd name="connsiteX837" fmla="*/ 5755832 w 7467663"/>
              <a:gd name="connsiteY837" fmla="*/ 1383886 h 6858000"/>
              <a:gd name="connsiteX838" fmla="*/ 6014186 w 7467663"/>
              <a:gd name="connsiteY838" fmla="*/ 1279799 h 6858000"/>
              <a:gd name="connsiteX839" fmla="*/ 6901619 w 7467663"/>
              <a:gd name="connsiteY839" fmla="*/ 1047874 h 6858000"/>
              <a:gd name="connsiteX840" fmla="*/ 6931566 w 7467663"/>
              <a:gd name="connsiteY840" fmla="*/ 1062034 h 6858000"/>
              <a:gd name="connsiteX841" fmla="*/ 5790982 w 7467663"/>
              <a:gd name="connsiteY841" fmla="*/ 1561380 h 6858000"/>
              <a:gd name="connsiteX842" fmla="*/ 6188971 w 7467663"/>
              <a:gd name="connsiteY842" fmla="*/ 1755168 h 6858000"/>
              <a:gd name="connsiteX843" fmla="*/ 6202446 w 7467663"/>
              <a:gd name="connsiteY843" fmla="*/ 1752268 h 6858000"/>
              <a:gd name="connsiteX844" fmla="*/ 7179560 w 7467663"/>
              <a:gd name="connsiteY844" fmla="*/ 1467551 h 6858000"/>
              <a:gd name="connsiteX845" fmla="*/ 7158730 w 7467663"/>
              <a:gd name="connsiteY845" fmla="*/ 1507835 h 6858000"/>
              <a:gd name="connsiteX846" fmla="*/ 6326959 w 7467663"/>
              <a:gd name="connsiteY846" fmla="*/ 1817686 h 6858000"/>
              <a:gd name="connsiteX847" fmla="*/ 6537433 w 7467663"/>
              <a:gd name="connsiteY847" fmla="*/ 1907790 h 6858000"/>
              <a:gd name="connsiteX848" fmla="*/ 6550221 w 7467663"/>
              <a:gd name="connsiteY848" fmla="*/ 1910729 h 6858000"/>
              <a:gd name="connsiteX849" fmla="*/ 6964438 w 7467663"/>
              <a:gd name="connsiteY849" fmla="*/ 2209505 h 6858000"/>
              <a:gd name="connsiteX850" fmla="*/ 7367862 w 7467663"/>
              <a:gd name="connsiteY850" fmla="*/ 2806833 h 6858000"/>
              <a:gd name="connsiteX851" fmla="*/ 7364329 w 7467663"/>
              <a:gd name="connsiteY851" fmla="*/ 2826907 h 6858000"/>
              <a:gd name="connsiteX852" fmla="*/ 7290545 w 7467663"/>
              <a:gd name="connsiteY852" fmla="*/ 2850663 h 6858000"/>
              <a:gd name="connsiteX853" fmla="*/ 6472036 w 7467663"/>
              <a:gd name="connsiteY853" fmla="*/ 1959003 h 6858000"/>
              <a:gd name="connsiteX854" fmla="*/ 5792897 w 7467663"/>
              <a:gd name="connsiteY854" fmla="*/ 1647747 h 6858000"/>
              <a:gd name="connsiteX855" fmla="*/ 5842751 w 7467663"/>
              <a:gd name="connsiteY855" fmla="*/ 1816112 h 6858000"/>
              <a:gd name="connsiteX856" fmla="*/ 5847424 w 7467663"/>
              <a:gd name="connsiteY856" fmla="*/ 1815776 h 6858000"/>
              <a:gd name="connsiteX857" fmla="*/ 6399821 w 7467663"/>
              <a:gd name="connsiteY857" fmla="*/ 2344799 h 6858000"/>
              <a:gd name="connsiteX858" fmla="*/ 6323232 w 7467663"/>
              <a:gd name="connsiteY858" fmla="*/ 2389634 h 6858000"/>
              <a:gd name="connsiteX859" fmla="*/ 5942958 w 7467663"/>
              <a:gd name="connsiteY859" fmla="*/ 2077708 h 6858000"/>
              <a:gd name="connsiteX860" fmla="*/ 5921559 w 7467663"/>
              <a:gd name="connsiteY860" fmla="*/ 2378596 h 6858000"/>
              <a:gd name="connsiteX861" fmla="*/ 5817651 w 7467663"/>
              <a:gd name="connsiteY861" fmla="*/ 3023919 h 6858000"/>
              <a:gd name="connsiteX862" fmla="*/ 5729634 w 7467663"/>
              <a:gd name="connsiteY862" fmla="*/ 3051849 h 6858000"/>
              <a:gd name="connsiteX863" fmla="*/ 5611018 w 7467663"/>
              <a:gd name="connsiteY863" fmla="*/ 2316769 h 6858000"/>
              <a:gd name="connsiteX864" fmla="*/ 5687608 w 7467663"/>
              <a:gd name="connsiteY864" fmla="*/ 2039972 h 6858000"/>
              <a:gd name="connsiteX865" fmla="*/ 5657554 w 7467663"/>
              <a:gd name="connsiteY865" fmla="*/ 1576445 h 6858000"/>
              <a:gd name="connsiteX866" fmla="*/ 5150475 w 7467663"/>
              <a:gd name="connsiteY866" fmla="*/ 1274012 h 6858000"/>
              <a:gd name="connsiteX867" fmla="*/ 5349142 w 7467663"/>
              <a:gd name="connsiteY867" fmla="*/ 2204405 h 6858000"/>
              <a:gd name="connsiteX868" fmla="*/ 5262214 w 7467663"/>
              <a:gd name="connsiteY868" fmla="*/ 2233836 h 6858000"/>
              <a:gd name="connsiteX869" fmla="*/ 4981539 w 7467663"/>
              <a:gd name="connsiteY869" fmla="*/ 1542201 h 6858000"/>
              <a:gd name="connsiteX870" fmla="*/ 4958461 w 7467663"/>
              <a:gd name="connsiteY870" fmla="*/ 1136957 h 6858000"/>
              <a:gd name="connsiteX871" fmla="*/ 4655015 w 7467663"/>
              <a:gd name="connsiteY871" fmla="*/ 891426 h 6858000"/>
              <a:gd name="connsiteX872" fmla="*/ 4348002 w 7467663"/>
              <a:gd name="connsiteY872" fmla="*/ 2205895 h 6858000"/>
              <a:gd name="connsiteX873" fmla="*/ 4262250 w 7467663"/>
              <a:gd name="connsiteY873" fmla="*/ 2219972 h 6858000"/>
              <a:gd name="connsiteX874" fmla="*/ 4550611 w 7467663"/>
              <a:gd name="connsiteY874" fmla="*/ 817540 h 6858000"/>
              <a:gd name="connsiteX875" fmla="*/ 4564418 w 7467663"/>
              <a:gd name="connsiteY875" fmla="*/ 808293 h 6858000"/>
              <a:gd name="connsiteX876" fmla="*/ 4266388 w 7467663"/>
              <a:gd name="connsiteY876" fmla="*/ 500083 h 6858000"/>
              <a:gd name="connsiteX877" fmla="*/ 4032842 w 7467663"/>
              <a:gd name="connsiteY877" fmla="*/ 211809 h 6858000"/>
              <a:gd name="connsiteX878" fmla="*/ 3882765 w 7467663"/>
              <a:gd name="connsiteY878" fmla="*/ 0 h 6858000"/>
              <a:gd name="connsiteX879" fmla="*/ 3721337 w 7467663"/>
              <a:gd name="connsiteY879" fmla="*/ 0 h 6858000"/>
              <a:gd name="connsiteX880" fmla="*/ 3797544 w 7467663"/>
              <a:gd name="connsiteY880" fmla="*/ 0 h 6858000"/>
              <a:gd name="connsiteX881" fmla="*/ 3775734 w 7467663"/>
              <a:gd name="connsiteY881" fmla="*/ 95131 h 6858000"/>
              <a:gd name="connsiteX882" fmla="*/ 3724807 w 7467663"/>
              <a:gd name="connsiteY882" fmla="*/ 272257 h 6858000"/>
              <a:gd name="connsiteX883" fmla="*/ 3726844 w 7467663"/>
              <a:gd name="connsiteY883" fmla="*/ 282988 h 6858000"/>
              <a:gd name="connsiteX884" fmla="*/ 3742664 w 7467663"/>
              <a:gd name="connsiteY884" fmla="*/ 279918 h 6858000"/>
              <a:gd name="connsiteX885" fmla="*/ 4103910 w 7467663"/>
              <a:gd name="connsiteY885" fmla="*/ 1161917 h 6858000"/>
              <a:gd name="connsiteX886" fmla="*/ 4020269 w 7467663"/>
              <a:gd name="connsiteY886" fmla="*/ 1200406 h 6858000"/>
              <a:gd name="connsiteX887" fmla="*/ 3674882 w 7467663"/>
              <a:gd name="connsiteY887" fmla="*/ 488524 h 6858000"/>
              <a:gd name="connsiteX888" fmla="*/ 3132682 w 7467663"/>
              <a:gd name="connsiteY888" fmla="*/ 1072284 h 6858000"/>
              <a:gd name="connsiteX889" fmla="*/ 2716346 w 7467663"/>
              <a:gd name="connsiteY889" fmla="*/ 1276376 h 6858000"/>
              <a:gd name="connsiteX890" fmla="*/ 2716772 w 7467663"/>
              <a:gd name="connsiteY890" fmla="*/ 1255462 h 6858000"/>
              <a:gd name="connsiteX891" fmla="*/ 3471096 w 7467663"/>
              <a:gd name="connsiteY891" fmla="*/ 437072 h 6858000"/>
              <a:gd name="connsiteX892" fmla="*/ 3639057 w 7467663"/>
              <a:gd name="connsiteY892" fmla="*/ 286334 h 6858000"/>
              <a:gd name="connsiteX893" fmla="*/ 3640309 w 7467663"/>
              <a:gd name="connsiteY893" fmla="*/ 284664 h 6858000"/>
              <a:gd name="connsiteX894" fmla="*/ 3646022 w 7467663"/>
              <a:gd name="connsiteY894" fmla="*/ 276711 h 6858000"/>
              <a:gd name="connsiteX895" fmla="*/ 3707943 w 7467663"/>
              <a:gd name="connsiteY895" fmla="*/ 65958 h 6858000"/>
              <a:gd name="connsiteX896" fmla="*/ 3721337 w 7467663"/>
              <a:gd name="connsiteY896" fmla="*/ 0 h 6858000"/>
              <a:gd name="connsiteX897" fmla="*/ 2867960 w 7467663"/>
              <a:gd name="connsiteY897" fmla="*/ 0 h 6858000"/>
              <a:gd name="connsiteX898" fmla="*/ 2926351 w 7467663"/>
              <a:gd name="connsiteY898" fmla="*/ 0 h 6858000"/>
              <a:gd name="connsiteX899" fmla="*/ 2902823 w 7467663"/>
              <a:gd name="connsiteY899" fmla="*/ 262929 h 6858000"/>
              <a:gd name="connsiteX900" fmla="*/ 2940663 w 7467663"/>
              <a:gd name="connsiteY900" fmla="*/ 140884 h 6858000"/>
              <a:gd name="connsiteX901" fmla="*/ 2947039 w 7467663"/>
              <a:gd name="connsiteY901" fmla="*/ 122524 h 6858000"/>
              <a:gd name="connsiteX902" fmla="*/ 2984316 w 7467663"/>
              <a:gd name="connsiteY902" fmla="*/ 0 h 6858000"/>
              <a:gd name="connsiteX903" fmla="*/ 3016114 w 7467663"/>
              <a:gd name="connsiteY903" fmla="*/ 0 h 6858000"/>
              <a:gd name="connsiteX904" fmla="*/ 2979949 w 7467663"/>
              <a:gd name="connsiteY904" fmla="*/ 119274 h 6858000"/>
              <a:gd name="connsiteX905" fmla="*/ 3023879 w 7467663"/>
              <a:gd name="connsiteY905" fmla="*/ 0 h 6858000"/>
              <a:gd name="connsiteX906" fmla="*/ 3105400 w 7467663"/>
              <a:gd name="connsiteY906" fmla="*/ 0 h 6858000"/>
              <a:gd name="connsiteX907" fmla="*/ 3094669 w 7467663"/>
              <a:gd name="connsiteY907" fmla="*/ 30308 h 6858000"/>
              <a:gd name="connsiteX908" fmla="*/ 2901945 w 7467663"/>
              <a:gd name="connsiteY908" fmla="*/ 466538 h 6858000"/>
              <a:gd name="connsiteX909" fmla="*/ 2815209 w 7467663"/>
              <a:gd name="connsiteY909" fmla="*/ 497361 h 6858000"/>
              <a:gd name="connsiteX910" fmla="*/ 2844845 w 7467663"/>
              <a:gd name="connsiteY910" fmla="*/ 127638 h 6858000"/>
              <a:gd name="connsiteX911" fmla="*/ 2867960 w 7467663"/>
              <a:gd name="connsiteY911" fmla="*/ 0 h 6858000"/>
              <a:gd name="connsiteX912" fmla="*/ 1057230 w 7467663"/>
              <a:gd name="connsiteY912" fmla="*/ 0 h 6858000"/>
              <a:gd name="connsiteX913" fmla="*/ 1111003 w 7467663"/>
              <a:gd name="connsiteY913" fmla="*/ 0 h 6858000"/>
              <a:gd name="connsiteX914" fmla="*/ 1125553 w 7467663"/>
              <a:gd name="connsiteY914" fmla="*/ 52588 h 6858000"/>
              <a:gd name="connsiteX915" fmla="*/ 1304276 w 7467663"/>
              <a:gd name="connsiteY915" fmla="*/ 476275 h 6858000"/>
              <a:gd name="connsiteX916" fmla="*/ 1492066 w 7467663"/>
              <a:gd name="connsiteY916" fmla="*/ 886333 h 6858000"/>
              <a:gd name="connsiteX917" fmla="*/ 1423698 w 7467663"/>
              <a:gd name="connsiteY917" fmla="*/ 710817 h 6858000"/>
              <a:gd name="connsiteX918" fmla="*/ 1357609 w 7467663"/>
              <a:gd name="connsiteY918" fmla="*/ 532892 h 6858000"/>
              <a:gd name="connsiteX919" fmla="*/ 1309550 w 7467663"/>
              <a:gd name="connsiteY919" fmla="*/ 374031 h 6858000"/>
              <a:gd name="connsiteX920" fmla="*/ 1193673 w 7467663"/>
              <a:gd name="connsiteY920" fmla="*/ 49533 h 6858000"/>
              <a:gd name="connsiteX921" fmla="*/ 1164391 w 7467663"/>
              <a:gd name="connsiteY921" fmla="*/ 0 h 6858000"/>
              <a:gd name="connsiteX922" fmla="*/ 1200666 w 7467663"/>
              <a:gd name="connsiteY922" fmla="*/ 0 h 6858000"/>
              <a:gd name="connsiteX923" fmla="*/ 1223408 w 7467663"/>
              <a:gd name="connsiteY923" fmla="*/ 38996 h 6858000"/>
              <a:gd name="connsiteX924" fmla="*/ 1339635 w 7467663"/>
              <a:gd name="connsiteY924" fmla="*/ 365517 h 6858000"/>
              <a:gd name="connsiteX925" fmla="*/ 1387469 w 7467663"/>
              <a:gd name="connsiteY925" fmla="*/ 523079 h 6858000"/>
              <a:gd name="connsiteX926" fmla="*/ 1452685 w 7467663"/>
              <a:gd name="connsiteY926" fmla="*/ 699806 h 6858000"/>
              <a:gd name="connsiteX927" fmla="*/ 1492092 w 7467663"/>
              <a:gd name="connsiteY927" fmla="*/ 800424 h 6858000"/>
              <a:gd name="connsiteX928" fmla="*/ 1455302 w 7467663"/>
              <a:gd name="connsiteY928" fmla="*/ 632913 h 6858000"/>
              <a:gd name="connsiteX929" fmla="*/ 1222336 w 7467663"/>
              <a:gd name="connsiteY929" fmla="*/ 9480 h 6858000"/>
              <a:gd name="connsiteX930" fmla="*/ 1214634 w 7467663"/>
              <a:gd name="connsiteY930" fmla="*/ 0 h 6858000"/>
              <a:gd name="connsiteX931" fmla="*/ 1289827 w 7467663"/>
              <a:gd name="connsiteY931" fmla="*/ 0 h 6858000"/>
              <a:gd name="connsiteX932" fmla="*/ 1321076 w 7467663"/>
              <a:gd name="connsiteY932" fmla="*/ 59722 h 6858000"/>
              <a:gd name="connsiteX933" fmla="*/ 1512579 w 7467663"/>
              <a:gd name="connsiteY933" fmla="*/ 626441 h 6858000"/>
              <a:gd name="connsiteX934" fmla="*/ 1506076 w 7467663"/>
              <a:gd name="connsiteY934" fmla="*/ 1089289 h 6858000"/>
              <a:gd name="connsiteX935" fmla="*/ 1486346 w 7467663"/>
              <a:gd name="connsiteY935" fmla="*/ 1079919 h 6858000"/>
              <a:gd name="connsiteX936" fmla="*/ 1070511 w 7467663"/>
              <a:gd name="connsiteY936" fmla="*/ 48609 h 6858000"/>
              <a:gd name="connsiteX937" fmla="*/ 1057230 w 7467663"/>
              <a:gd name="connsiteY937" fmla="*/ 0 h 6858000"/>
              <a:gd name="connsiteX938" fmla="*/ 43151 w 7467663"/>
              <a:gd name="connsiteY938" fmla="*/ 0 h 6858000"/>
              <a:gd name="connsiteX939" fmla="*/ 95283 w 7467663"/>
              <a:gd name="connsiteY939" fmla="*/ 0 h 6858000"/>
              <a:gd name="connsiteX940" fmla="*/ 300708 w 7467663"/>
              <a:gd name="connsiteY940" fmla="*/ 154571 h 6858000"/>
              <a:gd name="connsiteX941" fmla="*/ 530414 w 7467663"/>
              <a:gd name="connsiteY941" fmla="*/ 354673 h 6858000"/>
              <a:gd name="connsiteX942" fmla="*/ 333785 w 7467663"/>
              <a:gd name="connsiteY942" fmla="*/ 161564 h 6858000"/>
              <a:gd name="connsiteX943" fmla="*/ 147005 w 7467663"/>
              <a:gd name="connsiteY943" fmla="*/ 0 h 6858000"/>
              <a:gd name="connsiteX944" fmla="*/ 272509 w 7467663"/>
              <a:gd name="connsiteY944" fmla="*/ 0 h 6858000"/>
              <a:gd name="connsiteX945" fmla="*/ 326276 w 7467663"/>
              <a:gd name="connsiteY945" fmla="*/ 45847 h 6858000"/>
              <a:gd name="connsiteX946" fmla="*/ 823759 w 7467663"/>
              <a:gd name="connsiteY946" fmla="*/ 574145 h 6858000"/>
              <a:gd name="connsiteX947" fmla="*/ 811254 w 7467663"/>
              <a:gd name="connsiteY947" fmla="*/ 665546 h 6858000"/>
              <a:gd name="connsiteX948" fmla="*/ 154042 w 7467663"/>
              <a:gd name="connsiteY948" fmla="*/ 261522 h 6858000"/>
              <a:gd name="connsiteX949" fmla="*/ 13550 w 7467663"/>
              <a:gd name="connsiteY949" fmla="*/ 158423 h 6858000"/>
              <a:gd name="connsiteX950" fmla="*/ 0 w 7467663"/>
              <a:gd name="connsiteY950" fmla="*/ 146618 h 6858000"/>
              <a:gd name="connsiteX951" fmla="*/ 0 w 7467663"/>
              <a:gd name="connsiteY951" fmla="*/ 59161 h 6858000"/>
              <a:gd name="connsiteX952" fmla="*/ 45427 w 7467663"/>
              <a:gd name="connsiteY952" fmla="*/ 101078 h 6858000"/>
              <a:gd name="connsiteX953" fmla="*/ 630103 w 7467663"/>
              <a:gd name="connsiteY953" fmla="*/ 485885 h 6858000"/>
              <a:gd name="connsiteX954" fmla="*/ 532040 w 7467663"/>
              <a:gd name="connsiteY954" fmla="*/ 399359 h 6858000"/>
              <a:gd name="connsiteX955" fmla="*/ 517618 w 7467663"/>
              <a:gd name="connsiteY955" fmla="*/ 385726 h 6858000"/>
              <a:gd name="connsiteX956" fmla="*/ 285074 w 7467663"/>
              <a:gd name="connsiteY956" fmla="*/ 182755 h 6858000"/>
              <a:gd name="connsiteX957" fmla="*/ 43151 w 7467663"/>
              <a:gd name="connsiteY957" fmla="*/ 0 h 6858000"/>
              <a:gd name="connsiteX0" fmla="*/ 369702 w 7467663"/>
              <a:gd name="connsiteY0" fmla="*/ 6712169 h 6858000"/>
              <a:gd name="connsiteX1" fmla="*/ 366575 w 7467663"/>
              <a:gd name="connsiteY1" fmla="*/ 6715556 h 6858000"/>
              <a:gd name="connsiteX2" fmla="*/ 371637 w 7467663"/>
              <a:gd name="connsiteY2" fmla="*/ 6713954 h 6858000"/>
              <a:gd name="connsiteX3" fmla="*/ 369702 w 7467663"/>
              <a:gd name="connsiteY3" fmla="*/ 6712169 h 6858000"/>
              <a:gd name="connsiteX4" fmla="*/ 7088673 w 7467663"/>
              <a:gd name="connsiteY4" fmla="*/ 6610396 h 6858000"/>
              <a:gd name="connsiteX5" fmla="*/ 7440138 w 7467663"/>
              <a:gd name="connsiteY5" fmla="*/ 6622648 h 6858000"/>
              <a:gd name="connsiteX6" fmla="*/ 7467600 w 7467663"/>
              <a:gd name="connsiteY6" fmla="*/ 6628217 h 6858000"/>
              <a:gd name="connsiteX7" fmla="*/ 7467600 w 7467663"/>
              <a:gd name="connsiteY7" fmla="*/ 6668575 h 6858000"/>
              <a:gd name="connsiteX8" fmla="*/ 7392322 w 7467663"/>
              <a:gd name="connsiteY8" fmla="*/ 6658238 h 6858000"/>
              <a:gd name="connsiteX9" fmla="*/ 7467600 w 7467663"/>
              <a:gd name="connsiteY9" fmla="*/ 6683873 h 6858000"/>
              <a:gd name="connsiteX10" fmla="*/ 7467600 w 7467663"/>
              <a:gd name="connsiteY10" fmla="*/ 6714215 h 6858000"/>
              <a:gd name="connsiteX11" fmla="*/ 7447383 w 7467663"/>
              <a:gd name="connsiteY11" fmla="*/ 6707202 h 6858000"/>
              <a:gd name="connsiteX12" fmla="*/ 7289862 w 7467663"/>
              <a:gd name="connsiteY12" fmla="*/ 6659827 h 6858000"/>
              <a:gd name="connsiteX13" fmla="*/ 7434024 w 7467663"/>
              <a:gd name="connsiteY13" fmla="*/ 6722130 h 6858000"/>
              <a:gd name="connsiteX14" fmla="*/ 7467600 w 7467663"/>
              <a:gd name="connsiteY14" fmla="*/ 6736157 h 6858000"/>
              <a:gd name="connsiteX15" fmla="*/ 7467600 w 7467663"/>
              <a:gd name="connsiteY15" fmla="*/ 6767913 h 6858000"/>
              <a:gd name="connsiteX16" fmla="*/ 7392158 w 7467663"/>
              <a:gd name="connsiteY16" fmla="*/ 6771365 h 6858000"/>
              <a:gd name="connsiteX17" fmla="*/ 7467600 w 7467663"/>
              <a:gd name="connsiteY17" fmla="*/ 6805948 h 6858000"/>
              <a:gd name="connsiteX18" fmla="*/ 7467600 w 7467663"/>
              <a:gd name="connsiteY18" fmla="*/ 6831490 h 6858000"/>
              <a:gd name="connsiteX19" fmla="*/ 7410696 w 7467663"/>
              <a:gd name="connsiteY19" fmla="*/ 6803861 h 6858000"/>
              <a:gd name="connsiteX20" fmla="*/ 7088673 w 7467663"/>
              <a:gd name="connsiteY20" fmla="*/ 6610396 h 6858000"/>
              <a:gd name="connsiteX21" fmla="*/ 1019354 w 7467663"/>
              <a:gd name="connsiteY21" fmla="*/ 6315006 h 6858000"/>
              <a:gd name="connsiteX22" fmla="*/ 441046 w 7467663"/>
              <a:gd name="connsiteY22" fmla="*/ 6691153 h 6858000"/>
              <a:gd name="connsiteX23" fmla="*/ 1019354 w 7467663"/>
              <a:gd name="connsiteY23" fmla="*/ 6315006 h 6858000"/>
              <a:gd name="connsiteX24" fmla="*/ 991680 w 7467663"/>
              <a:gd name="connsiteY24" fmla="*/ 6298413 h 6858000"/>
              <a:gd name="connsiteX25" fmla="*/ 409060 w 7467663"/>
              <a:gd name="connsiteY25" fmla="*/ 6671470 h 6858000"/>
              <a:gd name="connsiteX26" fmla="*/ 991680 w 7467663"/>
              <a:gd name="connsiteY26" fmla="*/ 6298413 h 6858000"/>
              <a:gd name="connsiteX27" fmla="*/ 103333 w 7467663"/>
              <a:gd name="connsiteY27" fmla="*/ 5699602 h 6858000"/>
              <a:gd name="connsiteX28" fmla="*/ 233938 w 7467663"/>
              <a:gd name="connsiteY28" fmla="*/ 5809416 h 6858000"/>
              <a:gd name="connsiteX29" fmla="*/ 883580 w 7467663"/>
              <a:gd name="connsiteY29" fmla="*/ 6180710 h 6858000"/>
              <a:gd name="connsiteX30" fmla="*/ 487337 w 7467663"/>
              <a:gd name="connsiteY30" fmla="*/ 5950182 h 6858000"/>
              <a:gd name="connsiteX31" fmla="*/ 354051 w 7467663"/>
              <a:gd name="connsiteY31" fmla="*/ 5854912 h 6858000"/>
              <a:gd name="connsiteX32" fmla="*/ 195436 w 7467663"/>
              <a:gd name="connsiteY32" fmla="*/ 5755068 h 6858000"/>
              <a:gd name="connsiteX33" fmla="*/ 103333 w 7467663"/>
              <a:gd name="connsiteY33" fmla="*/ 5699602 h 6858000"/>
              <a:gd name="connsiteX34" fmla="*/ 5539432 w 7467663"/>
              <a:gd name="connsiteY34" fmla="*/ 5642928 h 6858000"/>
              <a:gd name="connsiteX35" fmla="*/ 5555462 w 7467663"/>
              <a:gd name="connsiteY35" fmla="*/ 5694454 h 6858000"/>
              <a:gd name="connsiteX36" fmla="*/ 5828270 w 7467663"/>
              <a:gd name="connsiteY36" fmla="*/ 6320663 h 6858000"/>
              <a:gd name="connsiteX37" fmla="*/ 5947416 w 7467663"/>
              <a:gd name="connsiteY37" fmla="*/ 6574846 h 6858000"/>
              <a:gd name="connsiteX38" fmla="*/ 5539432 w 7467663"/>
              <a:gd name="connsiteY38" fmla="*/ 5642928 h 6858000"/>
              <a:gd name="connsiteX39" fmla="*/ 51253 w 7467663"/>
              <a:gd name="connsiteY39" fmla="*/ 5631825 h 6858000"/>
              <a:gd name="connsiteX40" fmla="*/ 211622 w 7467663"/>
              <a:gd name="connsiteY40" fmla="*/ 5728803 h 6858000"/>
              <a:gd name="connsiteX41" fmla="*/ 371652 w 7467663"/>
              <a:gd name="connsiteY41" fmla="*/ 5829062 h 6858000"/>
              <a:gd name="connsiteX42" fmla="*/ 505903 w 7467663"/>
              <a:gd name="connsiteY42" fmla="*/ 5925221 h 6858000"/>
              <a:gd name="connsiteX43" fmla="*/ 899240 w 7467663"/>
              <a:gd name="connsiteY43" fmla="*/ 6153068 h 6858000"/>
              <a:gd name="connsiteX44" fmla="*/ 988114 w 7467663"/>
              <a:gd name="connsiteY44" fmla="*/ 6174204 h 6858000"/>
              <a:gd name="connsiteX45" fmla="*/ 845971 w 7467663"/>
              <a:gd name="connsiteY45" fmla="*/ 6067177 h 6858000"/>
              <a:gd name="connsiteX46" fmla="*/ 448057 w 7467663"/>
              <a:gd name="connsiteY46" fmla="*/ 5841376 h 6858000"/>
              <a:gd name="connsiteX47" fmla="*/ 51253 w 7467663"/>
              <a:gd name="connsiteY47" fmla="*/ 5631825 h 6858000"/>
              <a:gd name="connsiteX48" fmla="*/ 2606687 w 7467663"/>
              <a:gd name="connsiteY48" fmla="*/ 5630718 h 6858000"/>
              <a:gd name="connsiteX49" fmla="*/ 2645658 w 7467663"/>
              <a:gd name="connsiteY49" fmla="*/ 6640259 h 6858000"/>
              <a:gd name="connsiteX50" fmla="*/ 2606687 w 7467663"/>
              <a:gd name="connsiteY50" fmla="*/ 5630718 h 6858000"/>
              <a:gd name="connsiteX51" fmla="*/ 3642057 w 7467663"/>
              <a:gd name="connsiteY51" fmla="*/ 5573487 h 6858000"/>
              <a:gd name="connsiteX52" fmla="*/ 3632981 w 7467663"/>
              <a:gd name="connsiteY52" fmla="*/ 5579437 h 6858000"/>
              <a:gd name="connsiteX53" fmla="*/ 3382436 w 7467663"/>
              <a:gd name="connsiteY53" fmla="*/ 5952726 h 6858000"/>
              <a:gd name="connsiteX54" fmla="*/ 3191929 w 7467663"/>
              <a:gd name="connsiteY54" fmla="*/ 6662669 h 6858000"/>
              <a:gd name="connsiteX55" fmla="*/ 3369898 w 7467663"/>
              <a:gd name="connsiteY55" fmla="*/ 6081771 h 6858000"/>
              <a:gd name="connsiteX56" fmla="*/ 3642057 w 7467663"/>
              <a:gd name="connsiteY56" fmla="*/ 5573487 h 6858000"/>
              <a:gd name="connsiteX57" fmla="*/ 2650666 w 7467663"/>
              <a:gd name="connsiteY57" fmla="*/ 5530686 h 6858000"/>
              <a:gd name="connsiteX58" fmla="*/ 2650249 w 7467663"/>
              <a:gd name="connsiteY58" fmla="*/ 5532101 h 6858000"/>
              <a:gd name="connsiteX59" fmla="*/ 2663808 w 7467663"/>
              <a:gd name="connsiteY59" fmla="*/ 6535215 h 6858000"/>
              <a:gd name="connsiteX60" fmla="*/ 2665418 w 7467663"/>
              <a:gd name="connsiteY60" fmla="*/ 6132756 h 6858000"/>
              <a:gd name="connsiteX61" fmla="*/ 2650666 w 7467663"/>
              <a:gd name="connsiteY61" fmla="*/ 5530686 h 6858000"/>
              <a:gd name="connsiteX62" fmla="*/ 2680277 w 7467663"/>
              <a:gd name="connsiteY62" fmla="*/ 5479204 h 6858000"/>
              <a:gd name="connsiteX63" fmla="*/ 2678972 w 7467663"/>
              <a:gd name="connsiteY63" fmla="*/ 5481582 h 6858000"/>
              <a:gd name="connsiteX64" fmla="*/ 2696666 w 7467663"/>
              <a:gd name="connsiteY64" fmla="*/ 6133836 h 6858000"/>
              <a:gd name="connsiteX65" fmla="*/ 2695769 w 7467663"/>
              <a:gd name="connsiteY65" fmla="*/ 6390955 h 6858000"/>
              <a:gd name="connsiteX66" fmla="*/ 2739893 w 7467663"/>
              <a:gd name="connsiteY66" fmla="*/ 6108357 h 6858000"/>
              <a:gd name="connsiteX67" fmla="*/ 2680277 w 7467663"/>
              <a:gd name="connsiteY67" fmla="*/ 5479204 h 6858000"/>
              <a:gd name="connsiteX68" fmla="*/ 1132195 w 7467663"/>
              <a:gd name="connsiteY68" fmla="*/ 5467980 h 6858000"/>
              <a:gd name="connsiteX69" fmla="*/ 1679056 w 7467663"/>
              <a:gd name="connsiteY69" fmla="*/ 5516907 h 6858000"/>
              <a:gd name="connsiteX70" fmla="*/ 2128648 w 7467663"/>
              <a:gd name="connsiteY70" fmla="*/ 5474249 h 6858000"/>
              <a:gd name="connsiteX71" fmla="*/ 1825619 w 7467663"/>
              <a:gd name="connsiteY71" fmla="*/ 5478447 h 6858000"/>
              <a:gd name="connsiteX72" fmla="*/ 1737798 w 7467663"/>
              <a:gd name="connsiteY72" fmla="*/ 5483353 h 6858000"/>
              <a:gd name="connsiteX73" fmla="*/ 1132195 w 7467663"/>
              <a:gd name="connsiteY73" fmla="*/ 5467980 h 6858000"/>
              <a:gd name="connsiteX74" fmla="*/ 7454976 w 7467663"/>
              <a:gd name="connsiteY74" fmla="*/ 6318297 h 6858000"/>
              <a:gd name="connsiteX75" fmla="*/ 7467600 w 7467663"/>
              <a:gd name="connsiteY75" fmla="*/ 6163634 h 6858000"/>
              <a:gd name="connsiteX76" fmla="*/ 7467600 w 7467663"/>
              <a:gd name="connsiteY76" fmla="*/ 6334256 h 6858000"/>
              <a:gd name="connsiteX77" fmla="*/ 7454976 w 7467663"/>
              <a:gd name="connsiteY77" fmla="*/ 6318297 h 6858000"/>
              <a:gd name="connsiteX78" fmla="*/ 1456157 w 7467663"/>
              <a:gd name="connsiteY78" fmla="*/ 5371404 h 6858000"/>
              <a:gd name="connsiteX79" fmla="*/ 1244432 w 7467663"/>
              <a:gd name="connsiteY79" fmla="*/ 5385601 h 6858000"/>
              <a:gd name="connsiteX80" fmla="*/ 973990 w 7467663"/>
              <a:gd name="connsiteY80" fmla="*/ 5424940 h 6858000"/>
              <a:gd name="connsiteX81" fmla="*/ 1103809 w 7467663"/>
              <a:gd name="connsiteY81" fmla="*/ 5433720 h 6858000"/>
              <a:gd name="connsiteX82" fmla="*/ 1123454 w 7467663"/>
              <a:gd name="connsiteY82" fmla="*/ 5435727 h 6858000"/>
              <a:gd name="connsiteX83" fmla="*/ 1737017 w 7467663"/>
              <a:gd name="connsiteY83" fmla="*/ 5452183 h 6858000"/>
              <a:gd name="connsiteX84" fmla="*/ 1824397 w 7467663"/>
              <a:gd name="connsiteY84" fmla="*/ 5447757 h 6858000"/>
              <a:gd name="connsiteX85" fmla="*/ 2070059 w 7467663"/>
              <a:gd name="connsiteY85" fmla="*/ 5441660 h 6858000"/>
              <a:gd name="connsiteX86" fmla="*/ 1456157 w 7467663"/>
              <a:gd name="connsiteY86" fmla="*/ 5371404 h 6858000"/>
              <a:gd name="connsiteX87" fmla="*/ 4988186 w 7467663"/>
              <a:gd name="connsiteY87" fmla="*/ 5216467 h 6858000"/>
              <a:gd name="connsiteX88" fmla="*/ 4777334 w 7467663"/>
              <a:gd name="connsiteY88" fmla="*/ 5406072 h 6858000"/>
              <a:gd name="connsiteX89" fmla="*/ 4718341 w 7467663"/>
              <a:gd name="connsiteY89" fmla="*/ 5468043 h 6858000"/>
              <a:gd name="connsiteX90" fmla="*/ 4604655 w 7467663"/>
              <a:gd name="connsiteY90" fmla="*/ 5583434 h 6858000"/>
              <a:gd name="connsiteX91" fmla="*/ 4565074 w 7467663"/>
              <a:gd name="connsiteY91" fmla="*/ 5618550 h 6858000"/>
              <a:gd name="connsiteX92" fmla="*/ 4988186 w 7467663"/>
              <a:gd name="connsiteY92" fmla="*/ 5216467 h 6858000"/>
              <a:gd name="connsiteX93" fmla="*/ 4978032 w 7467663"/>
              <a:gd name="connsiteY93" fmla="*/ 5183809 h 6858000"/>
              <a:gd name="connsiteX94" fmla="*/ 4463413 w 7467663"/>
              <a:gd name="connsiteY94" fmla="*/ 5615162 h 6858000"/>
              <a:gd name="connsiteX95" fmla="*/ 4358134 w 7467663"/>
              <a:gd name="connsiteY95" fmla="*/ 5742791 h 6858000"/>
              <a:gd name="connsiteX96" fmla="*/ 4376219 w 7467663"/>
              <a:gd name="connsiteY96" fmla="*/ 5729027 h 6858000"/>
              <a:gd name="connsiteX97" fmla="*/ 4582340 w 7467663"/>
              <a:gd name="connsiteY97" fmla="*/ 5561037 h 6858000"/>
              <a:gd name="connsiteX98" fmla="*/ 4694684 w 7467663"/>
              <a:gd name="connsiteY98" fmla="*/ 5447098 h 6858000"/>
              <a:gd name="connsiteX99" fmla="*/ 4754123 w 7467663"/>
              <a:gd name="connsiteY99" fmla="*/ 5384643 h 6858000"/>
              <a:gd name="connsiteX100" fmla="*/ 4978032 w 7467663"/>
              <a:gd name="connsiteY100" fmla="*/ 5183809 h 6858000"/>
              <a:gd name="connsiteX101" fmla="*/ 1903353 w 7467663"/>
              <a:gd name="connsiteY101" fmla="*/ 5044827 h 6858000"/>
              <a:gd name="connsiteX102" fmla="*/ 1936931 w 7467663"/>
              <a:gd name="connsiteY102" fmla="*/ 5093954 h 6858000"/>
              <a:gd name="connsiteX103" fmla="*/ 2195868 w 7467663"/>
              <a:gd name="connsiteY103" fmla="*/ 5396574 h 6858000"/>
              <a:gd name="connsiteX104" fmla="*/ 2088852 w 7467663"/>
              <a:gd name="connsiteY104" fmla="*/ 5166123 h 6858000"/>
              <a:gd name="connsiteX105" fmla="*/ 1958241 w 7467663"/>
              <a:gd name="connsiteY105" fmla="*/ 5067955 h 6858000"/>
              <a:gd name="connsiteX106" fmla="*/ 1903353 w 7467663"/>
              <a:gd name="connsiteY106" fmla="*/ 5044827 h 6858000"/>
              <a:gd name="connsiteX107" fmla="*/ 1979378 w 7467663"/>
              <a:gd name="connsiteY107" fmla="*/ 4769504 h 6858000"/>
              <a:gd name="connsiteX108" fmla="*/ 2882120 w 7467663"/>
              <a:gd name="connsiteY108" fmla="*/ 5064547 h 6858000"/>
              <a:gd name="connsiteX109" fmla="*/ 2793103 w 7467663"/>
              <a:gd name="connsiteY109" fmla="*/ 5039699 h 6858000"/>
              <a:gd name="connsiteX110" fmla="*/ 2770041 w 7467663"/>
              <a:gd name="connsiteY110" fmla="*/ 5033634 h 6858000"/>
              <a:gd name="connsiteX111" fmla="*/ 1979378 w 7467663"/>
              <a:gd name="connsiteY111" fmla="*/ 4769504 h 6858000"/>
              <a:gd name="connsiteX112" fmla="*/ 1927410 w 7467663"/>
              <a:gd name="connsiteY112" fmla="*/ 4716164 h 6858000"/>
              <a:gd name="connsiteX113" fmla="*/ 1959587 w 7467663"/>
              <a:gd name="connsiteY113" fmla="*/ 4728849 h 6858000"/>
              <a:gd name="connsiteX114" fmla="*/ 2777707 w 7467663"/>
              <a:gd name="connsiteY114" fmla="*/ 5003991 h 6858000"/>
              <a:gd name="connsiteX115" fmla="*/ 2800768 w 7467663"/>
              <a:gd name="connsiteY115" fmla="*/ 5010056 h 6858000"/>
              <a:gd name="connsiteX116" fmla="*/ 2879408 w 7467663"/>
              <a:gd name="connsiteY116" fmla="*/ 5031590 h 6858000"/>
              <a:gd name="connsiteX117" fmla="*/ 2862295 w 7467663"/>
              <a:gd name="connsiteY117" fmla="*/ 5022958 h 6858000"/>
              <a:gd name="connsiteX118" fmla="*/ 2813343 w 7467663"/>
              <a:gd name="connsiteY118" fmla="*/ 4998369 h 6858000"/>
              <a:gd name="connsiteX119" fmla="*/ 2646245 w 7467663"/>
              <a:gd name="connsiteY119" fmla="*/ 4930999 h 6858000"/>
              <a:gd name="connsiteX120" fmla="*/ 1999243 w 7467663"/>
              <a:gd name="connsiteY120" fmla="*/ 4730524 h 6858000"/>
              <a:gd name="connsiteX121" fmla="*/ 1979527 w 7467663"/>
              <a:gd name="connsiteY121" fmla="*/ 4726651 h 6858000"/>
              <a:gd name="connsiteX122" fmla="*/ 1927410 w 7467663"/>
              <a:gd name="connsiteY122" fmla="*/ 4716164 h 6858000"/>
              <a:gd name="connsiteX123" fmla="*/ 1997014 w 7467663"/>
              <a:gd name="connsiteY123" fmla="*/ 4698007 h 6858000"/>
              <a:gd name="connsiteX124" fmla="*/ 2005458 w 7467663"/>
              <a:gd name="connsiteY124" fmla="*/ 4699540 h 6858000"/>
              <a:gd name="connsiteX125" fmla="*/ 2657186 w 7467663"/>
              <a:gd name="connsiteY125" fmla="*/ 4901687 h 6858000"/>
              <a:gd name="connsiteX126" fmla="*/ 2826662 w 7467663"/>
              <a:gd name="connsiteY126" fmla="*/ 4970362 h 6858000"/>
              <a:gd name="connsiteX127" fmla="*/ 2876100 w 7467663"/>
              <a:gd name="connsiteY127" fmla="*/ 4995397 h 6858000"/>
              <a:gd name="connsiteX128" fmla="*/ 3042600 w 7467663"/>
              <a:gd name="connsiteY128" fmla="*/ 5059532 h 6858000"/>
              <a:gd name="connsiteX129" fmla="*/ 1997014 w 7467663"/>
              <a:gd name="connsiteY129" fmla="*/ 4698007 h 6858000"/>
              <a:gd name="connsiteX130" fmla="*/ 2305292 w 7467663"/>
              <a:gd name="connsiteY130" fmla="*/ 4219492 h 6858000"/>
              <a:gd name="connsiteX131" fmla="*/ 3360922 w 7467663"/>
              <a:gd name="connsiteY131" fmla="*/ 4529373 h 6858000"/>
              <a:gd name="connsiteX132" fmla="*/ 3492420 w 7467663"/>
              <a:gd name="connsiteY132" fmla="*/ 4510145 h 6858000"/>
              <a:gd name="connsiteX133" fmla="*/ 3364086 w 7467663"/>
              <a:gd name="connsiteY133" fmla="*/ 4480340 h 6858000"/>
              <a:gd name="connsiteX134" fmla="*/ 3225818 w 7467663"/>
              <a:gd name="connsiteY134" fmla="*/ 4411822 h 6858000"/>
              <a:gd name="connsiteX135" fmla="*/ 3129696 w 7467663"/>
              <a:gd name="connsiteY135" fmla="*/ 4360704 h 6858000"/>
              <a:gd name="connsiteX136" fmla="*/ 2814545 w 7467663"/>
              <a:gd name="connsiteY136" fmla="*/ 4282955 h 6858000"/>
              <a:gd name="connsiteX137" fmla="*/ 2305292 w 7467663"/>
              <a:gd name="connsiteY137" fmla="*/ 4219492 h 6858000"/>
              <a:gd name="connsiteX138" fmla="*/ 2626982 w 7467663"/>
              <a:gd name="connsiteY138" fmla="*/ 4206450 h 6858000"/>
              <a:gd name="connsiteX139" fmla="*/ 2490617 w 7467663"/>
              <a:gd name="connsiteY139" fmla="*/ 4206951 h 6858000"/>
              <a:gd name="connsiteX140" fmla="*/ 2819869 w 7467663"/>
              <a:gd name="connsiteY140" fmla="*/ 4252936 h 6858000"/>
              <a:gd name="connsiteX141" fmla="*/ 3143018 w 7467663"/>
              <a:gd name="connsiteY141" fmla="*/ 4332698 h 6858000"/>
              <a:gd name="connsiteX142" fmla="*/ 3241520 w 7467663"/>
              <a:gd name="connsiteY142" fmla="*/ 4385112 h 6858000"/>
              <a:gd name="connsiteX143" fmla="*/ 3374575 w 7467663"/>
              <a:gd name="connsiteY143" fmla="*/ 4451517 h 6858000"/>
              <a:gd name="connsiteX144" fmla="*/ 3505221 w 7467663"/>
              <a:gd name="connsiteY144" fmla="*/ 4480757 h 6858000"/>
              <a:gd name="connsiteX145" fmla="*/ 2626982 w 7467663"/>
              <a:gd name="connsiteY145" fmla="*/ 4206450 h 6858000"/>
              <a:gd name="connsiteX146" fmla="*/ 1310106 w 7467663"/>
              <a:gd name="connsiteY146" fmla="*/ 3943217 h 6858000"/>
              <a:gd name="connsiteX147" fmla="*/ 854994 w 7467663"/>
              <a:gd name="connsiteY147" fmla="*/ 4399136 h 6858000"/>
              <a:gd name="connsiteX148" fmla="*/ 742462 w 7467663"/>
              <a:gd name="connsiteY148" fmla="*/ 4594648 h 6858000"/>
              <a:gd name="connsiteX149" fmla="*/ 820602 w 7467663"/>
              <a:gd name="connsiteY149" fmla="*/ 4485915 h 6858000"/>
              <a:gd name="connsiteX150" fmla="*/ 878295 w 7467663"/>
              <a:gd name="connsiteY150" fmla="*/ 4403594 h 6858000"/>
              <a:gd name="connsiteX151" fmla="*/ 1240607 w 7467663"/>
              <a:gd name="connsiteY151" fmla="*/ 4010401 h 6858000"/>
              <a:gd name="connsiteX152" fmla="*/ 1310106 w 7467663"/>
              <a:gd name="connsiteY152" fmla="*/ 3943217 h 6858000"/>
              <a:gd name="connsiteX153" fmla="*/ 1423113 w 7467663"/>
              <a:gd name="connsiteY153" fmla="*/ 3874565 h 6858000"/>
              <a:gd name="connsiteX154" fmla="*/ 1260565 w 7467663"/>
              <a:gd name="connsiteY154" fmla="*/ 4031982 h 6858000"/>
              <a:gd name="connsiteX155" fmla="*/ 901900 w 7467663"/>
              <a:gd name="connsiteY155" fmla="*/ 4421236 h 6858000"/>
              <a:gd name="connsiteX156" fmla="*/ 845044 w 7467663"/>
              <a:gd name="connsiteY156" fmla="*/ 4502436 h 6858000"/>
              <a:gd name="connsiteX157" fmla="*/ 685926 w 7467663"/>
              <a:gd name="connsiteY157" fmla="*/ 4703069 h 6858000"/>
              <a:gd name="connsiteX158" fmla="*/ 684248 w 7467663"/>
              <a:gd name="connsiteY158" fmla="*/ 4706721 h 6858000"/>
              <a:gd name="connsiteX159" fmla="*/ 1423113 w 7467663"/>
              <a:gd name="connsiteY159" fmla="*/ 3874565 h 6858000"/>
              <a:gd name="connsiteX160" fmla="*/ 3316479 w 7467663"/>
              <a:gd name="connsiteY160" fmla="*/ 3872136 h 6858000"/>
              <a:gd name="connsiteX161" fmla="*/ 3546806 w 7467663"/>
              <a:gd name="connsiteY161" fmla="*/ 4356139 h 6858000"/>
              <a:gd name="connsiteX162" fmla="*/ 3364433 w 7467663"/>
              <a:gd name="connsiteY162" fmla="*/ 3953121 h 6858000"/>
              <a:gd name="connsiteX163" fmla="*/ 3316479 w 7467663"/>
              <a:gd name="connsiteY163" fmla="*/ 3872136 h 6858000"/>
              <a:gd name="connsiteX164" fmla="*/ 3291335 w 7467663"/>
              <a:gd name="connsiteY164" fmla="*/ 3767420 h 6858000"/>
              <a:gd name="connsiteX165" fmla="*/ 3390805 w 7467663"/>
              <a:gd name="connsiteY165" fmla="*/ 3937163 h 6858000"/>
              <a:gd name="connsiteX166" fmla="*/ 3579062 w 7467663"/>
              <a:gd name="connsiteY166" fmla="*/ 4359040 h 6858000"/>
              <a:gd name="connsiteX167" fmla="*/ 3467355 w 7467663"/>
              <a:gd name="connsiteY167" fmla="*/ 3988130 h 6858000"/>
              <a:gd name="connsiteX168" fmla="*/ 3310753 w 7467663"/>
              <a:gd name="connsiteY168" fmla="*/ 3787140 h 6858000"/>
              <a:gd name="connsiteX169" fmla="*/ 3291335 w 7467663"/>
              <a:gd name="connsiteY169" fmla="*/ 3767420 h 6858000"/>
              <a:gd name="connsiteX170" fmla="*/ 1635889 w 7467663"/>
              <a:gd name="connsiteY170" fmla="*/ 3709494 h 6858000"/>
              <a:gd name="connsiteX171" fmla="*/ 1634800 w 7467663"/>
              <a:gd name="connsiteY171" fmla="*/ 3731111 h 6858000"/>
              <a:gd name="connsiteX172" fmla="*/ 1635889 w 7467663"/>
              <a:gd name="connsiteY172" fmla="*/ 3709494 h 6858000"/>
              <a:gd name="connsiteX173" fmla="*/ 1510397 w 7467663"/>
              <a:gd name="connsiteY173" fmla="*/ 3684705 h 6858000"/>
              <a:gd name="connsiteX174" fmla="*/ 1146550 w 7467663"/>
              <a:gd name="connsiteY174" fmla="*/ 3802012 h 6858000"/>
              <a:gd name="connsiteX175" fmla="*/ 698834 w 7467663"/>
              <a:gd name="connsiteY175" fmla="*/ 3952272 h 6858000"/>
              <a:gd name="connsiteX176" fmla="*/ 34256 w 7467663"/>
              <a:gd name="connsiteY176" fmla="*/ 4347603 h 6858000"/>
              <a:gd name="connsiteX177" fmla="*/ 527241 w 7467663"/>
              <a:gd name="connsiteY177" fmla="*/ 4065078 h 6858000"/>
              <a:gd name="connsiteX178" fmla="*/ 1510397 w 7467663"/>
              <a:gd name="connsiteY178" fmla="*/ 3684705 h 6858000"/>
              <a:gd name="connsiteX179" fmla="*/ 1313114 w 7467663"/>
              <a:gd name="connsiteY179" fmla="*/ 3655216 h 6858000"/>
              <a:gd name="connsiteX180" fmla="*/ 1109304 w 7467663"/>
              <a:gd name="connsiteY180" fmla="*/ 3669030 h 6858000"/>
              <a:gd name="connsiteX181" fmla="*/ 8129 w 7467663"/>
              <a:gd name="connsiteY181" fmla="*/ 4330519 h 6858000"/>
              <a:gd name="connsiteX182" fmla="*/ 687572 w 7467663"/>
              <a:gd name="connsiteY182" fmla="*/ 3925629 h 6858000"/>
              <a:gd name="connsiteX183" fmla="*/ 1138365 w 7467663"/>
              <a:gd name="connsiteY183" fmla="*/ 3774515 h 6858000"/>
              <a:gd name="connsiteX184" fmla="*/ 1505579 w 7467663"/>
              <a:gd name="connsiteY184" fmla="*/ 3655526 h 6858000"/>
              <a:gd name="connsiteX185" fmla="*/ 1313114 w 7467663"/>
              <a:gd name="connsiteY185" fmla="*/ 3655216 h 6858000"/>
              <a:gd name="connsiteX186" fmla="*/ 3655073 w 7467663"/>
              <a:gd name="connsiteY186" fmla="*/ 3650884 h 6858000"/>
              <a:gd name="connsiteX187" fmla="*/ 3989938 w 7467663"/>
              <a:gd name="connsiteY187" fmla="*/ 3991685 h 6858000"/>
              <a:gd name="connsiteX188" fmla="*/ 4393907 w 7467663"/>
              <a:gd name="connsiteY188" fmla="*/ 4261258 h 6858000"/>
              <a:gd name="connsiteX189" fmla="*/ 4648051 w 7467663"/>
              <a:gd name="connsiteY189" fmla="*/ 4374051 h 6858000"/>
              <a:gd name="connsiteX190" fmla="*/ 4383389 w 7467663"/>
              <a:gd name="connsiteY190" fmla="*/ 4184369 h 6858000"/>
              <a:gd name="connsiteX191" fmla="*/ 4165508 w 7467663"/>
              <a:gd name="connsiteY191" fmla="*/ 4035196 h 6858000"/>
              <a:gd name="connsiteX192" fmla="*/ 4068162 w 7467663"/>
              <a:gd name="connsiteY192" fmla="*/ 3953394 h 6858000"/>
              <a:gd name="connsiteX193" fmla="*/ 3981416 w 7467663"/>
              <a:gd name="connsiteY193" fmla="*/ 3880482 h 6858000"/>
              <a:gd name="connsiteX194" fmla="*/ 3800147 w 7467663"/>
              <a:gd name="connsiteY194" fmla="*/ 3749872 h 6858000"/>
              <a:gd name="connsiteX195" fmla="*/ 3655073 w 7467663"/>
              <a:gd name="connsiteY195" fmla="*/ 3650884 h 6858000"/>
              <a:gd name="connsiteX196" fmla="*/ 3670252 w 7467663"/>
              <a:gd name="connsiteY196" fmla="*/ 3622798 h 6858000"/>
              <a:gd name="connsiteX197" fmla="*/ 3817258 w 7467663"/>
              <a:gd name="connsiteY197" fmla="*/ 3723577 h 6858000"/>
              <a:gd name="connsiteX198" fmla="*/ 4000461 w 7467663"/>
              <a:gd name="connsiteY198" fmla="*/ 3855966 h 6858000"/>
              <a:gd name="connsiteX199" fmla="*/ 4088180 w 7467663"/>
              <a:gd name="connsiteY199" fmla="*/ 3929774 h 6858000"/>
              <a:gd name="connsiteX200" fmla="*/ 4184555 w 7467663"/>
              <a:gd name="connsiteY200" fmla="*/ 4010683 h 6858000"/>
              <a:gd name="connsiteX201" fmla="*/ 4399563 w 7467663"/>
              <a:gd name="connsiteY201" fmla="*/ 4158106 h 6858000"/>
              <a:gd name="connsiteX202" fmla="*/ 4684469 w 7467663"/>
              <a:gd name="connsiteY202" fmla="*/ 4364680 h 6858000"/>
              <a:gd name="connsiteX203" fmla="*/ 4690271 w 7467663"/>
              <a:gd name="connsiteY203" fmla="*/ 4370034 h 6858000"/>
              <a:gd name="connsiteX204" fmla="*/ 4136093 w 7467663"/>
              <a:gd name="connsiteY204" fmla="*/ 3858466 h 6858000"/>
              <a:gd name="connsiteX205" fmla="*/ 3670252 w 7467663"/>
              <a:gd name="connsiteY205" fmla="*/ 3622798 h 6858000"/>
              <a:gd name="connsiteX206" fmla="*/ 4440129 w 7467663"/>
              <a:gd name="connsiteY206" fmla="*/ 3448571 h 6858000"/>
              <a:gd name="connsiteX207" fmla="*/ 4856525 w 7467663"/>
              <a:gd name="connsiteY207" fmla="*/ 3915351 h 6858000"/>
              <a:gd name="connsiteX208" fmla="*/ 5059055 w 7467663"/>
              <a:gd name="connsiteY208" fmla="*/ 4108918 h 6858000"/>
              <a:gd name="connsiteX209" fmla="*/ 5290070 w 7467663"/>
              <a:gd name="connsiteY209" fmla="*/ 4263619 h 6858000"/>
              <a:gd name="connsiteX210" fmla="*/ 4834991 w 7467663"/>
              <a:gd name="connsiteY210" fmla="*/ 3830985 h 6858000"/>
              <a:gd name="connsiteX211" fmla="*/ 4440129 w 7467663"/>
              <a:gd name="connsiteY211" fmla="*/ 3448571 h 6858000"/>
              <a:gd name="connsiteX212" fmla="*/ 4441737 w 7467663"/>
              <a:gd name="connsiteY212" fmla="*/ 3399734 h 6858000"/>
              <a:gd name="connsiteX213" fmla="*/ 4431236 w 7467663"/>
              <a:gd name="connsiteY213" fmla="*/ 3400954 h 6858000"/>
              <a:gd name="connsiteX214" fmla="*/ 4557150 w 7467663"/>
              <a:gd name="connsiteY214" fmla="*/ 3510023 h 6858000"/>
              <a:gd name="connsiteX215" fmla="*/ 4856936 w 7467663"/>
              <a:gd name="connsiteY215" fmla="*/ 3809146 h 6858000"/>
              <a:gd name="connsiteX216" fmla="*/ 5111996 w 7467663"/>
              <a:gd name="connsiteY216" fmla="*/ 4065759 h 6858000"/>
              <a:gd name="connsiteX217" fmla="*/ 5388878 w 7467663"/>
              <a:gd name="connsiteY217" fmla="*/ 4300185 h 6858000"/>
              <a:gd name="connsiteX218" fmla="*/ 5425556 w 7467663"/>
              <a:gd name="connsiteY218" fmla="*/ 4308967 h 6858000"/>
              <a:gd name="connsiteX219" fmla="*/ 4943646 w 7467663"/>
              <a:gd name="connsiteY219" fmla="*/ 3822916 h 6858000"/>
              <a:gd name="connsiteX220" fmla="*/ 4594837 w 7467663"/>
              <a:gd name="connsiteY220" fmla="*/ 3532274 h 6858000"/>
              <a:gd name="connsiteX221" fmla="*/ 4441737 w 7467663"/>
              <a:gd name="connsiteY221" fmla="*/ 3399734 h 6858000"/>
              <a:gd name="connsiteX222" fmla="*/ 5425834 w 7467663"/>
              <a:gd name="connsiteY222" fmla="*/ 3162785 h 6858000"/>
              <a:gd name="connsiteX223" fmla="*/ 5401644 w 7467663"/>
              <a:gd name="connsiteY223" fmla="*/ 3617847 h 6858000"/>
              <a:gd name="connsiteX224" fmla="*/ 5467256 w 7467663"/>
              <a:gd name="connsiteY224" fmla="*/ 4175494 h 6858000"/>
              <a:gd name="connsiteX225" fmla="*/ 5448069 w 7467663"/>
              <a:gd name="connsiteY225" fmla="*/ 3567554 h 6858000"/>
              <a:gd name="connsiteX226" fmla="*/ 5425834 w 7467663"/>
              <a:gd name="connsiteY226" fmla="*/ 3162785 h 6858000"/>
              <a:gd name="connsiteX227" fmla="*/ 1318687 w 7467663"/>
              <a:gd name="connsiteY227" fmla="*/ 3113840 h 6858000"/>
              <a:gd name="connsiteX228" fmla="*/ 1066793 w 7467663"/>
              <a:gd name="connsiteY228" fmla="*/ 3212171 h 6858000"/>
              <a:gd name="connsiteX229" fmla="*/ 993319 w 7467663"/>
              <a:gd name="connsiteY229" fmla="*/ 3247648 h 6858000"/>
              <a:gd name="connsiteX230" fmla="*/ 853081 w 7467663"/>
              <a:gd name="connsiteY230" fmla="*/ 3312410 h 6858000"/>
              <a:gd name="connsiteX231" fmla="*/ 805957 w 7467663"/>
              <a:gd name="connsiteY231" fmla="*/ 3330443 h 6858000"/>
              <a:gd name="connsiteX232" fmla="*/ 1318687 w 7467663"/>
              <a:gd name="connsiteY232" fmla="*/ 3113840 h 6858000"/>
              <a:gd name="connsiteX233" fmla="*/ 5453702 w 7467663"/>
              <a:gd name="connsiteY233" fmla="*/ 3090882 h 6858000"/>
              <a:gd name="connsiteX234" fmla="*/ 5480135 w 7467663"/>
              <a:gd name="connsiteY234" fmla="*/ 3565802 h 6858000"/>
              <a:gd name="connsiteX235" fmla="*/ 5499023 w 7467663"/>
              <a:gd name="connsiteY235" fmla="*/ 4166310 h 6858000"/>
              <a:gd name="connsiteX236" fmla="*/ 5547022 w 7467663"/>
              <a:gd name="connsiteY236" fmla="*/ 3607838 h 6858000"/>
              <a:gd name="connsiteX237" fmla="*/ 5515964 w 7467663"/>
              <a:gd name="connsiteY237" fmla="*/ 3378541 h 6858000"/>
              <a:gd name="connsiteX238" fmla="*/ 5453702 w 7467663"/>
              <a:gd name="connsiteY238" fmla="*/ 3090882 h 6858000"/>
              <a:gd name="connsiteX239" fmla="*/ 1238695 w 7467663"/>
              <a:gd name="connsiteY239" fmla="*/ 3076820 h 6858000"/>
              <a:gd name="connsiteX240" fmla="*/ 716371 w 7467663"/>
              <a:gd name="connsiteY240" fmla="*/ 3293249 h 6858000"/>
              <a:gd name="connsiteX241" fmla="*/ 579522 w 7467663"/>
              <a:gd name="connsiteY241" fmla="*/ 3371759 h 6858000"/>
              <a:gd name="connsiteX242" fmla="*/ 600288 w 7467663"/>
              <a:gd name="connsiteY242" fmla="*/ 3365555 h 6858000"/>
              <a:gd name="connsiteX243" fmla="*/ 840692 w 7467663"/>
              <a:gd name="connsiteY243" fmla="*/ 3284921 h 6858000"/>
              <a:gd name="connsiteX244" fmla="*/ 979248 w 7467663"/>
              <a:gd name="connsiteY244" fmla="*/ 3221003 h 6858000"/>
              <a:gd name="connsiteX245" fmla="*/ 1053282 w 7467663"/>
              <a:gd name="connsiteY245" fmla="*/ 3185247 h 6858000"/>
              <a:gd name="connsiteX246" fmla="*/ 1320603 w 7467663"/>
              <a:gd name="connsiteY246" fmla="*/ 3081281 h 6858000"/>
              <a:gd name="connsiteX247" fmla="*/ 1238695 w 7467663"/>
              <a:gd name="connsiteY247" fmla="*/ 3076820 h 6858000"/>
              <a:gd name="connsiteX248" fmla="*/ 5425627 w 7467663"/>
              <a:gd name="connsiteY248" fmla="*/ 2954192 h 6858000"/>
              <a:gd name="connsiteX249" fmla="*/ 5470770 w 7467663"/>
              <a:gd name="connsiteY249" fmla="*/ 3005435 h 6858000"/>
              <a:gd name="connsiteX250" fmla="*/ 5519779 w 7467663"/>
              <a:gd name="connsiteY250" fmla="*/ 4359223 h 6858000"/>
              <a:gd name="connsiteX251" fmla="*/ 5520293 w 7467663"/>
              <a:gd name="connsiteY251" fmla="*/ 4360602 h 6858000"/>
              <a:gd name="connsiteX252" fmla="*/ 5767221 w 7467663"/>
              <a:gd name="connsiteY252" fmla="*/ 4665564 h 6858000"/>
              <a:gd name="connsiteX253" fmla="*/ 6937169 w 7467663"/>
              <a:gd name="connsiteY253" fmla="*/ 4815941 h 6858000"/>
              <a:gd name="connsiteX254" fmla="*/ 6953922 w 7467663"/>
              <a:gd name="connsiteY254" fmla="*/ 4890068 h 6858000"/>
              <a:gd name="connsiteX255" fmla="*/ 6071359 w 7467663"/>
              <a:gd name="connsiteY255" fmla="*/ 4770770 h 6858000"/>
              <a:gd name="connsiteX256" fmla="*/ 6038839 w 7467663"/>
              <a:gd name="connsiteY256" fmla="*/ 4764474 h 6858000"/>
              <a:gd name="connsiteX257" fmla="*/ 6038706 w 7467663"/>
              <a:gd name="connsiteY257" fmla="*/ 4763847 h 6858000"/>
              <a:gd name="connsiteX258" fmla="*/ 6037784 w 7467663"/>
              <a:gd name="connsiteY258" fmla="*/ 4764270 h 6858000"/>
              <a:gd name="connsiteX259" fmla="*/ 6038839 w 7467663"/>
              <a:gd name="connsiteY259" fmla="*/ 4764474 h 6858000"/>
              <a:gd name="connsiteX260" fmla="*/ 6040338 w 7467663"/>
              <a:gd name="connsiteY260" fmla="*/ 4771418 h 6858000"/>
              <a:gd name="connsiteX261" fmla="*/ 6024488 w 7467663"/>
              <a:gd name="connsiteY261" fmla="*/ 4809903 h 6858000"/>
              <a:gd name="connsiteX262" fmla="*/ 5599771 w 7467663"/>
              <a:gd name="connsiteY262" fmla="*/ 5509652 h 6858000"/>
              <a:gd name="connsiteX263" fmla="*/ 5548843 w 7467663"/>
              <a:gd name="connsiteY263" fmla="*/ 5563845 h 6858000"/>
              <a:gd name="connsiteX264" fmla="*/ 5940952 w 7467663"/>
              <a:gd name="connsiteY264" fmla="*/ 6250028 h 6858000"/>
              <a:gd name="connsiteX265" fmla="*/ 6043441 w 7467663"/>
              <a:gd name="connsiteY265" fmla="*/ 6665847 h 6858000"/>
              <a:gd name="connsiteX266" fmla="*/ 6093432 w 7467663"/>
              <a:gd name="connsiteY266" fmla="*/ 6858000 h 6858000"/>
              <a:gd name="connsiteX267" fmla="*/ 6034344 w 7467663"/>
              <a:gd name="connsiteY267" fmla="*/ 6858000 h 6858000"/>
              <a:gd name="connsiteX268" fmla="*/ 6026679 w 7467663"/>
              <a:gd name="connsiteY268" fmla="*/ 6836959 h 6858000"/>
              <a:gd name="connsiteX269" fmla="*/ 5800441 w 7467663"/>
              <a:gd name="connsiteY269" fmla="*/ 6335286 h 6858000"/>
              <a:gd name="connsiteX270" fmla="*/ 5526562 w 7467663"/>
              <a:gd name="connsiteY270" fmla="*/ 5705388 h 6858000"/>
              <a:gd name="connsiteX271" fmla="*/ 5519640 w 7467663"/>
              <a:gd name="connsiteY271" fmla="*/ 5683774 h 6858000"/>
              <a:gd name="connsiteX272" fmla="*/ 5844559 w 7467663"/>
              <a:gd name="connsiteY272" fmla="*/ 6553349 h 6858000"/>
              <a:gd name="connsiteX273" fmla="*/ 5975994 w 7467663"/>
              <a:gd name="connsiteY273" fmla="*/ 6858000 h 6858000"/>
              <a:gd name="connsiteX274" fmla="*/ 5898547 w 7467663"/>
              <a:gd name="connsiteY274" fmla="*/ 6858000 h 6858000"/>
              <a:gd name="connsiteX275" fmla="*/ 5682041 w 7467663"/>
              <a:gd name="connsiteY275" fmla="*/ 6355860 h 6858000"/>
              <a:gd name="connsiteX276" fmla="*/ 5461758 w 7467663"/>
              <a:gd name="connsiteY276" fmla="*/ 5820220 h 6858000"/>
              <a:gd name="connsiteX277" fmla="*/ 5237282 w 7467663"/>
              <a:gd name="connsiteY277" fmla="*/ 6579086 h 6858000"/>
              <a:gd name="connsiteX278" fmla="*/ 5115009 w 7467663"/>
              <a:gd name="connsiteY278" fmla="*/ 6858000 h 6858000"/>
              <a:gd name="connsiteX279" fmla="*/ 5028074 w 7467663"/>
              <a:gd name="connsiteY279" fmla="*/ 6858000 h 6858000"/>
              <a:gd name="connsiteX280" fmla="*/ 5079508 w 7467663"/>
              <a:gd name="connsiteY280" fmla="*/ 6749074 h 6858000"/>
              <a:gd name="connsiteX281" fmla="*/ 5371846 w 7467663"/>
              <a:gd name="connsiteY281" fmla="*/ 5924413 h 6858000"/>
              <a:gd name="connsiteX282" fmla="*/ 5270512 w 7467663"/>
              <a:gd name="connsiteY282" fmla="*/ 6138975 h 6858000"/>
              <a:gd name="connsiteX283" fmla="*/ 5062409 w 7467663"/>
              <a:gd name="connsiteY283" fmla="*/ 6653544 h 6858000"/>
              <a:gd name="connsiteX284" fmla="*/ 5036628 w 7467663"/>
              <a:gd name="connsiteY284" fmla="*/ 6754247 h 6858000"/>
              <a:gd name="connsiteX285" fmla="*/ 5009112 w 7467663"/>
              <a:gd name="connsiteY285" fmla="*/ 6858000 h 6858000"/>
              <a:gd name="connsiteX286" fmla="*/ 4976679 w 7467663"/>
              <a:gd name="connsiteY286" fmla="*/ 6858000 h 6858000"/>
              <a:gd name="connsiteX287" fmla="*/ 5006537 w 7467663"/>
              <a:gd name="connsiteY287" fmla="*/ 6747068 h 6858000"/>
              <a:gd name="connsiteX288" fmla="*/ 5032723 w 7467663"/>
              <a:gd name="connsiteY288" fmla="*/ 6644957 h 6858000"/>
              <a:gd name="connsiteX289" fmla="*/ 5242949 w 7467663"/>
              <a:gd name="connsiteY289" fmla="*/ 6125175 h 6858000"/>
              <a:gd name="connsiteX290" fmla="*/ 5286321 w 7467663"/>
              <a:gd name="connsiteY290" fmla="*/ 6033555 h 6858000"/>
              <a:gd name="connsiteX291" fmla="*/ 5008210 w 7467663"/>
              <a:gd name="connsiteY291" fmla="*/ 6649194 h 6858000"/>
              <a:gd name="connsiteX292" fmla="*/ 4986321 w 7467663"/>
              <a:gd name="connsiteY292" fmla="*/ 6765687 h 6858000"/>
              <a:gd name="connsiteX293" fmla="*/ 4973474 w 7467663"/>
              <a:gd name="connsiteY293" fmla="*/ 6858000 h 6858000"/>
              <a:gd name="connsiteX294" fmla="*/ 4907178 w 7467663"/>
              <a:gd name="connsiteY294" fmla="*/ 6858000 h 6858000"/>
              <a:gd name="connsiteX295" fmla="*/ 4910810 w 7467663"/>
              <a:gd name="connsiteY295" fmla="*/ 6829660 h 6858000"/>
              <a:gd name="connsiteX296" fmla="*/ 4987461 w 7467663"/>
              <a:gd name="connsiteY296" fmla="*/ 6432994 h 6858000"/>
              <a:gd name="connsiteX297" fmla="*/ 5179262 w 7467663"/>
              <a:gd name="connsiteY297" fmla="*/ 6035044 h 6858000"/>
              <a:gd name="connsiteX298" fmla="*/ 4689678 w 7467663"/>
              <a:gd name="connsiteY298" fmla="*/ 6440241 h 6858000"/>
              <a:gd name="connsiteX299" fmla="*/ 4477543 w 7467663"/>
              <a:gd name="connsiteY299" fmla="*/ 6674836 h 6858000"/>
              <a:gd name="connsiteX300" fmla="*/ 4329957 w 7467663"/>
              <a:gd name="connsiteY300" fmla="*/ 6858000 h 6858000"/>
              <a:gd name="connsiteX301" fmla="*/ 4218595 w 7467663"/>
              <a:gd name="connsiteY301" fmla="*/ 6858000 h 6858000"/>
              <a:gd name="connsiteX302" fmla="*/ 4368888 w 7467663"/>
              <a:gd name="connsiteY302" fmla="*/ 6668412 h 6858000"/>
              <a:gd name="connsiteX303" fmla="*/ 4563091 w 7467663"/>
              <a:gd name="connsiteY303" fmla="*/ 6442508 h 6858000"/>
              <a:gd name="connsiteX304" fmla="*/ 5387324 w 7467663"/>
              <a:gd name="connsiteY304" fmla="*/ 5705830 h 6858000"/>
              <a:gd name="connsiteX305" fmla="*/ 5073620 w 7467663"/>
              <a:gd name="connsiteY305" fmla="*/ 5955437 h 6858000"/>
              <a:gd name="connsiteX306" fmla="*/ 4689789 w 7467663"/>
              <a:gd name="connsiteY306" fmla="*/ 6268382 h 6858000"/>
              <a:gd name="connsiteX307" fmla="*/ 4418722 w 7467663"/>
              <a:gd name="connsiteY307" fmla="*/ 6570886 h 6858000"/>
              <a:gd name="connsiteX308" fmla="*/ 4214944 w 7467663"/>
              <a:gd name="connsiteY308" fmla="*/ 6858000 h 6858000"/>
              <a:gd name="connsiteX309" fmla="*/ 4177898 w 7467663"/>
              <a:gd name="connsiteY309" fmla="*/ 6858000 h 6858000"/>
              <a:gd name="connsiteX310" fmla="*/ 4391597 w 7467663"/>
              <a:gd name="connsiteY310" fmla="*/ 6556370 h 6858000"/>
              <a:gd name="connsiteX311" fmla="*/ 4668889 w 7467663"/>
              <a:gd name="connsiteY311" fmla="*/ 6246399 h 6858000"/>
              <a:gd name="connsiteX312" fmla="*/ 5055427 w 7467663"/>
              <a:gd name="connsiteY312" fmla="*/ 5931476 h 6858000"/>
              <a:gd name="connsiteX313" fmla="*/ 5371814 w 7467663"/>
              <a:gd name="connsiteY313" fmla="*/ 5678975 h 6858000"/>
              <a:gd name="connsiteX314" fmla="*/ 4987918 w 7467663"/>
              <a:gd name="connsiteY314" fmla="*/ 5838701 h 6858000"/>
              <a:gd name="connsiteX315" fmla="*/ 4317146 w 7467663"/>
              <a:gd name="connsiteY315" fmla="*/ 6587716 h 6858000"/>
              <a:gd name="connsiteX316" fmla="*/ 4171627 w 7467663"/>
              <a:gd name="connsiteY316" fmla="*/ 6858000 h 6858000"/>
              <a:gd name="connsiteX317" fmla="*/ 4081585 w 7467663"/>
              <a:gd name="connsiteY317" fmla="*/ 6858000 h 6858000"/>
              <a:gd name="connsiteX318" fmla="*/ 4238603 w 7467663"/>
              <a:gd name="connsiteY318" fmla="*/ 6559341 h 6858000"/>
              <a:gd name="connsiteX319" fmla="*/ 4778333 w 7467663"/>
              <a:gd name="connsiteY319" fmla="*/ 5873626 h 6858000"/>
              <a:gd name="connsiteX320" fmla="*/ 5414185 w 7467663"/>
              <a:gd name="connsiteY320" fmla="*/ 5573882 h 6858000"/>
              <a:gd name="connsiteX321" fmla="*/ 5959648 w 7467663"/>
              <a:gd name="connsiteY321" fmla="*/ 4760797 h 6858000"/>
              <a:gd name="connsiteX322" fmla="*/ 5355019 w 7467663"/>
              <a:gd name="connsiteY322" fmla="*/ 4734672 h 6858000"/>
              <a:gd name="connsiteX323" fmla="*/ 5083565 w 7467663"/>
              <a:gd name="connsiteY323" fmla="*/ 5179121 h 6858000"/>
              <a:gd name="connsiteX324" fmla="*/ 4713577 w 7467663"/>
              <a:gd name="connsiteY324" fmla="*/ 5616803 h 6858000"/>
              <a:gd name="connsiteX325" fmla="*/ 3989559 w 7467663"/>
              <a:gd name="connsiteY325" fmla="*/ 6145945 h 6858000"/>
              <a:gd name="connsiteX326" fmla="*/ 3939824 w 7467663"/>
              <a:gd name="connsiteY326" fmla="*/ 6066900 h 6858000"/>
              <a:gd name="connsiteX327" fmla="*/ 4584537 w 7467663"/>
              <a:gd name="connsiteY327" fmla="*/ 5324826 h 6858000"/>
              <a:gd name="connsiteX328" fmla="*/ 5037105 w 7467663"/>
              <a:gd name="connsiteY328" fmla="*/ 5088765 h 6858000"/>
              <a:gd name="connsiteX329" fmla="*/ 5039930 w 7467663"/>
              <a:gd name="connsiteY329" fmla="*/ 5089585 h 6858000"/>
              <a:gd name="connsiteX330" fmla="*/ 5263764 w 7467663"/>
              <a:gd name="connsiteY330" fmla="*/ 4735525 h 6858000"/>
              <a:gd name="connsiteX331" fmla="*/ 4086300 w 7467663"/>
              <a:gd name="connsiteY331" fmla="*/ 4884599 h 6858000"/>
              <a:gd name="connsiteX332" fmla="*/ 4085485 w 7467663"/>
              <a:gd name="connsiteY332" fmla="*/ 4899070 h 6858000"/>
              <a:gd name="connsiteX333" fmla="*/ 3871915 w 7467663"/>
              <a:gd name="connsiteY333" fmla="*/ 5253645 h 6858000"/>
              <a:gd name="connsiteX334" fmla="*/ 3799374 w 7467663"/>
              <a:gd name="connsiteY334" fmla="*/ 5466127 h 6858000"/>
              <a:gd name="connsiteX335" fmla="*/ 3498850 w 7467663"/>
              <a:gd name="connsiteY335" fmla="*/ 6661888 h 6858000"/>
              <a:gd name="connsiteX336" fmla="*/ 3399216 w 7467663"/>
              <a:gd name="connsiteY336" fmla="*/ 6858000 h 6858000"/>
              <a:gd name="connsiteX337" fmla="*/ 3303688 w 7467663"/>
              <a:gd name="connsiteY337" fmla="*/ 6858000 h 6858000"/>
              <a:gd name="connsiteX338" fmla="*/ 3391774 w 7467663"/>
              <a:gd name="connsiteY338" fmla="*/ 6697181 h 6858000"/>
              <a:gd name="connsiteX339" fmla="*/ 3735540 w 7467663"/>
              <a:gd name="connsiteY339" fmla="*/ 5546923 h 6858000"/>
              <a:gd name="connsiteX340" fmla="*/ 3729438 w 7467663"/>
              <a:gd name="connsiteY340" fmla="*/ 5569058 h 6858000"/>
              <a:gd name="connsiteX341" fmla="*/ 3707782 w 7467663"/>
              <a:gd name="connsiteY341" fmla="*/ 5644908 h 6858000"/>
              <a:gd name="connsiteX342" fmla="*/ 3583827 w 7467663"/>
              <a:gd name="connsiteY342" fmla="*/ 6039215 h 6858000"/>
              <a:gd name="connsiteX343" fmla="*/ 3547861 w 7467663"/>
              <a:gd name="connsiteY343" fmla="*/ 6129609 h 6858000"/>
              <a:gd name="connsiteX344" fmla="*/ 3490905 w 7467663"/>
              <a:gd name="connsiteY344" fmla="*/ 6277660 h 6858000"/>
              <a:gd name="connsiteX345" fmla="*/ 3455859 w 7467663"/>
              <a:gd name="connsiteY345" fmla="*/ 6391301 h 6858000"/>
              <a:gd name="connsiteX346" fmla="*/ 3429112 w 7467663"/>
              <a:gd name="connsiteY346" fmla="*/ 6479469 h 6858000"/>
              <a:gd name="connsiteX347" fmla="*/ 3304862 w 7467663"/>
              <a:gd name="connsiteY347" fmla="*/ 6796476 h 6858000"/>
              <a:gd name="connsiteX348" fmla="*/ 3276071 w 7467663"/>
              <a:gd name="connsiteY348" fmla="*/ 6858000 h 6858000"/>
              <a:gd name="connsiteX349" fmla="*/ 3240805 w 7467663"/>
              <a:gd name="connsiteY349" fmla="*/ 6858000 h 6858000"/>
              <a:gd name="connsiteX350" fmla="*/ 3275917 w 7467663"/>
              <a:gd name="connsiteY350" fmla="*/ 6783192 h 6858000"/>
              <a:gd name="connsiteX351" fmla="*/ 3399358 w 7467663"/>
              <a:gd name="connsiteY351" fmla="*/ 6469011 h 6858000"/>
              <a:gd name="connsiteX352" fmla="*/ 3425650 w 7467663"/>
              <a:gd name="connsiteY352" fmla="*/ 6381333 h 6858000"/>
              <a:gd name="connsiteX353" fmla="*/ 3460661 w 7467663"/>
              <a:gd name="connsiteY353" fmla="*/ 6266763 h 6858000"/>
              <a:gd name="connsiteX354" fmla="*/ 3518021 w 7467663"/>
              <a:gd name="connsiteY354" fmla="*/ 6117298 h 6858000"/>
              <a:gd name="connsiteX355" fmla="*/ 3554035 w 7467663"/>
              <a:gd name="connsiteY355" fmla="*/ 6027832 h 6858000"/>
              <a:gd name="connsiteX356" fmla="*/ 3677174 w 7467663"/>
              <a:gd name="connsiteY356" fmla="*/ 5636351 h 6858000"/>
              <a:gd name="connsiteX357" fmla="*/ 3698819 w 7467663"/>
              <a:gd name="connsiteY357" fmla="*/ 5560503 h 6858000"/>
              <a:gd name="connsiteX358" fmla="*/ 3702094 w 7467663"/>
              <a:gd name="connsiteY358" fmla="*/ 5549194 h 6858000"/>
              <a:gd name="connsiteX359" fmla="*/ 3398355 w 7467663"/>
              <a:gd name="connsiteY359" fmla="*/ 6094603 h 6858000"/>
              <a:gd name="connsiteX360" fmla="*/ 3193941 w 7467663"/>
              <a:gd name="connsiteY360" fmla="*/ 6798775 h 6858000"/>
              <a:gd name="connsiteX361" fmla="*/ 3184140 w 7467663"/>
              <a:gd name="connsiteY361" fmla="*/ 6858000 h 6858000"/>
              <a:gd name="connsiteX362" fmla="*/ 3099978 w 7467663"/>
              <a:gd name="connsiteY362" fmla="*/ 6858000 h 6858000"/>
              <a:gd name="connsiteX363" fmla="*/ 3101556 w 7467663"/>
              <a:gd name="connsiteY363" fmla="*/ 6843337 h 6858000"/>
              <a:gd name="connsiteX364" fmla="*/ 3370162 w 7467663"/>
              <a:gd name="connsiteY364" fmla="*/ 5785550 h 6858000"/>
              <a:gd name="connsiteX365" fmla="*/ 3746477 w 7467663"/>
              <a:gd name="connsiteY365" fmla="*/ 5377889 h 6858000"/>
              <a:gd name="connsiteX366" fmla="*/ 3863399 w 7467663"/>
              <a:gd name="connsiteY366" fmla="*/ 5087257 h 6858000"/>
              <a:gd name="connsiteX367" fmla="*/ 3968712 w 7467663"/>
              <a:gd name="connsiteY367" fmla="*/ 4913989 h 6858000"/>
              <a:gd name="connsiteX368" fmla="*/ 2792390 w 7467663"/>
              <a:gd name="connsiteY368" fmla="*/ 5382974 h 6858000"/>
              <a:gd name="connsiteX369" fmla="*/ 2714982 w 7467663"/>
              <a:gd name="connsiteY369" fmla="*/ 5427051 h 6858000"/>
              <a:gd name="connsiteX370" fmla="*/ 2813361 w 7467663"/>
              <a:gd name="connsiteY370" fmla="*/ 6023912 h 6858000"/>
              <a:gd name="connsiteX371" fmla="*/ 2688430 w 7467663"/>
              <a:gd name="connsiteY371" fmla="*/ 6801564 h 6858000"/>
              <a:gd name="connsiteX372" fmla="*/ 2629626 w 7467663"/>
              <a:gd name="connsiteY372" fmla="*/ 6763394 h 6858000"/>
              <a:gd name="connsiteX373" fmla="*/ 2565328 w 7467663"/>
              <a:gd name="connsiteY373" fmla="*/ 5516399 h 6858000"/>
              <a:gd name="connsiteX374" fmla="*/ 1922999 w 7467663"/>
              <a:gd name="connsiteY374" fmla="*/ 5980343 h 6858000"/>
              <a:gd name="connsiteX375" fmla="*/ 1950261 w 7467663"/>
              <a:gd name="connsiteY375" fmla="*/ 6405858 h 6858000"/>
              <a:gd name="connsiteX376" fmla="*/ 2365554 w 7467663"/>
              <a:gd name="connsiteY376" fmla="*/ 6759107 h 6858000"/>
              <a:gd name="connsiteX377" fmla="*/ 2424142 w 7467663"/>
              <a:gd name="connsiteY377" fmla="*/ 6858000 h 6858000"/>
              <a:gd name="connsiteX378" fmla="*/ 2395994 w 7467663"/>
              <a:gd name="connsiteY378" fmla="*/ 6858000 h 6858000"/>
              <a:gd name="connsiteX379" fmla="*/ 2392863 w 7467663"/>
              <a:gd name="connsiteY379" fmla="*/ 6852964 h 6858000"/>
              <a:gd name="connsiteX380" fmla="*/ 2017589 w 7467663"/>
              <a:gd name="connsiteY380" fmla="*/ 6493982 h 6858000"/>
              <a:gd name="connsiteX381" fmla="*/ 2147336 w 7467663"/>
              <a:gd name="connsiteY381" fmla="*/ 6594052 h 6858000"/>
              <a:gd name="connsiteX382" fmla="*/ 2207047 w 7467663"/>
              <a:gd name="connsiteY382" fmla="*/ 6654540 h 6858000"/>
              <a:gd name="connsiteX383" fmla="*/ 2299106 w 7467663"/>
              <a:gd name="connsiteY383" fmla="*/ 6778931 h 6858000"/>
              <a:gd name="connsiteX384" fmla="*/ 2314430 w 7467663"/>
              <a:gd name="connsiteY384" fmla="*/ 6801144 h 6858000"/>
              <a:gd name="connsiteX385" fmla="*/ 2352406 w 7467663"/>
              <a:gd name="connsiteY385" fmla="*/ 6858000 h 6858000"/>
              <a:gd name="connsiteX386" fmla="*/ 2314492 w 7467663"/>
              <a:gd name="connsiteY386" fmla="*/ 6858000 h 6858000"/>
              <a:gd name="connsiteX387" fmla="*/ 2288095 w 7467663"/>
              <a:gd name="connsiteY387" fmla="*/ 6818030 h 6858000"/>
              <a:gd name="connsiteX388" fmla="*/ 2272768 w 7467663"/>
              <a:gd name="connsiteY388" fmla="*/ 6795822 h 6858000"/>
              <a:gd name="connsiteX389" fmla="*/ 2182715 w 7467663"/>
              <a:gd name="connsiteY389" fmla="*/ 6675071 h 6858000"/>
              <a:gd name="connsiteX390" fmla="*/ 2032061 w 7467663"/>
              <a:gd name="connsiteY390" fmla="*/ 6541380 h 6858000"/>
              <a:gd name="connsiteX391" fmla="*/ 2257220 w 7467663"/>
              <a:gd name="connsiteY391" fmla="*/ 6826257 h 6858000"/>
              <a:gd name="connsiteX392" fmla="*/ 2281324 w 7467663"/>
              <a:gd name="connsiteY392" fmla="*/ 6858000 h 6858000"/>
              <a:gd name="connsiteX393" fmla="*/ 2242860 w 7467663"/>
              <a:gd name="connsiteY393" fmla="*/ 6858000 h 6858000"/>
              <a:gd name="connsiteX394" fmla="*/ 2232818 w 7467663"/>
              <a:gd name="connsiteY394" fmla="*/ 6844926 h 6858000"/>
              <a:gd name="connsiteX395" fmla="*/ 1990172 w 7467663"/>
              <a:gd name="connsiteY395" fmla="*/ 6542121 h 6858000"/>
              <a:gd name="connsiteX396" fmla="*/ 2124090 w 7467663"/>
              <a:gd name="connsiteY396" fmla="*/ 6761017 h 6858000"/>
              <a:gd name="connsiteX397" fmla="*/ 2200380 w 7467663"/>
              <a:gd name="connsiteY397" fmla="*/ 6858000 h 6858000"/>
              <a:gd name="connsiteX398" fmla="*/ 2147507 w 7467663"/>
              <a:gd name="connsiteY398" fmla="*/ 6858000 h 6858000"/>
              <a:gd name="connsiteX399" fmla="*/ 2070668 w 7467663"/>
              <a:gd name="connsiteY399" fmla="*/ 6761520 h 6858000"/>
              <a:gd name="connsiteX400" fmla="*/ 1975142 w 7467663"/>
              <a:gd name="connsiteY400" fmla="*/ 6585570 h 6858000"/>
              <a:gd name="connsiteX401" fmla="*/ 2050035 w 7467663"/>
              <a:gd name="connsiteY401" fmla="*/ 6813345 h 6858000"/>
              <a:gd name="connsiteX402" fmla="*/ 2063025 w 7467663"/>
              <a:gd name="connsiteY402" fmla="*/ 6858000 h 6858000"/>
              <a:gd name="connsiteX403" fmla="*/ 2021675 w 7467663"/>
              <a:gd name="connsiteY403" fmla="*/ 6858000 h 6858000"/>
              <a:gd name="connsiteX404" fmla="*/ 2019308 w 7467663"/>
              <a:gd name="connsiteY404" fmla="*/ 6847118 h 6858000"/>
              <a:gd name="connsiteX405" fmla="*/ 1938835 w 7467663"/>
              <a:gd name="connsiteY405" fmla="*/ 6551160 h 6858000"/>
              <a:gd name="connsiteX406" fmla="*/ 1953230 w 7467663"/>
              <a:gd name="connsiteY406" fmla="*/ 6759699 h 6858000"/>
              <a:gd name="connsiteX407" fmla="*/ 1956763 w 7467663"/>
              <a:gd name="connsiteY407" fmla="*/ 6778191 h 6858000"/>
              <a:gd name="connsiteX408" fmla="*/ 1967925 w 7467663"/>
              <a:gd name="connsiteY408" fmla="*/ 6858000 h 6858000"/>
              <a:gd name="connsiteX409" fmla="*/ 1936622 w 7467663"/>
              <a:gd name="connsiteY409" fmla="*/ 6858000 h 6858000"/>
              <a:gd name="connsiteX410" fmla="*/ 1926261 w 7467663"/>
              <a:gd name="connsiteY410" fmla="*/ 6784064 h 6858000"/>
              <a:gd name="connsiteX411" fmla="*/ 1922724 w 7467663"/>
              <a:gd name="connsiteY411" fmla="*/ 6765577 h 6858000"/>
              <a:gd name="connsiteX412" fmla="*/ 1904650 w 7467663"/>
              <a:gd name="connsiteY412" fmla="*/ 6639616 h 6858000"/>
              <a:gd name="connsiteX413" fmla="*/ 1885273 w 7467663"/>
              <a:gd name="connsiteY413" fmla="*/ 6858000 h 6858000"/>
              <a:gd name="connsiteX414" fmla="*/ 1854363 w 7467663"/>
              <a:gd name="connsiteY414" fmla="*/ 6858000 h 6858000"/>
              <a:gd name="connsiteX415" fmla="*/ 1880391 w 7467663"/>
              <a:gd name="connsiteY415" fmla="*/ 6603796 h 6858000"/>
              <a:gd name="connsiteX416" fmla="*/ 1818273 w 7467663"/>
              <a:gd name="connsiteY416" fmla="*/ 6715729 h 6858000"/>
              <a:gd name="connsiteX417" fmla="*/ 1794691 w 7467663"/>
              <a:gd name="connsiteY417" fmla="*/ 6843239 h 6858000"/>
              <a:gd name="connsiteX418" fmla="*/ 1794914 w 7467663"/>
              <a:gd name="connsiteY418" fmla="*/ 6858000 h 6858000"/>
              <a:gd name="connsiteX419" fmla="*/ 1746128 w 7467663"/>
              <a:gd name="connsiteY419" fmla="*/ 6858000 h 6858000"/>
              <a:gd name="connsiteX420" fmla="*/ 1753934 w 7467663"/>
              <a:gd name="connsiteY420" fmla="*/ 6724796 h 6858000"/>
              <a:gd name="connsiteX421" fmla="*/ 1792053 w 7467663"/>
              <a:gd name="connsiteY421" fmla="*/ 6572396 h 6858000"/>
              <a:gd name="connsiteX422" fmla="*/ 1862248 w 7467663"/>
              <a:gd name="connsiteY422" fmla="*/ 6266397 h 6858000"/>
              <a:gd name="connsiteX423" fmla="*/ 1862250 w 7467663"/>
              <a:gd name="connsiteY423" fmla="*/ 6033531 h 6858000"/>
              <a:gd name="connsiteX424" fmla="*/ 1211999 w 7467663"/>
              <a:gd name="connsiteY424" fmla="*/ 6683610 h 6858000"/>
              <a:gd name="connsiteX425" fmla="*/ 1213266 w 7467663"/>
              <a:gd name="connsiteY425" fmla="*/ 6691947 h 6858000"/>
              <a:gd name="connsiteX426" fmla="*/ 1203370 w 7467663"/>
              <a:gd name="connsiteY426" fmla="*/ 6850676 h 6858000"/>
              <a:gd name="connsiteX427" fmla="*/ 1203671 w 7467663"/>
              <a:gd name="connsiteY427" fmla="*/ 6858000 h 6858000"/>
              <a:gd name="connsiteX428" fmla="*/ 1143180 w 7467663"/>
              <a:gd name="connsiteY428" fmla="*/ 6858000 h 6858000"/>
              <a:gd name="connsiteX429" fmla="*/ 1142176 w 7467663"/>
              <a:gd name="connsiteY429" fmla="*/ 6766045 h 6858000"/>
              <a:gd name="connsiteX430" fmla="*/ 1067484 w 7467663"/>
              <a:gd name="connsiteY430" fmla="*/ 6858000 h 6858000"/>
              <a:gd name="connsiteX431" fmla="*/ 953928 w 7467663"/>
              <a:gd name="connsiteY431" fmla="*/ 6858000 h 6858000"/>
              <a:gd name="connsiteX432" fmla="*/ 959715 w 7467663"/>
              <a:gd name="connsiteY432" fmla="*/ 6850185 h 6858000"/>
              <a:gd name="connsiteX433" fmla="*/ 1483788 w 7467663"/>
              <a:gd name="connsiteY433" fmla="*/ 6259174 h 6858000"/>
              <a:gd name="connsiteX434" fmla="*/ 1100671 w 7467663"/>
              <a:gd name="connsiteY434" fmla="*/ 6252137 h 6858000"/>
              <a:gd name="connsiteX435" fmla="*/ 1090144 w 7467663"/>
              <a:gd name="connsiteY435" fmla="*/ 6256748 h 6858000"/>
              <a:gd name="connsiteX436" fmla="*/ 1095872 w 7467663"/>
              <a:gd name="connsiteY436" fmla="*/ 6271892 h 6858000"/>
              <a:gd name="connsiteX437" fmla="*/ 262785 w 7467663"/>
              <a:gd name="connsiteY437" fmla="*/ 6845450 h 6858000"/>
              <a:gd name="connsiteX438" fmla="*/ 209968 w 7467663"/>
              <a:gd name="connsiteY438" fmla="*/ 6770713 h 6858000"/>
              <a:gd name="connsiteX439" fmla="*/ 873460 w 7467663"/>
              <a:gd name="connsiteY439" fmla="*/ 6253768 h 6858000"/>
              <a:gd name="connsiteX440" fmla="*/ 192686 w 7467663"/>
              <a:gd name="connsiteY440" fmla="*/ 5849257 h 6858000"/>
              <a:gd name="connsiteX441" fmla="*/ 4696 w 7467663"/>
              <a:gd name="connsiteY441" fmla="*/ 5697668 h 6858000"/>
              <a:gd name="connsiteX442" fmla="*/ 0 w 7467663"/>
              <a:gd name="connsiteY442" fmla="*/ 5689984 h 6858000"/>
              <a:gd name="connsiteX443" fmla="*/ 0 w 7467663"/>
              <a:gd name="connsiteY443" fmla="*/ 5513472 h 6858000"/>
              <a:gd name="connsiteX444" fmla="*/ 174101 w 7467663"/>
              <a:gd name="connsiteY444" fmla="*/ 5620277 h 6858000"/>
              <a:gd name="connsiteX445" fmla="*/ 891800 w 7467663"/>
              <a:gd name="connsiteY445" fmla="*/ 6036935 h 6858000"/>
              <a:gd name="connsiteX446" fmla="*/ 1072219 w 7467663"/>
              <a:gd name="connsiteY446" fmla="*/ 6169443 h 6858000"/>
              <a:gd name="connsiteX447" fmla="*/ 1074117 w 7467663"/>
              <a:gd name="connsiteY447" fmla="*/ 6170301 h 6858000"/>
              <a:gd name="connsiteX448" fmla="*/ 1083114 w 7467663"/>
              <a:gd name="connsiteY448" fmla="*/ 6174131 h 6858000"/>
              <a:gd name="connsiteX449" fmla="*/ 1543010 w 7467663"/>
              <a:gd name="connsiteY449" fmla="*/ 6191140 h 6858000"/>
              <a:gd name="connsiteX450" fmla="*/ 1551080 w 7467663"/>
              <a:gd name="connsiteY450" fmla="*/ 6195006 h 6858000"/>
              <a:gd name="connsiteX451" fmla="*/ 2345443 w 7467663"/>
              <a:gd name="connsiteY451" fmla="*/ 5549882 h 6858000"/>
              <a:gd name="connsiteX452" fmla="*/ 1721499 w 7467663"/>
              <a:gd name="connsiteY452" fmla="*/ 5599969 h 6858000"/>
              <a:gd name="connsiteX453" fmla="*/ 767716 w 7467663"/>
              <a:gd name="connsiteY453" fmla="*/ 5472768 h 6858000"/>
              <a:gd name="connsiteX454" fmla="*/ 722147 w 7467663"/>
              <a:gd name="connsiteY454" fmla="*/ 5393091 h 6858000"/>
              <a:gd name="connsiteX455" fmla="*/ 1485552 w 7467663"/>
              <a:gd name="connsiteY455" fmla="*/ 5313202 h 6858000"/>
              <a:gd name="connsiteX456" fmla="*/ 2143004 w 7467663"/>
              <a:gd name="connsiteY456" fmla="*/ 5402420 h 6858000"/>
              <a:gd name="connsiteX457" fmla="*/ 1933391 w 7467663"/>
              <a:gd name="connsiteY457" fmla="*/ 5156971 h 6858000"/>
              <a:gd name="connsiteX458" fmla="*/ 1827118 w 7467663"/>
              <a:gd name="connsiteY458" fmla="*/ 4968410 h 6858000"/>
              <a:gd name="connsiteX459" fmla="*/ 1837349 w 7467663"/>
              <a:gd name="connsiteY459" fmla="*/ 4956357 h 6858000"/>
              <a:gd name="connsiteX460" fmla="*/ 2162835 w 7467663"/>
              <a:gd name="connsiteY460" fmla="*/ 5187853 h 6858000"/>
              <a:gd name="connsiteX461" fmla="*/ 2257167 w 7467663"/>
              <a:gd name="connsiteY461" fmla="*/ 5462123 h 6858000"/>
              <a:gd name="connsiteX462" fmla="*/ 2261598 w 7467663"/>
              <a:gd name="connsiteY462" fmla="*/ 5467998 h 6858000"/>
              <a:gd name="connsiteX463" fmla="*/ 2437177 w 7467663"/>
              <a:gd name="connsiteY463" fmla="*/ 5479608 h 6858000"/>
              <a:gd name="connsiteX464" fmla="*/ 2445247 w 7467663"/>
              <a:gd name="connsiteY464" fmla="*/ 5483476 h 6858000"/>
              <a:gd name="connsiteX465" fmla="*/ 2743626 w 7467663"/>
              <a:gd name="connsiteY465" fmla="*/ 5304819 h 6858000"/>
              <a:gd name="connsiteX466" fmla="*/ 3048102 w 7467663"/>
              <a:gd name="connsiteY466" fmla="*/ 5150595 h 6858000"/>
              <a:gd name="connsiteX467" fmla="*/ 1799414 w 7467663"/>
              <a:gd name="connsiteY467" fmla="*/ 4694732 h 6858000"/>
              <a:gd name="connsiteX468" fmla="*/ 1771735 w 7467663"/>
              <a:gd name="connsiteY468" fmla="*/ 4619929 h 6858000"/>
              <a:gd name="connsiteX469" fmla="*/ 3104273 w 7467663"/>
              <a:gd name="connsiteY469" fmla="*/ 5076159 h 6858000"/>
              <a:gd name="connsiteX470" fmla="*/ 3113245 w 7467663"/>
              <a:gd name="connsiteY470" fmla="*/ 5090705 h 6858000"/>
              <a:gd name="connsiteX471" fmla="*/ 3126294 w 7467663"/>
              <a:gd name="connsiteY471" fmla="*/ 5114400 h 6858000"/>
              <a:gd name="connsiteX472" fmla="*/ 3937433 w 7467663"/>
              <a:gd name="connsiteY472" fmla="*/ 4830473 h 6858000"/>
              <a:gd name="connsiteX473" fmla="*/ 3590475 w 7467663"/>
              <a:gd name="connsiteY473" fmla="*/ 4597974 h 6858000"/>
              <a:gd name="connsiteX474" fmla="*/ 3100264 w 7467663"/>
              <a:gd name="connsiteY474" fmla="*/ 4579845 h 6858000"/>
              <a:gd name="connsiteX475" fmla="*/ 2183576 w 7467663"/>
              <a:gd name="connsiteY475" fmla="*/ 4227150 h 6858000"/>
              <a:gd name="connsiteX476" fmla="*/ 2151029 w 7467663"/>
              <a:gd name="connsiteY476" fmla="*/ 4146947 h 6858000"/>
              <a:gd name="connsiteX477" fmla="*/ 3563434 w 7467663"/>
              <a:gd name="connsiteY477" fmla="*/ 4469115 h 6858000"/>
              <a:gd name="connsiteX478" fmla="*/ 3177952 w 7467663"/>
              <a:gd name="connsiteY478" fmla="*/ 3657386 h 6858000"/>
              <a:gd name="connsiteX479" fmla="*/ 3189263 w 7467663"/>
              <a:gd name="connsiteY479" fmla="*/ 3625726 h 6858000"/>
              <a:gd name="connsiteX480" fmla="*/ 3560912 w 7467663"/>
              <a:gd name="connsiteY480" fmla="*/ 4079863 h 6858000"/>
              <a:gd name="connsiteX481" fmla="*/ 3626636 w 7467663"/>
              <a:gd name="connsiteY481" fmla="*/ 4512230 h 6858000"/>
              <a:gd name="connsiteX482" fmla="*/ 3653088 w 7467663"/>
              <a:gd name="connsiteY482" fmla="*/ 4521417 h 6858000"/>
              <a:gd name="connsiteX483" fmla="*/ 3988128 w 7467663"/>
              <a:gd name="connsiteY483" fmla="*/ 4817267 h 6858000"/>
              <a:gd name="connsiteX484" fmla="*/ 4830582 w 7467663"/>
              <a:gd name="connsiteY484" fmla="*/ 4676000 h 6858000"/>
              <a:gd name="connsiteX485" fmla="*/ 4830100 w 7467663"/>
              <a:gd name="connsiteY485" fmla="*/ 4675554 h 6858000"/>
              <a:gd name="connsiteX486" fmla="*/ 4036318 w 7467663"/>
              <a:gd name="connsiteY486" fmla="*/ 4147013 h 6858000"/>
              <a:gd name="connsiteX487" fmla="*/ 3432098 w 7467663"/>
              <a:gd name="connsiteY487" fmla="*/ 3537312 h 6858000"/>
              <a:gd name="connsiteX488" fmla="*/ 3446761 w 7467663"/>
              <a:gd name="connsiteY488" fmla="*/ 3461278 h 6858000"/>
              <a:gd name="connsiteX489" fmla="*/ 4419733 w 7467663"/>
              <a:gd name="connsiteY489" fmla="*/ 3963555 h 6858000"/>
              <a:gd name="connsiteX490" fmla="*/ 4781371 w 7467663"/>
              <a:gd name="connsiteY490" fmla="*/ 4458604 h 6858000"/>
              <a:gd name="connsiteX491" fmla="*/ 4780440 w 7467663"/>
              <a:gd name="connsiteY491" fmla="*/ 4470290 h 6858000"/>
              <a:gd name="connsiteX492" fmla="*/ 4898954 w 7467663"/>
              <a:gd name="connsiteY492" fmla="*/ 4662092 h 6858000"/>
              <a:gd name="connsiteX493" fmla="*/ 4900699 w 7467663"/>
              <a:gd name="connsiteY493" fmla="*/ 4670867 h 6858000"/>
              <a:gd name="connsiteX494" fmla="*/ 5714511 w 7467663"/>
              <a:gd name="connsiteY494" fmla="*/ 4663483 h 6858000"/>
              <a:gd name="connsiteX495" fmla="*/ 5464793 w 7467663"/>
              <a:gd name="connsiteY495" fmla="*/ 4393556 h 6858000"/>
              <a:gd name="connsiteX496" fmla="*/ 5461897 w 7467663"/>
              <a:gd name="connsiteY496" fmla="*/ 4390879 h 6858000"/>
              <a:gd name="connsiteX497" fmla="*/ 4294126 w 7467663"/>
              <a:gd name="connsiteY497" fmla="*/ 3303048 h 6858000"/>
              <a:gd name="connsiteX498" fmla="*/ 4305321 w 7467663"/>
              <a:gd name="connsiteY498" fmla="*/ 3256953 h 6858000"/>
              <a:gd name="connsiteX499" fmla="*/ 4949299 w 7467663"/>
              <a:gd name="connsiteY499" fmla="*/ 3766336 h 6858000"/>
              <a:gd name="connsiteX500" fmla="*/ 5291452 w 7467663"/>
              <a:gd name="connsiteY500" fmla="*/ 4076801 h 6858000"/>
              <a:gd name="connsiteX501" fmla="*/ 5434998 w 7467663"/>
              <a:gd name="connsiteY501" fmla="*/ 4254100 h 6858000"/>
              <a:gd name="connsiteX502" fmla="*/ 5351015 w 7467663"/>
              <a:gd name="connsiteY502" fmla="*/ 3760989 h 6858000"/>
              <a:gd name="connsiteX503" fmla="*/ 5413780 w 7467663"/>
              <a:gd name="connsiteY503" fmla="*/ 2966265 h 6858000"/>
              <a:gd name="connsiteX504" fmla="*/ 5425627 w 7467663"/>
              <a:gd name="connsiteY504" fmla="*/ 2954192 h 6858000"/>
              <a:gd name="connsiteX505" fmla="*/ 6604735 w 7467663"/>
              <a:gd name="connsiteY505" fmla="*/ 2041381 h 6858000"/>
              <a:gd name="connsiteX506" fmla="*/ 7204487 w 7467663"/>
              <a:gd name="connsiteY506" fmla="*/ 2742112 h 6858000"/>
              <a:gd name="connsiteX507" fmla="*/ 7131592 w 7467663"/>
              <a:gd name="connsiteY507" fmla="*/ 2672096 h 6858000"/>
              <a:gd name="connsiteX508" fmla="*/ 6996344 w 7467663"/>
              <a:gd name="connsiteY508" fmla="*/ 2518310 h 6858000"/>
              <a:gd name="connsiteX509" fmla="*/ 6735495 w 7467663"/>
              <a:gd name="connsiteY509" fmla="*/ 2196890 h 6858000"/>
              <a:gd name="connsiteX510" fmla="*/ 6721901 w 7467663"/>
              <a:gd name="connsiteY510" fmla="*/ 2179274 h 6858000"/>
              <a:gd name="connsiteX511" fmla="*/ 6604735 w 7467663"/>
              <a:gd name="connsiteY511" fmla="*/ 2041381 h 6858000"/>
              <a:gd name="connsiteX512" fmla="*/ 6591670 w 7467663"/>
              <a:gd name="connsiteY512" fmla="*/ 1988277 h 6858000"/>
              <a:gd name="connsiteX513" fmla="*/ 6747349 w 7467663"/>
              <a:gd name="connsiteY513" fmla="*/ 2160069 h 6858000"/>
              <a:gd name="connsiteX514" fmla="*/ 6760943 w 7467663"/>
              <a:gd name="connsiteY514" fmla="*/ 2177686 h 6858000"/>
              <a:gd name="connsiteX515" fmla="*/ 7021065 w 7467663"/>
              <a:gd name="connsiteY515" fmla="*/ 2498102 h 6858000"/>
              <a:gd name="connsiteX516" fmla="*/ 7155223 w 7467663"/>
              <a:gd name="connsiteY516" fmla="*/ 2650386 h 6858000"/>
              <a:gd name="connsiteX517" fmla="*/ 7203167 w 7467663"/>
              <a:gd name="connsiteY517" fmla="*/ 2697288 h 6858000"/>
              <a:gd name="connsiteX518" fmla="*/ 6937703 w 7467663"/>
              <a:gd name="connsiteY518" fmla="*/ 2321981 h 6858000"/>
              <a:gd name="connsiteX519" fmla="*/ 6591670 w 7467663"/>
              <a:gd name="connsiteY519" fmla="*/ 1988277 h 6858000"/>
              <a:gd name="connsiteX520" fmla="*/ 5798671 w 7467663"/>
              <a:gd name="connsiteY520" fmla="*/ 1981601 h 6858000"/>
              <a:gd name="connsiteX521" fmla="*/ 5754709 w 7467663"/>
              <a:gd name="connsiteY521" fmla="*/ 2071454 h 6858000"/>
              <a:gd name="connsiteX522" fmla="*/ 5763044 w 7467663"/>
              <a:gd name="connsiteY522" fmla="*/ 2842206 h 6858000"/>
              <a:gd name="connsiteX523" fmla="*/ 5764974 w 7467663"/>
              <a:gd name="connsiteY523" fmla="*/ 2799609 h 6858000"/>
              <a:gd name="connsiteX524" fmla="*/ 5767665 w 7467663"/>
              <a:gd name="connsiteY524" fmla="*/ 2666409 h 6858000"/>
              <a:gd name="connsiteX525" fmla="*/ 5763055 w 7467663"/>
              <a:gd name="connsiteY525" fmla="*/ 2579705 h 6858000"/>
              <a:gd name="connsiteX526" fmla="*/ 5758079 w 7467663"/>
              <a:gd name="connsiteY526" fmla="*/ 2492508 h 6858000"/>
              <a:gd name="connsiteX527" fmla="*/ 5779325 w 7467663"/>
              <a:gd name="connsiteY527" fmla="*/ 2197069 h 6858000"/>
              <a:gd name="connsiteX528" fmla="*/ 5798671 w 7467663"/>
              <a:gd name="connsiteY528" fmla="*/ 1981601 h 6858000"/>
              <a:gd name="connsiteX529" fmla="*/ 5829202 w 7467663"/>
              <a:gd name="connsiteY529" fmla="*/ 1971679 h 6858000"/>
              <a:gd name="connsiteX530" fmla="*/ 5809558 w 7467663"/>
              <a:gd name="connsiteY530" fmla="*/ 2198043 h 6858000"/>
              <a:gd name="connsiteX531" fmla="*/ 5788653 w 7467663"/>
              <a:gd name="connsiteY531" fmla="*/ 2489430 h 6858000"/>
              <a:gd name="connsiteX532" fmla="*/ 5793439 w 7467663"/>
              <a:gd name="connsiteY532" fmla="*/ 2575235 h 6858000"/>
              <a:gd name="connsiteX533" fmla="*/ 5796837 w 7467663"/>
              <a:gd name="connsiteY533" fmla="*/ 2637633 h 6858000"/>
              <a:gd name="connsiteX534" fmla="*/ 5818614 w 7467663"/>
              <a:gd name="connsiteY534" fmla="*/ 2473055 h 6858000"/>
              <a:gd name="connsiteX535" fmla="*/ 5829202 w 7467663"/>
              <a:gd name="connsiteY535" fmla="*/ 1971679 h 6858000"/>
              <a:gd name="connsiteX536" fmla="*/ 5911389 w 7467663"/>
              <a:gd name="connsiteY536" fmla="*/ 1898371 h 6858000"/>
              <a:gd name="connsiteX537" fmla="*/ 6237627 w 7467663"/>
              <a:gd name="connsiteY537" fmla="*/ 2231921 h 6858000"/>
              <a:gd name="connsiteX538" fmla="*/ 5911389 w 7467663"/>
              <a:gd name="connsiteY538" fmla="*/ 1898371 h 6858000"/>
              <a:gd name="connsiteX539" fmla="*/ 6944437 w 7467663"/>
              <a:gd name="connsiteY539" fmla="*/ 1575402 h 6858000"/>
              <a:gd name="connsiteX540" fmla="*/ 6304730 w 7467663"/>
              <a:gd name="connsiteY540" fmla="*/ 1766654 h 6858000"/>
              <a:gd name="connsiteX541" fmla="*/ 6944437 w 7467663"/>
              <a:gd name="connsiteY541" fmla="*/ 1575402 h 6858000"/>
              <a:gd name="connsiteX542" fmla="*/ 7019523 w 7467663"/>
              <a:gd name="connsiteY542" fmla="*/ 1519450 h 6858000"/>
              <a:gd name="connsiteX543" fmla="*/ 6298091 w 7467663"/>
              <a:gd name="connsiteY543" fmla="*/ 1737122 h 6858000"/>
              <a:gd name="connsiteX544" fmla="*/ 7019523 w 7467663"/>
              <a:gd name="connsiteY544" fmla="*/ 1519450 h 6858000"/>
              <a:gd name="connsiteX545" fmla="*/ 2399523 w 7467663"/>
              <a:gd name="connsiteY545" fmla="*/ 1428234 h 6858000"/>
              <a:gd name="connsiteX546" fmla="*/ 2224982 w 7467663"/>
              <a:gd name="connsiteY546" fmla="*/ 1826201 h 6858000"/>
              <a:gd name="connsiteX547" fmla="*/ 2096099 w 7467663"/>
              <a:gd name="connsiteY547" fmla="*/ 2345900 h 6858000"/>
              <a:gd name="connsiteX548" fmla="*/ 2283317 w 7467663"/>
              <a:gd name="connsiteY548" fmla="*/ 1796925 h 6858000"/>
              <a:gd name="connsiteX549" fmla="*/ 2399523 w 7467663"/>
              <a:gd name="connsiteY549" fmla="*/ 1428234 h 6858000"/>
              <a:gd name="connsiteX550" fmla="*/ 2448558 w 7467663"/>
              <a:gd name="connsiteY550" fmla="*/ 1373435 h 6858000"/>
              <a:gd name="connsiteX551" fmla="*/ 2312521 w 7467663"/>
              <a:gd name="connsiteY551" fmla="*/ 1806140 h 6858000"/>
              <a:gd name="connsiteX552" fmla="*/ 2127533 w 7467663"/>
              <a:gd name="connsiteY552" fmla="*/ 2348380 h 6858000"/>
              <a:gd name="connsiteX553" fmla="*/ 2358080 w 7467663"/>
              <a:gd name="connsiteY553" fmla="*/ 1866134 h 6858000"/>
              <a:gd name="connsiteX554" fmla="*/ 2407436 w 7467663"/>
              <a:gd name="connsiteY554" fmla="*/ 1651070 h 6858000"/>
              <a:gd name="connsiteX555" fmla="*/ 2448558 w 7467663"/>
              <a:gd name="connsiteY555" fmla="*/ 1373435 h 6858000"/>
              <a:gd name="connsiteX556" fmla="*/ 278707 w 7467663"/>
              <a:gd name="connsiteY556" fmla="*/ 1352270 h 6858000"/>
              <a:gd name="connsiteX557" fmla="*/ 321570 w 7467663"/>
              <a:gd name="connsiteY557" fmla="*/ 1861610 h 6858000"/>
              <a:gd name="connsiteX558" fmla="*/ 294281 w 7467663"/>
              <a:gd name="connsiteY558" fmla="*/ 1440658 h 6858000"/>
              <a:gd name="connsiteX559" fmla="*/ 278707 w 7467663"/>
              <a:gd name="connsiteY559" fmla="*/ 1352270 h 6858000"/>
              <a:gd name="connsiteX560" fmla="*/ 1423821 w 7467663"/>
              <a:gd name="connsiteY560" fmla="*/ 1351958 h 6858000"/>
              <a:gd name="connsiteX561" fmla="*/ 1638521 w 7467663"/>
              <a:gd name="connsiteY561" fmla="*/ 1908470 h 6858000"/>
              <a:gd name="connsiteX562" fmla="*/ 1754199 w 7467663"/>
              <a:gd name="connsiteY562" fmla="*/ 2149284 h 6858000"/>
              <a:gd name="connsiteX563" fmla="*/ 1908359 w 7467663"/>
              <a:gd name="connsiteY563" fmla="*/ 2364988 h 6858000"/>
              <a:gd name="connsiteX564" fmla="*/ 1647661 w 7467663"/>
              <a:gd name="connsiteY564" fmla="*/ 1825945 h 6858000"/>
              <a:gd name="connsiteX565" fmla="*/ 1423821 w 7467663"/>
              <a:gd name="connsiteY565" fmla="*/ 1351958 h 6858000"/>
              <a:gd name="connsiteX566" fmla="*/ 1431890 w 7467663"/>
              <a:gd name="connsiteY566" fmla="*/ 1306475 h 6858000"/>
              <a:gd name="connsiteX567" fmla="*/ 1507597 w 7467663"/>
              <a:gd name="connsiteY567" fmla="*/ 1446132 h 6858000"/>
              <a:gd name="connsiteX568" fmla="*/ 1674586 w 7467663"/>
              <a:gd name="connsiteY568" fmla="*/ 1813832 h 6858000"/>
              <a:gd name="connsiteX569" fmla="*/ 1815950 w 7467663"/>
              <a:gd name="connsiteY569" fmla="*/ 2128564 h 6858000"/>
              <a:gd name="connsiteX570" fmla="*/ 1984242 w 7467663"/>
              <a:gd name="connsiteY570" fmla="*/ 2430829 h 6858000"/>
              <a:gd name="connsiteX571" fmla="*/ 2014023 w 7467663"/>
              <a:gd name="connsiteY571" fmla="*/ 2450995 h 6858000"/>
              <a:gd name="connsiteX572" fmla="*/ 1747337 w 7467663"/>
              <a:gd name="connsiteY572" fmla="*/ 1855264 h 6858000"/>
              <a:gd name="connsiteX573" fmla="*/ 1533749 w 7467663"/>
              <a:gd name="connsiteY573" fmla="*/ 1478656 h 6858000"/>
              <a:gd name="connsiteX574" fmla="*/ 1431890 w 7467663"/>
              <a:gd name="connsiteY574" fmla="*/ 1306475 h 6858000"/>
              <a:gd name="connsiteX575" fmla="*/ 5052692 w 7467663"/>
              <a:gd name="connsiteY575" fmla="*/ 1292994 h 6858000"/>
              <a:gd name="connsiteX576" fmla="*/ 5200661 w 7467663"/>
              <a:gd name="connsiteY576" fmla="*/ 1635186 h 6858000"/>
              <a:gd name="connsiteX577" fmla="*/ 5297138 w 7467663"/>
              <a:gd name="connsiteY577" fmla="*/ 1906351 h 6858000"/>
              <a:gd name="connsiteX578" fmla="*/ 5052692 w 7467663"/>
              <a:gd name="connsiteY578" fmla="*/ 1292994 h 6858000"/>
              <a:gd name="connsiteX579" fmla="*/ 5009948 w 7467663"/>
              <a:gd name="connsiteY579" fmla="*/ 1273619 h 6858000"/>
              <a:gd name="connsiteX580" fmla="*/ 5121777 w 7467663"/>
              <a:gd name="connsiteY580" fmla="*/ 1654213 h 6858000"/>
              <a:gd name="connsiteX581" fmla="*/ 5293545 w 7467663"/>
              <a:gd name="connsiteY581" fmla="*/ 2072247 h 6858000"/>
              <a:gd name="connsiteX582" fmla="*/ 5294042 w 7467663"/>
              <a:gd name="connsiteY582" fmla="*/ 2065019 h 6858000"/>
              <a:gd name="connsiteX583" fmla="*/ 5171936 w 7467663"/>
              <a:gd name="connsiteY583" fmla="*/ 1647613 h 6858000"/>
              <a:gd name="connsiteX584" fmla="*/ 5009948 w 7467663"/>
              <a:gd name="connsiteY584" fmla="*/ 1273619 h 6858000"/>
              <a:gd name="connsiteX585" fmla="*/ 655236 w 7467663"/>
              <a:gd name="connsiteY585" fmla="*/ 1268632 h 6858000"/>
              <a:gd name="connsiteX586" fmla="*/ 839521 w 7467663"/>
              <a:gd name="connsiteY586" fmla="*/ 1685315 h 6858000"/>
              <a:gd name="connsiteX587" fmla="*/ 1109416 w 7467663"/>
              <a:gd name="connsiteY587" fmla="*/ 2061663 h 6858000"/>
              <a:gd name="connsiteX588" fmla="*/ 1298300 w 7467663"/>
              <a:gd name="connsiteY588" fmla="*/ 2247742 h 6858000"/>
              <a:gd name="connsiteX589" fmla="*/ 1125871 w 7467663"/>
              <a:gd name="connsiteY589" fmla="*/ 1989513 h 6858000"/>
              <a:gd name="connsiteX590" fmla="*/ 981574 w 7467663"/>
              <a:gd name="connsiteY590" fmla="*/ 1783157 h 6858000"/>
              <a:gd name="connsiteX591" fmla="*/ 922198 w 7467663"/>
              <a:gd name="connsiteY591" fmla="*/ 1677437 h 6858000"/>
              <a:gd name="connsiteX592" fmla="*/ 869293 w 7467663"/>
              <a:gd name="connsiteY592" fmla="*/ 1583214 h 6858000"/>
              <a:gd name="connsiteX593" fmla="*/ 751431 w 7467663"/>
              <a:gd name="connsiteY593" fmla="*/ 1405731 h 6858000"/>
              <a:gd name="connsiteX594" fmla="*/ 655236 w 7467663"/>
              <a:gd name="connsiteY594" fmla="*/ 1268632 h 6858000"/>
              <a:gd name="connsiteX595" fmla="*/ 6516292 w 7467663"/>
              <a:gd name="connsiteY595" fmla="*/ 1263064 h 6858000"/>
              <a:gd name="connsiteX596" fmla="*/ 5736320 w 7467663"/>
              <a:gd name="connsiteY596" fmla="*/ 1501803 h 6858000"/>
              <a:gd name="connsiteX597" fmla="*/ 6516292 w 7467663"/>
              <a:gd name="connsiteY597" fmla="*/ 1263064 h 6858000"/>
              <a:gd name="connsiteX598" fmla="*/ 291466 w 7467663"/>
              <a:gd name="connsiteY598" fmla="*/ 1250369 h 6858000"/>
              <a:gd name="connsiteX599" fmla="*/ 323180 w 7467663"/>
              <a:gd name="connsiteY599" fmla="*/ 1435283 h 6858000"/>
              <a:gd name="connsiteX600" fmla="*/ 349381 w 7467663"/>
              <a:gd name="connsiteY600" fmla="*/ 1875041 h 6858000"/>
              <a:gd name="connsiteX601" fmla="*/ 374363 w 7467663"/>
              <a:gd name="connsiteY601" fmla="*/ 1506494 h 6858000"/>
              <a:gd name="connsiteX602" fmla="*/ 302168 w 7467663"/>
              <a:gd name="connsiteY602" fmla="*/ 1274495 h 6858000"/>
              <a:gd name="connsiteX603" fmla="*/ 291466 w 7467663"/>
              <a:gd name="connsiteY603" fmla="*/ 1250369 h 6858000"/>
              <a:gd name="connsiteX604" fmla="*/ 678222 w 7467663"/>
              <a:gd name="connsiteY604" fmla="*/ 1248670 h 6858000"/>
              <a:gd name="connsiteX605" fmla="*/ 775536 w 7467663"/>
              <a:gd name="connsiteY605" fmla="*/ 1388015 h 6858000"/>
              <a:gd name="connsiteX606" fmla="*/ 894529 w 7467663"/>
              <a:gd name="connsiteY606" fmla="*/ 1567739 h 6858000"/>
              <a:gd name="connsiteX607" fmla="*/ 948000 w 7467663"/>
              <a:gd name="connsiteY607" fmla="*/ 1663088 h 6858000"/>
              <a:gd name="connsiteX608" fmla="*/ 1006812 w 7467663"/>
              <a:gd name="connsiteY608" fmla="*/ 1767683 h 6858000"/>
              <a:gd name="connsiteX609" fmla="*/ 1149133 w 7467663"/>
              <a:gd name="connsiteY609" fmla="*/ 1971513 h 6858000"/>
              <a:gd name="connsiteX610" fmla="*/ 1333952 w 7467663"/>
              <a:gd name="connsiteY610" fmla="*/ 2251620 h 6858000"/>
              <a:gd name="connsiteX611" fmla="*/ 1337329 w 7467663"/>
              <a:gd name="connsiteY611" fmla="*/ 2258350 h 6858000"/>
              <a:gd name="connsiteX612" fmla="*/ 1014726 w 7467663"/>
              <a:gd name="connsiteY612" fmla="*/ 1615556 h 6858000"/>
              <a:gd name="connsiteX613" fmla="*/ 678222 w 7467663"/>
              <a:gd name="connsiteY613" fmla="*/ 1248670 h 6858000"/>
              <a:gd name="connsiteX614" fmla="*/ 6691602 w 7467663"/>
              <a:gd name="connsiteY614" fmla="*/ 1140573 h 6858000"/>
              <a:gd name="connsiteX615" fmla="*/ 6571100 w 7467663"/>
              <a:gd name="connsiteY615" fmla="*/ 1183662 h 6858000"/>
              <a:gd name="connsiteX616" fmla="*/ 6241687 w 7467663"/>
              <a:gd name="connsiteY616" fmla="*/ 1257600 h 6858000"/>
              <a:gd name="connsiteX617" fmla="*/ 5693009 w 7467663"/>
              <a:gd name="connsiteY617" fmla="*/ 1478256 h 6858000"/>
              <a:gd name="connsiteX618" fmla="*/ 6548420 w 7467663"/>
              <a:gd name="connsiteY618" fmla="*/ 1214599 h 6858000"/>
              <a:gd name="connsiteX619" fmla="*/ 6605473 w 7467663"/>
              <a:gd name="connsiteY619" fmla="*/ 1184686 h 6858000"/>
              <a:gd name="connsiteX620" fmla="*/ 6691602 w 7467663"/>
              <a:gd name="connsiteY620" fmla="*/ 1140573 h 6858000"/>
              <a:gd name="connsiteX621" fmla="*/ 4002475 w 7467663"/>
              <a:gd name="connsiteY621" fmla="*/ 1037802 h 6858000"/>
              <a:gd name="connsiteX622" fmla="*/ 4000324 w 7467663"/>
              <a:gd name="connsiteY622" fmla="*/ 1039362 h 6858000"/>
              <a:gd name="connsiteX623" fmla="*/ 4002862 w 7467663"/>
              <a:gd name="connsiteY623" fmla="*/ 1042866 h 6858000"/>
              <a:gd name="connsiteX624" fmla="*/ 4002475 w 7467663"/>
              <a:gd name="connsiteY624" fmla="*/ 1037802 h 6858000"/>
              <a:gd name="connsiteX625" fmla="*/ 506322 w 7467663"/>
              <a:gd name="connsiteY625" fmla="*/ 1020997 h 6858000"/>
              <a:gd name="connsiteX626" fmla="*/ 533068 w 7467663"/>
              <a:gd name="connsiteY626" fmla="*/ 1029409 h 6858000"/>
              <a:gd name="connsiteX627" fmla="*/ 1232525 w 7467663"/>
              <a:gd name="connsiteY627" fmla="*/ 1804675 h 6858000"/>
              <a:gd name="connsiteX628" fmla="*/ 1388858 w 7467663"/>
              <a:gd name="connsiteY628" fmla="*/ 2368011 h 6858000"/>
              <a:gd name="connsiteX629" fmla="*/ 1384098 w 7467663"/>
              <a:gd name="connsiteY629" fmla="*/ 2378125 h 6858000"/>
              <a:gd name="connsiteX630" fmla="*/ 1425393 w 7467663"/>
              <a:gd name="connsiteY630" fmla="*/ 2589124 h 6858000"/>
              <a:gd name="connsiteX631" fmla="*/ 1424001 w 7467663"/>
              <a:gd name="connsiteY631" fmla="*/ 2597541 h 6858000"/>
              <a:gd name="connsiteX632" fmla="*/ 2152729 w 7467663"/>
              <a:gd name="connsiteY632" fmla="*/ 2864487 h 6858000"/>
              <a:gd name="connsiteX633" fmla="*/ 2020609 w 7467663"/>
              <a:gd name="connsiteY633" fmla="*/ 2539671 h 6858000"/>
              <a:gd name="connsiteX634" fmla="*/ 2018920 w 7467663"/>
              <a:gd name="connsiteY634" fmla="*/ 2536309 h 6858000"/>
              <a:gd name="connsiteX635" fmla="*/ 1342441 w 7467663"/>
              <a:gd name="connsiteY635" fmla="*/ 1173017 h 6858000"/>
              <a:gd name="connsiteX636" fmla="*/ 1367925 w 7467663"/>
              <a:gd name="connsiteY636" fmla="*/ 1135648 h 6858000"/>
              <a:gd name="connsiteX637" fmla="*/ 1771401 w 7467663"/>
              <a:gd name="connsiteY637" fmla="*/ 1806673 h 6858000"/>
              <a:gd name="connsiteX638" fmla="*/ 1972385 w 7467663"/>
              <a:gd name="connsiteY638" fmla="*/ 2198735 h 6858000"/>
              <a:gd name="connsiteX639" fmla="*/ 2040892 w 7467663"/>
              <a:gd name="connsiteY639" fmla="*/ 2405205 h 6858000"/>
              <a:gd name="connsiteX640" fmla="*/ 2131689 w 7467663"/>
              <a:gd name="connsiteY640" fmla="*/ 1936926 h 6858000"/>
              <a:gd name="connsiteX641" fmla="*/ 2454820 w 7467663"/>
              <a:gd name="connsiteY641" fmla="*/ 1248808 h 6858000"/>
              <a:gd name="connsiteX642" fmla="*/ 2492512 w 7467663"/>
              <a:gd name="connsiteY642" fmla="*/ 1302920 h 6858000"/>
              <a:gd name="connsiteX643" fmla="*/ 2081216 w 7467663"/>
              <a:gd name="connsiteY643" fmla="*/ 2527513 h 6858000"/>
              <a:gd name="connsiteX644" fmla="*/ 2081211 w 7467663"/>
              <a:gd name="connsiteY644" fmla="*/ 2528916 h 6858000"/>
              <a:gd name="connsiteX645" fmla="*/ 2199067 w 7467663"/>
              <a:gd name="connsiteY645" fmla="*/ 2884061 h 6858000"/>
              <a:gd name="connsiteX646" fmla="*/ 3192586 w 7467663"/>
              <a:gd name="connsiteY646" fmla="*/ 3411496 h 6858000"/>
              <a:gd name="connsiteX647" fmla="*/ 3182620 w 7467663"/>
              <a:gd name="connsiteY647" fmla="*/ 3483279 h 6858000"/>
              <a:gd name="connsiteX648" fmla="*/ 2435119 w 7467663"/>
              <a:gd name="connsiteY648" fmla="*/ 3080173 h 6858000"/>
              <a:gd name="connsiteX649" fmla="*/ 2410152 w 7467663"/>
              <a:gd name="connsiteY649" fmla="*/ 3063751 h 6858000"/>
              <a:gd name="connsiteX650" fmla="*/ 2408099 w 7467663"/>
              <a:gd name="connsiteY650" fmla="*/ 3064403 h 6858000"/>
              <a:gd name="connsiteX651" fmla="*/ 2407218 w 7467663"/>
              <a:gd name="connsiteY651" fmla="*/ 3070324 h 6858000"/>
              <a:gd name="connsiteX652" fmla="*/ 2380138 w 7467663"/>
              <a:gd name="connsiteY652" fmla="*/ 3099341 h 6858000"/>
              <a:gd name="connsiteX653" fmla="*/ 1765923 w 7467663"/>
              <a:gd name="connsiteY653" fmla="*/ 3581043 h 6858000"/>
              <a:gd name="connsiteX654" fmla="*/ 1702258 w 7467663"/>
              <a:gd name="connsiteY654" fmla="*/ 3612286 h 6858000"/>
              <a:gd name="connsiteX655" fmla="*/ 1538370 w 7467663"/>
              <a:gd name="connsiteY655" fmla="*/ 3811804 h 6858000"/>
              <a:gd name="connsiteX656" fmla="*/ 542867 w 7467663"/>
              <a:gd name="connsiteY656" fmla="*/ 4944092 h 6858000"/>
              <a:gd name="connsiteX657" fmla="*/ 515800 w 7467663"/>
              <a:gd name="connsiteY657" fmla="*/ 4862180 h 6858000"/>
              <a:gd name="connsiteX658" fmla="*/ 909145 w 7467663"/>
              <a:gd name="connsiteY658" fmla="*/ 4199225 h 6858000"/>
              <a:gd name="connsiteX659" fmla="*/ 1214067 w 7467663"/>
              <a:gd name="connsiteY659" fmla="*/ 3908561 h 6858000"/>
              <a:gd name="connsiteX660" fmla="*/ 640967 w 7467663"/>
              <a:gd name="connsiteY660" fmla="*/ 4105601 h 6858000"/>
              <a:gd name="connsiteX661" fmla="*/ 112563 w 7467663"/>
              <a:gd name="connsiteY661" fmla="*/ 4396952 h 6858000"/>
              <a:gd name="connsiteX662" fmla="*/ 0 w 7467663"/>
              <a:gd name="connsiteY662" fmla="*/ 4466006 h 6858000"/>
              <a:gd name="connsiteX663" fmla="*/ 0 w 7467663"/>
              <a:gd name="connsiteY663" fmla="*/ 4233763 h 6858000"/>
              <a:gd name="connsiteX664" fmla="*/ 36881 w 7467663"/>
              <a:gd name="connsiteY664" fmla="*/ 4200118 h 6858000"/>
              <a:gd name="connsiteX665" fmla="*/ 910534 w 7467663"/>
              <a:gd name="connsiteY665" fmla="*/ 3629753 h 6858000"/>
              <a:gd name="connsiteX666" fmla="*/ 1578717 w 7467663"/>
              <a:gd name="connsiteY666" fmla="*/ 3575982 h 6858000"/>
              <a:gd name="connsiteX667" fmla="*/ 2338780 w 7467663"/>
              <a:gd name="connsiteY667" fmla="*/ 3033725 h 6858000"/>
              <a:gd name="connsiteX668" fmla="*/ 1807991 w 7467663"/>
              <a:gd name="connsiteY668" fmla="*/ 2807184 h 6858000"/>
              <a:gd name="connsiteX669" fmla="*/ 1416358 w 7467663"/>
              <a:gd name="connsiteY669" fmla="*/ 3112571 h 6858000"/>
              <a:gd name="connsiteX670" fmla="*/ 939066 w 7467663"/>
              <a:gd name="connsiteY670" fmla="*/ 3378798 h 6858000"/>
              <a:gd name="connsiteX671" fmla="*/ 115099 w 7467663"/>
              <a:gd name="connsiteY671" fmla="*/ 3607650 h 6858000"/>
              <a:gd name="connsiteX672" fmla="*/ 97284 w 7467663"/>
              <a:gd name="connsiteY672" fmla="*/ 3520393 h 6858000"/>
              <a:gd name="connsiteX673" fmla="*/ 922050 w 7467663"/>
              <a:gd name="connsiteY673" fmla="*/ 3074867 h 6858000"/>
              <a:gd name="connsiteX674" fmla="*/ 1405265 w 7467663"/>
              <a:gd name="connsiteY674" fmla="*/ 3016319 h 6858000"/>
              <a:gd name="connsiteX675" fmla="*/ 1407512 w 7467663"/>
              <a:gd name="connsiteY675" fmla="*/ 3018001 h 6858000"/>
              <a:gd name="connsiteX676" fmla="*/ 1726266 w 7467663"/>
              <a:gd name="connsiteY676" fmla="*/ 2777274 h 6858000"/>
              <a:gd name="connsiteX677" fmla="*/ 625390 w 7467663"/>
              <a:gd name="connsiteY677" fmla="*/ 2514541 h 6858000"/>
              <a:gd name="connsiteX678" fmla="*/ 619799 w 7467663"/>
              <a:gd name="connsiteY678" fmla="*/ 2527180 h 6858000"/>
              <a:gd name="connsiteX679" fmla="*/ 310030 w 7467663"/>
              <a:gd name="connsiteY679" fmla="*/ 2771818 h 6858000"/>
              <a:gd name="connsiteX680" fmla="*/ 173877 w 7467663"/>
              <a:gd name="connsiteY680" fmla="*/ 2937056 h 6858000"/>
              <a:gd name="connsiteX681" fmla="*/ 77889 w 7467663"/>
              <a:gd name="connsiteY681" fmla="*/ 3138440 h 6858000"/>
              <a:gd name="connsiteX682" fmla="*/ 0 w 7467663"/>
              <a:gd name="connsiteY682" fmla="*/ 3271395 h 6858000"/>
              <a:gd name="connsiteX683" fmla="*/ 0 w 7467663"/>
              <a:gd name="connsiteY683" fmla="*/ 3153002 h 6858000"/>
              <a:gd name="connsiteX684" fmla="*/ 2386 w 7467663"/>
              <a:gd name="connsiteY684" fmla="*/ 3149203 h 6858000"/>
              <a:gd name="connsiteX685" fmla="*/ 89753 w 7467663"/>
              <a:gd name="connsiteY685" fmla="*/ 2987702 h 6858000"/>
              <a:gd name="connsiteX686" fmla="*/ 76869 w 7467663"/>
              <a:gd name="connsiteY686" fmla="*/ 3005404 h 6858000"/>
              <a:gd name="connsiteX687" fmla="*/ 32049 w 7467663"/>
              <a:gd name="connsiteY687" fmla="*/ 3065814 h 6858000"/>
              <a:gd name="connsiteX688" fmla="*/ 0 w 7467663"/>
              <a:gd name="connsiteY688" fmla="*/ 3108744 h 6858000"/>
              <a:gd name="connsiteX689" fmla="*/ 0 w 7467663"/>
              <a:gd name="connsiteY689" fmla="*/ 3058059 h 6858000"/>
              <a:gd name="connsiteX690" fmla="*/ 7610 w 7467663"/>
              <a:gd name="connsiteY690" fmla="*/ 3047889 h 6858000"/>
              <a:gd name="connsiteX691" fmla="*/ 52419 w 7467663"/>
              <a:gd name="connsiteY691" fmla="*/ 2987479 h 6858000"/>
              <a:gd name="connsiteX692" fmla="*/ 59142 w 7467663"/>
              <a:gd name="connsiteY692" fmla="*/ 2978488 h 6858000"/>
              <a:gd name="connsiteX693" fmla="*/ 0 w 7467663"/>
              <a:gd name="connsiteY693" fmla="*/ 3015334 h 6858000"/>
              <a:gd name="connsiteX694" fmla="*/ 0 w 7467663"/>
              <a:gd name="connsiteY694" fmla="*/ 2914286 h 6858000"/>
              <a:gd name="connsiteX695" fmla="*/ 36383 w 7467663"/>
              <a:gd name="connsiteY695" fmla="*/ 2901128 h 6858000"/>
              <a:gd name="connsiteX696" fmla="*/ 156329 w 7467663"/>
              <a:gd name="connsiteY696" fmla="*/ 2840533 h 6858000"/>
              <a:gd name="connsiteX697" fmla="*/ 358355 w 7467663"/>
              <a:gd name="connsiteY697" fmla="*/ 2620471 h 6858000"/>
              <a:gd name="connsiteX698" fmla="*/ 510577 w 7467663"/>
              <a:gd name="connsiteY698" fmla="*/ 2501244 h 6858000"/>
              <a:gd name="connsiteX699" fmla="*/ 211967 w 7467663"/>
              <a:gd name="connsiteY699" fmla="*/ 2479171 h 6858000"/>
              <a:gd name="connsiteX700" fmla="*/ 0 w 7467663"/>
              <a:gd name="connsiteY700" fmla="*/ 2476398 h 6858000"/>
              <a:gd name="connsiteX701" fmla="*/ 0 w 7467663"/>
              <a:gd name="connsiteY701" fmla="*/ 2389189 h 6858000"/>
              <a:gd name="connsiteX702" fmla="*/ 103062 w 7467663"/>
              <a:gd name="connsiteY702" fmla="*/ 2389518 h 6858000"/>
              <a:gd name="connsiteX703" fmla="*/ 510734 w 7467663"/>
              <a:gd name="connsiteY703" fmla="*/ 2416201 h 6858000"/>
              <a:gd name="connsiteX704" fmla="*/ 279257 w 7467663"/>
              <a:gd name="connsiteY704" fmla="*/ 2092102 h 6858000"/>
              <a:gd name="connsiteX705" fmla="*/ 65265 w 7467663"/>
              <a:gd name="connsiteY705" fmla="*/ 2006049 h 6858000"/>
              <a:gd name="connsiteX706" fmla="*/ 0 w 7467663"/>
              <a:gd name="connsiteY706" fmla="*/ 1982532 h 6858000"/>
              <a:gd name="connsiteX707" fmla="*/ 0 w 7467663"/>
              <a:gd name="connsiteY707" fmla="*/ 1912789 h 6858000"/>
              <a:gd name="connsiteX708" fmla="*/ 97460 w 7467663"/>
              <a:gd name="connsiteY708" fmla="*/ 1953725 h 6858000"/>
              <a:gd name="connsiteX709" fmla="*/ 221272 w 7467663"/>
              <a:gd name="connsiteY709" fmla="*/ 1980766 h 6858000"/>
              <a:gd name="connsiteX710" fmla="*/ 116765 w 7467663"/>
              <a:gd name="connsiteY710" fmla="*/ 1911033 h 6858000"/>
              <a:gd name="connsiteX711" fmla="*/ 16405 w 7467663"/>
              <a:gd name="connsiteY711" fmla="*/ 1803412 h 6858000"/>
              <a:gd name="connsiteX712" fmla="*/ 0 w 7467663"/>
              <a:gd name="connsiteY712" fmla="*/ 1784777 h 6858000"/>
              <a:gd name="connsiteX713" fmla="*/ 0 w 7467663"/>
              <a:gd name="connsiteY713" fmla="*/ 1740082 h 6858000"/>
              <a:gd name="connsiteX714" fmla="*/ 39394 w 7467663"/>
              <a:gd name="connsiteY714" fmla="*/ 1784856 h 6858000"/>
              <a:gd name="connsiteX715" fmla="*/ 135813 w 7467663"/>
              <a:gd name="connsiteY715" fmla="*/ 1888838 h 6858000"/>
              <a:gd name="connsiteX716" fmla="*/ 242575 w 7467663"/>
              <a:gd name="connsiteY716" fmla="*/ 1958841 h 6858000"/>
              <a:gd name="connsiteX717" fmla="*/ 82197 w 7467663"/>
              <a:gd name="connsiteY717" fmla="*/ 1754826 h 6858000"/>
              <a:gd name="connsiteX718" fmla="*/ 0 w 7467663"/>
              <a:gd name="connsiteY718" fmla="*/ 1679650 h 6858000"/>
              <a:gd name="connsiteX719" fmla="*/ 0 w 7467663"/>
              <a:gd name="connsiteY719" fmla="*/ 1602463 h 6858000"/>
              <a:gd name="connsiteX720" fmla="*/ 84689 w 7467663"/>
              <a:gd name="connsiteY720" fmla="*/ 1677442 h 6858000"/>
              <a:gd name="connsiteX721" fmla="*/ 298437 w 7467663"/>
              <a:gd name="connsiteY721" fmla="*/ 1968019 h 6858000"/>
              <a:gd name="connsiteX722" fmla="*/ 227269 w 7467663"/>
              <a:gd name="connsiteY722" fmla="*/ 1114064 h 6858000"/>
              <a:gd name="connsiteX723" fmla="*/ 248003 w 7467663"/>
              <a:gd name="connsiteY723" fmla="*/ 1089613 h 6858000"/>
              <a:gd name="connsiteX724" fmla="*/ 427020 w 7467663"/>
              <a:gd name="connsiteY724" fmla="*/ 1619803 h 6858000"/>
              <a:gd name="connsiteX725" fmla="*/ 340345 w 7467663"/>
              <a:gd name="connsiteY725" fmla="*/ 2027739 h 6858000"/>
              <a:gd name="connsiteX726" fmla="*/ 360865 w 7467663"/>
              <a:gd name="connsiteY726" fmla="*/ 2044827 h 6858000"/>
              <a:gd name="connsiteX727" fmla="*/ 560414 w 7467663"/>
              <a:gd name="connsiteY727" fmla="*/ 2421457 h 6858000"/>
              <a:gd name="connsiteX728" fmla="*/ 1359703 w 7467663"/>
              <a:gd name="connsiteY728" fmla="*/ 2578554 h 6858000"/>
              <a:gd name="connsiteX729" fmla="*/ 1359422 w 7467663"/>
              <a:gd name="connsiteY729" fmla="*/ 2577994 h 6858000"/>
              <a:gd name="connsiteX730" fmla="*/ 828701 w 7467663"/>
              <a:gd name="connsiteY730" fmla="*/ 1839520 h 6858000"/>
              <a:gd name="connsiteX731" fmla="*/ 494427 w 7467663"/>
              <a:gd name="connsiteY731" fmla="*/ 1092333 h 6858000"/>
              <a:gd name="connsiteX732" fmla="*/ 506322 w 7467663"/>
              <a:gd name="connsiteY732" fmla="*/ 1020997 h 6858000"/>
              <a:gd name="connsiteX733" fmla="*/ 4570198 w 7467663"/>
              <a:gd name="connsiteY733" fmla="*/ 978081 h 6858000"/>
              <a:gd name="connsiteX734" fmla="*/ 4523691 w 7467663"/>
              <a:gd name="connsiteY734" fmla="*/ 1127776 h 6858000"/>
              <a:gd name="connsiteX735" fmla="*/ 4509875 w 7467663"/>
              <a:gd name="connsiteY735" fmla="*/ 1167552 h 6858000"/>
              <a:gd name="connsiteX736" fmla="*/ 4478168 w 7467663"/>
              <a:gd name="connsiteY736" fmla="*/ 1260735 h 6858000"/>
              <a:gd name="connsiteX737" fmla="*/ 4409309 w 7467663"/>
              <a:gd name="connsiteY737" fmla="*/ 1666996 h 6858000"/>
              <a:gd name="connsiteX738" fmla="*/ 4370031 w 7467663"/>
              <a:gd name="connsiteY738" fmla="*/ 1955666 h 6858000"/>
              <a:gd name="connsiteX739" fmla="*/ 4570198 w 7467663"/>
              <a:gd name="connsiteY739" fmla="*/ 978081 h 6858000"/>
              <a:gd name="connsiteX740" fmla="*/ 4557898 w 7467663"/>
              <a:gd name="connsiteY740" fmla="*/ 900011 h 6858000"/>
              <a:gd name="connsiteX741" fmla="*/ 4344840 w 7467663"/>
              <a:gd name="connsiteY741" fmla="*/ 1922038 h 6858000"/>
              <a:gd name="connsiteX742" fmla="*/ 4378710 w 7467663"/>
              <a:gd name="connsiteY742" fmla="*/ 1665516 h 6858000"/>
              <a:gd name="connsiteX743" fmla="*/ 4448798 w 7467663"/>
              <a:gd name="connsiteY743" fmla="*/ 1253024 h 6858000"/>
              <a:gd name="connsiteX744" fmla="*/ 4480315 w 7467663"/>
              <a:gd name="connsiteY744" fmla="*/ 1158454 h 6858000"/>
              <a:gd name="connsiteX745" fmla="*/ 4494133 w 7467663"/>
              <a:gd name="connsiteY745" fmla="*/ 1118676 h 6858000"/>
              <a:gd name="connsiteX746" fmla="*/ 4557898 w 7467663"/>
              <a:gd name="connsiteY746" fmla="*/ 900011 h 6858000"/>
              <a:gd name="connsiteX747" fmla="*/ 5870151 w 7467663"/>
              <a:gd name="connsiteY747" fmla="*/ 898890 h 6858000"/>
              <a:gd name="connsiteX748" fmla="*/ 5861335 w 7467663"/>
              <a:gd name="connsiteY748" fmla="*/ 899177 h 6858000"/>
              <a:gd name="connsiteX749" fmla="*/ 5843702 w 7467663"/>
              <a:gd name="connsiteY749" fmla="*/ 899748 h 6858000"/>
              <a:gd name="connsiteX750" fmla="*/ 5651107 w 7467663"/>
              <a:gd name="connsiteY750" fmla="*/ 920306 h 6858000"/>
              <a:gd name="connsiteX751" fmla="*/ 5459407 w 7467663"/>
              <a:gd name="connsiteY751" fmla="*/ 940975 h 6858000"/>
              <a:gd name="connsiteX752" fmla="*/ 5374846 w 7467663"/>
              <a:gd name="connsiteY752" fmla="*/ 941988 h 6858000"/>
              <a:gd name="connsiteX753" fmla="*/ 5256105 w 7467663"/>
              <a:gd name="connsiteY753" fmla="*/ 945632 h 6858000"/>
              <a:gd name="connsiteX754" fmla="*/ 5107071 w 7467663"/>
              <a:gd name="connsiteY754" fmla="*/ 969720 h 6858000"/>
              <a:gd name="connsiteX755" fmla="*/ 4998681 w 7467663"/>
              <a:gd name="connsiteY755" fmla="*/ 988771 h 6858000"/>
              <a:gd name="connsiteX756" fmla="*/ 5870151 w 7467663"/>
              <a:gd name="connsiteY756" fmla="*/ 898890 h 6858000"/>
              <a:gd name="connsiteX757" fmla="*/ 5504425 w 7467663"/>
              <a:gd name="connsiteY757" fmla="*/ 848067 h 6858000"/>
              <a:gd name="connsiteX758" fmla="*/ 4968849 w 7467663"/>
              <a:gd name="connsiteY758" fmla="*/ 962318 h 6858000"/>
              <a:gd name="connsiteX759" fmla="*/ 5104039 w 7467663"/>
              <a:gd name="connsiteY759" fmla="*/ 940634 h 6858000"/>
              <a:gd name="connsiteX760" fmla="*/ 5256311 w 7467663"/>
              <a:gd name="connsiteY760" fmla="*/ 916490 h 6858000"/>
              <a:gd name="connsiteX761" fmla="*/ 5377381 w 7467663"/>
              <a:gd name="connsiteY761" fmla="*/ 912671 h 6858000"/>
              <a:gd name="connsiteX762" fmla="*/ 5460148 w 7467663"/>
              <a:gd name="connsiteY762" fmla="*/ 911442 h 6858000"/>
              <a:gd name="connsiteX763" fmla="*/ 5648971 w 7467663"/>
              <a:gd name="connsiteY763" fmla="*/ 891331 h 6858000"/>
              <a:gd name="connsiteX764" fmla="*/ 5844807 w 7467663"/>
              <a:gd name="connsiteY764" fmla="*/ 870718 h 6858000"/>
              <a:gd name="connsiteX765" fmla="*/ 5862975 w 7467663"/>
              <a:gd name="connsiteY765" fmla="*/ 869756 h 6858000"/>
              <a:gd name="connsiteX766" fmla="*/ 5920887 w 7467663"/>
              <a:gd name="connsiteY766" fmla="*/ 865929 h 6858000"/>
              <a:gd name="connsiteX767" fmla="*/ 5504425 w 7467663"/>
              <a:gd name="connsiteY767" fmla="*/ 848067 h 6858000"/>
              <a:gd name="connsiteX768" fmla="*/ 3607114 w 7467663"/>
              <a:gd name="connsiteY768" fmla="*/ 467441 h 6858000"/>
              <a:gd name="connsiteX769" fmla="*/ 3296242 w 7467663"/>
              <a:gd name="connsiteY769" fmla="*/ 807991 h 6858000"/>
              <a:gd name="connsiteX770" fmla="*/ 3174674 w 7467663"/>
              <a:gd name="connsiteY770" fmla="*/ 919759 h 6858000"/>
              <a:gd name="connsiteX771" fmla="*/ 3042978 w 7467663"/>
              <a:gd name="connsiteY771" fmla="*/ 1054894 h 6858000"/>
              <a:gd name="connsiteX772" fmla="*/ 2968914 w 7467663"/>
              <a:gd name="connsiteY772" fmla="*/ 1133756 h 6858000"/>
              <a:gd name="connsiteX773" fmla="*/ 3103823 w 7467663"/>
              <a:gd name="connsiteY773" fmla="*/ 1026814 h 6858000"/>
              <a:gd name="connsiteX774" fmla="*/ 3607114 w 7467663"/>
              <a:gd name="connsiteY774" fmla="*/ 467441 h 6858000"/>
              <a:gd name="connsiteX775" fmla="*/ 3744487 w 7467663"/>
              <a:gd name="connsiteY775" fmla="*/ 383136 h 6858000"/>
              <a:gd name="connsiteX776" fmla="*/ 3970213 w 7467663"/>
              <a:gd name="connsiteY776" fmla="*/ 995559 h 6858000"/>
              <a:gd name="connsiteX777" fmla="*/ 3744487 w 7467663"/>
              <a:gd name="connsiteY777" fmla="*/ 383136 h 6858000"/>
              <a:gd name="connsiteX778" fmla="*/ 3624562 w 7467663"/>
              <a:gd name="connsiteY778" fmla="*/ 367041 h 6858000"/>
              <a:gd name="connsiteX779" fmla="*/ 3489712 w 7467663"/>
              <a:gd name="connsiteY779" fmla="*/ 485386 h 6858000"/>
              <a:gd name="connsiteX780" fmla="*/ 3182994 w 7467663"/>
              <a:gd name="connsiteY780" fmla="*/ 828265 h 6858000"/>
              <a:gd name="connsiteX781" fmla="*/ 2892114 w 7467663"/>
              <a:gd name="connsiteY781" fmla="*/ 1172635 h 6858000"/>
              <a:gd name="connsiteX782" fmla="*/ 3021459 w 7467663"/>
              <a:gd name="connsiteY782" fmla="*/ 1035385 h 6858000"/>
              <a:gd name="connsiteX783" fmla="*/ 3153873 w 7467663"/>
              <a:gd name="connsiteY783" fmla="*/ 898971 h 6858000"/>
              <a:gd name="connsiteX784" fmla="*/ 3276511 w 7467663"/>
              <a:gd name="connsiteY784" fmla="*/ 786423 h 6858000"/>
              <a:gd name="connsiteX785" fmla="*/ 3584154 w 7467663"/>
              <a:gd name="connsiteY785" fmla="*/ 448218 h 6858000"/>
              <a:gd name="connsiteX786" fmla="*/ 3624562 w 7467663"/>
              <a:gd name="connsiteY786" fmla="*/ 367041 h 6858000"/>
              <a:gd name="connsiteX787" fmla="*/ 3766672 w 7467663"/>
              <a:gd name="connsiteY787" fmla="*/ 359429 h 6858000"/>
              <a:gd name="connsiteX788" fmla="*/ 3996338 w 7467663"/>
              <a:gd name="connsiteY788" fmla="*/ 968237 h 6858000"/>
              <a:gd name="connsiteX789" fmla="*/ 3766672 w 7467663"/>
              <a:gd name="connsiteY789" fmla="*/ 359429 h 6858000"/>
              <a:gd name="connsiteX790" fmla="*/ 5805386 w 7467663"/>
              <a:gd name="connsiteY790" fmla="*/ 239240 h 6858000"/>
              <a:gd name="connsiteX791" fmla="*/ 5736947 w 7467663"/>
              <a:gd name="connsiteY791" fmla="*/ 261367 h 6858000"/>
              <a:gd name="connsiteX792" fmla="*/ 5427012 w 7467663"/>
              <a:gd name="connsiteY792" fmla="*/ 311272 h 6858000"/>
              <a:gd name="connsiteX793" fmla="*/ 5147818 w 7467663"/>
              <a:gd name="connsiteY793" fmla="*/ 322112 h 6858000"/>
              <a:gd name="connsiteX794" fmla="*/ 5060854 w 7467663"/>
              <a:gd name="connsiteY794" fmla="*/ 311882 h 6858000"/>
              <a:gd name="connsiteX795" fmla="*/ 4945989 w 7467663"/>
              <a:gd name="connsiteY795" fmla="*/ 300516 h 6858000"/>
              <a:gd name="connsiteX796" fmla="*/ 5410479 w 7467663"/>
              <a:gd name="connsiteY796" fmla="*/ 348434 h 6858000"/>
              <a:gd name="connsiteX797" fmla="*/ 5805386 w 7467663"/>
              <a:gd name="connsiteY797" fmla="*/ 239240 h 6858000"/>
              <a:gd name="connsiteX798" fmla="*/ 5905192 w 7467663"/>
              <a:gd name="connsiteY798" fmla="*/ 163079 h 6858000"/>
              <a:gd name="connsiteX799" fmla="*/ 5865655 w 7467663"/>
              <a:gd name="connsiteY799" fmla="*/ 171901 h 6858000"/>
              <a:gd name="connsiteX800" fmla="*/ 5259740 w 7467663"/>
              <a:gd name="connsiteY800" fmla="*/ 257013 h 6858000"/>
              <a:gd name="connsiteX801" fmla="*/ 5208466 w 7467663"/>
              <a:gd name="connsiteY801" fmla="*/ 257550 h 6858000"/>
              <a:gd name="connsiteX802" fmla="*/ 4980204 w 7467663"/>
              <a:gd name="connsiteY802" fmla="*/ 271903 h 6858000"/>
              <a:gd name="connsiteX803" fmla="*/ 5068068 w 7467663"/>
              <a:gd name="connsiteY803" fmla="*/ 282244 h 6858000"/>
              <a:gd name="connsiteX804" fmla="*/ 5153231 w 7467663"/>
              <a:gd name="connsiteY804" fmla="*/ 292240 h 6858000"/>
              <a:gd name="connsiteX805" fmla="*/ 5426491 w 7467663"/>
              <a:gd name="connsiteY805" fmla="*/ 281128 h 6858000"/>
              <a:gd name="connsiteX806" fmla="*/ 5731212 w 7467663"/>
              <a:gd name="connsiteY806" fmla="*/ 231951 h 6858000"/>
              <a:gd name="connsiteX807" fmla="*/ 5905192 w 7467663"/>
              <a:gd name="connsiteY807" fmla="*/ 163079 h 6858000"/>
              <a:gd name="connsiteX808" fmla="*/ 5944437 w 7467663"/>
              <a:gd name="connsiteY808" fmla="*/ 113829 h 6858000"/>
              <a:gd name="connsiteX809" fmla="*/ 5825032 w 7467663"/>
              <a:gd name="connsiteY809" fmla="*/ 146405 h 6858000"/>
              <a:gd name="connsiteX810" fmla="*/ 4955599 w 7467663"/>
              <a:gd name="connsiteY810" fmla="*/ 247008 h 6858000"/>
              <a:gd name="connsiteX811" fmla="*/ 5210104 w 7467663"/>
              <a:gd name="connsiteY811" fmla="*/ 228123 h 6858000"/>
              <a:gd name="connsiteX812" fmla="*/ 5261015 w 7467663"/>
              <a:gd name="connsiteY812" fmla="*/ 227087 h 6858000"/>
              <a:gd name="connsiteX813" fmla="*/ 5861181 w 7467663"/>
              <a:gd name="connsiteY813" fmla="*/ 143093 h 6858000"/>
              <a:gd name="connsiteX814" fmla="*/ 5961252 w 7467663"/>
              <a:gd name="connsiteY814" fmla="*/ 114820 h 6858000"/>
              <a:gd name="connsiteX815" fmla="*/ 5944437 w 7467663"/>
              <a:gd name="connsiteY815" fmla="*/ 113829 h 6858000"/>
              <a:gd name="connsiteX816" fmla="*/ 3882765 w 7467663"/>
              <a:gd name="connsiteY816" fmla="*/ 0 h 6858000"/>
              <a:gd name="connsiteX817" fmla="*/ 3995099 w 7467663"/>
              <a:gd name="connsiteY817" fmla="*/ 0 h 6858000"/>
              <a:gd name="connsiteX818" fmla="*/ 4163818 w 7467663"/>
              <a:gd name="connsiteY818" fmla="*/ 234104 h 6858000"/>
              <a:gd name="connsiteX819" fmla="*/ 4172099 w 7467663"/>
              <a:gd name="connsiteY819" fmla="*/ 234207 h 6858000"/>
              <a:gd name="connsiteX820" fmla="*/ 4784282 w 7467663"/>
              <a:gd name="connsiteY820" fmla="*/ 276561 h 6858000"/>
              <a:gd name="connsiteX821" fmla="*/ 4801687 w 7467663"/>
              <a:gd name="connsiteY821" fmla="*/ 267764 h 6858000"/>
              <a:gd name="connsiteX822" fmla="*/ 6082788 w 7467663"/>
              <a:gd name="connsiteY822" fmla="*/ 64119 h 6858000"/>
              <a:gd name="connsiteX823" fmla="*/ 6099442 w 7467663"/>
              <a:gd name="connsiteY823" fmla="*/ 82568 h 6858000"/>
              <a:gd name="connsiteX824" fmla="*/ 4804137 w 7467663"/>
              <a:gd name="connsiteY824" fmla="*/ 320931 h 6858000"/>
              <a:gd name="connsiteX825" fmla="*/ 4227047 w 7467663"/>
              <a:gd name="connsiteY825" fmla="*/ 313415 h 6858000"/>
              <a:gd name="connsiteX826" fmla="*/ 4346041 w 7467663"/>
              <a:gd name="connsiteY826" fmla="*/ 456086 h 6858000"/>
              <a:gd name="connsiteX827" fmla="*/ 4870967 w 7467663"/>
              <a:gd name="connsiteY827" fmla="*/ 963061 h 6858000"/>
              <a:gd name="connsiteX828" fmla="*/ 4889647 w 7467663"/>
              <a:gd name="connsiteY828" fmla="*/ 957147 h 6858000"/>
              <a:gd name="connsiteX829" fmla="*/ 5422504 w 7467663"/>
              <a:gd name="connsiteY829" fmla="*/ 805191 h 6858000"/>
              <a:gd name="connsiteX830" fmla="*/ 6087656 w 7467663"/>
              <a:gd name="connsiteY830" fmla="*/ 826703 h 6858000"/>
              <a:gd name="connsiteX831" fmla="*/ 6058717 w 7467663"/>
              <a:gd name="connsiteY831" fmla="*/ 865992 h 6858000"/>
              <a:gd name="connsiteX832" fmla="*/ 4974153 w 7467663"/>
              <a:gd name="connsiteY832" fmla="*/ 1045456 h 6858000"/>
              <a:gd name="connsiteX833" fmla="*/ 5627835 w 7467663"/>
              <a:gd name="connsiteY833" fmla="*/ 1472077 h 6858000"/>
              <a:gd name="connsiteX834" fmla="*/ 5629817 w 7467663"/>
              <a:gd name="connsiteY834" fmla="*/ 1471412 h 6858000"/>
              <a:gd name="connsiteX835" fmla="*/ 5634124 w 7467663"/>
              <a:gd name="connsiteY835" fmla="*/ 1470572 h 6858000"/>
              <a:gd name="connsiteX836" fmla="*/ 5755832 w 7467663"/>
              <a:gd name="connsiteY836" fmla="*/ 1383886 h 6858000"/>
              <a:gd name="connsiteX837" fmla="*/ 6014186 w 7467663"/>
              <a:gd name="connsiteY837" fmla="*/ 1279799 h 6858000"/>
              <a:gd name="connsiteX838" fmla="*/ 6901619 w 7467663"/>
              <a:gd name="connsiteY838" fmla="*/ 1047874 h 6858000"/>
              <a:gd name="connsiteX839" fmla="*/ 6931566 w 7467663"/>
              <a:gd name="connsiteY839" fmla="*/ 1062034 h 6858000"/>
              <a:gd name="connsiteX840" fmla="*/ 5790982 w 7467663"/>
              <a:gd name="connsiteY840" fmla="*/ 1561380 h 6858000"/>
              <a:gd name="connsiteX841" fmla="*/ 6188971 w 7467663"/>
              <a:gd name="connsiteY841" fmla="*/ 1755168 h 6858000"/>
              <a:gd name="connsiteX842" fmla="*/ 6202446 w 7467663"/>
              <a:gd name="connsiteY842" fmla="*/ 1752268 h 6858000"/>
              <a:gd name="connsiteX843" fmla="*/ 7179560 w 7467663"/>
              <a:gd name="connsiteY843" fmla="*/ 1467551 h 6858000"/>
              <a:gd name="connsiteX844" fmla="*/ 7158730 w 7467663"/>
              <a:gd name="connsiteY844" fmla="*/ 1507835 h 6858000"/>
              <a:gd name="connsiteX845" fmla="*/ 6326959 w 7467663"/>
              <a:gd name="connsiteY845" fmla="*/ 1817686 h 6858000"/>
              <a:gd name="connsiteX846" fmla="*/ 6537433 w 7467663"/>
              <a:gd name="connsiteY846" fmla="*/ 1907790 h 6858000"/>
              <a:gd name="connsiteX847" fmla="*/ 6550221 w 7467663"/>
              <a:gd name="connsiteY847" fmla="*/ 1910729 h 6858000"/>
              <a:gd name="connsiteX848" fmla="*/ 6964438 w 7467663"/>
              <a:gd name="connsiteY848" fmla="*/ 2209505 h 6858000"/>
              <a:gd name="connsiteX849" fmla="*/ 7367862 w 7467663"/>
              <a:gd name="connsiteY849" fmla="*/ 2806833 h 6858000"/>
              <a:gd name="connsiteX850" fmla="*/ 7364329 w 7467663"/>
              <a:gd name="connsiteY850" fmla="*/ 2826907 h 6858000"/>
              <a:gd name="connsiteX851" fmla="*/ 7290545 w 7467663"/>
              <a:gd name="connsiteY851" fmla="*/ 2850663 h 6858000"/>
              <a:gd name="connsiteX852" fmla="*/ 6472036 w 7467663"/>
              <a:gd name="connsiteY852" fmla="*/ 1959003 h 6858000"/>
              <a:gd name="connsiteX853" fmla="*/ 5792897 w 7467663"/>
              <a:gd name="connsiteY853" fmla="*/ 1647747 h 6858000"/>
              <a:gd name="connsiteX854" fmla="*/ 5842751 w 7467663"/>
              <a:gd name="connsiteY854" fmla="*/ 1816112 h 6858000"/>
              <a:gd name="connsiteX855" fmla="*/ 5847424 w 7467663"/>
              <a:gd name="connsiteY855" fmla="*/ 1815776 h 6858000"/>
              <a:gd name="connsiteX856" fmla="*/ 6399821 w 7467663"/>
              <a:gd name="connsiteY856" fmla="*/ 2344799 h 6858000"/>
              <a:gd name="connsiteX857" fmla="*/ 6323232 w 7467663"/>
              <a:gd name="connsiteY857" fmla="*/ 2389634 h 6858000"/>
              <a:gd name="connsiteX858" fmla="*/ 5942958 w 7467663"/>
              <a:gd name="connsiteY858" fmla="*/ 2077708 h 6858000"/>
              <a:gd name="connsiteX859" fmla="*/ 5921559 w 7467663"/>
              <a:gd name="connsiteY859" fmla="*/ 2378596 h 6858000"/>
              <a:gd name="connsiteX860" fmla="*/ 5817651 w 7467663"/>
              <a:gd name="connsiteY860" fmla="*/ 3023919 h 6858000"/>
              <a:gd name="connsiteX861" fmla="*/ 5729634 w 7467663"/>
              <a:gd name="connsiteY861" fmla="*/ 3051849 h 6858000"/>
              <a:gd name="connsiteX862" fmla="*/ 5611018 w 7467663"/>
              <a:gd name="connsiteY862" fmla="*/ 2316769 h 6858000"/>
              <a:gd name="connsiteX863" fmla="*/ 5687608 w 7467663"/>
              <a:gd name="connsiteY863" fmla="*/ 2039972 h 6858000"/>
              <a:gd name="connsiteX864" fmla="*/ 5657554 w 7467663"/>
              <a:gd name="connsiteY864" fmla="*/ 1576445 h 6858000"/>
              <a:gd name="connsiteX865" fmla="*/ 5150475 w 7467663"/>
              <a:gd name="connsiteY865" fmla="*/ 1274012 h 6858000"/>
              <a:gd name="connsiteX866" fmla="*/ 5349142 w 7467663"/>
              <a:gd name="connsiteY866" fmla="*/ 2204405 h 6858000"/>
              <a:gd name="connsiteX867" fmla="*/ 5262214 w 7467663"/>
              <a:gd name="connsiteY867" fmla="*/ 2233836 h 6858000"/>
              <a:gd name="connsiteX868" fmla="*/ 4981539 w 7467663"/>
              <a:gd name="connsiteY868" fmla="*/ 1542201 h 6858000"/>
              <a:gd name="connsiteX869" fmla="*/ 4958461 w 7467663"/>
              <a:gd name="connsiteY869" fmla="*/ 1136957 h 6858000"/>
              <a:gd name="connsiteX870" fmla="*/ 4655015 w 7467663"/>
              <a:gd name="connsiteY870" fmla="*/ 891426 h 6858000"/>
              <a:gd name="connsiteX871" fmla="*/ 4348002 w 7467663"/>
              <a:gd name="connsiteY871" fmla="*/ 2205895 h 6858000"/>
              <a:gd name="connsiteX872" fmla="*/ 4262250 w 7467663"/>
              <a:gd name="connsiteY872" fmla="*/ 2219972 h 6858000"/>
              <a:gd name="connsiteX873" fmla="*/ 4550611 w 7467663"/>
              <a:gd name="connsiteY873" fmla="*/ 817540 h 6858000"/>
              <a:gd name="connsiteX874" fmla="*/ 4564418 w 7467663"/>
              <a:gd name="connsiteY874" fmla="*/ 808293 h 6858000"/>
              <a:gd name="connsiteX875" fmla="*/ 4266388 w 7467663"/>
              <a:gd name="connsiteY875" fmla="*/ 500083 h 6858000"/>
              <a:gd name="connsiteX876" fmla="*/ 4032842 w 7467663"/>
              <a:gd name="connsiteY876" fmla="*/ 211809 h 6858000"/>
              <a:gd name="connsiteX877" fmla="*/ 3882765 w 7467663"/>
              <a:gd name="connsiteY877" fmla="*/ 0 h 6858000"/>
              <a:gd name="connsiteX878" fmla="*/ 3721337 w 7467663"/>
              <a:gd name="connsiteY878" fmla="*/ 0 h 6858000"/>
              <a:gd name="connsiteX879" fmla="*/ 3797544 w 7467663"/>
              <a:gd name="connsiteY879" fmla="*/ 0 h 6858000"/>
              <a:gd name="connsiteX880" fmla="*/ 3775734 w 7467663"/>
              <a:gd name="connsiteY880" fmla="*/ 95131 h 6858000"/>
              <a:gd name="connsiteX881" fmla="*/ 3724807 w 7467663"/>
              <a:gd name="connsiteY881" fmla="*/ 272257 h 6858000"/>
              <a:gd name="connsiteX882" fmla="*/ 3726844 w 7467663"/>
              <a:gd name="connsiteY882" fmla="*/ 282988 h 6858000"/>
              <a:gd name="connsiteX883" fmla="*/ 3742664 w 7467663"/>
              <a:gd name="connsiteY883" fmla="*/ 279918 h 6858000"/>
              <a:gd name="connsiteX884" fmla="*/ 4103910 w 7467663"/>
              <a:gd name="connsiteY884" fmla="*/ 1161917 h 6858000"/>
              <a:gd name="connsiteX885" fmla="*/ 4020269 w 7467663"/>
              <a:gd name="connsiteY885" fmla="*/ 1200406 h 6858000"/>
              <a:gd name="connsiteX886" fmla="*/ 3674882 w 7467663"/>
              <a:gd name="connsiteY886" fmla="*/ 488524 h 6858000"/>
              <a:gd name="connsiteX887" fmla="*/ 3132682 w 7467663"/>
              <a:gd name="connsiteY887" fmla="*/ 1072284 h 6858000"/>
              <a:gd name="connsiteX888" fmla="*/ 2716346 w 7467663"/>
              <a:gd name="connsiteY888" fmla="*/ 1276376 h 6858000"/>
              <a:gd name="connsiteX889" fmla="*/ 2716772 w 7467663"/>
              <a:gd name="connsiteY889" fmla="*/ 1255462 h 6858000"/>
              <a:gd name="connsiteX890" fmla="*/ 3471096 w 7467663"/>
              <a:gd name="connsiteY890" fmla="*/ 437072 h 6858000"/>
              <a:gd name="connsiteX891" fmla="*/ 3639057 w 7467663"/>
              <a:gd name="connsiteY891" fmla="*/ 286334 h 6858000"/>
              <a:gd name="connsiteX892" fmla="*/ 3640309 w 7467663"/>
              <a:gd name="connsiteY892" fmla="*/ 284664 h 6858000"/>
              <a:gd name="connsiteX893" fmla="*/ 3646022 w 7467663"/>
              <a:gd name="connsiteY893" fmla="*/ 276711 h 6858000"/>
              <a:gd name="connsiteX894" fmla="*/ 3707943 w 7467663"/>
              <a:gd name="connsiteY894" fmla="*/ 65958 h 6858000"/>
              <a:gd name="connsiteX895" fmla="*/ 3721337 w 7467663"/>
              <a:gd name="connsiteY895" fmla="*/ 0 h 6858000"/>
              <a:gd name="connsiteX896" fmla="*/ 2867960 w 7467663"/>
              <a:gd name="connsiteY896" fmla="*/ 0 h 6858000"/>
              <a:gd name="connsiteX897" fmla="*/ 2926351 w 7467663"/>
              <a:gd name="connsiteY897" fmla="*/ 0 h 6858000"/>
              <a:gd name="connsiteX898" fmla="*/ 2902823 w 7467663"/>
              <a:gd name="connsiteY898" fmla="*/ 262929 h 6858000"/>
              <a:gd name="connsiteX899" fmla="*/ 2940663 w 7467663"/>
              <a:gd name="connsiteY899" fmla="*/ 140884 h 6858000"/>
              <a:gd name="connsiteX900" fmla="*/ 2947039 w 7467663"/>
              <a:gd name="connsiteY900" fmla="*/ 122524 h 6858000"/>
              <a:gd name="connsiteX901" fmla="*/ 2984316 w 7467663"/>
              <a:gd name="connsiteY901" fmla="*/ 0 h 6858000"/>
              <a:gd name="connsiteX902" fmla="*/ 3016114 w 7467663"/>
              <a:gd name="connsiteY902" fmla="*/ 0 h 6858000"/>
              <a:gd name="connsiteX903" fmla="*/ 2979949 w 7467663"/>
              <a:gd name="connsiteY903" fmla="*/ 119274 h 6858000"/>
              <a:gd name="connsiteX904" fmla="*/ 3023879 w 7467663"/>
              <a:gd name="connsiteY904" fmla="*/ 0 h 6858000"/>
              <a:gd name="connsiteX905" fmla="*/ 3105400 w 7467663"/>
              <a:gd name="connsiteY905" fmla="*/ 0 h 6858000"/>
              <a:gd name="connsiteX906" fmla="*/ 3094669 w 7467663"/>
              <a:gd name="connsiteY906" fmla="*/ 30308 h 6858000"/>
              <a:gd name="connsiteX907" fmla="*/ 2901945 w 7467663"/>
              <a:gd name="connsiteY907" fmla="*/ 466538 h 6858000"/>
              <a:gd name="connsiteX908" fmla="*/ 2815209 w 7467663"/>
              <a:gd name="connsiteY908" fmla="*/ 497361 h 6858000"/>
              <a:gd name="connsiteX909" fmla="*/ 2844845 w 7467663"/>
              <a:gd name="connsiteY909" fmla="*/ 127638 h 6858000"/>
              <a:gd name="connsiteX910" fmla="*/ 2867960 w 7467663"/>
              <a:gd name="connsiteY910" fmla="*/ 0 h 6858000"/>
              <a:gd name="connsiteX911" fmla="*/ 1057230 w 7467663"/>
              <a:gd name="connsiteY911" fmla="*/ 0 h 6858000"/>
              <a:gd name="connsiteX912" fmla="*/ 1111003 w 7467663"/>
              <a:gd name="connsiteY912" fmla="*/ 0 h 6858000"/>
              <a:gd name="connsiteX913" fmla="*/ 1125553 w 7467663"/>
              <a:gd name="connsiteY913" fmla="*/ 52588 h 6858000"/>
              <a:gd name="connsiteX914" fmla="*/ 1304276 w 7467663"/>
              <a:gd name="connsiteY914" fmla="*/ 476275 h 6858000"/>
              <a:gd name="connsiteX915" fmla="*/ 1492066 w 7467663"/>
              <a:gd name="connsiteY915" fmla="*/ 886333 h 6858000"/>
              <a:gd name="connsiteX916" fmla="*/ 1423698 w 7467663"/>
              <a:gd name="connsiteY916" fmla="*/ 710817 h 6858000"/>
              <a:gd name="connsiteX917" fmla="*/ 1357609 w 7467663"/>
              <a:gd name="connsiteY917" fmla="*/ 532892 h 6858000"/>
              <a:gd name="connsiteX918" fmla="*/ 1309550 w 7467663"/>
              <a:gd name="connsiteY918" fmla="*/ 374031 h 6858000"/>
              <a:gd name="connsiteX919" fmla="*/ 1193673 w 7467663"/>
              <a:gd name="connsiteY919" fmla="*/ 49533 h 6858000"/>
              <a:gd name="connsiteX920" fmla="*/ 1164391 w 7467663"/>
              <a:gd name="connsiteY920" fmla="*/ 0 h 6858000"/>
              <a:gd name="connsiteX921" fmla="*/ 1200666 w 7467663"/>
              <a:gd name="connsiteY921" fmla="*/ 0 h 6858000"/>
              <a:gd name="connsiteX922" fmla="*/ 1223408 w 7467663"/>
              <a:gd name="connsiteY922" fmla="*/ 38996 h 6858000"/>
              <a:gd name="connsiteX923" fmla="*/ 1339635 w 7467663"/>
              <a:gd name="connsiteY923" fmla="*/ 365517 h 6858000"/>
              <a:gd name="connsiteX924" fmla="*/ 1387469 w 7467663"/>
              <a:gd name="connsiteY924" fmla="*/ 523079 h 6858000"/>
              <a:gd name="connsiteX925" fmla="*/ 1452685 w 7467663"/>
              <a:gd name="connsiteY925" fmla="*/ 699806 h 6858000"/>
              <a:gd name="connsiteX926" fmla="*/ 1492092 w 7467663"/>
              <a:gd name="connsiteY926" fmla="*/ 800424 h 6858000"/>
              <a:gd name="connsiteX927" fmla="*/ 1455302 w 7467663"/>
              <a:gd name="connsiteY927" fmla="*/ 632913 h 6858000"/>
              <a:gd name="connsiteX928" fmla="*/ 1222336 w 7467663"/>
              <a:gd name="connsiteY928" fmla="*/ 9480 h 6858000"/>
              <a:gd name="connsiteX929" fmla="*/ 1214634 w 7467663"/>
              <a:gd name="connsiteY929" fmla="*/ 0 h 6858000"/>
              <a:gd name="connsiteX930" fmla="*/ 1289827 w 7467663"/>
              <a:gd name="connsiteY930" fmla="*/ 0 h 6858000"/>
              <a:gd name="connsiteX931" fmla="*/ 1321076 w 7467663"/>
              <a:gd name="connsiteY931" fmla="*/ 59722 h 6858000"/>
              <a:gd name="connsiteX932" fmla="*/ 1512579 w 7467663"/>
              <a:gd name="connsiteY932" fmla="*/ 626441 h 6858000"/>
              <a:gd name="connsiteX933" fmla="*/ 1506076 w 7467663"/>
              <a:gd name="connsiteY933" fmla="*/ 1089289 h 6858000"/>
              <a:gd name="connsiteX934" fmla="*/ 1486346 w 7467663"/>
              <a:gd name="connsiteY934" fmla="*/ 1079919 h 6858000"/>
              <a:gd name="connsiteX935" fmla="*/ 1070511 w 7467663"/>
              <a:gd name="connsiteY935" fmla="*/ 48609 h 6858000"/>
              <a:gd name="connsiteX936" fmla="*/ 1057230 w 7467663"/>
              <a:gd name="connsiteY936" fmla="*/ 0 h 6858000"/>
              <a:gd name="connsiteX937" fmla="*/ 43151 w 7467663"/>
              <a:gd name="connsiteY937" fmla="*/ 0 h 6858000"/>
              <a:gd name="connsiteX938" fmla="*/ 95283 w 7467663"/>
              <a:gd name="connsiteY938" fmla="*/ 0 h 6858000"/>
              <a:gd name="connsiteX939" fmla="*/ 300708 w 7467663"/>
              <a:gd name="connsiteY939" fmla="*/ 154571 h 6858000"/>
              <a:gd name="connsiteX940" fmla="*/ 530414 w 7467663"/>
              <a:gd name="connsiteY940" fmla="*/ 354673 h 6858000"/>
              <a:gd name="connsiteX941" fmla="*/ 333785 w 7467663"/>
              <a:gd name="connsiteY941" fmla="*/ 161564 h 6858000"/>
              <a:gd name="connsiteX942" fmla="*/ 147005 w 7467663"/>
              <a:gd name="connsiteY942" fmla="*/ 0 h 6858000"/>
              <a:gd name="connsiteX943" fmla="*/ 272509 w 7467663"/>
              <a:gd name="connsiteY943" fmla="*/ 0 h 6858000"/>
              <a:gd name="connsiteX944" fmla="*/ 326276 w 7467663"/>
              <a:gd name="connsiteY944" fmla="*/ 45847 h 6858000"/>
              <a:gd name="connsiteX945" fmla="*/ 823759 w 7467663"/>
              <a:gd name="connsiteY945" fmla="*/ 574145 h 6858000"/>
              <a:gd name="connsiteX946" fmla="*/ 811254 w 7467663"/>
              <a:gd name="connsiteY946" fmla="*/ 665546 h 6858000"/>
              <a:gd name="connsiteX947" fmla="*/ 154042 w 7467663"/>
              <a:gd name="connsiteY947" fmla="*/ 261522 h 6858000"/>
              <a:gd name="connsiteX948" fmla="*/ 13550 w 7467663"/>
              <a:gd name="connsiteY948" fmla="*/ 158423 h 6858000"/>
              <a:gd name="connsiteX949" fmla="*/ 0 w 7467663"/>
              <a:gd name="connsiteY949" fmla="*/ 146618 h 6858000"/>
              <a:gd name="connsiteX950" fmla="*/ 0 w 7467663"/>
              <a:gd name="connsiteY950" fmla="*/ 59161 h 6858000"/>
              <a:gd name="connsiteX951" fmla="*/ 45427 w 7467663"/>
              <a:gd name="connsiteY951" fmla="*/ 101078 h 6858000"/>
              <a:gd name="connsiteX952" fmla="*/ 630103 w 7467663"/>
              <a:gd name="connsiteY952" fmla="*/ 485885 h 6858000"/>
              <a:gd name="connsiteX953" fmla="*/ 532040 w 7467663"/>
              <a:gd name="connsiteY953" fmla="*/ 399359 h 6858000"/>
              <a:gd name="connsiteX954" fmla="*/ 517618 w 7467663"/>
              <a:gd name="connsiteY954" fmla="*/ 385726 h 6858000"/>
              <a:gd name="connsiteX955" fmla="*/ 285074 w 7467663"/>
              <a:gd name="connsiteY955" fmla="*/ 182755 h 6858000"/>
              <a:gd name="connsiteX956" fmla="*/ 43151 w 7467663"/>
              <a:gd name="connsiteY95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7454976 w 7467600"/>
              <a:gd name="connsiteY74" fmla="*/ 6318297 h 6858000"/>
              <a:gd name="connsiteX75" fmla="*/ 7467600 w 7467600"/>
              <a:gd name="connsiteY75" fmla="*/ 6334256 h 6858000"/>
              <a:gd name="connsiteX76" fmla="*/ 7454976 w 7467600"/>
              <a:gd name="connsiteY76" fmla="*/ 6318297 h 6858000"/>
              <a:gd name="connsiteX77" fmla="*/ 1456157 w 7467600"/>
              <a:gd name="connsiteY77" fmla="*/ 5371404 h 6858000"/>
              <a:gd name="connsiteX78" fmla="*/ 1244432 w 7467600"/>
              <a:gd name="connsiteY78" fmla="*/ 5385601 h 6858000"/>
              <a:gd name="connsiteX79" fmla="*/ 973990 w 7467600"/>
              <a:gd name="connsiteY79" fmla="*/ 5424940 h 6858000"/>
              <a:gd name="connsiteX80" fmla="*/ 1103809 w 7467600"/>
              <a:gd name="connsiteY80" fmla="*/ 5433720 h 6858000"/>
              <a:gd name="connsiteX81" fmla="*/ 1123454 w 7467600"/>
              <a:gd name="connsiteY81" fmla="*/ 5435727 h 6858000"/>
              <a:gd name="connsiteX82" fmla="*/ 1737017 w 7467600"/>
              <a:gd name="connsiteY82" fmla="*/ 5452183 h 6858000"/>
              <a:gd name="connsiteX83" fmla="*/ 1824397 w 7467600"/>
              <a:gd name="connsiteY83" fmla="*/ 5447757 h 6858000"/>
              <a:gd name="connsiteX84" fmla="*/ 2070059 w 7467600"/>
              <a:gd name="connsiteY84" fmla="*/ 5441660 h 6858000"/>
              <a:gd name="connsiteX85" fmla="*/ 1456157 w 7467600"/>
              <a:gd name="connsiteY85" fmla="*/ 5371404 h 6858000"/>
              <a:gd name="connsiteX86" fmla="*/ 4988186 w 7467600"/>
              <a:gd name="connsiteY86" fmla="*/ 5216467 h 6858000"/>
              <a:gd name="connsiteX87" fmla="*/ 4777334 w 7467600"/>
              <a:gd name="connsiteY87" fmla="*/ 5406072 h 6858000"/>
              <a:gd name="connsiteX88" fmla="*/ 4718341 w 7467600"/>
              <a:gd name="connsiteY88" fmla="*/ 5468043 h 6858000"/>
              <a:gd name="connsiteX89" fmla="*/ 4604655 w 7467600"/>
              <a:gd name="connsiteY89" fmla="*/ 5583434 h 6858000"/>
              <a:gd name="connsiteX90" fmla="*/ 4565074 w 7467600"/>
              <a:gd name="connsiteY90" fmla="*/ 5618550 h 6858000"/>
              <a:gd name="connsiteX91" fmla="*/ 4988186 w 7467600"/>
              <a:gd name="connsiteY91" fmla="*/ 5216467 h 6858000"/>
              <a:gd name="connsiteX92" fmla="*/ 4978032 w 7467600"/>
              <a:gd name="connsiteY92" fmla="*/ 5183809 h 6858000"/>
              <a:gd name="connsiteX93" fmla="*/ 4463413 w 7467600"/>
              <a:gd name="connsiteY93" fmla="*/ 5615162 h 6858000"/>
              <a:gd name="connsiteX94" fmla="*/ 4358134 w 7467600"/>
              <a:gd name="connsiteY94" fmla="*/ 5742791 h 6858000"/>
              <a:gd name="connsiteX95" fmla="*/ 4376219 w 7467600"/>
              <a:gd name="connsiteY95" fmla="*/ 5729027 h 6858000"/>
              <a:gd name="connsiteX96" fmla="*/ 4582340 w 7467600"/>
              <a:gd name="connsiteY96" fmla="*/ 5561037 h 6858000"/>
              <a:gd name="connsiteX97" fmla="*/ 4694684 w 7467600"/>
              <a:gd name="connsiteY97" fmla="*/ 5447098 h 6858000"/>
              <a:gd name="connsiteX98" fmla="*/ 4754123 w 7467600"/>
              <a:gd name="connsiteY98" fmla="*/ 5384643 h 6858000"/>
              <a:gd name="connsiteX99" fmla="*/ 4978032 w 7467600"/>
              <a:gd name="connsiteY99" fmla="*/ 5183809 h 6858000"/>
              <a:gd name="connsiteX100" fmla="*/ 1903353 w 7467600"/>
              <a:gd name="connsiteY100" fmla="*/ 5044827 h 6858000"/>
              <a:gd name="connsiteX101" fmla="*/ 1936931 w 7467600"/>
              <a:gd name="connsiteY101" fmla="*/ 5093954 h 6858000"/>
              <a:gd name="connsiteX102" fmla="*/ 2195868 w 7467600"/>
              <a:gd name="connsiteY102" fmla="*/ 5396574 h 6858000"/>
              <a:gd name="connsiteX103" fmla="*/ 2088852 w 7467600"/>
              <a:gd name="connsiteY103" fmla="*/ 5166123 h 6858000"/>
              <a:gd name="connsiteX104" fmla="*/ 1958241 w 7467600"/>
              <a:gd name="connsiteY104" fmla="*/ 5067955 h 6858000"/>
              <a:gd name="connsiteX105" fmla="*/ 1903353 w 7467600"/>
              <a:gd name="connsiteY105" fmla="*/ 5044827 h 6858000"/>
              <a:gd name="connsiteX106" fmla="*/ 1979378 w 7467600"/>
              <a:gd name="connsiteY106" fmla="*/ 4769504 h 6858000"/>
              <a:gd name="connsiteX107" fmla="*/ 2882120 w 7467600"/>
              <a:gd name="connsiteY107" fmla="*/ 5064547 h 6858000"/>
              <a:gd name="connsiteX108" fmla="*/ 2793103 w 7467600"/>
              <a:gd name="connsiteY108" fmla="*/ 5039699 h 6858000"/>
              <a:gd name="connsiteX109" fmla="*/ 2770041 w 7467600"/>
              <a:gd name="connsiteY109" fmla="*/ 5033634 h 6858000"/>
              <a:gd name="connsiteX110" fmla="*/ 1979378 w 7467600"/>
              <a:gd name="connsiteY110" fmla="*/ 4769504 h 6858000"/>
              <a:gd name="connsiteX111" fmla="*/ 1927410 w 7467600"/>
              <a:gd name="connsiteY111" fmla="*/ 4716164 h 6858000"/>
              <a:gd name="connsiteX112" fmla="*/ 1959587 w 7467600"/>
              <a:gd name="connsiteY112" fmla="*/ 4728849 h 6858000"/>
              <a:gd name="connsiteX113" fmla="*/ 2777707 w 7467600"/>
              <a:gd name="connsiteY113" fmla="*/ 5003991 h 6858000"/>
              <a:gd name="connsiteX114" fmla="*/ 2800768 w 7467600"/>
              <a:gd name="connsiteY114" fmla="*/ 5010056 h 6858000"/>
              <a:gd name="connsiteX115" fmla="*/ 2879408 w 7467600"/>
              <a:gd name="connsiteY115" fmla="*/ 5031590 h 6858000"/>
              <a:gd name="connsiteX116" fmla="*/ 2862295 w 7467600"/>
              <a:gd name="connsiteY116" fmla="*/ 5022958 h 6858000"/>
              <a:gd name="connsiteX117" fmla="*/ 2813343 w 7467600"/>
              <a:gd name="connsiteY117" fmla="*/ 4998369 h 6858000"/>
              <a:gd name="connsiteX118" fmla="*/ 2646245 w 7467600"/>
              <a:gd name="connsiteY118" fmla="*/ 4930999 h 6858000"/>
              <a:gd name="connsiteX119" fmla="*/ 1999243 w 7467600"/>
              <a:gd name="connsiteY119" fmla="*/ 4730524 h 6858000"/>
              <a:gd name="connsiteX120" fmla="*/ 1979527 w 7467600"/>
              <a:gd name="connsiteY120" fmla="*/ 4726651 h 6858000"/>
              <a:gd name="connsiteX121" fmla="*/ 1927410 w 7467600"/>
              <a:gd name="connsiteY121" fmla="*/ 4716164 h 6858000"/>
              <a:gd name="connsiteX122" fmla="*/ 1997014 w 7467600"/>
              <a:gd name="connsiteY122" fmla="*/ 4698007 h 6858000"/>
              <a:gd name="connsiteX123" fmla="*/ 2005458 w 7467600"/>
              <a:gd name="connsiteY123" fmla="*/ 4699540 h 6858000"/>
              <a:gd name="connsiteX124" fmla="*/ 2657186 w 7467600"/>
              <a:gd name="connsiteY124" fmla="*/ 4901687 h 6858000"/>
              <a:gd name="connsiteX125" fmla="*/ 2826662 w 7467600"/>
              <a:gd name="connsiteY125" fmla="*/ 4970362 h 6858000"/>
              <a:gd name="connsiteX126" fmla="*/ 2876100 w 7467600"/>
              <a:gd name="connsiteY126" fmla="*/ 4995397 h 6858000"/>
              <a:gd name="connsiteX127" fmla="*/ 3042600 w 7467600"/>
              <a:gd name="connsiteY127" fmla="*/ 5059532 h 6858000"/>
              <a:gd name="connsiteX128" fmla="*/ 1997014 w 7467600"/>
              <a:gd name="connsiteY128" fmla="*/ 4698007 h 6858000"/>
              <a:gd name="connsiteX129" fmla="*/ 2305292 w 7467600"/>
              <a:gd name="connsiteY129" fmla="*/ 4219492 h 6858000"/>
              <a:gd name="connsiteX130" fmla="*/ 3360922 w 7467600"/>
              <a:gd name="connsiteY130" fmla="*/ 4529373 h 6858000"/>
              <a:gd name="connsiteX131" fmla="*/ 3492420 w 7467600"/>
              <a:gd name="connsiteY131" fmla="*/ 4510145 h 6858000"/>
              <a:gd name="connsiteX132" fmla="*/ 3364086 w 7467600"/>
              <a:gd name="connsiteY132" fmla="*/ 4480340 h 6858000"/>
              <a:gd name="connsiteX133" fmla="*/ 3225818 w 7467600"/>
              <a:gd name="connsiteY133" fmla="*/ 4411822 h 6858000"/>
              <a:gd name="connsiteX134" fmla="*/ 3129696 w 7467600"/>
              <a:gd name="connsiteY134" fmla="*/ 4360704 h 6858000"/>
              <a:gd name="connsiteX135" fmla="*/ 2814545 w 7467600"/>
              <a:gd name="connsiteY135" fmla="*/ 4282955 h 6858000"/>
              <a:gd name="connsiteX136" fmla="*/ 2305292 w 7467600"/>
              <a:gd name="connsiteY136" fmla="*/ 4219492 h 6858000"/>
              <a:gd name="connsiteX137" fmla="*/ 2626982 w 7467600"/>
              <a:gd name="connsiteY137" fmla="*/ 4206450 h 6858000"/>
              <a:gd name="connsiteX138" fmla="*/ 2490617 w 7467600"/>
              <a:gd name="connsiteY138" fmla="*/ 4206951 h 6858000"/>
              <a:gd name="connsiteX139" fmla="*/ 2819869 w 7467600"/>
              <a:gd name="connsiteY139" fmla="*/ 4252936 h 6858000"/>
              <a:gd name="connsiteX140" fmla="*/ 3143018 w 7467600"/>
              <a:gd name="connsiteY140" fmla="*/ 4332698 h 6858000"/>
              <a:gd name="connsiteX141" fmla="*/ 3241520 w 7467600"/>
              <a:gd name="connsiteY141" fmla="*/ 4385112 h 6858000"/>
              <a:gd name="connsiteX142" fmla="*/ 3374575 w 7467600"/>
              <a:gd name="connsiteY142" fmla="*/ 4451517 h 6858000"/>
              <a:gd name="connsiteX143" fmla="*/ 3505221 w 7467600"/>
              <a:gd name="connsiteY143" fmla="*/ 4480757 h 6858000"/>
              <a:gd name="connsiteX144" fmla="*/ 2626982 w 7467600"/>
              <a:gd name="connsiteY144" fmla="*/ 4206450 h 6858000"/>
              <a:gd name="connsiteX145" fmla="*/ 1310106 w 7467600"/>
              <a:gd name="connsiteY145" fmla="*/ 3943217 h 6858000"/>
              <a:gd name="connsiteX146" fmla="*/ 854994 w 7467600"/>
              <a:gd name="connsiteY146" fmla="*/ 4399136 h 6858000"/>
              <a:gd name="connsiteX147" fmla="*/ 742462 w 7467600"/>
              <a:gd name="connsiteY147" fmla="*/ 4594648 h 6858000"/>
              <a:gd name="connsiteX148" fmla="*/ 820602 w 7467600"/>
              <a:gd name="connsiteY148" fmla="*/ 4485915 h 6858000"/>
              <a:gd name="connsiteX149" fmla="*/ 878295 w 7467600"/>
              <a:gd name="connsiteY149" fmla="*/ 4403594 h 6858000"/>
              <a:gd name="connsiteX150" fmla="*/ 1240607 w 7467600"/>
              <a:gd name="connsiteY150" fmla="*/ 4010401 h 6858000"/>
              <a:gd name="connsiteX151" fmla="*/ 1310106 w 7467600"/>
              <a:gd name="connsiteY151" fmla="*/ 3943217 h 6858000"/>
              <a:gd name="connsiteX152" fmla="*/ 1423113 w 7467600"/>
              <a:gd name="connsiteY152" fmla="*/ 3874565 h 6858000"/>
              <a:gd name="connsiteX153" fmla="*/ 1260565 w 7467600"/>
              <a:gd name="connsiteY153" fmla="*/ 4031982 h 6858000"/>
              <a:gd name="connsiteX154" fmla="*/ 901900 w 7467600"/>
              <a:gd name="connsiteY154" fmla="*/ 4421236 h 6858000"/>
              <a:gd name="connsiteX155" fmla="*/ 845044 w 7467600"/>
              <a:gd name="connsiteY155" fmla="*/ 4502436 h 6858000"/>
              <a:gd name="connsiteX156" fmla="*/ 685926 w 7467600"/>
              <a:gd name="connsiteY156" fmla="*/ 4703069 h 6858000"/>
              <a:gd name="connsiteX157" fmla="*/ 684248 w 7467600"/>
              <a:gd name="connsiteY157" fmla="*/ 4706721 h 6858000"/>
              <a:gd name="connsiteX158" fmla="*/ 1423113 w 7467600"/>
              <a:gd name="connsiteY158" fmla="*/ 3874565 h 6858000"/>
              <a:gd name="connsiteX159" fmla="*/ 3316479 w 7467600"/>
              <a:gd name="connsiteY159" fmla="*/ 3872136 h 6858000"/>
              <a:gd name="connsiteX160" fmla="*/ 3546806 w 7467600"/>
              <a:gd name="connsiteY160" fmla="*/ 4356139 h 6858000"/>
              <a:gd name="connsiteX161" fmla="*/ 3364433 w 7467600"/>
              <a:gd name="connsiteY161" fmla="*/ 3953121 h 6858000"/>
              <a:gd name="connsiteX162" fmla="*/ 3316479 w 7467600"/>
              <a:gd name="connsiteY162" fmla="*/ 3872136 h 6858000"/>
              <a:gd name="connsiteX163" fmla="*/ 3291335 w 7467600"/>
              <a:gd name="connsiteY163" fmla="*/ 3767420 h 6858000"/>
              <a:gd name="connsiteX164" fmla="*/ 3390805 w 7467600"/>
              <a:gd name="connsiteY164" fmla="*/ 3937163 h 6858000"/>
              <a:gd name="connsiteX165" fmla="*/ 3579062 w 7467600"/>
              <a:gd name="connsiteY165" fmla="*/ 4359040 h 6858000"/>
              <a:gd name="connsiteX166" fmla="*/ 3467355 w 7467600"/>
              <a:gd name="connsiteY166" fmla="*/ 3988130 h 6858000"/>
              <a:gd name="connsiteX167" fmla="*/ 3310753 w 7467600"/>
              <a:gd name="connsiteY167" fmla="*/ 3787140 h 6858000"/>
              <a:gd name="connsiteX168" fmla="*/ 3291335 w 7467600"/>
              <a:gd name="connsiteY168" fmla="*/ 3767420 h 6858000"/>
              <a:gd name="connsiteX169" fmla="*/ 1635889 w 7467600"/>
              <a:gd name="connsiteY169" fmla="*/ 3709494 h 6858000"/>
              <a:gd name="connsiteX170" fmla="*/ 1634800 w 7467600"/>
              <a:gd name="connsiteY170" fmla="*/ 3731111 h 6858000"/>
              <a:gd name="connsiteX171" fmla="*/ 1635889 w 7467600"/>
              <a:gd name="connsiteY171" fmla="*/ 3709494 h 6858000"/>
              <a:gd name="connsiteX172" fmla="*/ 1510397 w 7467600"/>
              <a:gd name="connsiteY172" fmla="*/ 3684705 h 6858000"/>
              <a:gd name="connsiteX173" fmla="*/ 1146550 w 7467600"/>
              <a:gd name="connsiteY173" fmla="*/ 3802012 h 6858000"/>
              <a:gd name="connsiteX174" fmla="*/ 698834 w 7467600"/>
              <a:gd name="connsiteY174" fmla="*/ 3952272 h 6858000"/>
              <a:gd name="connsiteX175" fmla="*/ 34256 w 7467600"/>
              <a:gd name="connsiteY175" fmla="*/ 4347603 h 6858000"/>
              <a:gd name="connsiteX176" fmla="*/ 527241 w 7467600"/>
              <a:gd name="connsiteY176" fmla="*/ 4065078 h 6858000"/>
              <a:gd name="connsiteX177" fmla="*/ 1510397 w 7467600"/>
              <a:gd name="connsiteY177" fmla="*/ 3684705 h 6858000"/>
              <a:gd name="connsiteX178" fmla="*/ 1313114 w 7467600"/>
              <a:gd name="connsiteY178" fmla="*/ 3655216 h 6858000"/>
              <a:gd name="connsiteX179" fmla="*/ 1109304 w 7467600"/>
              <a:gd name="connsiteY179" fmla="*/ 3669030 h 6858000"/>
              <a:gd name="connsiteX180" fmla="*/ 8129 w 7467600"/>
              <a:gd name="connsiteY180" fmla="*/ 4330519 h 6858000"/>
              <a:gd name="connsiteX181" fmla="*/ 687572 w 7467600"/>
              <a:gd name="connsiteY181" fmla="*/ 3925629 h 6858000"/>
              <a:gd name="connsiteX182" fmla="*/ 1138365 w 7467600"/>
              <a:gd name="connsiteY182" fmla="*/ 3774515 h 6858000"/>
              <a:gd name="connsiteX183" fmla="*/ 1505579 w 7467600"/>
              <a:gd name="connsiteY183" fmla="*/ 3655526 h 6858000"/>
              <a:gd name="connsiteX184" fmla="*/ 1313114 w 7467600"/>
              <a:gd name="connsiteY184" fmla="*/ 3655216 h 6858000"/>
              <a:gd name="connsiteX185" fmla="*/ 3655073 w 7467600"/>
              <a:gd name="connsiteY185" fmla="*/ 3650884 h 6858000"/>
              <a:gd name="connsiteX186" fmla="*/ 3989938 w 7467600"/>
              <a:gd name="connsiteY186" fmla="*/ 3991685 h 6858000"/>
              <a:gd name="connsiteX187" fmla="*/ 4393907 w 7467600"/>
              <a:gd name="connsiteY187" fmla="*/ 4261258 h 6858000"/>
              <a:gd name="connsiteX188" fmla="*/ 4648051 w 7467600"/>
              <a:gd name="connsiteY188" fmla="*/ 4374051 h 6858000"/>
              <a:gd name="connsiteX189" fmla="*/ 4383389 w 7467600"/>
              <a:gd name="connsiteY189" fmla="*/ 4184369 h 6858000"/>
              <a:gd name="connsiteX190" fmla="*/ 4165508 w 7467600"/>
              <a:gd name="connsiteY190" fmla="*/ 4035196 h 6858000"/>
              <a:gd name="connsiteX191" fmla="*/ 4068162 w 7467600"/>
              <a:gd name="connsiteY191" fmla="*/ 3953394 h 6858000"/>
              <a:gd name="connsiteX192" fmla="*/ 3981416 w 7467600"/>
              <a:gd name="connsiteY192" fmla="*/ 3880482 h 6858000"/>
              <a:gd name="connsiteX193" fmla="*/ 3800147 w 7467600"/>
              <a:gd name="connsiteY193" fmla="*/ 3749872 h 6858000"/>
              <a:gd name="connsiteX194" fmla="*/ 3655073 w 7467600"/>
              <a:gd name="connsiteY194" fmla="*/ 3650884 h 6858000"/>
              <a:gd name="connsiteX195" fmla="*/ 3670252 w 7467600"/>
              <a:gd name="connsiteY195" fmla="*/ 3622798 h 6858000"/>
              <a:gd name="connsiteX196" fmla="*/ 3817258 w 7467600"/>
              <a:gd name="connsiteY196" fmla="*/ 3723577 h 6858000"/>
              <a:gd name="connsiteX197" fmla="*/ 4000461 w 7467600"/>
              <a:gd name="connsiteY197" fmla="*/ 3855966 h 6858000"/>
              <a:gd name="connsiteX198" fmla="*/ 4088180 w 7467600"/>
              <a:gd name="connsiteY198" fmla="*/ 3929774 h 6858000"/>
              <a:gd name="connsiteX199" fmla="*/ 4184555 w 7467600"/>
              <a:gd name="connsiteY199" fmla="*/ 4010683 h 6858000"/>
              <a:gd name="connsiteX200" fmla="*/ 4399563 w 7467600"/>
              <a:gd name="connsiteY200" fmla="*/ 4158106 h 6858000"/>
              <a:gd name="connsiteX201" fmla="*/ 4684469 w 7467600"/>
              <a:gd name="connsiteY201" fmla="*/ 4364680 h 6858000"/>
              <a:gd name="connsiteX202" fmla="*/ 4690271 w 7467600"/>
              <a:gd name="connsiteY202" fmla="*/ 4370034 h 6858000"/>
              <a:gd name="connsiteX203" fmla="*/ 4136093 w 7467600"/>
              <a:gd name="connsiteY203" fmla="*/ 3858466 h 6858000"/>
              <a:gd name="connsiteX204" fmla="*/ 3670252 w 7467600"/>
              <a:gd name="connsiteY204" fmla="*/ 3622798 h 6858000"/>
              <a:gd name="connsiteX205" fmla="*/ 4440129 w 7467600"/>
              <a:gd name="connsiteY205" fmla="*/ 3448571 h 6858000"/>
              <a:gd name="connsiteX206" fmla="*/ 4856525 w 7467600"/>
              <a:gd name="connsiteY206" fmla="*/ 3915351 h 6858000"/>
              <a:gd name="connsiteX207" fmla="*/ 5059055 w 7467600"/>
              <a:gd name="connsiteY207" fmla="*/ 4108918 h 6858000"/>
              <a:gd name="connsiteX208" fmla="*/ 5290070 w 7467600"/>
              <a:gd name="connsiteY208" fmla="*/ 4263619 h 6858000"/>
              <a:gd name="connsiteX209" fmla="*/ 4834991 w 7467600"/>
              <a:gd name="connsiteY209" fmla="*/ 3830985 h 6858000"/>
              <a:gd name="connsiteX210" fmla="*/ 4440129 w 7467600"/>
              <a:gd name="connsiteY210" fmla="*/ 3448571 h 6858000"/>
              <a:gd name="connsiteX211" fmla="*/ 4441737 w 7467600"/>
              <a:gd name="connsiteY211" fmla="*/ 3399734 h 6858000"/>
              <a:gd name="connsiteX212" fmla="*/ 4431236 w 7467600"/>
              <a:gd name="connsiteY212" fmla="*/ 3400954 h 6858000"/>
              <a:gd name="connsiteX213" fmla="*/ 4557150 w 7467600"/>
              <a:gd name="connsiteY213" fmla="*/ 3510023 h 6858000"/>
              <a:gd name="connsiteX214" fmla="*/ 4856936 w 7467600"/>
              <a:gd name="connsiteY214" fmla="*/ 3809146 h 6858000"/>
              <a:gd name="connsiteX215" fmla="*/ 5111996 w 7467600"/>
              <a:gd name="connsiteY215" fmla="*/ 4065759 h 6858000"/>
              <a:gd name="connsiteX216" fmla="*/ 5388878 w 7467600"/>
              <a:gd name="connsiteY216" fmla="*/ 4300185 h 6858000"/>
              <a:gd name="connsiteX217" fmla="*/ 5425556 w 7467600"/>
              <a:gd name="connsiteY217" fmla="*/ 4308967 h 6858000"/>
              <a:gd name="connsiteX218" fmla="*/ 4943646 w 7467600"/>
              <a:gd name="connsiteY218" fmla="*/ 3822916 h 6858000"/>
              <a:gd name="connsiteX219" fmla="*/ 4594837 w 7467600"/>
              <a:gd name="connsiteY219" fmla="*/ 3532274 h 6858000"/>
              <a:gd name="connsiteX220" fmla="*/ 4441737 w 7467600"/>
              <a:gd name="connsiteY220" fmla="*/ 3399734 h 6858000"/>
              <a:gd name="connsiteX221" fmla="*/ 5425834 w 7467600"/>
              <a:gd name="connsiteY221" fmla="*/ 3162785 h 6858000"/>
              <a:gd name="connsiteX222" fmla="*/ 5401644 w 7467600"/>
              <a:gd name="connsiteY222" fmla="*/ 3617847 h 6858000"/>
              <a:gd name="connsiteX223" fmla="*/ 5467256 w 7467600"/>
              <a:gd name="connsiteY223" fmla="*/ 4175494 h 6858000"/>
              <a:gd name="connsiteX224" fmla="*/ 5448069 w 7467600"/>
              <a:gd name="connsiteY224" fmla="*/ 3567554 h 6858000"/>
              <a:gd name="connsiteX225" fmla="*/ 5425834 w 7467600"/>
              <a:gd name="connsiteY225" fmla="*/ 3162785 h 6858000"/>
              <a:gd name="connsiteX226" fmla="*/ 1318687 w 7467600"/>
              <a:gd name="connsiteY226" fmla="*/ 3113840 h 6858000"/>
              <a:gd name="connsiteX227" fmla="*/ 1066793 w 7467600"/>
              <a:gd name="connsiteY227" fmla="*/ 3212171 h 6858000"/>
              <a:gd name="connsiteX228" fmla="*/ 993319 w 7467600"/>
              <a:gd name="connsiteY228" fmla="*/ 3247648 h 6858000"/>
              <a:gd name="connsiteX229" fmla="*/ 853081 w 7467600"/>
              <a:gd name="connsiteY229" fmla="*/ 3312410 h 6858000"/>
              <a:gd name="connsiteX230" fmla="*/ 805957 w 7467600"/>
              <a:gd name="connsiteY230" fmla="*/ 3330443 h 6858000"/>
              <a:gd name="connsiteX231" fmla="*/ 1318687 w 7467600"/>
              <a:gd name="connsiteY231" fmla="*/ 3113840 h 6858000"/>
              <a:gd name="connsiteX232" fmla="*/ 5453702 w 7467600"/>
              <a:gd name="connsiteY232" fmla="*/ 3090882 h 6858000"/>
              <a:gd name="connsiteX233" fmla="*/ 5480135 w 7467600"/>
              <a:gd name="connsiteY233" fmla="*/ 3565802 h 6858000"/>
              <a:gd name="connsiteX234" fmla="*/ 5499023 w 7467600"/>
              <a:gd name="connsiteY234" fmla="*/ 4166310 h 6858000"/>
              <a:gd name="connsiteX235" fmla="*/ 5547022 w 7467600"/>
              <a:gd name="connsiteY235" fmla="*/ 3607838 h 6858000"/>
              <a:gd name="connsiteX236" fmla="*/ 5515964 w 7467600"/>
              <a:gd name="connsiteY236" fmla="*/ 3378541 h 6858000"/>
              <a:gd name="connsiteX237" fmla="*/ 5453702 w 7467600"/>
              <a:gd name="connsiteY237" fmla="*/ 3090882 h 6858000"/>
              <a:gd name="connsiteX238" fmla="*/ 1238695 w 7467600"/>
              <a:gd name="connsiteY238" fmla="*/ 3076820 h 6858000"/>
              <a:gd name="connsiteX239" fmla="*/ 716371 w 7467600"/>
              <a:gd name="connsiteY239" fmla="*/ 3293249 h 6858000"/>
              <a:gd name="connsiteX240" fmla="*/ 579522 w 7467600"/>
              <a:gd name="connsiteY240" fmla="*/ 3371759 h 6858000"/>
              <a:gd name="connsiteX241" fmla="*/ 600288 w 7467600"/>
              <a:gd name="connsiteY241" fmla="*/ 3365555 h 6858000"/>
              <a:gd name="connsiteX242" fmla="*/ 840692 w 7467600"/>
              <a:gd name="connsiteY242" fmla="*/ 3284921 h 6858000"/>
              <a:gd name="connsiteX243" fmla="*/ 979248 w 7467600"/>
              <a:gd name="connsiteY243" fmla="*/ 3221003 h 6858000"/>
              <a:gd name="connsiteX244" fmla="*/ 1053282 w 7467600"/>
              <a:gd name="connsiteY244" fmla="*/ 3185247 h 6858000"/>
              <a:gd name="connsiteX245" fmla="*/ 1320603 w 7467600"/>
              <a:gd name="connsiteY245" fmla="*/ 3081281 h 6858000"/>
              <a:gd name="connsiteX246" fmla="*/ 1238695 w 7467600"/>
              <a:gd name="connsiteY246" fmla="*/ 3076820 h 6858000"/>
              <a:gd name="connsiteX247" fmla="*/ 5425627 w 7467600"/>
              <a:gd name="connsiteY247" fmla="*/ 2954192 h 6858000"/>
              <a:gd name="connsiteX248" fmla="*/ 5470770 w 7467600"/>
              <a:gd name="connsiteY248" fmla="*/ 3005435 h 6858000"/>
              <a:gd name="connsiteX249" fmla="*/ 5519779 w 7467600"/>
              <a:gd name="connsiteY249" fmla="*/ 4359223 h 6858000"/>
              <a:gd name="connsiteX250" fmla="*/ 5520293 w 7467600"/>
              <a:gd name="connsiteY250" fmla="*/ 4360602 h 6858000"/>
              <a:gd name="connsiteX251" fmla="*/ 5767221 w 7467600"/>
              <a:gd name="connsiteY251" fmla="*/ 4665564 h 6858000"/>
              <a:gd name="connsiteX252" fmla="*/ 6937169 w 7467600"/>
              <a:gd name="connsiteY252" fmla="*/ 4815941 h 6858000"/>
              <a:gd name="connsiteX253" fmla="*/ 6953922 w 7467600"/>
              <a:gd name="connsiteY253" fmla="*/ 4890068 h 6858000"/>
              <a:gd name="connsiteX254" fmla="*/ 6071359 w 7467600"/>
              <a:gd name="connsiteY254" fmla="*/ 4770770 h 6858000"/>
              <a:gd name="connsiteX255" fmla="*/ 6038839 w 7467600"/>
              <a:gd name="connsiteY255" fmla="*/ 4764474 h 6858000"/>
              <a:gd name="connsiteX256" fmla="*/ 6038706 w 7467600"/>
              <a:gd name="connsiteY256" fmla="*/ 4763847 h 6858000"/>
              <a:gd name="connsiteX257" fmla="*/ 6037784 w 7467600"/>
              <a:gd name="connsiteY257" fmla="*/ 4764270 h 6858000"/>
              <a:gd name="connsiteX258" fmla="*/ 6038839 w 7467600"/>
              <a:gd name="connsiteY258" fmla="*/ 4764474 h 6858000"/>
              <a:gd name="connsiteX259" fmla="*/ 6040338 w 7467600"/>
              <a:gd name="connsiteY259" fmla="*/ 4771418 h 6858000"/>
              <a:gd name="connsiteX260" fmla="*/ 6024488 w 7467600"/>
              <a:gd name="connsiteY260" fmla="*/ 4809903 h 6858000"/>
              <a:gd name="connsiteX261" fmla="*/ 5599771 w 7467600"/>
              <a:gd name="connsiteY261" fmla="*/ 5509652 h 6858000"/>
              <a:gd name="connsiteX262" fmla="*/ 5548843 w 7467600"/>
              <a:gd name="connsiteY262" fmla="*/ 5563845 h 6858000"/>
              <a:gd name="connsiteX263" fmla="*/ 5940952 w 7467600"/>
              <a:gd name="connsiteY263" fmla="*/ 6250028 h 6858000"/>
              <a:gd name="connsiteX264" fmla="*/ 6043441 w 7467600"/>
              <a:gd name="connsiteY264" fmla="*/ 6665847 h 6858000"/>
              <a:gd name="connsiteX265" fmla="*/ 6093432 w 7467600"/>
              <a:gd name="connsiteY265" fmla="*/ 6858000 h 6858000"/>
              <a:gd name="connsiteX266" fmla="*/ 6034344 w 7467600"/>
              <a:gd name="connsiteY266" fmla="*/ 6858000 h 6858000"/>
              <a:gd name="connsiteX267" fmla="*/ 6026679 w 7467600"/>
              <a:gd name="connsiteY267" fmla="*/ 6836959 h 6858000"/>
              <a:gd name="connsiteX268" fmla="*/ 5800441 w 7467600"/>
              <a:gd name="connsiteY268" fmla="*/ 6335286 h 6858000"/>
              <a:gd name="connsiteX269" fmla="*/ 5526562 w 7467600"/>
              <a:gd name="connsiteY269" fmla="*/ 5705388 h 6858000"/>
              <a:gd name="connsiteX270" fmla="*/ 5519640 w 7467600"/>
              <a:gd name="connsiteY270" fmla="*/ 5683774 h 6858000"/>
              <a:gd name="connsiteX271" fmla="*/ 5844559 w 7467600"/>
              <a:gd name="connsiteY271" fmla="*/ 6553349 h 6858000"/>
              <a:gd name="connsiteX272" fmla="*/ 5975994 w 7467600"/>
              <a:gd name="connsiteY272" fmla="*/ 6858000 h 6858000"/>
              <a:gd name="connsiteX273" fmla="*/ 5898547 w 7467600"/>
              <a:gd name="connsiteY273" fmla="*/ 6858000 h 6858000"/>
              <a:gd name="connsiteX274" fmla="*/ 5682041 w 7467600"/>
              <a:gd name="connsiteY274" fmla="*/ 6355860 h 6858000"/>
              <a:gd name="connsiteX275" fmla="*/ 5461758 w 7467600"/>
              <a:gd name="connsiteY275" fmla="*/ 5820220 h 6858000"/>
              <a:gd name="connsiteX276" fmla="*/ 5237282 w 7467600"/>
              <a:gd name="connsiteY276" fmla="*/ 6579086 h 6858000"/>
              <a:gd name="connsiteX277" fmla="*/ 5115009 w 7467600"/>
              <a:gd name="connsiteY277" fmla="*/ 6858000 h 6858000"/>
              <a:gd name="connsiteX278" fmla="*/ 5028074 w 7467600"/>
              <a:gd name="connsiteY278" fmla="*/ 6858000 h 6858000"/>
              <a:gd name="connsiteX279" fmla="*/ 5079508 w 7467600"/>
              <a:gd name="connsiteY279" fmla="*/ 6749074 h 6858000"/>
              <a:gd name="connsiteX280" fmla="*/ 5371846 w 7467600"/>
              <a:gd name="connsiteY280" fmla="*/ 5924413 h 6858000"/>
              <a:gd name="connsiteX281" fmla="*/ 5270512 w 7467600"/>
              <a:gd name="connsiteY281" fmla="*/ 6138975 h 6858000"/>
              <a:gd name="connsiteX282" fmla="*/ 5062409 w 7467600"/>
              <a:gd name="connsiteY282" fmla="*/ 6653544 h 6858000"/>
              <a:gd name="connsiteX283" fmla="*/ 5036628 w 7467600"/>
              <a:gd name="connsiteY283" fmla="*/ 6754247 h 6858000"/>
              <a:gd name="connsiteX284" fmla="*/ 5009112 w 7467600"/>
              <a:gd name="connsiteY284" fmla="*/ 6858000 h 6858000"/>
              <a:gd name="connsiteX285" fmla="*/ 4976679 w 7467600"/>
              <a:gd name="connsiteY285" fmla="*/ 6858000 h 6858000"/>
              <a:gd name="connsiteX286" fmla="*/ 5006537 w 7467600"/>
              <a:gd name="connsiteY286" fmla="*/ 6747068 h 6858000"/>
              <a:gd name="connsiteX287" fmla="*/ 5032723 w 7467600"/>
              <a:gd name="connsiteY287" fmla="*/ 6644957 h 6858000"/>
              <a:gd name="connsiteX288" fmla="*/ 5242949 w 7467600"/>
              <a:gd name="connsiteY288" fmla="*/ 6125175 h 6858000"/>
              <a:gd name="connsiteX289" fmla="*/ 5286321 w 7467600"/>
              <a:gd name="connsiteY289" fmla="*/ 6033555 h 6858000"/>
              <a:gd name="connsiteX290" fmla="*/ 5008210 w 7467600"/>
              <a:gd name="connsiteY290" fmla="*/ 6649194 h 6858000"/>
              <a:gd name="connsiteX291" fmla="*/ 4986321 w 7467600"/>
              <a:gd name="connsiteY291" fmla="*/ 6765687 h 6858000"/>
              <a:gd name="connsiteX292" fmla="*/ 4973474 w 7467600"/>
              <a:gd name="connsiteY292" fmla="*/ 6858000 h 6858000"/>
              <a:gd name="connsiteX293" fmla="*/ 4907178 w 7467600"/>
              <a:gd name="connsiteY293" fmla="*/ 6858000 h 6858000"/>
              <a:gd name="connsiteX294" fmla="*/ 4910810 w 7467600"/>
              <a:gd name="connsiteY294" fmla="*/ 6829660 h 6858000"/>
              <a:gd name="connsiteX295" fmla="*/ 4987461 w 7467600"/>
              <a:gd name="connsiteY295" fmla="*/ 6432994 h 6858000"/>
              <a:gd name="connsiteX296" fmla="*/ 5179262 w 7467600"/>
              <a:gd name="connsiteY296" fmla="*/ 6035044 h 6858000"/>
              <a:gd name="connsiteX297" fmla="*/ 4689678 w 7467600"/>
              <a:gd name="connsiteY297" fmla="*/ 6440241 h 6858000"/>
              <a:gd name="connsiteX298" fmla="*/ 4477543 w 7467600"/>
              <a:gd name="connsiteY298" fmla="*/ 6674836 h 6858000"/>
              <a:gd name="connsiteX299" fmla="*/ 4329957 w 7467600"/>
              <a:gd name="connsiteY299" fmla="*/ 6858000 h 6858000"/>
              <a:gd name="connsiteX300" fmla="*/ 4218595 w 7467600"/>
              <a:gd name="connsiteY300" fmla="*/ 6858000 h 6858000"/>
              <a:gd name="connsiteX301" fmla="*/ 4368888 w 7467600"/>
              <a:gd name="connsiteY301" fmla="*/ 6668412 h 6858000"/>
              <a:gd name="connsiteX302" fmla="*/ 4563091 w 7467600"/>
              <a:gd name="connsiteY302" fmla="*/ 6442508 h 6858000"/>
              <a:gd name="connsiteX303" fmla="*/ 5387324 w 7467600"/>
              <a:gd name="connsiteY303" fmla="*/ 5705830 h 6858000"/>
              <a:gd name="connsiteX304" fmla="*/ 5073620 w 7467600"/>
              <a:gd name="connsiteY304" fmla="*/ 5955437 h 6858000"/>
              <a:gd name="connsiteX305" fmla="*/ 4689789 w 7467600"/>
              <a:gd name="connsiteY305" fmla="*/ 6268382 h 6858000"/>
              <a:gd name="connsiteX306" fmla="*/ 4418722 w 7467600"/>
              <a:gd name="connsiteY306" fmla="*/ 6570886 h 6858000"/>
              <a:gd name="connsiteX307" fmla="*/ 4214944 w 7467600"/>
              <a:gd name="connsiteY307" fmla="*/ 6858000 h 6858000"/>
              <a:gd name="connsiteX308" fmla="*/ 4177898 w 7467600"/>
              <a:gd name="connsiteY308" fmla="*/ 6858000 h 6858000"/>
              <a:gd name="connsiteX309" fmla="*/ 4391597 w 7467600"/>
              <a:gd name="connsiteY309" fmla="*/ 6556370 h 6858000"/>
              <a:gd name="connsiteX310" fmla="*/ 4668889 w 7467600"/>
              <a:gd name="connsiteY310" fmla="*/ 6246399 h 6858000"/>
              <a:gd name="connsiteX311" fmla="*/ 5055427 w 7467600"/>
              <a:gd name="connsiteY311" fmla="*/ 5931476 h 6858000"/>
              <a:gd name="connsiteX312" fmla="*/ 5371814 w 7467600"/>
              <a:gd name="connsiteY312" fmla="*/ 5678975 h 6858000"/>
              <a:gd name="connsiteX313" fmla="*/ 4987918 w 7467600"/>
              <a:gd name="connsiteY313" fmla="*/ 5838701 h 6858000"/>
              <a:gd name="connsiteX314" fmla="*/ 4317146 w 7467600"/>
              <a:gd name="connsiteY314" fmla="*/ 6587716 h 6858000"/>
              <a:gd name="connsiteX315" fmla="*/ 4171627 w 7467600"/>
              <a:gd name="connsiteY315" fmla="*/ 6858000 h 6858000"/>
              <a:gd name="connsiteX316" fmla="*/ 4081585 w 7467600"/>
              <a:gd name="connsiteY316" fmla="*/ 6858000 h 6858000"/>
              <a:gd name="connsiteX317" fmla="*/ 4238603 w 7467600"/>
              <a:gd name="connsiteY317" fmla="*/ 6559341 h 6858000"/>
              <a:gd name="connsiteX318" fmla="*/ 4778333 w 7467600"/>
              <a:gd name="connsiteY318" fmla="*/ 5873626 h 6858000"/>
              <a:gd name="connsiteX319" fmla="*/ 5414185 w 7467600"/>
              <a:gd name="connsiteY319" fmla="*/ 5573882 h 6858000"/>
              <a:gd name="connsiteX320" fmla="*/ 5959648 w 7467600"/>
              <a:gd name="connsiteY320" fmla="*/ 4760797 h 6858000"/>
              <a:gd name="connsiteX321" fmla="*/ 5355019 w 7467600"/>
              <a:gd name="connsiteY321" fmla="*/ 4734672 h 6858000"/>
              <a:gd name="connsiteX322" fmla="*/ 5083565 w 7467600"/>
              <a:gd name="connsiteY322" fmla="*/ 5179121 h 6858000"/>
              <a:gd name="connsiteX323" fmla="*/ 4713577 w 7467600"/>
              <a:gd name="connsiteY323" fmla="*/ 5616803 h 6858000"/>
              <a:gd name="connsiteX324" fmla="*/ 3989559 w 7467600"/>
              <a:gd name="connsiteY324" fmla="*/ 6145945 h 6858000"/>
              <a:gd name="connsiteX325" fmla="*/ 3939824 w 7467600"/>
              <a:gd name="connsiteY325" fmla="*/ 6066900 h 6858000"/>
              <a:gd name="connsiteX326" fmla="*/ 4584537 w 7467600"/>
              <a:gd name="connsiteY326" fmla="*/ 5324826 h 6858000"/>
              <a:gd name="connsiteX327" fmla="*/ 5037105 w 7467600"/>
              <a:gd name="connsiteY327" fmla="*/ 5088765 h 6858000"/>
              <a:gd name="connsiteX328" fmla="*/ 5039930 w 7467600"/>
              <a:gd name="connsiteY328" fmla="*/ 5089585 h 6858000"/>
              <a:gd name="connsiteX329" fmla="*/ 5263764 w 7467600"/>
              <a:gd name="connsiteY329" fmla="*/ 4735525 h 6858000"/>
              <a:gd name="connsiteX330" fmla="*/ 4086300 w 7467600"/>
              <a:gd name="connsiteY330" fmla="*/ 4884599 h 6858000"/>
              <a:gd name="connsiteX331" fmla="*/ 4085485 w 7467600"/>
              <a:gd name="connsiteY331" fmla="*/ 4899070 h 6858000"/>
              <a:gd name="connsiteX332" fmla="*/ 3871915 w 7467600"/>
              <a:gd name="connsiteY332" fmla="*/ 5253645 h 6858000"/>
              <a:gd name="connsiteX333" fmla="*/ 3799374 w 7467600"/>
              <a:gd name="connsiteY333" fmla="*/ 5466127 h 6858000"/>
              <a:gd name="connsiteX334" fmla="*/ 3498850 w 7467600"/>
              <a:gd name="connsiteY334" fmla="*/ 6661888 h 6858000"/>
              <a:gd name="connsiteX335" fmla="*/ 3399216 w 7467600"/>
              <a:gd name="connsiteY335" fmla="*/ 6858000 h 6858000"/>
              <a:gd name="connsiteX336" fmla="*/ 3303688 w 7467600"/>
              <a:gd name="connsiteY336" fmla="*/ 6858000 h 6858000"/>
              <a:gd name="connsiteX337" fmla="*/ 3391774 w 7467600"/>
              <a:gd name="connsiteY337" fmla="*/ 6697181 h 6858000"/>
              <a:gd name="connsiteX338" fmla="*/ 3735540 w 7467600"/>
              <a:gd name="connsiteY338" fmla="*/ 5546923 h 6858000"/>
              <a:gd name="connsiteX339" fmla="*/ 3729438 w 7467600"/>
              <a:gd name="connsiteY339" fmla="*/ 5569058 h 6858000"/>
              <a:gd name="connsiteX340" fmla="*/ 3707782 w 7467600"/>
              <a:gd name="connsiteY340" fmla="*/ 5644908 h 6858000"/>
              <a:gd name="connsiteX341" fmla="*/ 3583827 w 7467600"/>
              <a:gd name="connsiteY341" fmla="*/ 6039215 h 6858000"/>
              <a:gd name="connsiteX342" fmla="*/ 3547861 w 7467600"/>
              <a:gd name="connsiteY342" fmla="*/ 6129609 h 6858000"/>
              <a:gd name="connsiteX343" fmla="*/ 3490905 w 7467600"/>
              <a:gd name="connsiteY343" fmla="*/ 6277660 h 6858000"/>
              <a:gd name="connsiteX344" fmla="*/ 3455859 w 7467600"/>
              <a:gd name="connsiteY344" fmla="*/ 6391301 h 6858000"/>
              <a:gd name="connsiteX345" fmla="*/ 3429112 w 7467600"/>
              <a:gd name="connsiteY345" fmla="*/ 6479469 h 6858000"/>
              <a:gd name="connsiteX346" fmla="*/ 3304862 w 7467600"/>
              <a:gd name="connsiteY346" fmla="*/ 6796476 h 6858000"/>
              <a:gd name="connsiteX347" fmla="*/ 3276071 w 7467600"/>
              <a:gd name="connsiteY347" fmla="*/ 6858000 h 6858000"/>
              <a:gd name="connsiteX348" fmla="*/ 3240805 w 7467600"/>
              <a:gd name="connsiteY348" fmla="*/ 6858000 h 6858000"/>
              <a:gd name="connsiteX349" fmla="*/ 3275917 w 7467600"/>
              <a:gd name="connsiteY349" fmla="*/ 6783192 h 6858000"/>
              <a:gd name="connsiteX350" fmla="*/ 3399358 w 7467600"/>
              <a:gd name="connsiteY350" fmla="*/ 6469011 h 6858000"/>
              <a:gd name="connsiteX351" fmla="*/ 3425650 w 7467600"/>
              <a:gd name="connsiteY351" fmla="*/ 6381333 h 6858000"/>
              <a:gd name="connsiteX352" fmla="*/ 3460661 w 7467600"/>
              <a:gd name="connsiteY352" fmla="*/ 6266763 h 6858000"/>
              <a:gd name="connsiteX353" fmla="*/ 3518021 w 7467600"/>
              <a:gd name="connsiteY353" fmla="*/ 6117298 h 6858000"/>
              <a:gd name="connsiteX354" fmla="*/ 3554035 w 7467600"/>
              <a:gd name="connsiteY354" fmla="*/ 6027832 h 6858000"/>
              <a:gd name="connsiteX355" fmla="*/ 3677174 w 7467600"/>
              <a:gd name="connsiteY355" fmla="*/ 5636351 h 6858000"/>
              <a:gd name="connsiteX356" fmla="*/ 3698819 w 7467600"/>
              <a:gd name="connsiteY356" fmla="*/ 5560503 h 6858000"/>
              <a:gd name="connsiteX357" fmla="*/ 3702094 w 7467600"/>
              <a:gd name="connsiteY357" fmla="*/ 5549194 h 6858000"/>
              <a:gd name="connsiteX358" fmla="*/ 3398355 w 7467600"/>
              <a:gd name="connsiteY358" fmla="*/ 6094603 h 6858000"/>
              <a:gd name="connsiteX359" fmla="*/ 3193941 w 7467600"/>
              <a:gd name="connsiteY359" fmla="*/ 6798775 h 6858000"/>
              <a:gd name="connsiteX360" fmla="*/ 3184140 w 7467600"/>
              <a:gd name="connsiteY360" fmla="*/ 6858000 h 6858000"/>
              <a:gd name="connsiteX361" fmla="*/ 3099978 w 7467600"/>
              <a:gd name="connsiteY361" fmla="*/ 6858000 h 6858000"/>
              <a:gd name="connsiteX362" fmla="*/ 3101556 w 7467600"/>
              <a:gd name="connsiteY362" fmla="*/ 6843337 h 6858000"/>
              <a:gd name="connsiteX363" fmla="*/ 3370162 w 7467600"/>
              <a:gd name="connsiteY363" fmla="*/ 5785550 h 6858000"/>
              <a:gd name="connsiteX364" fmla="*/ 3746477 w 7467600"/>
              <a:gd name="connsiteY364" fmla="*/ 5377889 h 6858000"/>
              <a:gd name="connsiteX365" fmla="*/ 3863399 w 7467600"/>
              <a:gd name="connsiteY365" fmla="*/ 5087257 h 6858000"/>
              <a:gd name="connsiteX366" fmla="*/ 3968712 w 7467600"/>
              <a:gd name="connsiteY366" fmla="*/ 4913989 h 6858000"/>
              <a:gd name="connsiteX367" fmla="*/ 2792390 w 7467600"/>
              <a:gd name="connsiteY367" fmla="*/ 5382974 h 6858000"/>
              <a:gd name="connsiteX368" fmla="*/ 2714982 w 7467600"/>
              <a:gd name="connsiteY368" fmla="*/ 5427051 h 6858000"/>
              <a:gd name="connsiteX369" fmla="*/ 2813361 w 7467600"/>
              <a:gd name="connsiteY369" fmla="*/ 6023912 h 6858000"/>
              <a:gd name="connsiteX370" fmla="*/ 2688430 w 7467600"/>
              <a:gd name="connsiteY370" fmla="*/ 6801564 h 6858000"/>
              <a:gd name="connsiteX371" fmla="*/ 2629626 w 7467600"/>
              <a:gd name="connsiteY371" fmla="*/ 6763394 h 6858000"/>
              <a:gd name="connsiteX372" fmla="*/ 2565328 w 7467600"/>
              <a:gd name="connsiteY372" fmla="*/ 5516399 h 6858000"/>
              <a:gd name="connsiteX373" fmla="*/ 1922999 w 7467600"/>
              <a:gd name="connsiteY373" fmla="*/ 5980343 h 6858000"/>
              <a:gd name="connsiteX374" fmla="*/ 1950261 w 7467600"/>
              <a:gd name="connsiteY374" fmla="*/ 6405858 h 6858000"/>
              <a:gd name="connsiteX375" fmla="*/ 2365554 w 7467600"/>
              <a:gd name="connsiteY375" fmla="*/ 6759107 h 6858000"/>
              <a:gd name="connsiteX376" fmla="*/ 2424142 w 7467600"/>
              <a:gd name="connsiteY376" fmla="*/ 6858000 h 6858000"/>
              <a:gd name="connsiteX377" fmla="*/ 2395994 w 7467600"/>
              <a:gd name="connsiteY377" fmla="*/ 6858000 h 6858000"/>
              <a:gd name="connsiteX378" fmla="*/ 2392863 w 7467600"/>
              <a:gd name="connsiteY378" fmla="*/ 6852964 h 6858000"/>
              <a:gd name="connsiteX379" fmla="*/ 2017589 w 7467600"/>
              <a:gd name="connsiteY379" fmla="*/ 6493982 h 6858000"/>
              <a:gd name="connsiteX380" fmla="*/ 2147336 w 7467600"/>
              <a:gd name="connsiteY380" fmla="*/ 6594052 h 6858000"/>
              <a:gd name="connsiteX381" fmla="*/ 2207047 w 7467600"/>
              <a:gd name="connsiteY381" fmla="*/ 6654540 h 6858000"/>
              <a:gd name="connsiteX382" fmla="*/ 2299106 w 7467600"/>
              <a:gd name="connsiteY382" fmla="*/ 6778931 h 6858000"/>
              <a:gd name="connsiteX383" fmla="*/ 2314430 w 7467600"/>
              <a:gd name="connsiteY383" fmla="*/ 6801144 h 6858000"/>
              <a:gd name="connsiteX384" fmla="*/ 2352406 w 7467600"/>
              <a:gd name="connsiteY384" fmla="*/ 6858000 h 6858000"/>
              <a:gd name="connsiteX385" fmla="*/ 2314492 w 7467600"/>
              <a:gd name="connsiteY385" fmla="*/ 6858000 h 6858000"/>
              <a:gd name="connsiteX386" fmla="*/ 2288095 w 7467600"/>
              <a:gd name="connsiteY386" fmla="*/ 6818030 h 6858000"/>
              <a:gd name="connsiteX387" fmla="*/ 2272768 w 7467600"/>
              <a:gd name="connsiteY387" fmla="*/ 6795822 h 6858000"/>
              <a:gd name="connsiteX388" fmla="*/ 2182715 w 7467600"/>
              <a:gd name="connsiteY388" fmla="*/ 6675071 h 6858000"/>
              <a:gd name="connsiteX389" fmla="*/ 2032061 w 7467600"/>
              <a:gd name="connsiteY389" fmla="*/ 6541380 h 6858000"/>
              <a:gd name="connsiteX390" fmla="*/ 2257220 w 7467600"/>
              <a:gd name="connsiteY390" fmla="*/ 6826257 h 6858000"/>
              <a:gd name="connsiteX391" fmla="*/ 2281324 w 7467600"/>
              <a:gd name="connsiteY391" fmla="*/ 6858000 h 6858000"/>
              <a:gd name="connsiteX392" fmla="*/ 2242860 w 7467600"/>
              <a:gd name="connsiteY392" fmla="*/ 6858000 h 6858000"/>
              <a:gd name="connsiteX393" fmla="*/ 2232818 w 7467600"/>
              <a:gd name="connsiteY393" fmla="*/ 6844926 h 6858000"/>
              <a:gd name="connsiteX394" fmla="*/ 1990172 w 7467600"/>
              <a:gd name="connsiteY394" fmla="*/ 6542121 h 6858000"/>
              <a:gd name="connsiteX395" fmla="*/ 2124090 w 7467600"/>
              <a:gd name="connsiteY395" fmla="*/ 6761017 h 6858000"/>
              <a:gd name="connsiteX396" fmla="*/ 2200380 w 7467600"/>
              <a:gd name="connsiteY396" fmla="*/ 6858000 h 6858000"/>
              <a:gd name="connsiteX397" fmla="*/ 2147507 w 7467600"/>
              <a:gd name="connsiteY397" fmla="*/ 6858000 h 6858000"/>
              <a:gd name="connsiteX398" fmla="*/ 2070668 w 7467600"/>
              <a:gd name="connsiteY398" fmla="*/ 6761520 h 6858000"/>
              <a:gd name="connsiteX399" fmla="*/ 1975142 w 7467600"/>
              <a:gd name="connsiteY399" fmla="*/ 6585570 h 6858000"/>
              <a:gd name="connsiteX400" fmla="*/ 2050035 w 7467600"/>
              <a:gd name="connsiteY400" fmla="*/ 6813345 h 6858000"/>
              <a:gd name="connsiteX401" fmla="*/ 2063025 w 7467600"/>
              <a:gd name="connsiteY401" fmla="*/ 6858000 h 6858000"/>
              <a:gd name="connsiteX402" fmla="*/ 2021675 w 7467600"/>
              <a:gd name="connsiteY402" fmla="*/ 6858000 h 6858000"/>
              <a:gd name="connsiteX403" fmla="*/ 2019308 w 7467600"/>
              <a:gd name="connsiteY403" fmla="*/ 6847118 h 6858000"/>
              <a:gd name="connsiteX404" fmla="*/ 1938835 w 7467600"/>
              <a:gd name="connsiteY404" fmla="*/ 6551160 h 6858000"/>
              <a:gd name="connsiteX405" fmla="*/ 1953230 w 7467600"/>
              <a:gd name="connsiteY405" fmla="*/ 6759699 h 6858000"/>
              <a:gd name="connsiteX406" fmla="*/ 1956763 w 7467600"/>
              <a:gd name="connsiteY406" fmla="*/ 6778191 h 6858000"/>
              <a:gd name="connsiteX407" fmla="*/ 1967925 w 7467600"/>
              <a:gd name="connsiteY407" fmla="*/ 6858000 h 6858000"/>
              <a:gd name="connsiteX408" fmla="*/ 1936622 w 7467600"/>
              <a:gd name="connsiteY408" fmla="*/ 6858000 h 6858000"/>
              <a:gd name="connsiteX409" fmla="*/ 1926261 w 7467600"/>
              <a:gd name="connsiteY409" fmla="*/ 6784064 h 6858000"/>
              <a:gd name="connsiteX410" fmla="*/ 1922724 w 7467600"/>
              <a:gd name="connsiteY410" fmla="*/ 6765577 h 6858000"/>
              <a:gd name="connsiteX411" fmla="*/ 1904650 w 7467600"/>
              <a:gd name="connsiteY411" fmla="*/ 6639616 h 6858000"/>
              <a:gd name="connsiteX412" fmla="*/ 1885273 w 7467600"/>
              <a:gd name="connsiteY412" fmla="*/ 6858000 h 6858000"/>
              <a:gd name="connsiteX413" fmla="*/ 1854363 w 7467600"/>
              <a:gd name="connsiteY413" fmla="*/ 6858000 h 6858000"/>
              <a:gd name="connsiteX414" fmla="*/ 1880391 w 7467600"/>
              <a:gd name="connsiteY414" fmla="*/ 6603796 h 6858000"/>
              <a:gd name="connsiteX415" fmla="*/ 1818273 w 7467600"/>
              <a:gd name="connsiteY415" fmla="*/ 6715729 h 6858000"/>
              <a:gd name="connsiteX416" fmla="*/ 1794691 w 7467600"/>
              <a:gd name="connsiteY416" fmla="*/ 6843239 h 6858000"/>
              <a:gd name="connsiteX417" fmla="*/ 1794914 w 7467600"/>
              <a:gd name="connsiteY417" fmla="*/ 6858000 h 6858000"/>
              <a:gd name="connsiteX418" fmla="*/ 1746128 w 7467600"/>
              <a:gd name="connsiteY418" fmla="*/ 6858000 h 6858000"/>
              <a:gd name="connsiteX419" fmla="*/ 1753934 w 7467600"/>
              <a:gd name="connsiteY419" fmla="*/ 6724796 h 6858000"/>
              <a:gd name="connsiteX420" fmla="*/ 1792053 w 7467600"/>
              <a:gd name="connsiteY420" fmla="*/ 6572396 h 6858000"/>
              <a:gd name="connsiteX421" fmla="*/ 1862248 w 7467600"/>
              <a:gd name="connsiteY421" fmla="*/ 6266397 h 6858000"/>
              <a:gd name="connsiteX422" fmla="*/ 1862250 w 7467600"/>
              <a:gd name="connsiteY422" fmla="*/ 6033531 h 6858000"/>
              <a:gd name="connsiteX423" fmla="*/ 1211999 w 7467600"/>
              <a:gd name="connsiteY423" fmla="*/ 6683610 h 6858000"/>
              <a:gd name="connsiteX424" fmla="*/ 1213266 w 7467600"/>
              <a:gd name="connsiteY424" fmla="*/ 6691947 h 6858000"/>
              <a:gd name="connsiteX425" fmla="*/ 1203370 w 7467600"/>
              <a:gd name="connsiteY425" fmla="*/ 6850676 h 6858000"/>
              <a:gd name="connsiteX426" fmla="*/ 1203671 w 7467600"/>
              <a:gd name="connsiteY426" fmla="*/ 6858000 h 6858000"/>
              <a:gd name="connsiteX427" fmla="*/ 1143180 w 7467600"/>
              <a:gd name="connsiteY427" fmla="*/ 6858000 h 6858000"/>
              <a:gd name="connsiteX428" fmla="*/ 1142176 w 7467600"/>
              <a:gd name="connsiteY428" fmla="*/ 6766045 h 6858000"/>
              <a:gd name="connsiteX429" fmla="*/ 1067484 w 7467600"/>
              <a:gd name="connsiteY429" fmla="*/ 6858000 h 6858000"/>
              <a:gd name="connsiteX430" fmla="*/ 953928 w 7467600"/>
              <a:gd name="connsiteY430" fmla="*/ 6858000 h 6858000"/>
              <a:gd name="connsiteX431" fmla="*/ 959715 w 7467600"/>
              <a:gd name="connsiteY431" fmla="*/ 6850185 h 6858000"/>
              <a:gd name="connsiteX432" fmla="*/ 1483788 w 7467600"/>
              <a:gd name="connsiteY432" fmla="*/ 6259174 h 6858000"/>
              <a:gd name="connsiteX433" fmla="*/ 1100671 w 7467600"/>
              <a:gd name="connsiteY433" fmla="*/ 6252137 h 6858000"/>
              <a:gd name="connsiteX434" fmla="*/ 1090144 w 7467600"/>
              <a:gd name="connsiteY434" fmla="*/ 6256748 h 6858000"/>
              <a:gd name="connsiteX435" fmla="*/ 1095872 w 7467600"/>
              <a:gd name="connsiteY435" fmla="*/ 6271892 h 6858000"/>
              <a:gd name="connsiteX436" fmla="*/ 262785 w 7467600"/>
              <a:gd name="connsiteY436" fmla="*/ 6845450 h 6858000"/>
              <a:gd name="connsiteX437" fmla="*/ 209968 w 7467600"/>
              <a:gd name="connsiteY437" fmla="*/ 6770713 h 6858000"/>
              <a:gd name="connsiteX438" fmla="*/ 873460 w 7467600"/>
              <a:gd name="connsiteY438" fmla="*/ 6253768 h 6858000"/>
              <a:gd name="connsiteX439" fmla="*/ 192686 w 7467600"/>
              <a:gd name="connsiteY439" fmla="*/ 5849257 h 6858000"/>
              <a:gd name="connsiteX440" fmla="*/ 4696 w 7467600"/>
              <a:gd name="connsiteY440" fmla="*/ 5697668 h 6858000"/>
              <a:gd name="connsiteX441" fmla="*/ 0 w 7467600"/>
              <a:gd name="connsiteY441" fmla="*/ 5689984 h 6858000"/>
              <a:gd name="connsiteX442" fmla="*/ 0 w 7467600"/>
              <a:gd name="connsiteY442" fmla="*/ 5513472 h 6858000"/>
              <a:gd name="connsiteX443" fmla="*/ 174101 w 7467600"/>
              <a:gd name="connsiteY443" fmla="*/ 5620277 h 6858000"/>
              <a:gd name="connsiteX444" fmla="*/ 891800 w 7467600"/>
              <a:gd name="connsiteY444" fmla="*/ 6036935 h 6858000"/>
              <a:gd name="connsiteX445" fmla="*/ 1072219 w 7467600"/>
              <a:gd name="connsiteY445" fmla="*/ 6169443 h 6858000"/>
              <a:gd name="connsiteX446" fmla="*/ 1074117 w 7467600"/>
              <a:gd name="connsiteY446" fmla="*/ 6170301 h 6858000"/>
              <a:gd name="connsiteX447" fmla="*/ 1083114 w 7467600"/>
              <a:gd name="connsiteY447" fmla="*/ 6174131 h 6858000"/>
              <a:gd name="connsiteX448" fmla="*/ 1543010 w 7467600"/>
              <a:gd name="connsiteY448" fmla="*/ 6191140 h 6858000"/>
              <a:gd name="connsiteX449" fmla="*/ 1551080 w 7467600"/>
              <a:gd name="connsiteY449" fmla="*/ 6195006 h 6858000"/>
              <a:gd name="connsiteX450" fmla="*/ 2345443 w 7467600"/>
              <a:gd name="connsiteY450" fmla="*/ 5549882 h 6858000"/>
              <a:gd name="connsiteX451" fmla="*/ 1721499 w 7467600"/>
              <a:gd name="connsiteY451" fmla="*/ 5599969 h 6858000"/>
              <a:gd name="connsiteX452" fmla="*/ 767716 w 7467600"/>
              <a:gd name="connsiteY452" fmla="*/ 5472768 h 6858000"/>
              <a:gd name="connsiteX453" fmla="*/ 722147 w 7467600"/>
              <a:gd name="connsiteY453" fmla="*/ 5393091 h 6858000"/>
              <a:gd name="connsiteX454" fmla="*/ 1485552 w 7467600"/>
              <a:gd name="connsiteY454" fmla="*/ 5313202 h 6858000"/>
              <a:gd name="connsiteX455" fmla="*/ 2143004 w 7467600"/>
              <a:gd name="connsiteY455" fmla="*/ 5402420 h 6858000"/>
              <a:gd name="connsiteX456" fmla="*/ 1933391 w 7467600"/>
              <a:gd name="connsiteY456" fmla="*/ 5156971 h 6858000"/>
              <a:gd name="connsiteX457" fmla="*/ 1827118 w 7467600"/>
              <a:gd name="connsiteY457" fmla="*/ 4968410 h 6858000"/>
              <a:gd name="connsiteX458" fmla="*/ 1837349 w 7467600"/>
              <a:gd name="connsiteY458" fmla="*/ 4956357 h 6858000"/>
              <a:gd name="connsiteX459" fmla="*/ 2162835 w 7467600"/>
              <a:gd name="connsiteY459" fmla="*/ 5187853 h 6858000"/>
              <a:gd name="connsiteX460" fmla="*/ 2257167 w 7467600"/>
              <a:gd name="connsiteY460" fmla="*/ 5462123 h 6858000"/>
              <a:gd name="connsiteX461" fmla="*/ 2261598 w 7467600"/>
              <a:gd name="connsiteY461" fmla="*/ 5467998 h 6858000"/>
              <a:gd name="connsiteX462" fmla="*/ 2437177 w 7467600"/>
              <a:gd name="connsiteY462" fmla="*/ 5479608 h 6858000"/>
              <a:gd name="connsiteX463" fmla="*/ 2445247 w 7467600"/>
              <a:gd name="connsiteY463" fmla="*/ 5483476 h 6858000"/>
              <a:gd name="connsiteX464" fmla="*/ 2743626 w 7467600"/>
              <a:gd name="connsiteY464" fmla="*/ 5304819 h 6858000"/>
              <a:gd name="connsiteX465" fmla="*/ 3048102 w 7467600"/>
              <a:gd name="connsiteY465" fmla="*/ 5150595 h 6858000"/>
              <a:gd name="connsiteX466" fmla="*/ 1799414 w 7467600"/>
              <a:gd name="connsiteY466" fmla="*/ 4694732 h 6858000"/>
              <a:gd name="connsiteX467" fmla="*/ 1771735 w 7467600"/>
              <a:gd name="connsiteY467" fmla="*/ 4619929 h 6858000"/>
              <a:gd name="connsiteX468" fmla="*/ 3104273 w 7467600"/>
              <a:gd name="connsiteY468" fmla="*/ 5076159 h 6858000"/>
              <a:gd name="connsiteX469" fmla="*/ 3113245 w 7467600"/>
              <a:gd name="connsiteY469" fmla="*/ 5090705 h 6858000"/>
              <a:gd name="connsiteX470" fmla="*/ 3126294 w 7467600"/>
              <a:gd name="connsiteY470" fmla="*/ 5114400 h 6858000"/>
              <a:gd name="connsiteX471" fmla="*/ 3937433 w 7467600"/>
              <a:gd name="connsiteY471" fmla="*/ 4830473 h 6858000"/>
              <a:gd name="connsiteX472" fmla="*/ 3590475 w 7467600"/>
              <a:gd name="connsiteY472" fmla="*/ 4597974 h 6858000"/>
              <a:gd name="connsiteX473" fmla="*/ 3100264 w 7467600"/>
              <a:gd name="connsiteY473" fmla="*/ 4579845 h 6858000"/>
              <a:gd name="connsiteX474" fmla="*/ 2183576 w 7467600"/>
              <a:gd name="connsiteY474" fmla="*/ 4227150 h 6858000"/>
              <a:gd name="connsiteX475" fmla="*/ 2151029 w 7467600"/>
              <a:gd name="connsiteY475" fmla="*/ 4146947 h 6858000"/>
              <a:gd name="connsiteX476" fmla="*/ 3563434 w 7467600"/>
              <a:gd name="connsiteY476" fmla="*/ 4469115 h 6858000"/>
              <a:gd name="connsiteX477" fmla="*/ 3177952 w 7467600"/>
              <a:gd name="connsiteY477" fmla="*/ 3657386 h 6858000"/>
              <a:gd name="connsiteX478" fmla="*/ 3189263 w 7467600"/>
              <a:gd name="connsiteY478" fmla="*/ 3625726 h 6858000"/>
              <a:gd name="connsiteX479" fmla="*/ 3560912 w 7467600"/>
              <a:gd name="connsiteY479" fmla="*/ 4079863 h 6858000"/>
              <a:gd name="connsiteX480" fmla="*/ 3626636 w 7467600"/>
              <a:gd name="connsiteY480" fmla="*/ 4512230 h 6858000"/>
              <a:gd name="connsiteX481" fmla="*/ 3653088 w 7467600"/>
              <a:gd name="connsiteY481" fmla="*/ 4521417 h 6858000"/>
              <a:gd name="connsiteX482" fmla="*/ 3988128 w 7467600"/>
              <a:gd name="connsiteY482" fmla="*/ 4817267 h 6858000"/>
              <a:gd name="connsiteX483" fmla="*/ 4830582 w 7467600"/>
              <a:gd name="connsiteY483" fmla="*/ 4676000 h 6858000"/>
              <a:gd name="connsiteX484" fmla="*/ 4830100 w 7467600"/>
              <a:gd name="connsiteY484" fmla="*/ 4675554 h 6858000"/>
              <a:gd name="connsiteX485" fmla="*/ 4036318 w 7467600"/>
              <a:gd name="connsiteY485" fmla="*/ 4147013 h 6858000"/>
              <a:gd name="connsiteX486" fmla="*/ 3432098 w 7467600"/>
              <a:gd name="connsiteY486" fmla="*/ 3537312 h 6858000"/>
              <a:gd name="connsiteX487" fmla="*/ 3446761 w 7467600"/>
              <a:gd name="connsiteY487" fmla="*/ 3461278 h 6858000"/>
              <a:gd name="connsiteX488" fmla="*/ 4419733 w 7467600"/>
              <a:gd name="connsiteY488" fmla="*/ 3963555 h 6858000"/>
              <a:gd name="connsiteX489" fmla="*/ 4781371 w 7467600"/>
              <a:gd name="connsiteY489" fmla="*/ 4458604 h 6858000"/>
              <a:gd name="connsiteX490" fmla="*/ 4780440 w 7467600"/>
              <a:gd name="connsiteY490" fmla="*/ 4470290 h 6858000"/>
              <a:gd name="connsiteX491" fmla="*/ 4898954 w 7467600"/>
              <a:gd name="connsiteY491" fmla="*/ 4662092 h 6858000"/>
              <a:gd name="connsiteX492" fmla="*/ 4900699 w 7467600"/>
              <a:gd name="connsiteY492" fmla="*/ 4670867 h 6858000"/>
              <a:gd name="connsiteX493" fmla="*/ 5714511 w 7467600"/>
              <a:gd name="connsiteY493" fmla="*/ 4663483 h 6858000"/>
              <a:gd name="connsiteX494" fmla="*/ 5464793 w 7467600"/>
              <a:gd name="connsiteY494" fmla="*/ 4393556 h 6858000"/>
              <a:gd name="connsiteX495" fmla="*/ 5461897 w 7467600"/>
              <a:gd name="connsiteY495" fmla="*/ 4390879 h 6858000"/>
              <a:gd name="connsiteX496" fmla="*/ 4294126 w 7467600"/>
              <a:gd name="connsiteY496" fmla="*/ 3303048 h 6858000"/>
              <a:gd name="connsiteX497" fmla="*/ 4305321 w 7467600"/>
              <a:gd name="connsiteY497" fmla="*/ 3256953 h 6858000"/>
              <a:gd name="connsiteX498" fmla="*/ 4949299 w 7467600"/>
              <a:gd name="connsiteY498" fmla="*/ 3766336 h 6858000"/>
              <a:gd name="connsiteX499" fmla="*/ 5291452 w 7467600"/>
              <a:gd name="connsiteY499" fmla="*/ 4076801 h 6858000"/>
              <a:gd name="connsiteX500" fmla="*/ 5434998 w 7467600"/>
              <a:gd name="connsiteY500" fmla="*/ 4254100 h 6858000"/>
              <a:gd name="connsiteX501" fmla="*/ 5351015 w 7467600"/>
              <a:gd name="connsiteY501" fmla="*/ 3760989 h 6858000"/>
              <a:gd name="connsiteX502" fmla="*/ 5413780 w 7467600"/>
              <a:gd name="connsiteY502" fmla="*/ 2966265 h 6858000"/>
              <a:gd name="connsiteX503" fmla="*/ 5425627 w 7467600"/>
              <a:gd name="connsiteY503" fmla="*/ 2954192 h 6858000"/>
              <a:gd name="connsiteX504" fmla="*/ 6604735 w 7467600"/>
              <a:gd name="connsiteY504" fmla="*/ 2041381 h 6858000"/>
              <a:gd name="connsiteX505" fmla="*/ 7204487 w 7467600"/>
              <a:gd name="connsiteY505" fmla="*/ 2742112 h 6858000"/>
              <a:gd name="connsiteX506" fmla="*/ 7131592 w 7467600"/>
              <a:gd name="connsiteY506" fmla="*/ 2672096 h 6858000"/>
              <a:gd name="connsiteX507" fmla="*/ 6996344 w 7467600"/>
              <a:gd name="connsiteY507" fmla="*/ 2518310 h 6858000"/>
              <a:gd name="connsiteX508" fmla="*/ 6735495 w 7467600"/>
              <a:gd name="connsiteY508" fmla="*/ 2196890 h 6858000"/>
              <a:gd name="connsiteX509" fmla="*/ 6721901 w 7467600"/>
              <a:gd name="connsiteY509" fmla="*/ 2179274 h 6858000"/>
              <a:gd name="connsiteX510" fmla="*/ 6604735 w 7467600"/>
              <a:gd name="connsiteY510" fmla="*/ 2041381 h 6858000"/>
              <a:gd name="connsiteX511" fmla="*/ 6591670 w 7467600"/>
              <a:gd name="connsiteY511" fmla="*/ 1988277 h 6858000"/>
              <a:gd name="connsiteX512" fmla="*/ 6747349 w 7467600"/>
              <a:gd name="connsiteY512" fmla="*/ 2160069 h 6858000"/>
              <a:gd name="connsiteX513" fmla="*/ 6760943 w 7467600"/>
              <a:gd name="connsiteY513" fmla="*/ 2177686 h 6858000"/>
              <a:gd name="connsiteX514" fmla="*/ 7021065 w 7467600"/>
              <a:gd name="connsiteY514" fmla="*/ 2498102 h 6858000"/>
              <a:gd name="connsiteX515" fmla="*/ 7155223 w 7467600"/>
              <a:gd name="connsiteY515" fmla="*/ 2650386 h 6858000"/>
              <a:gd name="connsiteX516" fmla="*/ 7203167 w 7467600"/>
              <a:gd name="connsiteY516" fmla="*/ 2697288 h 6858000"/>
              <a:gd name="connsiteX517" fmla="*/ 6937703 w 7467600"/>
              <a:gd name="connsiteY517" fmla="*/ 2321981 h 6858000"/>
              <a:gd name="connsiteX518" fmla="*/ 6591670 w 7467600"/>
              <a:gd name="connsiteY518" fmla="*/ 1988277 h 6858000"/>
              <a:gd name="connsiteX519" fmla="*/ 5798671 w 7467600"/>
              <a:gd name="connsiteY519" fmla="*/ 1981601 h 6858000"/>
              <a:gd name="connsiteX520" fmla="*/ 5754709 w 7467600"/>
              <a:gd name="connsiteY520" fmla="*/ 2071454 h 6858000"/>
              <a:gd name="connsiteX521" fmla="*/ 5763044 w 7467600"/>
              <a:gd name="connsiteY521" fmla="*/ 2842206 h 6858000"/>
              <a:gd name="connsiteX522" fmla="*/ 5764974 w 7467600"/>
              <a:gd name="connsiteY522" fmla="*/ 2799609 h 6858000"/>
              <a:gd name="connsiteX523" fmla="*/ 5767665 w 7467600"/>
              <a:gd name="connsiteY523" fmla="*/ 2666409 h 6858000"/>
              <a:gd name="connsiteX524" fmla="*/ 5763055 w 7467600"/>
              <a:gd name="connsiteY524" fmla="*/ 2579705 h 6858000"/>
              <a:gd name="connsiteX525" fmla="*/ 5758079 w 7467600"/>
              <a:gd name="connsiteY525" fmla="*/ 2492508 h 6858000"/>
              <a:gd name="connsiteX526" fmla="*/ 5779325 w 7467600"/>
              <a:gd name="connsiteY526" fmla="*/ 2197069 h 6858000"/>
              <a:gd name="connsiteX527" fmla="*/ 5798671 w 7467600"/>
              <a:gd name="connsiteY527" fmla="*/ 1981601 h 6858000"/>
              <a:gd name="connsiteX528" fmla="*/ 5829202 w 7467600"/>
              <a:gd name="connsiteY528" fmla="*/ 1971679 h 6858000"/>
              <a:gd name="connsiteX529" fmla="*/ 5809558 w 7467600"/>
              <a:gd name="connsiteY529" fmla="*/ 2198043 h 6858000"/>
              <a:gd name="connsiteX530" fmla="*/ 5788653 w 7467600"/>
              <a:gd name="connsiteY530" fmla="*/ 2489430 h 6858000"/>
              <a:gd name="connsiteX531" fmla="*/ 5793439 w 7467600"/>
              <a:gd name="connsiteY531" fmla="*/ 2575235 h 6858000"/>
              <a:gd name="connsiteX532" fmla="*/ 5796837 w 7467600"/>
              <a:gd name="connsiteY532" fmla="*/ 2637633 h 6858000"/>
              <a:gd name="connsiteX533" fmla="*/ 5818614 w 7467600"/>
              <a:gd name="connsiteY533" fmla="*/ 2473055 h 6858000"/>
              <a:gd name="connsiteX534" fmla="*/ 5829202 w 7467600"/>
              <a:gd name="connsiteY534" fmla="*/ 1971679 h 6858000"/>
              <a:gd name="connsiteX535" fmla="*/ 5911389 w 7467600"/>
              <a:gd name="connsiteY535" fmla="*/ 1898371 h 6858000"/>
              <a:gd name="connsiteX536" fmla="*/ 6237627 w 7467600"/>
              <a:gd name="connsiteY536" fmla="*/ 2231921 h 6858000"/>
              <a:gd name="connsiteX537" fmla="*/ 5911389 w 7467600"/>
              <a:gd name="connsiteY537" fmla="*/ 1898371 h 6858000"/>
              <a:gd name="connsiteX538" fmla="*/ 6944437 w 7467600"/>
              <a:gd name="connsiteY538" fmla="*/ 1575402 h 6858000"/>
              <a:gd name="connsiteX539" fmla="*/ 6304730 w 7467600"/>
              <a:gd name="connsiteY539" fmla="*/ 1766654 h 6858000"/>
              <a:gd name="connsiteX540" fmla="*/ 6944437 w 7467600"/>
              <a:gd name="connsiteY540" fmla="*/ 1575402 h 6858000"/>
              <a:gd name="connsiteX541" fmla="*/ 7019523 w 7467600"/>
              <a:gd name="connsiteY541" fmla="*/ 1519450 h 6858000"/>
              <a:gd name="connsiteX542" fmla="*/ 6298091 w 7467600"/>
              <a:gd name="connsiteY542" fmla="*/ 1737122 h 6858000"/>
              <a:gd name="connsiteX543" fmla="*/ 7019523 w 7467600"/>
              <a:gd name="connsiteY543" fmla="*/ 1519450 h 6858000"/>
              <a:gd name="connsiteX544" fmla="*/ 2399523 w 7467600"/>
              <a:gd name="connsiteY544" fmla="*/ 1428234 h 6858000"/>
              <a:gd name="connsiteX545" fmla="*/ 2224982 w 7467600"/>
              <a:gd name="connsiteY545" fmla="*/ 1826201 h 6858000"/>
              <a:gd name="connsiteX546" fmla="*/ 2096099 w 7467600"/>
              <a:gd name="connsiteY546" fmla="*/ 2345900 h 6858000"/>
              <a:gd name="connsiteX547" fmla="*/ 2283317 w 7467600"/>
              <a:gd name="connsiteY547" fmla="*/ 1796925 h 6858000"/>
              <a:gd name="connsiteX548" fmla="*/ 2399523 w 7467600"/>
              <a:gd name="connsiteY548" fmla="*/ 1428234 h 6858000"/>
              <a:gd name="connsiteX549" fmla="*/ 2448558 w 7467600"/>
              <a:gd name="connsiteY549" fmla="*/ 1373435 h 6858000"/>
              <a:gd name="connsiteX550" fmla="*/ 2312521 w 7467600"/>
              <a:gd name="connsiteY550" fmla="*/ 1806140 h 6858000"/>
              <a:gd name="connsiteX551" fmla="*/ 2127533 w 7467600"/>
              <a:gd name="connsiteY551" fmla="*/ 2348380 h 6858000"/>
              <a:gd name="connsiteX552" fmla="*/ 2358080 w 7467600"/>
              <a:gd name="connsiteY552" fmla="*/ 1866134 h 6858000"/>
              <a:gd name="connsiteX553" fmla="*/ 2407436 w 7467600"/>
              <a:gd name="connsiteY553" fmla="*/ 1651070 h 6858000"/>
              <a:gd name="connsiteX554" fmla="*/ 2448558 w 7467600"/>
              <a:gd name="connsiteY554" fmla="*/ 1373435 h 6858000"/>
              <a:gd name="connsiteX555" fmla="*/ 278707 w 7467600"/>
              <a:gd name="connsiteY555" fmla="*/ 1352270 h 6858000"/>
              <a:gd name="connsiteX556" fmla="*/ 321570 w 7467600"/>
              <a:gd name="connsiteY556" fmla="*/ 1861610 h 6858000"/>
              <a:gd name="connsiteX557" fmla="*/ 294281 w 7467600"/>
              <a:gd name="connsiteY557" fmla="*/ 1440658 h 6858000"/>
              <a:gd name="connsiteX558" fmla="*/ 278707 w 7467600"/>
              <a:gd name="connsiteY558" fmla="*/ 1352270 h 6858000"/>
              <a:gd name="connsiteX559" fmla="*/ 1423821 w 7467600"/>
              <a:gd name="connsiteY559" fmla="*/ 1351958 h 6858000"/>
              <a:gd name="connsiteX560" fmla="*/ 1638521 w 7467600"/>
              <a:gd name="connsiteY560" fmla="*/ 1908470 h 6858000"/>
              <a:gd name="connsiteX561" fmla="*/ 1754199 w 7467600"/>
              <a:gd name="connsiteY561" fmla="*/ 2149284 h 6858000"/>
              <a:gd name="connsiteX562" fmla="*/ 1908359 w 7467600"/>
              <a:gd name="connsiteY562" fmla="*/ 2364988 h 6858000"/>
              <a:gd name="connsiteX563" fmla="*/ 1647661 w 7467600"/>
              <a:gd name="connsiteY563" fmla="*/ 1825945 h 6858000"/>
              <a:gd name="connsiteX564" fmla="*/ 1423821 w 7467600"/>
              <a:gd name="connsiteY564" fmla="*/ 1351958 h 6858000"/>
              <a:gd name="connsiteX565" fmla="*/ 1431890 w 7467600"/>
              <a:gd name="connsiteY565" fmla="*/ 1306475 h 6858000"/>
              <a:gd name="connsiteX566" fmla="*/ 1507597 w 7467600"/>
              <a:gd name="connsiteY566" fmla="*/ 1446132 h 6858000"/>
              <a:gd name="connsiteX567" fmla="*/ 1674586 w 7467600"/>
              <a:gd name="connsiteY567" fmla="*/ 1813832 h 6858000"/>
              <a:gd name="connsiteX568" fmla="*/ 1815950 w 7467600"/>
              <a:gd name="connsiteY568" fmla="*/ 2128564 h 6858000"/>
              <a:gd name="connsiteX569" fmla="*/ 1984242 w 7467600"/>
              <a:gd name="connsiteY569" fmla="*/ 2430829 h 6858000"/>
              <a:gd name="connsiteX570" fmla="*/ 2014023 w 7467600"/>
              <a:gd name="connsiteY570" fmla="*/ 2450995 h 6858000"/>
              <a:gd name="connsiteX571" fmla="*/ 1747337 w 7467600"/>
              <a:gd name="connsiteY571" fmla="*/ 1855264 h 6858000"/>
              <a:gd name="connsiteX572" fmla="*/ 1533749 w 7467600"/>
              <a:gd name="connsiteY572" fmla="*/ 1478656 h 6858000"/>
              <a:gd name="connsiteX573" fmla="*/ 1431890 w 7467600"/>
              <a:gd name="connsiteY573" fmla="*/ 1306475 h 6858000"/>
              <a:gd name="connsiteX574" fmla="*/ 5052692 w 7467600"/>
              <a:gd name="connsiteY574" fmla="*/ 1292994 h 6858000"/>
              <a:gd name="connsiteX575" fmla="*/ 5200661 w 7467600"/>
              <a:gd name="connsiteY575" fmla="*/ 1635186 h 6858000"/>
              <a:gd name="connsiteX576" fmla="*/ 5297138 w 7467600"/>
              <a:gd name="connsiteY576" fmla="*/ 1906351 h 6858000"/>
              <a:gd name="connsiteX577" fmla="*/ 5052692 w 7467600"/>
              <a:gd name="connsiteY577" fmla="*/ 1292994 h 6858000"/>
              <a:gd name="connsiteX578" fmla="*/ 5009948 w 7467600"/>
              <a:gd name="connsiteY578" fmla="*/ 1273619 h 6858000"/>
              <a:gd name="connsiteX579" fmla="*/ 5121777 w 7467600"/>
              <a:gd name="connsiteY579" fmla="*/ 1654213 h 6858000"/>
              <a:gd name="connsiteX580" fmla="*/ 5293545 w 7467600"/>
              <a:gd name="connsiteY580" fmla="*/ 2072247 h 6858000"/>
              <a:gd name="connsiteX581" fmla="*/ 5294042 w 7467600"/>
              <a:gd name="connsiteY581" fmla="*/ 2065019 h 6858000"/>
              <a:gd name="connsiteX582" fmla="*/ 5171936 w 7467600"/>
              <a:gd name="connsiteY582" fmla="*/ 1647613 h 6858000"/>
              <a:gd name="connsiteX583" fmla="*/ 5009948 w 7467600"/>
              <a:gd name="connsiteY583" fmla="*/ 1273619 h 6858000"/>
              <a:gd name="connsiteX584" fmla="*/ 655236 w 7467600"/>
              <a:gd name="connsiteY584" fmla="*/ 1268632 h 6858000"/>
              <a:gd name="connsiteX585" fmla="*/ 839521 w 7467600"/>
              <a:gd name="connsiteY585" fmla="*/ 1685315 h 6858000"/>
              <a:gd name="connsiteX586" fmla="*/ 1109416 w 7467600"/>
              <a:gd name="connsiteY586" fmla="*/ 2061663 h 6858000"/>
              <a:gd name="connsiteX587" fmla="*/ 1298300 w 7467600"/>
              <a:gd name="connsiteY587" fmla="*/ 2247742 h 6858000"/>
              <a:gd name="connsiteX588" fmla="*/ 1125871 w 7467600"/>
              <a:gd name="connsiteY588" fmla="*/ 1989513 h 6858000"/>
              <a:gd name="connsiteX589" fmla="*/ 981574 w 7467600"/>
              <a:gd name="connsiteY589" fmla="*/ 1783157 h 6858000"/>
              <a:gd name="connsiteX590" fmla="*/ 922198 w 7467600"/>
              <a:gd name="connsiteY590" fmla="*/ 1677437 h 6858000"/>
              <a:gd name="connsiteX591" fmla="*/ 869293 w 7467600"/>
              <a:gd name="connsiteY591" fmla="*/ 1583214 h 6858000"/>
              <a:gd name="connsiteX592" fmla="*/ 751431 w 7467600"/>
              <a:gd name="connsiteY592" fmla="*/ 1405731 h 6858000"/>
              <a:gd name="connsiteX593" fmla="*/ 655236 w 7467600"/>
              <a:gd name="connsiteY593" fmla="*/ 1268632 h 6858000"/>
              <a:gd name="connsiteX594" fmla="*/ 6516292 w 7467600"/>
              <a:gd name="connsiteY594" fmla="*/ 1263064 h 6858000"/>
              <a:gd name="connsiteX595" fmla="*/ 5736320 w 7467600"/>
              <a:gd name="connsiteY595" fmla="*/ 1501803 h 6858000"/>
              <a:gd name="connsiteX596" fmla="*/ 6516292 w 7467600"/>
              <a:gd name="connsiteY596" fmla="*/ 1263064 h 6858000"/>
              <a:gd name="connsiteX597" fmla="*/ 291466 w 7467600"/>
              <a:gd name="connsiteY597" fmla="*/ 1250369 h 6858000"/>
              <a:gd name="connsiteX598" fmla="*/ 323180 w 7467600"/>
              <a:gd name="connsiteY598" fmla="*/ 1435283 h 6858000"/>
              <a:gd name="connsiteX599" fmla="*/ 349381 w 7467600"/>
              <a:gd name="connsiteY599" fmla="*/ 1875041 h 6858000"/>
              <a:gd name="connsiteX600" fmla="*/ 374363 w 7467600"/>
              <a:gd name="connsiteY600" fmla="*/ 1506494 h 6858000"/>
              <a:gd name="connsiteX601" fmla="*/ 302168 w 7467600"/>
              <a:gd name="connsiteY601" fmla="*/ 1274495 h 6858000"/>
              <a:gd name="connsiteX602" fmla="*/ 291466 w 7467600"/>
              <a:gd name="connsiteY602" fmla="*/ 1250369 h 6858000"/>
              <a:gd name="connsiteX603" fmla="*/ 678222 w 7467600"/>
              <a:gd name="connsiteY603" fmla="*/ 1248670 h 6858000"/>
              <a:gd name="connsiteX604" fmla="*/ 775536 w 7467600"/>
              <a:gd name="connsiteY604" fmla="*/ 1388015 h 6858000"/>
              <a:gd name="connsiteX605" fmla="*/ 894529 w 7467600"/>
              <a:gd name="connsiteY605" fmla="*/ 1567739 h 6858000"/>
              <a:gd name="connsiteX606" fmla="*/ 948000 w 7467600"/>
              <a:gd name="connsiteY606" fmla="*/ 1663088 h 6858000"/>
              <a:gd name="connsiteX607" fmla="*/ 1006812 w 7467600"/>
              <a:gd name="connsiteY607" fmla="*/ 1767683 h 6858000"/>
              <a:gd name="connsiteX608" fmla="*/ 1149133 w 7467600"/>
              <a:gd name="connsiteY608" fmla="*/ 1971513 h 6858000"/>
              <a:gd name="connsiteX609" fmla="*/ 1333952 w 7467600"/>
              <a:gd name="connsiteY609" fmla="*/ 2251620 h 6858000"/>
              <a:gd name="connsiteX610" fmla="*/ 1337329 w 7467600"/>
              <a:gd name="connsiteY610" fmla="*/ 2258350 h 6858000"/>
              <a:gd name="connsiteX611" fmla="*/ 1014726 w 7467600"/>
              <a:gd name="connsiteY611" fmla="*/ 1615556 h 6858000"/>
              <a:gd name="connsiteX612" fmla="*/ 678222 w 7467600"/>
              <a:gd name="connsiteY612" fmla="*/ 1248670 h 6858000"/>
              <a:gd name="connsiteX613" fmla="*/ 6691602 w 7467600"/>
              <a:gd name="connsiteY613" fmla="*/ 1140573 h 6858000"/>
              <a:gd name="connsiteX614" fmla="*/ 6571100 w 7467600"/>
              <a:gd name="connsiteY614" fmla="*/ 1183662 h 6858000"/>
              <a:gd name="connsiteX615" fmla="*/ 6241687 w 7467600"/>
              <a:gd name="connsiteY615" fmla="*/ 1257600 h 6858000"/>
              <a:gd name="connsiteX616" fmla="*/ 5693009 w 7467600"/>
              <a:gd name="connsiteY616" fmla="*/ 1478256 h 6858000"/>
              <a:gd name="connsiteX617" fmla="*/ 6548420 w 7467600"/>
              <a:gd name="connsiteY617" fmla="*/ 1214599 h 6858000"/>
              <a:gd name="connsiteX618" fmla="*/ 6605473 w 7467600"/>
              <a:gd name="connsiteY618" fmla="*/ 1184686 h 6858000"/>
              <a:gd name="connsiteX619" fmla="*/ 6691602 w 7467600"/>
              <a:gd name="connsiteY619" fmla="*/ 1140573 h 6858000"/>
              <a:gd name="connsiteX620" fmla="*/ 4002475 w 7467600"/>
              <a:gd name="connsiteY620" fmla="*/ 1037802 h 6858000"/>
              <a:gd name="connsiteX621" fmla="*/ 4000324 w 7467600"/>
              <a:gd name="connsiteY621" fmla="*/ 1039362 h 6858000"/>
              <a:gd name="connsiteX622" fmla="*/ 4002862 w 7467600"/>
              <a:gd name="connsiteY622" fmla="*/ 1042866 h 6858000"/>
              <a:gd name="connsiteX623" fmla="*/ 4002475 w 7467600"/>
              <a:gd name="connsiteY623" fmla="*/ 1037802 h 6858000"/>
              <a:gd name="connsiteX624" fmla="*/ 506322 w 7467600"/>
              <a:gd name="connsiteY624" fmla="*/ 1020997 h 6858000"/>
              <a:gd name="connsiteX625" fmla="*/ 533068 w 7467600"/>
              <a:gd name="connsiteY625" fmla="*/ 1029409 h 6858000"/>
              <a:gd name="connsiteX626" fmla="*/ 1232525 w 7467600"/>
              <a:gd name="connsiteY626" fmla="*/ 1804675 h 6858000"/>
              <a:gd name="connsiteX627" fmla="*/ 1388858 w 7467600"/>
              <a:gd name="connsiteY627" fmla="*/ 2368011 h 6858000"/>
              <a:gd name="connsiteX628" fmla="*/ 1384098 w 7467600"/>
              <a:gd name="connsiteY628" fmla="*/ 2378125 h 6858000"/>
              <a:gd name="connsiteX629" fmla="*/ 1425393 w 7467600"/>
              <a:gd name="connsiteY629" fmla="*/ 2589124 h 6858000"/>
              <a:gd name="connsiteX630" fmla="*/ 1424001 w 7467600"/>
              <a:gd name="connsiteY630" fmla="*/ 2597541 h 6858000"/>
              <a:gd name="connsiteX631" fmla="*/ 2152729 w 7467600"/>
              <a:gd name="connsiteY631" fmla="*/ 2864487 h 6858000"/>
              <a:gd name="connsiteX632" fmla="*/ 2020609 w 7467600"/>
              <a:gd name="connsiteY632" fmla="*/ 2539671 h 6858000"/>
              <a:gd name="connsiteX633" fmla="*/ 2018920 w 7467600"/>
              <a:gd name="connsiteY633" fmla="*/ 2536309 h 6858000"/>
              <a:gd name="connsiteX634" fmla="*/ 1342441 w 7467600"/>
              <a:gd name="connsiteY634" fmla="*/ 1173017 h 6858000"/>
              <a:gd name="connsiteX635" fmla="*/ 1367925 w 7467600"/>
              <a:gd name="connsiteY635" fmla="*/ 1135648 h 6858000"/>
              <a:gd name="connsiteX636" fmla="*/ 1771401 w 7467600"/>
              <a:gd name="connsiteY636" fmla="*/ 1806673 h 6858000"/>
              <a:gd name="connsiteX637" fmla="*/ 1972385 w 7467600"/>
              <a:gd name="connsiteY637" fmla="*/ 2198735 h 6858000"/>
              <a:gd name="connsiteX638" fmla="*/ 2040892 w 7467600"/>
              <a:gd name="connsiteY638" fmla="*/ 2405205 h 6858000"/>
              <a:gd name="connsiteX639" fmla="*/ 2131689 w 7467600"/>
              <a:gd name="connsiteY639" fmla="*/ 1936926 h 6858000"/>
              <a:gd name="connsiteX640" fmla="*/ 2454820 w 7467600"/>
              <a:gd name="connsiteY640" fmla="*/ 1248808 h 6858000"/>
              <a:gd name="connsiteX641" fmla="*/ 2492512 w 7467600"/>
              <a:gd name="connsiteY641" fmla="*/ 1302920 h 6858000"/>
              <a:gd name="connsiteX642" fmla="*/ 2081216 w 7467600"/>
              <a:gd name="connsiteY642" fmla="*/ 2527513 h 6858000"/>
              <a:gd name="connsiteX643" fmla="*/ 2081211 w 7467600"/>
              <a:gd name="connsiteY643" fmla="*/ 2528916 h 6858000"/>
              <a:gd name="connsiteX644" fmla="*/ 2199067 w 7467600"/>
              <a:gd name="connsiteY644" fmla="*/ 2884061 h 6858000"/>
              <a:gd name="connsiteX645" fmla="*/ 3192586 w 7467600"/>
              <a:gd name="connsiteY645" fmla="*/ 3411496 h 6858000"/>
              <a:gd name="connsiteX646" fmla="*/ 3182620 w 7467600"/>
              <a:gd name="connsiteY646" fmla="*/ 3483279 h 6858000"/>
              <a:gd name="connsiteX647" fmla="*/ 2435119 w 7467600"/>
              <a:gd name="connsiteY647" fmla="*/ 3080173 h 6858000"/>
              <a:gd name="connsiteX648" fmla="*/ 2410152 w 7467600"/>
              <a:gd name="connsiteY648" fmla="*/ 3063751 h 6858000"/>
              <a:gd name="connsiteX649" fmla="*/ 2408099 w 7467600"/>
              <a:gd name="connsiteY649" fmla="*/ 3064403 h 6858000"/>
              <a:gd name="connsiteX650" fmla="*/ 2407218 w 7467600"/>
              <a:gd name="connsiteY650" fmla="*/ 3070324 h 6858000"/>
              <a:gd name="connsiteX651" fmla="*/ 2380138 w 7467600"/>
              <a:gd name="connsiteY651" fmla="*/ 3099341 h 6858000"/>
              <a:gd name="connsiteX652" fmla="*/ 1765923 w 7467600"/>
              <a:gd name="connsiteY652" fmla="*/ 3581043 h 6858000"/>
              <a:gd name="connsiteX653" fmla="*/ 1702258 w 7467600"/>
              <a:gd name="connsiteY653" fmla="*/ 3612286 h 6858000"/>
              <a:gd name="connsiteX654" fmla="*/ 1538370 w 7467600"/>
              <a:gd name="connsiteY654" fmla="*/ 3811804 h 6858000"/>
              <a:gd name="connsiteX655" fmla="*/ 542867 w 7467600"/>
              <a:gd name="connsiteY655" fmla="*/ 4944092 h 6858000"/>
              <a:gd name="connsiteX656" fmla="*/ 515800 w 7467600"/>
              <a:gd name="connsiteY656" fmla="*/ 4862180 h 6858000"/>
              <a:gd name="connsiteX657" fmla="*/ 909145 w 7467600"/>
              <a:gd name="connsiteY657" fmla="*/ 4199225 h 6858000"/>
              <a:gd name="connsiteX658" fmla="*/ 1214067 w 7467600"/>
              <a:gd name="connsiteY658" fmla="*/ 3908561 h 6858000"/>
              <a:gd name="connsiteX659" fmla="*/ 640967 w 7467600"/>
              <a:gd name="connsiteY659" fmla="*/ 4105601 h 6858000"/>
              <a:gd name="connsiteX660" fmla="*/ 112563 w 7467600"/>
              <a:gd name="connsiteY660" fmla="*/ 4396952 h 6858000"/>
              <a:gd name="connsiteX661" fmla="*/ 0 w 7467600"/>
              <a:gd name="connsiteY661" fmla="*/ 4466006 h 6858000"/>
              <a:gd name="connsiteX662" fmla="*/ 0 w 7467600"/>
              <a:gd name="connsiteY662" fmla="*/ 4233763 h 6858000"/>
              <a:gd name="connsiteX663" fmla="*/ 36881 w 7467600"/>
              <a:gd name="connsiteY663" fmla="*/ 4200118 h 6858000"/>
              <a:gd name="connsiteX664" fmla="*/ 910534 w 7467600"/>
              <a:gd name="connsiteY664" fmla="*/ 3629753 h 6858000"/>
              <a:gd name="connsiteX665" fmla="*/ 1578717 w 7467600"/>
              <a:gd name="connsiteY665" fmla="*/ 3575982 h 6858000"/>
              <a:gd name="connsiteX666" fmla="*/ 2338780 w 7467600"/>
              <a:gd name="connsiteY666" fmla="*/ 3033725 h 6858000"/>
              <a:gd name="connsiteX667" fmla="*/ 1807991 w 7467600"/>
              <a:gd name="connsiteY667" fmla="*/ 2807184 h 6858000"/>
              <a:gd name="connsiteX668" fmla="*/ 1416358 w 7467600"/>
              <a:gd name="connsiteY668" fmla="*/ 3112571 h 6858000"/>
              <a:gd name="connsiteX669" fmla="*/ 939066 w 7467600"/>
              <a:gd name="connsiteY669" fmla="*/ 3378798 h 6858000"/>
              <a:gd name="connsiteX670" fmla="*/ 115099 w 7467600"/>
              <a:gd name="connsiteY670" fmla="*/ 3607650 h 6858000"/>
              <a:gd name="connsiteX671" fmla="*/ 97284 w 7467600"/>
              <a:gd name="connsiteY671" fmla="*/ 3520393 h 6858000"/>
              <a:gd name="connsiteX672" fmla="*/ 922050 w 7467600"/>
              <a:gd name="connsiteY672" fmla="*/ 3074867 h 6858000"/>
              <a:gd name="connsiteX673" fmla="*/ 1405265 w 7467600"/>
              <a:gd name="connsiteY673" fmla="*/ 3016319 h 6858000"/>
              <a:gd name="connsiteX674" fmla="*/ 1407512 w 7467600"/>
              <a:gd name="connsiteY674" fmla="*/ 3018001 h 6858000"/>
              <a:gd name="connsiteX675" fmla="*/ 1726266 w 7467600"/>
              <a:gd name="connsiteY675" fmla="*/ 2777274 h 6858000"/>
              <a:gd name="connsiteX676" fmla="*/ 625390 w 7467600"/>
              <a:gd name="connsiteY676" fmla="*/ 2514541 h 6858000"/>
              <a:gd name="connsiteX677" fmla="*/ 619799 w 7467600"/>
              <a:gd name="connsiteY677" fmla="*/ 2527180 h 6858000"/>
              <a:gd name="connsiteX678" fmla="*/ 310030 w 7467600"/>
              <a:gd name="connsiteY678" fmla="*/ 2771818 h 6858000"/>
              <a:gd name="connsiteX679" fmla="*/ 173877 w 7467600"/>
              <a:gd name="connsiteY679" fmla="*/ 2937056 h 6858000"/>
              <a:gd name="connsiteX680" fmla="*/ 77889 w 7467600"/>
              <a:gd name="connsiteY680" fmla="*/ 3138440 h 6858000"/>
              <a:gd name="connsiteX681" fmla="*/ 0 w 7467600"/>
              <a:gd name="connsiteY681" fmla="*/ 3271395 h 6858000"/>
              <a:gd name="connsiteX682" fmla="*/ 0 w 7467600"/>
              <a:gd name="connsiteY682" fmla="*/ 3153002 h 6858000"/>
              <a:gd name="connsiteX683" fmla="*/ 2386 w 7467600"/>
              <a:gd name="connsiteY683" fmla="*/ 3149203 h 6858000"/>
              <a:gd name="connsiteX684" fmla="*/ 89753 w 7467600"/>
              <a:gd name="connsiteY684" fmla="*/ 2987702 h 6858000"/>
              <a:gd name="connsiteX685" fmla="*/ 76869 w 7467600"/>
              <a:gd name="connsiteY685" fmla="*/ 3005404 h 6858000"/>
              <a:gd name="connsiteX686" fmla="*/ 32049 w 7467600"/>
              <a:gd name="connsiteY686" fmla="*/ 3065814 h 6858000"/>
              <a:gd name="connsiteX687" fmla="*/ 0 w 7467600"/>
              <a:gd name="connsiteY687" fmla="*/ 3108744 h 6858000"/>
              <a:gd name="connsiteX688" fmla="*/ 0 w 7467600"/>
              <a:gd name="connsiteY688" fmla="*/ 3058059 h 6858000"/>
              <a:gd name="connsiteX689" fmla="*/ 7610 w 7467600"/>
              <a:gd name="connsiteY689" fmla="*/ 3047889 h 6858000"/>
              <a:gd name="connsiteX690" fmla="*/ 52419 w 7467600"/>
              <a:gd name="connsiteY690" fmla="*/ 2987479 h 6858000"/>
              <a:gd name="connsiteX691" fmla="*/ 59142 w 7467600"/>
              <a:gd name="connsiteY691" fmla="*/ 2978488 h 6858000"/>
              <a:gd name="connsiteX692" fmla="*/ 0 w 7467600"/>
              <a:gd name="connsiteY692" fmla="*/ 3015334 h 6858000"/>
              <a:gd name="connsiteX693" fmla="*/ 0 w 7467600"/>
              <a:gd name="connsiteY693" fmla="*/ 2914286 h 6858000"/>
              <a:gd name="connsiteX694" fmla="*/ 36383 w 7467600"/>
              <a:gd name="connsiteY694" fmla="*/ 2901128 h 6858000"/>
              <a:gd name="connsiteX695" fmla="*/ 156329 w 7467600"/>
              <a:gd name="connsiteY695" fmla="*/ 2840533 h 6858000"/>
              <a:gd name="connsiteX696" fmla="*/ 358355 w 7467600"/>
              <a:gd name="connsiteY696" fmla="*/ 2620471 h 6858000"/>
              <a:gd name="connsiteX697" fmla="*/ 510577 w 7467600"/>
              <a:gd name="connsiteY697" fmla="*/ 2501244 h 6858000"/>
              <a:gd name="connsiteX698" fmla="*/ 211967 w 7467600"/>
              <a:gd name="connsiteY698" fmla="*/ 2479171 h 6858000"/>
              <a:gd name="connsiteX699" fmla="*/ 0 w 7467600"/>
              <a:gd name="connsiteY699" fmla="*/ 2476398 h 6858000"/>
              <a:gd name="connsiteX700" fmla="*/ 0 w 7467600"/>
              <a:gd name="connsiteY700" fmla="*/ 2389189 h 6858000"/>
              <a:gd name="connsiteX701" fmla="*/ 103062 w 7467600"/>
              <a:gd name="connsiteY701" fmla="*/ 2389518 h 6858000"/>
              <a:gd name="connsiteX702" fmla="*/ 510734 w 7467600"/>
              <a:gd name="connsiteY702" fmla="*/ 2416201 h 6858000"/>
              <a:gd name="connsiteX703" fmla="*/ 279257 w 7467600"/>
              <a:gd name="connsiteY703" fmla="*/ 2092102 h 6858000"/>
              <a:gd name="connsiteX704" fmla="*/ 65265 w 7467600"/>
              <a:gd name="connsiteY704" fmla="*/ 2006049 h 6858000"/>
              <a:gd name="connsiteX705" fmla="*/ 0 w 7467600"/>
              <a:gd name="connsiteY705" fmla="*/ 1982532 h 6858000"/>
              <a:gd name="connsiteX706" fmla="*/ 0 w 7467600"/>
              <a:gd name="connsiteY706" fmla="*/ 1912789 h 6858000"/>
              <a:gd name="connsiteX707" fmla="*/ 97460 w 7467600"/>
              <a:gd name="connsiteY707" fmla="*/ 1953725 h 6858000"/>
              <a:gd name="connsiteX708" fmla="*/ 221272 w 7467600"/>
              <a:gd name="connsiteY708" fmla="*/ 1980766 h 6858000"/>
              <a:gd name="connsiteX709" fmla="*/ 116765 w 7467600"/>
              <a:gd name="connsiteY709" fmla="*/ 1911033 h 6858000"/>
              <a:gd name="connsiteX710" fmla="*/ 16405 w 7467600"/>
              <a:gd name="connsiteY710" fmla="*/ 1803412 h 6858000"/>
              <a:gd name="connsiteX711" fmla="*/ 0 w 7467600"/>
              <a:gd name="connsiteY711" fmla="*/ 1784777 h 6858000"/>
              <a:gd name="connsiteX712" fmla="*/ 0 w 7467600"/>
              <a:gd name="connsiteY712" fmla="*/ 1740082 h 6858000"/>
              <a:gd name="connsiteX713" fmla="*/ 39394 w 7467600"/>
              <a:gd name="connsiteY713" fmla="*/ 1784856 h 6858000"/>
              <a:gd name="connsiteX714" fmla="*/ 135813 w 7467600"/>
              <a:gd name="connsiteY714" fmla="*/ 1888838 h 6858000"/>
              <a:gd name="connsiteX715" fmla="*/ 242575 w 7467600"/>
              <a:gd name="connsiteY715" fmla="*/ 1958841 h 6858000"/>
              <a:gd name="connsiteX716" fmla="*/ 82197 w 7467600"/>
              <a:gd name="connsiteY716" fmla="*/ 1754826 h 6858000"/>
              <a:gd name="connsiteX717" fmla="*/ 0 w 7467600"/>
              <a:gd name="connsiteY717" fmla="*/ 1679650 h 6858000"/>
              <a:gd name="connsiteX718" fmla="*/ 0 w 7467600"/>
              <a:gd name="connsiteY718" fmla="*/ 1602463 h 6858000"/>
              <a:gd name="connsiteX719" fmla="*/ 84689 w 7467600"/>
              <a:gd name="connsiteY719" fmla="*/ 1677442 h 6858000"/>
              <a:gd name="connsiteX720" fmla="*/ 298437 w 7467600"/>
              <a:gd name="connsiteY720" fmla="*/ 1968019 h 6858000"/>
              <a:gd name="connsiteX721" fmla="*/ 227269 w 7467600"/>
              <a:gd name="connsiteY721" fmla="*/ 1114064 h 6858000"/>
              <a:gd name="connsiteX722" fmla="*/ 248003 w 7467600"/>
              <a:gd name="connsiteY722" fmla="*/ 1089613 h 6858000"/>
              <a:gd name="connsiteX723" fmla="*/ 427020 w 7467600"/>
              <a:gd name="connsiteY723" fmla="*/ 1619803 h 6858000"/>
              <a:gd name="connsiteX724" fmla="*/ 340345 w 7467600"/>
              <a:gd name="connsiteY724" fmla="*/ 2027739 h 6858000"/>
              <a:gd name="connsiteX725" fmla="*/ 360865 w 7467600"/>
              <a:gd name="connsiteY725" fmla="*/ 2044827 h 6858000"/>
              <a:gd name="connsiteX726" fmla="*/ 560414 w 7467600"/>
              <a:gd name="connsiteY726" fmla="*/ 2421457 h 6858000"/>
              <a:gd name="connsiteX727" fmla="*/ 1359703 w 7467600"/>
              <a:gd name="connsiteY727" fmla="*/ 2578554 h 6858000"/>
              <a:gd name="connsiteX728" fmla="*/ 1359422 w 7467600"/>
              <a:gd name="connsiteY728" fmla="*/ 2577994 h 6858000"/>
              <a:gd name="connsiteX729" fmla="*/ 828701 w 7467600"/>
              <a:gd name="connsiteY729" fmla="*/ 1839520 h 6858000"/>
              <a:gd name="connsiteX730" fmla="*/ 494427 w 7467600"/>
              <a:gd name="connsiteY730" fmla="*/ 1092333 h 6858000"/>
              <a:gd name="connsiteX731" fmla="*/ 506322 w 7467600"/>
              <a:gd name="connsiteY731" fmla="*/ 1020997 h 6858000"/>
              <a:gd name="connsiteX732" fmla="*/ 4570198 w 7467600"/>
              <a:gd name="connsiteY732" fmla="*/ 978081 h 6858000"/>
              <a:gd name="connsiteX733" fmla="*/ 4523691 w 7467600"/>
              <a:gd name="connsiteY733" fmla="*/ 1127776 h 6858000"/>
              <a:gd name="connsiteX734" fmla="*/ 4509875 w 7467600"/>
              <a:gd name="connsiteY734" fmla="*/ 1167552 h 6858000"/>
              <a:gd name="connsiteX735" fmla="*/ 4478168 w 7467600"/>
              <a:gd name="connsiteY735" fmla="*/ 1260735 h 6858000"/>
              <a:gd name="connsiteX736" fmla="*/ 4409309 w 7467600"/>
              <a:gd name="connsiteY736" fmla="*/ 1666996 h 6858000"/>
              <a:gd name="connsiteX737" fmla="*/ 4370031 w 7467600"/>
              <a:gd name="connsiteY737" fmla="*/ 1955666 h 6858000"/>
              <a:gd name="connsiteX738" fmla="*/ 4570198 w 7467600"/>
              <a:gd name="connsiteY738" fmla="*/ 978081 h 6858000"/>
              <a:gd name="connsiteX739" fmla="*/ 4557898 w 7467600"/>
              <a:gd name="connsiteY739" fmla="*/ 900011 h 6858000"/>
              <a:gd name="connsiteX740" fmla="*/ 4344840 w 7467600"/>
              <a:gd name="connsiteY740" fmla="*/ 1922038 h 6858000"/>
              <a:gd name="connsiteX741" fmla="*/ 4378710 w 7467600"/>
              <a:gd name="connsiteY741" fmla="*/ 1665516 h 6858000"/>
              <a:gd name="connsiteX742" fmla="*/ 4448798 w 7467600"/>
              <a:gd name="connsiteY742" fmla="*/ 1253024 h 6858000"/>
              <a:gd name="connsiteX743" fmla="*/ 4480315 w 7467600"/>
              <a:gd name="connsiteY743" fmla="*/ 1158454 h 6858000"/>
              <a:gd name="connsiteX744" fmla="*/ 4494133 w 7467600"/>
              <a:gd name="connsiteY744" fmla="*/ 1118676 h 6858000"/>
              <a:gd name="connsiteX745" fmla="*/ 4557898 w 7467600"/>
              <a:gd name="connsiteY745" fmla="*/ 900011 h 6858000"/>
              <a:gd name="connsiteX746" fmla="*/ 5870151 w 7467600"/>
              <a:gd name="connsiteY746" fmla="*/ 898890 h 6858000"/>
              <a:gd name="connsiteX747" fmla="*/ 5861335 w 7467600"/>
              <a:gd name="connsiteY747" fmla="*/ 899177 h 6858000"/>
              <a:gd name="connsiteX748" fmla="*/ 5843702 w 7467600"/>
              <a:gd name="connsiteY748" fmla="*/ 899748 h 6858000"/>
              <a:gd name="connsiteX749" fmla="*/ 5651107 w 7467600"/>
              <a:gd name="connsiteY749" fmla="*/ 920306 h 6858000"/>
              <a:gd name="connsiteX750" fmla="*/ 5459407 w 7467600"/>
              <a:gd name="connsiteY750" fmla="*/ 940975 h 6858000"/>
              <a:gd name="connsiteX751" fmla="*/ 5374846 w 7467600"/>
              <a:gd name="connsiteY751" fmla="*/ 941988 h 6858000"/>
              <a:gd name="connsiteX752" fmla="*/ 5256105 w 7467600"/>
              <a:gd name="connsiteY752" fmla="*/ 945632 h 6858000"/>
              <a:gd name="connsiteX753" fmla="*/ 5107071 w 7467600"/>
              <a:gd name="connsiteY753" fmla="*/ 969720 h 6858000"/>
              <a:gd name="connsiteX754" fmla="*/ 4998681 w 7467600"/>
              <a:gd name="connsiteY754" fmla="*/ 988771 h 6858000"/>
              <a:gd name="connsiteX755" fmla="*/ 5870151 w 7467600"/>
              <a:gd name="connsiteY755" fmla="*/ 898890 h 6858000"/>
              <a:gd name="connsiteX756" fmla="*/ 5504425 w 7467600"/>
              <a:gd name="connsiteY756" fmla="*/ 848067 h 6858000"/>
              <a:gd name="connsiteX757" fmla="*/ 4968849 w 7467600"/>
              <a:gd name="connsiteY757" fmla="*/ 962318 h 6858000"/>
              <a:gd name="connsiteX758" fmla="*/ 5104039 w 7467600"/>
              <a:gd name="connsiteY758" fmla="*/ 940634 h 6858000"/>
              <a:gd name="connsiteX759" fmla="*/ 5256311 w 7467600"/>
              <a:gd name="connsiteY759" fmla="*/ 916490 h 6858000"/>
              <a:gd name="connsiteX760" fmla="*/ 5377381 w 7467600"/>
              <a:gd name="connsiteY760" fmla="*/ 912671 h 6858000"/>
              <a:gd name="connsiteX761" fmla="*/ 5460148 w 7467600"/>
              <a:gd name="connsiteY761" fmla="*/ 911442 h 6858000"/>
              <a:gd name="connsiteX762" fmla="*/ 5648971 w 7467600"/>
              <a:gd name="connsiteY762" fmla="*/ 891331 h 6858000"/>
              <a:gd name="connsiteX763" fmla="*/ 5844807 w 7467600"/>
              <a:gd name="connsiteY763" fmla="*/ 870718 h 6858000"/>
              <a:gd name="connsiteX764" fmla="*/ 5862975 w 7467600"/>
              <a:gd name="connsiteY764" fmla="*/ 869756 h 6858000"/>
              <a:gd name="connsiteX765" fmla="*/ 5920887 w 7467600"/>
              <a:gd name="connsiteY765" fmla="*/ 865929 h 6858000"/>
              <a:gd name="connsiteX766" fmla="*/ 5504425 w 7467600"/>
              <a:gd name="connsiteY766" fmla="*/ 848067 h 6858000"/>
              <a:gd name="connsiteX767" fmla="*/ 3607114 w 7467600"/>
              <a:gd name="connsiteY767" fmla="*/ 467441 h 6858000"/>
              <a:gd name="connsiteX768" fmla="*/ 3296242 w 7467600"/>
              <a:gd name="connsiteY768" fmla="*/ 807991 h 6858000"/>
              <a:gd name="connsiteX769" fmla="*/ 3174674 w 7467600"/>
              <a:gd name="connsiteY769" fmla="*/ 919759 h 6858000"/>
              <a:gd name="connsiteX770" fmla="*/ 3042978 w 7467600"/>
              <a:gd name="connsiteY770" fmla="*/ 1054894 h 6858000"/>
              <a:gd name="connsiteX771" fmla="*/ 2968914 w 7467600"/>
              <a:gd name="connsiteY771" fmla="*/ 1133756 h 6858000"/>
              <a:gd name="connsiteX772" fmla="*/ 3103823 w 7467600"/>
              <a:gd name="connsiteY772" fmla="*/ 1026814 h 6858000"/>
              <a:gd name="connsiteX773" fmla="*/ 3607114 w 7467600"/>
              <a:gd name="connsiteY773" fmla="*/ 467441 h 6858000"/>
              <a:gd name="connsiteX774" fmla="*/ 3744487 w 7467600"/>
              <a:gd name="connsiteY774" fmla="*/ 383136 h 6858000"/>
              <a:gd name="connsiteX775" fmla="*/ 3970213 w 7467600"/>
              <a:gd name="connsiteY775" fmla="*/ 995559 h 6858000"/>
              <a:gd name="connsiteX776" fmla="*/ 3744487 w 7467600"/>
              <a:gd name="connsiteY776" fmla="*/ 383136 h 6858000"/>
              <a:gd name="connsiteX777" fmla="*/ 3624562 w 7467600"/>
              <a:gd name="connsiteY777" fmla="*/ 367041 h 6858000"/>
              <a:gd name="connsiteX778" fmla="*/ 3489712 w 7467600"/>
              <a:gd name="connsiteY778" fmla="*/ 485386 h 6858000"/>
              <a:gd name="connsiteX779" fmla="*/ 3182994 w 7467600"/>
              <a:gd name="connsiteY779" fmla="*/ 828265 h 6858000"/>
              <a:gd name="connsiteX780" fmla="*/ 2892114 w 7467600"/>
              <a:gd name="connsiteY780" fmla="*/ 1172635 h 6858000"/>
              <a:gd name="connsiteX781" fmla="*/ 3021459 w 7467600"/>
              <a:gd name="connsiteY781" fmla="*/ 1035385 h 6858000"/>
              <a:gd name="connsiteX782" fmla="*/ 3153873 w 7467600"/>
              <a:gd name="connsiteY782" fmla="*/ 898971 h 6858000"/>
              <a:gd name="connsiteX783" fmla="*/ 3276511 w 7467600"/>
              <a:gd name="connsiteY783" fmla="*/ 786423 h 6858000"/>
              <a:gd name="connsiteX784" fmla="*/ 3584154 w 7467600"/>
              <a:gd name="connsiteY784" fmla="*/ 448218 h 6858000"/>
              <a:gd name="connsiteX785" fmla="*/ 3624562 w 7467600"/>
              <a:gd name="connsiteY785" fmla="*/ 367041 h 6858000"/>
              <a:gd name="connsiteX786" fmla="*/ 3766672 w 7467600"/>
              <a:gd name="connsiteY786" fmla="*/ 359429 h 6858000"/>
              <a:gd name="connsiteX787" fmla="*/ 3996338 w 7467600"/>
              <a:gd name="connsiteY787" fmla="*/ 968237 h 6858000"/>
              <a:gd name="connsiteX788" fmla="*/ 3766672 w 7467600"/>
              <a:gd name="connsiteY788" fmla="*/ 359429 h 6858000"/>
              <a:gd name="connsiteX789" fmla="*/ 5805386 w 7467600"/>
              <a:gd name="connsiteY789" fmla="*/ 239240 h 6858000"/>
              <a:gd name="connsiteX790" fmla="*/ 5736947 w 7467600"/>
              <a:gd name="connsiteY790" fmla="*/ 261367 h 6858000"/>
              <a:gd name="connsiteX791" fmla="*/ 5427012 w 7467600"/>
              <a:gd name="connsiteY791" fmla="*/ 311272 h 6858000"/>
              <a:gd name="connsiteX792" fmla="*/ 5147818 w 7467600"/>
              <a:gd name="connsiteY792" fmla="*/ 322112 h 6858000"/>
              <a:gd name="connsiteX793" fmla="*/ 5060854 w 7467600"/>
              <a:gd name="connsiteY793" fmla="*/ 311882 h 6858000"/>
              <a:gd name="connsiteX794" fmla="*/ 4945989 w 7467600"/>
              <a:gd name="connsiteY794" fmla="*/ 300516 h 6858000"/>
              <a:gd name="connsiteX795" fmla="*/ 5410479 w 7467600"/>
              <a:gd name="connsiteY795" fmla="*/ 348434 h 6858000"/>
              <a:gd name="connsiteX796" fmla="*/ 5805386 w 7467600"/>
              <a:gd name="connsiteY796" fmla="*/ 239240 h 6858000"/>
              <a:gd name="connsiteX797" fmla="*/ 5905192 w 7467600"/>
              <a:gd name="connsiteY797" fmla="*/ 163079 h 6858000"/>
              <a:gd name="connsiteX798" fmla="*/ 5865655 w 7467600"/>
              <a:gd name="connsiteY798" fmla="*/ 171901 h 6858000"/>
              <a:gd name="connsiteX799" fmla="*/ 5259740 w 7467600"/>
              <a:gd name="connsiteY799" fmla="*/ 257013 h 6858000"/>
              <a:gd name="connsiteX800" fmla="*/ 5208466 w 7467600"/>
              <a:gd name="connsiteY800" fmla="*/ 257550 h 6858000"/>
              <a:gd name="connsiteX801" fmla="*/ 4980204 w 7467600"/>
              <a:gd name="connsiteY801" fmla="*/ 271903 h 6858000"/>
              <a:gd name="connsiteX802" fmla="*/ 5068068 w 7467600"/>
              <a:gd name="connsiteY802" fmla="*/ 282244 h 6858000"/>
              <a:gd name="connsiteX803" fmla="*/ 5153231 w 7467600"/>
              <a:gd name="connsiteY803" fmla="*/ 292240 h 6858000"/>
              <a:gd name="connsiteX804" fmla="*/ 5426491 w 7467600"/>
              <a:gd name="connsiteY804" fmla="*/ 281128 h 6858000"/>
              <a:gd name="connsiteX805" fmla="*/ 5731212 w 7467600"/>
              <a:gd name="connsiteY805" fmla="*/ 231951 h 6858000"/>
              <a:gd name="connsiteX806" fmla="*/ 5905192 w 7467600"/>
              <a:gd name="connsiteY806" fmla="*/ 163079 h 6858000"/>
              <a:gd name="connsiteX807" fmla="*/ 5944437 w 7467600"/>
              <a:gd name="connsiteY807" fmla="*/ 113829 h 6858000"/>
              <a:gd name="connsiteX808" fmla="*/ 5825032 w 7467600"/>
              <a:gd name="connsiteY808" fmla="*/ 146405 h 6858000"/>
              <a:gd name="connsiteX809" fmla="*/ 4955599 w 7467600"/>
              <a:gd name="connsiteY809" fmla="*/ 247008 h 6858000"/>
              <a:gd name="connsiteX810" fmla="*/ 5210104 w 7467600"/>
              <a:gd name="connsiteY810" fmla="*/ 228123 h 6858000"/>
              <a:gd name="connsiteX811" fmla="*/ 5261015 w 7467600"/>
              <a:gd name="connsiteY811" fmla="*/ 227087 h 6858000"/>
              <a:gd name="connsiteX812" fmla="*/ 5861181 w 7467600"/>
              <a:gd name="connsiteY812" fmla="*/ 143093 h 6858000"/>
              <a:gd name="connsiteX813" fmla="*/ 5961252 w 7467600"/>
              <a:gd name="connsiteY813" fmla="*/ 114820 h 6858000"/>
              <a:gd name="connsiteX814" fmla="*/ 5944437 w 7467600"/>
              <a:gd name="connsiteY814" fmla="*/ 113829 h 6858000"/>
              <a:gd name="connsiteX815" fmla="*/ 3882765 w 7467600"/>
              <a:gd name="connsiteY815" fmla="*/ 0 h 6858000"/>
              <a:gd name="connsiteX816" fmla="*/ 3995099 w 7467600"/>
              <a:gd name="connsiteY816" fmla="*/ 0 h 6858000"/>
              <a:gd name="connsiteX817" fmla="*/ 4163818 w 7467600"/>
              <a:gd name="connsiteY817" fmla="*/ 234104 h 6858000"/>
              <a:gd name="connsiteX818" fmla="*/ 4172099 w 7467600"/>
              <a:gd name="connsiteY818" fmla="*/ 234207 h 6858000"/>
              <a:gd name="connsiteX819" fmla="*/ 4784282 w 7467600"/>
              <a:gd name="connsiteY819" fmla="*/ 276561 h 6858000"/>
              <a:gd name="connsiteX820" fmla="*/ 4801687 w 7467600"/>
              <a:gd name="connsiteY820" fmla="*/ 267764 h 6858000"/>
              <a:gd name="connsiteX821" fmla="*/ 6082788 w 7467600"/>
              <a:gd name="connsiteY821" fmla="*/ 64119 h 6858000"/>
              <a:gd name="connsiteX822" fmla="*/ 6099442 w 7467600"/>
              <a:gd name="connsiteY822" fmla="*/ 82568 h 6858000"/>
              <a:gd name="connsiteX823" fmla="*/ 4804137 w 7467600"/>
              <a:gd name="connsiteY823" fmla="*/ 320931 h 6858000"/>
              <a:gd name="connsiteX824" fmla="*/ 4227047 w 7467600"/>
              <a:gd name="connsiteY824" fmla="*/ 313415 h 6858000"/>
              <a:gd name="connsiteX825" fmla="*/ 4346041 w 7467600"/>
              <a:gd name="connsiteY825" fmla="*/ 456086 h 6858000"/>
              <a:gd name="connsiteX826" fmla="*/ 4870967 w 7467600"/>
              <a:gd name="connsiteY826" fmla="*/ 963061 h 6858000"/>
              <a:gd name="connsiteX827" fmla="*/ 4889647 w 7467600"/>
              <a:gd name="connsiteY827" fmla="*/ 957147 h 6858000"/>
              <a:gd name="connsiteX828" fmla="*/ 5422504 w 7467600"/>
              <a:gd name="connsiteY828" fmla="*/ 805191 h 6858000"/>
              <a:gd name="connsiteX829" fmla="*/ 6087656 w 7467600"/>
              <a:gd name="connsiteY829" fmla="*/ 826703 h 6858000"/>
              <a:gd name="connsiteX830" fmla="*/ 6058717 w 7467600"/>
              <a:gd name="connsiteY830" fmla="*/ 865992 h 6858000"/>
              <a:gd name="connsiteX831" fmla="*/ 4974153 w 7467600"/>
              <a:gd name="connsiteY831" fmla="*/ 1045456 h 6858000"/>
              <a:gd name="connsiteX832" fmla="*/ 5627835 w 7467600"/>
              <a:gd name="connsiteY832" fmla="*/ 1472077 h 6858000"/>
              <a:gd name="connsiteX833" fmla="*/ 5629817 w 7467600"/>
              <a:gd name="connsiteY833" fmla="*/ 1471412 h 6858000"/>
              <a:gd name="connsiteX834" fmla="*/ 5634124 w 7467600"/>
              <a:gd name="connsiteY834" fmla="*/ 1470572 h 6858000"/>
              <a:gd name="connsiteX835" fmla="*/ 5755832 w 7467600"/>
              <a:gd name="connsiteY835" fmla="*/ 1383886 h 6858000"/>
              <a:gd name="connsiteX836" fmla="*/ 6014186 w 7467600"/>
              <a:gd name="connsiteY836" fmla="*/ 1279799 h 6858000"/>
              <a:gd name="connsiteX837" fmla="*/ 6901619 w 7467600"/>
              <a:gd name="connsiteY837" fmla="*/ 1047874 h 6858000"/>
              <a:gd name="connsiteX838" fmla="*/ 6931566 w 7467600"/>
              <a:gd name="connsiteY838" fmla="*/ 1062034 h 6858000"/>
              <a:gd name="connsiteX839" fmla="*/ 5790982 w 7467600"/>
              <a:gd name="connsiteY839" fmla="*/ 1561380 h 6858000"/>
              <a:gd name="connsiteX840" fmla="*/ 6188971 w 7467600"/>
              <a:gd name="connsiteY840" fmla="*/ 1755168 h 6858000"/>
              <a:gd name="connsiteX841" fmla="*/ 6202446 w 7467600"/>
              <a:gd name="connsiteY841" fmla="*/ 1752268 h 6858000"/>
              <a:gd name="connsiteX842" fmla="*/ 7179560 w 7467600"/>
              <a:gd name="connsiteY842" fmla="*/ 1467551 h 6858000"/>
              <a:gd name="connsiteX843" fmla="*/ 7158730 w 7467600"/>
              <a:gd name="connsiteY843" fmla="*/ 1507835 h 6858000"/>
              <a:gd name="connsiteX844" fmla="*/ 6326959 w 7467600"/>
              <a:gd name="connsiteY844" fmla="*/ 1817686 h 6858000"/>
              <a:gd name="connsiteX845" fmla="*/ 6537433 w 7467600"/>
              <a:gd name="connsiteY845" fmla="*/ 1907790 h 6858000"/>
              <a:gd name="connsiteX846" fmla="*/ 6550221 w 7467600"/>
              <a:gd name="connsiteY846" fmla="*/ 1910729 h 6858000"/>
              <a:gd name="connsiteX847" fmla="*/ 6964438 w 7467600"/>
              <a:gd name="connsiteY847" fmla="*/ 2209505 h 6858000"/>
              <a:gd name="connsiteX848" fmla="*/ 7367862 w 7467600"/>
              <a:gd name="connsiteY848" fmla="*/ 2806833 h 6858000"/>
              <a:gd name="connsiteX849" fmla="*/ 7364329 w 7467600"/>
              <a:gd name="connsiteY849" fmla="*/ 2826907 h 6858000"/>
              <a:gd name="connsiteX850" fmla="*/ 7290545 w 7467600"/>
              <a:gd name="connsiteY850" fmla="*/ 2850663 h 6858000"/>
              <a:gd name="connsiteX851" fmla="*/ 6472036 w 7467600"/>
              <a:gd name="connsiteY851" fmla="*/ 1959003 h 6858000"/>
              <a:gd name="connsiteX852" fmla="*/ 5792897 w 7467600"/>
              <a:gd name="connsiteY852" fmla="*/ 1647747 h 6858000"/>
              <a:gd name="connsiteX853" fmla="*/ 5842751 w 7467600"/>
              <a:gd name="connsiteY853" fmla="*/ 1816112 h 6858000"/>
              <a:gd name="connsiteX854" fmla="*/ 5847424 w 7467600"/>
              <a:gd name="connsiteY854" fmla="*/ 1815776 h 6858000"/>
              <a:gd name="connsiteX855" fmla="*/ 6399821 w 7467600"/>
              <a:gd name="connsiteY855" fmla="*/ 2344799 h 6858000"/>
              <a:gd name="connsiteX856" fmla="*/ 6323232 w 7467600"/>
              <a:gd name="connsiteY856" fmla="*/ 2389634 h 6858000"/>
              <a:gd name="connsiteX857" fmla="*/ 5942958 w 7467600"/>
              <a:gd name="connsiteY857" fmla="*/ 2077708 h 6858000"/>
              <a:gd name="connsiteX858" fmla="*/ 5921559 w 7467600"/>
              <a:gd name="connsiteY858" fmla="*/ 2378596 h 6858000"/>
              <a:gd name="connsiteX859" fmla="*/ 5817651 w 7467600"/>
              <a:gd name="connsiteY859" fmla="*/ 3023919 h 6858000"/>
              <a:gd name="connsiteX860" fmla="*/ 5729634 w 7467600"/>
              <a:gd name="connsiteY860" fmla="*/ 3051849 h 6858000"/>
              <a:gd name="connsiteX861" fmla="*/ 5611018 w 7467600"/>
              <a:gd name="connsiteY861" fmla="*/ 2316769 h 6858000"/>
              <a:gd name="connsiteX862" fmla="*/ 5687608 w 7467600"/>
              <a:gd name="connsiteY862" fmla="*/ 2039972 h 6858000"/>
              <a:gd name="connsiteX863" fmla="*/ 5657554 w 7467600"/>
              <a:gd name="connsiteY863" fmla="*/ 1576445 h 6858000"/>
              <a:gd name="connsiteX864" fmla="*/ 5150475 w 7467600"/>
              <a:gd name="connsiteY864" fmla="*/ 1274012 h 6858000"/>
              <a:gd name="connsiteX865" fmla="*/ 5349142 w 7467600"/>
              <a:gd name="connsiteY865" fmla="*/ 2204405 h 6858000"/>
              <a:gd name="connsiteX866" fmla="*/ 5262214 w 7467600"/>
              <a:gd name="connsiteY866" fmla="*/ 2233836 h 6858000"/>
              <a:gd name="connsiteX867" fmla="*/ 4981539 w 7467600"/>
              <a:gd name="connsiteY867" fmla="*/ 1542201 h 6858000"/>
              <a:gd name="connsiteX868" fmla="*/ 4958461 w 7467600"/>
              <a:gd name="connsiteY868" fmla="*/ 1136957 h 6858000"/>
              <a:gd name="connsiteX869" fmla="*/ 4655015 w 7467600"/>
              <a:gd name="connsiteY869" fmla="*/ 891426 h 6858000"/>
              <a:gd name="connsiteX870" fmla="*/ 4348002 w 7467600"/>
              <a:gd name="connsiteY870" fmla="*/ 2205895 h 6858000"/>
              <a:gd name="connsiteX871" fmla="*/ 4262250 w 7467600"/>
              <a:gd name="connsiteY871" fmla="*/ 2219972 h 6858000"/>
              <a:gd name="connsiteX872" fmla="*/ 4550611 w 7467600"/>
              <a:gd name="connsiteY872" fmla="*/ 817540 h 6858000"/>
              <a:gd name="connsiteX873" fmla="*/ 4564418 w 7467600"/>
              <a:gd name="connsiteY873" fmla="*/ 808293 h 6858000"/>
              <a:gd name="connsiteX874" fmla="*/ 4266388 w 7467600"/>
              <a:gd name="connsiteY874" fmla="*/ 500083 h 6858000"/>
              <a:gd name="connsiteX875" fmla="*/ 4032842 w 7467600"/>
              <a:gd name="connsiteY875" fmla="*/ 211809 h 6858000"/>
              <a:gd name="connsiteX876" fmla="*/ 3882765 w 7467600"/>
              <a:gd name="connsiteY876" fmla="*/ 0 h 6858000"/>
              <a:gd name="connsiteX877" fmla="*/ 3721337 w 7467600"/>
              <a:gd name="connsiteY877" fmla="*/ 0 h 6858000"/>
              <a:gd name="connsiteX878" fmla="*/ 3797544 w 7467600"/>
              <a:gd name="connsiteY878" fmla="*/ 0 h 6858000"/>
              <a:gd name="connsiteX879" fmla="*/ 3775734 w 7467600"/>
              <a:gd name="connsiteY879" fmla="*/ 95131 h 6858000"/>
              <a:gd name="connsiteX880" fmla="*/ 3724807 w 7467600"/>
              <a:gd name="connsiteY880" fmla="*/ 272257 h 6858000"/>
              <a:gd name="connsiteX881" fmla="*/ 3726844 w 7467600"/>
              <a:gd name="connsiteY881" fmla="*/ 282988 h 6858000"/>
              <a:gd name="connsiteX882" fmla="*/ 3742664 w 7467600"/>
              <a:gd name="connsiteY882" fmla="*/ 279918 h 6858000"/>
              <a:gd name="connsiteX883" fmla="*/ 4103910 w 7467600"/>
              <a:gd name="connsiteY883" fmla="*/ 1161917 h 6858000"/>
              <a:gd name="connsiteX884" fmla="*/ 4020269 w 7467600"/>
              <a:gd name="connsiteY884" fmla="*/ 1200406 h 6858000"/>
              <a:gd name="connsiteX885" fmla="*/ 3674882 w 7467600"/>
              <a:gd name="connsiteY885" fmla="*/ 488524 h 6858000"/>
              <a:gd name="connsiteX886" fmla="*/ 3132682 w 7467600"/>
              <a:gd name="connsiteY886" fmla="*/ 1072284 h 6858000"/>
              <a:gd name="connsiteX887" fmla="*/ 2716346 w 7467600"/>
              <a:gd name="connsiteY887" fmla="*/ 1276376 h 6858000"/>
              <a:gd name="connsiteX888" fmla="*/ 2716772 w 7467600"/>
              <a:gd name="connsiteY888" fmla="*/ 1255462 h 6858000"/>
              <a:gd name="connsiteX889" fmla="*/ 3471096 w 7467600"/>
              <a:gd name="connsiteY889" fmla="*/ 437072 h 6858000"/>
              <a:gd name="connsiteX890" fmla="*/ 3639057 w 7467600"/>
              <a:gd name="connsiteY890" fmla="*/ 286334 h 6858000"/>
              <a:gd name="connsiteX891" fmla="*/ 3640309 w 7467600"/>
              <a:gd name="connsiteY891" fmla="*/ 284664 h 6858000"/>
              <a:gd name="connsiteX892" fmla="*/ 3646022 w 7467600"/>
              <a:gd name="connsiteY892" fmla="*/ 276711 h 6858000"/>
              <a:gd name="connsiteX893" fmla="*/ 3707943 w 7467600"/>
              <a:gd name="connsiteY893" fmla="*/ 65958 h 6858000"/>
              <a:gd name="connsiteX894" fmla="*/ 3721337 w 7467600"/>
              <a:gd name="connsiteY894" fmla="*/ 0 h 6858000"/>
              <a:gd name="connsiteX895" fmla="*/ 2867960 w 7467600"/>
              <a:gd name="connsiteY895" fmla="*/ 0 h 6858000"/>
              <a:gd name="connsiteX896" fmla="*/ 2926351 w 7467600"/>
              <a:gd name="connsiteY896" fmla="*/ 0 h 6858000"/>
              <a:gd name="connsiteX897" fmla="*/ 2902823 w 7467600"/>
              <a:gd name="connsiteY897" fmla="*/ 262929 h 6858000"/>
              <a:gd name="connsiteX898" fmla="*/ 2940663 w 7467600"/>
              <a:gd name="connsiteY898" fmla="*/ 140884 h 6858000"/>
              <a:gd name="connsiteX899" fmla="*/ 2947039 w 7467600"/>
              <a:gd name="connsiteY899" fmla="*/ 122524 h 6858000"/>
              <a:gd name="connsiteX900" fmla="*/ 2984316 w 7467600"/>
              <a:gd name="connsiteY900" fmla="*/ 0 h 6858000"/>
              <a:gd name="connsiteX901" fmla="*/ 3016114 w 7467600"/>
              <a:gd name="connsiteY901" fmla="*/ 0 h 6858000"/>
              <a:gd name="connsiteX902" fmla="*/ 2979949 w 7467600"/>
              <a:gd name="connsiteY902" fmla="*/ 119274 h 6858000"/>
              <a:gd name="connsiteX903" fmla="*/ 3023879 w 7467600"/>
              <a:gd name="connsiteY903" fmla="*/ 0 h 6858000"/>
              <a:gd name="connsiteX904" fmla="*/ 3105400 w 7467600"/>
              <a:gd name="connsiteY904" fmla="*/ 0 h 6858000"/>
              <a:gd name="connsiteX905" fmla="*/ 3094669 w 7467600"/>
              <a:gd name="connsiteY905" fmla="*/ 30308 h 6858000"/>
              <a:gd name="connsiteX906" fmla="*/ 2901945 w 7467600"/>
              <a:gd name="connsiteY906" fmla="*/ 466538 h 6858000"/>
              <a:gd name="connsiteX907" fmla="*/ 2815209 w 7467600"/>
              <a:gd name="connsiteY907" fmla="*/ 497361 h 6858000"/>
              <a:gd name="connsiteX908" fmla="*/ 2844845 w 7467600"/>
              <a:gd name="connsiteY908" fmla="*/ 127638 h 6858000"/>
              <a:gd name="connsiteX909" fmla="*/ 2867960 w 7467600"/>
              <a:gd name="connsiteY909" fmla="*/ 0 h 6858000"/>
              <a:gd name="connsiteX910" fmla="*/ 1057230 w 7467600"/>
              <a:gd name="connsiteY910" fmla="*/ 0 h 6858000"/>
              <a:gd name="connsiteX911" fmla="*/ 1111003 w 7467600"/>
              <a:gd name="connsiteY911" fmla="*/ 0 h 6858000"/>
              <a:gd name="connsiteX912" fmla="*/ 1125553 w 7467600"/>
              <a:gd name="connsiteY912" fmla="*/ 52588 h 6858000"/>
              <a:gd name="connsiteX913" fmla="*/ 1304276 w 7467600"/>
              <a:gd name="connsiteY913" fmla="*/ 476275 h 6858000"/>
              <a:gd name="connsiteX914" fmla="*/ 1492066 w 7467600"/>
              <a:gd name="connsiteY914" fmla="*/ 886333 h 6858000"/>
              <a:gd name="connsiteX915" fmla="*/ 1423698 w 7467600"/>
              <a:gd name="connsiteY915" fmla="*/ 710817 h 6858000"/>
              <a:gd name="connsiteX916" fmla="*/ 1357609 w 7467600"/>
              <a:gd name="connsiteY916" fmla="*/ 532892 h 6858000"/>
              <a:gd name="connsiteX917" fmla="*/ 1309550 w 7467600"/>
              <a:gd name="connsiteY917" fmla="*/ 374031 h 6858000"/>
              <a:gd name="connsiteX918" fmla="*/ 1193673 w 7467600"/>
              <a:gd name="connsiteY918" fmla="*/ 49533 h 6858000"/>
              <a:gd name="connsiteX919" fmla="*/ 1164391 w 7467600"/>
              <a:gd name="connsiteY919" fmla="*/ 0 h 6858000"/>
              <a:gd name="connsiteX920" fmla="*/ 1200666 w 7467600"/>
              <a:gd name="connsiteY920" fmla="*/ 0 h 6858000"/>
              <a:gd name="connsiteX921" fmla="*/ 1223408 w 7467600"/>
              <a:gd name="connsiteY921" fmla="*/ 38996 h 6858000"/>
              <a:gd name="connsiteX922" fmla="*/ 1339635 w 7467600"/>
              <a:gd name="connsiteY922" fmla="*/ 365517 h 6858000"/>
              <a:gd name="connsiteX923" fmla="*/ 1387469 w 7467600"/>
              <a:gd name="connsiteY923" fmla="*/ 523079 h 6858000"/>
              <a:gd name="connsiteX924" fmla="*/ 1452685 w 7467600"/>
              <a:gd name="connsiteY924" fmla="*/ 699806 h 6858000"/>
              <a:gd name="connsiteX925" fmla="*/ 1492092 w 7467600"/>
              <a:gd name="connsiteY925" fmla="*/ 800424 h 6858000"/>
              <a:gd name="connsiteX926" fmla="*/ 1455302 w 7467600"/>
              <a:gd name="connsiteY926" fmla="*/ 632913 h 6858000"/>
              <a:gd name="connsiteX927" fmla="*/ 1222336 w 7467600"/>
              <a:gd name="connsiteY927" fmla="*/ 9480 h 6858000"/>
              <a:gd name="connsiteX928" fmla="*/ 1214634 w 7467600"/>
              <a:gd name="connsiteY928" fmla="*/ 0 h 6858000"/>
              <a:gd name="connsiteX929" fmla="*/ 1289827 w 7467600"/>
              <a:gd name="connsiteY929" fmla="*/ 0 h 6858000"/>
              <a:gd name="connsiteX930" fmla="*/ 1321076 w 7467600"/>
              <a:gd name="connsiteY930" fmla="*/ 59722 h 6858000"/>
              <a:gd name="connsiteX931" fmla="*/ 1512579 w 7467600"/>
              <a:gd name="connsiteY931" fmla="*/ 626441 h 6858000"/>
              <a:gd name="connsiteX932" fmla="*/ 1506076 w 7467600"/>
              <a:gd name="connsiteY932" fmla="*/ 1089289 h 6858000"/>
              <a:gd name="connsiteX933" fmla="*/ 1486346 w 7467600"/>
              <a:gd name="connsiteY933" fmla="*/ 1079919 h 6858000"/>
              <a:gd name="connsiteX934" fmla="*/ 1070511 w 7467600"/>
              <a:gd name="connsiteY934" fmla="*/ 48609 h 6858000"/>
              <a:gd name="connsiteX935" fmla="*/ 1057230 w 7467600"/>
              <a:gd name="connsiteY935" fmla="*/ 0 h 6858000"/>
              <a:gd name="connsiteX936" fmla="*/ 43151 w 7467600"/>
              <a:gd name="connsiteY936" fmla="*/ 0 h 6858000"/>
              <a:gd name="connsiteX937" fmla="*/ 95283 w 7467600"/>
              <a:gd name="connsiteY937" fmla="*/ 0 h 6858000"/>
              <a:gd name="connsiteX938" fmla="*/ 300708 w 7467600"/>
              <a:gd name="connsiteY938" fmla="*/ 154571 h 6858000"/>
              <a:gd name="connsiteX939" fmla="*/ 530414 w 7467600"/>
              <a:gd name="connsiteY939" fmla="*/ 354673 h 6858000"/>
              <a:gd name="connsiteX940" fmla="*/ 333785 w 7467600"/>
              <a:gd name="connsiteY940" fmla="*/ 161564 h 6858000"/>
              <a:gd name="connsiteX941" fmla="*/ 147005 w 7467600"/>
              <a:gd name="connsiteY941" fmla="*/ 0 h 6858000"/>
              <a:gd name="connsiteX942" fmla="*/ 272509 w 7467600"/>
              <a:gd name="connsiteY942" fmla="*/ 0 h 6858000"/>
              <a:gd name="connsiteX943" fmla="*/ 326276 w 7467600"/>
              <a:gd name="connsiteY943" fmla="*/ 45847 h 6858000"/>
              <a:gd name="connsiteX944" fmla="*/ 823759 w 7467600"/>
              <a:gd name="connsiteY944" fmla="*/ 574145 h 6858000"/>
              <a:gd name="connsiteX945" fmla="*/ 811254 w 7467600"/>
              <a:gd name="connsiteY945" fmla="*/ 665546 h 6858000"/>
              <a:gd name="connsiteX946" fmla="*/ 154042 w 7467600"/>
              <a:gd name="connsiteY946" fmla="*/ 261522 h 6858000"/>
              <a:gd name="connsiteX947" fmla="*/ 13550 w 7467600"/>
              <a:gd name="connsiteY947" fmla="*/ 158423 h 6858000"/>
              <a:gd name="connsiteX948" fmla="*/ 0 w 7467600"/>
              <a:gd name="connsiteY948" fmla="*/ 146618 h 6858000"/>
              <a:gd name="connsiteX949" fmla="*/ 0 w 7467600"/>
              <a:gd name="connsiteY949" fmla="*/ 59161 h 6858000"/>
              <a:gd name="connsiteX950" fmla="*/ 45427 w 7467600"/>
              <a:gd name="connsiteY950" fmla="*/ 101078 h 6858000"/>
              <a:gd name="connsiteX951" fmla="*/ 630103 w 7467600"/>
              <a:gd name="connsiteY951" fmla="*/ 485885 h 6858000"/>
              <a:gd name="connsiteX952" fmla="*/ 532040 w 7467600"/>
              <a:gd name="connsiteY952" fmla="*/ 399359 h 6858000"/>
              <a:gd name="connsiteX953" fmla="*/ 517618 w 7467600"/>
              <a:gd name="connsiteY953" fmla="*/ 385726 h 6858000"/>
              <a:gd name="connsiteX954" fmla="*/ 285074 w 7467600"/>
              <a:gd name="connsiteY954" fmla="*/ 182755 h 6858000"/>
              <a:gd name="connsiteX955" fmla="*/ 43151 w 7467600"/>
              <a:gd name="connsiteY95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088673 w 7467600"/>
              <a:gd name="connsiteY4" fmla="*/ 6610396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7088673 w 7467600"/>
              <a:gd name="connsiteY20" fmla="*/ 6610396 h 6858000"/>
              <a:gd name="connsiteX21" fmla="*/ 1019354 w 7467600"/>
              <a:gd name="connsiteY21" fmla="*/ 6315006 h 6858000"/>
              <a:gd name="connsiteX22" fmla="*/ 441046 w 7467600"/>
              <a:gd name="connsiteY22" fmla="*/ 6691153 h 6858000"/>
              <a:gd name="connsiteX23" fmla="*/ 1019354 w 7467600"/>
              <a:gd name="connsiteY23" fmla="*/ 6315006 h 6858000"/>
              <a:gd name="connsiteX24" fmla="*/ 991680 w 7467600"/>
              <a:gd name="connsiteY24" fmla="*/ 6298413 h 6858000"/>
              <a:gd name="connsiteX25" fmla="*/ 409060 w 7467600"/>
              <a:gd name="connsiteY25" fmla="*/ 6671470 h 6858000"/>
              <a:gd name="connsiteX26" fmla="*/ 991680 w 7467600"/>
              <a:gd name="connsiteY26" fmla="*/ 6298413 h 6858000"/>
              <a:gd name="connsiteX27" fmla="*/ 103333 w 7467600"/>
              <a:gd name="connsiteY27" fmla="*/ 5699602 h 6858000"/>
              <a:gd name="connsiteX28" fmla="*/ 233938 w 7467600"/>
              <a:gd name="connsiteY28" fmla="*/ 5809416 h 6858000"/>
              <a:gd name="connsiteX29" fmla="*/ 883580 w 7467600"/>
              <a:gd name="connsiteY29" fmla="*/ 6180710 h 6858000"/>
              <a:gd name="connsiteX30" fmla="*/ 487337 w 7467600"/>
              <a:gd name="connsiteY30" fmla="*/ 5950182 h 6858000"/>
              <a:gd name="connsiteX31" fmla="*/ 354051 w 7467600"/>
              <a:gd name="connsiteY31" fmla="*/ 5854912 h 6858000"/>
              <a:gd name="connsiteX32" fmla="*/ 195436 w 7467600"/>
              <a:gd name="connsiteY32" fmla="*/ 5755068 h 6858000"/>
              <a:gd name="connsiteX33" fmla="*/ 103333 w 7467600"/>
              <a:gd name="connsiteY33" fmla="*/ 5699602 h 6858000"/>
              <a:gd name="connsiteX34" fmla="*/ 5539432 w 7467600"/>
              <a:gd name="connsiteY34" fmla="*/ 5642928 h 6858000"/>
              <a:gd name="connsiteX35" fmla="*/ 5555462 w 7467600"/>
              <a:gd name="connsiteY35" fmla="*/ 5694454 h 6858000"/>
              <a:gd name="connsiteX36" fmla="*/ 5828270 w 7467600"/>
              <a:gd name="connsiteY36" fmla="*/ 6320663 h 6858000"/>
              <a:gd name="connsiteX37" fmla="*/ 5947416 w 7467600"/>
              <a:gd name="connsiteY37" fmla="*/ 6574846 h 6858000"/>
              <a:gd name="connsiteX38" fmla="*/ 5539432 w 7467600"/>
              <a:gd name="connsiteY38" fmla="*/ 5642928 h 6858000"/>
              <a:gd name="connsiteX39" fmla="*/ 51253 w 7467600"/>
              <a:gd name="connsiteY39" fmla="*/ 5631825 h 6858000"/>
              <a:gd name="connsiteX40" fmla="*/ 211622 w 7467600"/>
              <a:gd name="connsiteY40" fmla="*/ 5728803 h 6858000"/>
              <a:gd name="connsiteX41" fmla="*/ 371652 w 7467600"/>
              <a:gd name="connsiteY41" fmla="*/ 5829062 h 6858000"/>
              <a:gd name="connsiteX42" fmla="*/ 505903 w 7467600"/>
              <a:gd name="connsiteY42" fmla="*/ 5925221 h 6858000"/>
              <a:gd name="connsiteX43" fmla="*/ 899240 w 7467600"/>
              <a:gd name="connsiteY43" fmla="*/ 6153068 h 6858000"/>
              <a:gd name="connsiteX44" fmla="*/ 988114 w 7467600"/>
              <a:gd name="connsiteY44" fmla="*/ 6174204 h 6858000"/>
              <a:gd name="connsiteX45" fmla="*/ 845971 w 7467600"/>
              <a:gd name="connsiteY45" fmla="*/ 6067177 h 6858000"/>
              <a:gd name="connsiteX46" fmla="*/ 448057 w 7467600"/>
              <a:gd name="connsiteY46" fmla="*/ 5841376 h 6858000"/>
              <a:gd name="connsiteX47" fmla="*/ 51253 w 7467600"/>
              <a:gd name="connsiteY47" fmla="*/ 5631825 h 6858000"/>
              <a:gd name="connsiteX48" fmla="*/ 2606687 w 7467600"/>
              <a:gd name="connsiteY48" fmla="*/ 5630718 h 6858000"/>
              <a:gd name="connsiteX49" fmla="*/ 2645658 w 7467600"/>
              <a:gd name="connsiteY49" fmla="*/ 6640259 h 6858000"/>
              <a:gd name="connsiteX50" fmla="*/ 2606687 w 7467600"/>
              <a:gd name="connsiteY50" fmla="*/ 5630718 h 6858000"/>
              <a:gd name="connsiteX51" fmla="*/ 3642057 w 7467600"/>
              <a:gd name="connsiteY51" fmla="*/ 5573487 h 6858000"/>
              <a:gd name="connsiteX52" fmla="*/ 3632981 w 7467600"/>
              <a:gd name="connsiteY52" fmla="*/ 5579437 h 6858000"/>
              <a:gd name="connsiteX53" fmla="*/ 3382436 w 7467600"/>
              <a:gd name="connsiteY53" fmla="*/ 5952726 h 6858000"/>
              <a:gd name="connsiteX54" fmla="*/ 3191929 w 7467600"/>
              <a:gd name="connsiteY54" fmla="*/ 6662669 h 6858000"/>
              <a:gd name="connsiteX55" fmla="*/ 3369898 w 7467600"/>
              <a:gd name="connsiteY55" fmla="*/ 6081771 h 6858000"/>
              <a:gd name="connsiteX56" fmla="*/ 3642057 w 7467600"/>
              <a:gd name="connsiteY56" fmla="*/ 5573487 h 6858000"/>
              <a:gd name="connsiteX57" fmla="*/ 2650666 w 7467600"/>
              <a:gd name="connsiteY57" fmla="*/ 5530686 h 6858000"/>
              <a:gd name="connsiteX58" fmla="*/ 2650249 w 7467600"/>
              <a:gd name="connsiteY58" fmla="*/ 5532101 h 6858000"/>
              <a:gd name="connsiteX59" fmla="*/ 2663808 w 7467600"/>
              <a:gd name="connsiteY59" fmla="*/ 6535215 h 6858000"/>
              <a:gd name="connsiteX60" fmla="*/ 2665418 w 7467600"/>
              <a:gd name="connsiteY60" fmla="*/ 6132756 h 6858000"/>
              <a:gd name="connsiteX61" fmla="*/ 2650666 w 7467600"/>
              <a:gd name="connsiteY61" fmla="*/ 5530686 h 6858000"/>
              <a:gd name="connsiteX62" fmla="*/ 2680277 w 7467600"/>
              <a:gd name="connsiteY62" fmla="*/ 5479204 h 6858000"/>
              <a:gd name="connsiteX63" fmla="*/ 2678972 w 7467600"/>
              <a:gd name="connsiteY63" fmla="*/ 5481582 h 6858000"/>
              <a:gd name="connsiteX64" fmla="*/ 2696666 w 7467600"/>
              <a:gd name="connsiteY64" fmla="*/ 6133836 h 6858000"/>
              <a:gd name="connsiteX65" fmla="*/ 2695769 w 7467600"/>
              <a:gd name="connsiteY65" fmla="*/ 6390955 h 6858000"/>
              <a:gd name="connsiteX66" fmla="*/ 2739893 w 7467600"/>
              <a:gd name="connsiteY66" fmla="*/ 6108357 h 6858000"/>
              <a:gd name="connsiteX67" fmla="*/ 2680277 w 7467600"/>
              <a:gd name="connsiteY67" fmla="*/ 5479204 h 6858000"/>
              <a:gd name="connsiteX68" fmla="*/ 1132195 w 7467600"/>
              <a:gd name="connsiteY68" fmla="*/ 5467980 h 6858000"/>
              <a:gd name="connsiteX69" fmla="*/ 1679056 w 7467600"/>
              <a:gd name="connsiteY69" fmla="*/ 5516907 h 6858000"/>
              <a:gd name="connsiteX70" fmla="*/ 2128648 w 7467600"/>
              <a:gd name="connsiteY70" fmla="*/ 5474249 h 6858000"/>
              <a:gd name="connsiteX71" fmla="*/ 1825619 w 7467600"/>
              <a:gd name="connsiteY71" fmla="*/ 5478447 h 6858000"/>
              <a:gd name="connsiteX72" fmla="*/ 1737798 w 7467600"/>
              <a:gd name="connsiteY72" fmla="*/ 5483353 h 6858000"/>
              <a:gd name="connsiteX73" fmla="*/ 1132195 w 7467600"/>
              <a:gd name="connsiteY73" fmla="*/ 5467980 h 6858000"/>
              <a:gd name="connsiteX74" fmla="*/ 1456157 w 7467600"/>
              <a:gd name="connsiteY74" fmla="*/ 5371404 h 6858000"/>
              <a:gd name="connsiteX75" fmla="*/ 1244432 w 7467600"/>
              <a:gd name="connsiteY75" fmla="*/ 5385601 h 6858000"/>
              <a:gd name="connsiteX76" fmla="*/ 973990 w 7467600"/>
              <a:gd name="connsiteY76" fmla="*/ 5424940 h 6858000"/>
              <a:gd name="connsiteX77" fmla="*/ 1103809 w 7467600"/>
              <a:gd name="connsiteY77" fmla="*/ 5433720 h 6858000"/>
              <a:gd name="connsiteX78" fmla="*/ 1123454 w 7467600"/>
              <a:gd name="connsiteY78" fmla="*/ 5435727 h 6858000"/>
              <a:gd name="connsiteX79" fmla="*/ 1737017 w 7467600"/>
              <a:gd name="connsiteY79" fmla="*/ 5452183 h 6858000"/>
              <a:gd name="connsiteX80" fmla="*/ 1824397 w 7467600"/>
              <a:gd name="connsiteY80" fmla="*/ 5447757 h 6858000"/>
              <a:gd name="connsiteX81" fmla="*/ 2070059 w 7467600"/>
              <a:gd name="connsiteY81" fmla="*/ 5441660 h 6858000"/>
              <a:gd name="connsiteX82" fmla="*/ 1456157 w 7467600"/>
              <a:gd name="connsiteY82" fmla="*/ 5371404 h 6858000"/>
              <a:gd name="connsiteX83" fmla="*/ 4988186 w 7467600"/>
              <a:gd name="connsiteY83" fmla="*/ 5216467 h 6858000"/>
              <a:gd name="connsiteX84" fmla="*/ 4777334 w 7467600"/>
              <a:gd name="connsiteY84" fmla="*/ 5406072 h 6858000"/>
              <a:gd name="connsiteX85" fmla="*/ 4718341 w 7467600"/>
              <a:gd name="connsiteY85" fmla="*/ 5468043 h 6858000"/>
              <a:gd name="connsiteX86" fmla="*/ 4604655 w 7467600"/>
              <a:gd name="connsiteY86" fmla="*/ 5583434 h 6858000"/>
              <a:gd name="connsiteX87" fmla="*/ 4565074 w 7467600"/>
              <a:gd name="connsiteY87" fmla="*/ 5618550 h 6858000"/>
              <a:gd name="connsiteX88" fmla="*/ 4988186 w 7467600"/>
              <a:gd name="connsiteY88" fmla="*/ 5216467 h 6858000"/>
              <a:gd name="connsiteX89" fmla="*/ 4978032 w 7467600"/>
              <a:gd name="connsiteY89" fmla="*/ 5183809 h 6858000"/>
              <a:gd name="connsiteX90" fmla="*/ 4463413 w 7467600"/>
              <a:gd name="connsiteY90" fmla="*/ 5615162 h 6858000"/>
              <a:gd name="connsiteX91" fmla="*/ 4358134 w 7467600"/>
              <a:gd name="connsiteY91" fmla="*/ 5742791 h 6858000"/>
              <a:gd name="connsiteX92" fmla="*/ 4376219 w 7467600"/>
              <a:gd name="connsiteY92" fmla="*/ 5729027 h 6858000"/>
              <a:gd name="connsiteX93" fmla="*/ 4582340 w 7467600"/>
              <a:gd name="connsiteY93" fmla="*/ 5561037 h 6858000"/>
              <a:gd name="connsiteX94" fmla="*/ 4694684 w 7467600"/>
              <a:gd name="connsiteY94" fmla="*/ 5447098 h 6858000"/>
              <a:gd name="connsiteX95" fmla="*/ 4754123 w 7467600"/>
              <a:gd name="connsiteY95" fmla="*/ 5384643 h 6858000"/>
              <a:gd name="connsiteX96" fmla="*/ 4978032 w 7467600"/>
              <a:gd name="connsiteY96" fmla="*/ 5183809 h 6858000"/>
              <a:gd name="connsiteX97" fmla="*/ 1903353 w 7467600"/>
              <a:gd name="connsiteY97" fmla="*/ 5044827 h 6858000"/>
              <a:gd name="connsiteX98" fmla="*/ 1936931 w 7467600"/>
              <a:gd name="connsiteY98" fmla="*/ 5093954 h 6858000"/>
              <a:gd name="connsiteX99" fmla="*/ 2195868 w 7467600"/>
              <a:gd name="connsiteY99" fmla="*/ 5396574 h 6858000"/>
              <a:gd name="connsiteX100" fmla="*/ 2088852 w 7467600"/>
              <a:gd name="connsiteY100" fmla="*/ 5166123 h 6858000"/>
              <a:gd name="connsiteX101" fmla="*/ 1958241 w 7467600"/>
              <a:gd name="connsiteY101" fmla="*/ 5067955 h 6858000"/>
              <a:gd name="connsiteX102" fmla="*/ 1903353 w 7467600"/>
              <a:gd name="connsiteY102" fmla="*/ 5044827 h 6858000"/>
              <a:gd name="connsiteX103" fmla="*/ 1979378 w 7467600"/>
              <a:gd name="connsiteY103" fmla="*/ 4769504 h 6858000"/>
              <a:gd name="connsiteX104" fmla="*/ 2882120 w 7467600"/>
              <a:gd name="connsiteY104" fmla="*/ 5064547 h 6858000"/>
              <a:gd name="connsiteX105" fmla="*/ 2793103 w 7467600"/>
              <a:gd name="connsiteY105" fmla="*/ 5039699 h 6858000"/>
              <a:gd name="connsiteX106" fmla="*/ 2770041 w 7467600"/>
              <a:gd name="connsiteY106" fmla="*/ 5033634 h 6858000"/>
              <a:gd name="connsiteX107" fmla="*/ 1979378 w 7467600"/>
              <a:gd name="connsiteY107" fmla="*/ 4769504 h 6858000"/>
              <a:gd name="connsiteX108" fmla="*/ 1927410 w 7467600"/>
              <a:gd name="connsiteY108" fmla="*/ 4716164 h 6858000"/>
              <a:gd name="connsiteX109" fmla="*/ 1959587 w 7467600"/>
              <a:gd name="connsiteY109" fmla="*/ 4728849 h 6858000"/>
              <a:gd name="connsiteX110" fmla="*/ 2777707 w 7467600"/>
              <a:gd name="connsiteY110" fmla="*/ 5003991 h 6858000"/>
              <a:gd name="connsiteX111" fmla="*/ 2800768 w 7467600"/>
              <a:gd name="connsiteY111" fmla="*/ 5010056 h 6858000"/>
              <a:gd name="connsiteX112" fmla="*/ 2879408 w 7467600"/>
              <a:gd name="connsiteY112" fmla="*/ 5031590 h 6858000"/>
              <a:gd name="connsiteX113" fmla="*/ 2862295 w 7467600"/>
              <a:gd name="connsiteY113" fmla="*/ 5022958 h 6858000"/>
              <a:gd name="connsiteX114" fmla="*/ 2813343 w 7467600"/>
              <a:gd name="connsiteY114" fmla="*/ 4998369 h 6858000"/>
              <a:gd name="connsiteX115" fmla="*/ 2646245 w 7467600"/>
              <a:gd name="connsiteY115" fmla="*/ 4930999 h 6858000"/>
              <a:gd name="connsiteX116" fmla="*/ 1999243 w 7467600"/>
              <a:gd name="connsiteY116" fmla="*/ 4730524 h 6858000"/>
              <a:gd name="connsiteX117" fmla="*/ 1979527 w 7467600"/>
              <a:gd name="connsiteY117" fmla="*/ 4726651 h 6858000"/>
              <a:gd name="connsiteX118" fmla="*/ 1927410 w 7467600"/>
              <a:gd name="connsiteY118" fmla="*/ 4716164 h 6858000"/>
              <a:gd name="connsiteX119" fmla="*/ 1997014 w 7467600"/>
              <a:gd name="connsiteY119" fmla="*/ 4698007 h 6858000"/>
              <a:gd name="connsiteX120" fmla="*/ 2005458 w 7467600"/>
              <a:gd name="connsiteY120" fmla="*/ 4699540 h 6858000"/>
              <a:gd name="connsiteX121" fmla="*/ 2657186 w 7467600"/>
              <a:gd name="connsiteY121" fmla="*/ 4901687 h 6858000"/>
              <a:gd name="connsiteX122" fmla="*/ 2826662 w 7467600"/>
              <a:gd name="connsiteY122" fmla="*/ 4970362 h 6858000"/>
              <a:gd name="connsiteX123" fmla="*/ 2876100 w 7467600"/>
              <a:gd name="connsiteY123" fmla="*/ 4995397 h 6858000"/>
              <a:gd name="connsiteX124" fmla="*/ 3042600 w 7467600"/>
              <a:gd name="connsiteY124" fmla="*/ 5059532 h 6858000"/>
              <a:gd name="connsiteX125" fmla="*/ 1997014 w 7467600"/>
              <a:gd name="connsiteY125" fmla="*/ 4698007 h 6858000"/>
              <a:gd name="connsiteX126" fmla="*/ 2305292 w 7467600"/>
              <a:gd name="connsiteY126" fmla="*/ 4219492 h 6858000"/>
              <a:gd name="connsiteX127" fmla="*/ 3360922 w 7467600"/>
              <a:gd name="connsiteY127" fmla="*/ 4529373 h 6858000"/>
              <a:gd name="connsiteX128" fmla="*/ 3492420 w 7467600"/>
              <a:gd name="connsiteY128" fmla="*/ 4510145 h 6858000"/>
              <a:gd name="connsiteX129" fmla="*/ 3364086 w 7467600"/>
              <a:gd name="connsiteY129" fmla="*/ 4480340 h 6858000"/>
              <a:gd name="connsiteX130" fmla="*/ 3225818 w 7467600"/>
              <a:gd name="connsiteY130" fmla="*/ 4411822 h 6858000"/>
              <a:gd name="connsiteX131" fmla="*/ 3129696 w 7467600"/>
              <a:gd name="connsiteY131" fmla="*/ 4360704 h 6858000"/>
              <a:gd name="connsiteX132" fmla="*/ 2814545 w 7467600"/>
              <a:gd name="connsiteY132" fmla="*/ 4282955 h 6858000"/>
              <a:gd name="connsiteX133" fmla="*/ 2305292 w 7467600"/>
              <a:gd name="connsiteY133" fmla="*/ 4219492 h 6858000"/>
              <a:gd name="connsiteX134" fmla="*/ 2626982 w 7467600"/>
              <a:gd name="connsiteY134" fmla="*/ 4206450 h 6858000"/>
              <a:gd name="connsiteX135" fmla="*/ 2490617 w 7467600"/>
              <a:gd name="connsiteY135" fmla="*/ 4206951 h 6858000"/>
              <a:gd name="connsiteX136" fmla="*/ 2819869 w 7467600"/>
              <a:gd name="connsiteY136" fmla="*/ 4252936 h 6858000"/>
              <a:gd name="connsiteX137" fmla="*/ 3143018 w 7467600"/>
              <a:gd name="connsiteY137" fmla="*/ 4332698 h 6858000"/>
              <a:gd name="connsiteX138" fmla="*/ 3241520 w 7467600"/>
              <a:gd name="connsiteY138" fmla="*/ 4385112 h 6858000"/>
              <a:gd name="connsiteX139" fmla="*/ 3374575 w 7467600"/>
              <a:gd name="connsiteY139" fmla="*/ 4451517 h 6858000"/>
              <a:gd name="connsiteX140" fmla="*/ 3505221 w 7467600"/>
              <a:gd name="connsiteY140" fmla="*/ 4480757 h 6858000"/>
              <a:gd name="connsiteX141" fmla="*/ 2626982 w 7467600"/>
              <a:gd name="connsiteY141" fmla="*/ 4206450 h 6858000"/>
              <a:gd name="connsiteX142" fmla="*/ 1310106 w 7467600"/>
              <a:gd name="connsiteY142" fmla="*/ 3943217 h 6858000"/>
              <a:gd name="connsiteX143" fmla="*/ 854994 w 7467600"/>
              <a:gd name="connsiteY143" fmla="*/ 4399136 h 6858000"/>
              <a:gd name="connsiteX144" fmla="*/ 742462 w 7467600"/>
              <a:gd name="connsiteY144" fmla="*/ 4594648 h 6858000"/>
              <a:gd name="connsiteX145" fmla="*/ 820602 w 7467600"/>
              <a:gd name="connsiteY145" fmla="*/ 4485915 h 6858000"/>
              <a:gd name="connsiteX146" fmla="*/ 878295 w 7467600"/>
              <a:gd name="connsiteY146" fmla="*/ 4403594 h 6858000"/>
              <a:gd name="connsiteX147" fmla="*/ 1240607 w 7467600"/>
              <a:gd name="connsiteY147" fmla="*/ 4010401 h 6858000"/>
              <a:gd name="connsiteX148" fmla="*/ 1310106 w 7467600"/>
              <a:gd name="connsiteY148" fmla="*/ 3943217 h 6858000"/>
              <a:gd name="connsiteX149" fmla="*/ 1423113 w 7467600"/>
              <a:gd name="connsiteY149" fmla="*/ 3874565 h 6858000"/>
              <a:gd name="connsiteX150" fmla="*/ 1260565 w 7467600"/>
              <a:gd name="connsiteY150" fmla="*/ 4031982 h 6858000"/>
              <a:gd name="connsiteX151" fmla="*/ 901900 w 7467600"/>
              <a:gd name="connsiteY151" fmla="*/ 4421236 h 6858000"/>
              <a:gd name="connsiteX152" fmla="*/ 845044 w 7467600"/>
              <a:gd name="connsiteY152" fmla="*/ 4502436 h 6858000"/>
              <a:gd name="connsiteX153" fmla="*/ 685926 w 7467600"/>
              <a:gd name="connsiteY153" fmla="*/ 4703069 h 6858000"/>
              <a:gd name="connsiteX154" fmla="*/ 684248 w 7467600"/>
              <a:gd name="connsiteY154" fmla="*/ 4706721 h 6858000"/>
              <a:gd name="connsiteX155" fmla="*/ 1423113 w 7467600"/>
              <a:gd name="connsiteY155" fmla="*/ 3874565 h 6858000"/>
              <a:gd name="connsiteX156" fmla="*/ 3316479 w 7467600"/>
              <a:gd name="connsiteY156" fmla="*/ 3872136 h 6858000"/>
              <a:gd name="connsiteX157" fmla="*/ 3546806 w 7467600"/>
              <a:gd name="connsiteY157" fmla="*/ 4356139 h 6858000"/>
              <a:gd name="connsiteX158" fmla="*/ 3364433 w 7467600"/>
              <a:gd name="connsiteY158" fmla="*/ 3953121 h 6858000"/>
              <a:gd name="connsiteX159" fmla="*/ 3316479 w 7467600"/>
              <a:gd name="connsiteY159" fmla="*/ 3872136 h 6858000"/>
              <a:gd name="connsiteX160" fmla="*/ 3291335 w 7467600"/>
              <a:gd name="connsiteY160" fmla="*/ 3767420 h 6858000"/>
              <a:gd name="connsiteX161" fmla="*/ 3390805 w 7467600"/>
              <a:gd name="connsiteY161" fmla="*/ 3937163 h 6858000"/>
              <a:gd name="connsiteX162" fmla="*/ 3579062 w 7467600"/>
              <a:gd name="connsiteY162" fmla="*/ 4359040 h 6858000"/>
              <a:gd name="connsiteX163" fmla="*/ 3467355 w 7467600"/>
              <a:gd name="connsiteY163" fmla="*/ 3988130 h 6858000"/>
              <a:gd name="connsiteX164" fmla="*/ 3310753 w 7467600"/>
              <a:gd name="connsiteY164" fmla="*/ 3787140 h 6858000"/>
              <a:gd name="connsiteX165" fmla="*/ 3291335 w 7467600"/>
              <a:gd name="connsiteY165" fmla="*/ 3767420 h 6858000"/>
              <a:gd name="connsiteX166" fmla="*/ 1635889 w 7467600"/>
              <a:gd name="connsiteY166" fmla="*/ 3709494 h 6858000"/>
              <a:gd name="connsiteX167" fmla="*/ 1634800 w 7467600"/>
              <a:gd name="connsiteY167" fmla="*/ 3731111 h 6858000"/>
              <a:gd name="connsiteX168" fmla="*/ 1635889 w 7467600"/>
              <a:gd name="connsiteY168" fmla="*/ 3709494 h 6858000"/>
              <a:gd name="connsiteX169" fmla="*/ 1510397 w 7467600"/>
              <a:gd name="connsiteY169" fmla="*/ 3684705 h 6858000"/>
              <a:gd name="connsiteX170" fmla="*/ 1146550 w 7467600"/>
              <a:gd name="connsiteY170" fmla="*/ 3802012 h 6858000"/>
              <a:gd name="connsiteX171" fmla="*/ 698834 w 7467600"/>
              <a:gd name="connsiteY171" fmla="*/ 3952272 h 6858000"/>
              <a:gd name="connsiteX172" fmla="*/ 34256 w 7467600"/>
              <a:gd name="connsiteY172" fmla="*/ 4347603 h 6858000"/>
              <a:gd name="connsiteX173" fmla="*/ 527241 w 7467600"/>
              <a:gd name="connsiteY173" fmla="*/ 4065078 h 6858000"/>
              <a:gd name="connsiteX174" fmla="*/ 1510397 w 7467600"/>
              <a:gd name="connsiteY174" fmla="*/ 3684705 h 6858000"/>
              <a:gd name="connsiteX175" fmla="*/ 1313114 w 7467600"/>
              <a:gd name="connsiteY175" fmla="*/ 3655216 h 6858000"/>
              <a:gd name="connsiteX176" fmla="*/ 1109304 w 7467600"/>
              <a:gd name="connsiteY176" fmla="*/ 3669030 h 6858000"/>
              <a:gd name="connsiteX177" fmla="*/ 8129 w 7467600"/>
              <a:gd name="connsiteY177" fmla="*/ 4330519 h 6858000"/>
              <a:gd name="connsiteX178" fmla="*/ 687572 w 7467600"/>
              <a:gd name="connsiteY178" fmla="*/ 3925629 h 6858000"/>
              <a:gd name="connsiteX179" fmla="*/ 1138365 w 7467600"/>
              <a:gd name="connsiteY179" fmla="*/ 3774515 h 6858000"/>
              <a:gd name="connsiteX180" fmla="*/ 1505579 w 7467600"/>
              <a:gd name="connsiteY180" fmla="*/ 3655526 h 6858000"/>
              <a:gd name="connsiteX181" fmla="*/ 1313114 w 7467600"/>
              <a:gd name="connsiteY181" fmla="*/ 3655216 h 6858000"/>
              <a:gd name="connsiteX182" fmla="*/ 3655073 w 7467600"/>
              <a:gd name="connsiteY182" fmla="*/ 3650884 h 6858000"/>
              <a:gd name="connsiteX183" fmla="*/ 3989938 w 7467600"/>
              <a:gd name="connsiteY183" fmla="*/ 3991685 h 6858000"/>
              <a:gd name="connsiteX184" fmla="*/ 4393907 w 7467600"/>
              <a:gd name="connsiteY184" fmla="*/ 4261258 h 6858000"/>
              <a:gd name="connsiteX185" fmla="*/ 4648051 w 7467600"/>
              <a:gd name="connsiteY185" fmla="*/ 4374051 h 6858000"/>
              <a:gd name="connsiteX186" fmla="*/ 4383389 w 7467600"/>
              <a:gd name="connsiteY186" fmla="*/ 4184369 h 6858000"/>
              <a:gd name="connsiteX187" fmla="*/ 4165508 w 7467600"/>
              <a:gd name="connsiteY187" fmla="*/ 4035196 h 6858000"/>
              <a:gd name="connsiteX188" fmla="*/ 4068162 w 7467600"/>
              <a:gd name="connsiteY188" fmla="*/ 3953394 h 6858000"/>
              <a:gd name="connsiteX189" fmla="*/ 3981416 w 7467600"/>
              <a:gd name="connsiteY189" fmla="*/ 3880482 h 6858000"/>
              <a:gd name="connsiteX190" fmla="*/ 3800147 w 7467600"/>
              <a:gd name="connsiteY190" fmla="*/ 3749872 h 6858000"/>
              <a:gd name="connsiteX191" fmla="*/ 3655073 w 7467600"/>
              <a:gd name="connsiteY191" fmla="*/ 3650884 h 6858000"/>
              <a:gd name="connsiteX192" fmla="*/ 3670252 w 7467600"/>
              <a:gd name="connsiteY192" fmla="*/ 3622798 h 6858000"/>
              <a:gd name="connsiteX193" fmla="*/ 3817258 w 7467600"/>
              <a:gd name="connsiteY193" fmla="*/ 3723577 h 6858000"/>
              <a:gd name="connsiteX194" fmla="*/ 4000461 w 7467600"/>
              <a:gd name="connsiteY194" fmla="*/ 3855966 h 6858000"/>
              <a:gd name="connsiteX195" fmla="*/ 4088180 w 7467600"/>
              <a:gd name="connsiteY195" fmla="*/ 3929774 h 6858000"/>
              <a:gd name="connsiteX196" fmla="*/ 4184555 w 7467600"/>
              <a:gd name="connsiteY196" fmla="*/ 4010683 h 6858000"/>
              <a:gd name="connsiteX197" fmla="*/ 4399563 w 7467600"/>
              <a:gd name="connsiteY197" fmla="*/ 4158106 h 6858000"/>
              <a:gd name="connsiteX198" fmla="*/ 4684469 w 7467600"/>
              <a:gd name="connsiteY198" fmla="*/ 4364680 h 6858000"/>
              <a:gd name="connsiteX199" fmla="*/ 4690271 w 7467600"/>
              <a:gd name="connsiteY199" fmla="*/ 4370034 h 6858000"/>
              <a:gd name="connsiteX200" fmla="*/ 4136093 w 7467600"/>
              <a:gd name="connsiteY200" fmla="*/ 3858466 h 6858000"/>
              <a:gd name="connsiteX201" fmla="*/ 3670252 w 7467600"/>
              <a:gd name="connsiteY201" fmla="*/ 3622798 h 6858000"/>
              <a:gd name="connsiteX202" fmla="*/ 4440129 w 7467600"/>
              <a:gd name="connsiteY202" fmla="*/ 3448571 h 6858000"/>
              <a:gd name="connsiteX203" fmla="*/ 4856525 w 7467600"/>
              <a:gd name="connsiteY203" fmla="*/ 3915351 h 6858000"/>
              <a:gd name="connsiteX204" fmla="*/ 5059055 w 7467600"/>
              <a:gd name="connsiteY204" fmla="*/ 4108918 h 6858000"/>
              <a:gd name="connsiteX205" fmla="*/ 5290070 w 7467600"/>
              <a:gd name="connsiteY205" fmla="*/ 4263619 h 6858000"/>
              <a:gd name="connsiteX206" fmla="*/ 4834991 w 7467600"/>
              <a:gd name="connsiteY206" fmla="*/ 3830985 h 6858000"/>
              <a:gd name="connsiteX207" fmla="*/ 4440129 w 7467600"/>
              <a:gd name="connsiteY207" fmla="*/ 3448571 h 6858000"/>
              <a:gd name="connsiteX208" fmla="*/ 4441737 w 7467600"/>
              <a:gd name="connsiteY208" fmla="*/ 3399734 h 6858000"/>
              <a:gd name="connsiteX209" fmla="*/ 4431236 w 7467600"/>
              <a:gd name="connsiteY209" fmla="*/ 3400954 h 6858000"/>
              <a:gd name="connsiteX210" fmla="*/ 4557150 w 7467600"/>
              <a:gd name="connsiteY210" fmla="*/ 3510023 h 6858000"/>
              <a:gd name="connsiteX211" fmla="*/ 4856936 w 7467600"/>
              <a:gd name="connsiteY211" fmla="*/ 3809146 h 6858000"/>
              <a:gd name="connsiteX212" fmla="*/ 5111996 w 7467600"/>
              <a:gd name="connsiteY212" fmla="*/ 4065759 h 6858000"/>
              <a:gd name="connsiteX213" fmla="*/ 5388878 w 7467600"/>
              <a:gd name="connsiteY213" fmla="*/ 4300185 h 6858000"/>
              <a:gd name="connsiteX214" fmla="*/ 5425556 w 7467600"/>
              <a:gd name="connsiteY214" fmla="*/ 4308967 h 6858000"/>
              <a:gd name="connsiteX215" fmla="*/ 4943646 w 7467600"/>
              <a:gd name="connsiteY215" fmla="*/ 3822916 h 6858000"/>
              <a:gd name="connsiteX216" fmla="*/ 4594837 w 7467600"/>
              <a:gd name="connsiteY216" fmla="*/ 3532274 h 6858000"/>
              <a:gd name="connsiteX217" fmla="*/ 4441737 w 7467600"/>
              <a:gd name="connsiteY217" fmla="*/ 3399734 h 6858000"/>
              <a:gd name="connsiteX218" fmla="*/ 5425834 w 7467600"/>
              <a:gd name="connsiteY218" fmla="*/ 3162785 h 6858000"/>
              <a:gd name="connsiteX219" fmla="*/ 5401644 w 7467600"/>
              <a:gd name="connsiteY219" fmla="*/ 3617847 h 6858000"/>
              <a:gd name="connsiteX220" fmla="*/ 5467256 w 7467600"/>
              <a:gd name="connsiteY220" fmla="*/ 4175494 h 6858000"/>
              <a:gd name="connsiteX221" fmla="*/ 5448069 w 7467600"/>
              <a:gd name="connsiteY221" fmla="*/ 3567554 h 6858000"/>
              <a:gd name="connsiteX222" fmla="*/ 5425834 w 7467600"/>
              <a:gd name="connsiteY222" fmla="*/ 3162785 h 6858000"/>
              <a:gd name="connsiteX223" fmla="*/ 1318687 w 7467600"/>
              <a:gd name="connsiteY223" fmla="*/ 3113840 h 6858000"/>
              <a:gd name="connsiteX224" fmla="*/ 1066793 w 7467600"/>
              <a:gd name="connsiteY224" fmla="*/ 3212171 h 6858000"/>
              <a:gd name="connsiteX225" fmla="*/ 993319 w 7467600"/>
              <a:gd name="connsiteY225" fmla="*/ 3247648 h 6858000"/>
              <a:gd name="connsiteX226" fmla="*/ 853081 w 7467600"/>
              <a:gd name="connsiteY226" fmla="*/ 3312410 h 6858000"/>
              <a:gd name="connsiteX227" fmla="*/ 805957 w 7467600"/>
              <a:gd name="connsiteY227" fmla="*/ 3330443 h 6858000"/>
              <a:gd name="connsiteX228" fmla="*/ 1318687 w 7467600"/>
              <a:gd name="connsiteY228" fmla="*/ 3113840 h 6858000"/>
              <a:gd name="connsiteX229" fmla="*/ 5453702 w 7467600"/>
              <a:gd name="connsiteY229" fmla="*/ 3090882 h 6858000"/>
              <a:gd name="connsiteX230" fmla="*/ 5480135 w 7467600"/>
              <a:gd name="connsiteY230" fmla="*/ 3565802 h 6858000"/>
              <a:gd name="connsiteX231" fmla="*/ 5499023 w 7467600"/>
              <a:gd name="connsiteY231" fmla="*/ 4166310 h 6858000"/>
              <a:gd name="connsiteX232" fmla="*/ 5547022 w 7467600"/>
              <a:gd name="connsiteY232" fmla="*/ 3607838 h 6858000"/>
              <a:gd name="connsiteX233" fmla="*/ 5515964 w 7467600"/>
              <a:gd name="connsiteY233" fmla="*/ 3378541 h 6858000"/>
              <a:gd name="connsiteX234" fmla="*/ 5453702 w 7467600"/>
              <a:gd name="connsiteY234" fmla="*/ 3090882 h 6858000"/>
              <a:gd name="connsiteX235" fmla="*/ 1238695 w 7467600"/>
              <a:gd name="connsiteY235" fmla="*/ 3076820 h 6858000"/>
              <a:gd name="connsiteX236" fmla="*/ 716371 w 7467600"/>
              <a:gd name="connsiteY236" fmla="*/ 3293249 h 6858000"/>
              <a:gd name="connsiteX237" fmla="*/ 579522 w 7467600"/>
              <a:gd name="connsiteY237" fmla="*/ 3371759 h 6858000"/>
              <a:gd name="connsiteX238" fmla="*/ 600288 w 7467600"/>
              <a:gd name="connsiteY238" fmla="*/ 3365555 h 6858000"/>
              <a:gd name="connsiteX239" fmla="*/ 840692 w 7467600"/>
              <a:gd name="connsiteY239" fmla="*/ 3284921 h 6858000"/>
              <a:gd name="connsiteX240" fmla="*/ 979248 w 7467600"/>
              <a:gd name="connsiteY240" fmla="*/ 3221003 h 6858000"/>
              <a:gd name="connsiteX241" fmla="*/ 1053282 w 7467600"/>
              <a:gd name="connsiteY241" fmla="*/ 3185247 h 6858000"/>
              <a:gd name="connsiteX242" fmla="*/ 1320603 w 7467600"/>
              <a:gd name="connsiteY242" fmla="*/ 3081281 h 6858000"/>
              <a:gd name="connsiteX243" fmla="*/ 1238695 w 7467600"/>
              <a:gd name="connsiteY243" fmla="*/ 3076820 h 6858000"/>
              <a:gd name="connsiteX244" fmla="*/ 5425627 w 7467600"/>
              <a:gd name="connsiteY244" fmla="*/ 2954192 h 6858000"/>
              <a:gd name="connsiteX245" fmla="*/ 5470770 w 7467600"/>
              <a:gd name="connsiteY245" fmla="*/ 3005435 h 6858000"/>
              <a:gd name="connsiteX246" fmla="*/ 5519779 w 7467600"/>
              <a:gd name="connsiteY246" fmla="*/ 4359223 h 6858000"/>
              <a:gd name="connsiteX247" fmla="*/ 5520293 w 7467600"/>
              <a:gd name="connsiteY247" fmla="*/ 4360602 h 6858000"/>
              <a:gd name="connsiteX248" fmla="*/ 5767221 w 7467600"/>
              <a:gd name="connsiteY248" fmla="*/ 4665564 h 6858000"/>
              <a:gd name="connsiteX249" fmla="*/ 6937169 w 7467600"/>
              <a:gd name="connsiteY249" fmla="*/ 4815941 h 6858000"/>
              <a:gd name="connsiteX250" fmla="*/ 6953922 w 7467600"/>
              <a:gd name="connsiteY250" fmla="*/ 4890068 h 6858000"/>
              <a:gd name="connsiteX251" fmla="*/ 6071359 w 7467600"/>
              <a:gd name="connsiteY251" fmla="*/ 4770770 h 6858000"/>
              <a:gd name="connsiteX252" fmla="*/ 6038839 w 7467600"/>
              <a:gd name="connsiteY252" fmla="*/ 4764474 h 6858000"/>
              <a:gd name="connsiteX253" fmla="*/ 6038706 w 7467600"/>
              <a:gd name="connsiteY253" fmla="*/ 4763847 h 6858000"/>
              <a:gd name="connsiteX254" fmla="*/ 6037784 w 7467600"/>
              <a:gd name="connsiteY254" fmla="*/ 4764270 h 6858000"/>
              <a:gd name="connsiteX255" fmla="*/ 6038839 w 7467600"/>
              <a:gd name="connsiteY255" fmla="*/ 4764474 h 6858000"/>
              <a:gd name="connsiteX256" fmla="*/ 6040338 w 7467600"/>
              <a:gd name="connsiteY256" fmla="*/ 4771418 h 6858000"/>
              <a:gd name="connsiteX257" fmla="*/ 6024488 w 7467600"/>
              <a:gd name="connsiteY257" fmla="*/ 4809903 h 6858000"/>
              <a:gd name="connsiteX258" fmla="*/ 5599771 w 7467600"/>
              <a:gd name="connsiteY258" fmla="*/ 5509652 h 6858000"/>
              <a:gd name="connsiteX259" fmla="*/ 5548843 w 7467600"/>
              <a:gd name="connsiteY259" fmla="*/ 5563845 h 6858000"/>
              <a:gd name="connsiteX260" fmla="*/ 5940952 w 7467600"/>
              <a:gd name="connsiteY260" fmla="*/ 6250028 h 6858000"/>
              <a:gd name="connsiteX261" fmla="*/ 6043441 w 7467600"/>
              <a:gd name="connsiteY261" fmla="*/ 6665847 h 6858000"/>
              <a:gd name="connsiteX262" fmla="*/ 6093432 w 7467600"/>
              <a:gd name="connsiteY262" fmla="*/ 6858000 h 6858000"/>
              <a:gd name="connsiteX263" fmla="*/ 6034344 w 7467600"/>
              <a:gd name="connsiteY263" fmla="*/ 6858000 h 6858000"/>
              <a:gd name="connsiteX264" fmla="*/ 6026679 w 7467600"/>
              <a:gd name="connsiteY264" fmla="*/ 6836959 h 6858000"/>
              <a:gd name="connsiteX265" fmla="*/ 5800441 w 7467600"/>
              <a:gd name="connsiteY265" fmla="*/ 6335286 h 6858000"/>
              <a:gd name="connsiteX266" fmla="*/ 5526562 w 7467600"/>
              <a:gd name="connsiteY266" fmla="*/ 5705388 h 6858000"/>
              <a:gd name="connsiteX267" fmla="*/ 5519640 w 7467600"/>
              <a:gd name="connsiteY267" fmla="*/ 5683774 h 6858000"/>
              <a:gd name="connsiteX268" fmla="*/ 5844559 w 7467600"/>
              <a:gd name="connsiteY268" fmla="*/ 6553349 h 6858000"/>
              <a:gd name="connsiteX269" fmla="*/ 5975994 w 7467600"/>
              <a:gd name="connsiteY269" fmla="*/ 6858000 h 6858000"/>
              <a:gd name="connsiteX270" fmla="*/ 5898547 w 7467600"/>
              <a:gd name="connsiteY270" fmla="*/ 6858000 h 6858000"/>
              <a:gd name="connsiteX271" fmla="*/ 5682041 w 7467600"/>
              <a:gd name="connsiteY271" fmla="*/ 6355860 h 6858000"/>
              <a:gd name="connsiteX272" fmla="*/ 5461758 w 7467600"/>
              <a:gd name="connsiteY272" fmla="*/ 5820220 h 6858000"/>
              <a:gd name="connsiteX273" fmla="*/ 5237282 w 7467600"/>
              <a:gd name="connsiteY273" fmla="*/ 6579086 h 6858000"/>
              <a:gd name="connsiteX274" fmla="*/ 5115009 w 7467600"/>
              <a:gd name="connsiteY274" fmla="*/ 6858000 h 6858000"/>
              <a:gd name="connsiteX275" fmla="*/ 5028074 w 7467600"/>
              <a:gd name="connsiteY275" fmla="*/ 6858000 h 6858000"/>
              <a:gd name="connsiteX276" fmla="*/ 5079508 w 7467600"/>
              <a:gd name="connsiteY276" fmla="*/ 6749074 h 6858000"/>
              <a:gd name="connsiteX277" fmla="*/ 5371846 w 7467600"/>
              <a:gd name="connsiteY277" fmla="*/ 5924413 h 6858000"/>
              <a:gd name="connsiteX278" fmla="*/ 5270512 w 7467600"/>
              <a:gd name="connsiteY278" fmla="*/ 6138975 h 6858000"/>
              <a:gd name="connsiteX279" fmla="*/ 5062409 w 7467600"/>
              <a:gd name="connsiteY279" fmla="*/ 6653544 h 6858000"/>
              <a:gd name="connsiteX280" fmla="*/ 5036628 w 7467600"/>
              <a:gd name="connsiteY280" fmla="*/ 6754247 h 6858000"/>
              <a:gd name="connsiteX281" fmla="*/ 5009112 w 7467600"/>
              <a:gd name="connsiteY281" fmla="*/ 6858000 h 6858000"/>
              <a:gd name="connsiteX282" fmla="*/ 4976679 w 7467600"/>
              <a:gd name="connsiteY282" fmla="*/ 6858000 h 6858000"/>
              <a:gd name="connsiteX283" fmla="*/ 5006537 w 7467600"/>
              <a:gd name="connsiteY283" fmla="*/ 6747068 h 6858000"/>
              <a:gd name="connsiteX284" fmla="*/ 5032723 w 7467600"/>
              <a:gd name="connsiteY284" fmla="*/ 6644957 h 6858000"/>
              <a:gd name="connsiteX285" fmla="*/ 5242949 w 7467600"/>
              <a:gd name="connsiteY285" fmla="*/ 6125175 h 6858000"/>
              <a:gd name="connsiteX286" fmla="*/ 5286321 w 7467600"/>
              <a:gd name="connsiteY286" fmla="*/ 6033555 h 6858000"/>
              <a:gd name="connsiteX287" fmla="*/ 5008210 w 7467600"/>
              <a:gd name="connsiteY287" fmla="*/ 6649194 h 6858000"/>
              <a:gd name="connsiteX288" fmla="*/ 4986321 w 7467600"/>
              <a:gd name="connsiteY288" fmla="*/ 6765687 h 6858000"/>
              <a:gd name="connsiteX289" fmla="*/ 4973474 w 7467600"/>
              <a:gd name="connsiteY289" fmla="*/ 6858000 h 6858000"/>
              <a:gd name="connsiteX290" fmla="*/ 4907178 w 7467600"/>
              <a:gd name="connsiteY290" fmla="*/ 6858000 h 6858000"/>
              <a:gd name="connsiteX291" fmla="*/ 4910810 w 7467600"/>
              <a:gd name="connsiteY291" fmla="*/ 6829660 h 6858000"/>
              <a:gd name="connsiteX292" fmla="*/ 4987461 w 7467600"/>
              <a:gd name="connsiteY292" fmla="*/ 6432994 h 6858000"/>
              <a:gd name="connsiteX293" fmla="*/ 5179262 w 7467600"/>
              <a:gd name="connsiteY293" fmla="*/ 6035044 h 6858000"/>
              <a:gd name="connsiteX294" fmla="*/ 4689678 w 7467600"/>
              <a:gd name="connsiteY294" fmla="*/ 6440241 h 6858000"/>
              <a:gd name="connsiteX295" fmla="*/ 4477543 w 7467600"/>
              <a:gd name="connsiteY295" fmla="*/ 6674836 h 6858000"/>
              <a:gd name="connsiteX296" fmla="*/ 4329957 w 7467600"/>
              <a:gd name="connsiteY296" fmla="*/ 6858000 h 6858000"/>
              <a:gd name="connsiteX297" fmla="*/ 4218595 w 7467600"/>
              <a:gd name="connsiteY297" fmla="*/ 6858000 h 6858000"/>
              <a:gd name="connsiteX298" fmla="*/ 4368888 w 7467600"/>
              <a:gd name="connsiteY298" fmla="*/ 6668412 h 6858000"/>
              <a:gd name="connsiteX299" fmla="*/ 4563091 w 7467600"/>
              <a:gd name="connsiteY299" fmla="*/ 6442508 h 6858000"/>
              <a:gd name="connsiteX300" fmla="*/ 5387324 w 7467600"/>
              <a:gd name="connsiteY300" fmla="*/ 5705830 h 6858000"/>
              <a:gd name="connsiteX301" fmla="*/ 5073620 w 7467600"/>
              <a:gd name="connsiteY301" fmla="*/ 5955437 h 6858000"/>
              <a:gd name="connsiteX302" fmla="*/ 4689789 w 7467600"/>
              <a:gd name="connsiteY302" fmla="*/ 6268382 h 6858000"/>
              <a:gd name="connsiteX303" fmla="*/ 4418722 w 7467600"/>
              <a:gd name="connsiteY303" fmla="*/ 6570886 h 6858000"/>
              <a:gd name="connsiteX304" fmla="*/ 4214944 w 7467600"/>
              <a:gd name="connsiteY304" fmla="*/ 6858000 h 6858000"/>
              <a:gd name="connsiteX305" fmla="*/ 4177898 w 7467600"/>
              <a:gd name="connsiteY305" fmla="*/ 6858000 h 6858000"/>
              <a:gd name="connsiteX306" fmla="*/ 4391597 w 7467600"/>
              <a:gd name="connsiteY306" fmla="*/ 6556370 h 6858000"/>
              <a:gd name="connsiteX307" fmla="*/ 4668889 w 7467600"/>
              <a:gd name="connsiteY307" fmla="*/ 6246399 h 6858000"/>
              <a:gd name="connsiteX308" fmla="*/ 5055427 w 7467600"/>
              <a:gd name="connsiteY308" fmla="*/ 5931476 h 6858000"/>
              <a:gd name="connsiteX309" fmla="*/ 5371814 w 7467600"/>
              <a:gd name="connsiteY309" fmla="*/ 5678975 h 6858000"/>
              <a:gd name="connsiteX310" fmla="*/ 4987918 w 7467600"/>
              <a:gd name="connsiteY310" fmla="*/ 5838701 h 6858000"/>
              <a:gd name="connsiteX311" fmla="*/ 4317146 w 7467600"/>
              <a:gd name="connsiteY311" fmla="*/ 6587716 h 6858000"/>
              <a:gd name="connsiteX312" fmla="*/ 4171627 w 7467600"/>
              <a:gd name="connsiteY312" fmla="*/ 6858000 h 6858000"/>
              <a:gd name="connsiteX313" fmla="*/ 4081585 w 7467600"/>
              <a:gd name="connsiteY313" fmla="*/ 6858000 h 6858000"/>
              <a:gd name="connsiteX314" fmla="*/ 4238603 w 7467600"/>
              <a:gd name="connsiteY314" fmla="*/ 6559341 h 6858000"/>
              <a:gd name="connsiteX315" fmla="*/ 4778333 w 7467600"/>
              <a:gd name="connsiteY315" fmla="*/ 5873626 h 6858000"/>
              <a:gd name="connsiteX316" fmla="*/ 5414185 w 7467600"/>
              <a:gd name="connsiteY316" fmla="*/ 5573882 h 6858000"/>
              <a:gd name="connsiteX317" fmla="*/ 5959648 w 7467600"/>
              <a:gd name="connsiteY317" fmla="*/ 4760797 h 6858000"/>
              <a:gd name="connsiteX318" fmla="*/ 5355019 w 7467600"/>
              <a:gd name="connsiteY318" fmla="*/ 4734672 h 6858000"/>
              <a:gd name="connsiteX319" fmla="*/ 5083565 w 7467600"/>
              <a:gd name="connsiteY319" fmla="*/ 5179121 h 6858000"/>
              <a:gd name="connsiteX320" fmla="*/ 4713577 w 7467600"/>
              <a:gd name="connsiteY320" fmla="*/ 5616803 h 6858000"/>
              <a:gd name="connsiteX321" fmla="*/ 3989559 w 7467600"/>
              <a:gd name="connsiteY321" fmla="*/ 6145945 h 6858000"/>
              <a:gd name="connsiteX322" fmla="*/ 3939824 w 7467600"/>
              <a:gd name="connsiteY322" fmla="*/ 6066900 h 6858000"/>
              <a:gd name="connsiteX323" fmla="*/ 4584537 w 7467600"/>
              <a:gd name="connsiteY323" fmla="*/ 5324826 h 6858000"/>
              <a:gd name="connsiteX324" fmla="*/ 5037105 w 7467600"/>
              <a:gd name="connsiteY324" fmla="*/ 5088765 h 6858000"/>
              <a:gd name="connsiteX325" fmla="*/ 5039930 w 7467600"/>
              <a:gd name="connsiteY325" fmla="*/ 5089585 h 6858000"/>
              <a:gd name="connsiteX326" fmla="*/ 5263764 w 7467600"/>
              <a:gd name="connsiteY326" fmla="*/ 4735525 h 6858000"/>
              <a:gd name="connsiteX327" fmla="*/ 4086300 w 7467600"/>
              <a:gd name="connsiteY327" fmla="*/ 4884599 h 6858000"/>
              <a:gd name="connsiteX328" fmla="*/ 4085485 w 7467600"/>
              <a:gd name="connsiteY328" fmla="*/ 4899070 h 6858000"/>
              <a:gd name="connsiteX329" fmla="*/ 3871915 w 7467600"/>
              <a:gd name="connsiteY329" fmla="*/ 5253645 h 6858000"/>
              <a:gd name="connsiteX330" fmla="*/ 3799374 w 7467600"/>
              <a:gd name="connsiteY330" fmla="*/ 5466127 h 6858000"/>
              <a:gd name="connsiteX331" fmla="*/ 3498850 w 7467600"/>
              <a:gd name="connsiteY331" fmla="*/ 6661888 h 6858000"/>
              <a:gd name="connsiteX332" fmla="*/ 3399216 w 7467600"/>
              <a:gd name="connsiteY332" fmla="*/ 6858000 h 6858000"/>
              <a:gd name="connsiteX333" fmla="*/ 3303688 w 7467600"/>
              <a:gd name="connsiteY333" fmla="*/ 6858000 h 6858000"/>
              <a:gd name="connsiteX334" fmla="*/ 3391774 w 7467600"/>
              <a:gd name="connsiteY334" fmla="*/ 6697181 h 6858000"/>
              <a:gd name="connsiteX335" fmla="*/ 3735540 w 7467600"/>
              <a:gd name="connsiteY335" fmla="*/ 5546923 h 6858000"/>
              <a:gd name="connsiteX336" fmla="*/ 3729438 w 7467600"/>
              <a:gd name="connsiteY336" fmla="*/ 5569058 h 6858000"/>
              <a:gd name="connsiteX337" fmla="*/ 3707782 w 7467600"/>
              <a:gd name="connsiteY337" fmla="*/ 5644908 h 6858000"/>
              <a:gd name="connsiteX338" fmla="*/ 3583827 w 7467600"/>
              <a:gd name="connsiteY338" fmla="*/ 6039215 h 6858000"/>
              <a:gd name="connsiteX339" fmla="*/ 3547861 w 7467600"/>
              <a:gd name="connsiteY339" fmla="*/ 6129609 h 6858000"/>
              <a:gd name="connsiteX340" fmla="*/ 3490905 w 7467600"/>
              <a:gd name="connsiteY340" fmla="*/ 6277660 h 6858000"/>
              <a:gd name="connsiteX341" fmla="*/ 3455859 w 7467600"/>
              <a:gd name="connsiteY341" fmla="*/ 6391301 h 6858000"/>
              <a:gd name="connsiteX342" fmla="*/ 3429112 w 7467600"/>
              <a:gd name="connsiteY342" fmla="*/ 6479469 h 6858000"/>
              <a:gd name="connsiteX343" fmla="*/ 3304862 w 7467600"/>
              <a:gd name="connsiteY343" fmla="*/ 6796476 h 6858000"/>
              <a:gd name="connsiteX344" fmla="*/ 3276071 w 7467600"/>
              <a:gd name="connsiteY344" fmla="*/ 6858000 h 6858000"/>
              <a:gd name="connsiteX345" fmla="*/ 3240805 w 7467600"/>
              <a:gd name="connsiteY345" fmla="*/ 6858000 h 6858000"/>
              <a:gd name="connsiteX346" fmla="*/ 3275917 w 7467600"/>
              <a:gd name="connsiteY346" fmla="*/ 6783192 h 6858000"/>
              <a:gd name="connsiteX347" fmla="*/ 3399358 w 7467600"/>
              <a:gd name="connsiteY347" fmla="*/ 6469011 h 6858000"/>
              <a:gd name="connsiteX348" fmla="*/ 3425650 w 7467600"/>
              <a:gd name="connsiteY348" fmla="*/ 6381333 h 6858000"/>
              <a:gd name="connsiteX349" fmla="*/ 3460661 w 7467600"/>
              <a:gd name="connsiteY349" fmla="*/ 6266763 h 6858000"/>
              <a:gd name="connsiteX350" fmla="*/ 3518021 w 7467600"/>
              <a:gd name="connsiteY350" fmla="*/ 6117298 h 6858000"/>
              <a:gd name="connsiteX351" fmla="*/ 3554035 w 7467600"/>
              <a:gd name="connsiteY351" fmla="*/ 6027832 h 6858000"/>
              <a:gd name="connsiteX352" fmla="*/ 3677174 w 7467600"/>
              <a:gd name="connsiteY352" fmla="*/ 5636351 h 6858000"/>
              <a:gd name="connsiteX353" fmla="*/ 3698819 w 7467600"/>
              <a:gd name="connsiteY353" fmla="*/ 5560503 h 6858000"/>
              <a:gd name="connsiteX354" fmla="*/ 3702094 w 7467600"/>
              <a:gd name="connsiteY354" fmla="*/ 5549194 h 6858000"/>
              <a:gd name="connsiteX355" fmla="*/ 3398355 w 7467600"/>
              <a:gd name="connsiteY355" fmla="*/ 6094603 h 6858000"/>
              <a:gd name="connsiteX356" fmla="*/ 3193941 w 7467600"/>
              <a:gd name="connsiteY356" fmla="*/ 6798775 h 6858000"/>
              <a:gd name="connsiteX357" fmla="*/ 3184140 w 7467600"/>
              <a:gd name="connsiteY357" fmla="*/ 6858000 h 6858000"/>
              <a:gd name="connsiteX358" fmla="*/ 3099978 w 7467600"/>
              <a:gd name="connsiteY358" fmla="*/ 6858000 h 6858000"/>
              <a:gd name="connsiteX359" fmla="*/ 3101556 w 7467600"/>
              <a:gd name="connsiteY359" fmla="*/ 6843337 h 6858000"/>
              <a:gd name="connsiteX360" fmla="*/ 3370162 w 7467600"/>
              <a:gd name="connsiteY360" fmla="*/ 5785550 h 6858000"/>
              <a:gd name="connsiteX361" fmla="*/ 3746477 w 7467600"/>
              <a:gd name="connsiteY361" fmla="*/ 5377889 h 6858000"/>
              <a:gd name="connsiteX362" fmla="*/ 3863399 w 7467600"/>
              <a:gd name="connsiteY362" fmla="*/ 5087257 h 6858000"/>
              <a:gd name="connsiteX363" fmla="*/ 3968712 w 7467600"/>
              <a:gd name="connsiteY363" fmla="*/ 4913989 h 6858000"/>
              <a:gd name="connsiteX364" fmla="*/ 2792390 w 7467600"/>
              <a:gd name="connsiteY364" fmla="*/ 5382974 h 6858000"/>
              <a:gd name="connsiteX365" fmla="*/ 2714982 w 7467600"/>
              <a:gd name="connsiteY365" fmla="*/ 5427051 h 6858000"/>
              <a:gd name="connsiteX366" fmla="*/ 2813361 w 7467600"/>
              <a:gd name="connsiteY366" fmla="*/ 6023912 h 6858000"/>
              <a:gd name="connsiteX367" fmla="*/ 2688430 w 7467600"/>
              <a:gd name="connsiteY367" fmla="*/ 6801564 h 6858000"/>
              <a:gd name="connsiteX368" fmla="*/ 2629626 w 7467600"/>
              <a:gd name="connsiteY368" fmla="*/ 6763394 h 6858000"/>
              <a:gd name="connsiteX369" fmla="*/ 2565328 w 7467600"/>
              <a:gd name="connsiteY369" fmla="*/ 5516399 h 6858000"/>
              <a:gd name="connsiteX370" fmla="*/ 1922999 w 7467600"/>
              <a:gd name="connsiteY370" fmla="*/ 5980343 h 6858000"/>
              <a:gd name="connsiteX371" fmla="*/ 1950261 w 7467600"/>
              <a:gd name="connsiteY371" fmla="*/ 6405858 h 6858000"/>
              <a:gd name="connsiteX372" fmla="*/ 2365554 w 7467600"/>
              <a:gd name="connsiteY372" fmla="*/ 6759107 h 6858000"/>
              <a:gd name="connsiteX373" fmla="*/ 2424142 w 7467600"/>
              <a:gd name="connsiteY373" fmla="*/ 6858000 h 6858000"/>
              <a:gd name="connsiteX374" fmla="*/ 2395994 w 7467600"/>
              <a:gd name="connsiteY374" fmla="*/ 6858000 h 6858000"/>
              <a:gd name="connsiteX375" fmla="*/ 2392863 w 7467600"/>
              <a:gd name="connsiteY375" fmla="*/ 6852964 h 6858000"/>
              <a:gd name="connsiteX376" fmla="*/ 2017589 w 7467600"/>
              <a:gd name="connsiteY376" fmla="*/ 6493982 h 6858000"/>
              <a:gd name="connsiteX377" fmla="*/ 2147336 w 7467600"/>
              <a:gd name="connsiteY377" fmla="*/ 6594052 h 6858000"/>
              <a:gd name="connsiteX378" fmla="*/ 2207047 w 7467600"/>
              <a:gd name="connsiteY378" fmla="*/ 6654540 h 6858000"/>
              <a:gd name="connsiteX379" fmla="*/ 2299106 w 7467600"/>
              <a:gd name="connsiteY379" fmla="*/ 6778931 h 6858000"/>
              <a:gd name="connsiteX380" fmla="*/ 2314430 w 7467600"/>
              <a:gd name="connsiteY380" fmla="*/ 6801144 h 6858000"/>
              <a:gd name="connsiteX381" fmla="*/ 2352406 w 7467600"/>
              <a:gd name="connsiteY381" fmla="*/ 6858000 h 6858000"/>
              <a:gd name="connsiteX382" fmla="*/ 2314492 w 7467600"/>
              <a:gd name="connsiteY382" fmla="*/ 6858000 h 6858000"/>
              <a:gd name="connsiteX383" fmla="*/ 2288095 w 7467600"/>
              <a:gd name="connsiteY383" fmla="*/ 6818030 h 6858000"/>
              <a:gd name="connsiteX384" fmla="*/ 2272768 w 7467600"/>
              <a:gd name="connsiteY384" fmla="*/ 6795822 h 6858000"/>
              <a:gd name="connsiteX385" fmla="*/ 2182715 w 7467600"/>
              <a:gd name="connsiteY385" fmla="*/ 6675071 h 6858000"/>
              <a:gd name="connsiteX386" fmla="*/ 2032061 w 7467600"/>
              <a:gd name="connsiteY386" fmla="*/ 6541380 h 6858000"/>
              <a:gd name="connsiteX387" fmla="*/ 2257220 w 7467600"/>
              <a:gd name="connsiteY387" fmla="*/ 6826257 h 6858000"/>
              <a:gd name="connsiteX388" fmla="*/ 2281324 w 7467600"/>
              <a:gd name="connsiteY388" fmla="*/ 6858000 h 6858000"/>
              <a:gd name="connsiteX389" fmla="*/ 2242860 w 7467600"/>
              <a:gd name="connsiteY389" fmla="*/ 6858000 h 6858000"/>
              <a:gd name="connsiteX390" fmla="*/ 2232818 w 7467600"/>
              <a:gd name="connsiteY390" fmla="*/ 6844926 h 6858000"/>
              <a:gd name="connsiteX391" fmla="*/ 1990172 w 7467600"/>
              <a:gd name="connsiteY391" fmla="*/ 6542121 h 6858000"/>
              <a:gd name="connsiteX392" fmla="*/ 2124090 w 7467600"/>
              <a:gd name="connsiteY392" fmla="*/ 6761017 h 6858000"/>
              <a:gd name="connsiteX393" fmla="*/ 2200380 w 7467600"/>
              <a:gd name="connsiteY393" fmla="*/ 6858000 h 6858000"/>
              <a:gd name="connsiteX394" fmla="*/ 2147507 w 7467600"/>
              <a:gd name="connsiteY394" fmla="*/ 6858000 h 6858000"/>
              <a:gd name="connsiteX395" fmla="*/ 2070668 w 7467600"/>
              <a:gd name="connsiteY395" fmla="*/ 6761520 h 6858000"/>
              <a:gd name="connsiteX396" fmla="*/ 1975142 w 7467600"/>
              <a:gd name="connsiteY396" fmla="*/ 6585570 h 6858000"/>
              <a:gd name="connsiteX397" fmla="*/ 2050035 w 7467600"/>
              <a:gd name="connsiteY397" fmla="*/ 6813345 h 6858000"/>
              <a:gd name="connsiteX398" fmla="*/ 2063025 w 7467600"/>
              <a:gd name="connsiteY398" fmla="*/ 6858000 h 6858000"/>
              <a:gd name="connsiteX399" fmla="*/ 2021675 w 7467600"/>
              <a:gd name="connsiteY399" fmla="*/ 6858000 h 6858000"/>
              <a:gd name="connsiteX400" fmla="*/ 2019308 w 7467600"/>
              <a:gd name="connsiteY400" fmla="*/ 6847118 h 6858000"/>
              <a:gd name="connsiteX401" fmla="*/ 1938835 w 7467600"/>
              <a:gd name="connsiteY401" fmla="*/ 6551160 h 6858000"/>
              <a:gd name="connsiteX402" fmla="*/ 1953230 w 7467600"/>
              <a:gd name="connsiteY402" fmla="*/ 6759699 h 6858000"/>
              <a:gd name="connsiteX403" fmla="*/ 1956763 w 7467600"/>
              <a:gd name="connsiteY403" fmla="*/ 6778191 h 6858000"/>
              <a:gd name="connsiteX404" fmla="*/ 1967925 w 7467600"/>
              <a:gd name="connsiteY404" fmla="*/ 6858000 h 6858000"/>
              <a:gd name="connsiteX405" fmla="*/ 1936622 w 7467600"/>
              <a:gd name="connsiteY405" fmla="*/ 6858000 h 6858000"/>
              <a:gd name="connsiteX406" fmla="*/ 1926261 w 7467600"/>
              <a:gd name="connsiteY406" fmla="*/ 6784064 h 6858000"/>
              <a:gd name="connsiteX407" fmla="*/ 1922724 w 7467600"/>
              <a:gd name="connsiteY407" fmla="*/ 6765577 h 6858000"/>
              <a:gd name="connsiteX408" fmla="*/ 1904650 w 7467600"/>
              <a:gd name="connsiteY408" fmla="*/ 6639616 h 6858000"/>
              <a:gd name="connsiteX409" fmla="*/ 1885273 w 7467600"/>
              <a:gd name="connsiteY409" fmla="*/ 6858000 h 6858000"/>
              <a:gd name="connsiteX410" fmla="*/ 1854363 w 7467600"/>
              <a:gd name="connsiteY410" fmla="*/ 6858000 h 6858000"/>
              <a:gd name="connsiteX411" fmla="*/ 1880391 w 7467600"/>
              <a:gd name="connsiteY411" fmla="*/ 6603796 h 6858000"/>
              <a:gd name="connsiteX412" fmla="*/ 1818273 w 7467600"/>
              <a:gd name="connsiteY412" fmla="*/ 6715729 h 6858000"/>
              <a:gd name="connsiteX413" fmla="*/ 1794691 w 7467600"/>
              <a:gd name="connsiteY413" fmla="*/ 6843239 h 6858000"/>
              <a:gd name="connsiteX414" fmla="*/ 1794914 w 7467600"/>
              <a:gd name="connsiteY414" fmla="*/ 6858000 h 6858000"/>
              <a:gd name="connsiteX415" fmla="*/ 1746128 w 7467600"/>
              <a:gd name="connsiteY415" fmla="*/ 6858000 h 6858000"/>
              <a:gd name="connsiteX416" fmla="*/ 1753934 w 7467600"/>
              <a:gd name="connsiteY416" fmla="*/ 6724796 h 6858000"/>
              <a:gd name="connsiteX417" fmla="*/ 1792053 w 7467600"/>
              <a:gd name="connsiteY417" fmla="*/ 6572396 h 6858000"/>
              <a:gd name="connsiteX418" fmla="*/ 1862248 w 7467600"/>
              <a:gd name="connsiteY418" fmla="*/ 6266397 h 6858000"/>
              <a:gd name="connsiteX419" fmla="*/ 1862250 w 7467600"/>
              <a:gd name="connsiteY419" fmla="*/ 6033531 h 6858000"/>
              <a:gd name="connsiteX420" fmla="*/ 1211999 w 7467600"/>
              <a:gd name="connsiteY420" fmla="*/ 6683610 h 6858000"/>
              <a:gd name="connsiteX421" fmla="*/ 1213266 w 7467600"/>
              <a:gd name="connsiteY421" fmla="*/ 6691947 h 6858000"/>
              <a:gd name="connsiteX422" fmla="*/ 1203370 w 7467600"/>
              <a:gd name="connsiteY422" fmla="*/ 6850676 h 6858000"/>
              <a:gd name="connsiteX423" fmla="*/ 1203671 w 7467600"/>
              <a:gd name="connsiteY423" fmla="*/ 6858000 h 6858000"/>
              <a:gd name="connsiteX424" fmla="*/ 1143180 w 7467600"/>
              <a:gd name="connsiteY424" fmla="*/ 6858000 h 6858000"/>
              <a:gd name="connsiteX425" fmla="*/ 1142176 w 7467600"/>
              <a:gd name="connsiteY425" fmla="*/ 6766045 h 6858000"/>
              <a:gd name="connsiteX426" fmla="*/ 1067484 w 7467600"/>
              <a:gd name="connsiteY426" fmla="*/ 6858000 h 6858000"/>
              <a:gd name="connsiteX427" fmla="*/ 953928 w 7467600"/>
              <a:gd name="connsiteY427" fmla="*/ 6858000 h 6858000"/>
              <a:gd name="connsiteX428" fmla="*/ 959715 w 7467600"/>
              <a:gd name="connsiteY428" fmla="*/ 6850185 h 6858000"/>
              <a:gd name="connsiteX429" fmla="*/ 1483788 w 7467600"/>
              <a:gd name="connsiteY429" fmla="*/ 6259174 h 6858000"/>
              <a:gd name="connsiteX430" fmla="*/ 1100671 w 7467600"/>
              <a:gd name="connsiteY430" fmla="*/ 6252137 h 6858000"/>
              <a:gd name="connsiteX431" fmla="*/ 1090144 w 7467600"/>
              <a:gd name="connsiteY431" fmla="*/ 6256748 h 6858000"/>
              <a:gd name="connsiteX432" fmla="*/ 1095872 w 7467600"/>
              <a:gd name="connsiteY432" fmla="*/ 6271892 h 6858000"/>
              <a:gd name="connsiteX433" fmla="*/ 262785 w 7467600"/>
              <a:gd name="connsiteY433" fmla="*/ 6845450 h 6858000"/>
              <a:gd name="connsiteX434" fmla="*/ 209968 w 7467600"/>
              <a:gd name="connsiteY434" fmla="*/ 6770713 h 6858000"/>
              <a:gd name="connsiteX435" fmla="*/ 873460 w 7467600"/>
              <a:gd name="connsiteY435" fmla="*/ 6253768 h 6858000"/>
              <a:gd name="connsiteX436" fmla="*/ 192686 w 7467600"/>
              <a:gd name="connsiteY436" fmla="*/ 5849257 h 6858000"/>
              <a:gd name="connsiteX437" fmla="*/ 4696 w 7467600"/>
              <a:gd name="connsiteY437" fmla="*/ 5697668 h 6858000"/>
              <a:gd name="connsiteX438" fmla="*/ 0 w 7467600"/>
              <a:gd name="connsiteY438" fmla="*/ 5689984 h 6858000"/>
              <a:gd name="connsiteX439" fmla="*/ 0 w 7467600"/>
              <a:gd name="connsiteY439" fmla="*/ 5513472 h 6858000"/>
              <a:gd name="connsiteX440" fmla="*/ 174101 w 7467600"/>
              <a:gd name="connsiteY440" fmla="*/ 5620277 h 6858000"/>
              <a:gd name="connsiteX441" fmla="*/ 891800 w 7467600"/>
              <a:gd name="connsiteY441" fmla="*/ 6036935 h 6858000"/>
              <a:gd name="connsiteX442" fmla="*/ 1072219 w 7467600"/>
              <a:gd name="connsiteY442" fmla="*/ 6169443 h 6858000"/>
              <a:gd name="connsiteX443" fmla="*/ 1074117 w 7467600"/>
              <a:gd name="connsiteY443" fmla="*/ 6170301 h 6858000"/>
              <a:gd name="connsiteX444" fmla="*/ 1083114 w 7467600"/>
              <a:gd name="connsiteY444" fmla="*/ 6174131 h 6858000"/>
              <a:gd name="connsiteX445" fmla="*/ 1543010 w 7467600"/>
              <a:gd name="connsiteY445" fmla="*/ 6191140 h 6858000"/>
              <a:gd name="connsiteX446" fmla="*/ 1551080 w 7467600"/>
              <a:gd name="connsiteY446" fmla="*/ 6195006 h 6858000"/>
              <a:gd name="connsiteX447" fmla="*/ 2345443 w 7467600"/>
              <a:gd name="connsiteY447" fmla="*/ 5549882 h 6858000"/>
              <a:gd name="connsiteX448" fmla="*/ 1721499 w 7467600"/>
              <a:gd name="connsiteY448" fmla="*/ 5599969 h 6858000"/>
              <a:gd name="connsiteX449" fmla="*/ 767716 w 7467600"/>
              <a:gd name="connsiteY449" fmla="*/ 5472768 h 6858000"/>
              <a:gd name="connsiteX450" fmla="*/ 722147 w 7467600"/>
              <a:gd name="connsiteY450" fmla="*/ 5393091 h 6858000"/>
              <a:gd name="connsiteX451" fmla="*/ 1485552 w 7467600"/>
              <a:gd name="connsiteY451" fmla="*/ 5313202 h 6858000"/>
              <a:gd name="connsiteX452" fmla="*/ 2143004 w 7467600"/>
              <a:gd name="connsiteY452" fmla="*/ 5402420 h 6858000"/>
              <a:gd name="connsiteX453" fmla="*/ 1933391 w 7467600"/>
              <a:gd name="connsiteY453" fmla="*/ 5156971 h 6858000"/>
              <a:gd name="connsiteX454" fmla="*/ 1827118 w 7467600"/>
              <a:gd name="connsiteY454" fmla="*/ 4968410 h 6858000"/>
              <a:gd name="connsiteX455" fmla="*/ 1837349 w 7467600"/>
              <a:gd name="connsiteY455" fmla="*/ 4956357 h 6858000"/>
              <a:gd name="connsiteX456" fmla="*/ 2162835 w 7467600"/>
              <a:gd name="connsiteY456" fmla="*/ 5187853 h 6858000"/>
              <a:gd name="connsiteX457" fmla="*/ 2257167 w 7467600"/>
              <a:gd name="connsiteY457" fmla="*/ 5462123 h 6858000"/>
              <a:gd name="connsiteX458" fmla="*/ 2261598 w 7467600"/>
              <a:gd name="connsiteY458" fmla="*/ 5467998 h 6858000"/>
              <a:gd name="connsiteX459" fmla="*/ 2437177 w 7467600"/>
              <a:gd name="connsiteY459" fmla="*/ 5479608 h 6858000"/>
              <a:gd name="connsiteX460" fmla="*/ 2445247 w 7467600"/>
              <a:gd name="connsiteY460" fmla="*/ 5483476 h 6858000"/>
              <a:gd name="connsiteX461" fmla="*/ 2743626 w 7467600"/>
              <a:gd name="connsiteY461" fmla="*/ 5304819 h 6858000"/>
              <a:gd name="connsiteX462" fmla="*/ 3048102 w 7467600"/>
              <a:gd name="connsiteY462" fmla="*/ 5150595 h 6858000"/>
              <a:gd name="connsiteX463" fmla="*/ 1799414 w 7467600"/>
              <a:gd name="connsiteY463" fmla="*/ 4694732 h 6858000"/>
              <a:gd name="connsiteX464" fmla="*/ 1771735 w 7467600"/>
              <a:gd name="connsiteY464" fmla="*/ 4619929 h 6858000"/>
              <a:gd name="connsiteX465" fmla="*/ 3104273 w 7467600"/>
              <a:gd name="connsiteY465" fmla="*/ 5076159 h 6858000"/>
              <a:gd name="connsiteX466" fmla="*/ 3113245 w 7467600"/>
              <a:gd name="connsiteY466" fmla="*/ 5090705 h 6858000"/>
              <a:gd name="connsiteX467" fmla="*/ 3126294 w 7467600"/>
              <a:gd name="connsiteY467" fmla="*/ 5114400 h 6858000"/>
              <a:gd name="connsiteX468" fmla="*/ 3937433 w 7467600"/>
              <a:gd name="connsiteY468" fmla="*/ 4830473 h 6858000"/>
              <a:gd name="connsiteX469" fmla="*/ 3590475 w 7467600"/>
              <a:gd name="connsiteY469" fmla="*/ 4597974 h 6858000"/>
              <a:gd name="connsiteX470" fmla="*/ 3100264 w 7467600"/>
              <a:gd name="connsiteY470" fmla="*/ 4579845 h 6858000"/>
              <a:gd name="connsiteX471" fmla="*/ 2183576 w 7467600"/>
              <a:gd name="connsiteY471" fmla="*/ 4227150 h 6858000"/>
              <a:gd name="connsiteX472" fmla="*/ 2151029 w 7467600"/>
              <a:gd name="connsiteY472" fmla="*/ 4146947 h 6858000"/>
              <a:gd name="connsiteX473" fmla="*/ 3563434 w 7467600"/>
              <a:gd name="connsiteY473" fmla="*/ 4469115 h 6858000"/>
              <a:gd name="connsiteX474" fmla="*/ 3177952 w 7467600"/>
              <a:gd name="connsiteY474" fmla="*/ 3657386 h 6858000"/>
              <a:gd name="connsiteX475" fmla="*/ 3189263 w 7467600"/>
              <a:gd name="connsiteY475" fmla="*/ 3625726 h 6858000"/>
              <a:gd name="connsiteX476" fmla="*/ 3560912 w 7467600"/>
              <a:gd name="connsiteY476" fmla="*/ 4079863 h 6858000"/>
              <a:gd name="connsiteX477" fmla="*/ 3626636 w 7467600"/>
              <a:gd name="connsiteY477" fmla="*/ 4512230 h 6858000"/>
              <a:gd name="connsiteX478" fmla="*/ 3653088 w 7467600"/>
              <a:gd name="connsiteY478" fmla="*/ 4521417 h 6858000"/>
              <a:gd name="connsiteX479" fmla="*/ 3988128 w 7467600"/>
              <a:gd name="connsiteY479" fmla="*/ 4817267 h 6858000"/>
              <a:gd name="connsiteX480" fmla="*/ 4830582 w 7467600"/>
              <a:gd name="connsiteY480" fmla="*/ 4676000 h 6858000"/>
              <a:gd name="connsiteX481" fmla="*/ 4830100 w 7467600"/>
              <a:gd name="connsiteY481" fmla="*/ 4675554 h 6858000"/>
              <a:gd name="connsiteX482" fmla="*/ 4036318 w 7467600"/>
              <a:gd name="connsiteY482" fmla="*/ 4147013 h 6858000"/>
              <a:gd name="connsiteX483" fmla="*/ 3432098 w 7467600"/>
              <a:gd name="connsiteY483" fmla="*/ 3537312 h 6858000"/>
              <a:gd name="connsiteX484" fmla="*/ 3446761 w 7467600"/>
              <a:gd name="connsiteY484" fmla="*/ 3461278 h 6858000"/>
              <a:gd name="connsiteX485" fmla="*/ 4419733 w 7467600"/>
              <a:gd name="connsiteY485" fmla="*/ 3963555 h 6858000"/>
              <a:gd name="connsiteX486" fmla="*/ 4781371 w 7467600"/>
              <a:gd name="connsiteY486" fmla="*/ 4458604 h 6858000"/>
              <a:gd name="connsiteX487" fmla="*/ 4780440 w 7467600"/>
              <a:gd name="connsiteY487" fmla="*/ 4470290 h 6858000"/>
              <a:gd name="connsiteX488" fmla="*/ 4898954 w 7467600"/>
              <a:gd name="connsiteY488" fmla="*/ 4662092 h 6858000"/>
              <a:gd name="connsiteX489" fmla="*/ 4900699 w 7467600"/>
              <a:gd name="connsiteY489" fmla="*/ 4670867 h 6858000"/>
              <a:gd name="connsiteX490" fmla="*/ 5714511 w 7467600"/>
              <a:gd name="connsiteY490" fmla="*/ 4663483 h 6858000"/>
              <a:gd name="connsiteX491" fmla="*/ 5464793 w 7467600"/>
              <a:gd name="connsiteY491" fmla="*/ 4393556 h 6858000"/>
              <a:gd name="connsiteX492" fmla="*/ 5461897 w 7467600"/>
              <a:gd name="connsiteY492" fmla="*/ 4390879 h 6858000"/>
              <a:gd name="connsiteX493" fmla="*/ 4294126 w 7467600"/>
              <a:gd name="connsiteY493" fmla="*/ 3303048 h 6858000"/>
              <a:gd name="connsiteX494" fmla="*/ 4305321 w 7467600"/>
              <a:gd name="connsiteY494" fmla="*/ 3256953 h 6858000"/>
              <a:gd name="connsiteX495" fmla="*/ 4949299 w 7467600"/>
              <a:gd name="connsiteY495" fmla="*/ 3766336 h 6858000"/>
              <a:gd name="connsiteX496" fmla="*/ 5291452 w 7467600"/>
              <a:gd name="connsiteY496" fmla="*/ 4076801 h 6858000"/>
              <a:gd name="connsiteX497" fmla="*/ 5434998 w 7467600"/>
              <a:gd name="connsiteY497" fmla="*/ 4254100 h 6858000"/>
              <a:gd name="connsiteX498" fmla="*/ 5351015 w 7467600"/>
              <a:gd name="connsiteY498" fmla="*/ 3760989 h 6858000"/>
              <a:gd name="connsiteX499" fmla="*/ 5413780 w 7467600"/>
              <a:gd name="connsiteY499" fmla="*/ 2966265 h 6858000"/>
              <a:gd name="connsiteX500" fmla="*/ 5425627 w 7467600"/>
              <a:gd name="connsiteY500" fmla="*/ 2954192 h 6858000"/>
              <a:gd name="connsiteX501" fmla="*/ 6604735 w 7467600"/>
              <a:gd name="connsiteY501" fmla="*/ 2041381 h 6858000"/>
              <a:gd name="connsiteX502" fmla="*/ 7204487 w 7467600"/>
              <a:gd name="connsiteY502" fmla="*/ 2742112 h 6858000"/>
              <a:gd name="connsiteX503" fmla="*/ 7131592 w 7467600"/>
              <a:gd name="connsiteY503" fmla="*/ 2672096 h 6858000"/>
              <a:gd name="connsiteX504" fmla="*/ 6996344 w 7467600"/>
              <a:gd name="connsiteY504" fmla="*/ 2518310 h 6858000"/>
              <a:gd name="connsiteX505" fmla="*/ 6735495 w 7467600"/>
              <a:gd name="connsiteY505" fmla="*/ 2196890 h 6858000"/>
              <a:gd name="connsiteX506" fmla="*/ 6721901 w 7467600"/>
              <a:gd name="connsiteY506" fmla="*/ 2179274 h 6858000"/>
              <a:gd name="connsiteX507" fmla="*/ 6604735 w 7467600"/>
              <a:gd name="connsiteY507" fmla="*/ 2041381 h 6858000"/>
              <a:gd name="connsiteX508" fmla="*/ 6591670 w 7467600"/>
              <a:gd name="connsiteY508" fmla="*/ 1988277 h 6858000"/>
              <a:gd name="connsiteX509" fmla="*/ 6747349 w 7467600"/>
              <a:gd name="connsiteY509" fmla="*/ 2160069 h 6858000"/>
              <a:gd name="connsiteX510" fmla="*/ 6760943 w 7467600"/>
              <a:gd name="connsiteY510" fmla="*/ 2177686 h 6858000"/>
              <a:gd name="connsiteX511" fmla="*/ 7021065 w 7467600"/>
              <a:gd name="connsiteY511" fmla="*/ 2498102 h 6858000"/>
              <a:gd name="connsiteX512" fmla="*/ 7155223 w 7467600"/>
              <a:gd name="connsiteY512" fmla="*/ 2650386 h 6858000"/>
              <a:gd name="connsiteX513" fmla="*/ 7203167 w 7467600"/>
              <a:gd name="connsiteY513" fmla="*/ 2697288 h 6858000"/>
              <a:gd name="connsiteX514" fmla="*/ 6937703 w 7467600"/>
              <a:gd name="connsiteY514" fmla="*/ 2321981 h 6858000"/>
              <a:gd name="connsiteX515" fmla="*/ 6591670 w 7467600"/>
              <a:gd name="connsiteY515" fmla="*/ 1988277 h 6858000"/>
              <a:gd name="connsiteX516" fmla="*/ 5798671 w 7467600"/>
              <a:gd name="connsiteY516" fmla="*/ 1981601 h 6858000"/>
              <a:gd name="connsiteX517" fmla="*/ 5754709 w 7467600"/>
              <a:gd name="connsiteY517" fmla="*/ 2071454 h 6858000"/>
              <a:gd name="connsiteX518" fmla="*/ 5763044 w 7467600"/>
              <a:gd name="connsiteY518" fmla="*/ 2842206 h 6858000"/>
              <a:gd name="connsiteX519" fmla="*/ 5764974 w 7467600"/>
              <a:gd name="connsiteY519" fmla="*/ 2799609 h 6858000"/>
              <a:gd name="connsiteX520" fmla="*/ 5767665 w 7467600"/>
              <a:gd name="connsiteY520" fmla="*/ 2666409 h 6858000"/>
              <a:gd name="connsiteX521" fmla="*/ 5763055 w 7467600"/>
              <a:gd name="connsiteY521" fmla="*/ 2579705 h 6858000"/>
              <a:gd name="connsiteX522" fmla="*/ 5758079 w 7467600"/>
              <a:gd name="connsiteY522" fmla="*/ 2492508 h 6858000"/>
              <a:gd name="connsiteX523" fmla="*/ 5779325 w 7467600"/>
              <a:gd name="connsiteY523" fmla="*/ 2197069 h 6858000"/>
              <a:gd name="connsiteX524" fmla="*/ 5798671 w 7467600"/>
              <a:gd name="connsiteY524" fmla="*/ 1981601 h 6858000"/>
              <a:gd name="connsiteX525" fmla="*/ 5829202 w 7467600"/>
              <a:gd name="connsiteY525" fmla="*/ 1971679 h 6858000"/>
              <a:gd name="connsiteX526" fmla="*/ 5809558 w 7467600"/>
              <a:gd name="connsiteY526" fmla="*/ 2198043 h 6858000"/>
              <a:gd name="connsiteX527" fmla="*/ 5788653 w 7467600"/>
              <a:gd name="connsiteY527" fmla="*/ 2489430 h 6858000"/>
              <a:gd name="connsiteX528" fmla="*/ 5793439 w 7467600"/>
              <a:gd name="connsiteY528" fmla="*/ 2575235 h 6858000"/>
              <a:gd name="connsiteX529" fmla="*/ 5796837 w 7467600"/>
              <a:gd name="connsiteY529" fmla="*/ 2637633 h 6858000"/>
              <a:gd name="connsiteX530" fmla="*/ 5818614 w 7467600"/>
              <a:gd name="connsiteY530" fmla="*/ 2473055 h 6858000"/>
              <a:gd name="connsiteX531" fmla="*/ 5829202 w 7467600"/>
              <a:gd name="connsiteY531" fmla="*/ 1971679 h 6858000"/>
              <a:gd name="connsiteX532" fmla="*/ 5911389 w 7467600"/>
              <a:gd name="connsiteY532" fmla="*/ 1898371 h 6858000"/>
              <a:gd name="connsiteX533" fmla="*/ 6237627 w 7467600"/>
              <a:gd name="connsiteY533" fmla="*/ 2231921 h 6858000"/>
              <a:gd name="connsiteX534" fmla="*/ 5911389 w 7467600"/>
              <a:gd name="connsiteY534" fmla="*/ 1898371 h 6858000"/>
              <a:gd name="connsiteX535" fmla="*/ 6944437 w 7467600"/>
              <a:gd name="connsiteY535" fmla="*/ 1575402 h 6858000"/>
              <a:gd name="connsiteX536" fmla="*/ 6304730 w 7467600"/>
              <a:gd name="connsiteY536" fmla="*/ 1766654 h 6858000"/>
              <a:gd name="connsiteX537" fmla="*/ 6944437 w 7467600"/>
              <a:gd name="connsiteY537" fmla="*/ 1575402 h 6858000"/>
              <a:gd name="connsiteX538" fmla="*/ 7019523 w 7467600"/>
              <a:gd name="connsiteY538" fmla="*/ 1519450 h 6858000"/>
              <a:gd name="connsiteX539" fmla="*/ 6298091 w 7467600"/>
              <a:gd name="connsiteY539" fmla="*/ 1737122 h 6858000"/>
              <a:gd name="connsiteX540" fmla="*/ 7019523 w 7467600"/>
              <a:gd name="connsiteY540" fmla="*/ 1519450 h 6858000"/>
              <a:gd name="connsiteX541" fmla="*/ 2399523 w 7467600"/>
              <a:gd name="connsiteY541" fmla="*/ 1428234 h 6858000"/>
              <a:gd name="connsiteX542" fmla="*/ 2224982 w 7467600"/>
              <a:gd name="connsiteY542" fmla="*/ 1826201 h 6858000"/>
              <a:gd name="connsiteX543" fmla="*/ 2096099 w 7467600"/>
              <a:gd name="connsiteY543" fmla="*/ 2345900 h 6858000"/>
              <a:gd name="connsiteX544" fmla="*/ 2283317 w 7467600"/>
              <a:gd name="connsiteY544" fmla="*/ 1796925 h 6858000"/>
              <a:gd name="connsiteX545" fmla="*/ 2399523 w 7467600"/>
              <a:gd name="connsiteY545" fmla="*/ 1428234 h 6858000"/>
              <a:gd name="connsiteX546" fmla="*/ 2448558 w 7467600"/>
              <a:gd name="connsiteY546" fmla="*/ 1373435 h 6858000"/>
              <a:gd name="connsiteX547" fmla="*/ 2312521 w 7467600"/>
              <a:gd name="connsiteY547" fmla="*/ 1806140 h 6858000"/>
              <a:gd name="connsiteX548" fmla="*/ 2127533 w 7467600"/>
              <a:gd name="connsiteY548" fmla="*/ 2348380 h 6858000"/>
              <a:gd name="connsiteX549" fmla="*/ 2358080 w 7467600"/>
              <a:gd name="connsiteY549" fmla="*/ 1866134 h 6858000"/>
              <a:gd name="connsiteX550" fmla="*/ 2407436 w 7467600"/>
              <a:gd name="connsiteY550" fmla="*/ 1651070 h 6858000"/>
              <a:gd name="connsiteX551" fmla="*/ 2448558 w 7467600"/>
              <a:gd name="connsiteY551" fmla="*/ 1373435 h 6858000"/>
              <a:gd name="connsiteX552" fmla="*/ 278707 w 7467600"/>
              <a:gd name="connsiteY552" fmla="*/ 1352270 h 6858000"/>
              <a:gd name="connsiteX553" fmla="*/ 321570 w 7467600"/>
              <a:gd name="connsiteY553" fmla="*/ 1861610 h 6858000"/>
              <a:gd name="connsiteX554" fmla="*/ 294281 w 7467600"/>
              <a:gd name="connsiteY554" fmla="*/ 1440658 h 6858000"/>
              <a:gd name="connsiteX555" fmla="*/ 278707 w 7467600"/>
              <a:gd name="connsiteY555" fmla="*/ 1352270 h 6858000"/>
              <a:gd name="connsiteX556" fmla="*/ 1423821 w 7467600"/>
              <a:gd name="connsiteY556" fmla="*/ 1351958 h 6858000"/>
              <a:gd name="connsiteX557" fmla="*/ 1638521 w 7467600"/>
              <a:gd name="connsiteY557" fmla="*/ 1908470 h 6858000"/>
              <a:gd name="connsiteX558" fmla="*/ 1754199 w 7467600"/>
              <a:gd name="connsiteY558" fmla="*/ 2149284 h 6858000"/>
              <a:gd name="connsiteX559" fmla="*/ 1908359 w 7467600"/>
              <a:gd name="connsiteY559" fmla="*/ 2364988 h 6858000"/>
              <a:gd name="connsiteX560" fmla="*/ 1647661 w 7467600"/>
              <a:gd name="connsiteY560" fmla="*/ 1825945 h 6858000"/>
              <a:gd name="connsiteX561" fmla="*/ 1423821 w 7467600"/>
              <a:gd name="connsiteY561" fmla="*/ 1351958 h 6858000"/>
              <a:gd name="connsiteX562" fmla="*/ 1431890 w 7467600"/>
              <a:gd name="connsiteY562" fmla="*/ 1306475 h 6858000"/>
              <a:gd name="connsiteX563" fmla="*/ 1507597 w 7467600"/>
              <a:gd name="connsiteY563" fmla="*/ 1446132 h 6858000"/>
              <a:gd name="connsiteX564" fmla="*/ 1674586 w 7467600"/>
              <a:gd name="connsiteY564" fmla="*/ 1813832 h 6858000"/>
              <a:gd name="connsiteX565" fmla="*/ 1815950 w 7467600"/>
              <a:gd name="connsiteY565" fmla="*/ 2128564 h 6858000"/>
              <a:gd name="connsiteX566" fmla="*/ 1984242 w 7467600"/>
              <a:gd name="connsiteY566" fmla="*/ 2430829 h 6858000"/>
              <a:gd name="connsiteX567" fmla="*/ 2014023 w 7467600"/>
              <a:gd name="connsiteY567" fmla="*/ 2450995 h 6858000"/>
              <a:gd name="connsiteX568" fmla="*/ 1747337 w 7467600"/>
              <a:gd name="connsiteY568" fmla="*/ 1855264 h 6858000"/>
              <a:gd name="connsiteX569" fmla="*/ 1533749 w 7467600"/>
              <a:gd name="connsiteY569" fmla="*/ 1478656 h 6858000"/>
              <a:gd name="connsiteX570" fmla="*/ 1431890 w 7467600"/>
              <a:gd name="connsiteY570" fmla="*/ 1306475 h 6858000"/>
              <a:gd name="connsiteX571" fmla="*/ 5052692 w 7467600"/>
              <a:gd name="connsiteY571" fmla="*/ 1292994 h 6858000"/>
              <a:gd name="connsiteX572" fmla="*/ 5200661 w 7467600"/>
              <a:gd name="connsiteY572" fmla="*/ 1635186 h 6858000"/>
              <a:gd name="connsiteX573" fmla="*/ 5297138 w 7467600"/>
              <a:gd name="connsiteY573" fmla="*/ 1906351 h 6858000"/>
              <a:gd name="connsiteX574" fmla="*/ 5052692 w 7467600"/>
              <a:gd name="connsiteY574" fmla="*/ 1292994 h 6858000"/>
              <a:gd name="connsiteX575" fmla="*/ 5009948 w 7467600"/>
              <a:gd name="connsiteY575" fmla="*/ 1273619 h 6858000"/>
              <a:gd name="connsiteX576" fmla="*/ 5121777 w 7467600"/>
              <a:gd name="connsiteY576" fmla="*/ 1654213 h 6858000"/>
              <a:gd name="connsiteX577" fmla="*/ 5293545 w 7467600"/>
              <a:gd name="connsiteY577" fmla="*/ 2072247 h 6858000"/>
              <a:gd name="connsiteX578" fmla="*/ 5294042 w 7467600"/>
              <a:gd name="connsiteY578" fmla="*/ 2065019 h 6858000"/>
              <a:gd name="connsiteX579" fmla="*/ 5171936 w 7467600"/>
              <a:gd name="connsiteY579" fmla="*/ 1647613 h 6858000"/>
              <a:gd name="connsiteX580" fmla="*/ 5009948 w 7467600"/>
              <a:gd name="connsiteY580" fmla="*/ 1273619 h 6858000"/>
              <a:gd name="connsiteX581" fmla="*/ 655236 w 7467600"/>
              <a:gd name="connsiteY581" fmla="*/ 1268632 h 6858000"/>
              <a:gd name="connsiteX582" fmla="*/ 839521 w 7467600"/>
              <a:gd name="connsiteY582" fmla="*/ 1685315 h 6858000"/>
              <a:gd name="connsiteX583" fmla="*/ 1109416 w 7467600"/>
              <a:gd name="connsiteY583" fmla="*/ 2061663 h 6858000"/>
              <a:gd name="connsiteX584" fmla="*/ 1298300 w 7467600"/>
              <a:gd name="connsiteY584" fmla="*/ 2247742 h 6858000"/>
              <a:gd name="connsiteX585" fmla="*/ 1125871 w 7467600"/>
              <a:gd name="connsiteY585" fmla="*/ 1989513 h 6858000"/>
              <a:gd name="connsiteX586" fmla="*/ 981574 w 7467600"/>
              <a:gd name="connsiteY586" fmla="*/ 1783157 h 6858000"/>
              <a:gd name="connsiteX587" fmla="*/ 922198 w 7467600"/>
              <a:gd name="connsiteY587" fmla="*/ 1677437 h 6858000"/>
              <a:gd name="connsiteX588" fmla="*/ 869293 w 7467600"/>
              <a:gd name="connsiteY588" fmla="*/ 1583214 h 6858000"/>
              <a:gd name="connsiteX589" fmla="*/ 751431 w 7467600"/>
              <a:gd name="connsiteY589" fmla="*/ 1405731 h 6858000"/>
              <a:gd name="connsiteX590" fmla="*/ 655236 w 7467600"/>
              <a:gd name="connsiteY590" fmla="*/ 1268632 h 6858000"/>
              <a:gd name="connsiteX591" fmla="*/ 6516292 w 7467600"/>
              <a:gd name="connsiteY591" fmla="*/ 1263064 h 6858000"/>
              <a:gd name="connsiteX592" fmla="*/ 5736320 w 7467600"/>
              <a:gd name="connsiteY592" fmla="*/ 1501803 h 6858000"/>
              <a:gd name="connsiteX593" fmla="*/ 6516292 w 7467600"/>
              <a:gd name="connsiteY593" fmla="*/ 1263064 h 6858000"/>
              <a:gd name="connsiteX594" fmla="*/ 291466 w 7467600"/>
              <a:gd name="connsiteY594" fmla="*/ 1250369 h 6858000"/>
              <a:gd name="connsiteX595" fmla="*/ 323180 w 7467600"/>
              <a:gd name="connsiteY595" fmla="*/ 1435283 h 6858000"/>
              <a:gd name="connsiteX596" fmla="*/ 349381 w 7467600"/>
              <a:gd name="connsiteY596" fmla="*/ 1875041 h 6858000"/>
              <a:gd name="connsiteX597" fmla="*/ 374363 w 7467600"/>
              <a:gd name="connsiteY597" fmla="*/ 1506494 h 6858000"/>
              <a:gd name="connsiteX598" fmla="*/ 302168 w 7467600"/>
              <a:gd name="connsiteY598" fmla="*/ 1274495 h 6858000"/>
              <a:gd name="connsiteX599" fmla="*/ 291466 w 7467600"/>
              <a:gd name="connsiteY599" fmla="*/ 1250369 h 6858000"/>
              <a:gd name="connsiteX600" fmla="*/ 678222 w 7467600"/>
              <a:gd name="connsiteY600" fmla="*/ 1248670 h 6858000"/>
              <a:gd name="connsiteX601" fmla="*/ 775536 w 7467600"/>
              <a:gd name="connsiteY601" fmla="*/ 1388015 h 6858000"/>
              <a:gd name="connsiteX602" fmla="*/ 894529 w 7467600"/>
              <a:gd name="connsiteY602" fmla="*/ 1567739 h 6858000"/>
              <a:gd name="connsiteX603" fmla="*/ 948000 w 7467600"/>
              <a:gd name="connsiteY603" fmla="*/ 1663088 h 6858000"/>
              <a:gd name="connsiteX604" fmla="*/ 1006812 w 7467600"/>
              <a:gd name="connsiteY604" fmla="*/ 1767683 h 6858000"/>
              <a:gd name="connsiteX605" fmla="*/ 1149133 w 7467600"/>
              <a:gd name="connsiteY605" fmla="*/ 1971513 h 6858000"/>
              <a:gd name="connsiteX606" fmla="*/ 1333952 w 7467600"/>
              <a:gd name="connsiteY606" fmla="*/ 2251620 h 6858000"/>
              <a:gd name="connsiteX607" fmla="*/ 1337329 w 7467600"/>
              <a:gd name="connsiteY607" fmla="*/ 2258350 h 6858000"/>
              <a:gd name="connsiteX608" fmla="*/ 1014726 w 7467600"/>
              <a:gd name="connsiteY608" fmla="*/ 1615556 h 6858000"/>
              <a:gd name="connsiteX609" fmla="*/ 678222 w 7467600"/>
              <a:gd name="connsiteY609" fmla="*/ 1248670 h 6858000"/>
              <a:gd name="connsiteX610" fmla="*/ 6691602 w 7467600"/>
              <a:gd name="connsiteY610" fmla="*/ 1140573 h 6858000"/>
              <a:gd name="connsiteX611" fmla="*/ 6571100 w 7467600"/>
              <a:gd name="connsiteY611" fmla="*/ 1183662 h 6858000"/>
              <a:gd name="connsiteX612" fmla="*/ 6241687 w 7467600"/>
              <a:gd name="connsiteY612" fmla="*/ 1257600 h 6858000"/>
              <a:gd name="connsiteX613" fmla="*/ 5693009 w 7467600"/>
              <a:gd name="connsiteY613" fmla="*/ 1478256 h 6858000"/>
              <a:gd name="connsiteX614" fmla="*/ 6548420 w 7467600"/>
              <a:gd name="connsiteY614" fmla="*/ 1214599 h 6858000"/>
              <a:gd name="connsiteX615" fmla="*/ 6605473 w 7467600"/>
              <a:gd name="connsiteY615" fmla="*/ 1184686 h 6858000"/>
              <a:gd name="connsiteX616" fmla="*/ 6691602 w 7467600"/>
              <a:gd name="connsiteY616" fmla="*/ 1140573 h 6858000"/>
              <a:gd name="connsiteX617" fmla="*/ 4002475 w 7467600"/>
              <a:gd name="connsiteY617" fmla="*/ 1037802 h 6858000"/>
              <a:gd name="connsiteX618" fmla="*/ 4000324 w 7467600"/>
              <a:gd name="connsiteY618" fmla="*/ 1039362 h 6858000"/>
              <a:gd name="connsiteX619" fmla="*/ 4002862 w 7467600"/>
              <a:gd name="connsiteY619" fmla="*/ 1042866 h 6858000"/>
              <a:gd name="connsiteX620" fmla="*/ 4002475 w 7467600"/>
              <a:gd name="connsiteY620" fmla="*/ 1037802 h 6858000"/>
              <a:gd name="connsiteX621" fmla="*/ 506322 w 7467600"/>
              <a:gd name="connsiteY621" fmla="*/ 1020997 h 6858000"/>
              <a:gd name="connsiteX622" fmla="*/ 533068 w 7467600"/>
              <a:gd name="connsiteY622" fmla="*/ 1029409 h 6858000"/>
              <a:gd name="connsiteX623" fmla="*/ 1232525 w 7467600"/>
              <a:gd name="connsiteY623" fmla="*/ 1804675 h 6858000"/>
              <a:gd name="connsiteX624" fmla="*/ 1388858 w 7467600"/>
              <a:gd name="connsiteY624" fmla="*/ 2368011 h 6858000"/>
              <a:gd name="connsiteX625" fmla="*/ 1384098 w 7467600"/>
              <a:gd name="connsiteY625" fmla="*/ 2378125 h 6858000"/>
              <a:gd name="connsiteX626" fmla="*/ 1425393 w 7467600"/>
              <a:gd name="connsiteY626" fmla="*/ 2589124 h 6858000"/>
              <a:gd name="connsiteX627" fmla="*/ 1424001 w 7467600"/>
              <a:gd name="connsiteY627" fmla="*/ 2597541 h 6858000"/>
              <a:gd name="connsiteX628" fmla="*/ 2152729 w 7467600"/>
              <a:gd name="connsiteY628" fmla="*/ 2864487 h 6858000"/>
              <a:gd name="connsiteX629" fmla="*/ 2020609 w 7467600"/>
              <a:gd name="connsiteY629" fmla="*/ 2539671 h 6858000"/>
              <a:gd name="connsiteX630" fmla="*/ 2018920 w 7467600"/>
              <a:gd name="connsiteY630" fmla="*/ 2536309 h 6858000"/>
              <a:gd name="connsiteX631" fmla="*/ 1342441 w 7467600"/>
              <a:gd name="connsiteY631" fmla="*/ 1173017 h 6858000"/>
              <a:gd name="connsiteX632" fmla="*/ 1367925 w 7467600"/>
              <a:gd name="connsiteY632" fmla="*/ 1135648 h 6858000"/>
              <a:gd name="connsiteX633" fmla="*/ 1771401 w 7467600"/>
              <a:gd name="connsiteY633" fmla="*/ 1806673 h 6858000"/>
              <a:gd name="connsiteX634" fmla="*/ 1972385 w 7467600"/>
              <a:gd name="connsiteY634" fmla="*/ 2198735 h 6858000"/>
              <a:gd name="connsiteX635" fmla="*/ 2040892 w 7467600"/>
              <a:gd name="connsiteY635" fmla="*/ 2405205 h 6858000"/>
              <a:gd name="connsiteX636" fmla="*/ 2131689 w 7467600"/>
              <a:gd name="connsiteY636" fmla="*/ 1936926 h 6858000"/>
              <a:gd name="connsiteX637" fmla="*/ 2454820 w 7467600"/>
              <a:gd name="connsiteY637" fmla="*/ 1248808 h 6858000"/>
              <a:gd name="connsiteX638" fmla="*/ 2492512 w 7467600"/>
              <a:gd name="connsiteY638" fmla="*/ 1302920 h 6858000"/>
              <a:gd name="connsiteX639" fmla="*/ 2081216 w 7467600"/>
              <a:gd name="connsiteY639" fmla="*/ 2527513 h 6858000"/>
              <a:gd name="connsiteX640" fmla="*/ 2081211 w 7467600"/>
              <a:gd name="connsiteY640" fmla="*/ 2528916 h 6858000"/>
              <a:gd name="connsiteX641" fmla="*/ 2199067 w 7467600"/>
              <a:gd name="connsiteY641" fmla="*/ 2884061 h 6858000"/>
              <a:gd name="connsiteX642" fmla="*/ 3192586 w 7467600"/>
              <a:gd name="connsiteY642" fmla="*/ 3411496 h 6858000"/>
              <a:gd name="connsiteX643" fmla="*/ 3182620 w 7467600"/>
              <a:gd name="connsiteY643" fmla="*/ 3483279 h 6858000"/>
              <a:gd name="connsiteX644" fmla="*/ 2435119 w 7467600"/>
              <a:gd name="connsiteY644" fmla="*/ 3080173 h 6858000"/>
              <a:gd name="connsiteX645" fmla="*/ 2410152 w 7467600"/>
              <a:gd name="connsiteY645" fmla="*/ 3063751 h 6858000"/>
              <a:gd name="connsiteX646" fmla="*/ 2408099 w 7467600"/>
              <a:gd name="connsiteY646" fmla="*/ 3064403 h 6858000"/>
              <a:gd name="connsiteX647" fmla="*/ 2407218 w 7467600"/>
              <a:gd name="connsiteY647" fmla="*/ 3070324 h 6858000"/>
              <a:gd name="connsiteX648" fmla="*/ 2380138 w 7467600"/>
              <a:gd name="connsiteY648" fmla="*/ 3099341 h 6858000"/>
              <a:gd name="connsiteX649" fmla="*/ 1765923 w 7467600"/>
              <a:gd name="connsiteY649" fmla="*/ 3581043 h 6858000"/>
              <a:gd name="connsiteX650" fmla="*/ 1702258 w 7467600"/>
              <a:gd name="connsiteY650" fmla="*/ 3612286 h 6858000"/>
              <a:gd name="connsiteX651" fmla="*/ 1538370 w 7467600"/>
              <a:gd name="connsiteY651" fmla="*/ 3811804 h 6858000"/>
              <a:gd name="connsiteX652" fmla="*/ 542867 w 7467600"/>
              <a:gd name="connsiteY652" fmla="*/ 4944092 h 6858000"/>
              <a:gd name="connsiteX653" fmla="*/ 515800 w 7467600"/>
              <a:gd name="connsiteY653" fmla="*/ 4862180 h 6858000"/>
              <a:gd name="connsiteX654" fmla="*/ 909145 w 7467600"/>
              <a:gd name="connsiteY654" fmla="*/ 4199225 h 6858000"/>
              <a:gd name="connsiteX655" fmla="*/ 1214067 w 7467600"/>
              <a:gd name="connsiteY655" fmla="*/ 3908561 h 6858000"/>
              <a:gd name="connsiteX656" fmla="*/ 640967 w 7467600"/>
              <a:gd name="connsiteY656" fmla="*/ 4105601 h 6858000"/>
              <a:gd name="connsiteX657" fmla="*/ 112563 w 7467600"/>
              <a:gd name="connsiteY657" fmla="*/ 4396952 h 6858000"/>
              <a:gd name="connsiteX658" fmla="*/ 0 w 7467600"/>
              <a:gd name="connsiteY658" fmla="*/ 4466006 h 6858000"/>
              <a:gd name="connsiteX659" fmla="*/ 0 w 7467600"/>
              <a:gd name="connsiteY659" fmla="*/ 4233763 h 6858000"/>
              <a:gd name="connsiteX660" fmla="*/ 36881 w 7467600"/>
              <a:gd name="connsiteY660" fmla="*/ 4200118 h 6858000"/>
              <a:gd name="connsiteX661" fmla="*/ 910534 w 7467600"/>
              <a:gd name="connsiteY661" fmla="*/ 3629753 h 6858000"/>
              <a:gd name="connsiteX662" fmla="*/ 1578717 w 7467600"/>
              <a:gd name="connsiteY662" fmla="*/ 3575982 h 6858000"/>
              <a:gd name="connsiteX663" fmla="*/ 2338780 w 7467600"/>
              <a:gd name="connsiteY663" fmla="*/ 3033725 h 6858000"/>
              <a:gd name="connsiteX664" fmla="*/ 1807991 w 7467600"/>
              <a:gd name="connsiteY664" fmla="*/ 2807184 h 6858000"/>
              <a:gd name="connsiteX665" fmla="*/ 1416358 w 7467600"/>
              <a:gd name="connsiteY665" fmla="*/ 3112571 h 6858000"/>
              <a:gd name="connsiteX666" fmla="*/ 939066 w 7467600"/>
              <a:gd name="connsiteY666" fmla="*/ 3378798 h 6858000"/>
              <a:gd name="connsiteX667" fmla="*/ 115099 w 7467600"/>
              <a:gd name="connsiteY667" fmla="*/ 3607650 h 6858000"/>
              <a:gd name="connsiteX668" fmla="*/ 97284 w 7467600"/>
              <a:gd name="connsiteY668" fmla="*/ 3520393 h 6858000"/>
              <a:gd name="connsiteX669" fmla="*/ 922050 w 7467600"/>
              <a:gd name="connsiteY669" fmla="*/ 3074867 h 6858000"/>
              <a:gd name="connsiteX670" fmla="*/ 1405265 w 7467600"/>
              <a:gd name="connsiteY670" fmla="*/ 3016319 h 6858000"/>
              <a:gd name="connsiteX671" fmla="*/ 1407512 w 7467600"/>
              <a:gd name="connsiteY671" fmla="*/ 3018001 h 6858000"/>
              <a:gd name="connsiteX672" fmla="*/ 1726266 w 7467600"/>
              <a:gd name="connsiteY672" fmla="*/ 2777274 h 6858000"/>
              <a:gd name="connsiteX673" fmla="*/ 625390 w 7467600"/>
              <a:gd name="connsiteY673" fmla="*/ 2514541 h 6858000"/>
              <a:gd name="connsiteX674" fmla="*/ 619799 w 7467600"/>
              <a:gd name="connsiteY674" fmla="*/ 2527180 h 6858000"/>
              <a:gd name="connsiteX675" fmla="*/ 310030 w 7467600"/>
              <a:gd name="connsiteY675" fmla="*/ 2771818 h 6858000"/>
              <a:gd name="connsiteX676" fmla="*/ 173877 w 7467600"/>
              <a:gd name="connsiteY676" fmla="*/ 2937056 h 6858000"/>
              <a:gd name="connsiteX677" fmla="*/ 77889 w 7467600"/>
              <a:gd name="connsiteY677" fmla="*/ 3138440 h 6858000"/>
              <a:gd name="connsiteX678" fmla="*/ 0 w 7467600"/>
              <a:gd name="connsiteY678" fmla="*/ 3271395 h 6858000"/>
              <a:gd name="connsiteX679" fmla="*/ 0 w 7467600"/>
              <a:gd name="connsiteY679" fmla="*/ 3153002 h 6858000"/>
              <a:gd name="connsiteX680" fmla="*/ 2386 w 7467600"/>
              <a:gd name="connsiteY680" fmla="*/ 3149203 h 6858000"/>
              <a:gd name="connsiteX681" fmla="*/ 89753 w 7467600"/>
              <a:gd name="connsiteY681" fmla="*/ 2987702 h 6858000"/>
              <a:gd name="connsiteX682" fmla="*/ 76869 w 7467600"/>
              <a:gd name="connsiteY682" fmla="*/ 3005404 h 6858000"/>
              <a:gd name="connsiteX683" fmla="*/ 32049 w 7467600"/>
              <a:gd name="connsiteY683" fmla="*/ 3065814 h 6858000"/>
              <a:gd name="connsiteX684" fmla="*/ 0 w 7467600"/>
              <a:gd name="connsiteY684" fmla="*/ 3108744 h 6858000"/>
              <a:gd name="connsiteX685" fmla="*/ 0 w 7467600"/>
              <a:gd name="connsiteY685" fmla="*/ 3058059 h 6858000"/>
              <a:gd name="connsiteX686" fmla="*/ 7610 w 7467600"/>
              <a:gd name="connsiteY686" fmla="*/ 3047889 h 6858000"/>
              <a:gd name="connsiteX687" fmla="*/ 52419 w 7467600"/>
              <a:gd name="connsiteY687" fmla="*/ 2987479 h 6858000"/>
              <a:gd name="connsiteX688" fmla="*/ 59142 w 7467600"/>
              <a:gd name="connsiteY688" fmla="*/ 2978488 h 6858000"/>
              <a:gd name="connsiteX689" fmla="*/ 0 w 7467600"/>
              <a:gd name="connsiteY689" fmla="*/ 3015334 h 6858000"/>
              <a:gd name="connsiteX690" fmla="*/ 0 w 7467600"/>
              <a:gd name="connsiteY690" fmla="*/ 2914286 h 6858000"/>
              <a:gd name="connsiteX691" fmla="*/ 36383 w 7467600"/>
              <a:gd name="connsiteY691" fmla="*/ 2901128 h 6858000"/>
              <a:gd name="connsiteX692" fmla="*/ 156329 w 7467600"/>
              <a:gd name="connsiteY692" fmla="*/ 2840533 h 6858000"/>
              <a:gd name="connsiteX693" fmla="*/ 358355 w 7467600"/>
              <a:gd name="connsiteY693" fmla="*/ 2620471 h 6858000"/>
              <a:gd name="connsiteX694" fmla="*/ 510577 w 7467600"/>
              <a:gd name="connsiteY694" fmla="*/ 2501244 h 6858000"/>
              <a:gd name="connsiteX695" fmla="*/ 211967 w 7467600"/>
              <a:gd name="connsiteY695" fmla="*/ 2479171 h 6858000"/>
              <a:gd name="connsiteX696" fmla="*/ 0 w 7467600"/>
              <a:gd name="connsiteY696" fmla="*/ 2476398 h 6858000"/>
              <a:gd name="connsiteX697" fmla="*/ 0 w 7467600"/>
              <a:gd name="connsiteY697" fmla="*/ 2389189 h 6858000"/>
              <a:gd name="connsiteX698" fmla="*/ 103062 w 7467600"/>
              <a:gd name="connsiteY698" fmla="*/ 2389518 h 6858000"/>
              <a:gd name="connsiteX699" fmla="*/ 510734 w 7467600"/>
              <a:gd name="connsiteY699" fmla="*/ 2416201 h 6858000"/>
              <a:gd name="connsiteX700" fmla="*/ 279257 w 7467600"/>
              <a:gd name="connsiteY700" fmla="*/ 2092102 h 6858000"/>
              <a:gd name="connsiteX701" fmla="*/ 65265 w 7467600"/>
              <a:gd name="connsiteY701" fmla="*/ 2006049 h 6858000"/>
              <a:gd name="connsiteX702" fmla="*/ 0 w 7467600"/>
              <a:gd name="connsiteY702" fmla="*/ 1982532 h 6858000"/>
              <a:gd name="connsiteX703" fmla="*/ 0 w 7467600"/>
              <a:gd name="connsiteY703" fmla="*/ 1912789 h 6858000"/>
              <a:gd name="connsiteX704" fmla="*/ 97460 w 7467600"/>
              <a:gd name="connsiteY704" fmla="*/ 1953725 h 6858000"/>
              <a:gd name="connsiteX705" fmla="*/ 221272 w 7467600"/>
              <a:gd name="connsiteY705" fmla="*/ 1980766 h 6858000"/>
              <a:gd name="connsiteX706" fmla="*/ 116765 w 7467600"/>
              <a:gd name="connsiteY706" fmla="*/ 1911033 h 6858000"/>
              <a:gd name="connsiteX707" fmla="*/ 16405 w 7467600"/>
              <a:gd name="connsiteY707" fmla="*/ 1803412 h 6858000"/>
              <a:gd name="connsiteX708" fmla="*/ 0 w 7467600"/>
              <a:gd name="connsiteY708" fmla="*/ 1784777 h 6858000"/>
              <a:gd name="connsiteX709" fmla="*/ 0 w 7467600"/>
              <a:gd name="connsiteY709" fmla="*/ 1740082 h 6858000"/>
              <a:gd name="connsiteX710" fmla="*/ 39394 w 7467600"/>
              <a:gd name="connsiteY710" fmla="*/ 1784856 h 6858000"/>
              <a:gd name="connsiteX711" fmla="*/ 135813 w 7467600"/>
              <a:gd name="connsiteY711" fmla="*/ 1888838 h 6858000"/>
              <a:gd name="connsiteX712" fmla="*/ 242575 w 7467600"/>
              <a:gd name="connsiteY712" fmla="*/ 1958841 h 6858000"/>
              <a:gd name="connsiteX713" fmla="*/ 82197 w 7467600"/>
              <a:gd name="connsiteY713" fmla="*/ 1754826 h 6858000"/>
              <a:gd name="connsiteX714" fmla="*/ 0 w 7467600"/>
              <a:gd name="connsiteY714" fmla="*/ 1679650 h 6858000"/>
              <a:gd name="connsiteX715" fmla="*/ 0 w 7467600"/>
              <a:gd name="connsiteY715" fmla="*/ 1602463 h 6858000"/>
              <a:gd name="connsiteX716" fmla="*/ 84689 w 7467600"/>
              <a:gd name="connsiteY716" fmla="*/ 1677442 h 6858000"/>
              <a:gd name="connsiteX717" fmla="*/ 298437 w 7467600"/>
              <a:gd name="connsiteY717" fmla="*/ 1968019 h 6858000"/>
              <a:gd name="connsiteX718" fmla="*/ 227269 w 7467600"/>
              <a:gd name="connsiteY718" fmla="*/ 1114064 h 6858000"/>
              <a:gd name="connsiteX719" fmla="*/ 248003 w 7467600"/>
              <a:gd name="connsiteY719" fmla="*/ 1089613 h 6858000"/>
              <a:gd name="connsiteX720" fmla="*/ 427020 w 7467600"/>
              <a:gd name="connsiteY720" fmla="*/ 1619803 h 6858000"/>
              <a:gd name="connsiteX721" fmla="*/ 340345 w 7467600"/>
              <a:gd name="connsiteY721" fmla="*/ 2027739 h 6858000"/>
              <a:gd name="connsiteX722" fmla="*/ 360865 w 7467600"/>
              <a:gd name="connsiteY722" fmla="*/ 2044827 h 6858000"/>
              <a:gd name="connsiteX723" fmla="*/ 560414 w 7467600"/>
              <a:gd name="connsiteY723" fmla="*/ 2421457 h 6858000"/>
              <a:gd name="connsiteX724" fmla="*/ 1359703 w 7467600"/>
              <a:gd name="connsiteY724" fmla="*/ 2578554 h 6858000"/>
              <a:gd name="connsiteX725" fmla="*/ 1359422 w 7467600"/>
              <a:gd name="connsiteY725" fmla="*/ 2577994 h 6858000"/>
              <a:gd name="connsiteX726" fmla="*/ 828701 w 7467600"/>
              <a:gd name="connsiteY726" fmla="*/ 1839520 h 6858000"/>
              <a:gd name="connsiteX727" fmla="*/ 494427 w 7467600"/>
              <a:gd name="connsiteY727" fmla="*/ 1092333 h 6858000"/>
              <a:gd name="connsiteX728" fmla="*/ 506322 w 7467600"/>
              <a:gd name="connsiteY728" fmla="*/ 1020997 h 6858000"/>
              <a:gd name="connsiteX729" fmla="*/ 4570198 w 7467600"/>
              <a:gd name="connsiteY729" fmla="*/ 978081 h 6858000"/>
              <a:gd name="connsiteX730" fmla="*/ 4523691 w 7467600"/>
              <a:gd name="connsiteY730" fmla="*/ 1127776 h 6858000"/>
              <a:gd name="connsiteX731" fmla="*/ 4509875 w 7467600"/>
              <a:gd name="connsiteY731" fmla="*/ 1167552 h 6858000"/>
              <a:gd name="connsiteX732" fmla="*/ 4478168 w 7467600"/>
              <a:gd name="connsiteY732" fmla="*/ 1260735 h 6858000"/>
              <a:gd name="connsiteX733" fmla="*/ 4409309 w 7467600"/>
              <a:gd name="connsiteY733" fmla="*/ 1666996 h 6858000"/>
              <a:gd name="connsiteX734" fmla="*/ 4370031 w 7467600"/>
              <a:gd name="connsiteY734" fmla="*/ 1955666 h 6858000"/>
              <a:gd name="connsiteX735" fmla="*/ 4570198 w 7467600"/>
              <a:gd name="connsiteY735" fmla="*/ 978081 h 6858000"/>
              <a:gd name="connsiteX736" fmla="*/ 4557898 w 7467600"/>
              <a:gd name="connsiteY736" fmla="*/ 900011 h 6858000"/>
              <a:gd name="connsiteX737" fmla="*/ 4344840 w 7467600"/>
              <a:gd name="connsiteY737" fmla="*/ 1922038 h 6858000"/>
              <a:gd name="connsiteX738" fmla="*/ 4378710 w 7467600"/>
              <a:gd name="connsiteY738" fmla="*/ 1665516 h 6858000"/>
              <a:gd name="connsiteX739" fmla="*/ 4448798 w 7467600"/>
              <a:gd name="connsiteY739" fmla="*/ 1253024 h 6858000"/>
              <a:gd name="connsiteX740" fmla="*/ 4480315 w 7467600"/>
              <a:gd name="connsiteY740" fmla="*/ 1158454 h 6858000"/>
              <a:gd name="connsiteX741" fmla="*/ 4494133 w 7467600"/>
              <a:gd name="connsiteY741" fmla="*/ 1118676 h 6858000"/>
              <a:gd name="connsiteX742" fmla="*/ 4557898 w 7467600"/>
              <a:gd name="connsiteY742" fmla="*/ 900011 h 6858000"/>
              <a:gd name="connsiteX743" fmla="*/ 5870151 w 7467600"/>
              <a:gd name="connsiteY743" fmla="*/ 898890 h 6858000"/>
              <a:gd name="connsiteX744" fmla="*/ 5861335 w 7467600"/>
              <a:gd name="connsiteY744" fmla="*/ 899177 h 6858000"/>
              <a:gd name="connsiteX745" fmla="*/ 5843702 w 7467600"/>
              <a:gd name="connsiteY745" fmla="*/ 899748 h 6858000"/>
              <a:gd name="connsiteX746" fmla="*/ 5651107 w 7467600"/>
              <a:gd name="connsiteY746" fmla="*/ 920306 h 6858000"/>
              <a:gd name="connsiteX747" fmla="*/ 5459407 w 7467600"/>
              <a:gd name="connsiteY747" fmla="*/ 940975 h 6858000"/>
              <a:gd name="connsiteX748" fmla="*/ 5374846 w 7467600"/>
              <a:gd name="connsiteY748" fmla="*/ 941988 h 6858000"/>
              <a:gd name="connsiteX749" fmla="*/ 5256105 w 7467600"/>
              <a:gd name="connsiteY749" fmla="*/ 945632 h 6858000"/>
              <a:gd name="connsiteX750" fmla="*/ 5107071 w 7467600"/>
              <a:gd name="connsiteY750" fmla="*/ 969720 h 6858000"/>
              <a:gd name="connsiteX751" fmla="*/ 4998681 w 7467600"/>
              <a:gd name="connsiteY751" fmla="*/ 988771 h 6858000"/>
              <a:gd name="connsiteX752" fmla="*/ 5870151 w 7467600"/>
              <a:gd name="connsiteY752" fmla="*/ 898890 h 6858000"/>
              <a:gd name="connsiteX753" fmla="*/ 5504425 w 7467600"/>
              <a:gd name="connsiteY753" fmla="*/ 848067 h 6858000"/>
              <a:gd name="connsiteX754" fmla="*/ 4968849 w 7467600"/>
              <a:gd name="connsiteY754" fmla="*/ 962318 h 6858000"/>
              <a:gd name="connsiteX755" fmla="*/ 5104039 w 7467600"/>
              <a:gd name="connsiteY755" fmla="*/ 940634 h 6858000"/>
              <a:gd name="connsiteX756" fmla="*/ 5256311 w 7467600"/>
              <a:gd name="connsiteY756" fmla="*/ 916490 h 6858000"/>
              <a:gd name="connsiteX757" fmla="*/ 5377381 w 7467600"/>
              <a:gd name="connsiteY757" fmla="*/ 912671 h 6858000"/>
              <a:gd name="connsiteX758" fmla="*/ 5460148 w 7467600"/>
              <a:gd name="connsiteY758" fmla="*/ 911442 h 6858000"/>
              <a:gd name="connsiteX759" fmla="*/ 5648971 w 7467600"/>
              <a:gd name="connsiteY759" fmla="*/ 891331 h 6858000"/>
              <a:gd name="connsiteX760" fmla="*/ 5844807 w 7467600"/>
              <a:gd name="connsiteY760" fmla="*/ 870718 h 6858000"/>
              <a:gd name="connsiteX761" fmla="*/ 5862975 w 7467600"/>
              <a:gd name="connsiteY761" fmla="*/ 869756 h 6858000"/>
              <a:gd name="connsiteX762" fmla="*/ 5920887 w 7467600"/>
              <a:gd name="connsiteY762" fmla="*/ 865929 h 6858000"/>
              <a:gd name="connsiteX763" fmla="*/ 5504425 w 7467600"/>
              <a:gd name="connsiteY763" fmla="*/ 848067 h 6858000"/>
              <a:gd name="connsiteX764" fmla="*/ 3607114 w 7467600"/>
              <a:gd name="connsiteY764" fmla="*/ 467441 h 6858000"/>
              <a:gd name="connsiteX765" fmla="*/ 3296242 w 7467600"/>
              <a:gd name="connsiteY765" fmla="*/ 807991 h 6858000"/>
              <a:gd name="connsiteX766" fmla="*/ 3174674 w 7467600"/>
              <a:gd name="connsiteY766" fmla="*/ 919759 h 6858000"/>
              <a:gd name="connsiteX767" fmla="*/ 3042978 w 7467600"/>
              <a:gd name="connsiteY767" fmla="*/ 1054894 h 6858000"/>
              <a:gd name="connsiteX768" fmla="*/ 2968914 w 7467600"/>
              <a:gd name="connsiteY768" fmla="*/ 1133756 h 6858000"/>
              <a:gd name="connsiteX769" fmla="*/ 3103823 w 7467600"/>
              <a:gd name="connsiteY769" fmla="*/ 1026814 h 6858000"/>
              <a:gd name="connsiteX770" fmla="*/ 3607114 w 7467600"/>
              <a:gd name="connsiteY770" fmla="*/ 467441 h 6858000"/>
              <a:gd name="connsiteX771" fmla="*/ 3744487 w 7467600"/>
              <a:gd name="connsiteY771" fmla="*/ 383136 h 6858000"/>
              <a:gd name="connsiteX772" fmla="*/ 3970213 w 7467600"/>
              <a:gd name="connsiteY772" fmla="*/ 995559 h 6858000"/>
              <a:gd name="connsiteX773" fmla="*/ 3744487 w 7467600"/>
              <a:gd name="connsiteY773" fmla="*/ 383136 h 6858000"/>
              <a:gd name="connsiteX774" fmla="*/ 3624562 w 7467600"/>
              <a:gd name="connsiteY774" fmla="*/ 367041 h 6858000"/>
              <a:gd name="connsiteX775" fmla="*/ 3489712 w 7467600"/>
              <a:gd name="connsiteY775" fmla="*/ 485386 h 6858000"/>
              <a:gd name="connsiteX776" fmla="*/ 3182994 w 7467600"/>
              <a:gd name="connsiteY776" fmla="*/ 828265 h 6858000"/>
              <a:gd name="connsiteX777" fmla="*/ 2892114 w 7467600"/>
              <a:gd name="connsiteY777" fmla="*/ 1172635 h 6858000"/>
              <a:gd name="connsiteX778" fmla="*/ 3021459 w 7467600"/>
              <a:gd name="connsiteY778" fmla="*/ 1035385 h 6858000"/>
              <a:gd name="connsiteX779" fmla="*/ 3153873 w 7467600"/>
              <a:gd name="connsiteY779" fmla="*/ 898971 h 6858000"/>
              <a:gd name="connsiteX780" fmla="*/ 3276511 w 7467600"/>
              <a:gd name="connsiteY780" fmla="*/ 786423 h 6858000"/>
              <a:gd name="connsiteX781" fmla="*/ 3584154 w 7467600"/>
              <a:gd name="connsiteY781" fmla="*/ 448218 h 6858000"/>
              <a:gd name="connsiteX782" fmla="*/ 3624562 w 7467600"/>
              <a:gd name="connsiteY782" fmla="*/ 367041 h 6858000"/>
              <a:gd name="connsiteX783" fmla="*/ 3766672 w 7467600"/>
              <a:gd name="connsiteY783" fmla="*/ 359429 h 6858000"/>
              <a:gd name="connsiteX784" fmla="*/ 3996338 w 7467600"/>
              <a:gd name="connsiteY784" fmla="*/ 968237 h 6858000"/>
              <a:gd name="connsiteX785" fmla="*/ 3766672 w 7467600"/>
              <a:gd name="connsiteY785" fmla="*/ 359429 h 6858000"/>
              <a:gd name="connsiteX786" fmla="*/ 5805386 w 7467600"/>
              <a:gd name="connsiteY786" fmla="*/ 239240 h 6858000"/>
              <a:gd name="connsiteX787" fmla="*/ 5736947 w 7467600"/>
              <a:gd name="connsiteY787" fmla="*/ 261367 h 6858000"/>
              <a:gd name="connsiteX788" fmla="*/ 5427012 w 7467600"/>
              <a:gd name="connsiteY788" fmla="*/ 311272 h 6858000"/>
              <a:gd name="connsiteX789" fmla="*/ 5147818 w 7467600"/>
              <a:gd name="connsiteY789" fmla="*/ 322112 h 6858000"/>
              <a:gd name="connsiteX790" fmla="*/ 5060854 w 7467600"/>
              <a:gd name="connsiteY790" fmla="*/ 311882 h 6858000"/>
              <a:gd name="connsiteX791" fmla="*/ 4945989 w 7467600"/>
              <a:gd name="connsiteY791" fmla="*/ 300516 h 6858000"/>
              <a:gd name="connsiteX792" fmla="*/ 5410479 w 7467600"/>
              <a:gd name="connsiteY792" fmla="*/ 348434 h 6858000"/>
              <a:gd name="connsiteX793" fmla="*/ 5805386 w 7467600"/>
              <a:gd name="connsiteY793" fmla="*/ 239240 h 6858000"/>
              <a:gd name="connsiteX794" fmla="*/ 5905192 w 7467600"/>
              <a:gd name="connsiteY794" fmla="*/ 163079 h 6858000"/>
              <a:gd name="connsiteX795" fmla="*/ 5865655 w 7467600"/>
              <a:gd name="connsiteY795" fmla="*/ 171901 h 6858000"/>
              <a:gd name="connsiteX796" fmla="*/ 5259740 w 7467600"/>
              <a:gd name="connsiteY796" fmla="*/ 257013 h 6858000"/>
              <a:gd name="connsiteX797" fmla="*/ 5208466 w 7467600"/>
              <a:gd name="connsiteY797" fmla="*/ 257550 h 6858000"/>
              <a:gd name="connsiteX798" fmla="*/ 4980204 w 7467600"/>
              <a:gd name="connsiteY798" fmla="*/ 271903 h 6858000"/>
              <a:gd name="connsiteX799" fmla="*/ 5068068 w 7467600"/>
              <a:gd name="connsiteY799" fmla="*/ 282244 h 6858000"/>
              <a:gd name="connsiteX800" fmla="*/ 5153231 w 7467600"/>
              <a:gd name="connsiteY800" fmla="*/ 292240 h 6858000"/>
              <a:gd name="connsiteX801" fmla="*/ 5426491 w 7467600"/>
              <a:gd name="connsiteY801" fmla="*/ 281128 h 6858000"/>
              <a:gd name="connsiteX802" fmla="*/ 5731212 w 7467600"/>
              <a:gd name="connsiteY802" fmla="*/ 231951 h 6858000"/>
              <a:gd name="connsiteX803" fmla="*/ 5905192 w 7467600"/>
              <a:gd name="connsiteY803" fmla="*/ 163079 h 6858000"/>
              <a:gd name="connsiteX804" fmla="*/ 5944437 w 7467600"/>
              <a:gd name="connsiteY804" fmla="*/ 113829 h 6858000"/>
              <a:gd name="connsiteX805" fmla="*/ 5825032 w 7467600"/>
              <a:gd name="connsiteY805" fmla="*/ 146405 h 6858000"/>
              <a:gd name="connsiteX806" fmla="*/ 4955599 w 7467600"/>
              <a:gd name="connsiteY806" fmla="*/ 247008 h 6858000"/>
              <a:gd name="connsiteX807" fmla="*/ 5210104 w 7467600"/>
              <a:gd name="connsiteY807" fmla="*/ 228123 h 6858000"/>
              <a:gd name="connsiteX808" fmla="*/ 5261015 w 7467600"/>
              <a:gd name="connsiteY808" fmla="*/ 227087 h 6858000"/>
              <a:gd name="connsiteX809" fmla="*/ 5861181 w 7467600"/>
              <a:gd name="connsiteY809" fmla="*/ 143093 h 6858000"/>
              <a:gd name="connsiteX810" fmla="*/ 5961252 w 7467600"/>
              <a:gd name="connsiteY810" fmla="*/ 114820 h 6858000"/>
              <a:gd name="connsiteX811" fmla="*/ 5944437 w 7467600"/>
              <a:gd name="connsiteY811" fmla="*/ 113829 h 6858000"/>
              <a:gd name="connsiteX812" fmla="*/ 3882765 w 7467600"/>
              <a:gd name="connsiteY812" fmla="*/ 0 h 6858000"/>
              <a:gd name="connsiteX813" fmla="*/ 3995099 w 7467600"/>
              <a:gd name="connsiteY813" fmla="*/ 0 h 6858000"/>
              <a:gd name="connsiteX814" fmla="*/ 4163818 w 7467600"/>
              <a:gd name="connsiteY814" fmla="*/ 234104 h 6858000"/>
              <a:gd name="connsiteX815" fmla="*/ 4172099 w 7467600"/>
              <a:gd name="connsiteY815" fmla="*/ 234207 h 6858000"/>
              <a:gd name="connsiteX816" fmla="*/ 4784282 w 7467600"/>
              <a:gd name="connsiteY816" fmla="*/ 276561 h 6858000"/>
              <a:gd name="connsiteX817" fmla="*/ 4801687 w 7467600"/>
              <a:gd name="connsiteY817" fmla="*/ 267764 h 6858000"/>
              <a:gd name="connsiteX818" fmla="*/ 6082788 w 7467600"/>
              <a:gd name="connsiteY818" fmla="*/ 64119 h 6858000"/>
              <a:gd name="connsiteX819" fmla="*/ 6099442 w 7467600"/>
              <a:gd name="connsiteY819" fmla="*/ 82568 h 6858000"/>
              <a:gd name="connsiteX820" fmla="*/ 4804137 w 7467600"/>
              <a:gd name="connsiteY820" fmla="*/ 320931 h 6858000"/>
              <a:gd name="connsiteX821" fmla="*/ 4227047 w 7467600"/>
              <a:gd name="connsiteY821" fmla="*/ 313415 h 6858000"/>
              <a:gd name="connsiteX822" fmla="*/ 4346041 w 7467600"/>
              <a:gd name="connsiteY822" fmla="*/ 456086 h 6858000"/>
              <a:gd name="connsiteX823" fmla="*/ 4870967 w 7467600"/>
              <a:gd name="connsiteY823" fmla="*/ 963061 h 6858000"/>
              <a:gd name="connsiteX824" fmla="*/ 4889647 w 7467600"/>
              <a:gd name="connsiteY824" fmla="*/ 957147 h 6858000"/>
              <a:gd name="connsiteX825" fmla="*/ 5422504 w 7467600"/>
              <a:gd name="connsiteY825" fmla="*/ 805191 h 6858000"/>
              <a:gd name="connsiteX826" fmla="*/ 6087656 w 7467600"/>
              <a:gd name="connsiteY826" fmla="*/ 826703 h 6858000"/>
              <a:gd name="connsiteX827" fmla="*/ 6058717 w 7467600"/>
              <a:gd name="connsiteY827" fmla="*/ 865992 h 6858000"/>
              <a:gd name="connsiteX828" fmla="*/ 4974153 w 7467600"/>
              <a:gd name="connsiteY828" fmla="*/ 1045456 h 6858000"/>
              <a:gd name="connsiteX829" fmla="*/ 5627835 w 7467600"/>
              <a:gd name="connsiteY829" fmla="*/ 1472077 h 6858000"/>
              <a:gd name="connsiteX830" fmla="*/ 5629817 w 7467600"/>
              <a:gd name="connsiteY830" fmla="*/ 1471412 h 6858000"/>
              <a:gd name="connsiteX831" fmla="*/ 5634124 w 7467600"/>
              <a:gd name="connsiteY831" fmla="*/ 1470572 h 6858000"/>
              <a:gd name="connsiteX832" fmla="*/ 5755832 w 7467600"/>
              <a:gd name="connsiteY832" fmla="*/ 1383886 h 6858000"/>
              <a:gd name="connsiteX833" fmla="*/ 6014186 w 7467600"/>
              <a:gd name="connsiteY833" fmla="*/ 1279799 h 6858000"/>
              <a:gd name="connsiteX834" fmla="*/ 6901619 w 7467600"/>
              <a:gd name="connsiteY834" fmla="*/ 1047874 h 6858000"/>
              <a:gd name="connsiteX835" fmla="*/ 6931566 w 7467600"/>
              <a:gd name="connsiteY835" fmla="*/ 1062034 h 6858000"/>
              <a:gd name="connsiteX836" fmla="*/ 5790982 w 7467600"/>
              <a:gd name="connsiteY836" fmla="*/ 1561380 h 6858000"/>
              <a:gd name="connsiteX837" fmla="*/ 6188971 w 7467600"/>
              <a:gd name="connsiteY837" fmla="*/ 1755168 h 6858000"/>
              <a:gd name="connsiteX838" fmla="*/ 6202446 w 7467600"/>
              <a:gd name="connsiteY838" fmla="*/ 1752268 h 6858000"/>
              <a:gd name="connsiteX839" fmla="*/ 7179560 w 7467600"/>
              <a:gd name="connsiteY839" fmla="*/ 1467551 h 6858000"/>
              <a:gd name="connsiteX840" fmla="*/ 7158730 w 7467600"/>
              <a:gd name="connsiteY840" fmla="*/ 1507835 h 6858000"/>
              <a:gd name="connsiteX841" fmla="*/ 6326959 w 7467600"/>
              <a:gd name="connsiteY841" fmla="*/ 1817686 h 6858000"/>
              <a:gd name="connsiteX842" fmla="*/ 6537433 w 7467600"/>
              <a:gd name="connsiteY842" fmla="*/ 1907790 h 6858000"/>
              <a:gd name="connsiteX843" fmla="*/ 6550221 w 7467600"/>
              <a:gd name="connsiteY843" fmla="*/ 1910729 h 6858000"/>
              <a:gd name="connsiteX844" fmla="*/ 6964438 w 7467600"/>
              <a:gd name="connsiteY844" fmla="*/ 2209505 h 6858000"/>
              <a:gd name="connsiteX845" fmla="*/ 7367862 w 7467600"/>
              <a:gd name="connsiteY845" fmla="*/ 2806833 h 6858000"/>
              <a:gd name="connsiteX846" fmla="*/ 7364329 w 7467600"/>
              <a:gd name="connsiteY846" fmla="*/ 2826907 h 6858000"/>
              <a:gd name="connsiteX847" fmla="*/ 7290545 w 7467600"/>
              <a:gd name="connsiteY847" fmla="*/ 2850663 h 6858000"/>
              <a:gd name="connsiteX848" fmla="*/ 6472036 w 7467600"/>
              <a:gd name="connsiteY848" fmla="*/ 1959003 h 6858000"/>
              <a:gd name="connsiteX849" fmla="*/ 5792897 w 7467600"/>
              <a:gd name="connsiteY849" fmla="*/ 1647747 h 6858000"/>
              <a:gd name="connsiteX850" fmla="*/ 5842751 w 7467600"/>
              <a:gd name="connsiteY850" fmla="*/ 1816112 h 6858000"/>
              <a:gd name="connsiteX851" fmla="*/ 5847424 w 7467600"/>
              <a:gd name="connsiteY851" fmla="*/ 1815776 h 6858000"/>
              <a:gd name="connsiteX852" fmla="*/ 6399821 w 7467600"/>
              <a:gd name="connsiteY852" fmla="*/ 2344799 h 6858000"/>
              <a:gd name="connsiteX853" fmla="*/ 6323232 w 7467600"/>
              <a:gd name="connsiteY853" fmla="*/ 2389634 h 6858000"/>
              <a:gd name="connsiteX854" fmla="*/ 5942958 w 7467600"/>
              <a:gd name="connsiteY854" fmla="*/ 2077708 h 6858000"/>
              <a:gd name="connsiteX855" fmla="*/ 5921559 w 7467600"/>
              <a:gd name="connsiteY855" fmla="*/ 2378596 h 6858000"/>
              <a:gd name="connsiteX856" fmla="*/ 5817651 w 7467600"/>
              <a:gd name="connsiteY856" fmla="*/ 3023919 h 6858000"/>
              <a:gd name="connsiteX857" fmla="*/ 5729634 w 7467600"/>
              <a:gd name="connsiteY857" fmla="*/ 3051849 h 6858000"/>
              <a:gd name="connsiteX858" fmla="*/ 5611018 w 7467600"/>
              <a:gd name="connsiteY858" fmla="*/ 2316769 h 6858000"/>
              <a:gd name="connsiteX859" fmla="*/ 5687608 w 7467600"/>
              <a:gd name="connsiteY859" fmla="*/ 2039972 h 6858000"/>
              <a:gd name="connsiteX860" fmla="*/ 5657554 w 7467600"/>
              <a:gd name="connsiteY860" fmla="*/ 1576445 h 6858000"/>
              <a:gd name="connsiteX861" fmla="*/ 5150475 w 7467600"/>
              <a:gd name="connsiteY861" fmla="*/ 1274012 h 6858000"/>
              <a:gd name="connsiteX862" fmla="*/ 5349142 w 7467600"/>
              <a:gd name="connsiteY862" fmla="*/ 2204405 h 6858000"/>
              <a:gd name="connsiteX863" fmla="*/ 5262214 w 7467600"/>
              <a:gd name="connsiteY863" fmla="*/ 2233836 h 6858000"/>
              <a:gd name="connsiteX864" fmla="*/ 4981539 w 7467600"/>
              <a:gd name="connsiteY864" fmla="*/ 1542201 h 6858000"/>
              <a:gd name="connsiteX865" fmla="*/ 4958461 w 7467600"/>
              <a:gd name="connsiteY865" fmla="*/ 1136957 h 6858000"/>
              <a:gd name="connsiteX866" fmla="*/ 4655015 w 7467600"/>
              <a:gd name="connsiteY866" fmla="*/ 891426 h 6858000"/>
              <a:gd name="connsiteX867" fmla="*/ 4348002 w 7467600"/>
              <a:gd name="connsiteY867" fmla="*/ 2205895 h 6858000"/>
              <a:gd name="connsiteX868" fmla="*/ 4262250 w 7467600"/>
              <a:gd name="connsiteY868" fmla="*/ 2219972 h 6858000"/>
              <a:gd name="connsiteX869" fmla="*/ 4550611 w 7467600"/>
              <a:gd name="connsiteY869" fmla="*/ 817540 h 6858000"/>
              <a:gd name="connsiteX870" fmla="*/ 4564418 w 7467600"/>
              <a:gd name="connsiteY870" fmla="*/ 808293 h 6858000"/>
              <a:gd name="connsiteX871" fmla="*/ 4266388 w 7467600"/>
              <a:gd name="connsiteY871" fmla="*/ 500083 h 6858000"/>
              <a:gd name="connsiteX872" fmla="*/ 4032842 w 7467600"/>
              <a:gd name="connsiteY872" fmla="*/ 211809 h 6858000"/>
              <a:gd name="connsiteX873" fmla="*/ 3882765 w 7467600"/>
              <a:gd name="connsiteY873" fmla="*/ 0 h 6858000"/>
              <a:gd name="connsiteX874" fmla="*/ 3721337 w 7467600"/>
              <a:gd name="connsiteY874" fmla="*/ 0 h 6858000"/>
              <a:gd name="connsiteX875" fmla="*/ 3797544 w 7467600"/>
              <a:gd name="connsiteY875" fmla="*/ 0 h 6858000"/>
              <a:gd name="connsiteX876" fmla="*/ 3775734 w 7467600"/>
              <a:gd name="connsiteY876" fmla="*/ 95131 h 6858000"/>
              <a:gd name="connsiteX877" fmla="*/ 3724807 w 7467600"/>
              <a:gd name="connsiteY877" fmla="*/ 272257 h 6858000"/>
              <a:gd name="connsiteX878" fmla="*/ 3726844 w 7467600"/>
              <a:gd name="connsiteY878" fmla="*/ 282988 h 6858000"/>
              <a:gd name="connsiteX879" fmla="*/ 3742664 w 7467600"/>
              <a:gd name="connsiteY879" fmla="*/ 279918 h 6858000"/>
              <a:gd name="connsiteX880" fmla="*/ 4103910 w 7467600"/>
              <a:gd name="connsiteY880" fmla="*/ 1161917 h 6858000"/>
              <a:gd name="connsiteX881" fmla="*/ 4020269 w 7467600"/>
              <a:gd name="connsiteY881" fmla="*/ 1200406 h 6858000"/>
              <a:gd name="connsiteX882" fmla="*/ 3674882 w 7467600"/>
              <a:gd name="connsiteY882" fmla="*/ 488524 h 6858000"/>
              <a:gd name="connsiteX883" fmla="*/ 3132682 w 7467600"/>
              <a:gd name="connsiteY883" fmla="*/ 1072284 h 6858000"/>
              <a:gd name="connsiteX884" fmla="*/ 2716346 w 7467600"/>
              <a:gd name="connsiteY884" fmla="*/ 1276376 h 6858000"/>
              <a:gd name="connsiteX885" fmla="*/ 2716772 w 7467600"/>
              <a:gd name="connsiteY885" fmla="*/ 1255462 h 6858000"/>
              <a:gd name="connsiteX886" fmla="*/ 3471096 w 7467600"/>
              <a:gd name="connsiteY886" fmla="*/ 437072 h 6858000"/>
              <a:gd name="connsiteX887" fmla="*/ 3639057 w 7467600"/>
              <a:gd name="connsiteY887" fmla="*/ 286334 h 6858000"/>
              <a:gd name="connsiteX888" fmla="*/ 3640309 w 7467600"/>
              <a:gd name="connsiteY888" fmla="*/ 284664 h 6858000"/>
              <a:gd name="connsiteX889" fmla="*/ 3646022 w 7467600"/>
              <a:gd name="connsiteY889" fmla="*/ 276711 h 6858000"/>
              <a:gd name="connsiteX890" fmla="*/ 3707943 w 7467600"/>
              <a:gd name="connsiteY890" fmla="*/ 65958 h 6858000"/>
              <a:gd name="connsiteX891" fmla="*/ 3721337 w 7467600"/>
              <a:gd name="connsiteY891" fmla="*/ 0 h 6858000"/>
              <a:gd name="connsiteX892" fmla="*/ 2867960 w 7467600"/>
              <a:gd name="connsiteY892" fmla="*/ 0 h 6858000"/>
              <a:gd name="connsiteX893" fmla="*/ 2926351 w 7467600"/>
              <a:gd name="connsiteY893" fmla="*/ 0 h 6858000"/>
              <a:gd name="connsiteX894" fmla="*/ 2902823 w 7467600"/>
              <a:gd name="connsiteY894" fmla="*/ 262929 h 6858000"/>
              <a:gd name="connsiteX895" fmla="*/ 2940663 w 7467600"/>
              <a:gd name="connsiteY895" fmla="*/ 140884 h 6858000"/>
              <a:gd name="connsiteX896" fmla="*/ 2947039 w 7467600"/>
              <a:gd name="connsiteY896" fmla="*/ 122524 h 6858000"/>
              <a:gd name="connsiteX897" fmla="*/ 2984316 w 7467600"/>
              <a:gd name="connsiteY897" fmla="*/ 0 h 6858000"/>
              <a:gd name="connsiteX898" fmla="*/ 3016114 w 7467600"/>
              <a:gd name="connsiteY898" fmla="*/ 0 h 6858000"/>
              <a:gd name="connsiteX899" fmla="*/ 2979949 w 7467600"/>
              <a:gd name="connsiteY899" fmla="*/ 119274 h 6858000"/>
              <a:gd name="connsiteX900" fmla="*/ 3023879 w 7467600"/>
              <a:gd name="connsiteY900" fmla="*/ 0 h 6858000"/>
              <a:gd name="connsiteX901" fmla="*/ 3105400 w 7467600"/>
              <a:gd name="connsiteY901" fmla="*/ 0 h 6858000"/>
              <a:gd name="connsiteX902" fmla="*/ 3094669 w 7467600"/>
              <a:gd name="connsiteY902" fmla="*/ 30308 h 6858000"/>
              <a:gd name="connsiteX903" fmla="*/ 2901945 w 7467600"/>
              <a:gd name="connsiteY903" fmla="*/ 466538 h 6858000"/>
              <a:gd name="connsiteX904" fmla="*/ 2815209 w 7467600"/>
              <a:gd name="connsiteY904" fmla="*/ 497361 h 6858000"/>
              <a:gd name="connsiteX905" fmla="*/ 2844845 w 7467600"/>
              <a:gd name="connsiteY905" fmla="*/ 127638 h 6858000"/>
              <a:gd name="connsiteX906" fmla="*/ 2867960 w 7467600"/>
              <a:gd name="connsiteY906" fmla="*/ 0 h 6858000"/>
              <a:gd name="connsiteX907" fmla="*/ 1057230 w 7467600"/>
              <a:gd name="connsiteY907" fmla="*/ 0 h 6858000"/>
              <a:gd name="connsiteX908" fmla="*/ 1111003 w 7467600"/>
              <a:gd name="connsiteY908" fmla="*/ 0 h 6858000"/>
              <a:gd name="connsiteX909" fmla="*/ 1125553 w 7467600"/>
              <a:gd name="connsiteY909" fmla="*/ 52588 h 6858000"/>
              <a:gd name="connsiteX910" fmla="*/ 1304276 w 7467600"/>
              <a:gd name="connsiteY910" fmla="*/ 476275 h 6858000"/>
              <a:gd name="connsiteX911" fmla="*/ 1492066 w 7467600"/>
              <a:gd name="connsiteY911" fmla="*/ 886333 h 6858000"/>
              <a:gd name="connsiteX912" fmla="*/ 1423698 w 7467600"/>
              <a:gd name="connsiteY912" fmla="*/ 710817 h 6858000"/>
              <a:gd name="connsiteX913" fmla="*/ 1357609 w 7467600"/>
              <a:gd name="connsiteY913" fmla="*/ 532892 h 6858000"/>
              <a:gd name="connsiteX914" fmla="*/ 1309550 w 7467600"/>
              <a:gd name="connsiteY914" fmla="*/ 374031 h 6858000"/>
              <a:gd name="connsiteX915" fmla="*/ 1193673 w 7467600"/>
              <a:gd name="connsiteY915" fmla="*/ 49533 h 6858000"/>
              <a:gd name="connsiteX916" fmla="*/ 1164391 w 7467600"/>
              <a:gd name="connsiteY916" fmla="*/ 0 h 6858000"/>
              <a:gd name="connsiteX917" fmla="*/ 1200666 w 7467600"/>
              <a:gd name="connsiteY917" fmla="*/ 0 h 6858000"/>
              <a:gd name="connsiteX918" fmla="*/ 1223408 w 7467600"/>
              <a:gd name="connsiteY918" fmla="*/ 38996 h 6858000"/>
              <a:gd name="connsiteX919" fmla="*/ 1339635 w 7467600"/>
              <a:gd name="connsiteY919" fmla="*/ 365517 h 6858000"/>
              <a:gd name="connsiteX920" fmla="*/ 1387469 w 7467600"/>
              <a:gd name="connsiteY920" fmla="*/ 523079 h 6858000"/>
              <a:gd name="connsiteX921" fmla="*/ 1452685 w 7467600"/>
              <a:gd name="connsiteY921" fmla="*/ 699806 h 6858000"/>
              <a:gd name="connsiteX922" fmla="*/ 1492092 w 7467600"/>
              <a:gd name="connsiteY922" fmla="*/ 800424 h 6858000"/>
              <a:gd name="connsiteX923" fmla="*/ 1455302 w 7467600"/>
              <a:gd name="connsiteY923" fmla="*/ 632913 h 6858000"/>
              <a:gd name="connsiteX924" fmla="*/ 1222336 w 7467600"/>
              <a:gd name="connsiteY924" fmla="*/ 9480 h 6858000"/>
              <a:gd name="connsiteX925" fmla="*/ 1214634 w 7467600"/>
              <a:gd name="connsiteY925" fmla="*/ 0 h 6858000"/>
              <a:gd name="connsiteX926" fmla="*/ 1289827 w 7467600"/>
              <a:gd name="connsiteY926" fmla="*/ 0 h 6858000"/>
              <a:gd name="connsiteX927" fmla="*/ 1321076 w 7467600"/>
              <a:gd name="connsiteY927" fmla="*/ 59722 h 6858000"/>
              <a:gd name="connsiteX928" fmla="*/ 1512579 w 7467600"/>
              <a:gd name="connsiteY928" fmla="*/ 626441 h 6858000"/>
              <a:gd name="connsiteX929" fmla="*/ 1506076 w 7467600"/>
              <a:gd name="connsiteY929" fmla="*/ 1089289 h 6858000"/>
              <a:gd name="connsiteX930" fmla="*/ 1486346 w 7467600"/>
              <a:gd name="connsiteY930" fmla="*/ 1079919 h 6858000"/>
              <a:gd name="connsiteX931" fmla="*/ 1070511 w 7467600"/>
              <a:gd name="connsiteY931" fmla="*/ 48609 h 6858000"/>
              <a:gd name="connsiteX932" fmla="*/ 1057230 w 7467600"/>
              <a:gd name="connsiteY932" fmla="*/ 0 h 6858000"/>
              <a:gd name="connsiteX933" fmla="*/ 43151 w 7467600"/>
              <a:gd name="connsiteY933" fmla="*/ 0 h 6858000"/>
              <a:gd name="connsiteX934" fmla="*/ 95283 w 7467600"/>
              <a:gd name="connsiteY934" fmla="*/ 0 h 6858000"/>
              <a:gd name="connsiteX935" fmla="*/ 300708 w 7467600"/>
              <a:gd name="connsiteY935" fmla="*/ 154571 h 6858000"/>
              <a:gd name="connsiteX936" fmla="*/ 530414 w 7467600"/>
              <a:gd name="connsiteY936" fmla="*/ 354673 h 6858000"/>
              <a:gd name="connsiteX937" fmla="*/ 333785 w 7467600"/>
              <a:gd name="connsiteY937" fmla="*/ 161564 h 6858000"/>
              <a:gd name="connsiteX938" fmla="*/ 147005 w 7467600"/>
              <a:gd name="connsiteY938" fmla="*/ 0 h 6858000"/>
              <a:gd name="connsiteX939" fmla="*/ 272509 w 7467600"/>
              <a:gd name="connsiteY939" fmla="*/ 0 h 6858000"/>
              <a:gd name="connsiteX940" fmla="*/ 326276 w 7467600"/>
              <a:gd name="connsiteY940" fmla="*/ 45847 h 6858000"/>
              <a:gd name="connsiteX941" fmla="*/ 823759 w 7467600"/>
              <a:gd name="connsiteY941" fmla="*/ 574145 h 6858000"/>
              <a:gd name="connsiteX942" fmla="*/ 811254 w 7467600"/>
              <a:gd name="connsiteY942" fmla="*/ 665546 h 6858000"/>
              <a:gd name="connsiteX943" fmla="*/ 154042 w 7467600"/>
              <a:gd name="connsiteY943" fmla="*/ 261522 h 6858000"/>
              <a:gd name="connsiteX944" fmla="*/ 13550 w 7467600"/>
              <a:gd name="connsiteY944" fmla="*/ 158423 h 6858000"/>
              <a:gd name="connsiteX945" fmla="*/ 0 w 7467600"/>
              <a:gd name="connsiteY945" fmla="*/ 146618 h 6858000"/>
              <a:gd name="connsiteX946" fmla="*/ 0 w 7467600"/>
              <a:gd name="connsiteY946" fmla="*/ 59161 h 6858000"/>
              <a:gd name="connsiteX947" fmla="*/ 45427 w 7467600"/>
              <a:gd name="connsiteY947" fmla="*/ 101078 h 6858000"/>
              <a:gd name="connsiteX948" fmla="*/ 630103 w 7467600"/>
              <a:gd name="connsiteY948" fmla="*/ 485885 h 6858000"/>
              <a:gd name="connsiteX949" fmla="*/ 532040 w 7467600"/>
              <a:gd name="connsiteY949" fmla="*/ 399359 h 6858000"/>
              <a:gd name="connsiteX950" fmla="*/ 517618 w 7467600"/>
              <a:gd name="connsiteY950" fmla="*/ 385726 h 6858000"/>
              <a:gd name="connsiteX951" fmla="*/ 285074 w 7467600"/>
              <a:gd name="connsiteY951" fmla="*/ 182755 h 6858000"/>
              <a:gd name="connsiteX952" fmla="*/ 43151 w 7467600"/>
              <a:gd name="connsiteY95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392158 w 7467600"/>
              <a:gd name="connsiteY16" fmla="*/ 6771365 h 6858000"/>
              <a:gd name="connsiteX17" fmla="*/ 7467600 w 7467600"/>
              <a:gd name="connsiteY17" fmla="*/ 6805948 h 6858000"/>
              <a:gd name="connsiteX18" fmla="*/ 7467600 w 7467600"/>
              <a:gd name="connsiteY18" fmla="*/ 6831490 h 6858000"/>
              <a:gd name="connsiteX19" fmla="*/ 7410696 w 7467600"/>
              <a:gd name="connsiteY19" fmla="*/ 6803861 h 6858000"/>
              <a:gd name="connsiteX20" fmla="*/ 1019354 w 7467600"/>
              <a:gd name="connsiteY20" fmla="*/ 6315006 h 6858000"/>
              <a:gd name="connsiteX21" fmla="*/ 441046 w 7467600"/>
              <a:gd name="connsiteY21" fmla="*/ 6691153 h 6858000"/>
              <a:gd name="connsiteX22" fmla="*/ 1019354 w 7467600"/>
              <a:gd name="connsiteY22" fmla="*/ 6315006 h 6858000"/>
              <a:gd name="connsiteX23" fmla="*/ 991680 w 7467600"/>
              <a:gd name="connsiteY23" fmla="*/ 6298413 h 6858000"/>
              <a:gd name="connsiteX24" fmla="*/ 409060 w 7467600"/>
              <a:gd name="connsiteY24" fmla="*/ 6671470 h 6858000"/>
              <a:gd name="connsiteX25" fmla="*/ 991680 w 7467600"/>
              <a:gd name="connsiteY25" fmla="*/ 6298413 h 6858000"/>
              <a:gd name="connsiteX26" fmla="*/ 103333 w 7467600"/>
              <a:gd name="connsiteY26" fmla="*/ 5699602 h 6858000"/>
              <a:gd name="connsiteX27" fmla="*/ 233938 w 7467600"/>
              <a:gd name="connsiteY27" fmla="*/ 5809416 h 6858000"/>
              <a:gd name="connsiteX28" fmla="*/ 883580 w 7467600"/>
              <a:gd name="connsiteY28" fmla="*/ 6180710 h 6858000"/>
              <a:gd name="connsiteX29" fmla="*/ 487337 w 7467600"/>
              <a:gd name="connsiteY29" fmla="*/ 5950182 h 6858000"/>
              <a:gd name="connsiteX30" fmla="*/ 354051 w 7467600"/>
              <a:gd name="connsiteY30" fmla="*/ 5854912 h 6858000"/>
              <a:gd name="connsiteX31" fmla="*/ 195436 w 7467600"/>
              <a:gd name="connsiteY31" fmla="*/ 5755068 h 6858000"/>
              <a:gd name="connsiteX32" fmla="*/ 103333 w 7467600"/>
              <a:gd name="connsiteY32" fmla="*/ 5699602 h 6858000"/>
              <a:gd name="connsiteX33" fmla="*/ 5539432 w 7467600"/>
              <a:gd name="connsiteY33" fmla="*/ 5642928 h 6858000"/>
              <a:gd name="connsiteX34" fmla="*/ 5555462 w 7467600"/>
              <a:gd name="connsiteY34" fmla="*/ 5694454 h 6858000"/>
              <a:gd name="connsiteX35" fmla="*/ 5828270 w 7467600"/>
              <a:gd name="connsiteY35" fmla="*/ 6320663 h 6858000"/>
              <a:gd name="connsiteX36" fmla="*/ 5947416 w 7467600"/>
              <a:gd name="connsiteY36" fmla="*/ 6574846 h 6858000"/>
              <a:gd name="connsiteX37" fmla="*/ 5539432 w 7467600"/>
              <a:gd name="connsiteY37" fmla="*/ 5642928 h 6858000"/>
              <a:gd name="connsiteX38" fmla="*/ 51253 w 7467600"/>
              <a:gd name="connsiteY38" fmla="*/ 5631825 h 6858000"/>
              <a:gd name="connsiteX39" fmla="*/ 211622 w 7467600"/>
              <a:gd name="connsiteY39" fmla="*/ 5728803 h 6858000"/>
              <a:gd name="connsiteX40" fmla="*/ 371652 w 7467600"/>
              <a:gd name="connsiteY40" fmla="*/ 5829062 h 6858000"/>
              <a:gd name="connsiteX41" fmla="*/ 505903 w 7467600"/>
              <a:gd name="connsiteY41" fmla="*/ 5925221 h 6858000"/>
              <a:gd name="connsiteX42" fmla="*/ 899240 w 7467600"/>
              <a:gd name="connsiteY42" fmla="*/ 6153068 h 6858000"/>
              <a:gd name="connsiteX43" fmla="*/ 988114 w 7467600"/>
              <a:gd name="connsiteY43" fmla="*/ 6174204 h 6858000"/>
              <a:gd name="connsiteX44" fmla="*/ 845971 w 7467600"/>
              <a:gd name="connsiteY44" fmla="*/ 6067177 h 6858000"/>
              <a:gd name="connsiteX45" fmla="*/ 448057 w 7467600"/>
              <a:gd name="connsiteY45" fmla="*/ 5841376 h 6858000"/>
              <a:gd name="connsiteX46" fmla="*/ 51253 w 7467600"/>
              <a:gd name="connsiteY46" fmla="*/ 5631825 h 6858000"/>
              <a:gd name="connsiteX47" fmla="*/ 2606687 w 7467600"/>
              <a:gd name="connsiteY47" fmla="*/ 5630718 h 6858000"/>
              <a:gd name="connsiteX48" fmla="*/ 2645658 w 7467600"/>
              <a:gd name="connsiteY48" fmla="*/ 6640259 h 6858000"/>
              <a:gd name="connsiteX49" fmla="*/ 2606687 w 7467600"/>
              <a:gd name="connsiteY49" fmla="*/ 5630718 h 6858000"/>
              <a:gd name="connsiteX50" fmla="*/ 3642057 w 7467600"/>
              <a:gd name="connsiteY50" fmla="*/ 5573487 h 6858000"/>
              <a:gd name="connsiteX51" fmla="*/ 3632981 w 7467600"/>
              <a:gd name="connsiteY51" fmla="*/ 5579437 h 6858000"/>
              <a:gd name="connsiteX52" fmla="*/ 3382436 w 7467600"/>
              <a:gd name="connsiteY52" fmla="*/ 5952726 h 6858000"/>
              <a:gd name="connsiteX53" fmla="*/ 3191929 w 7467600"/>
              <a:gd name="connsiteY53" fmla="*/ 6662669 h 6858000"/>
              <a:gd name="connsiteX54" fmla="*/ 3369898 w 7467600"/>
              <a:gd name="connsiteY54" fmla="*/ 6081771 h 6858000"/>
              <a:gd name="connsiteX55" fmla="*/ 3642057 w 7467600"/>
              <a:gd name="connsiteY55" fmla="*/ 5573487 h 6858000"/>
              <a:gd name="connsiteX56" fmla="*/ 2650666 w 7467600"/>
              <a:gd name="connsiteY56" fmla="*/ 5530686 h 6858000"/>
              <a:gd name="connsiteX57" fmla="*/ 2650249 w 7467600"/>
              <a:gd name="connsiteY57" fmla="*/ 5532101 h 6858000"/>
              <a:gd name="connsiteX58" fmla="*/ 2663808 w 7467600"/>
              <a:gd name="connsiteY58" fmla="*/ 6535215 h 6858000"/>
              <a:gd name="connsiteX59" fmla="*/ 2665418 w 7467600"/>
              <a:gd name="connsiteY59" fmla="*/ 6132756 h 6858000"/>
              <a:gd name="connsiteX60" fmla="*/ 2650666 w 7467600"/>
              <a:gd name="connsiteY60" fmla="*/ 5530686 h 6858000"/>
              <a:gd name="connsiteX61" fmla="*/ 2680277 w 7467600"/>
              <a:gd name="connsiteY61" fmla="*/ 5479204 h 6858000"/>
              <a:gd name="connsiteX62" fmla="*/ 2678972 w 7467600"/>
              <a:gd name="connsiteY62" fmla="*/ 5481582 h 6858000"/>
              <a:gd name="connsiteX63" fmla="*/ 2696666 w 7467600"/>
              <a:gd name="connsiteY63" fmla="*/ 6133836 h 6858000"/>
              <a:gd name="connsiteX64" fmla="*/ 2695769 w 7467600"/>
              <a:gd name="connsiteY64" fmla="*/ 6390955 h 6858000"/>
              <a:gd name="connsiteX65" fmla="*/ 2739893 w 7467600"/>
              <a:gd name="connsiteY65" fmla="*/ 6108357 h 6858000"/>
              <a:gd name="connsiteX66" fmla="*/ 2680277 w 7467600"/>
              <a:gd name="connsiteY66" fmla="*/ 5479204 h 6858000"/>
              <a:gd name="connsiteX67" fmla="*/ 1132195 w 7467600"/>
              <a:gd name="connsiteY67" fmla="*/ 5467980 h 6858000"/>
              <a:gd name="connsiteX68" fmla="*/ 1679056 w 7467600"/>
              <a:gd name="connsiteY68" fmla="*/ 5516907 h 6858000"/>
              <a:gd name="connsiteX69" fmla="*/ 2128648 w 7467600"/>
              <a:gd name="connsiteY69" fmla="*/ 5474249 h 6858000"/>
              <a:gd name="connsiteX70" fmla="*/ 1825619 w 7467600"/>
              <a:gd name="connsiteY70" fmla="*/ 5478447 h 6858000"/>
              <a:gd name="connsiteX71" fmla="*/ 1737798 w 7467600"/>
              <a:gd name="connsiteY71" fmla="*/ 5483353 h 6858000"/>
              <a:gd name="connsiteX72" fmla="*/ 1132195 w 7467600"/>
              <a:gd name="connsiteY72" fmla="*/ 5467980 h 6858000"/>
              <a:gd name="connsiteX73" fmla="*/ 1456157 w 7467600"/>
              <a:gd name="connsiteY73" fmla="*/ 5371404 h 6858000"/>
              <a:gd name="connsiteX74" fmla="*/ 1244432 w 7467600"/>
              <a:gd name="connsiteY74" fmla="*/ 5385601 h 6858000"/>
              <a:gd name="connsiteX75" fmla="*/ 973990 w 7467600"/>
              <a:gd name="connsiteY75" fmla="*/ 5424940 h 6858000"/>
              <a:gd name="connsiteX76" fmla="*/ 1103809 w 7467600"/>
              <a:gd name="connsiteY76" fmla="*/ 5433720 h 6858000"/>
              <a:gd name="connsiteX77" fmla="*/ 1123454 w 7467600"/>
              <a:gd name="connsiteY77" fmla="*/ 5435727 h 6858000"/>
              <a:gd name="connsiteX78" fmla="*/ 1737017 w 7467600"/>
              <a:gd name="connsiteY78" fmla="*/ 5452183 h 6858000"/>
              <a:gd name="connsiteX79" fmla="*/ 1824397 w 7467600"/>
              <a:gd name="connsiteY79" fmla="*/ 5447757 h 6858000"/>
              <a:gd name="connsiteX80" fmla="*/ 2070059 w 7467600"/>
              <a:gd name="connsiteY80" fmla="*/ 5441660 h 6858000"/>
              <a:gd name="connsiteX81" fmla="*/ 1456157 w 7467600"/>
              <a:gd name="connsiteY81" fmla="*/ 5371404 h 6858000"/>
              <a:gd name="connsiteX82" fmla="*/ 4988186 w 7467600"/>
              <a:gd name="connsiteY82" fmla="*/ 5216467 h 6858000"/>
              <a:gd name="connsiteX83" fmla="*/ 4777334 w 7467600"/>
              <a:gd name="connsiteY83" fmla="*/ 5406072 h 6858000"/>
              <a:gd name="connsiteX84" fmla="*/ 4718341 w 7467600"/>
              <a:gd name="connsiteY84" fmla="*/ 5468043 h 6858000"/>
              <a:gd name="connsiteX85" fmla="*/ 4604655 w 7467600"/>
              <a:gd name="connsiteY85" fmla="*/ 5583434 h 6858000"/>
              <a:gd name="connsiteX86" fmla="*/ 4565074 w 7467600"/>
              <a:gd name="connsiteY86" fmla="*/ 5618550 h 6858000"/>
              <a:gd name="connsiteX87" fmla="*/ 4988186 w 7467600"/>
              <a:gd name="connsiteY87" fmla="*/ 5216467 h 6858000"/>
              <a:gd name="connsiteX88" fmla="*/ 4978032 w 7467600"/>
              <a:gd name="connsiteY88" fmla="*/ 5183809 h 6858000"/>
              <a:gd name="connsiteX89" fmla="*/ 4463413 w 7467600"/>
              <a:gd name="connsiteY89" fmla="*/ 5615162 h 6858000"/>
              <a:gd name="connsiteX90" fmla="*/ 4358134 w 7467600"/>
              <a:gd name="connsiteY90" fmla="*/ 5742791 h 6858000"/>
              <a:gd name="connsiteX91" fmla="*/ 4376219 w 7467600"/>
              <a:gd name="connsiteY91" fmla="*/ 5729027 h 6858000"/>
              <a:gd name="connsiteX92" fmla="*/ 4582340 w 7467600"/>
              <a:gd name="connsiteY92" fmla="*/ 5561037 h 6858000"/>
              <a:gd name="connsiteX93" fmla="*/ 4694684 w 7467600"/>
              <a:gd name="connsiteY93" fmla="*/ 5447098 h 6858000"/>
              <a:gd name="connsiteX94" fmla="*/ 4754123 w 7467600"/>
              <a:gd name="connsiteY94" fmla="*/ 5384643 h 6858000"/>
              <a:gd name="connsiteX95" fmla="*/ 4978032 w 7467600"/>
              <a:gd name="connsiteY95" fmla="*/ 5183809 h 6858000"/>
              <a:gd name="connsiteX96" fmla="*/ 1903353 w 7467600"/>
              <a:gd name="connsiteY96" fmla="*/ 5044827 h 6858000"/>
              <a:gd name="connsiteX97" fmla="*/ 1936931 w 7467600"/>
              <a:gd name="connsiteY97" fmla="*/ 5093954 h 6858000"/>
              <a:gd name="connsiteX98" fmla="*/ 2195868 w 7467600"/>
              <a:gd name="connsiteY98" fmla="*/ 5396574 h 6858000"/>
              <a:gd name="connsiteX99" fmla="*/ 2088852 w 7467600"/>
              <a:gd name="connsiteY99" fmla="*/ 5166123 h 6858000"/>
              <a:gd name="connsiteX100" fmla="*/ 1958241 w 7467600"/>
              <a:gd name="connsiteY100" fmla="*/ 5067955 h 6858000"/>
              <a:gd name="connsiteX101" fmla="*/ 1903353 w 7467600"/>
              <a:gd name="connsiteY101" fmla="*/ 5044827 h 6858000"/>
              <a:gd name="connsiteX102" fmla="*/ 1979378 w 7467600"/>
              <a:gd name="connsiteY102" fmla="*/ 4769504 h 6858000"/>
              <a:gd name="connsiteX103" fmla="*/ 2882120 w 7467600"/>
              <a:gd name="connsiteY103" fmla="*/ 5064547 h 6858000"/>
              <a:gd name="connsiteX104" fmla="*/ 2793103 w 7467600"/>
              <a:gd name="connsiteY104" fmla="*/ 5039699 h 6858000"/>
              <a:gd name="connsiteX105" fmla="*/ 2770041 w 7467600"/>
              <a:gd name="connsiteY105" fmla="*/ 5033634 h 6858000"/>
              <a:gd name="connsiteX106" fmla="*/ 1979378 w 7467600"/>
              <a:gd name="connsiteY106" fmla="*/ 4769504 h 6858000"/>
              <a:gd name="connsiteX107" fmla="*/ 1927410 w 7467600"/>
              <a:gd name="connsiteY107" fmla="*/ 4716164 h 6858000"/>
              <a:gd name="connsiteX108" fmla="*/ 1959587 w 7467600"/>
              <a:gd name="connsiteY108" fmla="*/ 4728849 h 6858000"/>
              <a:gd name="connsiteX109" fmla="*/ 2777707 w 7467600"/>
              <a:gd name="connsiteY109" fmla="*/ 5003991 h 6858000"/>
              <a:gd name="connsiteX110" fmla="*/ 2800768 w 7467600"/>
              <a:gd name="connsiteY110" fmla="*/ 5010056 h 6858000"/>
              <a:gd name="connsiteX111" fmla="*/ 2879408 w 7467600"/>
              <a:gd name="connsiteY111" fmla="*/ 5031590 h 6858000"/>
              <a:gd name="connsiteX112" fmla="*/ 2862295 w 7467600"/>
              <a:gd name="connsiteY112" fmla="*/ 5022958 h 6858000"/>
              <a:gd name="connsiteX113" fmla="*/ 2813343 w 7467600"/>
              <a:gd name="connsiteY113" fmla="*/ 4998369 h 6858000"/>
              <a:gd name="connsiteX114" fmla="*/ 2646245 w 7467600"/>
              <a:gd name="connsiteY114" fmla="*/ 4930999 h 6858000"/>
              <a:gd name="connsiteX115" fmla="*/ 1999243 w 7467600"/>
              <a:gd name="connsiteY115" fmla="*/ 4730524 h 6858000"/>
              <a:gd name="connsiteX116" fmla="*/ 1979527 w 7467600"/>
              <a:gd name="connsiteY116" fmla="*/ 4726651 h 6858000"/>
              <a:gd name="connsiteX117" fmla="*/ 1927410 w 7467600"/>
              <a:gd name="connsiteY117" fmla="*/ 4716164 h 6858000"/>
              <a:gd name="connsiteX118" fmla="*/ 1997014 w 7467600"/>
              <a:gd name="connsiteY118" fmla="*/ 4698007 h 6858000"/>
              <a:gd name="connsiteX119" fmla="*/ 2005458 w 7467600"/>
              <a:gd name="connsiteY119" fmla="*/ 4699540 h 6858000"/>
              <a:gd name="connsiteX120" fmla="*/ 2657186 w 7467600"/>
              <a:gd name="connsiteY120" fmla="*/ 4901687 h 6858000"/>
              <a:gd name="connsiteX121" fmla="*/ 2826662 w 7467600"/>
              <a:gd name="connsiteY121" fmla="*/ 4970362 h 6858000"/>
              <a:gd name="connsiteX122" fmla="*/ 2876100 w 7467600"/>
              <a:gd name="connsiteY122" fmla="*/ 4995397 h 6858000"/>
              <a:gd name="connsiteX123" fmla="*/ 3042600 w 7467600"/>
              <a:gd name="connsiteY123" fmla="*/ 5059532 h 6858000"/>
              <a:gd name="connsiteX124" fmla="*/ 1997014 w 7467600"/>
              <a:gd name="connsiteY124" fmla="*/ 4698007 h 6858000"/>
              <a:gd name="connsiteX125" fmla="*/ 2305292 w 7467600"/>
              <a:gd name="connsiteY125" fmla="*/ 4219492 h 6858000"/>
              <a:gd name="connsiteX126" fmla="*/ 3360922 w 7467600"/>
              <a:gd name="connsiteY126" fmla="*/ 4529373 h 6858000"/>
              <a:gd name="connsiteX127" fmla="*/ 3492420 w 7467600"/>
              <a:gd name="connsiteY127" fmla="*/ 4510145 h 6858000"/>
              <a:gd name="connsiteX128" fmla="*/ 3364086 w 7467600"/>
              <a:gd name="connsiteY128" fmla="*/ 4480340 h 6858000"/>
              <a:gd name="connsiteX129" fmla="*/ 3225818 w 7467600"/>
              <a:gd name="connsiteY129" fmla="*/ 4411822 h 6858000"/>
              <a:gd name="connsiteX130" fmla="*/ 3129696 w 7467600"/>
              <a:gd name="connsiteY130" fmla="*/ 4360704 h 6858000"/>
              <a:gd name="connsiteX131" fmla="*/ 2814545 w 7467600"/>
              <a:gd name="connsiteY131" fmla="*/ 4282955 h 6858000"/>
              <a:gd name="connsiteX132" fmla="*/ 2305292 w 7467600"/>
              <a:gd name="connsiteY132" fmla="*/ 4219492 h 6858000"/>
              <a:gd name="connsiteX133" fmla="*/ 2626982 w 7467600"/>
              <a:gd name="connsiteY133" fmla="*/ 4206450 h 6858000"/>
              <a:gd name="connsiteX134" fmla="*/ 2490617 w 7467600"/>
              <a:gd name="connsiteY134" fmla="*/ 4206951 h 6858000"/>
              <a:gd name="connsiteX135" fmla="*/ 2819869 w 7467600"/>
              <a:gd name="connsiteY135" fmla="*/ 4252936 h 6858000"/>
              <a:gd name="connsiteX136" fmla="*/ 3143018 w 7467600"/>
              <a:gd name="connsiteY136" fmla="*/ 4332698 h 6858000"/>
              <a:gd name="connsiteX137" fmla="*/ 3241520 w 7467600"/>
              <a:gd name="connsiteY137" fmla="*/ 4385112 h 6858000"/>
              <a:gd name="connsiteX138" fmla="*/ 3374575 w 7467600"/>
              <a:gd name="connsiteY138" fmla="*/ 4451517 h 6858000"/>
              <a:gd name="connsiteX139" fmla="*/ 3505221 w 7467600"/>
              <a:gd name="connsiteY139" fmla="*/ 4480757 h 6858000"/>
              <a:gd name="connsiteX140" fmla="*/ 2626982 w 7467600"/>
              <a:gd name="connsiteY140" fmla="*/ 4206450 h 6858000"/>
              <a:gd name="connsiteX141" fmla="*/ 1310106 w 7467600"/>
              <a:gd name="connsiteY141" fmla="*/ 3943217 h 6858000"/>
              <a:gd name="connsiteX142" fmla="*/ 854994 w 7467600"/>
              <a:gd name="connsiteY142" fmla="*/ 4399136 h 6858000"/>
              <a:gd name="connsiteX143" fmla="*/ 742462 w 7467600"/>
              <a:gd name="connsiteY143" fmla="*/ 4594648 h 6858000"/>
              <a:gd name="connsiteX144" fmla="*/ 820602 w 7467600"/>
              <a:gd name="connsiteY144" fmla="*/ 4485915 h 6858000"/>
              <a:gd name="connsiteX145" fmla="*/ 878295 w 7467600"/>
              <a:gd name="connsiteY145" fmla="*/ 4403594 h 6858000"/>
              <a:gd name="connsiteX146" fmla="*/ 1240607 w 7467600"/>
              <a:gd name="connsiteY146" fmla="*/ 4010401 h 6858000"/>
              <a:gd name="connsiteX147" fmla="*/ 1310106 w 7467600"/>
              <a:gd name="connsiteY147" fmla="*/ 3943217 h 6858000"/>
              <a:gd name="connsiteX148" fmla="*/ 1423113 w 7467600"/>
              <a:gd name="connsiteY148" fmla="*/ 3874565 h 6858000"/>
              <a:gd name="connsiteX149" fmla="*/ 1260565 w 7467600"/>
              <a:gd name="connsiteY149" fmla="*/ 4031982 h 6858000"/>
              <a:gd name="connsiteX150" fmla="*/ 901900 w 7467600"/>
              <a:gd name="connsiteY150" fmla="*/ 4421236 h 6858000"/>
              <a:gd name="connsiteX151" fmla="*/ 845044 w 7467600"/>
              <a:gd name="connsiteY151" fmla="*/ 4502436 h 6858000"/>
              <a:gd name="connsiteX152" fmla="*/ 685926 w 7467600"/>
              <a:gd name="connsiteY152" fmla="*/ 4703069 h 6858000"/>
              <a:gd name="connsiteX153" fmla="*/ 684248 w 7467600"/>
              <a:gd name="connsiteY153" fmla="*/ 4706721 h 6858000"/>
              <a:gd name="connsiteX154" fmla="*/ 1423113 w 7467600"/>
              <a:gd name="connsiteY154" fmla="*/ 3874565 h 6858000"/>
              <a:gd name="connsiteX155" fmla="*/ 3316479 w 7467600"/>
              <a:gd name="connsiteY155" fmla="*/ 3872136 h 6858000"/>
              <a:gd name="connsiteX156" fmla="*/ 3546806 w 7467600"/>
              <a:gd name="connsiteY156" fmla="*/ 4356139 h 6858000"/>
              <a:gd name="connsiteX157" fmla="*/ 3364433 w 7467600"/>
              <a:gd name="connsiteY157" fmla="*/ 3953121 h 6858000"/>
              <a:gd name="connsiteX158" fmla="*/ 3316479 w 7467600"/>
              <a:gd name="connsiteY158" fmla="*/ 3872136 h 6858000"/>
              <a:gd name="connsiteX159" fmla="*/ 3291335 w 7467600"/>
              <a:gd name="connsiteY159" fmla="*/ 3767420 h 6858000"/>
              <a:gd name="connsiteX160" fmla="*/ 3390805 w 7467600"/>
              <a:gd name="connsiteY160" fmla="*/ 3937163 h 6858000"/>
              <a:gd name="connsiteX161" fmla="*/ 3579062 w 7467600"/>
              <a:gd name="connsiteY161" fmla="*/ 4359040 h 6858000"/>
              <a:gd name="connsiteX162" fmla="*/ 3467355 w 7467600"/>
              <a:gd name="connsiteY162" fmla="*/ 3988130 h 6858000"/>
              <a:gd name="connsiteX163" fmla="*/ 3310753 w 7467600"/>
              <a:gd name="connsiteY163" fmla="*/ 3787140 h 6858000"/>
              <a:gd name="connsiteX164" fmla="*/ 3291335 w 7467600"/>
              <a:gd name="connsiteY164" fmla="*/ 3767420 h 6858000"/>
              <a:gd name="connsiteX165" fmla="*/ 1635889 w 7467600"/>
              <a:gd name="connsiteY165" fmla="*/ 3709494 h 6858000"/>
              <a:gd name="connsiteX166" fmla="*/ 1634800 w 7467600"/>
              <a:gd name="connsiteY166" fmla="*/ 3731111 h 6858000"/>
              <a:gd name="connsiteX167" fmla="*/ 1635889 w 7467600"/>
              <a:gd name="connsiteY167" fmla="*/ 3709494 h 6858000"/>
              <a:gd name="connsiteX168" fmla="*/ 1510397 w 7467600"/>
              <a:gd name="connsiteY168" fmla="*/ 3684705 h 6858000"/>
              <a:gd name="connsiteX169" fmla="*/ 1146550 w 7467600"/>
              <a:gd name="connsiteY169" fmla="*/ 3802012 h 6858000"/>
              <a:gd name="connsiteX170" fmla="*/ 698834 w 7467600"/>
              <a:gd name="connsiteY170" fmla="*/ 3952272 h 6858000"/>
              <a:gd name="connsiteX171" fmla="*/ 34256 w 7467600"/>
              <a:gd name="connsiteY171" fmla="*/ 4347603 h 6858000"/>
              <a:gd name="connsiteX172" fmla="*/ 527241 w 7467600"/>
              <a:gd name="connsiteY172" fmla="*/ 4065078 h 6858000"/>
              <a:gd name="connsiteX173" fmla="*/ 1510397 w 7467600"/>
              <a:gd name="connsiteY173" fmla="*/ 3684705 h 6858000"/>
              <a:gd name="connsiteX174" fmla="*/ 1313114 w 7467600"/>
              <a:gd name="connsiteY174" fmla="*/ 3655216 h 6858000"/>
              <a:gd name="connsiteX175" fmla="*/ 1109304 w 7467600"/>
              <a:gd name="connsiteY175" fmla="*/ 3669030 h 6858000"/>
              <a:gd name="connsiteX176" fmla="*/ 8129 w 7467600"/>
              <a:gd name="connsiteY176" fmla="*/ 4330519 h 6858000"/>
              <a:gd name="connsiteX177" fmla="*/ 687572 w 7467600"/>
              <a:gd name="connsiteY177" fmla="*/ 3925629 h 6858000"/>
              <a:gd name="connsiteX178" fmla="*/ 1138365 w 7467600"/>
              <a:gd name="connsiteY178" fmla="*/ 3774515 h 6858000"/>
              <a:gd name="connsiteX179" fmla="*/ 1505579 w 7467600"/>
              <a:gd name="connsiteY179" fmla="*/ 3655526 h 6858000"/>
              <a:gd name="connsiteX180" fmla="*/ 1313114 w 7467600"/>
              <a:gd name="connsiteY180" fmla="*/ 3655216 h 6858000"/>
              <a:gd name="connsiteX181" fmla="*/ 3655073 w 7467600"/>
              <a:gd name="connsiteY181" fmla="*/ 3650884 h 6858000"/>
              <a:gd name="connsiteX182" fmla="*/ 3989938 w 7467600"/>
              <a:gd name="connsiteY182" fmla="*/ 3991685 h 6858000"/>
              <a:gd name="connsiteX183" fmla="*/ 4393907 w 7467600"/>
              <a:gd name="connsiteY183" fmla="*/ 4261258 h 6858000"/>
              <a:gd name="connsiteX184" fmla="*/ 4648051 w 7467600"/>
              <a:gd name="connsiteY184" fmla="*/ 4374051 h 6858000"/>
              <a:gd name="connsiteX185" fmla="*/ 4383389 w 7467600"/>
              <a:gd name="connsiteY185" fmla="*/ 4184369 h 6858000"/>
              <a:gd name="connsiteX186" fmla="*/ 4165508 w 7467600"/>
              <a:gd name="connsiteY186" fmla="*/ 4035196 h 6858000"/>
              <a:gd name="connsiteX187" fmla="*/ 4068162 w 7467600"/>
              <a:gd name="connsiteY187" fmla="*/ 3953394 h 6858000"/>
              <a:gd name="connsiteX188" fmla="*/ 3981416 w 7467600"/>
              <a:gd name="connsiteY188" fmla="*/ 3880482 h 6858000"/>
              <a:gd name="connsiteX189" fmla="*/ 3800147 w 7467600"/>
              <a:gd name="connsiteY189" fmla="*/ 3749872 h 6858000"/>
              <a:gd name="connsiteX190" fmla="*/ 3655073 w 7467600"/>
              <a:gd name="connsiteY190" fmla="*/ 3650884 h 6858000"/>
              <a:gd name="connsiteX191" fmla="*/ 3670252 w 7467600"/>
              <a:gd name="connsiteY191" fmla="*/ 3622798 h 6858000"/>
              <a:gd name="connsiteX192" fmla="*/ 3817258 w 7467600"/>
              <a:gd name="connsiteY192" fmla="*/ 3723577 h 6858000"/>
              <a:gd name="connsiteX193" fmla="*/ 4000461 w 7467600"/>
              <a:gd name="connsiteY193" fmla="*/ 3855966 h 6858000"/>
              <a:gd name="connsiteX194" fmla="*/ 4088180 w 7467600"/>
              <a:gd name="connsiteY194" fmla="*/ 3929774 h 6858000"/>
              <a:gd name="connsiteX195" fmla="*/ 4184555 w 7467600"/>
              <a:gd name="connsiteY195" fmla="*/ 4010683 h 6858000"/>
              <a:gd name="connsiteX196" fmla="*/ 4399563 w 7467600"/>
              <a:gd name="connsiteY196" fmla="*/ 4158106 h 6858000"/>
              <a:gd name="connsiteX197" fmla="*/ 4684469 w 7467600"/>
              <a:gd name="connsiteY197" fmla="*/ 4364680 h 6858000"/>
              <a:gd name="connsiteX198" fmla="*/ 4690271 w 7467600"/>
              <a:gd name="connsiteY198" fmla="*/ 4370034 h 6858000"/>
              <a:gd name="connsiteX199" fmla="*/ 4136093 w 7467600"/>
              <a:gd name="connsiteY199" fmla="*/ 3858466 h 6858000"/>
              <a:gd name="connsiteX200" fmla="*/ 3670252 w 7467600"/>
              <a:gd name="connsiteY200" fmla="*/ 3622798 h 6858000"/>
              <a:gd name="connsiteX201" fmla="*/ 4440129 w 7467600"/>
              <a:gd name="connsiteY201" fmla="*/ 3448571 h 6858000"/>
              <a:gd name="connsiteX202" fmla="*/ 4856525 w 7467600"/>
              <a:gd name="connsiteY202" fmla="*/ 3915351 h 6858000"/>
              <a:gd name="connsiteX203" fmla="*/ 5059055 w 7467600"/>
              <a:gd name="connsiteY203" fmla="*/ 4108918 h 6858000"/>
              <a:gd name="connsiteX204" fmla="*/ 5290070 w 7467600"/>
              <a:gd name="connsiteY204" fmla="*/ 4263619 h 6858000"/>
              <a:gd name="connsiteX205" fmla="*/ 4834991 w 7467600"/>
              <a:gd name="connsiteY205" fmla="*/ 3830985 h 6858000"/>
              <a:gd name="connsiteX206" fmla="*/ 4440129 w 7467600"/>
              <a:gd name="connsiteY206" fmla="*/ 3448571 h 6858000"/>
              <a:gd name="connsiteX207" fmla="*/ 4441737 w 7467600"/>
              <a:gd name="connsiteY207" fmla="*/ 3399734 h 6858000"/>
              <a:gd name="connsiteX208" fmla="*/ 4431236 w 7467600"/>
              <a:gd name="connsiteY208" fmla="*/ 3400954 h 6858000"/>
              <a:gd name="connsiteX209" fmla="*/ 4557150 w 7467600"/>
              <a:gd name="connsiteY209" fmla="*/ 3510023 h 6858000"/>
              <a:gd name="connsiteX210" fmla="*/ 4856936 w 7467600"/>
              <a:gd name="connsiteY210" fmla="*/ 3809146 h 6858000"/>
              <a:gd name="connsiteX211" fmla="*/ 5111996 w 7467600"/>
              <a:gd name="connsiteY211" fmla="*/ 4065759 h 6858000"/>
              <a:gd name="connsiteX212" fmla="*/ 5388878 w 7467600"/>
              <a:gd name="connsiteY212" fmla="*/ 4300185 h 6858000"/>
              <a:gd name="connsiteX213" fmla="*/ 5425556 w 7467600"/>
              <a:gd name="connsiteY213" fmla="*/ 4308967 h 6858000"/>
              <a:gd name="connsiteX214" fmla="*/ 4943646 w 7467600"/>
              <a:gd name="connsiteY214" fmla="*/ 3822916 h 6858000"/>
              <a:gd name="connsiteX215" fmla="*/ 4594837 w 7467600"/>
              <a:gd name="connsiteY215" fmla="*/ 3532274 h 6858000"/>
              <a:gd name="connsiteX216" fmla="*/ 4441737 w 7467600"/>
              <a:gd name="connsiteY216" fmla="*/ 3399734 h 6858000"/>
              <a:gd name="connsiteX217" fmla="*/ 5425834 w 7467600"/>
              <a:gd name="connsiteY217" fmla="*/ 3162785 h 6858000"/>
              <a:gd name="connsiteX218" fmla="*/ 5401644 w 7467600"/>
              <a:gd name="connsiteY218" fmla="*/ 3617847 h 6858000"/>
              <a:gd name="connsiteX219" fmla="*/ 5467256 w 7467600"/>
              <a:gd name="connsiteY219" fmla="*/ 4175494 h 6858000"/>
              <a:gd name="connsiteX220" fmla="*/ 5448069 w 7467600"/>
              <a:gd name="connsiteY220" fmla="*/ 3567554 h 6858000"/>
              <a:gd name="connsiteX221" fmla="*/ 5425834 w 7467600"/>
              <a:gd name="connsiteY221" fmla="*/ 3162785 h 6858000"/>
              <a:gd name="connsiteX222" fmla="*/ 1318687 w 7467600"/>
              <a:gd name="connsiteY222" fmla="*/ 3113840 h 6858000"/>
              <a:gd name="connsiteX223" fmla="*/ 1066793 w 7467600"/>
              <a:gd name="connsiteY223" fmla="*/ 3212171 h 6858000"/>
              <a:gd name="connsiteX224" fmla="*/ 993319 w 7467600"/>
              <a:gd name="connsiteY224" fmla="*/ 3247648 h 6858000"/>
              <a:gd name="connsiteX225" fmla="*/ 853081 w 7467600"/>
              <a:gd name="connsiteY225" fmla="*/ 3312410 h 6858000"/>
              <a:gd name="connsiteX226" fmla="*/ 805957 w 7467600"/>
              <a:gd name="connsiteY226" fmla="*/ 3330443 h 6858000"/>
              <a:gd name="connsiteX227" fmla="*/ 1318687 w 7467600"/>
              <a:gd name="connsiteY227" fmla="*/ 3113840 h 6858000"/>
              <a:gd name="connsiteX228" fmla="*/ 5453702 w 7467600"/>
              <a:gd name="connsiteY228" fmla="*/ 3090882 h 6858000"/>
              <a:gd name="connsiteX229" fmla="*/ 5480135 w 7467600"/>
              <a:gd name="connsiteY229" fmla="*/ 3565802 h 6858000"/>
              <a:gd name="connsiteX230" fmla="*/ 5499023 w 7467600"/>
              <a:gd name="connsiteY230" fmla="*/ 4166310 h 6858000"/>
              <a:gd name="connsiteX231" fmla="*/ 5547022 w 7467600"/>
              <a:gd name="connsiteY231" fmla="*/ 3607838 h 6858000"/>
              <a:gd name="connsiteX232" fmla="*/ 5515964 w 7467600"/>
              <a:gd name="connsiteY232" fmla="*/ 3378541 h 6858000"/>
              <a:gd name="connsiteX233" fmla="*/ 5453702 w 7467600"/>
              <a:gd name="connsiteY233" fmla="*/ 3090882 h 6858000"/>
              <a:gd name="connsiteX234" fmla="*/ 1238695 w 7467600"/>
              <a:gd name="connsiteY234" fmla="*/ 3076820 h 6858000"/>
              <a:gd name="connsiteX235" fmla="*/ 716371 w 7467600"/>
              <a:gd name="connsiteY235" fmla="*/ 3293249 h 6858000"/>
              <a:gd name="connsiteX236" fmla="*/ 579522 w 7467600"/>
              <a:gd name="connsiteY236" fmla="*/ 3371759 h 6858000"/>
              <a:gd name="connsiteX237" fmla="*/ 600288 w 7467600"/>
              <a:gd name="connsiteY237" fmla="*/ 3365555 h 6858000"/>
              <a:gd name="connsiteX238" fmla="*/ 840692 w 7467600"/>
              <a:gd name="connsiteY238" fmla="*/ 3284921 h 6858000"/>
              <a:gd name="connsiteX239" fmla="*/ 979248 w 7467600"/>
              <a:gd name="connsiteY239" fmla="*/ 3221003 h 6858000"/>
              <a:gd name="connsiteX240" fmla="*/ 1053282 w 7467600"/>
              <a:gd name="connsiteY240" fmla="*/ 3185247 h 6858000"/>
              <a:gd name="connsiteX241" fmla="*/ 1320603 w 7467600"/>
              <a:gd name="connsiteY241" fmla="*/ 3081281 h 6858000"/>
              <a:gd name="connsiteX242" fmla="*/ 1238695 w 7467600"/>
              <a:gd name="connsiteY242" fmla="*/ 3076820 h 6858000"/>
              <a:gd name="connsiteX243" fmla="*/ 5425627 w 7467600"/>
              <a:gd name="connsiteY243" fmla="*/ 2954192 h 6858000"/>
              <a:gd name="connsiteX244" fmla="*/ 5470770 w 7467600"/>
              <a:gd name="connsiteY244" fmla="*/ 3005435 h 6858000"/>
              <a:gd name="connsiteX245" fmla="*/ 5519779 w 7467600"/>
              <a:gd name="connsiteY245" fmla="*/ 4359223 h 6858000"/>
              <a:gd name="connsiteX246" fmla="*/ 5520293 w 7467600"/>
              <a:gd name="connsiteY246" fmla="*/ 4360602 h 6858000"/>
              <a:gd name="connsiteX247" fmla="*/ 5767221 w 7467600"/>
              <a:gd name="connsiteY247" fmla="*/ 4665564 h 6858000"/>
              <a:gd name="connsiteX248" fmla="*/ 6937169 w 7467600"/>
              <a:gd name="connsiteY248" fmla="*/ 4815941 h 6858000"/>
              <a:gd name="connsiteX249" fmla="*/ 6953922 w 7467600"/>
              <a:gd name="connsiteY249" fmla="*/ 4890068 h 6858000"/>
              <a:gd name="connsiteX250" fmla="*/ 6071359 w 7467600"/>
              <a:gd name="connsiteY250" fmla="*/ 4770770 h 6858000"/>
              <a:gd name="connsiteX251" fmla="*/ 6038839 w 7467600"/>
              <a:gd name="connsiteY251" fmla="*/ 4764474 h 6858000"/>
              <a:gd name="connsiteX252" fmla="*/ 6038706 w 7467600"/>
              <a:gd name="connsiteY252" fmla="*/ 4763847 h 6858000"/>
              <a:gd name="connsiteX253" fmla="*/ 6037784 w 7467600"/>
              <a:gd name="connsiteY253" fmla="*/ 4764270 h 6858000"/>
              <a:gd name="connsiteX254" fmla="*/ 6038839 w 7467600"/>
              <a:gd name="connsiteY254" fmla="*/ 4764474 h 6858000"/>
              <a:gd name="connsiteX255" fmla="*/ 6040338 w 7467600"/>
              <a:gd name="connsiteY255" fmla="*/ 4771418 h 6858000"/>
              <a:gd name="connsiteX256" fmla="*/ 6024488 w 7467600"/>
              <a:gd name="connsiteY256" fmla="*/ 4809903 h 6858000"/>
              <a:gd name="connsiteX257" fmla="*/ 5599771 w 7467600"/>
              <a:gd name="connsiteY257" fmla="*/ 5509652 h 6858000"/>
              <a:gd name="connsiteX258" fmla="*/ 5548843 w 7467600"/>
              <a:gd name="connsiteY258" fmla="*/ 5563845 h 6858000"/>
              <a:gd name="connsiteX259" fmla="*/ 5940952 w 7467600"/>
              <a:gd name="connsiteY259" fmla="*/ 6250028 h 6858000"/>
              <a:gd name="connsiteX260" fmla="*/ 6043441 w 7467600"/>
              <a:gd name="connsiteY260" fmla="*/ 6665847 h 6858000"/>
              <a:gd name="connsiteX261" fmla="*/ 6093432 w 7467600"/>
              <a:gd name="connsiteY261" fmla="*/ 6858000 h 6858000"/>
              <a:gd name="connsiteX262" fmla="*/ 6034344 w 7467600"/>
              <a:gd name="connsiteY262" fmla="*/ 6858000 h 6858000"/>
              <a:gd name="connsiteX263" fmla="*/ 6026679 w 7467600"/>
              <a:gd name="connsiteY263" fmla="*/ 6836959 h 6858000"/>
              <a:gd name="connsiteX264" fmla="*/ 5800441 w 7467600"/>
              <a:gd name="connsiteY264" fmla="*/ 6335286 h 6858000"/>
              <a:gd name="connsiteX265" fmla="*/ 5526562 w 7467600"/>
              <a:gd name="connsiteY265" fmla="*/ 5705388 h 6858000"/>
              <a:gd name="connsiteX266" fmla="*/ 5519640 w 7467600"/>
              <a:gd name="connsiteY266" fmla="*/ 5683774 h 6858000"/>
              <a:gd name="connsiteX267" fmla="*/ 5844559 w 7467600"/>
              <a:gd name="connsiteY267" fmla="*/ 6553349 h 6858000"/>
              <a:gd name="connsiteX268" fmla="*/ 5975994 w 7467600"/>
              <a:gd name="connsiteY268" fmla="*/ 6858000 h 6858000"/>
              <a:gd name="connsiteX269" fmla="*/ 5898547 w 7467600"/>
              <a:gd name="connsiteY269" fmla="*/ 6858000 h 6858000"/>
              <a:gd name="connsiteX270" fmla="*/ 5682041 w 7467600"/>
              <a:gd name="connsiteY270" fmla="*/ 6355860 h 6858000"/>
              <a:gd name="connsiteX271" fmla="*/ 5461758 w 7467600"/>
              <a:gd name="connsiteY271" fmla="*/ 5820220 h 6858000"/>
              <a:gd name="connsiteX272" fmla="*/ 5237282 w 7467600"/>
              <a:gd name="connsiteY272" fmla="*/ 6579086 h 6858000"/>
              <a:gd name="connsiteX273" fmla="*/ 5115009 w 7467600"/>
              <a:gd name="connsiteY273" fmla="*/ 6858000 h 6858000"/>
              <a:gd name="connsiteX274" fmla="*/ 5028074 w 7467600"/>
              <a:gd name="connsiteY274" fmla="*/ 6858000 h 6858000"/>
              <a:gd name="connsiteX275" fmla="*/ 5079508 w 7467600"/>
              <a:gd name="connsiteY275" fmla="*/ 6749074 h 6858000"/>
              <a:gd name="connsiteX276" fmla="*/ 5371846 w 7467600"/>
              <a:gd name="connsiteY276" fmla="*/ 5924413 h 6858000"/>
              <a:gd name="connsiteX277" fmla="*/ 5270512 w 7467600"/>
              <a:gd name="connsiteY277" fmla="*/ 6138975 h 6858000"/>
              <a:gd name="connsiteX278" fmla="*/ 5062409 w 7467600"/>
              <a:gd name="connsiteY278" fmla="*/ 6653544 h 6858000"/>
              <a:gd name="connsiteX279" fmla="*/ 5036628 w 7467600"/>
              <a:gd name="connsiteY279" fmla="*/ 6754247 h 6858000"/>
              <a:gd name="connsiteX280" fmla="*/ 5009112 w 7467600"/>
              <a:gd name="connsiteY280" fmla="*/ 6858000 h 6858000"/>
              <a:gd name="connsiteX281" fmla="*/ 4976679 w 7467600"/>
              <a:gd name="connsiteY281" fmla="*/ 6858000 h 6858000"/>
              <a:gd name="connsiteX282" fmla="*/ 5006537 w 7467600"/>
              <a:gd name="connsiteY282" fmla="*/ 6747068 h 6858000"/>
              <a:gd name="connsiteX283" fmla="*/ 5032723 w 7467600"/>
              <a:gd name="connsiteY283" fmla="*/ 6644957 h 6858000"/>
              <a:gd name="connsiteX284" fmla="*/ 5242949 w 7467600"/>
              <a:gd name="connsiteY284" fmla="*/ 6125175 h 6858000"/>
              <a:gd name="connsiteX285" fmla="*/ 5286321 w 7467600"/>
              <a:gd name="connsiteY285" fmla="*/ 6033555 h 6858000"/>
              <a:gd name="connsiteX286" fmla="*/ 5008210 w 7467600"/>
              <a:gd name="connsiteY286" fmla="*/ 6649194 h 6858000"/>
              <a:gd name="connsiteX287" fmla="*/ 4986321 w 7467600"/>
              <a:gd name="connsiteY287" fmla="*/ 6765687 h 6858000"/>
              <a:gd name="connsiteX288" fmla="*/ 4973474 w 7467600"/>
              <a:gd name="connsiteY288" fmla="*/ 6858000 h 6858000"/>
              <a:gd name="connsiteX289" fmla="*/ 4907178 w 7467600"/>
              <a:gd name="connsiteY289" fmla="*/ 6858000 h 6858000"/>
              <a:gd name="connsiteX290" fmla="*/ 4910810 w 7467600"/>
              <a:gd name="connsiteY290" fmla="*/ 6829660 h 6858000"/>
              <a:gd name="connsiteX291" fmla="*/ 4987461 w 7467600"/>
              <a:gd name="connsiteY291" fmla="*/ 6432994 h 6858000"/>
              <a:gd name="connsiteX292" fmla="*/ 5179262 w 7467600"/>
              <a:gd name="connsiteY292" fmla="*/ 6035044 h 6858000"/>
              <a:gd name="connsiteX293" fmla="*/ 4689678 w 7467600"/>
              <a:gd name="connsiteY293" fmla="*/ 6440241 h 6858000"/>
              <a:gd name="connsiteX294" fmla="*/ 4477543 w 7467600"/>
              <a:gd name="connsiteY294" fmla="*/ 6674836 h 6858000"/>
              <a:gd name="connsiteX295" fmla="*/ 4329957 w 7467600"/>
              <a:gd name="connsiteY295" fmla="*/ 6858000 h 6858000"/>
              <a:gd name="connsiteX296" fmla="*/ 4218595 w 7467600"/>
              <a:gd name="connsiteY296" fmla="*/ 6858000 h 6858000"/>
              <a:gd name="connsiteX297" fmla="*/ 4368888 w 7467600"/>
              <a:gd name="connsiteY297" fmla="*/ 6668412 h 6858000"/>
              <a:gd name="connsiteX298" fmla="*/ 4563091 w 7467600"/>
              <a:gd name="connsiteY298" fmla="*/ 6442508 h 6858000"/>
              <a:gd name="connsiteX299" fmla="*/ 5387324 w 7467600"/>
              <a:gd name="connsiteY299" fmla="*/ 5705830 h 6858000"/>
              <a:gd name="connsiteX300" fmla="*/ 5073620 w 7467600"/>
              <a:gd name="connsiteY300" fmla="*/ 5955437 h 6858000"/>
              <a:gd name="connsiteX301" fmla="*/ 4689789 w 7467600"/>
              <a:gd name="connsiteY301" fmla="*/ 6268382 h 6858000"/>
              <a:gd name="connsiteX302" fmla="*/ 4418722 w 7467600"/>
              <a:gd name="connsiteY302" fmla="*/ 6570886 h 6858000"/>
              <a:gd name="connsiteX303" fmla="*/ 4214944 w 7467600"/>
              <a:gd name="connsiteY303" fmla="*/ 6858000 h 6858000"/>
              <a:gd name="connsiteX304" fmla="*/ 4177898 w 7467600"/>
              <a:gd name="connsiteY304" fmla="*/ 6858000 h 6858000"/>
              <a:gd name="connsiteX305" fmla="*/ 4391597 w 7467600"/>
              <a:gd name="connsiteY305" fmla="*/ 6556370 h 6858000"/>
              <a:gd name="connsiteX306" fmla="*/ 4668889 w 7467600"/>
              <a:gd name="connsiteY306" fmla="*/ 6246399 h 6858000"/>
              <a:gd name="connsiteX307" fmla="*/ 5055427 w 7467600"/>
              <a:gd name="connsiteY307" fmla="*/ 5931476 h 6858000"/>
              <a:gd name="connsiteX308" fmla="*/ 5371814 w 7467600"/>
              <a:gd name="connsiteY308" fmla="*/ 5678975 h 6858000"/>
              <a:gd name="connsiteX309" fmla="*/ 4987918 w 7467600"/>
              <a:gd name="connsiteY309" fmla="*/ 5838701 h 6858000"/>
              <a:gd name="connsiteX310" fmla="*/ 4317146 w 7467600"/>
              <a:gd name="connsiteY310" fmla="*/ 6587716 h 6858000"/>
              <a:gd name="connsiteX311" fmla="*/ 4171627 w 7467600"/>
              <a:gd name="connsiteY311" fmla="*/ 6858000 h 6858000"/>
              <a:gd name="connsiteX312" fmla="*/ 4081585 w 7467600"/>
              <a:gd name="connsiteY312" fmla="*/ 6858000 h 6858000"/>
              <a:gd name="connsiteX313" fmla="*/ 4238603 w 7467600"/>
              <a:gd name="connsiteY313" fmla="*/ 6559341 h 6858000"/>
              <a:gd name="connsiteX314" fmla="*/ 4778333 w 7467600"/>
              <a:gd name="connsiteY314" fmla="*/ 5873626 h 6858000"/>
              <a:gd name="connsiteX315" fmla="*/ 5414185 w 7467600"/>
              <a:gd name="connsiteY315" fmla="*/ 5573882 h 6858000"/>
              <a:gd name="connsiteX316" fmla="*/ 5959648 w 7467600"/>
              <a:gd name="connsiteY316" fmla="*/ 4760797 h 6858000"/>
              <a:gd name="connsiteX317" fmla="*/ 5355019 w 7467600"/>
              <a:gd name="connsiteY317" fmla="*/ 4734672 h 6858000"/>
              <a:gd name="connsiteX318" fmla="*/ 5083565 w 7467600"/>
              <a:gd name="connsiteY318" fmla="*/ 5179121 h 6858000"/>
              <a:gd name="connsiteX319" fmla="*/ 4713577 w 7467600"/>
              <a:gd name="connsiteY319" fmla="*/ 5616803 h 6858000"/>
              <a:gd name="connsiteX320" fmla="*/ 3989559 w 7467600"/>
              <a:gd name="connsiteY320" fmla="*/ 6145945 h 6858000"/>
              <a:gd name="connsiteX321" fmla="*/ 3939824 w 7467600"/>
              <a:gd name="connsiteY321" fmla="*/ 6066900 h 6858000"/>
              <a:gd name="connsiteX322" fmla="*/ 4584537 w 7467600"/>
              <a:gd name="connsiteY322" fmla="*/ 5324826 h 6858000"/>
              <a:gd name="connsiteX323" fmla="*/ 5037105 w 7467600"/>
              <a:gd name="connsiteY323" fmla="*/ 5088765 h 6858000"/>
              <a:gd name="connsiteX324" fmla="*/ 5039930 w 7467600"/>
              <a:gd name="connsiteY324" fmla="*/ 5089585 h 6858000"/>
              <a:gd name="connsiteX325" fmla="*/ 5263764 w 7467600"/>
              <a:gd name="connsiteY325" fmla="*/ 4735525 h 6858000"/>
              <a:gd name="connsiteX326" fmla="*/ 4086300 w 7467600"/>
              <a:gd name="connsiteY326" fmla="*/ 4884599 h 6858000"/>
              <a:gd name="connsiteX327" fmla="*/ 4085485 w 7467600"/>
              <a:gd name="connsiteY327" fmla="*/ 4899070 h 6858000"/>
              <a:gd name="connsiteX328" fmla="*/ 3871915 w 7467600"/>
              <a:gd name="connsiteY328" fmla="*/ 5253645 h 6858000"/>
              <a:gd name="connsiteX329" fmla="*/ 3799374 w 7467600"/>
              <a:gd name="connsiteY329" fmla="*/ 5466127 h 6858000"/>
              <a:gd name="connsiteX330" fmla="*/ 3498850 w 7467600"/>
              <a:gd name="connsiteY330" fmla="*/ 6661888 h 6858000"/>
              <a:gd name="connsiteX331" fmla="*/ 3399216 w 7467600"/>
              <a:gd name="connsiteY331" fmla="*/ 6858000 h 6858000"/>
              <a:gd name="connsiteX332" fmla="*/ 3303688 w 7467600"/>
              <a:gd name="connsiteY332" fmla="*/ 6858000 h 6858000"/>
              <a:gd name="connsiteX333" fmla="*/ 3391774 w 7467600"/>
              <a:gd name="connsiteY333" fmla="*/ 6697181 h 6858000"/>
              <a:gd name="connsiteX334" fmla="*/ 3735540 w 7467600"/>
              <a:gd name="connsiteY334" fmla="*/ 5546923 h 6858000"/>
              <a:gd name="connsiteX335" fmla="*/ 3729438 w 7467600"/>
              <a:gd name="connsiteY335" fmla="*/ 5569058 h 6858000"/>
              <a:gd name="connsiteX336" fmla="*/ 3707782 w 7467600"/>
              <a:gd name="connsiteY336" fmla="*/ 5644908 h 6858000"/>
              <a:gd name="connsiteX337" fmla="*/ 3583827 w 7467600"/>
              <a:gd name="connsiteY337" fmla="*/ 6039215 h 6858000"/>
              <a:gd name="connsiteX338" fmla="*/ 3547861 w 7467600"/>
              <a:gd name="connsiteY338" fmla="*/ 6129609 h 6858000"/>
              <a:gd name="connsiteX339" fmla="*/ 3490905 w 7467600"/>
              <a:gd name="connsiteY339" fmla="*/ 6277660 h 6858000"/>
              <a:gd name="connsiteX340" fmla="*/ 3455859 w 7467600"/>
              <a:gd name="connsiteY340" fmla="*/ 6391301 h 6858000"/>
              <a:gd name="connsiteX341" fmla="*/ 3429112 w 7467600"/>
              <a:gd name="connsiteY341" fmla="*/ 6479469 h 6858000"/>
              <a:gd name="connsiteX342" fmla="*/ 3304862 w 7467600"/>
              <a:gd name="connsiteY342" fmla="*/ 6796476 h 6858000"/>
              <a:gd name="connsiteX343" fmla="*/ 3276071 w 7467600"/>
              <a:gd name="connsiteY343" fmla="*/ 6858000 h 6858000"/>
              <a:gd name="connsiteX344" fmla="*/ 3240805 w 7467600"/>
              <a:gd name="connsiteY344" fmla="*/ 6858000 h 6858000"/>
              <a:gd name="connsiteX345" fmla="*/ 3275917 w 7467600"/>
              <a:gd name="connsiteY345" fmla="*/ 6783192 h 6858000"/>
              <a:gd name="connsiteX346" fmla="*/ 3399358 w 7467600"/>
              <a:gd name="connsiteY346" fmla="*/ 6469011 h 6858000"/>
              <a:gd name="connsiteX347" fmla="*/ 3425650 w 7467600"/>
              <a:gd name="connsiteY347" fmla="*/ 6381333 h 6858000"/>
              <a:gd name="connsiteX348" fmla="*/ 3460661 w 7467600"/>
              <a:gd name="connsiteY348" fmla="*/ 6266763 h 6858000"/>
              <a:gd name="connsiteX349" fmla="*/ 3518021 w 7467600"/>
              <a:gd name="connsiteY349" fmla="*/ 6117298 h 6858000"/>
              <a:gd name="connsiteX350" fmla="*/ 3554035 w 7467600"/>
              <a:gd name="connsiteY350" fmla="*/ 6027832 h 6858000"/>
              <a:gd name="connsiteX351" fmla="*/ 3677174 w 7467600"/>
              <a:gd name="connsiteY351" fmla="*/ 5636351 h 6858000"/>
              <a:gd name="connsiteX352" fmla="*/ 3698819 w 7467600"/>
              <a:gd name="connsiteY352" fmla="*/ 5560503 h 6858000"/>
              <a:gd name="connsiteX353" fmla="*/ 3702094 w 7467600"/>
              <a:gd name="connsiteY353" fmla="*/ 5549194 h 6858000"/>
              <a:gd name="connsiteX354" fmla="*/ 3398355 w 7467600"/>
              <a:gd name="connsiteY354" fmla="*/ 6094603 h 6858000"/>
              <a:gd name="connsiteX355" fmla="*/ 3193941 w 7467600"/>
              <a:gd name="connsiteY355" fmla="*/ 6798775 h 6858000"/>
              <a:gd name="connsiteX356" fmla="*/ 3184140 w 7467600"/>
              <a:gd name="connsiteY356" fmla="*/ 6858000 h 6858000"/>
              <a:gd name="connsiteX357" fmla="*/ 3099978 w 7467600"/>
              <a:gd name="connsiteY357" fmla="*/ 6858000 h 6858000"/>
              <a:gd name="connsiteX358" fmla="*/ 3101556 w 7467600"/>
              <a:gd name="connsiteY358" fmla="*/ 6843337 h 6858000"/>
              <a:gd name="connsiteX359" fmla="*/ 3370162 w 7467600"/>
              <a:gd name="connsiteY359" fmla="*/ 5785550 h 6858000"/>
              <a:gd name="connsiteX360" fmla="*/ 3746477 w 7467600"/>
              <a:gd name="connsiteY360" fmla="*/ 5377889 h 6858000"/>
              <a:gd name="connsiteX361" fmla="*/ 3863399 w 7467600"/>
              <a:gd name="connsiteY361" fmla="*/ 5087257 h 6858000"/>
              <a:gd name="connsiteX362" fmla="*/ 3968712 w 7467600"/>
              <a:gd name="connsiteY362" fmla="*/ 4913989 h 6858000"/>
              <a:gd name="connsiteX363" fmla="*/ 2792390 w 7467600"/>
              <a:gd name="connsiteY363" fmla="*/ 5382974 h 6858000"/>
              <a:gd name="connsiteX364" fmla="*/ 2714982 w 7467600"/>
              <a:gd name="connsiteY364" fmla="*/ 5427051 h 6858000"/>
              <a:gd name="connsiteX365" fmla="*/ 2813361 w 7467600"/>
              <a:gd name="connsiteY365" fmla="*/ 6023912 h 6858000"/>
              <a:gd name="connsiteX366" fmla="*/ 2688430 w 7467600"/>
              <a:gd name="connsiteY366" fmla="*/ 6801564 h 6858000"/>
              <a:gd name="connsiteX367" fmla="*/ 2629626 w 7467600"/>
              <a:gd name="connsiteY367" fmla="*/ 6763394 h 6858000"/>
              <a:gd name="connsiteX368" fmla="*/ 2565328 w 7467600"/>
              <a:gd name="connsiteY368" fmla="*/ 5516399 h 6858000"/>
              <a:gd name="connsiteX369" fmla="*/ 1922999 w 7467600"/>
              <a:gd name="connsiteY369" fmla="*/ 5980343 h 6858000"/>
              <a:gd name="connsiteX370" fmla="*/ 1950261 w 7467600"/>
              <a:gd name="connsiteY370" fmla="*/ 6405858 h 6858000"/>
              <a:gd name="connsiteX371" fmla="*/ 2365554 w 7467600"/>
              <a:gd name="connsiteY371" fmla="*/ 6759107 h 6858000"/>
              <a:gd name="connsiteX372" fmla="*/ 2424142 w 7467600"/>
              <a:gd name="connsiteY372" fmla="*/ 6858000 h 6858000"/>
              <a:gd name="connsiteX373" fmla="*/ 2395994 w 7467600"/>
              <a:gd name="connsiteY373" fmla="*/ 6858000 h 6858000"/>
              <a:gd name="connsiteX374" fmla="*/ 2392863 w 7467600"/>
              <a:gd name="connsiteY374" fmla="*/ 6852964 h 6858000"/>
              <a:gd name="connsiteX375" fmla="*/ 2017589 w 7467600"/>
              <a:gd name="connsiteY375" fmla="*/ 6493982 h 6858000"/>
              <a:gd name="connsiteX376" fmla="*/ 2147336 w 7467600"/>
              <a:gd name="connsiteY376" fmla="*/ 6594052 h 6858000"/>
              <a:gd name="connsiteX377" fmla="*/ 2207047 w 7467600"/>
              <a:gd name="connsiteY377" fmla="*/ 6654540 h 6858000"/>
              <a:gd name="connsiteX378" fmla="*/ 2299106 w 7467600"/>
              <a:gd name="connsiteY378" fmla="*/ 6778931 h 6858000"/>
              <a:gd name="connsiteX379" fmla="*/ 2314430 w 7467600"/>
              <a:gd name="connsiteY379" fmla="*/ 6801144 h 6858000"/>
              <a:gd name="connsiteX380" fmla="*/ 2352406 w 7467600"/>
              <a:gd name="connsiteY380" fmla="*/ 6858000 h 6858000"/>
              <a:gd name="connsiteX381" fmla="*/ 2314492 w 7467600"/>
              <a:gd name="connsiteY381" fmla="*/ 6858000 h 6858000"/>
              <a:gd name="connsiteX382" fmla="*/ 2288095 w 7467600"/>
              <a:gd name="connsiteY382" fmla="*/ 6818030 h 6858000"/>
              <a:gd name="connsiteX383" fmla="*/ 2272768 w 7467600"/>
              <a:gd name="connsiteY383" fmla="*/ 6795822 h 6858000"/>
              <a:gd name="connsiteX384" fmla="*/ 2182715 w 7467600"/>
              <a:gd name="connsiteY384" fmla="*/ 6675071 h 6858000"/>
              <a:gd name="connsiteX385" fmla="*/ 2032061 w 7467600"/>
              <a:gd name="connsiteY385" fmla="*/ 6541380 h 6858000"/>
              <a:gd name="connsiteX386" fmla="*/ 2257220 w 7467600"/>
              <a:gd name="connsiteY386" fmla="*/ 6826257 h 6858000"/>
              <a:gd name="connsiteX387" fmla="*/ 2281324 w 7467600"/>
              <a:gd name="connsiteY387" fmla="*/ 6858000 h 6858000"/>
              <a:gd name="connsiteX388" fmla="*/ 2242860 w 7467600"/>
              <a:gd name="connsiteY388" fmla="*/ 6858000 h 6858000"/>
              <a:gd name="connsiteX389" fmla="*/ 2232818 w 7467600"/>
              <a:gd name="connsiteY389" fmla="*/ 6844926 h 6858000"/>
              <a:gd name="connsiteX390" fmla="*/ 1990172 w 7467600"/>
              <a:gd name="connsiteY390" fmla="*/ 6542121 h 6858000"/>
              <a:gd name="connsiteX391" fmla="*/ 2124090 w 7467600"/>
              <a:gd name="connsiteY391" fmla="*/ 6761017 h 6858000"/>
              <a:gd name="connsiteX392" fmla="*/ 2200380 w 7467600"/>
              <a:gd name="connsiteY392" fmla="*/ 6858000 h 6858000"/>
              <a:gd name="connsiteX393" fmla="*/ 2147507 w 7467600"/>
              <a:gd name="connsiteY393" fmla="*/ 6858000 h 6858000"/>
              <a:gd name="connsiteX394" fmla="*/ 2070668 w 7467600"/>
              <a:gd name="connsiteY394" fmla="*/ 6761520 h 6858000"/>
              <a:gd name="connsiteX395" fmla="*/ 1975142 w 7467600"/>
              <a:gd name="connsiteY395" fmla="*/ 6585570 h 6858000"/>
              <a:gd name="connsiteX396" fmla="*/ 2050035 w 7467600"/>
              <a:gd name="connsiteY396" fmla="*/ 6813345 h 6858000"/>
              <a:gd name="connsiteX397" fmla="*/ 2063025 w 7467600"/>
              <a:gd name="connsiteY397" fmla="*/ 6858000 h 6858000"/>
              <a:gd name="connsiteX398" fmla="*/ 2021675 w 7467600"/>
              <a:gd name="connsiteY398" fmla="*/ 6858000 h 6858000"/>
              <a:gd name="connsiteX399" fmla="*/ 2019308 w 7467600"/>
              <a:gd name="connsiteY399" fmla="*/ 6847118 h 6858000"/>
              <a:gd name="connsiteX400" fmla="*/ 1938835 w 7467600"/>
              <a:gd name="connsiteY400" fmla="*/ 6551160 h 6858000"/>
              <a:gd name="connsiteX401" fmla="*/ 1953230 w 7467600"/>
              <a:gd name="connsiteY401" fmla="*/ 6759699 h 6858000"/>
              <a:gd name="connsiteX402" fmla="*/ 1956763 w 7467600"/>
              <a:gd name="connsiteY402" fmla="*/ 6778191 h 6858000"/>
              <a:gd name="connsiteX403" fmla="*/ 1967925 w 7467600"/>
              <a:gd name="connsiteY403" fmla="*/ 6858000 h 6858000"/>
              <a:gd name="connsiteX404" fmla="*/ 1936622 w 7467600"/>
              <a:gd name="connsiteY404" fmla="*/ 6858000 h 6858000"/>
              <a:gd name="connsiteX405" fmla="*/ 1926261 w 7467600"/>
              <a:gd name="connsiteY405" fmla="*/ 6784064 h 6858000"/>
              <a:gd name="connsiteX406" fmla="*/ 1922724 w 7467600"/>
              <a:gd name="connsiteY406" fmla="*/ 6765577 h 6858000"/>
              <a:gd name="connsiteX407" fmla="*/ 1904650 w 7467600"/>
              <a:gd name="connsiteY407" fmla="*/ 6639616 h 6858000"/>
              <a:gd name="connsiteX408" fmla="*/ 1885273 w 7467600"/>
              <a:gd name="connsiteY408" fmla="*/ 6858000 h 6858000"/>
              <a:gd name="connsiteX409" fmla="*/ 1854363 w 7467600"/>
              <a:gd name="connsiteY409" fmla="*/ 6858000 h 6858000"/>
              <a:gd name="connsiteX410" fmla="*/ 1880391 w 7467600"/>
              <a:gd name="connsiteY410" fmla="*/ 6603796 h 6858000"/>
              <a:gd name="connsiteX411" fmla="*/ 1818273 w 7467600"/>
              <a:gd name="connsiteY411" fmla="*/ 6715729 h 6858000"/>
              <a:gd name="connsiteX412" fmla="*/ 1794691 w 7467600"/>
              <a:gd name="connsiteY412" fmla="*/ 6843239 h 6858000"/>
              <a:gd name="connsiteX413" fmla="*/ 1794914 w 7467600"/>
              <a:gd name="connsiteY413" fmla="*/ 6858000 h 6858000"/>
              <a:gd name="connsiteX414" fmla="*/ 1746128 w 7467600"/>
              <a:gd name="connsiteY414" fmla="*/ 6858000 h 6858000"/>
              <a:gd name="connsiteX415" fmla="*/ 1753934 w 7467600"/>
              <a:gd name="connsiteY415" fmla="*/ 6724796 h 6858000"/>
              <a:gd name="connsiteX416" fmla="*/ 1792053 w 7467600"/>
              <a:gd name="connsiteY416" fmla="*/ 6572396 h 6858000"/>
              <a:gd name="connsiteX417" fmla="*/ 1862248 w 7467600"/>
              <a:gd name="connsiteY417" fmla="*/ 6266397 h 6858000"/>
              <a:gd name="connsiteX418" fmla="*/ 1862250 w 7467600"/>
              <a:gd name="connsiteY418" fmla="*/ 6033531 h 6858000"/>
              <a:gd name="connsiteX419" fmla="*/ 1211999 w 7467600"/>
              <a:gd name="connsiteY419" fmla="*/ 6683610 h 6858000"/>
              <a:gd name="connsiteX420" fmla="*/ 1213266 w 7467600"/>
              <a:gd name="connsiteY420" fmla="*/ 6691947 h 6858000"/>
              <a:gd name="connsiteX421" fmla="*/ 1203370 w 7467600"/>
              <a:gd name="connsiteY421" fmla="*/ 6850676 h 6858000"/>
              <a:gd name="connsiteX422" fmla="*/ 1203671 w 7467600"/>
              <a:gd name="connsiteY422" fmla="*/ 6858000 h 6858000"/>
              <a:gd name="connsiteX423" fmla="*/ 1143180 w 7467600"/>
              <a:gd name="connsiteY423" fmla="*/ 6858000 h 6858000"/>
              <a:gd name="connsiteX424" fmla="*/ 1142176 w 7467600"/>
              <a:gd name="connsiteY424" fmla="*/ 6766045 h 6858000"/>
              <a:gd name="connsiteX425" fmla="*/ 1067484 w 7467600"/>
              <a:gd name="connsiteY425" fmla="*/ 6858000 h 6858000"/>
              <a:gd name="connsiteX426" fmla="*/ 953928 w 7467600"/>
              <a:gd name="connsiteY426" fmla="*/ 6858000 h 6858000"/>
              <a:gd name="connsiteX427" fmla="*/ 959715 w 7467600"/>
              <a:gd name="connsiteY427" fmla="*/ 6850185 h 6858000"/>
              <a:gd name="connsiteX428" fmla="*/ 1483788 w 7467600"/>
              <a:gd name="connsiteY428" fmla="*/ 6259174 h 6858000"/>
              <a:gd name="connsiteX429" fmla="*/ 1100671 w 7467600"/>
              <a:gd name="connsiteY429" fmla="*/ 6252137 h 6858000"/>
              <a:gd name="connsiteX430" fmla="*/ 1090144 w 7467600"/>
              <a:gd name="connsiteY430" fmla="*/ 6256748 h 6858000"/>
              <a:gd name="connsiteX431" fmla="*/ 1095872 w 7467600"/>
              <a:gd name="connsiteY431" fmla="*/ 6271892 h 6858000"/>
              <a:gd name="connsiteX432" fmla="*/ 262785 w 7467600"/>
              <a:gd name="connsiteY432" fmla="*/ 6845450 h 6858000"/>
              <a:gd name="connsiteX433" fmla="*/ 209968 w 7467600"/>
              <a:gd name="connsiteY433" fmla="*/ 6770713 h 6858000"/>
              <a:gd name="connsiteX434" fmla="*/ 873460 w 7467600"/>
              <a:gd name="connsiteY434" fmla="*/ 6253768 h 6858000"/>
              <a:gd name="connsiteX435" fmla="*/ 192686 w 7467600"/>
              <a:gd name="connsiteY435" fmla="*/ 5849257 h 6858000"/>
              <a:gd name="connsiteX436" fmla="*/ 4696 w 7467600"/>
              <a:gd name="connsiteY436" fmla="*/ 5697668 h 6858000"/>
              <a:gd name="connsiteX437" fmla="*/ 0 w 7467600"/>
              <a:gd name="connsiteY437" fmla="*/ 5689984 h 6858000"/>
              <a:gd name="connsiteX438" fmla="*/ 0 w 7467600"/>
              <a:gd name="connsiteY438" fmla="*/ 5513472 h 6858000"/>
              <a:gd name="connsiteX439" fmla="*/ 174101 w 7467600"/>
              <a:gd name="connsiteY439" fmla="*/ 5620277 h 6858000"/>
              <a:gd name="connsiteX440" fmla="*/ 891800 w 7467600"/>
              <a:gd name="connsiteY440" fmla="*/ 6036935 h 6858000"/>
              <a:gd name="connsiteX441" fmla="*/ 1072219 w 7467600"/>
              <a:gd name="connsiteY441" fmla="*/ 6169443 h 6858000"/>
              <a:gd name="connsiteX442" fmla="*/ 1074117 w 7467600"/>
              <a:gd name="connsiteY442" fmla="*/ 6170301 h 6858000"/>
              <a:gd name="connsiteX443" fmla="*/ 1083114 w 7467600"/>
              <a:gd name="connsiteY443" fmla="*/ 6174131 h 6858000"/>
              <a:gd name="connsiteX444" fmla="*/ 1543010 w 7467600"/>
              <a:gd name="connsiteY444" fmla="*/ 6191140 h 6858000"/>
              <a:gd name="connsiteX445" fmla="*/ 1551080 w 7467600"/>
              <a:gd name="connsiteY445" fmla="*/ 6195006 h 6858000"/>
              <a:gd name="connsiteX446" fmla="*/ 2345443 w 7467600"/>
              <a:gd name="connsiteY446" fmla="*/ 5549882 h 6858000"/>
              <a:gd name="connsiteX447" fmla="*/ 1721499 w 7467600"/>
              <a:gd name="connsiteY447" fmla="*/ 5599969 h 6858000"/>
              <a:gd name="connsiteX448" fmla="*/ 767716 w 7467600"/>
              <a:gd name="connsiteY448" fmla="*/ 5472768 h 6858000"/>
              <a:gd name="connsiteX449" fmla="*/ 722147 w 7467600"/>
              <a:gd name="connsiteY449" fmla="*/ 5393091 h 6858000"/>
              <a:gd name="connsiteX450" fmla="*/ 1485552 w 7467600"/>
              <a:gd name="connsiteY450" fmla="*/ 5313202 h 6858000"/>
              <a:gd name="connsiteX451" fmla="*/ 2143004 w 7467600"/>
              <a:gd name="connsiteY451" fmla="*/ 5402420 h 6858000"/>
              <a:gd name="connsiteX452" fmla="*/ 1933391 w 7467600"/>
              <a:gd name="connsiteY452" fmla="*/ 5156971 h 6858000"/>
              <a:gd name="connsiteX453" fmla="*/ 1827118 w 7467600"/>
              <a:gd name="connsiteY453" fmla="*/ 4968410 h 6858000"/>
              <a:gd name="connsiteX454" fmla="*/ 1837349 w 7467600"/>
              <a:gd name="connsiteY454" fmla="*/ 4956357 h 6858000"/>
              <a:gd name="connsiteX455" fmla="*/ 2162835 w 7467600"/>
              <a:gd name="connsiteY455" fmla="*/ 5187853 h 6858000"/>
              <a:gd name="connsiteX456" fmla="*/ 2257167 w 7467600"/>
              <a:gd name="connsiteY456" fmla="*/ 5462123 h 6858000"/>
              <a:gd name="connsiteX457" fmla="*/ 2261598 w 7467600"/>
              <a:gd name="connsiteY457" fmla="*/ 5467998 h 6858000"/>
              <a:gd name="connsiteX458" fmla="*/ 2437177 w 7467600"/>
              <a:gd name="connsiteY458" fmla="*/ 5479608 h 6858000"/>
              <a:gd name="connsiteX459" fmla="*/ 2445247 w 7467600"/>
              <a:gd name="connsiteY459" fmla="*/ 5483476 h 6858000"/>
              <a:gd name="connsiteX460" fmla="*/ 2743626 w 7467600"/>
              <a:gd name="connsiteY460" fmla="*/ 5304819 h 6858000"/>
              <a:gd name="connsiteX461" fmla="*/ 3048102 w 7467600"/>
              <a:gd name="connsiteY461" fmla="*/ 5150595 h 6858000"/>
              <a:gd name="connsiteX462" fmla="*/ 1799414 w 7467600"/>
              <a:gd name="connsiteY462" fmla="*/ 4694732 h 6858000"/>
              <a:gd name="connsiteX463" fmla="*/ 1771735 w 7467600"/>
              <a:gd name="connsiteY463" fmla="*/ 4619929 h 6858000"/>
              <a:gd name="connsiteX464" fmla="*/ 3104273 w 7467600"/>
              <a:gd name="connsiteY464" fmla="*/ 5076159 h 6858000"/>
              <a:gd name="connsiteX465" fmla="*/ 3113245 w 7467600"/>
              <a:gd name="connsiteY465" fmla="*/ 5090705 h 6858000"/>
              <a:gd name="connsiteX466" fmla="*/ 3126294 w 7467600"/>
              <a:gd name="connsiteY466" fmla="*/ 5114400 h 6858000"/>
              <a:gd name="connsiteX467" fmla="*/ 3937433 w 7467600"/>
              <a:gd name="connsiteY467" fmla="*/ 4830473 h 6858000"/>
              <a:gd name="connsiteX468" fmla="*/ 3590475 w 7467600"/>
              <a:gd name="connsiteY468" fmla="*/ 4597974 h 6858000"/>
              <a:gd name="connsiteX469" fmla="*/ 3100264 w 7467600"/>
              <a:gd name="connsiteY469" fmla="*/ 4579845 h 6858000"/>
              <a:gd name="connsiteX470" fmla="*/ 2183576 w 7467600"/>
              <a:gd name="connsiteY470" fmla="*/ 4227150 h 6858000"/>
              <a:gd name="connsiteX471" fmla="*/ 2151029 w 7467600"/>
              <a:gd name="connsiteY471" fmla="*/ 4146947 h 6858000"/>
              <a:gd name="connsiteX472" fmla="*/ 3563434 w 7467600"/>
              <a:gd name="connsiteY472" fmla="*/ 4469115 h 6858000"/>
              <a:gd name="connsiteX473" fmla="*/ 3177952 w 7467600"/>
              <a:gd name="connsiteY473" fmla="*/ 3657386 h 6858000"/>
              <a:gd name="connsiteX474" fmla="*/ 3189263 w 7467600"/>
              <a:gd name="connsiteY474" fmla="*/ 3625726 h 6858000"/>
              <a:gd name="connsiteX475" fmla="*/ 3560912 w 7467600"/>
              <a:gd name="connsiteY475" fmla="*/ 4079863 h 6858000"/>
              <a:gd name="connsiteX476" fmla="*/ 3626636 w 7467600"/>
              <a:gd name="connsiteY476" fmla="*/ 4512230 h 6858000"/>
              <a:gd name="connsiteX477" fmla="*/ 3653088 w 7467600"/>
              <a:gd name="connsiteY477" fmla="*/ 4521417 h 6858000"/>
              <a:gd name="connsiteX478" fmla="*/ 3988128 w 7467600"/>
              <a:gd name="connsiteY478" fmla="*/ 4817267 h 6858000"/>
              <a:gd name="connsiteX479" fmla="*/ 4830582 w 7467600"/>
              <a:gd name="connsiteY479" fmla="*/ 4676000 h 6858000"/>
              <a:gd name="connsiteX480" fmla="*/ 4830100 w 7467600"/>
              <a:gd name="connsiteY480" fmla="*/ 4675554 h 6858000"/>
              <a:gd name="connsiteX481" fmla="*/ 4036318 w 7467600"/>
              <a:gd name="connsiteY481" fmla="*/ 4147013 h 6858000"/>
              <a:gd name="connsiteX482" fmla="*/ 3432098 w 7467600"/>
              <a:gd name="connsiteY482" fmla="*/ 3537312 h 6858000"/>
              <a:gd name="connsiteX483" fmla="*/ 3446761 w 7467600"/>
              <a:gd name="connsiteY483" fmla="*/ 3461278 h 6858000"/>
              <a:gd name="connsiteX484" fmla="*/ 4419733 w 7467600"/>
              <a:gd name="connsiteY484" fmla="*/ 3963555 h 6858000"/>
              <a:gd name="connsiteX485" fmla="*/ 4781371 w 7467600"/>
              <a:gd name="connsiteY485" fmla="*/ 4458604 h 6858000"/>
              <a:gd name="connsiteX486" fmla="*/ 4780440 w 7467600"/>
              <a:gd name="connsiteY486" fmla="*/ 4470290 h 6858000"/>
              <a:gd name="connsiteX487" fmla="*/ 4898954 w 7467600"/>
              <a:gd name="connsiteY487" fmla="*/ 4662092 h 6858000"/>
              <a:gd name="connsiteX488" fmla="*/ 4900699 w 7467600"/>
              <a:gd name="connsiteY488" fmla="*/ 4670867 h 6858000"/>
              <a:gd name="connsiteX489" fmla="*/ 5714511 w 7467600"/>
              <a:gd name="connsiteY489" fmla="*/ 4663483 h 6858000"/>
              <a:gd name="connsiteX490" fmla="*/ 5464793 w 7467600"/>
              <a:gd name="connsiteY490" fmla="*/ 4393556 h 6858000"/>
              <a:gd name="connsiteX491" fmla="*/ 5461897 w 7467600"/>
              <a:gd name="connsiteY491" fmla="*/ 4390879 h 6858000"/>
              <a:gd name="connsiteX492" fmla="*/ 4294126 w 7467600"/>
              <a:gd name="connsiteY492" fmla="*/ 3303048 h 6858000"/>
              <a:gd name="connsiteX493" fmla="*/ 4305321 w 7467600"/>
              <a:gd name="connsiteY493" fmla="*/ 3256953 h 6858000"/>
              <a:gd name="connsiteX494" fmla="*/ 4949299 w 7467600"/>
              <a:gd name="connsiteY494" fmla="*/ 3766336 h 6858000"/>
              <a:gd name="connsiteX495" fmla="*/ 5291452 w 7467600"/>
              <a:gd name="connsiteY495" fmla="*/ 4076801 h 6858000"/>
              <a:gd name="connsiteX496" fmla="*/ 5434998 w 7467600"/>
              <a:gd name="connsiteY496" fmla="*/ 4254100 h 6858000"/>
              <a:gd name="connsiteX497" fmla="*/ 5351015 w 7467600"/>
              <a:gd name="connsiteY497" fmla="*/ 3760989 h 6858000"/>
              <a:gd name="connsiteX498" fmla="*/ 5413780 w 7467600"/>
              <a:gd name="connsiteY498" fmla="*/ 2966265 h 6858000"/>
              <a:gd name="connsiteX499" fmla="*/ 5425627 w 7467600"/>
              <a:gd name="connsiteY499" fmla="*/ 2954192 h 6858000"/>
              <a:gd name="connsiteX500" fmla="*/ 6604735 w 7467600"/>
              <a:gd name="connsiteY500" fmla="*/ 2041381 h 6858000"/>
              <a:gd name="connsiteX501" fmla="*/ 7204487 w 7467600"/>
              <a:gd name="connsiteY501" fmla="*/ 2742112 h 6858000"/>
              <a:gd name="connsiteX502" fmla="*/ 7131592 w 7467600"/>
              <a:gd name="connsiteY502" fmla="*/ 2672096 h 6858000"/>
              <a:gd name="connsiteX503" fmla="*/ 6996344 w 7467600"/>
              <a:gd name="connsiteY503" fmla="*/ 2518310 h 6858000"/>
              <a:gd name="connsiteX504" fmla="*/ 6735495 w 7467600"/>
              <a:gd name="connsiteY504" fmla="*/ 2196890 h 6858000"/>
              <a:gd name="connsiteX505" fmla="*/ 6721901 w 7467600"/>
              <a:gd name="connsiteY505" fmla="*/ 2179274 h 6858000"/>
              <a:gd name="connsiteX506" fmla="*/ 6604735 w 7467600"/>
              <a:gd name="connsiteY506" fmla="*/ 2041381 h 6858000"/>
              <a:gd name="connsiteX507" fmla="*/ 6591670 w 7467600"/>
              <a:gd name="connsiteY507" fmla="*/ 1988277 h 6858000"/>
              <a:gd name="connsiteX508" fmla="*/ 6747349 w 7467600"/>
              <a:gd name="connsiteY508" fmla="*/ 2160069 h 6858000"/>
              <a:gd name="connsiteX509" fmla="*/ 6760943 w 7467600"/>
              <a:gd name="connsiteY509" fmla="*/ 2177686 h 6858000"/>
              <a:gd name="connsiteX510" fmla="*/ 7021065 w 7467600"/>
              <a:gd name="connsiteY510" fmla="*/ 2498102 h 6858000"/>
              <a:gd name="connsiteX511" fmla="*/ 7155223 w 7467600"/>
              <a:gd name="connsiteY511" fmla="*/ 2650386 h 6858000"/>
              <a:gd name="connsiteX512" fmla="*/ 7203167 w 7467600"/>
              <a:gd name="connsiteY512" fmla="*/ 2697288 h 6858000"/>
              <a:gd name="connsiteX513" fmla="*/ 6937703 w 7467600"/>
              <a:gd name="connsiteY513" fmla="*/ 2321981 h 6858000"/>
              <a:gd name="connsiteX514" fmla="*/ 6591670 w 7467600"/>
              <a:gd name="connsiteY514" fmla="*/ 1988277 h 6858000"/>
              <a:gd name="connsiteX515" fmla="*/ 5798671 w 7467600"/>
              <a:gd name="connsiteY515" fmla="*/ 1981601 h 6858000"/>
              <a:gd name="connsiteX516" fmla="*/ 5754709 w 7467600"/>
              <a:gd name="connsiteY516" fmla="*/ 2071454 h 6858000"/>
              <a:gd name="connsiteX517" fmla="*/ 5763044 w 7467600"/>
              <a:gd name="connsiteY517" fmla="*/ 2842206 h 6858000"/>
              <a:gd name="connsiteX518" fmla="*/ 5764974 w 7467600"/>
              <a:gd name="connsiteY518" fmla="*/ 2799609 h 6858000"/>
              <a:gd name="connsiteX519" fmla="*/ 5767665 w 7467600"/>
              <a:gd name="connsiteY519" fmla="*/ 2666409 h 6858000"/>
              <a:gd name="connsiteX520" fmla="*/ 5763055 w 7467600"/>
              <a:gd name="connsiteY520" fmla="*/ 2579705 h 6858000"/>
              <a:gd name="connsiteX521" fmla="*/ 5758079 w 7467600"/>
              <a:gd name="connsiteY521" fmla="*/ 2492508 h 6858000"/>
              <a:gd name="connsiteX522" fmla="*/ 5779325 w 7467600"/>
              <a:gd name="connsiteY522" fmla="*/ 2197069 h 6858000"/>
              <a:gd name="connsiteX523" fmla="*/ 5798671 w 7467600"/>
              <a:gd name="connsiteY523" fmla="*/ 1981601 h 6858000"/>
              <a:gd name="connsiteX524" fmla="*/ 5829202 w 7467600"/>
              <a:gd name="connsiteY524" fmla="*/ 1971679 h 6858000"/>
              <a:gd name="connsiteX525" fmla="*/ 5809558 w 7467600"/>
              <a:gd name="connsiteY525" fmla="*/ 2198043 h 6858000"/>
              <a:gd name="connsiteX526" fmla="*/ 5788653 w 7467600"/>
              <a:gd name="connsiteY526" fmla="*/ 2489430 h 6858000"/>
              <a:gd name="connsiteX527" fmla="*/ 5793439 w 7467600"/>
              <a:gd name="connsiteY527" fmla="*/ 2575235 h 6858000"/>
              <a:gd name="connsiteX528" fmla="*/ 5796837 w 7467600"/>
              <a:gd name="connsiteY528" fmla="*/ 2637633 h 6858000"/>
              <a:gd name="connsiteX529" fmla="*/ 5818614 w 7467600"/>
              <a:gd name="connsiteY529" fmla="*/ 2473055 h 6858000"/>
              <a:gd name="connsiteX530" fmla="*/ 5829202 w 7467600"/>
              <a:gd name="connsiteY530" fmla="*/ 1971679 h 6858000"/>
              <a:gd name="connsiteX531" fmla="*/ 5911389 w 7467600"/>
              <a:gd name="connsiteY531" fmla="*/ 1898371 h 6858000"/>
              <a:gd name="connsiteX532" fmla="*/ 6237627 w 7467600"/>
              <a:gd name="connsiteY532" fmla="*/ 2231921 h 6858000"/>
              <a:gd name="connsiteX533" fmla="*/ 5911389 w 7467600"/>
              <a:gd name="connsiteY533" fmla="*/ 1898371 h 6858000"/>
              <a:gd name="connsiteX534" fmla="*/ 6944437 w 7467600"/>
              <a:gd name="connsiteY534" fmla="*/ 1575402 h 6858000"/>
              <a:gd name="connsiteX535" fmla="*/ 6304730 w 7467600"/>
              <a:gd name="connsiteY535" fmla="*/ 1766654 h 6858000"/>
              <a:gd name="connsiteX536" fmla="*/ 6944437 w 7467600"/>
              <a:gd name="connsiteY536" fmla="*/ 1575402 h 6858000"/>
              <a:gd name="connsiteX537" fmla="*/ 7019523 w 7467600"/>
              <a:gd name="connsiteY537" fmla="*/ 1519450 h 6858000"/>
              <a:gd name="connsiteX538" fmla="*/ 6298091 w 7467600"/>
              <a:gd name="connsiteY538" fmla="*/ 1737122 h 6858000"/>
              <a:gd name="connsiteX539" fmla="*/ 7019523 w 7467600"/>
              <a:gd name="connsiteY539" fmla="*/ 1519450 h 6858000"/>
              <a:gd name="connsiteX540" fmla="*/ 2399523 w 7467600"/>
              <a:gd name="connsiteY540" fmla="*/ 1428234 h 6858000"/>
              <a:gd name="connsiteX541" fmla="*/ 2224982 w 7467600"/>
              <a:gd name="connsiteY541" fmla="*/ 1826201 h 6858000"/>
              <a:gd name="connsiteX542" fmla="*/ 2096099 w 7467600"/>
              <a:gd name="connsiteY542" fmla="*/ 2345900 h 6858000"/>
              <a:gd name="connsiteX543" fmla="*/ 2283317 w 7467600"/>
              <a:gd name="connsiteY543" fmla="*/ 1796925 h 6858000"/>
              <a:gd name="connsiteX544" fmla="*/ 2399523 w 7467600"/>
              <a:gd name="connsiteY544" fmla="*/ 1428234 h 6858000"/>
              <a:gd name="connsiteX545" fmla="*/ 2448558 w 7467600"/>
              <a:gd name="connsiteY545" fmla="*/ 1373435 h 6858000"/>
              <a:gd name="connsiteX546" fmla="*/ 2312521 w 7467600"/>
              <a:gd name="connsiteY546" fmla="*/ 1806140 h 6858000"/>
              <a:gd name="connsiteX547" fmla="*/ 2127533 w 7467600"/>
              <a:gd name="connsiteY547" fmla="*/ 2348380 h 6858000"/>
              <a:gd name="connsiteX548" fmla="*/ 2358080 w 7467600"/>
              <a:gd name="connsiteY548" fmla="*/ 1866134 h 6858000"/>
              <a:gd name="connsiteX549" fmla="*/ 2407436 w 7467600"/>
              <a:gd name="connsiteY549" fmla="*/ 1651070 h 6858000"/>
              <a:gd name="connsiteX550" fmla="*/ 2448558 w 7467600"/>
              <a:gd name="connsiteY550" fmla="*/ 1373435 h 6858000"/>
              <a:gd name="connsiteX551" fmla="*/ 278707 w 7467600"/>
              <a:gd name="connsiteY551" fmla="*/ 1352270 h 6858000"/>
              <a:gd name="connsiteX552" fmla="*/ 321570 w 7467600"/>
              <a:gd name="connsiteY552" fmla="*/ 1861610 h 6858000"/>
              <a:gd name="connsiteX553" fmla="*/ 294281 w 7467600"/>
              <a:gd name="connsiteY553" fmla="*/ 1440658 h 6858000"/>
              <a:gd name="connsiteX554" fmla="*/ 278707 w 7467600"/>
              <a:gd name="connsiteY554" fmla="*/ 1352270 h 6858000"/>
              <a:gd name="connsiteX555" fmla="*/ 1423821 w 7467600"/>
              <a:gd name="connsiteY555" fmla="*/ 1351958 h 6858000"/>
              <a:gd name="connsiteX556" fmla="*/ 1638521 w 7467600"/>
              <a:gd name="connsiteY556" fmla="*/ 1908470 h 6858000"/>
              <a:gd name="connsiteX557" fmla="*/ 1754199 w 7467600"/>
              <a:gd name="connsiteY557" fmla="*/ 2149284 h 6858000"/>
              <a:gd name="connsiteX558" fmla="*/ 1908359 w 7467600"/>
              <a:gd name="connsiteY558" fmla="*/ 2364988 h 6858000"/>
              <a:gd name="connsiteX559" fmla="*/ 1647661 w 7467600"/>
              <a:gd name="connsiteY559" fmla="*/ 1825945 h 6858000"/>
              <a:gd name="connsiteX560" fmla="*/ 1423821 w 7467600"/>
              <a:gd name="connsiteY560" fmla="*/ 1351958 h 6858000"/>
              <a:gd name="connsiteX561" fmla="*/ 1431890 w 7467600"/>
              <a:gd name="connsiteY561" fmla="*/ 1306475 h 6858000"/>
              <a:gd name="connsiteX562" fmla="*/ 1507597 w 7467600"/>
              <a:gd name="connsiteY562" fmla="*/ 1446132 h 6858000"/>
              <a:gd name="connsiteX563" fmla="*/ 1674586 w 7467600"/>
              <a:gd name="connsiteY563" fmla="*/ 1813832 h 6858000"/>
              <a:gd name="connsiteX564" fmla="*/ 1815950 w 7467600"/>
              <a:gd name="connsiteY564" fmla="*/ 2128564 h 6858000"/>
              <a:gd name="connsiteX565" fmla="*/ 1984242 w 7467600"/>
              <a:gd name="connsiteY565" fmla="*/ 2430829 h 6858000"/>
              <a:gd name="connsiteX566" fmla="*/ 2014023 w 7467600"/>
              <a:gd name="connsiteY566" fmla="*/ 2450995 h 6858000"/>
              <a:gd name="connsiteX567" fmla="*/ 1747337 w 7467600"/>
              <a:gd name="connsiteY567" fmla="*/ 1855264 h 6858000"/>
              <a:gd name="connsiteX568" fmla="*/ 1533749 w 7467600"/>
              <a:gd name="connsiteY568" fmla="*/ 1478656 h 6858000"/>
              <a:gd name="connsiteX569" fmla="*/ 1431890 w 7467600"/>
              <a:gd name="connsiteY569" fmla="*/ 1306475 h 6858000"/>
              <a:gd name="connsiteX570" fmla="*/ 5052692 w 7467600"/>
              <a:gd name="connsiteY570" fmla="*/ 1292994 h 6858000"/>
              <a:gd name="connsiteX571" fmla="*/ 5200661 w 7467600"/>
              <a:gd name="connsiteY571" fmla="*/ 1635186 h 6858000"/>
              <a:gd name="connsiteX572" fmla="*/ 5297138 w 7467600"/>
              <a:gd name="connsiteY572" fmla="*/ 1906351 h 6858000"/>
              <a:gd name="connsiteX573" fmla="*/ 5052692 w 7467600"/>
              <a:gd name="connsiteY573" fmla="*/ 1292994 h 6858000"/>
              <a:gd name="connsiteX574" fmla="*/ 5009948 w 7467600"/>
              <a:gd name="connsiteY574" fmla="*/ 1273619 h 6858000"/>
              <a:gd name="connsiteX575" fmla="*/ 5121777 w 7467600"/>
              <a:gd name="connsiteY575" fmla="*/ 1654213 h 6858000"/>
              <a:gd name="connsiteX576" fmla="*/ 5293545 w 7467600"/>
              <a:gd name="connsiteY576" fmla="*/ 2072247 h 6858000"/>
              <a:gd name="connsiteX577" fmla="*/ 5294042 w 7467600"/>
              <a:gd name="connsiteY577" fmla="*/ 2065019 h 6858000"/>
              <a:gd name="connsiteX578" fmla="*/ 5171936 w 7467600"/>
              <a:gd name="connsiteY578" fmla="*/ 1647613 h 6858000"/>
              <a:gd name="connsiteX579" fmla="*/ 5009948 w 7467600"/>
              <a:gd name="connsiteY579" fmla="*/ 1273619 h 6858000"/>
              <a:gd name="connsiteX580" fmla="*/ 655236 w 7467600"/>
              <a:gd name="connsiteY580" fmla="*/ 1268632 h 6858000"/>
              <a:gd name="connsiteX581" fmla="*/ 839521 w 7467600"/>
              <a:gd name="connsiteY581" fmla="*/ 1685315 h 6858000"/>
              <a:gd name="connsiteX582" fmla="*/ 1109416 w 7467600"/>
              <a:gd name="connsiteY582" fmla="*/ 2061663 h 6858000"/>
              <a:gd name="connsiteX583" fmla="*/ 1298300 w 7467600"/>
              <a:gd name="connsiteY583" fmla="*/ 2247742 h 6858000"/>
              <a:gd name="connsiteX584" fmla="*/ 1125871 w 7467600"/>
              <a:gd name="connsiteY584" fmla="*/ 1989513 h 6858000"/>
              <a:gd name="connsiteX585" fmla="*/ 981574 w 7467600"/>
              <a:gd name="connsiteY585" fmla="*/ 1783157 h 6858000"/>
              <a:gd name="connsiteX586" fmla="*/ 922198 w 7467600"/>
              <a:gd name="connsiteY586" fmla="*/ 1677437 h 6858000"/>
              <a:gd name="connsiteX587" fmla="*/ 869293 w 7467600"/>
              <a:gd name="connsiteY587" fmla="*/ 1583214 h 6858000"/>
              <a:gd name="connsiteX588" fmla="*/ 751431 w 7467600"/>
              <a:gd name="connsiteY588" fmla="*/ 1405731 h 6858000"/>
              <a:gd name="connsiteX589" fmla="*/ 655236 w 7467600"/>
              <a:gd name="connsiteY589" fmla="*/ 1268632 h 6858000"/>
              <a:gd name="connsiteX590" fmla="*/ 6516292 w 7467600"/>
              <a:gd name="connsiteY590" fmla="*/ 1263064 h 6858000"/>
              <a:gd name="connsiteX591" fmla="*/ 5736320 w 7467600"/>
              <a:gd name="connsiteY591" fmla="*/ 1501803 h 6858000"/>
              <a:gd name="connsiteX592" fmla="*/ 6516292 w 7467600"/>
              <a:gd name="connsiteY592" fmla="*/ 1263064 h 6858000"/>
              <a:gd name="connsiteX593" fmla="*/ 291466 w 7467600"/>
              <a:gd name="connsiteY593" fmla="*/ 1250369 h 6858000"/>
              <a:gd name="connsiteX594" fmla="*/ 323180 w 7467600"/>
              <a:gd name="connsiteY594" fmla="*/ 1435283 h 6858000"/>
              <a:gd name="connsiteX595" fmla="*/ 349381 w 7467600"/>
              <a:gd name="connsiteY595" fmla="*/ 1875041 h 6858000"/>
              <a:gd name="connsiteX596" fmla="*/ 374363 w 7467600"/>
              <a:gd name="connsiteY596" fmla="*/ 1506494 h 6858000"/>
              <a:gd name="connsiteX597" fmla="*/ 302168 w 7467600"/>
              <a:gd name="connsiteY597" fmla="*/ 1274495 h 6858000"/>
              <a:gd name="connsiteX598" fmla="*/ 291466 w 7467600"/>
              <a:gd name="connsiteY598" fmla="*/ 1250369 h 6858000"/>
              <a:gd name="connsiteX599" fmla="*/ 678222 w 7467600"/>
              <a:gd name="connsiteY599" fmla="*/ 1248670 h 6858000"/>
              <a:gd name="connsiteX600" fmla="*/ 775536 w 7467600"/>
              <a:gd name="connsiteY600" fmla="*/ 1388015 h 6858000"/>
              <a:gd name="connsiteX601" fmla="*/ 894529 w 7467600"/>
              <a:gd name="connsiteY601" fmla="*/ 1567739 h 6858000"/>
              <a:gd name="connsiteX602" fmla="*/ 948000 w 7467600"/>
              <a:gd name="connsiteY602" fmla="*/ 1663088 h 6858000"/>
              <a:gd name="connsiteX603" fmla="*/ 1006812 w 7467600"/>
              <a:gd name="connsiteY603" fmla="*/ 1767683 h 6858000"/>
              <a:gd name="connsiteX604" fmla="*/ 1149133 w 7467600"/>
              <a:gd name="connsiteY604" fmla="*/ 1971513 h 6858000"/>
              <a:gd name="connsiteX605" fmla="*/ 1333952 w 7467600"/>
              <a:gd name="connsiteY605" fmla="*/ 2251620 h 6858000"/>
              <a:gd name="connsiteX606" fmla="*/ 1337329 w 7467600"/>
              <a:gd name="connsiteY606" fmla="*/ 2258350 h 6858000"/>
              <a:gd name="connsiteX607" fmla="*/ 1014726 w 7467600"/>
              <a:gd name="connsiteY607" fmla="*/ 1615556 h 6858000"/>
              <a:gd name="connsiteX608" fmla="*/ 678222 w 7467600"/>
              <a:gd name="connsiteY608" fmla="*/ 1248670 h 6858000"/>
              <a:gd name="connsiteX609" fmla="*/ 6691602 w 7467600"/>
              <a:gd name="connsiteY609" fmla="*/ 1140573 h 6858000"/>
              <a:gd name="connsiteX610" fmla="*/ 6571100 w 7467600"/>
              <a:gd name="connsiteY610" fmla="*/ 1183662 h 6858000"/>
              <a:gd name="connsiteX611" fmla="*/ 6241687 w 7467600"/>
              <a:gd name="connsiteY611" fmla="*/ 1257600 h 6858000"/>
              <a:gd name="connsiteX612" fmla="*/ 5693009 w 7467600"/>
              <a:gd name="connsiteY612" fmla="*/ 1478256 h 6858000"/>
              <a:gd name="connsiteX613" fmla="*/ 6548420 w 7467600"/>
              <a:gd name="connsiteY613" fmla="*/ 1214599 h 6858000"/>
              <a:gd name="connsiteX614" fmla="*/ 6605473 w 7467600"/>
              <a:gd name="connsiteY614" fmla="*/ 1184686 h 6858000"/>
              <a:gd name="connsiteX615" fmla="*/ 6691602 w 7467600"/>
              <a:gd name="connsiteY615" fmla="*/ 1140573 h 6858000"/>
              <a:gd name="connsiteX616" fmla="*/ 4002475 w 7467600"/>
              <a:gd name="connsiteY616" fmla="*/ 1037802 h 6858000"/>
              <a:gd name="connsiteX617" fmla="*/ 4000324 w 7467600"/>
              <a:gd name="connsiteY617" fmla="*/ 1039362 h 6858000"/>
              <a:gd name="connsiteX618" fmla="*/ 4002862 w 7467600"/>
              <a:gd name="connsiteY618" fmla="*/ 1042866 h 6858000"/>
              <a:gd name="connsiteX619" fmla="*/ 4002475 w 7467600"/>
              <a:gd name="connsiteY619" fmla="*/ 1037802 h 6858000"/>
              <a:gd name="connsiteX620" fmla="*/ 506322 w 7467600"/>
              <a:gd name="connsiteY620" fmla="*/ 1020997 h 6858000"/>
              <a:gd name="connsiteX621" fmla="*/ 533068 w 7467600"/>
              <a:gd name="connsiteY621" fmla="*/ 1029409 h 6858000"/>
              <a:gd name="connsiteX622" fmla="*/ 1232525 w 7467600"/>
              <a:gd name="connsiteY622" fmla="*/ 1804675 h 6858000"/>
              <a:gd name="connsiteX623" fmla="*/ 1388858 w 7467600"/>
              <a:gd name="connsiteY623" fmla="*/ 2368011 h 6858000"/>
              <a:gd name="connsiteX624" fmla="*/ 1384098 w 7467600"/>
              <a:gd name="connsiteY624" fmla="*/ 2378125 h 6858000"/>
              <a:gd name="connsiteX625" fmla="*/ 1425393 w 7467600"/>
              <a:gd name="connsiteY625" fmla="*/ 2589124 h 6858000"/>
              <a:gd name="connsiteX626" fmla="*/ 1424001 w 7467600"/>
              <a:gd name="connsiteY626" fmla="*/ 2597541 h 6858000"/>
              <a:gd name="connsiteX627" fmla="*/ 2152729 w 7467600"/>
              <a:gd name="connsiteY627" fmla="*/ 2864487 h 6858000"/>
              <a:gd name="connsiteX628" fmla="*/ 2020609 w 7467600"/>
              <a:gd name="connsiteY628" fmla="*/ 2539671 h 6858000"/>
              <a:gd name="connsiteX629" fmla="*/ 2018920 w 7467600"/>
              <a:gd name="connsiteY629" fmla="*/ 2536309 h 6858000"/>
              <a:gd name="connsiteX630" fmla="*/ 1342441 w 7467600"/>
              <a:gd name="connsiteY630" fmla="*/ 1173017 h 6858000"/>
              <a:gd name="connsiteX631" fmla="*/ 1367925 w 7467600"/>
              <a:gd name="connsiteY631" fmla="*/ 1135648 h 6858000"/>
              <a:gd name="connsiteX632" fmla="*/ 1771401 w 7467600"/>
              <a:gd name="connsiteY632" fmla="*/ 1806673 h 6858000"/>
              <a:gd name="connsiteX633" fmla="*/ 1972385 w 7467600"/>
              <a:gd name="connsiteY633" fmla="*/ 2198735 h 6858000"/>
              <a:gd name="connsiteX634" fmla="*/ 2040892 w 7467600"/>
              <a:gd name="connsiteY634" fmla="*/ 2405205 h 6858000"/>
              <a:gd name="connsiteX635" fmla="*/ 2131689 w 7467600"/>
              <a:gd name="connsiteY635" fmla="*/ 1936926 h 6858000"/>
              <a:gd name="connsiteX636" fmla="*/ 2454820 w 7467600"/>
              <a:gd name="connsiteY636" fmla="*/ 1248808 h 6858000"/>
              <a:gd name="connsiteX637" fmla="*/ 2492512 w 7467600"/>
              <a:gd name="connsiteY637" fmla="*/ 1302920 h 6858000"/>
              <a:gd name="connsiteX638" fmla="*/ 2081216 w 7467600"/>
              <a:gd name="connsiteY638" fmla="*/ 2527513 h 6858000"/>
              <a:gd name="connsiteX639" fmla="*/ 2081211 w 7467600"/>
              <a:gd name="connsiteY639" fmla="*/ 2528916 h 6858000"/>
              <a:gd name="connsiteX640" fmla="*/ 2199067 w 7467600"/>
              <a:gd name="connsiteY640" fmla="*/ 2884061 h 6858000"/>
              <a:gd name="connsiteX641" fmla="*/ 3192586 w 7467600"/>
              <a:gd name="connsiteY641" fmla="*/ 3411496 h 6858000"/>
              <a:gd name="connsiteX642" fmla="*/ 3182620 w 7467600"/>
              <a:gd name="connsiteY642" fmla="*/ 3483279 h 6858000"/>
              <a:gd name="connsiteX643" fmla="*/ 2435119 w 7467600"/>
              <a:gd name="connsiteY643" fmla="*/ 3080173 h 6858000"/>
              <a:gd name="connsiteX644" fmla="*/ 2410152 w 7467600"/>
              <a:gd name="connsiteY644" fmla="*/ 3063751 h 6858000"/>
              <a:gd name="connsiteX645" fmla="*/ 2408099 w 7467600"/>
              <a:gd name="connsiteY645" fmla="*/ 3064403 h 6858000"/>
              <a:gd name="connsiteX646" fmla="*/ 2407218 w 7467600"/>
              <a:gd name="connsiteY646" fmla="*/ 3070324 h 6858000"/>
              <a:gd name="connsiteX647" fmla="*/ 2380138 w 7467600"/>
              <a:gd name="connsiteY647" fmla="*/ 3099341 h 6858000"/>
              <a:gd name="connsiteX648" fmla="*/ 1765923 w 7467600"/>
              <a:gd name="connsiteY648" fmla="*/ 3581043 h 6858000"/>
              <a:gd name="connsiteX649" fmla="*/ 1702258 w 7467600"/>
              <a:gd name="connsiteY649" fmla="*/ 3612286 h 6858000"/>
              <a:gd name="connsiteX650" fmla="*/ 1538370 w 7467600"/>
              <a:gd name="connsiteY650" fmla="*/ 3811804 h 6858000"/>
              <a:gd name="connsiteX651" fmla="*/ 542867 w 7467600"/>
              <a:gd name="connsiteY651" fmla="*/ 4944092 h 6858000"/>
              <a:gd name="connsiteX652" fmla="*/ 515800 w 7467600"/>
              <a:gd name="connsiteY652" fmla="*/ 4862180 h 6858000"/>
              <a:gd name="connsiteX653" fmla="*/ 909145 w 7467600"/>
              <a:gd name="connsiteY653" fmla="*/ 4199225 h 6858000"/>
              <a:gd name="connsiteX654" fmla="*/ 1214067 w 7467600"/>
              <a:gd name="connsiteY654" fmla="*/ 3908561 h 6858000"/>
              <a:gd name="connsiteX655" fmla="*/ 640967 w 7467600"/>
              <a:gd name="connsiteY655" fmla="*/ 4105601 h 6858000"/>
              <a:gd name="connsiteX656" fmla="*/ 112563 w 7467600"/>
              <a:gd name="connsiteY656" fmla="*/ 4396952 h 6858000"/>
              <a:gd name="connsiteX657" fmla="*/ 0 w 7467600"/>
              <a:gd name="connsiteY657" fmla="*/ 4466006 h 6858000"/>
              <a:gd name="connsiteX658" fmla="*/ 0 w 7467600"/>
              <a:gd name="connsiteY658" fmla="*/ 4233763 h 6858000"/>
              <a:gd name="connsiteX659" fmla="*/ 36881 w 7467600"/>
              <a:gd name="connsiteY659" fmla="*/ 4200118 h 6858000"/>
              <a:gd name="connsiteX660" fmla="*/ 910534 w 7467600"/>
              <a:gd name="connsiteY660" fmla="*/ 3629753 h 6858000"/>
              <a:gd name="connsiteX661" fmla="*/ 1578717 w 7467600"/>
              <a:gd name="connsiteY661" fmla="*/ 3575982 h 6858000"/>
              <a:gd name="connsiteX662" fmla="*/ 2338780 w 7467600"/>
              <a:gd name="connsiteY662" fmla="*/ 3033725 h 6858000"/>
              <a:gd name="connsiteX663" fmla="*/ 1807991 w 7467600"/>
              <a:gd name="connsiteY663" fmla="*/ 2807184 h 6858000"/>
              <a:gd name="connsiteX664" fmla="*/ 1416358 w 7467600"/>
              <a:gd name="connsiteY664" fmla="*/ 3112571 h 6858000"/>
              <a:gd name="connsiteX665" fmla="*/ 939066 w 7467600"/>
              <a:gd name="connsiteY665" fmla="*/ 3378798 h 6858000"/>
              <a:gd name="connsiteX666" fmla="*/ 115099 w 7467600"/>
              <a:gd name="connsiteY666" fmla="*/ 3607650 h 6858000"/>
              <a:gd name="connsiteX667" fmla="*/ 97284 w 7467600"/>
              <a:gd name="connsiteY667" fmla="*/ 3520393 h 6858000"/>
              <a:gd name="connsiteX668" fmla="*/ 922050 w 7467600"/>
              <a:gd name="connsiteY668" fmla="*/ 3074867 h 6858000"/>
              <a:gd name="connsiteX669" fmla="*/ 1405265 w 7467600"/>
              <a:gd name="connsiteY669" fmla="*/ 3016319 h 6858000"/>
              <a:gd name="connsiteX670" fmla="*/ 1407512 w 7467600"/>
              <a:gd name="connsiteY670" fmla="*/ 3018001 h 6858000"/>
              <a:gd name="connsiteX671" fmla="*/ 1726266 w 7467600"/>
              <a:gd name="connsiteY671" fmla="*/ 2777274 h 6858000"/>
              <a:gd name="connsiteX672" fmla="*/ 625390 w 7467600"/>
              <a:gd name="connsiteY672" fmla="*/ 2514541 h 6858000"/>
              <a:gd name="connsiteX673" fmla="*/ 619799 w 7467600"/>
              <a:gd name="connsiteY673" fmla="*/ 2527180 h 6858000"/>
              <a:gd name="connsiteX674" fmla="*/ 310030 w 7467600"/>
              <a:gd name="connsiteY674" fmla="*/ 2771818 h 6858000"/>
              <a:gd name="connsiteX675" fmla="*/ 173877 w 7467600"/>
              <a:gd name="connsiteY675" fmla="*/ 2937056 h 6858000"/>
              <a:gd name="connsiteX676" fmla="*/ 77889 w 7467600"/>
              <a:gd name="connsiteY676" fmla="*/ 3138440 h 6858000"/>
              <a:gd name="connsiteX677" fmla="*/ 0 w 7467600"/>
              <a:gd name="connsiteY677" fmla="*/ 3271395 h 6858000"/>
              <a:gd name="connsiteX678" fmla="*/ 0 w 7467600"/>
              <a:gd name="connsiteY678" fmla="*/ 3153002 h 6858000"/>
              <a:gd name="connsiteX679" fmla="*/ 2386 w 7467600"/>
              <a:gd name="connsiteY679" fmla="*/ 3149203 h 6858000"/>
              <a:gd name="connsiteX680" fmla="*/ 89753 w 7467600"/>
              <a:gd name="connsiteY680" fmla="*/ 2987702 h 6858000"/>
              <a:gd name="connsiteX681" fmla="*/ 76869 w 7467600"/>
              <a:gd name="connsiteY681" fmla="*/ 3005404 h 6858000"/>
              <a:gd name="connsiteX682" fmla="*/ 32049 w 7467600"/>
              <a:gd name="connsiteY682" fmla="*/ 3065814 h 6858000"/>
              <a:gd name="connsiteX683" fmla="*/ 0 w 7467600"/>
              <a:gd name="connsiteY683" fmla="*/ 3108744 h 6858000"/>
              <a:gd name="connsiteX684" fmla="*/ 0 w 7467600"/>
              <a:gd name="connsiteY684" fmla="*/ 3058059 h 6858000"/>
              <a:gd name="connsiteX685" fmla="*/ 7610 w 7467600"/>
              <a:gd name="connsiteY685" fmla="*/ 3047889 h 6858000"/>
              <a:gd name="connsiteX686" fmla="*/ 52419 w 7467600"/>
              <a:gd name="connsiteY686" fmla="*/ 2987479 h 6858000"/>
              <a:gd name="connsiteX687" fmla="*/ 59142 w 7467600"/>
              <a:gd name="connsiteY687" fmla="*/ 2978488 h 6858000"/>
              <a:gd name="connsiteX688" fmla="*/ 0 w 7467600"/>
              <a:gd name="connsiteY688" fmla="*/ 3015334 h 6858000"/>
              <a:gd name="connsiteX689" fmla="*/ 0 w 7467600"/>
              <a:gd name="connsiteY689" fmla="*/ 2914286 h 6858000"/>
              <a:gd name="connsiteX690" fmla="*/ 36383 w 7467600"/>
              <a:gd name="connsiteY690" fmla="*/ 2901128 h 6858000"/>
              <a:gd name="connsiteX691" fmla="*/ 156329 w 7467600"/>
              <a:gd name="connsiteY691" fmla="*/ 2840533 h 6858000"/>
              <a:gd name="connsiteX692" fmla="*/ 358355 w 7467600"/>
              <a:gd name="connsiteY692" fmla="*/ 2620471 h 6858000"/>
              <a:gd name="connsiteX693" fmla="*/ 510577 w 7467600"/>
              <a:gd name="connsiteY693" fmla="*/ 2501244 h 6858000"/>
              <a:gd name="connsiteX694" fmla="*/ 211967 w 7467600"/>
              <a:gd name="connsiteY694" fmla="*/ 2479171 h 6858000"/>
              <a:gd name="connsiteX695" fmla="*/ 0 w 7467600"/>
              <a:gd name="connsiteY695" fmla="*/ 2476398 h 6858000"/>
              <a:gd name="connsiteX696" fmla="*/ 0 w 7467600"/>
              <a:gd name="connsiteY696" fmla="*/ 2389189 h 6858000"/>
              <a:gd name="connsiteX697" fmla="*/ 103062 w 7467600"/>
              <a:gd name="connsiteY697" fmla="*/ 2389518 h 6858000"/>
              <a:gd name="connsiteX698" fmla="*/ 510734 w 7467600"/>
              <a:gd name="connsiteY698" fmla="*/ 2416201 h 6858000"/>
              <a:gd name="connsiteX699" fmla="*/ 279257 w 7467600"/>
              <a:gd name="connsiteY699" fmla="*/ 2092102 h 6858000"/>
              <a:gd name="connsiteX700" fmla="*/ 65265 w 7467600"/>
              <a:gd name="connsiteY700" fmla="*/ 2006049 h 6858000"/>
              <a:gd name="connsiteX701" fmla="*/ 0 w 7467600"/>
              <a:gd name="connsiteY701" fmla="*/ 1982532 h 6858000"/>
              <a:gd name="connsiteX702" fmla="*/ 0 w 7467600"/>
              <a:gd name="connsiteY702" fmla="*/ 1912789 h 6858000"/>
              <a:gd name="connsiteX703" fmla="*/ 97460 w 7467600"/>
              <a:gd name="connsiteY703" fmla="*/ 1953725 h 6858000"/>
              <a:gd name="connsiteX704" fmla="*/ 221272 w 7467600"/>
              <a:gd name="connsiteY704" fmla="*/ 1980766 h 6858000"/>
              <a:gd name="connsiteX705" fmla="*/ 116765 w 7467600"/>
              <a:gd name="connsiteY705" fmla="*/ 1911033 h 6858000"/>
              <a:gd name="connsiteX706" fmla="*/ 16405 w 7467600"/>
              <a:gd name="connsiteY706" fmla="*/ 1803412 h 6858000"/>
              <a:gd name="connsiteX707" fmla="*/ 0 w 7467600"/>
              <a:gd name="connsiteY707" fmla="*/ 1784777 h 6858000"/>
              <a:gd name="connsiteX708" fmla="*/ 0 w 7467600"/>
              <a:gd name="connsiteY708" fmla="*/ 1740082 h 6858000"/>
              <a:gd name="connsiteX709" fmla="*/ 39394 w 7467600"/>
              <a:gd name="connsiteY709" fmla="*/ 1784856 h 6858000"/>
              <a:gd name="connsiteX710" fmla="*/ 135813 w 7467600"/>
              <a:gd name="connsiteY710" fmla="*/ 1888838 h 6858000"/>
              <a:gd name="connsiteX711" fmla="*/ 242575 w 7467600"/>
              <a:gd name="connsiteY711" fmla="*/ 1958841 h 6858000"/>
              <a:gd name="connsiteX712" fmla="*/ 82197 w 7467600"/>
              <a:gd name="connsiteY712" fmla="*/ 1754826 h 6858000"/>
              <a:gd name="connsiteX713" fmla="*/ 0 w 7467600"/>
              <a:gd name="connsiteY713" fmla="*/ 1679650 h 6858000"/>
              <a:gd name="connsiteX714" fmla="*/ 0 w 7467600"/>
              <a:gd name="connsiteY714" fmla="*/ 1602463 h 6858000"/>
              <a:gd name="connsiteX715" fmla="*/ 84689 w 7467600"/>
              <a:gd name="connsiteY715" fmla="*/ 1677442 h 6858000"/>
              <a:gd name="connsiteX716" fmla="*/ 298437 w 7467600"/>
              <a:gd name="connsiteY716" fmla="*/ 1968019 h 6858000"/>
              <a:gd name="connsiteX717" fmla="*/ 227269 w 7467600"/>
              <a:gd name="connsiteY717" fmla="*/ 1114064 h 6858000"/>
              <a:gd name="connsiteX718" fmla="*/ 248003 w 7467600"/>
              <a:gd name="connsiteY718" fmla="*/ 1089613 h 6858000"/>
              <a:gd name="connsiteX719" fmla="*/ 427020 w 7467600"/>
              <a:gd name="connsiteY719" fmla="*/ 1619803 h 6858000"/>
              <a:gd name="connsiteX720" fmla="*/ 340345 w 7467600"/>
              <a:gd name="connsiteY720" fmla="*/ 2027739 h 6858000"/>
              <a:gd name="connsiteX721" fmla="*/ 360865 w 7467600"/>
              <a:gd name="connsiteY721" fmla="*/ 2044827 h 6858000"/>
              <a:gd name="connsiteX722" fmla="*/ 560414 w 7467600"/>
              <a:gd name="connsiteY722" fmla="*/ 2421457 h 6858000"/>
              <a:gd name="connsiteX723" fmla="*/ 1359703 w 7467600"/>
              <a:gd name="connsiteY723" fmla="*/ 2578554 h 6858000"/>
              <a:gd name="connsiteX724" fmla="*/ 1359422 w 7467600"/>
              <a:gd name="connsiteY724" fmla="*/ 2577994 h 6858000"/>
              <a:gd name="connsiteX725" fmla="*/ 828701 w 7467600"/>
              <a:gd name="connsiteY725" fmla="*/ 1839520 h 6858000"/>
              <a:gd name="connsiteX726" fmla="*/ 494427 w 7467600"/>
              <a:gd name="connsiteY726" fmla="*/ 1092333 h 6858000"/>
              <a:gd name="connsiteX727" fmla="*/ 506322 w 7467600"/>
              <a:gd name="connsiteY727" fmla="*/ 1020997 h 6858000"/>
              <a:gd name="connsiteX728" fmla="*/ 4570198 w 7467600"/>
              <a:gd name="connsiteY728" fmla="*/ 978081 h 6858000"/>
              <a:gd name="connsiteX729" fmla="*/ 4523691 w 7467600"/>
              <a:gd name="connsiteY729" fmla="*/ 1127776 h 6858000"/>
              <a:gd name="connsiteX730" fmla="*/ 4509875 w 7467600"/>
              <a:gd name="connsiteY730" fmla="*/ 1167552 h 6858000"/>
              <a:gd name="connsiteX731" fmla="*/ 4478168 w 7467600"/>
              <a:gd name="connsiteY731" fmla="*/ 1260735 h 6858000"/>
              <a:gd name="connsiteX732" fmla="*/ 4409309 w 7467600"/>
              <a:gd name="connsiteY732" fmla="*/ 1666996 h 6858000"/>
              <a:gd name="connsiteX733" fmla="*/ 4370031 w 7467600"/>
              <a:gd name="connsiteY733" fmla="*/ 1955666 h 6858000"/>
              <a:gd name="connsiteX734" fmla="*/ 4570198 w 7467600"/>
              <a:gd name="connsiteY734" fmla="*/ 978081 h 6858000"/>
              <a:gd name="connsiteX735" fmla="*/ 4557898 w 7467600"/>
              <a:gd name="connsiteY735" fmla="*/ 900011 h 6858000"/>
              <a:gd name="connsiteX736" fmla="*/ 4344840 w 7467600"/>
              <a:gd name="connsiteY736" fmla="*/ 1922038 h 6858000"/>
              <a:gd name="connsiteX737" fmla="*/ 4378710 w 7467600"/>
              <a:gd name="connsiteY737" fmla="*/ 1665516 h 6858000"/>
              <a:gd name="connsiteX738" fmla="*/ 4448798 w 7467600"/>
              <a:gd name="connsiteY738" fmla="*/ 1253024 h 6858000"/>
              <a:gd name="connsiteX739" fmla="*/ 4480315 w 7467600"/>
              <a:gd name="connsiteY739" fmla="*/ 1158454 h 6858000"/>
              <a:gd name="connsiteX740" fmla="*/ 4494133 w 7467600"/>
              <a:gd name="connsiteY740" fmla="*/ 1118676 h 6858000"/>
              <a:gd name="connsiteX741" fmla="*/ 4557898 w 7467600"/>
              <a:gd name="connsiteY741" fmla="*/ 900011 h 6858000"/>
              <a:gd name="connsiteX742" fmla="*/ 5870151 w 7467600"/>
              <a:gd name="connsiteY742" fmla="*/ 898890 h 6858000"/>
              <a:gd name="connsiteX743" fmla="*/ 5861335 w 7467600"/>
              <a:gd name="connsiteY743" fmla="*/ 899177 h 6858000"/>
              <a:gd name="connsiteX744" fmla="*/ 5843702 w 7467600"/>
              <a:gd name="connsiteY744" fmla="*/ 899748 h 6858000"/>
              <a:gd name="connsiteX745" fmla="*/ 5651107 w 7467600"/>
              <a:gd name="connsiteY745" fmla="*/ 920306 h 6858000"/>
              <a:gd name="connsiteX746" fmla="*/ 5459407 w 7467600"/>
              <a:gd name="connsiteY746" fmla="*/ 940975 h 6858000"/>
              <a:gd name="connsiteX747" fmla="*/ 5374846 w 7467600"/>
              <a:gd name="connsiteY747" fmla="*/ 941988 h 6858000"/>
              <a:gd name="connsiteX748" fmla="*/ 5256105 w 7467600"/>
              <a:gd name="connsiteY748" fmla="*/ 945632 h 6858000"/>
              <a:gd name="connsiteX749" fmla="*/ 5107071 w 7467600"/>
              <a:gd name="connsiteY749" fmla="*/ 969720 h 6858000"/>
              <a:gd name="connsiteX750" fmla="*/ 4998681 w 7467600"/>
              <a:gd name="connsiteY750" fmla="*/ 988771 h 6858000"/>
              <a:gd name="connsiteX751" fmla="*/ 5870151 w 7467600"/>
              <a:gd name="connsiteY751" fmla="*/ 898890 h 6858000"/>
              <a:gd name="connsiteX752" fmla="*/ 5504425 w 7467600"/>
              <a:gd name="connsiteY752" fmla="*/ 848067 h 6858000"/>
              <a:gd name="connsiteX753" fmla="*/ 4968849 w 7467600"/>
              <a:gd name="connsiteY753" fmla="*/ 962318 h 6858000"/>
              <a:gd name="connsiteX754" fmla="*/ 5104039 w 7467600"/>
              <a:gd name="connsiteY754" fmla="*/ 940634 h 6858000"/>
              <a:gd name="connsiteX755" fmla="*/ 5256311 w 7467600"/>
              <a:gd name="connsiteY755" fmla="*/ 916490 h 6858000"/>
              <a:gd name="connsiteX756" fmla="*/ 5377381 w 7467600"/>
              <a:gd name="connsiteY756" fmla="*/ 912671 h 6858000"/>
              <a:gd name="connsiteX757" fmla="*/ 5460148 w 7467600"/>
              <a:gd name="connsiteY757" fmla="*/ 911442 h 6858000"/>
              <a:gd name="connsiteX758" fmla="*/ 5648971 w 7467600"/>
              <a:gd name="connsiteY758" fmla="*/ 891331 h 6858000"/>
              <a:gd name="connsiteX759" fmla="*/ 5844807 w 7467600"/>
              <a:gd name="connsiteY759" fmla="*/ 870718 h 6858000"/>
              <a:gd name="connsiteX760" fmla="*/ 5862975 w 7467600"/>
              <a:gd name="connsiteY760" fmla="*/ 869756 h 6858000"/>
              <a:gd name="connsiteX761" fmla="*/ 5920887 w 7467600"/>
              <a:gd name="connsiteY761" fmla="*/ 865929 h 6858000"/>
              <a:gd name="connsiteX762" fmla="*/ 5504425 w 7467600"/>
              <a:gd name="connsiteY762" fmla="*/ 848067 h 6858000"/>
              <a:gd name="connsiteX763" fmla="*/ 3607114 w 7467600"/>
              <a:gd name="connsiteY763" fmla="*/ 467441 h 6858000"/>
              <a:gd name="connsiteX764" fmla="*/ 3296242 w 7467600"/>
              <a:gd name="connsiteY764" fmla="*/ 807991 h 6858000"/>
              <a:gd name="connsiteX765" fmla="*/ 3174674 w 7467600"/>
              <a:gd name="connsiteY765" fmla="*/ 919759 h 6858000"/>
              <a:gd name="connsiteX766" fmla="*/ 3042978 w 7467600"/>
              <a:gd name="connsiteY766" fmla="*/ 1054894 h 6858000"/>
              <a:gd name="connsiteX767" fmla="*/ 2968914 w 7467600"/>
              <a:gd name="connsiteY767" fmla="*/ 1133756 h 6858000"/>
              <a:gd name="connsiteX768" fmla="*/ 3103823 w 7467600"/>
              <a:gd name="connsiteY768" fmla="*/ 1026814 h 6858000"/>
              <a:gd name="connsiteX769" fmla="*/ 3607114 w 7467600"/>
              <a:gd name="connsiteY769" fmla="*/ 467441 h 6858000"/>
              <a:gd name="connsiteX770" fmla="*/ 3744487 w 7467600"/>
              <a:gd name="connsiteY770" fmla="*/ 383136 h 6858000"/>
              <a:gd name="connsiteX771" fmla="*/ 3970213 w 7467600"/>
              <a:gd name="connsiteY771" fmla="*/ 995559 h 6858000"/>
              <a:gd name="connsiteX772" fmla="*/ 3744487 w 7467600"/>
              <a:gd name="connsiteY772" fmla="*/ 383136 h 6858000"/>
              <a:gd name="connsiteX773" fmla="*/ 3624562 w 7467600"/>
              <a:gd name="connsiteY773" fmla="*/ 367041 h 6858000"/>
              <a:gd name="connsiteX774" fmla="*/ 3489712 w 7467600"/>
              <a:gd name="connsiteY774" fmla="*/ 485386 h 6858000"/>
              <a:gd name="connsiteX775" fmla="*/ 3182994 w 7467600"/>
              <a:gd name="connsiteY775" fmla="*/ 828265 h 6858000"/>
              <a:gd name="connsiteX776" fmla="*/ 2892114 w 7467600"/>
              <a:gd name="connsiteY776" fmla="*/ 1172635 h 6858000"/>
              <a:gd name="connsiteX777" fmla="*/ 3021459 w 7467600"/>
              <a:gd name="connsiteY777" fmla="*/ 1035385 h 6858000"/>
              <a:gd name="connsiteX778" fmla="*/ 3153873 w 7467600"/>
              <a:gd name="connsiteY778" fmla="*/ 898971 h 6858000"/>
              <a:gd name="connsiteX779" fmla="*/ 3276511 w 7467600"/>
              <a:gd name="connsiteY779" fmla="*/ 786423 h 6858000"/>
              <a:gd name="connsiteX780" fmla="*/ 3584154 w 7467600"/>
              <a:gd name="connsiteY780" fmla="*/ 448218 h 6858000"/>
              <a:gd name="connsiteX781" fmla="*/ 3624562 w 7467600"/>
              <a:gd name="connsiteY781" fmla="*/ 367041 h 6858000"/>
              <a:gd name="connsiteX782" fmla="*/ 3766672 w 7467600"/>
              <a:gd name="connsiteY782" fmla="*/ 359429 h 6858000"/>
              <a:gd name="connsiteX783" fmla="*/ 3996338 w 7467600"/>
              <a:gd name="connsiteY783" fmla="*/ 968237 h 6858000"/>
              <a:gd name="connsiteX784" fmla="*/ 3766672 w 7467600"/>
              <a:gd name="connsiteY784" fmla="*/ 359429 h 6858000"/>
              <a:gd name="connsiteX785" fmla="*/ 5805386 w 7467600"/>
              <a:gd name="connsiteY785" fmla="*/ 239240 h 6858000"/>
              <a:gd name="connsiteX786" fmla="*/ 5736947 w 7467600"/>
              <a:gd name="connsiteY786" fmla="*/ 261367 h 6858000"/>
              <a:gd name="connsiteX787" fmla="*/ 5427012 w 7467600"/>
              <a:gd name="connsiteY787" fmla="*/ 311272 h 6858000"/>
              <a:gd name="connsiteX788" fmla="*/ 5147818 w 7467600"/>
              <a:gd name="connsiteY788" fmla="*/ 322112 h 6858000"/>
              <a:gd name="connsiteX789" fmla="*/ 5060854 w 7467600"/>
              <a:gd name="connsiteY789" fmla="*/ 311882 h 6858000"/>
              <a:gd name="connsiteX790" fmla="*/ 4945989 w 7467600"/>
              <a:gd name="connsiteY790" fmla="*/ 300516 h 6858000"/>
              <a:gd name="connsiteX791" fmla="*/ 5410479 w 7467600"/>
              <a:gd name="connsiteY791" fmla="*/ 348434 h 6858000"/>
              <a:gd name="connsiteX792" fmla="*/ 5805386 w 7467600"/>
              <a:gd name="connsiteY792" fmla="*/ 239240 h 6858000"/>
              <a:gd name="connsiteX793" fmla="*/ 5905192 w 7467600"/>
              <a:gd name="connsiteY793" fmla="*/ 163079 h 6858000"/>
              <a:gd name="connsiteX794" fmla="*/ 5865655 w 7467600"/>
              <a:gd name="connsiteY794" fmla="*/ 171901 h 6858000"/>
              <a:gd name="connsiteX795" fmla="*/ 5259740 w 7467600"/>
              <a:gd name="connsiteY795" fmla="*/ 257013 h 6858000"/>
              <a:gd name="connsiteX796" fmla="*/ 5208466 w 7467600"/>
              <a:gd name="connsiteY796" fmla="*/ 257550 h 6858000"/>
              <a:gd name="connsiteX797" fmla="*/ 4980204 w 7467600"/>
              <a:gd name="connsiteY797" fmla="*/ 271903 h 6858000"/>
              <a:gd name="connsiteX798" fmla="*/ 5068068 w 7467600"/>
              <a:gd name="connsiteY798" fmla="*/ 282244 h 6858000"/>
              <a:gd name="connsiteX799" fmla="*/ 5153231 w 7467600"/>
              <a:gd name="connsiteY799" fmla="*/ 292240 h 6858000"/>
              <a:gd name="connsiteX800" fmla="*/ 5426491 w 7467600"/>
              <a:gd name="connsiteY800" fmla="*/ 281128 h 6858000"/>
              <a:gd name="connsiteX801" fmla="*/ 5731212 w 7467600"/>
              <a:gd name="connsiteY801" fmla="*/ 231951 h 6858000"/>
              <a:gd name="connsiteX802" fmla="*/ 5905192 w 7467600"/>
              <a:gd name="connsiteY802" fmla="*/ 163079 h 6858000"/>
              <a:gd name="connsiteX803" fmla="*/ 5944437 w 7467600"/>
              <a:gd name="connsiteY803" fmla="*/ 113829 h 6858000"/>
              <a:gd name="connsiteX804" fmla="*/ 5825032 w 7467600"/>
              <a:gd name="connsiteY804" fmla="*/ 146405 h 6858000"/>
              <a:gd name="connsiteX805" fmla="*/ 4955599 w 7467600"/>
              <a:gd name="connsiteY805" fmla="*/ 247008 h 6858000"/>
              <a:gd name="connsiteX806" fmla="*/ 5210104 w 7467600"/>
              <a:gd name="connsiteY806" fmla="*/ 228123 h 6858000"/>
              <a:gd name="connsiteX807" fmla="*/ 5261015 w 7467600"/>
              <a:gd name="connsiteY807" fmla="*/ 227087 h 6858000"/>
              <a:gd name="connsiteX808" fmla="*/ 5861181 w 7467600"/>
              <a:gd name="connsiteY808" fmla="*/ 143093 h 6858000"/>
              <a:gd name="connsiteX809" fmla="*/ 5961252 w 7467600"/>
              <a:gd name="connsiteY809" fmla="*/ 114820 h 6858000"/>
              <a:gd name="connsiteX810" fmla="*/ 5944437 w 7467600"/>
              <a:gd name="connsiteY810" fmla="*/ 113829 h 6858000"/>
              <a:gd name="connsiteX811" fmla="*/ 3882765 w 7467600"/>
              <a:gd name="connsiteY811" fmla="*/ 0 h 6858000"/>
              <a:gd name="connsiteX812" fmla="*/ 3995099 w 7467600"/>
              <a:gd name="connsiteY812" fmla="*/ 0 h 6858000"/>
              <a:gd name="connsiteX813" fmla="*/ 4163818 w 7467600"/>
              <a:gd name="connsiteY813" fmla="*/ 234104 h 6858000"/>
              <a:gd name="connsiteX814" fmla="*/ 4172099 w 7467600"/>
              <a:gd name="connsiteY814" fmla="*/ 234207 h 6858000"/>
              <a:gd name="connsiteX815" fmla="*/ 4784282 w 7467600"/>
              <a:gd name="connsiteY815" fmla="*/ 276561 h 6858000"/>
              <a:gd name="connsiteX816" fmla="*/ 4801687 w 7467600"/>
              <a:gd name="connsiteY816" fmla="*/ 267764 h 6858000"/>
              <a:gd name="connsiteX817" fmla="*/ 6082788 w 7467600"/>
              <a:gd name="connsiteY817" fmla="*/ 64119 h 6858000"/>
              <a:gd name="connsiteX818" fmla="*/ 6099442 w 7467600"/>
              <a:gd name="connsiteY818" fmla="*/ 82568 h 6858000"/>
              <a:gd name="connsiteX819" fmla="*/ 4804137 w 7467600"/>
              <a:gd name="connsiteY819" fmla="*/ 320931 h 6858000"/>
              <a:gd name="connsiteX820" fmla="*/ 4227047 w 7467600"/>
              <a:gd name="connsiteY820" fmla="*/ 313415 h 6858000"/>
              <a:gd name="connsiteX821" fmla="*/ 4346041 w 7467600"/>
              <a:gd name="connsiteY821" fmla="*/ 456086 h 6858000"/>
              <a:gd name="connsiteX822" fmla="*/ 4870967 w 7467600"/>
              <a:gd name="connsiteY822" fmla="*/ 963061 h 6858000"/>
              <a:gd name="connsiteX823" fmla="*/ 4889647 w 7467600"/>
              <a:gd name="connsiteY823" fmla="*/ 957147 h 6858000"/>
              <a:gd name="connsiteX824" fmla="*/ 5422504 w 7467600"/>
              <a:gd name="connsiteY824" fmla="*/ 805191 h 6858000"/>
              <a:gd name="connsiteX825" fmla="*/ 6087656 w 7467600"/>
              <a:gd name="connsiteY825" fmla="*/ 826703 h 6858000"/>
              <a:gd name="connsiteX826" fmla="*/ 6058717 w 7467600"/>
              <a:gd name="connsiteY826" fmla="*/ 865992 h 6858000"/>
              <a:gd name="connsiteX827" fmla="*/ 4974153 w 7467600"/>
              <a:gd name="connsiteY827" fmla="*/ 1045456 h 6858000"/>
              <a:gd name="connsiteX828" fmla="*/ 5627835 w 7467600"/>
              <a:gd name="connsiteY828" fmla="*/ 1472077 h 6858000"/>
              <a:gd name="connsiteX829" fmla="*/ 5629817 w 7467600"/>
              <a:gd name="connsiteY829" fmla="*/ 1471412 h 6858000"/>
              <a:gd name="connsiteX830" fmla="*/ 5634124 w 7467600"/>
              <a:gd name="connsiteY830" fmla="*/ 1470572 h 6858000"/>
              <a:gd name="connsiteX831" fmla="*/ 5755832 w 7467600"/>
              <a:gd name="connsiteY831" fmla="*/ 1383886 h 6858000"/>
              <a:gd name="connsiteX832" fmla="*/ 6014186 w 7467600"/>
              <a:gd name="connsiteY832" fmla="*/ 1279799 h 6858000"/>
              <a:gd name="connsiteX833" fmla="*/ 6901619 w 7467600"/>
              <a:gd name="connsiteY833" fmla="*/ 1047874 h 6858000"/>
              <a:gd name="connsiteX834" fmla="*/ 6931566 w 7467600"/>
              <a:gd name="connsiteY834" fmla="*/ 1062034 h 6858000"/>
              <a:gd name="connsiteX835" fmla="*/ 5790982 w 7467600"/>
              <a:gd name="connsiteY835" fmla="*/ 1561380 h 6858000"/>
              <a:gd name="connsiteX836" fmla="*/ 6188971 w 7467600"/>
              <a:gd name="connsiteY836" fmla="*/ 1755168 h 6858000"/>
              <a:gd name="connsiteX837" fmla="*/ 6202446 w 7467600"/>
              <a:gd name="connsiteY837" fmla="*/ 1752268 h 6858000"/>
              <a:gd name="connsiteX838" fmla="*/ 7179560 w 7467600"/>
              <a:gd name="connsiteY838" fmla="*/ 1467551 h 6858000"/>
              <a:gd name="connsiteX839" fmla="*/ 7158730 w 7467600"/>
              <a:gd name="connsiteY839" fmla="*/ 1507835 h 6858000"/>
              <a:gd name="connsiteX840" fmla="*/ 6326959 w 7467600"/>
              <a:gd name="connsiteY840" fmla="*/ 1817686 h 6858000"/>
              <a:gd name="connsiteX841" fmla="*/ 6537433 w 7467600"/>
              <a:gd name="connsiteY841" fmla="*/ 1907790 h 6858000"/>
              <a:gd name="connsiteX842" fmla="*/ 6550221 w 7467600"/>
              <a:gd name="connsiteY842" fmla="*/ 1910729 h 6858000"/>
              <a:gd name="connsiteX843" fmla="*/ 6964438 w 7467600"/>
              <a:gd name="connsiteY843" fmla="*/ 2209505 h 6858000"/>
              <a:gd name="connsiteX844" fmla="*/ 7367862 w 7467600"/>
              <a:gd name="connsiteY844" fmla="*/ 2806833 h 6858000"/>
              <a:gd name="connsiteX845" fmla="*/ 7364329 w 7467600"/>
              <a:gd name="connsiteY845" fmla="*/ 2826907 h 6858000"/>
              <a:gd name="connsiteX846" fmla="*/ 7290545 w 7467600"/>
              <a:gd name="connsiteY846" fmla="*/ 2850663 h 6858000"/>
              <a:gd name="connsiteX847" fmla="*/ 6472036 w 7467600"/>
              <a:gd name="connsiteY847" fmla="*/ 1959003 h 6858000"/>
              <a:gd name="connsiteX848" fmla="*/ 5792897 w 7467600"/>
              <a:gd name="connsiteY848" fmla="*/ 1647747 h 6858000"/>
              <a:gd name="connsiteX849" fmla="*/ 5842751 w 7467600"/>
              <a:gd name="connsiteY849" fmla="*/ 1816112 h 6858000"/>
              <a:gd name="connsiteX850" fmla="*/ 5847424 w 7467600"/>
              <a:gd name="connsiteY850" fmla="*/ 1815776 h 6858000"/>
              <a:gd name="connsiteX851" fmla="*/ 6399821 w 7467600"/>
              <a:gd name="connsiteY851" fmla="*/ 2344799 h 6858000"/>
              <a:gd name="connsiteX852" fmla="*/ 6323232 w 7467600"/>
              <a:gd name="connsiteY852" fmla="*/ 2389634 h 6858000"/>
              <a:gd name="connsiteX853" fmla="*/ 5942958 w 7467600"/>
              <a:gd name="connsiteY853" fmla="*/ 2077708 h 6858000"/>
              <a:gd name="connsiteX854" fmla="*/ 5921559 w 7467600"/>
              <a:gd name="connsiteY854" fmla="*/ 2378596 h 6858000"/>
              <a:gd name="connsiteX855" fmla="*/ 5817651 w 7467600"/>
              <a:gd name="connsiteY855" fmla="*/ 3023919 h 6858000"/>
              <a:gd name="connsiteX856" fmla="*/ 5729634 w 7467600"/>
              <a:gd name="connsiteY856" fmla="*/ 3051849 h 6858000"/>
              <a:gd name="connsiteX857" fmla="*/ 5611018 w 7467600"/>
              <a:gd name="connsiteY857" fmla="*/ 2316769 h 6858000"/>
              <a:gd name="connsiteX858" fmla="*/ 5687608 w 7467600"/>
              <a:gd name="connsiteY858" fmla="*/ 2039972 h 6858000"/>
              <a:gd name="connsiteX859" fmla="*/ 5657554 w 7467600"/>
              <a:gd name="connsiteY859" fmla="*/ 1576445 h 6858000"/>
              <a:gd name="connsiteX860" fmla="*/ 5150475 w 7467600"/>
              <a:gd name="connsiteY860" fmla="*/ 1274012 h 6858000"/>
              <a:gd name="connsiteX861" fmla="*/ 5349142 w 7467600"/>
              <a:gd name="connsiteY861" fmla="*/ 2204405 h 6858000"/>
              <a:gd name="connsiteX862" fmla="*/ 5262214 w 7467600"/>
              <a:gd name="connsiteY862" fmla="*/ 2233836 h 6858000"/>
              <a:gd name="connsiteX863" fmla="*/ 4981539 w 7467600"/>
              <a:gd name="connsiteY863" fmla="*/ 1542201 h 6858000"/>
              <a:gd name="connsiteX864" fmla="*/ 4958461 w 7467600"/>
              <a:gd name="connsiteY864" fmla="*/ 1136957 h 6858000"/>
              <a:gd name="connsiteX865" fmla="*/ 4655015 w 7467600"/>
              <a:gd name="connsiteY865" fmla="*/ 891426 h 6858000"/>
              <a:gd name="connsiteX866" fmla="*/ 4348002 w 7467600"/>
              <a:gd name="connsiteY866" fmla="*/ 2205895 h 6858000"/>
              <a:gd name="connsiteX867" fmla="*/ 4262250 w 7467600"/>
              <a:gd name="connsiteY867" fmla="*/ 2219972 h 6858000"/>
              <a:gd name="connsiteX868" fmla="*/ 4550611 w 7467600"/>
              <a:gd name="connsiteY868" fmla="*/ 817540 h 6858000"/>
              <a:gd name="connsiteX869" fmla="*/ 4564418 w 7467600"/>
              <a:gd name="connsiteY869" fmla="*/ 808293 h 6858000"/>
              <a:gd name="connsiteX870" fmla="*/ 4266388 w 7467600"/>
              <a:gd name="connsiteY870" fmla="*/ 500083 h 6858000"/>
              <a:gd name="connsiteX871" fmla="*/ 4032842 w 7467600"/>
              <a:gd name="connsiteY871" fmla="*/ 211809 h 6858000"/>
              <a:gd name="connsiteX872" fmla="*/ 3882765 w 7467600"/>
              <a:gd name="connsiteY872" fmla="*/ 0 h 6858000"/>
              <a:gd name="connsiteX873" fmla="*/ 3721337 w 7467600"/>
              <a:gd name="connsiteY873" fmla="*/ 0 h 6858000"/>
              <a:gd name="connsiteX874" fmla="*/ 3797544 w 7467600"/>
              <a:gd name="connsiteY874" fmla="*/ 0 h 6858000"/>
              <a:gd name="connsiteX875" fmla="*/ 3775734 w 7467600"/>
              <a:gd name="connsiteY875" fmla="*/ 95131 h 6858000"/>
              <a:gd name="connsiteX876" fmla="*/ 3724807 w 7467600"/>
              <a:gd name="connsiteY876" fmla="*/ 272257 h 6858000"/>
              <a:gd name="connsiteX877" fmla="*/ 3726844 w 7467600"/>
              <a:gd name="connsiteY877" fmla="*/ 282988 h 6858000"/>
              <a:gd name="connsiteX878" fmla="*/ 3742664 w 7467600"/>
              <a:gd name="connsiteY878" fmla="*/ 279918 h 6858000"/>
              <a:gd name="connsiteX879" fmla="*/ 4103910 w 7467600"/>
              <a:gd name="connsiteY879" fmla="*/ 1161917 h 6858000"/>
              <a:gd name="connsiteX880" fmla="*/ 4020269 w 7467600"/>
              <a:gd name="connsiteY880" fmla="*/ 1200406 h 6858000"/>
              <a:gd name="connsiteX881" fmla="*/ 3674882 w 7467600"/>
              <a:gd name="connsiteY881" fmla="*/ 488524 h 6858000"/>
              <a:gd name="connsiteX882" fmla="*/ 3132682 w 7467600"/>
              <a:gd name="connsiteY882" fmla="*/ 1072284 h 6858000"/>
              <a:gd name="connsiteX883" fmla="*/ 2716346 w 7467600"/>
              <a:gd name="connsiteY883" fmla="*/ 1276376 h 6858000"/>
              <a:gd name="connsiteX884" fmla="*/ 2716772 w 7467600"/>
              <a:gd name="connsiteY884" fmla="*/ 1255462 h 6858000"/>
              <a:gd name="connsiteX885" fmla="*/ 3471096 w 7467600"/>
              <a:gd name="connsiteY885" fmla="*/ 437072 h 6858000"/>
              <a:gd name="connsiteX886" fmla="*/ 3639057 w 7467600"/>
              <a:gd name="connsiteY886" fmla="*/ 286334 h 6858000"/>
              <a:gd name="connsiteX887" fmla="*/ 3640309 w 7467600"/>
              <a:gd name="connsiteY887" fmla="*/ 284664 h 6858000"/>
              <a:gd name="connsiteX888" fmla="*/ 3646022 w 7467600"/>
              <a:gd name="connsiteY888" fmla="*/ 276711 h 6858000"/>
              <a:gd name="connsiteX889" fmla="*/ 3707943 w 7467600"/>
              <a:gd name="connsiteY889" fmla="*/ 65958 h 6858000"/>
              <a:gd name="connsiteX890" fmla="*/ 3721337 w 7467600"/>
              <a:gd name="connsiteY890" fmla="*/ 0 h 6858000"/>
              <a:gd name="connsiteX891" fmla="*/ 2867960 w 7467600"/>
              <a:gd name="connsiteY891" fmla="*/ 0 h 6858000"/>
              <a:gd name="connsiteX892" fmla="*/ 2926351 w 7467600"/>
              <a:gd name="connsiteY892" fmla="*/ 0 h 6858000"/>
              <a:gd name="connsiteX893" fmla="*/ 2902823 w 7467600"/>
              <a:gd name="connsiteY893" fmla="*/ 262929 h 6858000"/>
              <a:gd name="connsiteX894" fmla="*/ 2940663 w 7467600"/>
              <a:gd name="connsiteY894" fmla="*/ 140884 h 6858000"/>
              <a:gd name="connsiteX895" fmla="*/ 2947039 w 7467600"/>
              <a:gd name="connsiteY895" fmla="*/ 122524 h 6858000"/>
              <a:gd name="connsiteX896" fmla="*/ 2984316 w 7467600"/>
              <a:gd name="connsiteY896" fmla="*/ 0 h 6858000"/>
              <a:gd name="connsiteX897" fmla="*/ 3016114 w 7467600"/>
              <a:gd name="connsiteY897" fmla="*/ 0 h 6858000"/>
              <a:gd name="connsiteX898" fmla="*/ 2979949 w 7467600"/>
              <a:gd name="connsiteY898" fmla="*/ 119274 h 6858000"/>
              <a:gd name="connsiteX899" fmla="*/ 3023879 w 7467600"/>
              <a:gd name="connsiteY899" fmla="*/ 0 h 6858000"/>
              <a:gd name="connsiteX900" fmla="*/ 3105400 w 7467600"/>
              <a:gd name="connsiteY900" fmla="*/ 0 h 6858000"/>
              <a:gd name="connsiteX901" fmla="*/ 3094669 w 7467600"/>
              <a:gd name="connsiteY901" fmla="*/ 30308 h 6858000"/>
              <a:gd name="connsiteX902" fmla="*/ 2901945 w 7467600"/>
              <a:gd name="connsiteY902" fmla="*/ 466538 h 6858000"/>
              <a:gd name="connsiteX903" fmla="*/ 2815209 w 7467600"/>
              <a:gd name="connsiteY903" fmla="*/ 497361 h 6858000"/>
              <a:gd name="connsiteX904" fmla="*/ 2844845 w 7467600"/>
              <a:gd name="connsiteY904" fmla="*/ 127638 h 6858000"/>
              <a:gd name="connsiteX905" fmla="*/ 2867960 w 7467600"/>
              <a:gd name="connsiteY905" fmla="*/ 0 h 6858000"/>
              <a:gd name="connsiteX906" fmla="*/ 1057230 w 7467600"/>
              <a:gd name="connsiteY906" fmla="*/ 0 h 6858000"/>
              <a:gd name="connsiteX907" fmla="*/ 1111003 w 7467600"/>
              <a:gd name="connsiteY907" fmla="*/ 0 h 6858000"/>
              <a:gd name="connsiteX908" fmla="*/ 1125553 w 7467600"/>
              <a:gd name="connsiteY908" fmla="*/ 52588 h 6858000"/>
              <a:gd name="connsiteX909" fmla="*/ 1304276 w 7467600"/>
              <a:gd name="connsiteY909" fmla="*/ 476275 h 6858000"/>
              <a:gd name="connsiteX910" fmla="*/ 1492066 w 7467600"/>
              <a:gd name="connsiteY910" fmla="*/ 886333 h 6858000"/>
              <a:gd name="connsiteX911" fmla="*/ 1423698 w 7467600"/>
              <a:gd name="connsiteY911" fmla="*/ 710817 h 6858000"/>
              <a:gd name="connsiteX912" fmla="*/ 1357609 w 7467600"/>
              <a:gd name="connsiteY912" fmla="*/ 532892 h 6858000"/>
              <a:gd name="connsiteX913" fmla="*/ 1309550 w 7467600"/>
              <a:gd name="connsiteY913" fmla="*/ 374031 h 6858000"/>
              <a:gd name="connsiteX914" fmla="*/ 1193673 w 7467600"/>
              <a:gd name="connsiteY914" fmla="*/ 49533 h 6858000"/>
              <a:gd name="connsiteX915" fmla="*/ 1164391 w 7467600"/>
              <a:gd name="connsiteY915" fmla="*/ 0 h 6858000"/>
              <a:gd name="connsiteX916" fmla="*/ 1200666 w 7467600"/>
              <a:gd name="connsiteY916" fmla="*/ 0 h 6858000"/>
              <a:gd name="connsiteX917" fmla="*/ 1223408 w 7467600"/>
              <a:gd name="connsiteY917" fmla="*/ 38996 h 6858000"/>
              <a:gd name="connsiteX918" fmla="*/ 1339635 w 7467600"/>
              <a:gd name="connsiteY918" fmla="*/ 365517 h 6858000"/>
              <a:gd name="connsiteX919" fmla="*/ 1387469 w 7467600"/>
              <a:gd name="connsiteY919" fmla="*/ 523079 h 6858000"/>
              <a:gd name="connsiteX920" fmla="*/ 1452685 w 7467600"/>
              <a:gd name="connsiteY920" fmla="*/ 699806 h 6858000"/>
              <a:gd name="connsiteX921" fmla="*/ 1492092 w 7467600"/>
              <a:gd name="connsiteY921" fmla="*/ 800424 h 6858000"/>
              <a:gd name="connsiteX922" fmla="*/ 1455302 w 7467600"/>
              <a:gd name="connsiteY922" fmla="*/ 632913 h 6858000"/>
              <a:gd name="connsiteX923" fmla="*/ 1222336 w 7467600"/>
              <a:gd name="connsiteY923" fmla="*/ 9480 h 6858000"/>
              <a:gd name="connsiteX924" fmla="*/ 1214634 w 7467600"/>
              <a:gd name="connsiteY924" fmla="*/ 0 h 6858000"/>
              <a:gd name="connsiteX925" fmla="*/ 1289827 w 7467600"/>
              <a:gd name="connsiteY925" fmla="*/ 0 h 6858000"/>
              <a:gd name="connsiteX926" fmla="*/ 1321076 w 7467600"/>
              <a:gd name="connsiteY926" fmla="*/ 59722 h 6858000"/>
              <a:gd name="connsiteX927" fmla="*/ 1512579 w 7467600"/>
              <a:gd name="connsiteY927" fmla="*/ 626441 h 6858000"/>
              <a:gd name="connsiteX928" fmla="*/ 1506076 w 7467600"/>
              <a:gd name="connsiteY928" fmla="*/ 1089289 h 6858000"/>
              <a:gd name="connsiteX929" fmla="*/ 1486346 w 7467600"/>
              <a:gd name="connsiteY929" fmla="*/ 1079919 h 6858000"/>
              <a:gd name="connsiteX930" fmla="*/ 1070511 w 7467600"/>
              <a:gd name="connsiteY930" fmla="*/ 48609 h 6858000"/>
              <a:gd name="connsiteX931" fmla="*/ 1057230 w 7467600"/>
              <a:gd name="connsiteY931" fmla="*/ 0 h 6858000"/>
              <a:gd name="connsiteX932" fmla="*/ 43151 w 7467600"/>
              <a:gd name="connsiteY932" fmla="*/ 0 h 6858000"/>
              <a:gd name="connsiteX933" fmla="*/ 95283 w 7467600"/>
              <a:gd name="connsiteY933" fmla="*/ 0 h 6858000"/>
              <a:gd name="connsiteX934" fmla="*/ 300708 w 7467600"/>
              <a:gd name="connsiteY934" fmla="*/ 154571 h 6858000"/>
              <a:gd name="connsiteX935" fmla="*/ 530414 w 7467600"/>
              <a:gd name="connsiteY935" fmla="*/ 354673 h 6858000"/>
              <a:gd name="connsiteX936" fmla="*/ 333785 w 7467600"/>
              <a:gd name="connsiteY936" fmla="*/ 161564 h 6858000"/>
              <a:gd name="connsiteX937" fmla="*/ 147005 w 7467600"/>
              <a:gd name="connsiteY937" fmla="*/ 0 h 6858000"/>
              <a:gd name="connsiteX938" fmla="*/ 272509 w 7467600"/>
              <a:gd name="connsiteY938" fmla="*/ 0 h 6858000"/>
              <a:gd name="connsiteX939" fmla="*/ 326276 w 7467600"/>
              <a:gd name="connsiteY939" fmla="*/ 45847 h 6858000"/>
              <a:gd name="connsiteX940" fmla="*/ 823759 w 7467600"/>
              <a:gd name="connsiteY940" fmla="*/ 574145 h 6858000"/>
              <a:gd name="connsiteX941" fmla="*/ 811254 w 7467600"/>
              <a:gd name="connsiteY941" fmla="*/ 665546 h 6858000"/>
              <a:gd name="connsiteX942" fmla="*/ 154042 w 7467600"/>
              <a:gd name="connsiteY942" fmla="*/ 261522 h 6858000"/>
              <a:gd name="connsiteX943" fmla="*/ 13550 w 7467600"/>
              <a:gd name="connsiteY943" fmla="*/ 158423 h 6858000"/>
              <a:gd name="connsiteX944" fmla="*/ 0 w 7467600"/>
              <a:gd name="connsiteY944" fmla="*/ 146618 h 6858000"/>
              <a:gd name="connsiteX945" fmla="*/ 0 w 7467600"/>
              <a:gd name="connsiteY945" fmla="*/ 59161 h 6858000"/>
              <a:gd name="connsiteX946" fmla="*/ 45427 w 7467600"/>
              <a:gd name="connsiteY946" fmla="*/ 101078 h 6858000"/>
              <a:gd name="connsiteX947" fmla="*/ 630103 w 7467600"/>
              <a:gd name="connsiteY947" fmla="*/ 485885 h 6858000"/>
              <a:gd name="connsiteX948" fmla="*/ 532040 w 7467600"/>
              <a:gd name="connsiteY948" fmla="*/ 399359 h 6858000"/>
              <a:gd name="connsiteX949" fmla="*/ 517618 w 7467600"/>
              <a:gd name="connsiteY949" fmla="*/ 385726 h 6858000"/>
              <a:gd name="connsiteX950" fmla="*/ 285074 w 7467600"/>
              <a:gd name="connsiteY950" fmla="*/ 182755 h 6858000"/>
              <a:gd name="connsiteX951" fmla="*/ 43151 w 7467600"/>
              <a:gd name="connsiteY95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10696 w 7467600"/>
              <a:gd name="connsiteY4" fmla="*/ 6803861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7410696 w 7467600"/>
              <a:gd name="connsiteY18" fmla="*/ 6803861 h 6858000"/>
              <a:gd name="connsiteX19" fmla="*/ 1019354 w 7467600"/>
              <a:gd name="connsiteY19" fmla="*/ 6315006 h 6858000"/>
              <a:gd name="connsiteX20" fmla="*/ 441046 w 7467600"/>
              <a:gd name="connsiteY20" fmla="*/ 6691153 h 6858000"/>
              <a:gd name="connsiteX21" fmla="*/ 1019354 w 7467600"/>
              <a:gd name="connsiteY21" fmla="*/ 6315006 h 6858000"/>
              <a:gd name="connsiteX22" fmla="*/ 991680 w 7467600"/>
              <a:gd name="connsiteY22" fmla="*/ 6298413 h 6858000"/>
              <a:gd name="connsiteX23" fmla="*/ 409060 w 7467600"/>
              <a:gd name="connsiteY23" fmla="*/ 6671470 h 6858000"/>
              <a:gd name="connsiteX24" fmla="*/ 991680 w 7467600"/>
              <a:gd name="connsiteY24" fmla="*/ 6298413 h 6858000"/>
              <a:gd name="connsiteX25" fmla="*/ 103333 w 7467600"/>
              <a:gd name="connsiteY25" fmla="*/ 5699602 h 6858000"/>
              <a:gd name="connsiteX26" fmla="*/ 233938 w 7467600"/>
              <a:gd name="connsiteY26" fmla="*/ 5809416 h 6858000"/>
              <a:gd name="connsiteX27" fmla="*/ 883580 w 7467600"/>
              <a:gd name="connsiteY27" fmla="*/ 6180710 h 6858000"/>
              <a:gd name="connsiteX28" fmla="*/ 487337 w 7467600"/>
              <a:gd name="connsiteY28" fmla="*/ 5950182 h 6858000"/>
              <a:gd name="connsiteX29" fmla="*/ 354051 w 7467600"/>
              <a:gd name="connsiteY29" fmla="*/ 5854912 h 6858000"/>
              <a:gd name="connsiteX30" fmla="*/ 195436 w 7467600"/>
              <a:gd name="connsiteY30" fmla="*/ 5755068 h 6858000"/>
              <a:gd name="connsiteX31" fmla="*/ 103333 w 7467600"/>
              <a:gd name="connsiteY31" fmla="*/ 5699602 h 6858000"/>
              <a:gd name="connsiteX32" fmla="*/ 5539432 w 7467600"/>
              <a:gd name="connsiteY32" fmla="*/ 5642928 h 6858000"/>
              <a:gd name="connsiteX33" fmla="*/ 5555462 w 7467600"/>
              <a:gd name="connsiteY33" fmla="*/ 5694454 h 6858000"/>
              <a:gd name="connsiteX34" fmla="*/ 5828270 w 7467600"/>
              <a:gd name="connsiteY34" fmla="*/ 6320663 h 6858000"/>
              <a:gd name="connsiteX35" fmla="*/ 5947416 w 7467600"/>
              <a:gd name="connsiteY35" fmla="*/ 6574846 h 6858000"/>
              <a:gd name="connsiteX36" fmla="*/ 5539432 w 7467600"/>
              <a:gd name="connsiteY36" fmla="*/ 5642928 h 6858000"/>
              <a:gd name="connsiteX37" fmla="*/ 51253 w 7467600"/>
              <a:gd name="connsiteY37" fmla="*/ 5631825 h 6858000"/>
              <a:gd name="connsiteX38" fmla="*/ 211622 w 7467600"/>
              <a:gd name="connsiteY38" fmla="*/ 5728803 h 6858000"/>
              <a:gd name="connsiteX39" fmla="*/ 371652 w 7467600"/>
              <a:gd name="connsiteY39" fmla="*/ 5829062 h 6858000"/>
              <a:gd name="connsiteX40" fmla="*/ 505903 w 7467600"/>
              <a:gd name="connsiteY40" fmla="*/ 5925221 h 6858000"/>
              <a:gd name="connsiteX41" fmla="*/ 899240 w 7467600"/>
              <a:gd name="connsiteY41" fmla="*/ 6153068 h 6858000"/>
              <a:gd name="connsiteX42" fmla="*/ 988114 w 7467600"/>
              <a:gd name="connsiteY42" fmla="*/ 6174204 h 6858000"/>
              <a:gd name="connsiteX43" fmla="*/ 845971 w 7467600"/>
              <a:gd name="connsiteY43" fmla="*/ 6067177 h 6858000"/>
              <a:gd name="connsiteX44" fmla="*/ 448057 w 7467600"/>
              <a:gd name="connsiteY44" fmla="*/ 5841376 h 6858000"/>
              <a:gd name="connsiteX45" fmla="*/ 51253 w 7467600"/>
              <a:gd name="connsiteY45" fmla="*/ 5631825 h 6858000"/>
              <a:gd name="connsiteX46" fmla="*/ 2606687 w 7467600"/>
              <a:gd name="connsiteY46" fmla="*/ 5630718 h 6858000"/>
              <a:gd name="connsiteX47" fmla="*/ 2645658 w 7467600"/>
              <a:gd name="connsiteY47" fmla="*/ 6640259 h 6858000"/>
              <a:gd name="connsiteX48" fmla="*/ 2606687 w 7467600"/>
              <a:gd name="connsiteY48" fmla="*/ 5630718 h 6858000"/>
              <a:gd name="connsiteX49" fmla="*/ 3642057 w 7467600"/>
              <a:gd name="connsiteY49" fmla="*/ 5573487 h 6858000"/>
              <a:gd name="connsiteX50" fmla="*/ 3632981 w 7467600"/>
              <a:gd name="connsiteY50" fmla="*/ 5579437 h 6858000"/>
              <a:gd name="connsiteX51" fmla="*/ 3382436 w 7467600"/>
              <a:gd name="connsiteY51" fmla="*/ 5952726 h 6858000"/>
              <a:gd name="connsiteX52" fmla="*/ 3191929 w 7467600"/>
              <a:gd name="connsiteY52" fmla="*/ 6662669 h 6858000"/>
              <a:gd name="connsiteX53" fmla="*/ 3369898 w 7467600"/>
              <a:gd name="connsiteY53" fmla="*/ 6081771 h 6858000"/>
              <a:gd name="connsiteX54" fmla="*/ 3642057 w 7467600"/>
              <a:gd name="connsiteY54" fmla="*/ 5573487 h 6858000"/>
              <a:gd name="connsiteX55" fmla="*/ 2650666 w 7467600"/>
              <a:gd name="connsiteY55" fmla="*/ 5530686 h 6858000"/>
              <a:gd name="connsiteX56" fmla="*/ 2650249 w 7467600"/>
              <a:gd name="connsiteY56" fmla="*/ 5532101 h 6858000"/>
              <a:gd name="connsiteX57" fmla="*/ 2663808 w 7467600"/>
              <a:gd name="connsiteY57" fmla="*/ 6535215 h 6858000"/>
              <a:gd name="connsiteX58" fmla="*/ 2665418 w 7467600"/>
              <a:gd name="connsiteY58" fmla="*/ 6132756 h 6858000"/>
              <a:gd name="connsiteX59" fmla="*/ 2650666 w 7467600"/>
              <a:gd name="connsiteY59" fmla="*/ 5530686 h 6858000"/>
              <a:gd name="connsiteX60" fmla="*/ 2680277 w 7467600"/>
              <a:gd name="connsiteY60" fmla="*/ 5479204 h 6858000"/>
              <a:gd name="connsiteX61" fmla="*/ 2678972 w 7467600"/>
              <a:gd name="connsiteY61" fmla="*/ 5481582 h 6858000"/>
              <a:gd name="connsiteX62" fmla="*/ 2696666 w 7467600"/>
              <a:gd name="connsiteY62" fmla="*/ 6133836 h 6858000"/>
              <a:gd name="connsiteX63" fmla="*/ 2695769 w 7467600"/>
              <a:gd name="connsiteY63" fmla="*/ 6390955 h 6858000"/>
              <a:gd name="connsiteX64" fmla="*/ 2739893 w 7467600"/>
              <a:gd name="connsiteY64" fmla="*/ 6108357 h 6858000"/>
              <a:gd name="connsiteX65" fmla="*/ 2680277 w 7467600"/>
              <a:gd name="connsiteY65" fmla="*/ 5479204 h 6858000"/>
              <a:gd name="connsiteX66" fmla="*/ 1132195 w 7467600"/>
              <a:gd name="connsiteY66" fmla="*/ 5467980 h 6858000"/>
              <a:gd name="connsiteX67" fmla="*/ 1679056 w 7467600"/>
              <a:gd name="connsiteY67" fmla="*/ 5516907 h 6858000"/>
              <a:gd name="connsiteX68" fmla="*/ 2128648 w 7467600"/>
              <a:gd name="connsiteY68" fmla="*/ 5474249 h 6858000"/>
              <a:gd name="connsiteX69" fmla="*/ 1825619 w 7467600"/>
              <a:gd name="connsiteY69" fmla="*/ 5478447 h 6858000"/>
              <a:gd name="connsiteX70" fmla="*/ 1737798 w 7467600"/>
              <a:gd name="connsiteY70" fmla="*/ 5483353 h 6858000"/>
              <a:gd name="connsiteX71" fmla="*/ 1132195 w 7467600"/>
              <a:gd name="connsiteY71" fmla="*/ 5467980 h 6858000"/>
              <a:gd name="connsiteX72" fmla="*/ 1456157 w 7467600"/>
              <a:gd name="connsiteY72" fmla="*/ 5371404 h 6858000"/>
              <a:gd name="connsiteX73" fmla="*/ 1244432 w 7467600"/>
              <a:gd name="connsiteY73" fmla="*/ 5385601 h 6858000"/>
              <a:gd name="connsiteX74" fmla="*/ 973990 w 7467600"/>
              <a:gd name="connsiteY74" fmla="*/ 5424940 h 6858000"/>
              <a:gd name="connsiteX75" fmla="*/ 1103809 w 7467600"/>
              <a:gd name="connsiteY75" fmla="*/ 5433720 h 6858000"/>
              <a:gd name="connsiteX76" fmla="*/ 1123454 w 7467600"/>
              <a:gd name="connsiteY76" fmla="*/ 5435727 h 6858000"/>
              <a:gd name="connsiteX77" fmla="*/ 1737017 w 7467600"/>
              <a:gd name="connsiteY77" fmla="*/ 5452183 h 6858000"/>
              <a:gd name="connsiteX78" fmla="*/ 1824397 w 7467600"/>
              <a:gd name="connsiteY78" fmla="*/ 5447757 h 6858000"/>
              <a:gd name="connsiteX79" fmla="*/ 2070059 w 7467600"/>
              <a:gd name="connsiteY79" fmla="*/ 5441660 h 6858000"/>
              <a:gd name="connsiteX80" fmla="*/ 1456157 w 7467600"/>
              <a:gd name="connsiteY80" fmla="*/ 5371404 h 6858000"/>
              <a:gd name="connsiteX81" fmla="*/ 4988186 w 7467600"/>
              <a:gd name="connsiteY81" fmla="*/ 5216467 h 6858000"/>
              <a:gd name="connsiteX82" fmla="*/ 4777334 w 7467600"/>
              <a:gd name="connsiteY82" fmla="*/ 5406072 h 6858000"/>
              <a:gd name="connsiteX83" fmla="*/ 4718341 w 7467600"/>
              <a:gd name="connsiteY83" fmla="*/ 5468043 h 6858000"/>
              <a:gd name="connsiteX84" fmla="*/ 4604655 w 7467600"/>
              <a:gd name="connsiteY84" fmla="*/ 5583434 h 6858000"/>
              <a:gd name="connsiteX85" fmla="*/ 4565074 w 7467600"/>
              <a:gd name="connsiteY85" fmla="*/ 5618550 h 6858000"/>
              <a:gd name="connsiteX86" fmla="*/ 4988186 w 7467600"/>
              <a:gd name="connsiteY86" fmla="*/ 5216467 h 6858000"/>
              <a:gd name="connsiteX87" fmla="*/ 4978032 w 7467600"/>
              <a:gd name="connsiteY87" fmla="*/ 5183809 h 6858000"/>
              <a:gd name="connsiteX88" fmla="*/ 4463413 w 7467600"/>
              <a:gd name="connsiteY88" fmla="*/ 5615162 h 6858000"/>
              <a:gd name="connsiteX89" fmla="*/ 4358134 w 7467600"/>
              <a:gd name="connsiteY89" fmla="*/ 5742791 h 6858000"/>
              <a:gd name="connsiteX90" fmla="*/ 4376219 w 7467600"/>
              <a:gd name="connsiteY90" fmla="*/ 5729027 h 6858000"/>
              <a:gd name="connsiteX91" fmla="*/ 4582340 w 7467600"/>
              <a:gd name="connsiteY91" fmla="*/ 5561037 h 6858000"/>
              <a:gd name="connsiteX92" fmla="*/ 4694684 w 7467600"/>
              <a:gd name="connsiteY92" fmla="*/ 5447098 h 6858000"/>
              <a:gd name="connsiteX93" fmla="*/ 4754123 w 7467600"/>
              <a:gd name="connsiteY93" fmla="*/ 5384643 h 6858000"/>
              <a:gd name="connsiteX94" fmla="*/ 4978032 w 7467600"/>
              <a:gd name="connsiteY94" fmla="*/ 5183809 h 6858000"/>
              <a:gd name="connsiteX95" fmla="*/ 1903353 w 7467600"/>
              <a:gd name="connsiteY95" fmla="*/ 5044827 h 6858000"/>
              <a:gd name="connsiteX96" fmla="*/ 1936931 w 7467600"/>
              <a:gd name="connsiteY96" fmla="*/ 5093954 h 6858000"/>
              <a:gd name="connsiteX97" fmla="*/ 2195868 w 7467600"/>
              <a:gd name="connsiteY97" fmla="*/ 5396574 h 6858000"/>
              <a:gd name="connsiteX98" fmla="*/ 2088852 w 7467600"/>
              <a:gd name="connsiteY98" fmla="*/ 5166123 h 6858000"/>
              <a:gd name="connsiteX99" fmla="*/ 1958241 w 7467600"/>
              <a:gd name="connsiteY99" fmla="*/ 5067955 h 6858000"/>
              <a:gd name="connsiteX100" fmla="*/ 1903353 w 7467600"/>
              <a:gd name="connsiteY100" fmla="*/ 5044827 h 6858000"/>
              <a:gd name="connsiteX101" fmla="*/ 1979378 w 7467600"/>
              <a:gd name="connsiteY101" fmla="*/ 4769504 h 6858000"/>
              <a:gd name="connsiteX102" fmla="*/ 2882120 w 7467600"/>
              <a:gd name="connsiteY102" fmla="*/ 5064547 h 6858000"/>
              <a:gd name="connsiteX103" fmla="*/ 2793103 w 7467600"/>
              <a:gd name="connsiteY103" fmla="*/ 5039699 h 6858000"/>
              <a:gd name="connsiteX104" fmla="*/ 2770041 w 7467600"/>
              <a:gd name="connsiteY104" fmla="*/ 5033634 h 6858000"/>
              <a:gd name="connsiteX105" fmla="*/ 1979378 w 7467600"/>
              <a:gd name="connsiteY105" fmla="*/ 4769504 h 6858000"/>
              <a:gd name="connsiteX106" fmla="*/ 1927410 w 7467600"/>
              <a:gd name="connsiteY106" fmla="*/ 4716164 h 6858000"/>
              <a:gd name="connsiteX107" fmla="*/ 1959587 w 7467600"/>
              <a:gd name="connsiteY107" fmla="*/ 4728849 h 6858000"/>
              <a:gd name="connsiteX108" fmla="*/ 2777707 w 7467600"/>
              <a:gd name="connsiteY108" fmla="*/ 5003991 h 6858000"/>
              <a:gd name="connsiteX109" fmla="*/ 2800768 w 7467600"/>
              <a:gd name="connsiteY109" fmla="*/ 5010056 h 6858000"/>
              <a:gd name="connsiteX110" fmla="*/ 2879408 w 7467600"/>
              <a:gd name="connsiteY110" fmla="*/ 5031590 h 6858000"/>
              <a:gd name="connsiteX111" fmla="*/ 2862295 w 7467600"/>
              <a:gd name="connsiteY111" fmla="*/ 5022958 h 6858000"/>
              <a:gd name="connsiteX112" fmla="*/ 2813343 w 7467600"/>
              <a:gd name="connsiteY112" fmla="*/ 4998369 h 6858000"/>
              <a:gd name="connsiteX113" fmla="*/ 2646245 w 7467600"/>
              <a:gd name="connsiteY113" fmla="*/ 4930999 h 6858000"/>
              <a:gd name="connsiteX114" fmla="*/ 1999243 w 7467600"/>
              <a:gd name="connsiteY114" fmla="*/ 4730524 h 6858000"/>
              <a:gd name="connsiteX115" fmla="*/ 1979527 w 7467600"/>
              <a:gd name="connsiteY115" fmla="*/ 4726651 h 6858000"/>
              <a:gd name="connsiteX116" fmla="*/ 1927410 w 7467600"/>
              <a:gd name="connsiteY116" fmla="*/ 4716164 h 6858000"/>
              <a:gd name="connsiteX117" fmla="*/ 1997014 w 7467600"/>
              <a:gd name="connsiteY117" fmla="*/ 4698007 h 6858000"/>
              <a:gd name="connsiteX118" fmla="*/ 2005458 w 7467600"/>
              <a:gd name="connsiteY118" fmla="*/ 4699540 h 6858000"/>
              <a:gd name="connsiteX119" fmla="*/ 2657186 w 7467600"/>
              <a:gd name="connsiteY119" fmla="*/ 4901687 h 6858000"/>
              <a:gd name="connsiteX120" fmla="*/ 2826662 w 7467600"/>
              <a:gd name="connsiteY120" fmla="*/ 4970362 h 6858000"/>
              <a:gd name="connsiteX121" fmla="*/ 2876100 w 7467600"/>
              <a:gd name="connsiteY121" fmla="*/ 4995397 h 6858000"/>
              <a:gd name="connsiteX122" fmla="*/ 3042600 w 7467600"/>
              <a:gd name="connsiteY122" fmla="*/ 5059532 h 6858000"/>
              <a:gd name="connsiteX123" fmla="*/ 1997014 w 7467600"/>
              <a:gd name="connsiteY123" fmla="*/ 4698007 h 6858000"/>
              <a:gd name="connsiteX124" fmla="*/ 2305292 w 7467600"/>
              <a:gd name="connsiteY124" fmla="*/ 4219492 h 6858000"/>
              <a:gd name="connsiteX125" fmla="*/ 3360922 w 7467600"/>
              <a:gd name="connsiteY125" fmla="*/ 4529373 h 6858000"/>
              <a:gd name="connsiteX126" fmla="*/ 3492420 w 7467600"/>
              <a:gd name="connsiteY126" fmla="*/ 4510145 h 6858000"/>
              <a:gd name="connsiteX127" fmla="*/ 3364086 w 7467600"/>
              <a:gd name="connsiteY127" fmla="*/ 4480340 h 6858000"/>
              <a:gd name="connsiteX128" fmla="*/ 3225818 w 7467600"/>
              <a:gd name="connsiteY128" fmla="*/ 4411822 h 6858000"/>
              <a:gd name="connsiteX129" fmla="*/ 3129696 w 7467600"/>
              <a:gd name="connsiteY129" fmla="*/ 4360704 h 6858000"/>
              <a:gd name="connsiteX130" fmla="*/ 2814545 w 7467600"/>
              <a:gd name="connsiteY130" fmla="*/ 4282955 h 6858000"/>
              <a:gd name="connsiteX131" fmla="*/ 2305292 w 7467600"/>
              <a:gd name="connsiteY131" fmla="*/ 4219492 h 6858000"/>
              <a:gd name="connsiteX132" fmla="*/ 2626982 w 7467600"/>
              <a:gd name="connsiteY132" fmla="*/ 4206450 h 6858000"/>
              <a:gd name="connsiteX133" fmla="*/ 2490617 w 7467600"/>
              <a:gd name="connsiteY133" fmla="*/ 4206951 h 6858000"/>
              <a:gd name="connsiteX134" fmla="*/ 2819869 w 7467600"/>
              <a:gd name="connsiteY134" fmla="*/ 4252936 h 6858000"/>
              <a:gd name="connsiteX135" fmla="*/ 3143018 w 7467600"/>
              <a:gd name="connsiteY135" fmla="*/ 4332698 h 6858000"/>
              <a:gd name="connsiteX136" fmla="*/ 3241520 w 7467600"/>
              <a:gd name="connsiteY136" fmla="*/ 4385112 h 6858000"/>
              <a:gd name="connsiteX137" fmla="*/ 3374575 w 7467600"/>
              <a:gd name="connsiteY137" fmla="*/ 4451517 h 6858000"/>
              <a:gd name="connsiteX138" fmla="*/ 3505221 w 7467600"/>
              <a:gd name="connsiteY138" fmla="*/ 4480757 h 6858000"/>
              <a:gd name="connsiteX139" fmla="*/ 2626982 w 7467600"/>
              <a:gd name="connsiteY139" fmla="*/ 4206450 h 6858000"/>
              <a:gd name="connsiteX140" fmla="*/ 1310106 w 7467600"/>
              <a:gd name="connsiteY140" fmla="*/ 3943217 h 6858000"/>
              <a:gd name="connsiteX141" fmla="*/ 854994 w 7467600"/>
              <a:gd name="connsiteY141" fmla="*/ 4399136 h 6858000"/>
              <a:gd name="connsiteX142" fmla="*/ 742462 w 7467600"/>
              <a:gd name="connsiteY142" fmla="*/ 4594648 h 6858000"/>
              <a:gd name="connsiteX143" fmla="*/ 820602 w 7467600"/>
              <a:gd name="connsiteY143" fmla="*/ 4485915 h 6858000"/>
              <a:gd name="connsiteX144" fmla="*/ 878295 w 7467600"/>
              <a:gd name="connsiteY144" fmla="*/ 4403594 h 6858000"/>
              <a:gd name="connsiteX145" fmla="*/ 1240607 w 7467600"/>
              <a:gd name="connsiteY145" fmla="*/ 4010401 h 6858000"/>
              <a:gd name="connsiteX146" fmla="*/ 1310106 w 7467600"/>
              <a:gd name="connsiteY146" fmla="*/ 3943217 h 6858000"/>
              <a:gd name="connsiteX147" fmla="*/ 1423113 w 7467600"/>
              <a:gd name="connsiteY147" fmla="*/ 3874565 h 6858000"/>
              <a:gd name="connsiteX148" fmla="*/ 1260565 w 7467600"/>
              <a:gd name="connsiteY148" fmla="*/ 4031982 h 6858000"/>
              <a:gd name="connsiteX149" fmla="*/ 901900 w 7467600"/>
              <a:gd name="connsiteY149" fmla="*/ 4421236 h 6858000"/>
              <a:gd name="connsiteX150" fmla="*/ 845044 w 7467600"/>
              <a:gd name="connsiteY150" fmla="*/ 4502436 h 6858000"/>
              <a:gd name="connsiteX151" fmla="*/ 685926 w 7467600"/>
              <a:gd name="connsiteY151" fmla="*/ 4703069 h 6858000"/>
              <a:gd name="connsiteX152" fmla="*/ 684248 w 7467600"/>
              <a:gd name="connsiteY152" fmla="*/ 4706721 h 6858000"/>
              <a:gd name="connsiteX153" fmla="*/ 1423113 w 7467600"/>
              <a:gd name="connsiteY153" fmla="*/ 3874565 h 6858000"/>
              <a:gd name="connsiteX154" fmla="*/ 3316479 w 7467600"/>
              <a:gd name="connsiteY154" fmla="*/ 3872136 h 6858000"/>
              <a:gd name="connsiteX155" fmla="*/ 3546806 w 7467600"/>
              <a:gd name="connsiteY155" fmla="*/ 4356139 h 6858000"/>
              <a:gd name="connsiteX156" fmla="*/ 3364433 w 7467600"/>
              <a:gd name="connsiteY156" fmla="*/ 3953121 h 6858000"/>
              <a:gd name="connsiteX157" fmla="*/ 3316479 w 7467600"/>
              <a:gd name="connsiteY157" fmla="*/ 3872136 h 6858000"/>
              <a:gd name="connsiteX158" fmla="*/ 3291335 w 7467600"/>
              <a:gd name="connsiteY158" fmla="*/ 3767420 h 6858000"/>
              <a:gd name="connsiteX159" fmla="*/ 3390805 w 7467600"/>
              <a:gd name="connsiteY159" fmla="*/ 3937163 h 6858000"/>
              <a:gd name="connsiteX160" fmla="*/ 3579062 w 7467600"/>
              <a:gd name="connsiteY160" fmla="*/ 4359040 h 6858000"/>
              <a:gd name="connsiteX161" fmla="*/ 3467355 w 7467600"/>
              <a:gd name="connsiteY161" fmla="*/ 3988130 h 6858000"/>
              <a:gd name="connsiteX162" fmla="*/ 3310753 w 7467600"/>
              <a:gd name="connsiteY162" fmla="*/ 3787140 h 6858000"/>
              <a:gd name="connsiteX163" fmla="*/ 3291335 w 7467600"/>
              <a:gd name="connsiteY163" fmla="*/ 3767420 h 6858000"/>
              <a:gd name="connsiteX164" fmla="*/ 1635889 w 7467600"/>
              <a:gd name="connsiteY164" fmla="*/ 3709494 h 6858000"/>
              <a:gd name="connsiteX165" fmla="*/ 1634800 w 7467600"/>
              <a:gd name="connsiteY165" fmla="*/ 3731111 h 6858000"/>
              <a:gd name="connsiteX166" fmla="*/ 1635889 w 7467600"/>
              <a:gd name="connsiteY166" fmla="*/ 3709494 h 6858000"/>
              <a:gd name="connsiteX167" fmla="*/ 1510397 w 7467600"/>
              <a:gd name="connsiteY167" fmla="*/ 3684705 h 6858000"/>
              <a:gd name="connsiteX168" fmla="*/ 1146550 w 7467600"/>
              <a:gd name="connsiteY168" fmla="*/ 3802012 h 6858000"/>
              <a:gd name="connsiteX169" fmla="*/ 698834 w 7467600"/>
              <a:gd name="connsiteY169" fmla="*/ 3952272 h 6858000"/>
              <a:gd name="connsiteX170" fmla="*/ 34256 w 7467600"/>
              <a:gd name="connsiteY170" fmla="*/ 4347603 h 6858000"/>
              <a:gd name="connsiteX171" fmla="*/ 527241 w 7467600"/>
              <a:gd name="connsiteY171" fmla="*/ 4065078 h 6858000"/>
              <a:gd name="connsiteX172" fmla="*/ 1510397 w 7467600"/>
              <a:gd name="connsiteY172" fmla="*/ 3684705 h 6858000"/>
              <a:gd name="connsiteX173" fmla="*/ 1313114 w 7467600"/>
              <a:gd name="connsiteY173" fmla="*/ 3655216 h 6858000"/>
              <a:gd name="connsiteX174" fmla="*/ 1109304 w 7467600"/>
              <a:gd name="connsiteY174" fmla="*/ 3669030 h 6858000"/>
              <a:gd name="connsiteX175" fmla="*/ 8129 w 7467600"/>
              <a:gd name="connsiteY175" fmla="*/ 4330519 h 6858000"/>
              <a:gd name="connsiteX176" fmla="*/ 687572 w 7467600"/>
              <a:gd name="connsiteY176" fmla="*/ 3925629 h 6858000"/>
              <a:gd name="connsiteX177" fmla="*/ 1138365 w 7467600"/>
              <a:gd name="connsiteY177" fmla="*/ 3774515 h 6858000"/>
              <a:gd name="connsiteX178" fmla="*/ 1505579 w 7467600"/>
              <a:gd name="connsiteY178" fmla="*/ 3655526 h 6858000"/>
              <a:gd name="connsiteX179" fmla="*/ 1313114 w 7467600"/>
              <a:gd name="connsiteY179" fmla="*/ 3655216 h 6858000"/>
              <a:gd name="connsiteX180" fmla="*/ 3655073 w 7467600"/>
              <a:gd name="connsiteY180" fmla="*/ 3650884 h 6858000"/>
              <a:gd name="connsiteX181" fmla="*/ 3989938 w 7467600"/>
              <a:gd name="connsiteY181" fmla="*/ 3991685 h 6858000"/>
              <a:gd name="connsiteX182" fmla="*/ 4393907 w 7467600"/>
              <a:gd name="connsiteY182" fmla="*/ 4261258 h 6858000"/>
              <a:gd name="connsiteX183" fmla="*/ 4648051 w 7467600"/>
              <a:gd name="connsiteY183" fmla="*/ 4374051 h 6858000"/>
              <a:gd name="connsiteX184" fmla="*/ 4383389 w 7467600"/>
              <a:gd name="connsiteY184" fmla="*/ 4184369 h 6858000"/>
              <a:gd name="connsiteX185" fmla="*/ 4165508 w 7467600"/>
              <a:gd name="connsiteY185" fmla="*/ 4035196 h 6858000"/>
              <a:gd name="connsiteX186" fmla="*/ 4068162 w 7467600"/>
              <a:gd name="connsiteY186" fmla="*/ 3953394 h 6858000"/>
              <a:gd name="connsiteX187" fmla="*/ 3981416 w 7467600"/>
              <a:gd name="connsiteY187" fmla="*/ 3880482 h 6858000"/>
              <a:gd name="connsiteX188" fmla="*/ 3800147 w 7467600"/>
              <a:gd name="connsiteY188" fmla="*/ 3749872 h 6858000"/>
              <a:gd name="connsiteX189" fmla="*/ 3655073 w 7467600"/>
              <a:gd name="connsiteY189" fmla="*/ 3650884 h 6858000"/>
              <a:gd name="connsiteX190" fmla="*/ 3670252 w 7467600"/>
              <a:gd name="connsiteY190" fmla="*/ 3622798 h 6858000"/>
              <a:gd name="connsiteX191" fmla="*/ 3817258 w 7467600"/>
              <a:gd name="connsiteY191" fmla="*/ 3723577 h 6858000"/>
              <a:gd name="connsiteX192" fmla="*/ 4000461 w 7467600"/>
              <a:gd name="connsiteY192" fmla="*/ 3855966 h 6858000"/>
              <a:gd name="connsiteX193" fmla="*/ 4088180 w 7467600"/>
              <a:gd name="connsiteY193" fmla="*/ 3929774 h 6858000"/>
              <a:gd name="connsiteX194" fmla="*/ 4184555 w 7467600"/>
              <a:gd name="connsiteY194" fmla="*/ 4010683 h 6858000"/>
              <a:gd name="connsiteX195" fmla="*/ 4399563 w 7467600"/>
              <a:gd name="connsiteY195" fmla="*/ 4158106 h 6858000"/>
              <a:gd name="connsiteX196" fmla="*/ 4684469 w 7467600"/>
              <a:gd name="connsiteY196" fmla="*/ 4364680 h 6858000"/>
              <a:gd name="connsiteX197" fmla="*/ 4690271 w 7467600"/>
              <a:gd name="connsiteY197" fmla="*/ 4370034 h 6858000"/>
              <a:gd name="connsiteX198" fmla="*/ 4136093 w 7467600"/>
              <a:gd name="connsiteY198" fmla="*/ 3858466 h 6858000"/>
              <a:gd name="connsiteX199" fmla="*/ 3670252 w 7467600"/>
              <a:gd name="connsiteY199" fmla="*/ 3622798 h 6858000"/>
              <a:gd name="connsiteX200" fmla="*/ 4440129 w 7467600"/>
              <a:gd name="connsiteY200" fmla="*/ 3448571 h 6858000"/>
              <a:gd name="connsiteX201" fmla="*/ 4856525 w 7467600"/>
              <a:gd name="connsiteY201" fmla="*/ 3915351 h 6858000"/>
              <a:gd name="connsiteX202" fmla="*/ 5059055 w 7467600"/>
              <a:gd name="connsiteY202" fmla="*/ 4108918 h 6858000"/>
              <a:gd name="connsiteX203" fmla="*/ 5290070 w 7467600"/>
              <a:gd name="connsiteY203" fmla="*/ 4263619 h 6858000"/>
              <a:gd name="connsiteX204" fmla="*/ 4834991 w 7467600"/>
              <a:gd name="connsiteY204" fmla="*/ 3830985 h 6858000"/>
              <a:gd name="connsiteX205" fmla="*/ 4440129 w 7467600"/>
              <a:gd name="connsiteY205" fmla="*/ 3448571 h 6858000"/>
              <a:gd name="connsiteX206" fmla="*/ 4441737 w 7467600"/>
              <a:gd name="connsiteY206" fmla="*/ 3399734 h 6858000"/>
              <a:gd name="connsiteX207" fmla="*/ 4431236 w 7467600"/>
              <a:gd name="connsiteY207" fmla="*/ 3400954 h 6858000"/>
              <a:gd name="connsiteX208" fmla="*/ 4557150 w 7467600"/>
              <a:gd name="connsiteY208" fmla="*/ 3510023 h 6858000"/>
              <a:gd name="connsiteX209" fmla="*/ 4856936 w 7467600"/>
              <a:gd name="connsiteY209" fmla="*/ 3809146 h 6858000"/>
              <a:gd name="connsiteX210" fmla="*/ 5111996 w 7467600"/>
              <a:gd name="connsiteY210" fmla="*/ 4065759 h 6858000"/>
              <a:gd name="connsiteX211" fmla="*/ 5388878 w 7467600"/>
              <a:gd name="connsiteY211" fmla="*/ 4300185 h 6858000"/>
              <a:gd name="connsiteX212" fmla="*/ 5425556 w 7467600"/>
              <a:gd name="connsiteY212" fmla="*/ 4308967 h 6858000"/>
              <a:gd name="connsiteX213" fmla="*/ 4943646 w 7467600"/>
              <a:gd name="connsiteY213" fmla="*/ 3822916 h 6858000"/>
              <a:gd name="connsiteX214" fmla="*/ 4594837 w 7467600"/>
              <a:gd name="connsiteY214" fmla="*/ 3532274 h 6858000"/>
              <a:gd name="connsiteX215" fmla="*/ 4441737 w 7467600"/>
              <a:gd name="connsiteY215" fmla="*/ 3399734 h 6858000"/>
              <a:gd name="connsiteX216" fmla="*/ 5425834 w 7467600"/>
              <a:gd name="connsiteY216" fmla="*/ 3162785 h 6858000"/>
              <a:gd name="connsiteX217" fmla="*/ 5401644 w 7467600"/>
              <a:gd name="connsiteY217" fmla="*/ 3617847 h 6858000"/>
              <a:gd name="connsiteX218" fmla="*/ 5467256 w 7467600"/>
              <a:gd name="connsiteY218" fmla="*/ 4175494 h 6858000"/>
              <a:gd name="connsiteX219" fmla="*/ 5448069 w 7467600"/>
              <a:gd name="connsiteY219" fmla="*/ 3567554 h 6858000"/>
              <a:gd name="connsiteX220" fmla="*/ 5425834 w 7467600"/>
              <a:gd name="connsiteY220" fmla="*/ 3162785 h 6858000"/>
              <a:gd name="connsiteX221" fmla="*/ 1318687 w 7467600"/>
              <a:gd name="connsiteY221" fmla="*/ 3113840 h 6858000"/>
              <a:gd name="connsiteX222" fmla="*/ 1066793 w 7467600"/>
              <a:gd name="connsiteY222" fmla="*/ 3212171 h 6858000"/>
              <a:gd name="connsiteX223" fmla="*/ 993319 w 7467600"/>
              <a:gd name="connsiteY223" fmla="*/ 3247648 h 6858000"/>
              <a:gd name="connsiteX224" fmla="*/ 853081 w 7467600"/>
              <a:gd name="connsiteY224" fmla="*/ 3312410 h 6858000"/>
              <a:gd name="connsiteX225" fmla="*/ 805957 w 7467600"/>
              <a:gd name="connsiteY225" fmla="*/ 3330443 h 6858000"/>
              <a:gd name="connsiteX226" fmla="*/ 1318687 w 7467600"/>
              <a:gd name="connsiteY226" fmla="*/ 3113840 h 6858000"/>
              <a:gd name="connsiteX227" fmla="*/ 5453702 w 7467600"/>
              <a:gd name="connsiteY227" fmla="*/ 3090882 h 6858000"/>
              <a:gd name="connsiteX228" fmla="*/ 5480135 w 7467600"/>
              <a:gd name="connsiteY228" fmla="*/ 3565802 h 6858000"/>
              <a:gd name="connsiteX229" fmla="*/ 5499023 w 7467600"/>
              <a:gd name="connsiteY229" fmla="*/ 4166310 h 6858000"/>
              <a:gd name="connsiteX230" fmla="*/ 5547022 w 7467600"/>
              <a:gd name="connsiteY230" fmla="*/ 3607838 h 6858000"/>
              <a:gd name="connsiteX231" fmla="*/ 5515964 w 7467600"/>
              <a:gd name="connsiteY231" fmla="*/ 3378541 h 6858000"/>
              <a:gd name="connsiteX232" fmla="*/ 5453702 w 7467600"/>
              <a:gd name="connsiteY232" fmla="*/ 3090882 h 6858000"/>
              <a:gd name="connsiteX233" fmla="*/ 1238695 w 7467600"/>
              <a:gd name="connsiteY233" fmla="*/ 3076820 h 6858000"/>
              <a:gd name="connsiteX234" fmla="*/ 716371 w 7467600"/>
              <a:gd name="connsiteY234" fmla="*/ 3293249 h 6858000"/>
              <a:gd name="connsiteX235" fmla="*/ 579522 w 7467600"/>
              <a:gd name="connsiteY235" fmla="*/ 3371759 h 6858000"/>
              <a:gd name="connsiteX236" fmla="*/ 600288 w 7467600"/>
              <a:gd name="connsiteY236" fmla="*/ 3365555 h 6858000"/>
              <a:gd name="connsiteX237" fmla="*/ 840692 w 7467600"/>
              <a:gd name="connsiteY237" fmla="*/ 3284921 h 6858000"/>
              <a:gd name="connsiteX238" fmla="*/ 979248 w 7467600"/>
              <a:gd name="connsiteY238" fmla="*/ 3221003 h 6858000"/>
              <a:gd name="connsiteX239" fmla="*/ 1053282 w 7467600"/>
              <a:gd name="connsiteY239" fmla="*/ 3185247 h 6858000"/>
              <a:gd name="connsiteX240" fmla="*/ 1320603 w 7467600"/>
              <a:gd name="connsiteY240" fmla="*/ 3081281 h 6858000"/>
              <a:gd name="connsiteX241" fmla="*/ 1238695 w 7467600"/>
              <a:gd name="connsiteY241" fmla="*/ 3076820 h 6858000"/>
              <a:gd name="connsiteX242" fmla="*/ 5425627 w 7467600"/>
              <a:gd name="connsiteY242" fmla="*/ 2954192 h 6858000"/>
              <a:gd name="connsiteX243" fmla="*/ 5470770 w 7467600"/>
              <a:gd name="connsiteY243" fmla="*/ 3005435 h 6858000"/>
              <a:gd name="connsiteX244" fmla="*/ 5519779 w 7467600"/>
              <a:gd name="connsiteY244" fmla="*/ 4359223 h 6858000"/>
              <a:gd name="connsiteX245" fmla="*/ 5520293 w 7467600"/>
              <a:gd name="connsiteY245" fmla="*/ 4360602 h 6858000"/>
              <a:gd name="connsiteX246" fmla="*/ 5767221 w 7467600"/>
              <a:gd name="connsiteY246" fmla="*/ 4665564 h 6858000"/>
              <a:gd name="connsiteX247" fmla="*/ 6937169 w 7467600"/>
              <a:gd name="connsiteY247" fmla="*/ 4815941 h 6858000"/>
              <a:gd name="connsiteX248" fmla="*/ 6953922 w 7467600"/>
              <a:gd name="connsiteY248" fmla="*/ 4890068 h 6858000"/>
              <a:gd name="connsiteX249" fmla="*/ 6071359 w 7467600"/>
              <a:gd name="connsiteY249" fmla="*/ 4770770 h 6858000"/>
              <a:gd name="connsiteX250" fmla="*/ 6038839 w 7467600"/>
              <a:gd name="connsiteY250" fmla="*/ 4764474 h 6858000"/>
              <a:gd name="connsiteX251" fmla="*/ 6038706 w 7467600"/>
              <a:gd name="connsiteY251" fmla="*/ 4763847 h 6858000"/>
              <a:gd name="connsiteX252" fmla="*/ 6037784 w 7467600"/>
              <a:gd name="connsiteY252" fmla="*/ 4764270 h 6858000"/>
              <a:gd name="connsiteX253" fmla="*/ 6038839 w 7467600"/>
              <a:gd name="connsiteY253" fmla="*/ 4764474 h 6858000"/>
              <a:gd name="connsiteX254" fmla="*/ 6040338 w 7467600"/>
              <a:gd name="connsiteY254" fmla="*/ 4771418 h 6858000"/>
              <a:gd name="connsiteX255" fmla="*/ 6024488 w 7467600"/>
              <a:gd name="connsiteY255" fmla="*/ 4809903 h 6858000"/>
              <a:gd name="connsiteX256" fmla="*/ 5599771 w 7467600"/>
              <a:gd name="connsiteY256" fmla="*/ 5509652 h 6858000"/>
              <a:gd name="connsiteX257" fmla="*/ 5548843 w 7467600"/>
              <a:gd name="connsiteY257" fmla="*/ 5563845 h 6858000"/>
              <a:gd name="connsiteX258" fmla="*/ 5940952 w 7467600"/>
              <a:gd name="connsiteY258" fmla="*/ 6250028 h 6858000"/>
              <a:gd name="connsiteX259" fmla="*/ 6043441 w 7467600"/>
              <a:gd name="connsiteY259" fmla="*/ 6665847 h 6858000"/>
              <a:gd name="connsiteX260" fmla="*/ 6093432 w 7467600"/>
              <a:gd name="connsiteY260" fmla="*/ 6858000 h 6858000"/>
              <a:gd name="connsiteX261" fmla="*/ 6034344 w 7467600"/>
              <a:gd name="connsiteY261" fmla="*/ 6858000 h 6858000"/>
              <a:gd name="connsiteX262" fmla="*/ 6026679 w 7467600"/>
              <a:gd name="connsiteY262" fmla="*/ 6836959 h 6858000"/>
              <a:gd name="connsiteX263" fmla="*/ 5800441 w 7467600"/>
              <a:gd name="connsiteY263" fmla="*/ 6335286 h 6858000"/>
              <a:gd name="connsiteX264" fmla="*/ 5526562 w 7467600"/>
              <a:gd name="connsiteY264" fmla="*/ 5705388 h 6858000"/>
              <a:gd name="connsiteX265" fmla="*/ 5519640 w 7467600"/>
              <a:gd name="connsiteY265" fmla="*/ 5683774 h 6858000"/>
              <a:gd name="connsiteX266" fmla="*/ 5844559 w 7467600"/>
              <a:gd name="connsiteY266" fmla="*/ 6553349 h 6858000"/>
              <a:gd name="connsiteX267" fmla="*/ 5975994 w 7467600"/>
              <a:gd name="connsiteY267" fmla="*/ 6858000 h 6858000"/>
              <a:gd name="connsiteX268" fmla="*/ 5898547 w 7467600"/>
              <a:gd name="connsiteY268" fmla="*/ 6858000 h 6858000"/>
              <a:gd name="connsiteX269" fmla="*/ 5682041 w 7467600"/>
              <a:gd name="connsiteY269" fmla="*/ 6355860 h 6858000"/>
              <a:gd name="connsiteX270" fmla="*/ 5461758 w 7467600"/>
              <a:gd name="connsiteY270" fmla="*/ 5820220 h 6858000"/>
              <a:gd name="connsiteX271" fmla="*/ 5237282 w 7467600"/>
              <a:gd name="connsiteY271" fmla="*/ 6579086 h 6858000"/>
              <a:gd name="connsiteX272" fmla="*/ 5115009 w 7467600"/>
              <a:gd name="connsiteY272" fmla="*/ 6858000 h 6858000"/>
              <a:gd name="connsiteX273" fmla="*/ 5028074 w 7467600"/>
              <a:gd name="connsiteY273" fmla="*/ 6858000 h 6858000"/>
              <a:gd name="connsiteX274" fmla="*/ 5079508 w 7467600"/>
              <a:gd name="connsiteY274" fmla="*/ 6749074 h 6858000"/>
              <a:gd name="connsiteX275" fmla="*/ 5371846 w 7467600"/>
              <a:gd name="connsiteY275" fmla="*/ 5924413 h 6858000"/>
              <a:gd name="connsiteX276" fmla="*/ 5270512 w 7467600"/>
              <a:gd name="connsiteY276" fmla="*/ 6138975 h 6858000"/>
              <a:gd name="connsiteX277" fmla="*/ 5062409 w 7467600"/>
              <a:gd name="connsiteY277" fmla="*/ 6653544 h 6858000"/>
              <a:gd name="connsiteX278" fmla="*/ 5036628 w 7467600"/>
              <a:gd name="connsiteY278" fmla="*/ 6754247 h 6858000"/>
              <a:gd name="connsiteX279" fmla="*/ 5009112 w 7467600"/>
              <a:gd name="connsiteY279" fmla="*/ 6858000 h 6858000"/>
              <a:gd name="connsiteX280" fmla="*/ 4976679 w 7467600"/>
              <a:gd name="connsiteY280" fmla="*/ 6858000 h 6858000"/>
              <a:gd name="connsiteX281" fmla="*/ 5006537 w 7467600"/>
              <a:gd name="connsiteY281" fmla="*/ 6747068 h 6858000"/>
              <a:gd name="connsiteX282" fmla="*/ 5032723 w 7467600"/>
              <a:gd name="connsiteY282" fmla="*/ 6644957 h 6858000"/>
              <a:gd name="connsiteX283" fmla="*/ 5242949 w 7467600"/>
              <a:gd name="connsiteY283" fmla="*/ 6125175 h 6858000"/>
              <a:gd name="connsiteX284" fmla="*/ 5286321 w 7467600"/>
              <a:gd name="connsiteY284" fmla="*/ 6033555 h 6858000"/>
              <a:gd name="connsiteX285" fmla="*/ 5008210 w 7467600"/>
              <a:gd name="connsiteY285" fmla="*/ 6649194 h 6858000"/>
              <a:gd name="connsiteX286" fmla="*/ 4986321 w 7467600"/>
              <a:gd name="connsiteY286" fmla="*/ 6765687 h 6858000"/>
              <a:gd name="connsiteX287" fmla="*/ 4973474 w 7467600"/>
              <a:gd name="connsiteY287" fmla="*/ 6858000 h 6858000"/>
              <a:gd name="connsiteX288" fmla="*/ 4907178 w 7467600"/>
              <a:gd name="connsiteY288" fmla="*/ 6858000 h 6858000"/>
              <a:gd name="connsiteX289" fmla="*/ 4910810 w 7467600"/>
              <a:gd name="connsiteY289" fmla="*/ 6829660 h 6858000"/>
              <a:gd name="connsiteX290" fmla="*/ 4987461 w 7467600"/>
              <a:gd name="connsiteY290" fmla="*/ 6432994 h 6858000"/>
              <a:gd name="connsiteX291" fmla="*/ 5179262 w 7467600"/>
              <a:gd name="connsiteY291" fmla="*/ 6035044 h 6858000"/>
              <a:gd name="connsiteX292" fmla="*/ 4689678 w 7467600"/>
              <a:gd name="connsiteY292" fmla="*/ 6440241 h 6858000"/>
              <a:gd name="connsiteX293" fmla="*/ 4477543 w 7467600"/>
              <a:gd name="connsiteY293" fmla="*/ 6674836 h 6858000"/>
              <a:gd name="connsiteX294" fmla="*/ 4329957 w 7467600"/>
              <a:gd name="connsiteY294" fmla="*/ 6858000 h 6858000"/>
              <a:gd name="connsiteX295" fmla="*/ 4218595 w 7467600"/>
              <a:gd name="connsiteY295" fmla="*/ 6858000 h 6858000"/>
              <a:gd name="connsiteX296" fmla="*/ 4368888 w 7467600"/>
              <a:gd name="connsiteY296" fmla="*/ 6668412 h 6858000"/>
              <a:gd name="connsiteX297" fmla="*/ 4563091 w 7467600"/>
              <a:gd name="connsiteY297" fmla="*/ 6442508 h 6858000"/>
              <a:gd name="connsiteX298" fmla="*/ 5387324 w 7467600"/>
              <a:gd name="connsiteY298" fmla="*/ 5705830 h 6858000"/>
              <a:gd name="connsiteX299" fmla="*/ 5073620 w 7467600"/>
              <a:gd name="connsiteY299" fmla="*/ 5955437 h 6858000"/>
              <a:gd name="connsiteX300" fmla="*/ 4689789 w 7467600"/>
              <a:gd name="connsiteY300" fmla="*/ 6268382 h 6858000"/>
              <a:gd name="connsiteX301" fmla="*/ 4418722 w 7467600"/>
              <a:gd name="connsiteY301" fmla="*/ 6570886 h 6858000"/>
              <a:gd name="connsiteX302" fmla="*/ 4214944 w 7467600"/>
              <a:gd name="connsiteY302" fmla="*/ 6858000 h 6858000"/>
              <a:gd name="connsiteX303" fmla="*/ 4177898 w 7467600"/>
              <a:gd name="connsiteY303" fmla="*/ 6858000 h 6858000"/>
              <a:gd name="connsiteX304" fmla="*/ 4391597 w 7467600"/>
              <a:gd name="connsiteY304" fmla="*/ 6556370 h 6858000"/>
              <a:gd name="connsiteX305" fmla="*/ 4668889 w 7467600"/>
              <a:gd name="connsiteY305" fmla="*/ 6246399 h 6858000"/>
              <a:gd name="connsiteX306" fmla="*/ 5055427 w 7467600"/>
              <a:gd name="connsiteY306" fmla="*/ 5931476 h 6858000"/>
              <a:gd name="connsiteX307" fmla="*/ 5371814 w 7467600"/>
              <a:gd name="connsiteY307" fmla="*/ 5678975 h 6858000"/>
              <a:gd name="connsiteX308" fmla="*/ 4987918 w 7467600"/>
              <a:gd name="connsiteY308" fmla="*/ 5838701 h 6858000"/>
              <a:gd name="connsiteX309" fmla="*/ 4317146 w 7467600"/>
              <a:gd name="connsiteY309" fmla="*/ 6587716 h 6858000"/>
              <a:gd name="connsiteX310" fmla="*/ 4171627 w 7467600"/>
              <a:gd name="connsiteY310" fmla="*/ 6858000 h 6858000"/>
              <a:gd name="connsiteX311" fmla="*/ 4081585 w 7467600"/>
              <a:gd name="connsiteY311" fmla="*/ 6858000 h 6858000"/>
              <a:gd name="connsiteX312" fmla="*/ 4238603 w 7467600"/>
              <a:gd name="connsiteY312" fmla="*/ 6559341 h 6858000"/>
              <a:gd name="connsiteX313" fmla="*/ 4778333 w 7467600"/>
              <a:gd name="connsiteY313" fmla="*/ 5873626 h 6858000"/>
              <a:gd name="connsiteX314" fmla="*/ 5414185 w 7467600"/>
              <a:gd name="connsiteY314" fmla="*/ 5573882 h 6858000"/>
              <a:gd name="connsiteX315" fmla="*/ 5959648 w 7467600"/>
              <a:gd name="connsiteY315" fmla="*/ 4760797 h 6858000"/>
              <a:gd name="connsiteX316" fmla="*/ 5355019 w 7467600"/>
              <a:gd name="connsiteY316" fmla="*/ 4734672 h 6858000"/>
              <a:gd name="connsiteX317" fmla="*/ 5083565 w 7467600"/>
              <a:gd name="connsiteY317" fmla="*/ 5179121 h 6858000"/>
              <a:gd name="connsiteX318" fmla="*/ 4713577 w 7467600"/>
              <a:gd name="connsiteY318" fmla="*/ 5616803 h 6858000"/>
              <a:gd name="connsiteX319" fmla="*/ 3989559 w 7467600"/>
              <a:gd name="connsiteY319" fmla="*/ 6145945 h 6858000"/>
              <a:gd name="connsiteX320" fmla="*/ 3939824 w 7467600"/>
              <a:gd name="connsiteY320" fmla="*/ 6066900 h 6858000"/>
              <a:gd name="connsiteX321" fmla="*/ 4584537 w 7467600"/>
              <a:gd name="connsiteY321" fmla="*/ 5324826 h 6858000"/>
              <a:gd name="connsiteX322" fmla="*/ 5037105 w 7467600"/>
              <a:gd name="connsiteY322" fmla="*/ 5088765 h 6858000"/>
              <a:gd name="connsiteX323" fmla="*/ 5039930 w 7467600"/>
              <a:gd name="connsiteY323" fmla="*/ 5089585 h 6858000"/>
              <a:gd name="connsiteX324" fmla="*/ 5263764 w 7467600"/>
              <a:gd name="connsiteY324" fmla="*/ 4735525 h 6858000"/>
              <a:gd name="connsiteX325" fmla="*/ 4086300 w 7467600"/>
              <a:gd name="connsiteY325" fmla="*/ 4884599 h 6858000"/>
              <a:gd name="connsiteX326" fmla="*/ 4085485 w 7467600"/>
              <a:gd name="connsiteY326" fmla="*/ 4899070 h 6858000"/>
              <a:gd name="connsiteX327" fmla="*/ 3871915 w 7467600"/>
              <a:gd name="connsiteY327" fmla="*/ 5253645 h 6858000"/>
              <a:gd name="connsiteX328" fmla="*/ 3799374 w 7467600"/>
              <a:gd name="connsiteY328" fmla="*/ 5466127 h 6858000"/>
              <a:gd name="connsiteX329" fmla="*/ 3498850 w 7467600"/>
              <a:gd name="connsiteY329" fmla="*/ 6661888 h 6858000"/>
              <a:gd name="connsiteX330" fmla="*/ 3399216 w 7467600"/>
              <a:gd name="connsiteY330" fmla="*/ 6858000 h 6858000"/>
              <a:gd name="connsiteX331" fmla="*/ 3303688 w 7467600"/>
              <a:gd name="connsiteY331" fmla="*/ 6858000 h 6858000"/>
              <a:gd name="connsiteX332" fmla="*/ 3391774 w 7467600"/>
              <a:gd name="connsiteY332" fmla="*/ 6697181 h 6858000"/>
              <a:gd name="connsiteX333" fmla="*/ 3735540 w 7467600"/>
              <a:gd name="connsiteY333" fmla="*/ 5546923 h 6858000"/>
              <a:gd name="connsiteX334" fmla="*/ 3729438 w 7467600"/>
              <a:gd name="connsiteY334" fmla="*/ 5569058 h 6858000"/>
              <a:gd name="connsiteX335" fmla="*/ 3707782 w 7467600"/>
              <a:gd name="connsiteY335" fmla="*/ 5644908 h 6858000"/>
              <a:gd name="connsiteX336" fmla="*/ 3583827 w 7467600"/>
              <a:gd name="connsiteY336" fmla="*/ 6039215 h 6858000"/>
              <a:gd name="connsiteX337" fmla="*/ 3547861 w 7467600"/>
              <a:gd name="connsiteY337" fmla="*/ 6129609 h 6858000"/>
              <a:gd name="connsiteX338" fmla="*/ 3490905 w 7467600"/>
              <a:gd name="connsiteY338" fmla="*/ 6277660 h 6858000"/>
              <a:gd name="connsiteX339" fmla="*/ 3455859 w 7467600"/>
              <a:gd name="connsiteY339" fmla="*/ 6391301 h 6858000"/>
              <a:gd name="connsiteX340" fmla="*/ 3429112 w 7467600"/>
              <a:gd name="connsiteY340" fmla="*/ 6479469 h 6858000"/>
              <a:gd name="connsiteX341" fmla="*/ 3304862 w 7467600"/>
              <a:gd name="connsiteY341" fmla="*/ 6796476 h 6858000"/>
              <a:gd name="connsiteX342" fmla="*/ 3276071 w 7467600"/>
              <a:gd name="connsiteY342" fmla="*/ 6858000 h 6858000"/>
              <a:gd name="connsiteX343" fmla="*/ 3240805 w 7467600"/>
              <a:gd name="connsiteY343" fmla="*/ 6858000 h 6858000"/>
              <a:gd name="connsiteX344" fmla="*/ 3275917 w 7467600"/>
              <a:gd name="connsiteY344" fmla="*/ 6783192 h 6858000"/>
              <a:gd name="connsiteX345" fmla="*/ 3399358 w 7467600"/>
              <a:gd name="connsiteY345" fmla="*/ 6469011 h 6858000"/>
              <a:gd name="connsiteX346" fmla="*/ 3425650 w 7467600"/>
              <a:gd name="connsiteY346" fmla="*/ 6381333 h 6858000"/>
              <a:gd name="connsiteX347" fmla="*/ 3460661 w 7467600"/>
              <a:gd name="connsiteY347" fmla="*/ 6266763 h 6858000"/>
              <a:gd name="connsiteX348" fmla="*/ 3518021 w 7467600"/>
              <a:gd name="connsiteY348" fmla="*/ 6117298 h 6858000"/>
              <a:gd name="connsiteX349" fmla="*/ 3554035 w 7467600"/>
              <a:gd name="connsiteY349" fmla="*/ 6027832 h 6858000"/>
              <a:gd name="connsiteX350" fmla="*/ 3677174 w 7467600"/>
              <a:gd name="connsiteY350" fmla="*/ 5636351 h 6858000"/>
              <a:gd name="connsiteX351" fmla="*/ 3698819 w 7467600"/>
              <a:gd name="connsiteY351" fmla="*/ 5560503 h 6858000"/>
              <a:gd name="connsiteX352" fmla="*/ 3702094 w 7467600"/>
              <a:gd name="connsiteY352" fmla="*/ 5549194 h 6858000"/>
              <a:gd name="connsiteX353" fmla="*/ 3398355 w 7467600"/>
              <a:gd name="connsiteY353" fmla="*/ 6094603 h 6858000"/>
              <a:gd name="connsiteX354" fmla="*/ 3193941 w 7467600"/>
              <a:gd name="connsiteY354" fmla="*/ 6798775 h 6858000"/>
              <a:gd name="connsiteX355" fmla="*/ 3184140 w 7467600"/>
              <a:gd name="connsiteY355" fmla="*/ 6858000 h 6858000"/>
              <a:gd name="connsiteX356" fmla="*/ 3099978 w 7467600"/>
              <a:gd name="connsiteY356" fmla="*/ 6858000 h 6858000"/>
              <a:gd name="connsiteX357" fmla="*/ 3101556 w 7467600"/>
              <a:gd name="connsiteY357" fmla="*/ 6843337 h 6858000"/>
              <a:gd name="connsiteX358" fmla="*/ 3370162 w 7467600"/>
              <a:gd name="connsiteY358" fmla="*/ 5785550 h 6858000"/>
              <a:gd name="connsiteX359" fmla="*/ 3746477 w 7467600"/>
              <a:gd name="connsiteY359" fmla="*/ 5377889 h 6858000"/>
              <a:gd name="connsiteX360" fmla="*/ 3863399 w 7467600"/>
              <a:gd name="connsiteY360" fmla="*/ 5087257 h 6858000"/>
              <a:gd name="connsiteX361" fmla="*/ 3968712 w 7467600"/>
              <a:gd name="connsiteY361" fmla="*/ 4913989 h 6858000"/>
              <a:gd name="connsiteX362" fmla="*/ 2792390 w 7467600"/>
              <a:gd name="connsiteY362" fmla="*/ 5382974 h 6858000"/>
              <a:gd name="connsiteX363" fmla="*/ 2714982 w 7467600"/>
              <a:gd name="connsiteY363" fmla="*/ 5427051 h 6858000"/>
              <a:gd name="connsiteX364" fmla="*/ 2813361 w 7467600"/>
              <a:gd name="connsiteY364" fmla="*/ 6023912 h 6858000"/>
              <a:gd name="connsiteX365" fmla="*/ 2688430 w 7467600"/>
              <a:gd name="connsiteY365" fmla="*/ 6801564 h 6858000"/>
              <a:gd name="connsiteX366" fmla="*/ 2629626 w 7467600"/>
              <a:gd name="connsiteY366" fmla="*/ 6763394 h 6858000"/>
              <a:gd name="connsiteX367" fmla="*/ 2565328 w 7467600"/>
              <a:gd name="connsiteY367" fmla="*/ 5516399 h 6858000"/>
              <a:gd name="connsiteX368" fmla="*/ 1922999 w 7467600"/>
              <a:gd name="connsiteY368" fmla="*/ 5980343 h 6858000"/>
              <a:gd name="connsiteX369" fmla="*/ 1950261 w 7467600"/>
              <a:gd name="connsiteY369" fmla="*/ 6405858 h 6858000"/>
              <a:gd name="connsiteX370" fmla="*/ 2365554 w 7467600"/>
              <a:gd name="connsiteY370" fmla="*/ 6759107 h 6858000"/>
              <a:gd name="connsiteX371" fmla="*/ 2424142 w 7467600"/>
              <a:gd name="connsiteY371" fmla="*/ 6858000 h 6858000"/>
              <a:gd name="connsiteX372" fmla="*/ 2395994 w 7467600"/>
              <a:gd name="connsiteY372" fmla="*/ 6858000 h 6858000"/>
              <a:gd name="connsiteX373" fmla="*/ 2392863 w 7467600"/>
              <a:gd name="connsiteY373" fmla="*/ 6852964 h 6858000"/>
              <a:gd name="connsiteX374" fmla="*/ 2017589 w 7467600"/>
              <a:gd name="connsiteY374" fmla="*/ 6493982 h 6858000"/>
              <a:gd name="connsiteX375" fmla="*/ 2147336 w 7467600"/>
              <a:gd name="connsiteY375" fmla="*/ 6594052 h 6858000"/>
              <a:gd name="connsiteX376" fmla="*/ 2207047 w 7467600"/>
              <a:gd name="connsiteY376" fmla="*/ 6654540 h 6858000"/>
              <a:gd name="connsiteX377" fmla="*/ 2299106 w 7467600"/>
              <a:gd name="connsiteY377" fmla="*/ 6778931 h 6858000"/>
              <a:gd name="connsiteX378" fmla="*/ 2314430 w 7467600"/>
              <a:gd name="connsiteY378" fmla="*/ 6801144 h 6858000"/>
              <a:gd name="connsiteX379" fmla="*/ 2352406 w 7467600"/>
              <a:gd name="connsiteY379" fmla="*/ 6858000 h 6858000"/>
              <a:gd name="connsiteX380" fmla="*/ 2314492 w 7467600"/>
              <a:gd name="connsiteY380" fmla="*/ 6858000 h 6858000"/>
              <a:gd name="connsiteX381" fmla="*/ 2288095 w 7467600"/>
              <a:gd name="connsiteY381" fmla="*/ 6818030 h 6858000"/>
              <a:gd name="connsiteX382" fmla="*/ 2272768 w 7467600"/>
              <a:gd name="connsiteY382" fmla="*/ 6795822 h 6858000"/>
              <a:gd name="connsiteX383" fmla="*/ 2182715 w 7467600"/>
              <a:gd name="connsiteY383" fmla="*/ 6675071 h 6858000"/>
              <a:gd name="connsiteX384" fmla="*/ 2032061 w 7467600"/>
              <a:gd name="connsiteY384" fmla="*/ 6541380 h 6858000"/>
              <a:gd name="connsiteX385" fmla="*/ 2257220 w 7467600"/>
              <a:gd name="connsiteY385" fmla="*/ 6826257 h 6858000"/>
              <a:gd name="connsiteX386" fmla="*/ 2281324 w 7467600"/>
              <a:gd name="connsiteY386" fmla="*/ 6858000 h 6858000"/>
              <a:gd name="connsiteX387" fmla="*/ 2242860 w 7467600"/>
              <a:gd name="connsiteY387" fmla="*/ 6858000 h 6858000"/>
              <a:gd name="connsiteX388" fmla="*/ 2232818 w 7467600"/>
              <a:gd name="connsiteY388" fmla="*/ 6844926 h 6858000"/>
              <a:gd name="connsiteX389" fmla="*/ 1990172 w 7467600"/>
              <a:gd name="connsiteY389" fmla="*/ 6542121 h 6858000"/>
              <a:gd name="connsiteX390" fmla="*/ 2124090 w 7467600"/>
              <a:gd name="connsiteY390" fmla="*/ 6761017 h 6858000"/>
              <a:gd name="connsiteX391" fmla="*/ 2200380 w 7467600"/>
              <a:gd name="connsiteY391" fmla="*/ 6858000 h 6858000"/>
              <a:gd name="connsiteX392" fmla="*/ 2147507 w 7467600"/>
              <a:gd name="connsiteY392" fmla="*/ 6858000 h 6858000"/>
              <a:gd name="connsiteX393" fmla="*/ 2070668 w 7467600"/>
              <a:gd name="connsiteY393" fmla="*/ 6761520 h 6858000"/>
              <a:gd name="connsiteX394" fmla="*/ 1975142 w 7467600"/>
              <a:gd name="connsiteY394" fmla="*/ 6585570 h 6858000"/>
              <a:gd name="connsiteX395" fmla="*/ 2050035 w 7467600"/>
              <a:gd name="connsiteY395" fmla="*/ 6813345 h 6858000"/>
              <a:gd name="connsiteX396" fmla="*/ 2063025 w 7467600"/>
              <a:gd name="connsiteY396" fmla="*/ 6858000 h 6858000"/>
              <a:gd name="connsiteX397" fmla="*/ 2021675 w 7467600"/>
              <a:gd name="connsiteY397" fmla="*/ 6858000 h 6858000"/>
              <a:gd name="connsiteX398" fmla="*/ 2019308 w 7467600"/>
              <a:gd name="connsiteY398" fmla="*/ 6847118 h 6858000"/>
              <a:gd name="connsiteX399" fmla="*/ 1938835 w 7467600"/>
              <a:gd name="connsiteY399" fmla="*/ 6551160 h 6858000"/>
              <a:gd name="connsiteX400" fmla="*/ 1953230 w 7467600"/>
              <a:gd name="connsiteY400" fmla="*/ 6759699 h 6858000"/>
              <a:gd name="connsiteX401" fmla="*/ 1956763 w 7467600"/>
              <a:gd name="connsiteY401" fmla="*/ 6778191 h 6858000"/>
              <a:gd name="connsiteX402" fmla="*/ 1967925 w 7467600"/>
              <a:gd name="connsiteY402" fmla="*/ 6858000 h 6858000"/>
              <a:gd name="connsiteX403" fmla="*/ 1936622 w 7467600"/>
              <a:gd name="connsiteY403" fmla="*/ 6858000 h 6858000"/>
              <a:gd name="connsiteX404" fmla="*/ 1926261 w 7467600"/>
              <a:gd name="connsiteY404" fmla="*/ 6784064 h 6858000"/>
              <a:gd name="connsiteX405" fmla="*/ 1922724 w 7467600"/>
              <a:gd name="connsiteY405" fmla="*/ 6765577 h 6858000"/>
              <a:gd name="connsiteX406" fmla="*/ 1904650 w 7467600"/>
              <a:gd name="connsiteY406" fmla="*/ 6639616 h 6858000"/>
              <a:gd name="connsiteX407" fmla="*/ 1885273 w 7467600"/>
              <a:gd name="connsiteY407" fmla="*/ 6858000 h 6858000"/>
              <a:gd name="connsiteX408" fmla="*/ 1854363 w 7467600"/>
              <a:gd name="connsiteY408" fmla="*/ 6858000 h 6858000"/>
              <a:gd name="connsiteX409" fmla="*/ 1880391 w 7467600"/>
              <a:gd name="connsiteY409" fmla="*/ 6603796 h 6858000"/>
              <a:gd name="connsiteX410" fmla="*/ 1818273 w 7467600"/>
              <a:gd name="connsiteY410" fmla="*/ 6715729 h 6858000"/>
              <a:gd name="connsiteX411" fmla="*/ 1794691 w 7467600"/>
              <a:gd name="connsiteY411" fmla="*/ 6843239 h 6858000"/>
              <a:gd name="connsiteX412" fmla="*/ 1794914 w 7467600"/>
              <a:gd name="connsiteY412" fmla="*/ 6858000 h 6858000"/>
              <a:gd name="connsiteX413" fmla="*/ 1746128 w 7467600"/>
              <a:gd name="connsiteY413" fmla="*/ 6858000 h 6858000"/>
              <a:gd name="connsiteX414" fmla="*/ 1753934 w 7467600"/>
              <a:gd name="connsiteY414" fmla="*/ 6724796 h 6858000"/>
              <a:gd name="connsiteX415" fmla="*/ 1792053 w 7467600"/>
              <a:gd name="connsiteY415" fmla="*/ 6572396 h 6858000"/>
              <a:gd name="connsiteX416" fmla="*/ 1862248 w 7467600"/>
              <a:gd name="connsiteY416" fmla="*/ 6266397 h 6858000"/>
              <a:gd name="connsiteX417" fmla="*/ 1862250 w 7467600"/>
              <a:gd name="connsiteY417" fmla="*/ 6033531 h 6858000"/>
              <a:gd name="connsiteX418" fmla="*/ 1211999 w 7467600"/>
              <a:gd name="connsiteY418" fmla="*/ 6683610 h 6858000"/>
              <a:gd name="connsiteX419" fmla="*/ 1213266 w 7467600"/>
              <a:gd name="connsiteY419" fmla="*/ 6691947 h 6858000"/>
              <a:gd name="connsiteX420" fmla="*/ 1203370 w 7467600"/>
              <a:gd name="connsiteY420" fmla="*/ 6850676 h 6858000"/>
              <a:gd name="connsiteX421" fmla="*/ 1203671 w 7467600"/>
              <a:gd name="connsiteY421" fmla="*/ 6858000 h 6858000"/>
              <a:gd name="connsiteX422" fmla="*/ 1143180 w 7467600"/>
              <a:gd name="connsiteY422" fmla="*/ 6858000 h 6858000"/>
              <a:gd name="connsiteX423" fmla="*/ 1142176 w 7467600"/>
              <a:gd name="connsiteY423" fmla="*/ 6766045 h 6858000"/>
              <a:gd name="connsiteX424" fmla="*/ 1067484 w 7467600"/>
              <a:gd name="connsiteY424" fmla="*/ 6858000 h 6858000"/>
              <a:gd name="connsiteX425" fmla="*/ 953928 w 7467600"/>
              <a:gd name="connsiteY425" fmla="*/ 6858000 h 6858000"/>
              <a:gd name="connsiteX426" fmla="*/ 959715 w 7467600"/>
              <a:gd name="connsiteY426" fmla="*/ 6850185 h 6858000"/>
              <a:gd name="connsiteX427" fmla="*/ 1483788 w 7467600"/>
              <a:gd name="connsiteY427" fmla="*/ 6259174 h 6858000"/>
              <a:gd name="connsiteX428" fmla="*/ 1100671 w 7467600"/>
              <a:gd name="connsiteY428" fmla="*/ 6252137 h 6858000"/>
              <a:gd name="connsiteX429" fmla="*/ 1090144 w 7467600"/>
              <a:gd name="connsiteY429" fmla="*/ 6256748 h 6858000"/>
              <a:gd name="connsiteX430" fmla="*/ 1095872 w 7467600"/>
              <a:gd name="connsiteY430" fmla="*/ 6271892 h 6858000"/>
              <a:gd name="connsiteX431" fmla="*/ 262785 w 7467600"/>
              <a:gd name="connsiteY431" fmla="*/ 6845450 h 6858000"/>
              <a:gd name="connsiteX432" fmla="*/ 209968 w 7467600"/>
              <a:gd name="connsiteY432" fmla="*/ 6770713 h 6858000"/>
              <a:gd name="connsiteX433" fmla="*/ 873460 w 7467600"/>
              <a:gd name="connsiteY433" fmla="*/ 6253768 h 6858000"/>
              <a:gd name="connsiteX434" fmla="*/ 192686 w 7467600"/>
              <a:gd name="connsiteY434" fmla="*/ 5849257 h 6858000"/>
              <a:gd name="connsiteX435" fmla="*/ 4696 w 7467600"/>
              <a:gd name="connsiteY435" fmla="*/ 5697668 h 6858000"/>
              <a:gd name="connsiteX436" fmla="*/ 0 w 7467600"/>
              <a:gd name="connsiteY436" fmla="*/ 5689984 h 6858000"/>
              <a:gd name="connsiteX437" fmla="*/ 0 w 7467600"/>
              <a:gd name="connsiteY437" fmla="*/ 5513472 h 6858000"/>
              <a:gd name="connsiteX438" fmla="*/ 174101 w 7467600"/>
              <a:gd name="connsiteY438" fmla="*/ 5620277 h 6858000"/>
              <a:gd name="connsiteX439" fmla="*/ 891800 w 7467600"/>
              <a:gd name="connsiteY439" fmla="*/ 6036935 h 6858000"/>
              <a:gd name="connsiteX440" fmla="*/ 1072219 w 7467600"/>
              <a:gd name="connsiteY440" fmla="*/ 6169443 h 6858000"/>
              <a:gd name="connsiteX441" fmla="*/ 1074117 w 7467600"/>
              <a:gd name="connsiteY441" fmla="*/ 6170301 h 6858000"/>
              <a:gd name="connsiteX442" fmla="*/ 1083114 w 7467600"/>
              <a:gd name="connsiteY442" fmla="*/ 6174131 h 6858000"/>
              <a:gd name="connsiteX443" fmla="*/ 1543010 w 7467600"/>
              <a:gd name="connsiteY443" fmla="*/ 6191140 h 6858000"/>
              <a:gd name="connsiteX444" fmla="*/ 1551080 w 7467600"/>
              <a:gd name="connsiteY444" fmla="*/ 6195006 h 6858000"/>
              <a:gd name="connsiteX445" fmla="*/ 2345443 w 7467600"/>
              <a:gd name="connsiteY445" fmla="*/ 5549882 h 6858000"/>
              <a:gd name="connsiteX446" fmla="*/ 1721499 w 7467600"/>
              <a:gd name="connsiteY446" fmla="*/ 5599969 h 6858000"/>
              <a:gd name="connsiteX447" fmla="*/ 767716 w 7467600"/>
              <a:gd name="connsiteY447" fmla="*/ 5472768 h 6858000"/>
              <a:gd name="connsiteX448" fmla="*/ 722147 w 7467600"/>
              <a:gd name="connsiteY448" fmla="*/ 5393091 h 6858000"/>
              <a:gd name="connsiteX449" fmla="*/ 1485552 w 7467600"/>
              <a:gd name="connsiteY449" fmla="*/ 5313202 h 6858000"/>
              <a:gd name="connsiteX450" fmla="*/ 2143004 w 7467600"/>
              <a:gd name="connsiteY450" fmla="*/ 5402420 h 6858000"/>
              <a:gd name="connsiteX451" fmla="*/ 1933391 w 7467600"/>
              <a:gd name="connsiteY451" fmla="*/ 5156971 h 6858000"/>
              <a:gd name="connsiteX452" fmla="*/ 1827118 w 7467600"/>
              <a:gd name="connsiteY452" fmla="*/ 4968410 h 6858000"/>
              <a:gd name="connsiteX453" fmla="*/ 1837349 w 7467600"/>
              <a:gd name="connsiteY453" fmla="*/ 4956357 h 6858000"/>
              <a:gd name="connsiteX454" fmla="*/ 2162835 w 7467600"/>
              <a:gd name="connsiteY454" fmla="*/ 5187853 h 6858000"/>
              <a:gd name="connsiteX455" fmla="*/ 2257167 w 7467600"/>
              <a:gd name="connsiteY455" fmla="*/ 5462123 h 6858000"/>
              <a:gd name="connsiteX456" fmla="*/ 2261598 w 7467600"/>
              <a:gd name="connsiteY456" fmla="*/ 5467998 h 6858000"/>
              <a:gd name="connsiteX457" fmla="*/ 2437177 w 7467600"/>
              <a:gd name="connsiteY457" fmla="*/ 5479608 h 6858000"/>
              <a:gd name="connsiteX458" fmla="*/ 2445247 w 7467600"/>
              <a:gd name="connsiteY458" fmla="*/ 5483476 h 6858000"/>
              <a:gd name="connsiteX459" fmla="*/ 2743626 w 7467600"/>
              <a:gd name="connsiteY459" fmla="*/ 5304819 h 6858000"/>
              <a:gd name="connsiteX460" fmla="*/ 3048102 w 7467600"/>
              <a:gd name="connsiteY460" fmla="*/ 5150595 h 6858000"/>
              <a:gd name="connsiteX461" fmla="*/ 1799414 w 7467600"/>
              <a:gd name="connsiteY461" fmla="*/ 4694732 h 6858000"/>
              <a:gd name="connsiteX462" fmla="*/ 1771735 w 7467600"/>
              <a:gd name="connsiteY462" fmla="*/ 4619929 h 6858000"/>
              <a:gd name="connsiteX463" fmla="*/ 3104273 w 7467600"/>
              <a:gd name="connsiteY463" fmla="*/ 5076159 h 6858000"/>
              <a:gd name="connsiteX464" fmla="*/ 3113245 w 7467600"/>
              <a:gd name="connsiteY464" fmla="*/ 5090705 h 6858000"/>
              <a:gd name="connsiteX465" fmla="*/ 3126294 w 7467600"/>
              <a:gd name="connsiteY465" fmla="*/ 5114400 h 6858000"/>
              <a:gd name="connsiteX466" fmla="*/ 3937433 w 7467600"/>
              <a:gd name="connsiteY466" fmla="*/ 4830473 h 6858000"/>
              <a:gd name="connsiteX467" fmla="*/ 3590475 w 7467600"/>
              <a:gd name="connsiteY467" fmla="*/ 4597974 h 6858000"/>
              <a:gd name="connsiteX468" fmla="*/ 3100264 w 7467600"/>
              <a:gd name="connsiteY468" fmla="*/ 4579845 h 6858000"/>
              <a:gd name="connsiteX469" fmla="*/ 2183576 w 7467600"/>
              <a:gd name="connsiteY469" fmla="*/ 4227150 h 6858000"/>
              <a:gd name="connsiteX470" fmla="*/ 2151029 w 7467600"/>
              <a:gd name="connsiteY470" fmla="*/ 4146947 h 6858000"/>
              <a:gd name="connsiteX471" fmla="*/ 3563434 w 7467600"/>
              <a:gd name="connsiteY471" fmla="*/ 4469115 h 6858000"/>
              <a:gd name="connsiteX472" fmla="*/ 3177952 w 7467600"/>
              <a:gd name="connsiteY472" fmla="*/ 3657386 h 6858000"/>
              <a:gd name="connsiteX473" fmla="*/ 3189263 w 7467600"/>
              <a:gd name="connsiteY473" fmla="*/ 3625726 h 6858000"/>
              <a:gd name="connsiteX474" fmla="*/ 3560912 w 7467600"/>
              <a:gd name="connsiteY474" fmla="*/ 4079863 h 6858000"/>
              <a:gd name="connsiteX475" fmla="*/ 3626636 w 7467600"/>
              <a:gd name="connsiteY475" fmla="*/ 4512230 h 6858000"/>
              <a:gd name="connsiteX476" fmla="*/ 3653088 w 7467600"/>
              <a:gd name="connsiteY476" fmla="*/ 4521417 h 6858000"/>
              <a:gd name="connsiteX477" fmla="*/ 3988128 w 7467600"/>
              <a:gd name="connsiteY477" fmla="*/ 4817267 h 6858000"/>
              <a:gd name="connsiteX478" fmla="*/ 4830582 w 7467600"/>
              <a:gd name="connsiteY478" fmla="*/ 4676000 h 6858000"/>
              <a:gd name="connsiteX479" fmla="*/ 4830100 w 7467600"/>
              <a:gd name="connsiteY479" fmla="*/ 4675554 h 6858000"/>
              <a:gd name="connsiteX480" fmla="*/ 4036318 w 7467600"/>
              <a:gd name="connsiteY480" fmla="*/ 4147013 h 6858000"/>
              <a:gd name="connsiteX481" fmla="*/ 3432098 w 7467600"/>
              <a:gd name="connsiteY481" fmla="*/ 3537312 h 6858000"/>
              <a:gd name="connsiteX482" fmla="*/ 3446761 w 7467600"/>
              <a:gd name="connsiteY482" fmla="*/ 3461278 h 6858000"/>
              <a:gd name="connsiteX483" fmla="*/ 4419733 w 7467600"/>
              <a:gd name="connsiteY483" fmla="*/ 3963555 h 6858000"/>
              <a:gd name="connsiteX484" fmla="*/ 4781371 w 7467600"/>
              <a:gd name="connsiteY484" fmla="*/ 4458604 h 6858000"/>
              <a:gd name="connsiteX485" fmla="*/ 4780440 w 7467600"/>
              <a:gd name="connsiteY485" fmla="*/ 4470290 h 6858000"/>
              <a:gd name="connsiteX486" fmla="*/ 4898954 w 7467600"/>
              <a:gd name="connsiteY486" fmla="*/ 4662092 h 6858000"/>
              <a:gd name="connsiteX487" fmla="*/ 4900699 w 7467600"/>
              <a:gd name="connsiteY487" fmla="*/ 4670867 h 6858000"/>
              <a:gd name="connsiteX488" fmla="*/ 5714511 w 7467600"/>
              <a:gd name="connsiteY488" fmla="*/ 4663483 h 6858000"/>
              <a:gd name="connsiteX489" fmla="*/ 5464793 w 7467600"/>
              <a:gd name="connsiteY489" fmla="*/ 4393556 h 6858000"/>
              <a:gd name="connsiteX490" fmla="*/ 5461897 w 7467600"/>
              <a:gd name="connsiteY490" fmla="*/ 4390879 h 6858000"/>
              <a:gd name="connsiteX491" fmla="*/ 4294126 w 7467600"/>
              <a:gd name="connsiteY491" fmla="*/ 3303048 h 6858000"/>
              <a:gd name="connsiteX492" fmla="*/ 4305321 w 7467600"/>
              <a:gd name="connsiteY492" fmla="*/ 3256953 h 6858000"/>
              <a:gd name="connsiteX493" fmla="*/ 4949299 w 7467600"/>
              <a:gd name="connsiteY493" fmla="*/ 3766336 h 6858000"/>
              <a:gd name="connsiteX494" fmla="*/ 5291452 w 7467600"/>
              <a:gd name="connsiteY494" fmla="*/ 4076801 h 6858000"/>
              <a:gd name="connsiteX495" fmla="*/ 5434998 w 7467600"/>
              <a:gd name="connsiteY495" fmla="*/ 4254100 h 6858000"/>
              <a:gd name="connsiteX496" fmla="*/ 5351015 w 7467600"/>
              <a:gd name="connsiteY496" fmla="*/ 3760989 h 6858000"/>
              <a:gd name="connsiteX497" fmla="*/ 5413780 w 7467600"/>
              <a:gd name="connsiteY497" fmla="*/ 2966265 h 6858000"/>
              <a:gd name="connsiteX498" fmla="*/ 5425627 w 7467600"/>
              <a:gd name="connsiteY498" fmla="*/ 2954192 h 6858000"/>
              <a:gd name="connsiteX499" fmla="*/ 6604735 w 7467600"/>
              <a:gd name="connsiteY499" fmla="*/ 2041381 h 6858000"/>
              <a:gd name="connsiteX500" fmla="*/ 7204487 w 7467600"/>
              <a:gd name="connsiteY500" fmla="*/ 2742112 h 6858000"/>
              <a:gd name="connsiteX501" fmla="*/ 7131592 w 7467600"/>
              <a:gd name="connsiteY501" fmla="*/ 2672096 h 6858000"/>
              <a:gd name="connsiteX502" fmla="*/ 6996344 w 7467600"/>
              <a:gd name="connsiteY502" fmla="*/ 2518310 h 6858000"/>
              <a:gd name="connsiteX503" fmla="*/ 6735495 w 7467600"/>
              <a:gd name="connsiteY503" fmla="*/ 2196890 h 6858000"/>
              <a:gd name="connsiteX504" fmla="*/ 6721901 w 7467600"/>
              <a:gd name="connsiteY504" fmla="*/ 2179274 h 6858000"/>
              <a:gd name="connsiteX505" fmla="*/ 6604735 w 7467600"/>
              <a:gd name="connsiteY505" fmla="*/ 2041381 h 6858000"/>
              <a:gd name="connsiteX506" fmla="*/ 6591670 w 7467600"/>
              <a:gd name="connsiteY506" fmla="*/ 1988277 h 6858000"/>
              <a:gd name="connsiteX507" fmla="*/ 6747349 w 7467600"/>
              <a:gd name="connsiteY507" fmla="*/ 2160069 h 6858000"/>
              <a:gd name="connsiteX508" fmla="*/ 6760943 w 7467600"/>
              <a:gd name="connsiteY508" fmla="*/ 2177686 h 6858000"/>
              <a:gd name="connsiteX509" fmla="*/ 7021065 w 7467600"/>
              <a:gd name="connsiteY509" fmla="*/ 2498102 h 6858000"/>
              <a:gd name="connsiteX510" fmla="*/ 7155223 w 7467600"/>
              <a:gd name="connsiteY510" fmla="*/ 2650386 h 6858000"/>
              <a:gd name="connsiteX511" fmla="*/ 7203167 w 7467600"/>
              <a:gd name="connsiteY511" fmla="*/ 2697288 h 6858000"/>
              <a:gd name="connsiteX512" fmla="*/ 6937703 w 7467600"/>
              <a:gd name="connsiteY512" fmla="*/ 2321981 h 6858000"/>
              <a:gd name="connsiteX513" fmla="*/ 6591670 w 7467600"/>
              <a:gd name="connsiteY513" fmla="*/ 1988277 h 6858000"/>
              <a:gd name="connsiteX514" fmla="*/ 5798671 w 7467600"/>
              <a:gd name="connsiteY514" fmla="*/ 1981601 h 6858000"/>
              <a:gd name="connsiteX515" fmla="*/ 5754709 w 7467600"/>
              <a:gd name="connsiteY515" fmla="*/ 2071454 h 6858000"/>
              <a:gd name="connsiteX516" fmla="*/ 5763044 w 7467600"/>
              <a:gd name="connsiteY516" fmla="*/ 2842206 h 6858000"/>
              <a:gd name="connsiteX517" fmla="*/ 5764974 w 7467600"/>
              <a:gd name="connsiteY517" fmla="*/ 2799609 h 6858000"/>
              <a:gd name="connsiteX518" fmla="*/ 5767665 w 7467600"/>
              <a:gd name="connsiteY518" fmla="*/ 2666409 h 6858000"/>
              <a:gd name="connsiteX519" fmla="*/ 5763055 w 7467600"/>
              <a:gd name="connsiteY519" fmla="*/ 2579705 h 6858000"/>
              <a:gd name="connsiteX520" fmla="*/ 5758079 w 7467600"/>
              <a:gd name="connsiteY520" fmla="*/ 2492508 h 6858000"/>
              <a:gd name="connsiteX521" fmla="*/ 5779325 w 7467600"/>
              <a:gd name="connsiteY521" fmla="*/ 2197069 h 6858000"/>
              <a:gd name="connsiteX522" fmla="*/ 5798671 w 7467600"/>
              <a:gd name="connsiteY522" fmla="*/ 1981601 h 6858000"/>
              <a:gd name="connsiteX523" fmla="*/ 5829202 w 7467600"/>
              <a:gd name="connsiteY523" fmla="*/ 1971679 h 6858000"/>
              <a:gd name="connsiteX524" fmla="*/ 5809558 w 7467600"/>
              <a:gd name="connsiteY524" fmla="*/ 2198043 h 6858000"/>
              <a:gd name="connsiteX525" fmla="*/ 5788653 w 7467600"/>
              <a:gd name="connsiteY525" fmla="*/ 2489430 h 6858000"/>
              <a:gd name="connsiteX526" fmla="*/ 5793439 w 7467600"/>
              <a:gd name="connsiteY526" fmla="*/ 2575235 h 6858000"/>
              <a:gd name="connsiteX527" fmla="*/ 5796837 w 7467600"/>
              <a:gd name="connsiteY527" fmla="*/ 2637633 h 6858000"/>
              <a:gd name="connsiteX528" fmla="*/ 5818614 w 7467600"/>
              <a:gd name="connsiteY528" fmla="*/ 2473055 h 6858000"/>
              <a:gd name="connsiteX529" fmla="*/ 5829202 w 7467600"/>
              <a:gd name="connsiteY529" fmla="*/ 1971679 h 6858000"/>
              <a:gd name="connsiteX530" fmla="*/ 5911389 w 7467600"/>
              <a:gd name="connsiteY530" fmla="*/ 1898371 h 6858000"/>
              <a:gd name="connsiteX531" fmla="*/ 6237627 w 7467600"/>
              <a:gd name="connsiteY531" fmla="*/ 2231921 h 6858000"/>
              <a:gd name="connsiteX532" fmla="*/ 5911389 w 7467600"/>
              <a:gd name="connsiteY532" fmla="*/ 1898371 h 6858000"/>
              <a:gd name="connsiteX533" fmla="*/ 6944437 w 7467600"/>
              <a:gd name="connsiteY533" fmla="*/ 1575402 h 6858000"/>
              <a:gd name="connsiteX534" fmla="*/ 6304730 w 7467600"/>
              <a:gd name="connsiteY534" fmla="*/ 1766654 h 6858000"/>
              <a:gd name="connsiteX535" fmla="*/ 6944437 w 7467600"/>
              <a:gd name="connsiteY535" fmla="*/ 1575402 h 6858000"/>
              <a:gd name="connsiteX536" fmla="*/ 7019523 w 7467600"/>
              <a:gd name="connsiteY536" fmla="*/ 1519450 h 6858000"/>
              <a:gd name="connsiteX537" fmla="*/ 6298091 w 7467600"/>
              <a:gd name="connsiteY537" fmla="*/ 1737122 h 6858000"/>
              <a:gd name="connsiteX538" fmla="*/ 7019523 w 7467600"/>
              <a:gd name="connsiteY538" fmla="*/ 1519450 h 6858000"/>
              <a:gd name="connsiteX539" fmla="*/ 2399523 w 7467600"/>
              <a:gd name="connsiteY539" fmla="*/ 1428234 h 6858000"/>
              <a:gd name="connsiteX540" fmla="*/ 2224982 w 7467600"/>
              <a:gd name="connsiteY540" fmla="*/ 1826201 h 6858000"/>
              <a:gd name="connsiteX541" fmla="*/ 2096099 w 7467600"/>
              <a:gd name="connsiteY541" fmla="*/ 2345900 h 6858000"/>
              <a:gd name="connsiteX542" fmla="*/ 2283317 w 7467600"/>
              <a:gd name="connsiteY542" fmla="*/ 1796925 h 6858000"/>
              <a:gd name="connsiteX543" fmla="*/ 2399523 w 7467600"/>
              <a:gd name="connsiteY543" fmla="*/ 1428234 h 6858000"/>
              <a:gd name="connsiteX544" fmla="*/ 2448558 w 7467600"/>
              <a:gd name="connsiteY544" fmla="*/ 1373435 h 6858000"/>
              <a:gd name="connsiteX545" fmla="*/ 2312521 w 7467600"/>
              <a:gd name="connsiteY545" fmla="*/ 1806140 h 6858000"/>
              <a:gd name="connsiteX546" fmla="*/ 2127533 w 7467600"/>
              <a:gd name="connsiteY546" fmla="*/ 2348380 h 6858000"/>
              <a:gd name="connsiteX547" fmla="*/ 2358080 w 7467600"/>
              <a:gd name="connsiteY547" fmla="*/ 1866134 h 6858000"/>
              <a:gd name="connsiteX548" fmla="*/ 2407436 w 7467600"/>
              <a:gd name="connsiteY548" fmla="*/ 1651070 h 6858000"/>
              <a:gd name="connsiteX549" fmla="*/ 2448558 w 7467600"/>
              <a:gd name="connsiteY549" fmla="*/ 1373435 h 6858000"/>
              <a:gd name="connsiteX550" fmla="*/ 278707 w 7467600"/>
              <a:gd name="connsiteY550" fmla="*/ 1352270 h 6858000"/>
              <a:gd name="connsiteX551" fmla="*/ 321570 w 7467600"/>
              <a:gd name="connsiteY551" fmla="*/ 1861610 h 6858000"/>
              <a:gd name="connsiteX552" fmla="*/ 294281 w 7467600"/>
              <a:gd name="connsiteY552" fmla="*/ 1440658 h 6858000"/>
              <a:gd name="connsiteX553" fmla="*/ 278707 w 7467600"/>
              <a:gd name="connsiteY553" fmla="*/ 1352270 h 6858000"/>
              <a:gd name="connsiteX554" fmla="*/ 1423821 w 7467600"/>
              <a:gd name="connsiteY554" fmla="*/ 1351958 h 6858000"/>
              <a:gd name="connsiteX555" fmla="*/ 1638521 w 7467600"/>
              <a:gd name="connsiteY555" fmla="*/ 1908470 h 6858000"/>
              <a:gd name="connsiteX556" fmla="*/ 1754199 w 7467600"/>
              <a:gd name="connsiteY556" fmla="*/ 2149284 h 6858000"/>
              <a:gd name="connsiteX557" fmla="*/ 1908359 w 7467600"/>
              <a:gd name="connsiteY557" fmla="*/ 2364988 h 6858000"/>
              <a:gd name="connsiteX558" fmla="*/ 1647661 w 7467600"/>
              <a:gd name="connsiteY558" fmla="*/ 1825945 h 6858000"/>
              <a:gd name="connsiteX559" fmla="*/ 1423821 w 7467600"/>
              <a:gd name="connsiteY559" fmla="*/ 1351958 h 6858000"/>
              <a:gd name="connsiteX560" fmla="*/ 1431890 w 7467600"/>
              <a:gd name="connsiteY560" fmla="*/ 1306475 h 6858000"/>
              <a:gd name="connsiteX561" fmla="*/ 1507597 w 7467600"/>
              <a:gd name="connsiteY561" fmla="*/ 1446132 h 6858000"/>
              <a:gd name="connsiteX562" fmla="*/ 1674586 w 7467600"/>
              <a:gd name="connsiteY562" fmla="*/ 1813832 h 6858000"/>
              <a:gd name="connsiteX563" fmla="*/ 1815950 w 7467600"/>
              <a:gd name="connsiteY563" fmla="*/ 2128564 h 6858000"/>
              <a:gd name="connsiteX564" fmla="*/ 1984242 w 7467600"/>
              <a:gd name="connsiteY564" fmla="*/ 2430829 h 6858000"/>
              <a:gd name="connsiteX565" fmla="*/ 2014023 w 7467600"/>
              <a:gd name="connsiteY565" fmla="*/ 2450995 h 6858000"/>
              <a:gd name="connsiteX566" fmla="*/ 1747337 w 7467600"/>
              <a:gd name="connsiteY566" fmla="*/ 1855264 h 6858000"/>
              <a:gd name="connsiteX567" fmla="*/ 1533749 w 7467600"/>
              <a:gd name="connsiteY567" fmla="*/ 1478656 h 6858000"/>
              <a:gd name="connsiteX568" fmla="*/ 1431890 w 7467600"/>
              <a:gd name="connsiteY568" fmla="*/ 1306475 h 6858000"/>
              <a:gd name="connsiteX569" fmla="*/ 5052692 w 7467600"/>
              <a:gd name="connsiteY569" fmla="*/ 1292994 h 6858000"/>
              <a:gd name="connsiteX570" fmla="*/ 5200661 w 7467600"/>
              <a:gd name="connsiteY570" fmla="*/ 1635186 h 6858000"/>
              <a:gd name="connsiteX571" fmla="*/ 5297138 w 7467600"/>
              <a:gd name="connsiteY571" fmla="*/ 1906351 h 6858000"/>
              <a:gd name="connsiteX572" fmla="*/ 5052692 w 7467600"/>
              <a:gd name="connsiteY572" fmla="*/ 1292994 h 6858000"/>
              <a:gd name="connsiteX573" fmla="*/ 5009948 w 7467600"/>
              <a:gd name="connsiteY573" fmla="*/ 1273619 h 6858000"/>
              <a:gd name="connsiteX574" fmla="*/ 5121777 w 7467600"/>
              <a:gd name="connsiteY574" fmla="*/ 1654213 h 6858000"/>
              <a:gd name="connsiteX575" fmla="*/ 5293545 w 7467600"/>
              <a:gd name="connsiteY575" fmla="*/ 2072247 h 6858000"/>
              <a:gd name="connsiteX576" fmla="*/ 5294042 w 7467600"/>
              <a:gd name="connsiteY576" fmla="*/ 2065019 h 6858000"/>
              <a:gd name="connsiteX577" fmla="*/ 5171936 w 7467600"/>
              <a:gd name="connsiteY577" fmla="*/ 1647613 h 6858000"/>
              <a:gd name="connsiteX578" fmla="*/ 5009948 w 7467600"/>
              <a:gd name="connsiteY578" fmla="*/ 1273619 h 6858000"/>
              <a:gd name="connsiteX579" fmla="*/ 655236 w 7467600"/>
              <a:gd name="connsiteY579" fmla="*/ 1268632 h 6858000"/>
              <a:gd name="connsiteX580" fmla="*/ 839521 w 7467600"/>
              <a:gd name="connsiteY580" fmla="*/ 1685315 h 6858000"/>
              <a:gd name="connsiteX581" fmla="*/ 1109416 w 7467600"/>
              <a:gd name="connsiteY581" fmla="*/ 2061663 h 6858000"/>
              <a:gd name="connsiteX582" fmla="*/ 1298300 w 7467600"/>
              <a:gd name="connsiteY582" fmla="*/ 2247742 h 6858000"/>
              <a:gd name="connsiteX583" fmla="*/ 1125871 w 7467600"/>
              <a:gd name="connsiteY583" fmla="*/ 1989513 h 6858000"/>
              <a:gd name="connsiteX584" fmla="*/ 981574 w 7467600"/>
              <a:gd name="connsiteY584" fmla="*/ 1783157 h 6858000"/>
              <a:gd name="connsiteX585" fmla="*/ 922198 w 7467600"/>
              <a:gd name="connsiteY585" fmla="*/ 1677437 h 6858000"/>
              <a:gd name="connsiteX586" fmla="*/ 869293 w 7467600"/>
              <a:gd name="connsiteY586" fmla="*/ 1583214 h 6858000"/>
              <a:gd name="connsiteX587" fmla="*/ 751431 w 7467600"/>
              <a:gd name="connsiteY587" fmla="*/ 1405731 h 6858000"/>
              <a:gd name="connsiteX588" fmla="*/ 655236 w 7467600"/>
              <a:gd name="connsiteY588" fmla="*/ 1268632 h 6858000"/>
              <a:gd name="connsiteX589" fmla="*/ 6516292 w 7467600"/>
              <a:gd name="connsiteY589" fmla="*/ 1263064 h 6858000"/>
              <a:gd name="connsiteX590" fmla="*/ 5736320 w 7467600"/>
              <a:gd name="connsiteY590" fmla="*/ 1501803 h 6858000"/>
              <a:gd name="connsiteX591" fmla="*/ 6516292 w 7467600"/>
              <a:gd name="connsiteY591" fmla="*/ 1263064 h 6858000"/>
              <a:gd name="connsiteX592" fmla="*/ 291466 w 7467600"/>
              <a:gd name="connsiteY592" fmla="*/ 1250369 h 6858000"/>
              <a:gd name="connsiteX593" fmla="*/ 323180 w 7467600"/>
              <a:gd name="connsiteY593" fmla="*/ 1435283 h 6858000"/>
              <a:gd name="connsiteX594" fmla="*/ 349381 w 7467600"/>
              <a:gd name="connsiteY594" fmla="*/ 1875041 h 6858000"/>
              <a:gd name="connsiteX595" fmla="*/ 374363 w 7467600"/>
              <a:gd name="connsiteY595" fmla="*/ 1506494 h 6858000"/>
              <a:gd name="connsiteX596" fmla="*/ 302168 w 7467600"/>
              <a:gd name="connsiteY596" fmla="*/ 1274495 h 6858000"/>
              <a:gd name="connsiteX597" fmla="*/ 291466 w 7467600"/>
              <a:gd name="connsiteY597" fmla="*/ 1250369 h 6858000"/>
              <a:gd name="connsiteX598" fmla="*/ 678222 w 7467600"/>
              <a:gd name="connsiteY598" fmla="*/ 1248670 h 6858000"/>
              <a:gd name="connsiteX599" fmla="*/ 775536 w 7467600"/>
              <a:gd name="connsiteY599" fmla="*/ 1388015 h 6858000"/>
              <a:gd name="connsiteX600" fmla="*/ 894529 w 7467600"/>
              <a:gd name="connsiteY600" fmla="*/ 1567739 h 6858000"/>
              <a:gd name="connsiteX601" fmla="*/ 948000 w 7467600"/>
              <a:gd name="connsiteY601" fmla="*/ 1663088 h 6858000"/>
              <a:gd name="connsiteX602" fmla="*/ 1006812 w 7467600"/>
              <a:gd name="connsiteY602" fmla="*/ 1767683 h 6858000"/>
              <a:gd name="connsiteX603" fmla="*/ 1149133 w 7467600"/>
              <a:gd name="connsiteY603" fmla="*/ 1971513 h 6858000"/>
              <a:gd name="connsiteX604" fmla="*/ 1333952 w 7467600"/>
              <a:gd name="connsiteY604" fmla="*/ 2251620 h 6858000"/>
              <a:gd name="connsiteX605" fmla="*/ 1337329 w 7467600"/>
              <a:gd name="connsiteY605" fmla="*/ 2258350 h 6858000"/>
              <a:gd name="connsiteX606" fmla="*/ 1014726 w 7467600"/>
              <a:gd name="connsiteY606" fmla="*/ 1615556 h 6858000"/>
              <a:gd name="connsiteX607" fmla="*/ 678222 w 7467600"/>
              <a:gd name="connsiteY607" fmla="*/ 1248670 h 6858000"/>
              <a:gd name="connsiteX608" fmla="*/ 6691602 w 7467600"/>
              <a:gd name="connsiteY608" fmla="*/ 1140573 h 6858000"/>
              <a:gd name="connsiteX609" fmla="*/ 6571100 w 7467600"/>
              <a:gd name="connsiteY609" fmla="*/ 1183662 h 6858000"/>
              <a:gd name="connsiteX610" fmla="*/ 6241687 w 7467600"/>
              <a:gd name="connsiteY610" fmla="*/ 1257600 h 6858000"/>
              <a:gd name="connsiteX611" fmla="*/ 5693009 w 7467600"/>
              <a:gd name="connsiteY611" fmla="*/ 1478256 h 6858000"/>
              <a:gd name="connsiteX612" fmla="*/ 6548420 w 7467600"/>
              <a:gd name="connsiteY612" fmla="*/ 1214599 h 6858000"/>
              <a:gd name="connsiteX613" fmla="*/ 6605473 w 7467600"/>
              <a:gd name="connsiteY613" fmla="*/ 1184686 h 6858000"/>
              <a:gd name="connsiteX614" fmla="*/ 6691602 w 7467600"/>
              <a:gd name="connsiteY614" fmla="*/ 1140573 h 6858000"/>
              <a:gd name="connsiteX615" fmla="*/ 4002475 w 7467600"/>
              <a:gd name="connsiteY615" fmla="*/ 1037802 h 6858000"/>
              <a:gd name="connsiteX616" fmla="*/ 4000324 w 7467600"/>
              <a:gd name="connsiteY616" fmla="*/ 1039362 h 6858000"/>
              <a:gd name="connsiteX617" fmla="*/ 4002862 w 7467600"/>
              <a:gd name="connsiteY617" fmla="*/ 1042866 h 6858000"/>
              <a:gd name="connsiteX618" fmla="*/ 4002475 w 7467600"/>
              <a:gd name="connsiteY618" fmla="*/ 1037802 h 6858000"/>
              <a:gd name="connsiteX619" fmla="*/ 506322 w 7467600"/>
              <a:gd name="connsiteY619" fmla="*/ 1020997 h 6858000"/>
              <a:gd name="connsiteX620" fmla="*/ 533068 w 7467600"/>
              <a:gd name="connsiteY620" fmla="*/ 1029409 h 6858000"/>
              <a:gd name="connsiteX621" fmla="*/ 1232525 w 7467600"/>
              <a:gd name="connsiteY621" fmla="*/ 1804675 h 6858000"/>
              <a:gd name="connsiteX622" fmla="*/ 1388858 w 7467600"/>
              <a:gd name="connsiteY622" fmla="*/ 2368011 h 6858000"/>
              <a:gd name="connsiteX623" fmla="*/ 1384098 w 7467600"/>
              <a:gd name="connsiteY623" fmla="*/ 2378125 h 6858000"/>
              <a:gd name="connsiteX624" fmla="*/ 1425393 w 7467600"/>
              <a:gd name="connsiteY624" fmla="*/ 2589124 h 6858000"/>
              <a:gd name="connsiteX625" fmla="*/ 1424001 w 7467600"/>
              <a:gd name="connsiteY625" fmla="*/ 2597541 h 6858000"/>
              <a:gd name="connsiteX626" fmla="*/ 2152729 w 7467600"/>
              <a:gd name="connsiteY626" fmla="*/ 2864487 h 6858000"/>
              <a:gd name="connsiteX627" fmla="*/ 2020609 w 7467600"/>
              <a:gd name="connsiteY627" fmla="*/ 2539671 h 6858000"/>
              <a:gd name="connsiteX628" fmla="*/ 2018920 w 7467600"/>
              <a:gd name="connsiteY628" fmla="*/ 2536309 h 6858000"/>
              <a:gd name="connsiteX629" fmla="*/ 1342441 w 7467600"/>
              <a:gd name="connsiteY629" fmla="*/ 1173017 h 6858000"/>
              <a:gd name="connsiteX630" fmla="*/ 1367925 w 7467600"/>
              <a:gd name="connsiteY630" fmla="*/ 1135648 h 6858000"/>
              <a:gd name="connsiteX631" fmla="*/ 1771401 w 7467600"/>
              <a:gd name="connsiteY631" fmla="*/ 1806673 h 6858000"/>
              <a:gd name="connsiteX632" fmla="*/ 1972385 w 7467600"/>
              <a:gd name="connsiteY632" fmla="*/ 2198735 h 6858000"/>
              <a:gd name="connsiteX633" fmla="*/ 2040892 w 7467600"/>
              <a:gd name="connsiteY633" fmla="*/ 2405205 h 6858000"/>
              <a:gd name="connsiteX634" fmla="*/ 2131689 w 7467600"/>
              <a:gd name="connsiteY634" fmla="*/ 1936926 h 6858000"/>
              <a:gd name="connsiteX635" fmla="*/ 2454820 w 7467600"/>
              <a:gd name="connsiteY635" fmla="*/ 1248808 h 6858000"/>
              <a:gd name="connsiteX636" fmla="*/ 2492512 w 7467600"/>
              <a:gd name="connsiteY636" fmla="*/ 1302920 h 6858000"/>
              <a:gd name="connsiteX637" fmla="*/ 2081216 w 7467600"/>
              <a:gd name="connsiteY637" fmla="*/ 2527513 h 6858000"/>
              <a:gd name="connsiteX638" fmla="*/ 2081211 w 7467600"/>
              <a:gd name="connsiteY638" fmla="*/ 2528916 h 6858000"/>
              <a:gd name="connsiteX639" fmla="*/ 2199067 w 7467600"/>
              <a:gd name="connsiteY639" fmla="*/ 2884061 h 6858000"/>
              <a:gd name="connsiteX640" fmla="*/ 3192586 w 7467600"/>
              <a:gd name="connsiteY640" fmla="*/ 3411496 h 6858000"/>
              <a:gd name="connsiteX641" fmla="*/ 3182620 w 7467600"/>
              <a:gd name="connsiteY641" fmla="*/ 3483279 h 6858000"/>
              <a:gd name="connsiteX642" fmla="*/ 2435119 w 7467600"/>
              <a:gd name="connsiteY642" fmla="*/ 3080173 h 6858000"/>
              <a:gd name="connsiteX643" fmla="*/ 2410152 w 7467600"/>
              <a:gd name="connsiteY643" fmla="*/ 3063751 h 6858000"/>
              <a:gd name="connsiteX644" fmla="*/ 2408099 w 7467600"/>
              <a:gd name="connsiteY644" fmla="*/ 3064403 h 6858000"/>
              <a:gd name="connsiteX645" fmla="*/ 2407218 w 7467600"/>
              <a:gd name="connsiteY645" fmla="*/ 3070324 h 6858000"/>
              <a:gd name="connsiteX646" fmla="*/ 2380138 w 7467600"/>
              <a:gd name="connsiteY646" fmla="*/ 3099341 h 6858000"/>
              <a:gd name="connsiteX647" fmla="*/ 1765923 w 7467600"/>
              <a:gd name="connsiteY647" fmla="*/ 3581043 h 6858000"/>
              <a:gd name="connsiteX648" fmla="*/ 1702258 w 7467600"/>
              <a:gd name="connsiteY648" fmla="*/ 3612286 h 6858000"/>
              <a:gd name="connsiteX649" fmla="*/ 1538370 w 7467600"/>
              <a:gd name="connsiteY649" fmla="*/ 3811804 h 6858000"/>
              <a:gd name="connsiteX650" fmla="*/ 542867 w 7467600"/>
              <a:gd name="connsiteY650" fmla="*/ 4944092 h 6858000"/>
              <a:gd name="connsiteX651" fmla="*/ 515800 w 7467600"/>
              <a:gd name="connsiteY651" fmla="*/ 4862180 h 6858000"/>
              <a:gd name="connsiteX652" fmla="*/ 909145 w 7467600"/>
              <a:gd name="connsiteY652" fmla="*/ 4199225 h 6858000"/>
              <a:gd name="connsiteX653" fmla="*/ 1214067 w 7467600"/>
              <a:gd name="connsiteY653" fmla="*/ 3908561 h 6858000"/>
              <a:gd name="connsiteX654" fmla="*/ 640967 w 7467600"/>
              <a:gd name="connsiteY654" fmla="*/ 4105601 h 6858000"/>
              <a:gd name="connsiteX655" fmla="*/ 112563 w 7467600"/>
              <a:gd name="connsiteY655" fmla="*/ 4396952 h 6858000"/>
              <a:gd name="connsiteX656" fmla="*/ 0 w 7467600"/>
              <a:gd name="connsiteY656" fmla="*/ 4466006 h 6858000"/>
              <a:gd name="connsiteX657" fmla="*/ 0 w 7467600"/>
              <a:gd name="connsiteY657" fmla="*/ 4233763 h 6858000"/>
              <a:gd name="connsiteX658" fmla="*/ 36881 w 7467600"/>
              <a:gd name="connsiteY658" fmla="*/ 4200118 h 6858000"/>
              <a:gd name="connsiteX659" fmla="*/ 910534 w 7467600"/>
              <a:gd name="connsiteY659" fmla="*/ 3629753 h 6858000"/>
              <a:gd name="connsiteX660" fmla="*/ 1578717 w 7467600"/>
              <a:gd name="connsiteY660" fmla="*/ 3575982 h 6858000"/>
              <a:gd name="connsiteX661" fmla="*/ 2338780 w 7467600"/>
              <a:gd name="connsiteY661" fmla="*/ 3033725 h 6858000"/>
              <a:gd name="connsiteX662" fmla="*/ 1807991 w 7467600"/>
              <a:gd name="connsiteY662" fmla="*/ 2807184 h 6858000"/>
              <a:gd name="connsiteX663" fmla="*/ 1416358 w 7467600"/>
              <a:gd name="connsiteY663" fmla="*/ 3112571 h 6858000"/>
              <a:gd name="connsiteX664" fmla="*/ 939066 w 7467600"/>
              <a:gd name="connsiteY664" fmla="*/ 3378798 h 6858000"/>
              <a:gd name="connsiteX665" fmla="*/ 115099 w 7467600"/>
              <a:gd name="connsiteY665" fmla="*/ 3607650 h 6858000"/>
              <a:gd name="connsiteX666" fmla="*/ 97284 w 7467600"/>
              <a:gd name="connsiteY666" fmla="*/ 3520393 h 6858000"/>
              <a:gd name="connsiteX667" fmla="*/ 922050 w 7467600"/>
              <a:gd name="connsiteY667" fmla="*/ 3074867 h 6858000"/>
              <a:gd name="connsiteX668" fmla="*/ 1405265 w 7467600"/>
              <a:gd name="connsiteY668" fmla="*/ 3016319 h 6858000"/>
              <a:gd name="connsiteX669" fmla="*/ 1407512 w 7467600"/>
              <a:gd name="connsiteY669" fmla="*/ 3018001 h 6858000"/>
              <a:gd name="connsiteX670" fmla="*/ 1726266 w 7467600"/>
              <a:gd name="connsiteY670" fmla="*/ 2777274 h 6858000"/>
              <a:gd name="connsiteX671" fmla="*/ 625390 w 7467600"/>
              <a:gd name="connsiteY671" fmla="*/ 2514541 h 6858000"/>
              <a:gd name="connsiteX672" fmla="*/ 619799 w 7467600"/>
              <a:gd name="connsiteY672" fmla="*/ 2527180 h 6858000"/>
              <a:gd name="connsiteX673" fmla="*/ 310030 w 7467600"/>
              <a:gd name="connsiteY673" fmla="*/ 2771818 h 6858000"/>
              <a:gd name="connsiteX674" fmla="*/ 173877 w 7467600"/>
              <a:gd name="connsiteY674" fmla="*/ 2937056 h 6858000"/>
              <a:gd name="connsiteX675" fmla="*/ 77889 w 7467600"/>
              <a:gd name="connsiteY675" fmla="*/ 3138440 h 6858000"/>
              <a:gd name="connsiteX676" fmla="*/ 0 w 7467600"/>
              <a:gd name="connsiteY676" fmla="*/ 3271395 h 6858000"/>
              <a:gd name="connsiteX677" fmla="*/ 0 w 7467600"/>
              <a:gd name="connsiteY677" fmla="*/ 3153002 h 6858000"/>
              <a:gd name="connsiteX678" fmla="*/ 2386 w 7467600"/>
              <a:gd name="connsiteY678" fmla="*/ 3149203 h 6858000"/>
              <a:gd name="connsiteX679" fmla="*/ 89753 w 7467600"/>
              <a:gd name="connsiteY679" fmla="*/ 2987702 h 6858000"/>
              <a:gd name="connsiteX680" fmla="*/ 76869 w 7467600"/>
              <a:gd name="connsiteY680" fmla="*/ 3005404 h 6858000"/>
              <a:gd name="connsiteX681" fmla="*/ 32049 w 7467600"/>
              <a:gd name="connsiteY681" fmla="*/ 3065814 h 6858000"/>
              <a:gd name="connsiteX682" fmla="*/ 0 w 7467600"/>
              <a:gd name="connsiteY682" fmla="*/ 3108744 h 6858000"/>
              <a:gd name="connsiteX683" fmla="*/ 0 w 7467600"/>
              <a:gd name="connsiteY683" fmla="*/ 3058059 h 6858000"/>
              <a:gd name="connsiteX684" fmla="*/ 7610 w 7467600"/>
              <a:gd name="connsiteY684" fmla="*/ 3047889 h 6858000"/>
              <a:gd name="connsiteX685" fmla="*/ 52419 w 7467600"/>
              <a:gd name="connsiteY685" fmla="*/ 2987479 h 6858000"/>
              <a:gd name="connsiteX686" fmla="*/ 59142 w 7467600"/>
              <a:gd name="connsiteY686" fmla="*/ 2978488 h 6858000"/>
              <a:gd name="connsiteX687" fmla="*/ 0 w 7467600"/>
              <a:gd name="connsiteY687" fmla="*/ 3015334 h 6858000"/>
              <a:gd name="connsiteX688" fmla="*/ 0 w 7467600"/>
              <a:gd name="connsiteY688" fmla="*/ 2914286 h 6858000"/>
              <a:gd name="connsiteX689" fmla="*/ 36383 w 7467600"/>
              <a:gd name="connsiteY689" fmla="*/ 2901128 h 6858000"/>
              <a:gd name="connsiteX690" fmla="*/ 156329 w 7467600"/>
              <a:gd name="connsiteY690" fmla="*/ 2840533 h 6858000"/>
              <a:gd name="connsiteX691" fmla="*/ 358355 w 7467600"/>
              <a:gd name="connsiteY691" fmla="*/ 2620471 h 6858000"/>
              <a:gd name="connsiteX692" fmla="*/ 510577 w 7467600"/>
              <a:gd name="connsiteY692" fmla="*/ 2501244 h 6858000"/>
              <a:gd name="connsiteX693" fmla="*/ 211967 w 7467600"/>
              <a:gd name="connsiteY693" fmla="*/ 2479171 h 6858000"/>
              <a:gd name="connsiteX694" fmla="*/ 0 w 7467600"/>
              <a:gd name="connsiteY694" fmla="*/ 2476398 h 6858000"/>
              <a:gd name="connsiteX695" fmla="*/ 0 w 7467600"/>
              <a:gd name="connsiteY695" fmla="*/ 2389189 h 6858000"/>
              <a:gd name="connsiteX696" fmla="*/ 103062 w 7467600"/>
              <a:gd name="connsiteY696" fmla="*/ 2389518 h 6858000"/>
              <a:gd name="connsiteX697" fmla="*/ 510734 w 7467600"/>
              <a:gd name="connsiteY697" fmla="*/ 2416201 h 6858000"/>
              <a:gd name="connsiteX698" fmla="*/ 279257 w 7467600"/>
              <a:gd name="connsiteY698" fmla="*/ 2092102 h 6858000"/>
              <a:gd name="connsiteX699" fmla="*/ 65265 w 7467600"/>
              <a:gd name="connsiteY699" fmla="*/ 2006049 h 6858000"/>
              <a:gd name="connsiteX700" fmla="*/ 0 w 7467600"/>
              <a:gd name="connsiteY700" fmla="*/ 1982532 h 6858000"/>
              <a:gd name="connsiteX701" fmla="*/ 0 w 7467600"/>
              <a:gd name="connsiteY701" fmla="*/ 1912789 h 6858000"/>
              <a:gd name="connsiteX702" fmla="*/ 97460 w 7467600"/>
              <a:gd name="connsiteY702" fmla="*/ 1953725 h 6858000"/>
              <a:gd name="connsiteX703" fmla="*/ 221272 w 7467600"/>
              <a:gd name="connsiteY703" fmla="*/ 1980766 h 6858000"/>
              <a:gd name="connsiteX704" fmla="*/ 116765 w 7467600"/>
              <a:gd name="connsiteY704" fmla="*/ 1911033 h 6858000"/>
              <a:gd name="connsiteX705" fmla="*/ 16405 w 7467600"/>
              <a:gd name="connsiteY705" fmla="*/ 1803412 h 6858000"/>
              <a:gd name="connsiteX706" fmla="*/ 0 w 7467600"/>
              <a:gd name="connsiteY706" fmla="*/ 1784777 h 6858000"/>
              <a:gd name="connsiteX707" fmla="*/ 0 w 7467600"/>
              <a:gd name="connsiteY707" fmla="*/ 1740082 h 6858000"/>
              <a:gd name="connsiteX708" fmla="*/ 39394 w 7467600"/>
              <a:gd name="connsiteY708" fmla="*/ 1784856 h 6858000"/>
              <a:gd name="connsiteX709" fmla="*/ 135813 w 7467600"/>
              <a:gd name="connsiteY709" fmla="*/ 1888838 h 6858000"/>
              <a:gd name="connsiteX710" fmla="*/ 242575 w 7467600"/>
              <a:gd name="connsiteY710" fmla="*/ 1958841 h 6858000"/>
              <a:gd name="connsiteX711" fmla="*/ 82197 w 7467600"/>
              <a:gd name="connsiteY711" fmla="*/ 1754826 h 6858000"/>
              <a:gd name="connsiteX712" fmla="*/ 0 w 7467600"/>
              <a:gd name="connsiteY712" fmla="*/ 1679650 h 6858000"/>
              <a:gd name="connsiteX713" fmla="*/ 0 w 7467600"/>
              <a:gd name="connsiteY713" fmla="*/ 1602463 h 6858000"/>
              <a:gd name="connsiteX714" fmla="*/ 84689 w 7467600"/>
              <a:gd name="connsiteY714" fmla="*/ 1677442 h 6858000"/>
              <a:gd name="connsiteX715" fmla="*/ 298437 w 7467600"/>
              <a:gd name="connsiteY715" fmla="*/ 1968019 h 6858000"/>
              <a:gd name="connsiteX716" fmla="*/ 227269 w 7467600"/>
              <a:gd name="connsiteY716" fmla="*/ 1114064 h 6858000"/>
              <a:gd name="connsiteX717" fmla="*/ 248003 w 7467600"/>
              <a:gd name="connsiteY717" fmla="*/ 1089613 h 6858000"/>
              <a:gd name="connsiteX718" fmla="*/ 427020 w 7467600"/>
              <a:gd name="connsiteY718" fmla="*/ 1619803 h 6858000"/>
              <a:gd name="connsiteX719" fmla="*/ 340345 w 7467600"/>
              <a:gd name="connsiteY719" fmla="*/ 2027739 h 6858000"/>
              <a:gd name="connsiteX720" fmla="*/ 360865 w 7467600"/>
              <a:gd name="connsiteY720" fmla="*/ 2044827 h 6858000"/>
              <a:gd name="connsiteX721" fmla="*/ 560414 w 7467600"/>
              <a:gd name="connsiteY721" fmla="*/ 2421457 h 6858000"/>
              <a:gd name="connsiteX722" fmla="*/ 1359703 w 7467600"/>
              <a:gd name="connsiteY722" fmla="*/ 2578554 h 6858000"/>
              <a:gd name="connsiteX723" fmla="*/ 1359422 w 7467600"/>
              <a:gd name="connsiteY723" fmla="*/ 2577994 h 6858000"/>
              <a:gd name="connsiteX724" fmla="*/ 828701 w 7467600"/>
              <a:gd name="connsiteY724" fmla="*/ 1839520 h 6858000"/>
              <a:gd name="connsiteX725" fmla="*/ 494427 w 7467600"/>
              <a:gd name="connsiteY725" fmla="*/ 1092333 h 6858000"/>
              <a:gd name="connsiteX726" fmla="*/ 506322 w 7467600"/>
              <a:gd name="connsiteY726" fmla="*/ 1020997 h 6858000"/>
              <a:gd name="connsiteX727" fmla="*/ 4570198 w 7467600"/>
              <a:gd name="connsiteY727" fmla="*/ 978081 h 6858000"/>
              <a:gd name="connsiteX728" fmla="*/ 4523691 w 7467600"/>
              <a:gd name="connsiteY728" fmla="*/ 1127776 h 6858000"/>
              <a:gd name="connsiteX729" fmla="*/ 4509875 w 7467600"/>
              <a:gd name="connsiteY729" fmla="*/ 1167552 h 6858000"/>
              <a:gd name="connsiteX730" fmla="*/ 4478168 w 7467600"/>
              <a:gd name="connsiteY730" fmla="*/ 1260735 h 6858000"/>
              <a:gd name="connsiteX731" fmla="*/ 4409309 w 7467600"/>
              <a:gd name="connsiteY731" fmla="*/ 1666996 h 6858000"/>
              <a:gd name="connsiteX732" fmla="*/ 4370031 w 7467600"/>
              <a:gd name="connsiteY732" fmla="*/ 1955666 h 6858000"/>
              <a:gd name="connsiteX733" fmla="*/ 4570198 w 7467600"/>
              <a:gd name="connsiteY733" fmla="*/ 978081 h 6858000"/>
              <a:gd name="connsiteX734" fmla="*/ 4557898 w 7467600"/>
              <a:gd name="connsiteY734" fmla="*/ 900011 h 6858000"/>
              <a:gd name="connsiteX735" fmla="*/ 4344840 w 7467600"/>
              <a:gd name="connsiteY735" fmla="*/ 1922038 h 6858000"/>
              <a:gd name="connsiteX736" fmla="*/ 4378710 w 7467600"/>
              <a:gd name="connsiteY736" fmla="*/ 1665516 h 6858000"/>
              <a:gd name="connsiteX737" fmla="*/ 4448798 w 7467600"/>
              <a:gd name="connsiteY737" fmla="*/ 1253024 h 6858000"/>
              <a:gd name="connsiteX738" fmla="*/ 4480315 w 7467600"/>
              <a:gd name="connsiteY738" fmla="*/ 1158454 h 6858000"/>
              <a:gd name="connsiteX739" fmla="*/ 4494133 w 7467600"/>
              <a:gd name="connsiteY739" fmla="*/ 1118676 h 6858000"/>
              <a:gd name="connsiteX740" fmla="*/ 4557898 w 7467600"/>
              <a:gd name="connsiteY740" fmla="*/ 900011 h 6858000"/>
              <a:gd name="connsiteX741" fmla="*/ 5870151 w 7467600"/>
              <a:gd name="connsiteY741" fmla="*/ 898890 h 6858000"/>
              <a:gd name="connsiteX742" fmla="*/ 5861335 w 7467600"/>
              <a:gd name="connsiteY742" fmla="*/ 899177 h 6858000"/>
              <a:gd name="connsiteX743" fmla="*/ 5843702 w 7467600"/>
              <a:gd name="connsiteY743" fmla="*/ 899748 h 6858000"/>
              <a:gd name="connsiteX744" fmla="*/ 5651107 w 7467600"/>
              <a:gd name="connsiteY744" fmla="*/ 920306 h 6858000"/>
              <a:gd name="connsiteX745" fmla="*/ 5459407 w 7467600"/>
              <a:gd name="connsiteY745" fmla="*/ 940975 h 6858000"/>
              <a:gd name="connsiteX746" fmla="*/ 5374846 w 7467600"/>
              <a:gd name="connsiteY746" fmla="*/ 941988 h 6858000"/>
              <a:gd name="connsiteX747" fmla="*/ 5256105 w 7467600"/>
              <a:gd name="connsiteY747" fmla="*/ 945632 h 6858000"/>
              <a:gd name="connsiteX748" fmla="*/ 5107071 w 7467600"/>
              <a:gd name="connsiteY748" fmla="*/ 969720 h 6858000"/>
              <a:gd name="connsiteX749" fmla="*/ 4998681 w 7467600"/>
              <a:gd name="connsiteY749" fmla="*/ 988771 h 6858000"/>
              <a:gd name="connsiteX750" fmla="*/ 5870151 w 7467600"/>
              <a:gd name="connsiteY750" fmla="*/ 898890 h 6858000"/>
              <a:gd name="connsiteX751" fmla="*/ 5504425 w 7467600"/>
              <a:gd name="connsiteY751" fmla="*/ 848067 h 6858000"/>
              <a:gd name="connsiteX752" fmla="*/ 4968849 w 7467600"/>
              <a:gd name="connsiteY752" fmla="*/ 962318 h 6858000"/>
              <a:gd name="connsiteX753" fmla="*/ 5104039 w 7467600"/>
              <a:gd name="connsiteY753" fmla="*/ 940634 h 6858000"/>
              <a:gd name="connsiteX754" fmla="*/ 5256311 w 7467600"/>
              <a:gd name="connsiteY754" fmla="*/ 916490 h 6858000"/>
              <a:gd name="connsiteX755" fmla="*/ 5377381 w 7467600"/>
              <a:gd name="connsiteY755" fmla="*/ 912671 h 6858000"/>
              <a:gd name="connsiteX756" fmla="*/ 5460148 w 7467600"/>
              <a:gd name="connsiteY756" fmla="*/ 911442 h 6858000"/>
              <a:gd name="connsiteX757" fmla="*/ 5648971 w 7467600"/>
              <a:gd name="connsiteY757" fmla="*/ 891331 h 6858000"/>
              <a:gd name="connsiteX758" fmla="*/ 5844807 w 7467600"/>
              <a:gd name="connsiteY758" fmla="*/ 870718 h 6858000"/>
              <a:gd name="connsiteX759" fmla="*/ 5862975 w 7467600"/>
              <a:gd name="connsiteY759" fmla="*/ 869756 h 6858000"/>
              <a:gd name="connsiteX760" fmla="*/ 5920887 w 7467600"/>
              <a:gd name="connsiteY760" fmla="*/ 865929 h 6858000"/>
              <a:gd name="connsiteX761" fmla="*/ 5504425 w 7467600"/>
              <a:gd name="connsiteY761" fmla="*/ 848067 h 6858000"/>
              <a:gd name="connsiteX762" fmla="*/ 3607114 w 7467600"/>
              <a:gd name="connsiteY762" fmla="*/ 467441 h 6858000"/>
              <a:gd name="connsiteX763" fmla="*/ 3296242 w 7467600"/>
              <a:gd name="connsiteY763" fmla="*/ 807991 h 6858000"/>
              <a:gd name="connsiteX764" fmla="*/ 3174674 w 7467600"/>
              <a:gd name="connsiteY764" fmla="*/ 919759 h 6858000"/>
              <a:gd name="connsiteX765" fmla="*/ 3042978 w 7467600"/>
              <a:gd name="connsiteY765" fmla="*/ 1054894 h 6858000"/>
              <a:gd name="connsiteX766" fmla="*/ 2968914 w 7467600"/>
              <a:gd name="connsiteY766" fmla="*/ 1133756 h 6858000"/>
              <a:gd name="connsiteX767" fmla="*/ 3103823 w 7467600"/>
              <a:gd name="connsiteY767" fmla="*/ 1026814 h 6858000"/>
              <a:gd name="connsiteX768" fmla="*/ 3607114 w 7467600"/>
              <a:gd name="connsiteY768" fmla="*/ 467441 h 6858000"/>
              <a:gd name="connsiteX769" fmla="*/ 3744487 w 7467600"/>
              <a:gd name="connsiteY769" fmla="*/ 383136 h 6858000"/>
              <a:gd name="connsiteX770" fmla="*/ 3970213 w 7467600"/>
              <a:gd name="connsiteY770" fmla="*/ 995559 h 6858000"/>
              <a:gd name="connsiteX771" fmla="*/ 3744487 w 7467600"/>
              <a:gd name="connsiteY771" fmla="*/ 383136 h 6858000"/>
              <a:gd name="connsiteX772" fmla="*/ 3624562 w 7467600"/>
              <a:gd name="connsiteY772" fmla="*/ 367041 h 6858000"/>
              <a:gd name="connsiteX773" fmla="*/ 3489712 w 7467600"/>
              <a:gd name="connsiteY773" fmla="*/ 485386 h 6858000"/>
              <a:gd name="connsiteX774" fmla="*/ 3182994 w 7467600"/>
              <a:gd name="connsiteY774" fmla="*/ 828265 h 6858000"/>
              <a:gd name="connsiteX775" fmla="*/ 2892114 w 7467600"/>
              <a:gd name="connsiteY775" fmla="*/ 1172635 h 6858000"/>
              <a:gd name="connsiteX776" fmla="*/ 3021459 w 7467600"/>
              <a:gd name="connsiteY776" fmla="*/ 1035385 h 6858000"/>
              <a:gd name="connsiteX777" fmla="*/ 3153873 w 7467600"/>
              <a:gd name="connsiteY777" fmla="*/ 898971 h 6858000"/>
              <a:gd name="connsiteX778" fmla="*/ 3276511 w 7467600"/>
              <a:gd name="connsiteY778" fmla="*/ 786423 h 6858000"/>
              <a:gd name="connsiteX779" fmla="*/ 3584154 w 7467600"/>
              <a:gd name="connsiteY779" fmla="*/ 448218 h 6858000"/>
              <a:gd name="connsiteX780" fmla="*/ 3624562 w 7467600"/>
              <a:gd name="connsiteY780" fmla="*/ 367041 h 6858000"/>
              <a:gd name="connsiteX781" fmla="*/ 3766672 w 7467600"/>
              <a:gd name="connsiteY781" fmla="*/ 359429 h 6858000"/>
              <a:gd name="connsiteX782" fmla="*/ 3996338 w 7467600"/>
              <a:gd name="connsiteY782" fmla="*/ 968237 h 6858000"/>
              <a:gd name="connsiteX783" fmla="*/ 3766672 w 7467600"/>
              <a:gd name="connsiteY783" fmla="*/ 359429 h 6858000"/>
              <a:gd name="connsiteX784" fmla="*/ 5805386 w 7467600"/>
              <a:gd name="connsiteY784" fmla="*/ 239240 h 6858000"/>
              <a:gd name="connsiteX785" fmla="*/ 5736947 w 7467600"/>
              <a:gd name="connsiteY785" fmla="*/ 261367 h 6858000"/>
              <a:gd name="connsiteX786" fmla="*/ 5427012 w 7467600"/>
              <a:gd name="connsiteY786" fmla="*/ 311272 h 6858000"/>
              <a:gd name="connsiteX787" fmla="*/ 5147818 w 7467600"/>
              <a:gd name="connsiteY787" fmla="*/ 322112 h 6858000"/>
              <a:gd name="connsiteX788" fmla="*/ 5060854 w 7467600"/>
              <a:gd name="connsiteY788" fmla="*/ 311882 h 6858000"/>
              <a:gd name="connsiteX789" fmla="*/ 4945989 w 7467600"/>
              <a:gd name="connsiteY789" fmla="*/ 300516 h 6858000"/>
              <a:gd name="connsiteX790" fmla="*/ 5410479 w 7467600"/>
              <a:gd name="connsiteY790" fmla="*/ 348434 h 6858000"/>
              <a:gd name="connsiteX791" fmla="*/ 5805386 w 7467600"/>
              <a:gd name="connsiteY791" fmla="*/ 239240 h 6858000"/>
              <a:gd name="connsiteX792" fmla="*/ 5905192 w 7467600"/>
              <a:gd name="connsiteY792" fmla="*/ 163079 h 6858000"/>
              <a:gd name="connsiteX793" fmla="*/ 5865655 w 7467600"/>
              <a:gd name="connsiteY793" fmla="*/ 171901 h 6858000"/>
              <a:gd name="connsiteX794" fmla="*/ 5259740 w 7467600"/>
              <a:gd name="connsiteY794" fmla="*/ 257013 h 6858000"/>
              <a:gd name="connsiteX795" fmla="*/ 5208466 w 7467600"/>
              <a:gd name="connsiteY795" fmla="*/ 257550 h 6858000"/>
              <a:gd name="connsiteX796" fmla="*/ 4980204 w 7467600"/>
              <a:gd name="connsiteY796" fmla="*/ 271903 h 6858000"/>
              <a:gd name="connsiteX797" fmla="*/ 5068068 w 7467600"/>
              <a:gd name="connsiteY797" fmla="*/ 282244 h 6858000"/>
              <a:gd name="connsiteX798" fmla="*/ 5153231 w 7467600"/>
              <a:gd name="connsiteY798" fmla="*/ 292240 h 6858000"/>
              <a:gd name="connsiteX799" fmla="*/ 5426491 w 7467600"/>
              <a:gd name="connsiteY799" fmla="*/ 281128 h 6858000"/>
              <a:gd name="connsiteX800" fmla="*/ 5731212 w 7467600"/>
              <a:gd name="connsiteY800" fmla="*/ 231951 h 6858000"/>
              <a:gd name="connsiteX801" fmla="*/ 5905192 w 7467600"/>
              <a:gd name="connsiteY801" fmla="*/ 163079 h 6858000"/>
              <a:gd name="connsiteX802" fmla="*/ 5944437 w 7467600"/>
              <a:gd name="connsiteY802" fmla="*/ 113829 h 6858000"/>
              <a:gd name="connsiteX803" fmla="*/ 5825032 w 7467600"/>
              <a:gd name="connsiteY803" fmla="*/ 146405 h 6858000"/>
              <a:gd name="connsiteX804" fmla="*/ 4955599 w 7467600"/>
              <a:gd name="connsiteY804" fmla="*/ 247008 h 6858000"/>
              <a:gd name="connsiteX805" fmla="*/ 5210104 w 7467600"/>
              <a:gd name="connsiteY805" fmla="*/ 228123 h 6858000"/>
              <a:gd name="connsiteX806" fmla="*/ 5261015 w 7467600"/>
              <a:gd name="connsiteY806" fmla="*/ 227087 h 6858000"/>
              <a:gd name="connsiteX807" fmla="*/ 5861181 w 7467600"/>
              <a:gd name="connsiteY807" fmla="*/ 143093 h 6858000"/>
              <a:gd name="connsiteX808" fmla="*/ 5961252 w 7467600"/>
              <a:gd name="connsiteY808" fmla="*/ 114820 h 6858000"/>
              <a:gd name="connsiteX809" fmla="*/ 5944437 w 7467600"/>
              <a:gd name="connsiteY809" fmla="*/ 113829 h 6858000"/>
              <a:gd name="connsiteX810" fmla="*/ 3882765 w 7467600"/>
              <a:gd name="connsiteY810" fmla="*/ 0 h 6858000"/>
              <a:gd name="connsiteX811" fmla="*/ 3995099 w 7467600"/>
              <a:gd name="connsiteY811" fmla="*/ 0 h 6858000"/>
              <a:gd name="connsiteX812" fmla="*/ 4163818 w 7467600"/>
              <a:gd name="connsiteY812" fmla="*/ 234104 h 6858000"/>
              <a:gd name="connsiteX813" fmla="*/ 4172099 w 7467600"/>
              <a:gd name="connsiteY813" fmla="*/ 234207 h 6858000"/>
              <a:gd name="connsiteX814" fmla="*/ 4784282 w 7467600"/>
              <a:gd name="connsiteY814" fmla="*/ 276561 h 6858000"/>
              <a:gd name="connsiteX815" fmla="*/ 4801687 w 7467600"/>
              <a:gd name="connsiteY815" fmla="*/ 267764 h 6858000"/>
              <a:gd name="connsiteX816" fmla="*/ 6082788 w 7467600"/>
              <a:gd name="connsiteY816" fmla="*/ 64119 h 6858000"/>
              <a:gd name="connsiteX817" fmla="*/ 6099442 w 7467600"/>
              <a:gd name="connsiteY817" fmla="*/ 82568 h 6858000"/>
              <a:gd name="connsiteX818" fmla="*/ 4804137 w 7467600"/>
              <a:gd name="connsiteY818" fmla="*/ 320931 h 6858000"/>
              <a:gd name="connsiteX819" fmla="*/ 4227047 w 7467600"/>
              <a:gd name="connsiteY819" fmla="*/ 313415 h 6858000"/>
              <a:gd name="connsiteX820" fmla="*/ 4346041 w 7467600"/>
              <a:gd name="connsiteY820" fmla="*/ 456086 h 6858000"/>
              <a:gd name="connsiteX821" fmla="*/ 4870967 w 7467600"/>
              <a:gd name="connsiteY821" fmla="*/ 963061 h 6858000"/>
              <a:gd name="connsiteX822" fmla="*/ 4889647 w 7467600"/>
              <a:gd name="connsiteY822" fmla="*/ 957147 h 6858000"/>
              <a:gd name="connsiteX823" fmla="*/ 5422504 w 7467600"/>
              <a:gd name="connsiteY823" fmla="*/ 805191 h 6858000"/>
              <a:gd name="connsiteX824" fmla="*/ 6087656 w 7467600"/>
              <a:gd name="connsiteY824" fmla="*/ 826703 h 6858000"/>
              <a:gd name="connsiteX825" fmla="*/ 6058717 w 7467600"/>
              <a:gd name="connsiteY825" fmla="*/ 865992 h 6858000"/>
              <a:gd name="connsiteX826" fmla="*/ 4974153 w 7467600"/>
              <a:gd name="connsiteY826" fmla="*/ 1045456 h 6858000"/>
              <a:gd name="connsiteX827" fmla="*/ 5627835 w 7467600"/>
              <a:gd name="connsiteY827" fmla="*/ 1472077 h 6858000"/>
              <a:gd name="connsiteX828" fmla="*/ 5629817 w 7467600"/>
              <a:gd name="connsiteY828" fmla="*/ 1471412 h 6858000"/>
              <a:gd name="connsiteX829" fmla="*/ 5634124 w 7467600"/>
              <a:gd name="connsiteY829" fmla="*/ 1470572 h 6858000"/>
              <a:gd name="connsiteX830" fmla="*/ 5755832 w 7467600"/>
              <a:gd name="connsiteY830" fmla="*/ 1383886 h 6858000"/>
              <a:gd name="connsiteX831" fmla="*/ 6014186 w 7467600"/>
              <a:gd name="connsiteY831" fmla="*/ 1279799 h 6858000"/>
              <a:gd name="connsiteX832" fmla="*/ 6901619 w 7467600"/>
              <a:gd name="connsiteY832" fmla="*/ 1047874 h 6858000"/>
              <a:gd name="connsiteX833" fmla="*/ 6931566 w 7467600"/>
              <a:gd name="connsiteY833" fmla="*/ 1062034 h 6858000"/>
              <a:gd name="connsiteX834" fmla="*/ 5790982 w 7467600"/>
              <a:gd name="connsiteY834" fmla="*/ 1561380 h 6858000"/>
              <a:gd name="connsiteX835" fmla="*/ 6188971 w 7467600"/>
              <a:gd name="connsiteY835" fmla="*/ 1755168 h 6858000"/>
              <a:gd name="connsiteX836" fmla="*/ 6202446 w 7467600"/>
              <a:gd name="connsiteY836" fmla="*/ 1752268 h 6858000"/>
              <a:gd name="connsiteX837" fmla="*/ 7179560 w 7467600"/>
              <a:gd name="connsiteY837" fmla="*/ 1467551 h 6858000"/>
              <a:gd name="connsiteX838" fmla="*/ 7158730 w 7467600"/>
              <a:gd name="connsiteY838" fmla="*/ 1507835 h 6858000"/>
              <a:gd name="connsiteX839" fmla="*/ 6326959 w 7467600"/>
              <a:gd name="connsiteY839" fmla="*/ 1817686 h 6858000"/>
              <a:gd name="connsiteX840" fmla="*/ 6537433 w 7467600"/>
              <a:gd name="connsiteY840" fmla="*/ 1907790 h 6858000"/>
              <a:gd name="connsiteX841" fmla="*/ 6550221 w 7467600"/>
              <a:gd name="connsiteY841" fmla="*/ 1910729 h 6858000"/>
              <a:gd name="connsiteX842" fmla="*/ 6964438 w 7467600"/>
              <a:gd name="connsiteY842" fmla="*/ 2209505 h 6858000"/>
              <a:gd name="connsiteX843" fmla="*/ 7367862 w 7467600"/>
              <a:gd name="connsiteY843" fmla="*/ 2806833 h 6858000"/>
              <a:gd name="connsiteX844" fmla="*/ 7364329 w 7467600"/>
              <a:gd name="connsiteY844" fmla="*/ 2826907 h 6858000"/>
              <a:gd name="connsiteX845" fmla="*/ 7290545 w 7467600"/>
              <a:gd name="connsiteY845" fmla="*/ 2850663 h 6858000"/>
              <a:gd name="connsiteX846" fmla="*/ 6472036 w 7467600"/>
              <a:gd name="connsiteY846" fmla="*/ 1959003 h 6858000"/>
              <a:gd name="connsiteX847" fmla="*/ 5792897 w 7467600"/>
              <a:gd name="connsiteY847" fmla="*/ 1647747 h 6858000"/>
              <a:gd name="connsiteX848" fmla="*/ 5842751 w 7467600"/>
              <a:gd name="connsiteY848" fmla="*/ 1816112 h 6858000"/>
              <a:gd name="connsiteX849" fmla="*/ 5847424 w 7467600"/>
              <a:gd name="connsiteY849" fmla="*/ 1815776 h 6858000"/>
              <a:gd name="connsiteX850" fmla="*/ 6399821 w 7467600"/>
              <a:gd name="connsiteY850" fmla="*/ 2344799 h 6858000"/>
              <a:gd name="connsiteX851" fmla="*/ 6323232 w 7467600"/>
              <a:gd name="connsiteY851" fmla="*/ 2389634 h 6858000"/>
              <a:gd name="connsiteX852" fmla="*/ 5942958 w 7467600"/>
              <a:gd name="connsiteY852" fmla="*/ 2077708 h 6858000"/>
              <a:gd name="connsiteX853" fmla="*/ 5921559 w 7467600"/>
              <a:gd name="connsiteY853" fmla="*/ 2378596 h 6858000"/>
              <a:gd name="connsiteX854" fmla="*/ 5817651 w 7467600"/>
              <a:gd name="connsiteY854" fmla="*/ 3023919 h 6858000"/>
              <a:gd name="connsiteX855" fmla="*/ 5729634 w 7467600"/>
              <a:gd name="connsiteY855" fmla="*/ 3051849 h 6858000"/>
              <a:gd name="connsiteX856" fmla="*/ 5611018 w 7467600"/>
              <a:gd name="connsiteY856" fmla="*/ 2316769 h 6858000"/>
              <a:gd name="connsiteX857" fmla="*/ 5687608 w 7467600"/>
              <a:gd name="connsiteY857" fmla="*/ 2039972 h 6858000"/>
              <a:gd name="connsiteX858" fmla="*/ 5657554 w 7467600"/>
              <a:gd name="connsiteY858" fmla="*/ 1576445 h 6858000"/>
              <a:gd name="connsiteX859" fmla="*/ 5150475 w 7467600"/>
              <a:gd name="connsiteY859" fmla="*/ 1274012 h 6858000"/>
              <a:gd name="connsiteX860" fmla="*/ 5349142 w 7467600"/>
              <a:gd name="connsiteY860" fmla="*/ 2204405 h 6858000"/>
              <a:gd name="connsiteX861" fmla="*/ 5262214 w 7467600"/>
              <a:gd name="connsiteY861" fmla="*/ 2233836 h 6858000"/>
              <a:gd name="connsiteX862" fmla="*/ 4981539 w 7467600"/>
              <a:gd name="connsiteY862" fmla="*/ 1542201 h 6858000"/>
              <a:gd name="connsiteX863" fmla="*/ 4958461 w 7467600"/>
              <a:gd name="connsiteY863" fmla="*/ 1136957 h 6858000"/>
              <a:gd name="connsiteX864" fmla="*/ 4655015 w 7467600"/>
              <a:gd name="connsiteY864" fmla="*/ 891426 h 6858000"/>
              <a:gd name="connsiteX865" fmla="*/ 4348002 w 7467600"/>
              <a:gd name="connsiteY865" fmla="*/ 2205895 h 6858000"/>
              <a:gd name="connsiteX866" fmla="*/ 4262250 w 7467600"/>
              <a:gd name="connsiteY866" fmla="*/ 2219972 h 6858000"/>
              <a:gd name="connsiteX867" fmla="*/ 4550611 w 7467600"/>
              <a:gd name="connsiteY867" fmla="*/ 817540 h 6858000"/>
              <a:gd name="connsiteX868" fmla="*/ 4564418 w 7467600"/>
              <a:gd name="connsiteY868" fmla="*/ 808293 h 6858000"/>
              <a:gd name="connsiteX869" fmla="*/ 4266388 w 7467600"/>
              <a:gd name="connsiteY869" fmla="*/ 500083 h 6858000"/>
              <a:gd name="connsiteX870" fmla="*/ 4032842 w 7467600"/>
              <a:gd name="connsiteY870" fmla="*/ 211809 h 6858000"/>
              <a:gd name="connsiteX871" fmla="*/ 3882765 w 7467600"/>
              <a:gd name="connsiteY871" fmla="*/ 0 h 6858000"/>
              <a:gd name="connsiteX872" fmla="*/ 3721337 w 7467600"/>
              <a:gd name="connsiteY872" fmla="*/ 0 h 6858000"/>
              <a:gd name="connsiteX873" fmla="*/ 3797544 w 7467600"/>
              <a:gd name="connsiteY873" fmla="*/ 0 h 6858000"/>
              <a:gd name="connsiteX874" fmla="*/ 3775734 w 7467600"/>
              <a:gd name="connsiteY874" fmla="*/ 95131 h 6858000"/>
              <a:gd name="connsiteX875" fmla="*/ 3724807 w 7467600"/>
              <a:gd name="connsiteY875" fmla="*/ 272257 h 6858000"/>
              <a:gd name="connsiteX876" fmla="*/ 3726844 w 7467600"/>
              <a:gd name="connsiteY876" fmla="*/ 282988 h 6858000"/>
              <a:gd name="connsiteX877" fmla="*/ 3742664 w 7467600"/>
              <a:gd name="connsiteY877" fmla="*/ 279918 h 6858000"/>
              <a:gd name="connsiteX878" fmla="*/ 4103910 w 7467600"/>
              <a:gd name="connsiteY878" fmla="*/ 1161917 h 6858000"/>
              <a:gd name="connsiteX879" fmla="*/ 4020269 w 7467600"/>
              <a:gd name="connsiteY879" fmla="*/ 1200406 h 6858000"/>
              <a:gd name="connsiteX880" fmla="*/ 3674882 w 7467600"/>
              <a:gd name="connsiteY880" fmla="*/ 488524 h 6858000"/>
              <a:gd name="connsiteX881" fmla="*/ 3132682 w 7467600"/>
              <a:gd name="connsiteY881" fmla="*/ 1072284 h 6858000"/>
              <a:gd name="connsiteX882" fmla="*/ 2716346 w 7467600"/>
              <a:gd name="connsiteY882" fmla="*/ 1276376 h 6858000"/>
              <a:gd name="connsiteX883" fmla="*/ 2716772 w 7467600"/>
              <a:gd name="connsiteY883" fmla="*/ 1255462 h 6858000"/>
              <a:gd name="connsiteX884" fmla="*/ 3471096 w 7467600"/>
              <a:gd name="connsiteY884" fmla="*/ 437072 h 6858000"/>
              <a:gd name="connsiteX885" fmla="*/ 3639057 w 7467600"/>
              <a:gd name="connsiteY885" fmla="*/ 286334 h 6858000"/>
              <a:gd name="connsiteX886" fmla="*/ 3640309 w 7467600"/>
              <a:gd name="connsiteY886" fmla="*/ 284664 h 6858000"/>
              <a:gd name="connsiteX887" fmla="*/ 3646022 w 7467600"/>
              <a:gd name="connsiteY887" fmla="*/ 276711 h 6858000"/>
              <a:gd name="connsiteX888" fmla="*/ 3707943 w 7467600"/>
              <a:gd name="connsiteY888" fmla="*/ 65958 h 6858000"/>
              <a:gd name="connsiteX889" fmla="*/ 3721337 w 7467600"/>
              <a:gd name="connsiteY889" fmla="*/ 0 h 6858000"/>
              <a:gd name="connsiteX890" fmla="*/ 2867960 w 7467600"/>
              <a:gd name="connsiteY890" fmla="*/ 0 h 6858000"/>
              <a:gd name="connsiteX891" fmla="*/ 2926351 w 7467600"/>
              <a:gd name="connsiteY891" fmla="*/ 0 h 6858000"/>
              <a:gd name="connsiteX892" fmla="*/ 2902823 w 7467600"/>
              <a:gd name="connsiteY892" fmla="*/ 262929 h 6858000"/>
              <a:gd name="connsiteX893" fmla="*/ 2940663 w 7467600"/>
              <a:gd name="connsiteY893" fmla="*/ 140884 h 6858000"/>
              <a:gd name="connsiteX894" fmla="*/ 2947039 w 7467600"/>
              <a:gd name="connsiteY894" fmla="*/ 122524 h 6858000"/>
              <a:gd name="connsiteX895" fmla="*/ 2984316 w 7467600"/>
              <a:gd name="connsiteY895" fmla="*/ 0 h 6858000"/>
              <a:gd name="connsiteX896" fmla="*/ 3016114 w 7467600"/>
              <a:gd name="connsiteY896" fmla="*/ 0 h 6858000"/>
              <a:gd name="connsiteX897" fmla="*/ 2979949 w 7467600"/>
              <a:gd name="connsiteY897" fmla="*/ 119274 h 6858000"/>
              <a:gd name="connsiteX898" fmla="*/ 3023879 w 7467600"/>
              <a:gd name="connsiteY898" fmla="*/ 0 h 6858000"/>
              <a:gd name="connsiteX899" fmla="*/ 3105400 w 7467600"/>
              <a:gd name="connsiteY899" fmla="*/ 0 h 6858000"/>
              <a:gd name="connsiteX900" fmla="*/ 3094669 w 7467600"/>
              <a:gd name="connsiteY900" fmla="*/ 30308 h 6858000"/>
              <a:gd name="connsiteX901" fmla="*/ 2901945 w 7467600"/>
              <a:gd name="connsiteY901" fmla="*/ 466538 h 6858000"/>
              <a:gd name="connsiteX902" fmla="*/ 2815209 w 7467600"/>
              <a:gd name="connsiteY902" fmla="*/ 497361 h 6858000"/>
              <a:gd name="connsiteX903" fmla="*/ 2844845 w 7467600"/>
              <a:gd name="connsiteY903" fmla="*/ 127638 h 6858000"/>
              <a:gd name="connsiteX904" fmla="*/ 2867960 w 7467600"/>
              <a:gd name="connsiteY904" fmla="*/ 0 h 6858000"/>
              <a:gd name="connsiteX905" fmla="*/ 1057230 w 7467600"/>
              <a:gd name="connsiteY905" fmla="*/ 0 h 6858000"/>
              <a:gd name="connsiteX906" fmla="*/ 1111003 w 7467600"/>
              <a:gd name="connsiteY906" fmla="*/ 0 h 6858000"/>
              <a:gd name="connsiteX907" fmla="*/ 1125553 w 7467600"/>
              <a:gd name="connsiteY907" fmla="*/ 52588 h 6858000"/>
              <a:gd name="connsiteX908" fmla="*/ 1304276 w 7467600"/>
              <a:gd name="connsiteY908" fmla="*/ 476275 h 6858000"/>
              <a:gd name="connsiteX909" fmla="*/ 1492066 w 7467600"/>
              <a:gd name="connsiteY909" fmla="*/ 886333 h 6858000"/>
              <a:gd name="connsiteX910" fmla="*/ 1423698 w 7467600"/>
              <a:gd name="connsiteY910" fmla="*/ 710817 h 6858000"/>
              <a:gd name="connsiteX911" fmla="*/ 1357609 w 7467600"/>
              <a:gd name="connsiteY911" fmla="*/ 532892 h 6858000"/>
              <a:gd name="connsiteX912" fmla="*/ 1309550 w 7467600"/>
              <a:gd name="connsiteY912" fmla="*/ 374031 h 6858000"/>
              <a:gd name="connsiteX913" fmla="*/ 1193673 w 7467600"/>
              <a:gd name="connsiteY913" fmla="*/ 49533 h 6858000"/>
              <a:gd name="connsiteX914" fmla="*/ 1164391 w 7467600"/>
              <a:gd name="connsiteY914" fmla="*/ 0 h 6858000"/>
              <a:gd name="connsiteX915" fmla="*/ 1200666 w 7467600"/>
              <a:gd name="connsiteY915" fmla="*/ 0 h 6858000"/>
              <a:gd name="connsiteX916" fmla="*/ 1223408 w 7467600"/>
              <a:gd name="connsiteY916" fmla="*/ 38996 h 6858000"/>
              <a:gd name="connsiteX917" fmla="*/ 1339635 w 7467600"/>
              <a:gd name="connsiteY917" fmla="*/ 365517 h 6858000"/>
              <a:gd name="connsiteX918" fmla="*/ 1387469 w 7467600"/>
              <a:gd name="connsiteY918" fmla="*/ 523079 h 6858000"/>
              <a:gd name="connsiteX919" fmla="*/ 1452685 w 7467600"/>
              <a:gd name="connsiteY919" fmla="*/ 699806 h 6858000"/>
              <a:gd name="connsiteX920" fmla="*/ 1492092 w 7467600"/>
              <a:gd name="connsiteY920" fmla="*/ 800424 h 6858000"/>
              <a:gd name="connsiteX921" fmla="*/ 1455302 w 7467600"/>
              <a:gd name="connsiteY921" fmla="*/ 632913 h 6858000"/>
              <a:gd name="connsiteX922" fmla="*/ 1222336 w 7467600"/>
              <a:gd name="connsiteY922" fmla="*/ 9480 h 6858000"/>
              <a:gd name="connsiteX923" fmla="*/ 1214634 w 7467600"/>
              <a:gd name="connsiteY923" fmla="*/ 0 h 6858000"/>
              <a:gd name="connsiteX924" fmla="*/ 1289827 w 7467600"/>
              <a:gd name="connsiteY924" fmla="*/ 0 h 6858000"/>
              <a:gd name="connsiteX925" fmla="*/ 1321076 w 7467600"/>
              <a:gd name="connsiteY925" fmla="*/ 59722 h 6858000"/>
              <a:gd name="connsiteX926" fmla="*/ 1512579 w 7467600"/>
              <a:gd name="connsiteY926" fmla="*/ 626441 h 6858000"/>
              <a:gd name="connsiteX927" fmla="*/ 1506076 w 7467600"/>
              <a:gd name="connsiteY927" fmla="*/ 1089289 h 6858000"/>
              <a:gd name="connsiteX928" fmla="*/ 1486346 w 7467600"/>
              <a:gd name="connsiteY928" fmla="*/ 1079919 h 6858000"/>
              <a:gd name="connsiteX929" fmla="*/ 1070511 w 7467600"/>
              <a:gd name="connsiteY929" fmla="*/ 48609 h 6858000"/>
              <a:gd name="connsiteX930" fmla="*/ 1057230 w 7467600"/>
              <a:gd name="connsiteY930" fmla="*/ 0 h 6858000"/>
              <a:gd name="connsiteX931" fmla="*/ 43151 w 7467600"/>
              <a:gd name="connsiteY931" fmla="*/ 0 h 6858000"/>
              <a:gd name="connsiteX932" fmla="*/ 95283 w 7467600"/>
              <a:gd name="connsiteY932" fmla="*/ 0 h 6858000"/>
              <a:gd name="connsiteX933" fmla="*/ 300708 w 7467600"/>
              <a:gd name="connsiteY933" fmla="*/ 154571 h 6858000"/>
              <a:gd name="connsiteX934" fmla="*/ 530414 w 7467600"/>
              <a:gd name="connsiteY934" fmla="*/ 354673 h 6858000"/>
              <a:gd name="connsiteX935" fmla="*/ 333785 w 7467600"/>
              <a:gd name="connsiteY935" fmla="*/ 161564 h 6858000"/>
              <a:gd name="connsiteX936" fmla="*/ 147005 w 7467600"/>
              <a:gd name="connsiteY936" fmla="*/ 0 h 6858000"/>
              <a:gd name="connsiteX937" fmla="*/ 272509 w 7467600"/>
              <a:gd name="connsiteY937" fmla="*/ 0 h 6858000"/>
              <a:gd name="connsiteX938" fmla="*/ 326276 w 7467600"/>
              <a:gd name="connsiteY938" fmla="*/ 45847 h 6858000"/>
              <a:gd name="connsiteX939" fmla="*/ 823759 w 7467600"/>
              <a:gd name="connsiteY939" fmla="*/ 574145 h 6858000"/>
              <a:gd name="connsiteX940" fmla="*/ 811254 w 7467600"/>
              <a:gd name="connsiteY940" fmla="*/ 665546 h 6858000"/>
              <a:gd name="connsiteX941" fmla="*/ 154042 w 7467600"/>
              <a:gd name="connsiteY941" fmla="*/ 261522 h 6858000"/>
              <a:gd name="connsiteX942" fmla="*/ 13550 w 7467600"/>
              <a:gd name="connsiteY942" fmla="*/ 158423 h 6858000"/>
              <a:gd name="connsiteX943" fmla="*/ 0 w 7467600"/>
              <a:gd name="connsiteY943" fmla="*/ 146618 h 6858000"/>
              <a:gd name="connsiteX944" fmla="*/ 0 w 7467600"/>
              <a:gd name="connsiteY944" fmla="*/ 59161 h 6858000"/>
              <a:gd name="connsiteX945" fmla="*/ 45427 w 7467600"/>
              <a:gd name="connsiteY945" fmla="*/ 101078 h 6858000"/>
              <a:gd name="connsiteX946" fmla="*/ 630103 w 7467600"/>
              <a:gd name="connsiteY946" fmla="*/ 485885 h 6858000"/>
              <a:gd name="connsiteX947" fmla="*/ 532040 w 7467600"/>
              <a:gd name="connsiteY947" fmla="*/ 399359 h 6858000"/>
              <a:gd name="connsiteX948" fmla="*/ 517618 w 7467600"/>
              <a:gd name="connsiteY948" fmla="*/ 385726 h 6858000"/>
              <a:gd name="connsiteX949" fmla="*/ 285074 w 7467600"/>
              <a:gd name="connsiteY949" fmla="*/ 182755 h 6858000"/>
              <a:gd name="connsiteX950" fmla="*/ 43151 w 7467600"/>
              <a:gd name="connsiteY95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3149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7467600 w 7467600"/>
              <a:gd name="connsiteY17" fmla="*/ 6831490 h 6858000"/>
              <a:gd name="connsiteX18" fmla="*/ 1019354 w 7467600"/>
              <a:gd name="connsiteY18" fmla="*/ 6315006 h 6858000"/>
              <a:gd name="connsiteX19" fmla="*/ 441046 w 7467600"/>
              <a:gd name="connsiteY19" fmla="*/ 6691153 h 6858000"/>
              <a:gd name="connsiteX20" fmla="*/ 1019354 w 7467600"/>
              <a:gd name="connsiteY20" fmla="*/ 6315006 h 6858000"/>
              <a:gd name="connsiteX21" fmla="*/ 991680 w 7467600"/>
              <a:gd name="connsiteY21" fmla="*/ 6298413 h 6858000"/>
              <a:gd name="connsiteX22" fmla="*/ 409060 w 7467600"/>
              <a:gd name="connsiteY22" fmla="*/ 6671470 h 6858000"/>
              <a:gd name="connsiteX23" fmla="*/ 991680 w 7467600"/>
              <a:gd name="connsiteY23" fmla="*/ 6298413 h 6858000"/>
              <a:gd name="connsiteX24" fmla="*/ 103333 w 7467600"/>
              <a:gd name="connsiteY24" fmla="*/ 5699602 h 6858000"/>
              <a:gd name="connsiteX25" fmla="*/ 233938 w 7467600"/>
              <a:gd name="connsiteY25" fmla="*/ 5809416 h 6858000"/>
              <a:gd name="connsiteX26" fmla="*/ 883580 w 7467600"/>
              <a:gd name="connsiteY26" fmla="*/ 6180710 h 6858000"/>
              <a:gd name="connsiteX27" fmla="*/ 487337 w 7467600"/>
              <a:gd name="connsiteY27" fmla="*/ 5950182 h 6858000"/>
              <a:gd name="connsiteX28" fmla="*/ 354051 w 7467600"/>
              <a:gd name="connsiteY28" fmla="*/ 5854912 h 6858000"/>
              <a:gd name="connsiteX29" fmla="*/ 195436 w 7467600"/>
              <a:gd name="connsiteY29" fmla="*/ 5755068 h 6858000"/>
              <a:gd name="connsiteX30" fmla="*/ 103333 w 7467600"/>
              <a:gd name="connsiteY30" fmla="*/ 5699602 h 6858000"/>
              <a:gd name="connsiteX31" fmla="*/ 5539432 w 7467600"/>
              <a:gd name="connsiteY31" fmla="*/ 5642928 h 6858000"/>
              <a:gd name="connsiteX32" fmla="*/ 5555462 w 7467600"/>
              <a:gd name="connsiteY32" fmla="*/ 5694454 h 6858000"/>
              <a:gd name="connsiteX33" fmla="*/ 5828270 w 7467600"/>
              <a:gd name="connsiteY33" fmla="*/ 6320663 h 6858000"/>
              <a:gd name="connsiteX34" fmla="*/ 5947416 w 7467600"/>
              <a:gd name="connsiteY34" fmla="*/ 6574846 h 6858000"/>
              <a:gd name="connsiteX35" fmla="*/ 5539432 w 7467600"/>
              <a:gd name="connsiteY35" fmla="*/ 5642928 h 6858000"/>
              <a:gd name="connsiteX36" fmla="*/ 51253 w 7467600"/>
              <a:gd name="connsiteY36" fmla="*/ 5631825 h 6858000"/>
              <a:gd name="connsiteX37" fmla="*/ 211622 w 7467600"/>
              <a:gd name="connsiteY37" fmla="*/ 5728803 h 6858000"/>
              <a:gd name="connsiteX38" fmla="*/ 371652 w 7467600"/>
              <a:gd name="connsiteY38" fmla="*/ 5829062 h 6858000"/>
              <a:gd name="connsiteX39" fmla="*/ 505903 w 7467600"/>
              <a:gd name="connsiteY39" fmla="*/ 5925221 h 6858000"/>
              <a:gd name="connsiteX40" fmla="*/ 899240 w 7467600"/>
              <a:gd name="connsiteY40" fmla="*/ 6153068 h 6858000"/>
              <a:gd name="connsiteX41" fmla="*/ 988114 w 7467600"/>
              <a:gd name="connsiteY41" fmla="*/ 6174204 h 6858000"/>
              <a:gd name="connsiteX42" fmla="*/ 845971 w 7467600"/>
              <a:gd name="connsiteY42" fmla="*/ 6067177 h 6858000"/>
              <a:gd name="connsiteX43" fmla="*/ 448057 w 7467600"/>
              <a:gd name="connsiteY43" fmla="*/ 5841376 h 6858000"/>
              <a:gd name="connsiteX44" fmla="*/ 51253 w 7467600"/>
              <a:gd name="connsiteY44" fmla="*/ 5631825 h 6858000"/>
              <a:gd name="connsiteX45" fmla="*/ 2606687 w 7467600"/>
              <a:gd name="connsiteY45" fmla="*/ 5630718 h 6858000"/>
              <a:gd name="connsiteX46" fmla="*/ 2645658 w 7467600"/>
              <a:gd name="connsiteY46" fmla="*/ 6640259 h 6858000"/>
              <a:gd name="connsiteX47" fmla="*/ 2606687 w 7467600"/>
              <a:gd name="connsiteY47" fmla="*/ 5630718 h 6858000"/>
              <a:gd name="connsiteX48" fmla="*/ 3642057 w 7467600"/>
              <a:gd name="connsiteY48" fmla="*/ 5573487 h 6858000"/>
              <a:gd name="connsiteX49" fmla="*/ 3632981 w 7467600"/>
              <a:gd name="connsiteY49" fmla="*/ 5579437 h 6858000"/>
              <a:gd name="connsiteX50" fmla="*/ 3382436 w 7467600"/>
              <a:gd name="connsiteY50" fmla="*/ 5952726 h 6858000"/>
              <a:gd name="connsiteX51" fmla="*/ 3191929 w 7467600"/>
              <a:gd name="connsiteY51" fmla="*/ 6662669 h 6858000"/>
              <a:gd name="connsiteX52" fmla="*/ 3369898 w 7467600"/>
              <a:gd name="connsiteY52" fmla="*/ 6081771 h 6858000"/>
              <a:gd name="connsiteX53" fmla="*/ 3642057 w 7467600"/>
              <a:gd name="connsiteY53" fmla="*/ 5573487 h 6858000"/>
              <a:gd name="connsiteX54" fmla="*/ 2650666 w 7467600"/>
              <a:gd name="connsiteY54" fmla="*/ 5530686 h 6858000"/>
              <a:gd name="connsiteX55" fmla="*/ 2650249 w 7467600"/>
              <a:gd name="connsiteY55" fmla="*/ 5532101 h 6858000"/>
              <a:gd name="connsiteX56" fmla="*/ 2663808 w 7467600"/>
              <a:gd name="connsiteY56" fmla="*/ 6535215 h 6858000"/>
              <a:gd name="connsiteX57" fmla="*/ 2665418 w 7467600"/>
              <a:gd name="connsiteY57" fmla="*/ 6132756 h 6858000"/>
              <a:gd name="connsiteX58" fmla="*/ 2650666 w 7467600"/>
              <a:gd name="connsiteY58" fmla="*/ 5530686 h 6858000"/>
              <a:gd name="connsiteX59" fmla="*/ 2680277 w 7467600"/>
              <a:gd name="connsiteY59" fmla="*/ 5479204 h 6858000"/>
              <a:gd name="connsiteX60" fmla="*/ 2678972 w 7467600"/>
              <a:gd name="connsiteY60" fmla="*/ 5481582 h 6858000"/>
              <a:gd name="connsiteX61" fmla="*/ 2696666 w 7467600"/>
              <a:gd name="connsiteY61" fmla="*/ 6133836 h 6858000"/>
              <a:gd name="connsiteX62" fmla="*/ 2695769 w 7467600"/>
              <a:gd name="connsiteY62" fmla="*/ 6390955 h 6858000"/>
              <a:gd name="connsiteX63" fmla="*/ 2739893 w 7467600"/>
              <a:gd name="connsiteY63" fmla="*/ 6108357 h 6858000"/>
              <a:gd name="connsiteX64" fmla="*/ 2680277 w 7467600"/>
              <a:gd name="connsiteY64" fmla="*/ 5479204 h 6858000"/>
              <a:gd name="connsiteX65" fmla="*/ 1132195 w 7467600"/>
              <a:gd name="connsiteY65" fmla="*/ 5467980 h 6858000"/>
              <a:gd name="connsiteX66" fmla="*/ 1679056 w 7467600"/>
              <a:gd name="connsiteY66" fmla="*/ 5516907 h 6858000"/>
              <a:gd name="connsiteX67" fmla="*/ 2128648 w 7467600"/>
              <a:gd name="connsiteY67" fmla="*/ 5474249 h 6858000"/>
              <a:gd name="connsiteX68" fmla="*/ 1825619 w 7467600"/>
              <a:gd name="connsiteY68" fmla="*/ 5478447 h 6858000"/>
              <a:gd name="connsiteX69" fmla="*/ 1737798 w 7467600"/>
              <a:gd name="connsiteY69" fmla="*/ 5483353 h 6858000"/>
              <a:gd name="connsiteX70" fmla="*/ 1132195 w 7467600"/>
              <a:gd name="connsiteY70" fmla="*/ 5467980 h 6858000"/>
              <a:gd name="connsiteX71" fmla="*/ 1456157 w 7467600"/>
              <a:gd name="connsiteY71" fmla="*/ 5371404 h 6858000"/>
              <a:gd name="connsiteX72" fmla="*/ 1244432 w 7467600"/>
              <a:gd name="connsiteY72" fmla="*/ 5385601 h 6858000"/>
              <a:gd name="connsiteX73" fmla="*/ 973990 w 7467600"/>
              <a:gd name="connsiteY73" fmla="*/ 5424940 h 6858000"/>
              <a:gd name="connsiteX74" fmla="*/ 1103809 w 7467600"/>
              <a:gd name="connsiteY74" fmla="*/ 5433720 h 6858000"/>
              <a:gd name="connsiteX75" fmla="*/ 1123454 w 7467600"/>
              <a:gd name="connsiteY75" fmla="*/ 5435727 h 6858000"/>
              <a:gd name="connsiteX76" fmla="*/ 1737017 w 7467600"/>
              <a:gd name="connsiteY76" fmla="*/ 5452183 h 6858000"/>
              <a:gd name="connsiteX77" fmla="*/ 1824397 w 7467600"/>
              <a:gd name="connsiteY77" fmla="*/ 5447757 h 6858000"/>
              <a:gd name="connsiteX78" fmla="*/ 2070059 w 7467600"/>
              <a:gd name="connsiteY78" fmla="*/ 5441660 h 6858000"/>
              <a:gd name="connsiteX79" fmla="*/ 1456157 w 7467600"/>
              <a:gd name="connsiteY79" fmla="*/ 5371404 h 6858000"/>
              <a:gd name="connsiteX80" fmla="*/ 4988186 w 7467600"/>
              <a:gd name="connsiteY80" fmla="*/ 5216467 h 6858000"/>
              <a:gd name="connsiteX81" fmla="*/ 4777334 w 7467600"/>
              <a:gd name="connsiteY81" fmla="*/ 5406072 h 6858000"/>
              <a:gd name="connsiteX82" fmla="*/ 4718341 w 7467600"/>
              <a:gd name="connsiteY82" fmla="*/ 5468043 h 6858000"/>
              <a:gd name="connsiteX83" fmla="*/ 4604655 w 7467600"/>
              <a:gd name="connsiteY83" fmla="*/ 5583434 h 6858000"/>
              <a:gd name="connsiteX84" fmla="*/ 4565074 w 7467600"/>
              <a:gd name="connsiteY84" fmla="*/ 5618550 h 6858000"/>
              <a:gd name="connsiteX85" fmla="*/ 4988186 w 7467600"/>
              <a:gd name="connsiteY85" fmla="*/ 5216467 h 6858000"/>
              <a:gd name="connsiteX86" fmla="*/ 4978032 w 7467600"/>
              <a:gd name="connsiteY86" fmla="*/ 5183809 h 6858000"/>
              <a:gd name="connsiteX87" fmla="*/ 4463413 w 7467600"/>
              <a:gd name="connsiteY87" fmla="*/ 5615162 h 6858000"/>
              <a:gd name="connsiteX88" fmla="*/ 4358134 w 7467600"/>
              <a:gd name="connsiteY88" fmla="*/ 5742791 h 6858000"/>
              <a:gd name="connsiteX89" fmla="*/ 4376219 w 7467600"/>
              <a:gd name="connsiteY89" fmla="*/ 5729027 h 6858000"/>
              <a:gd name="connsiteX90" fmla="*/ 4582340 w 7467600"/>
              <a:gd name="connsiteY90" fmla="*/ 5561037 h 6858000"/>
              <a:gd name="connsiteX91" fmla="*/ 4694684 w 7467600"/>
              <a:gd name="connsiteY91" fmla="*/ 5447098 h 6858000"/>
              <a:gd name="connsiteX92" fmla="*/ 4754123 w 7467600"/>
              <a:gd name="connsiteY92" fmla="*/ 5384643 h 6858000"/>
              <a:gd name="connsiteX93" fmla="*/ 4978032 w 7467600"/>
              <a:gd name="connsiteY93" fmla="*/ 5183809 h 6858000"/>
              <a:gd name="connsiteX94" fmla="*/ 1903353 w 7467600"/>
              <a:gd name="connsiteY94" fmla="*/ 5044827 h 6858000"/>
              <a:gd name="connsiteX95" fmla="*/ 1936931 w 7467600"/>
              <a:gd name="connsiteY95" fmla="*/ 5093954 h 6858000"/>
              <a:gd name="connsiteX96" fmla="*/ 2195868 w 7467600"/>
              <a:gd name="connsiteY96" fmla="*/ 5396574 h 6858000"/>
              <a:gd name="connsiteX97" fmla="*/ 2088852 w 7467600"/>
              <a:gd name="connsiteY97" fmla="*/ 5166123 h 6858000"/>
              <a:gd name="connsiteX98" fmla="*/ 1958241 w 7467600"/>
              <a:gd name="connsiteY98" fmla="*/ 5067955 h 6858000"/>
              <a:gd name="connsiteX99" fmla="*/ 1903353 w 7467600"/>
              <a:gd name="connsiteY99" fmla="*/ 5044827 h 6858000"/>
              <a:gd name="connsiteX100" fmla="*/ 1979378 w 7467600"/>
              <a:gd name="connsiteY100" fmla="*/ 4769504 h 6858000"/>
              <a:gd name="connsiteX101" fmla="*/ 2882120 w 7467600"/>
              <a:gd name="connsiteY101" fmla="*/ 5064547 h 6858000"/>
              <a:gd name="connsiteX102" fmla="*/ 2793103 w 7467600"/>
              <a:gd name="connsiteY102" fmla="*/ 5039699 h 6858000"/>
              <a:gd name="connsiteX103" fmla="*/ 2770041 w 7467600"/>
              <a:gd name="connsiteY103" fmla="*/ 5033634 h 6858000"/>
              <a:gd name="connsiteX104" fmla="*/ 1979378 w 7467600"/>
              <a:gd name="connsiteY104" fmla="*/ 4769504 h 6858000"/>
              <a:gd name="connsiteX105" fmla="*/ 1927410 w 7467600"/>
              <a:gd name="connsiteY105" fmla="*/ 4716164 h 6858000"/>
              <a:gd name="connsiteX106" fmla="*/ 1959587 w 7467600"/>
              <a:gd name="connsiteY106" fmla="*/ 4728849 h 6858000"/>
              <a:gd name="connsiteX107" fmla="*/ 2777707 w 7467600"/>
              <a:gd name="connsiteY107" fmla="*/ 5003991 h 6858000"/>
              <a:gd name="connsiteX108" fmla="*/ 2800768 w 7467600"/>
              <a:gd name="connsiteY108" fmla="*/ 5010056 h 6858000"/>
              <a:gd name="connsiteX109" fmla="*/ 2879408 w 7467600"/>
              <a:gd name="connsiteY109" fmla="*/ 5031590 h 6858000"/>
              <a:gd name="connsiteX110" fmla="*/ 2862295 w 7467600"/>
              <a:gd name="connsiteY110" fmla="*/ 5022958 h 6858000"/>
              <a:gd name="connsiteX111" fmla="*/ 2813343 w 7467600"/>
              <a:gd name="connsiteY111" fmla="*/ 4998369 h 6858000"/>
              <a:gd name="connsiteX112" fmla="*/ 2646245 w 7467600"/>
              <a:gd name="connsiteY112" fmla="*/ 4930999 h 6858000"/>
              <a:gd name="connsiteX113" fmla="*/ 1999243 w 7467600"/>
              <a:gd name="connsiteY113" fmla="*/ 4730524 h 6858000"/>
              <a:gd name="connsiteX114" fmla="*/ 1979527 w 7467600"/>
              <a:gd name="connsiteY114" fmla="*/ 4726651 h 6858000"/>
              <a:gd name="connsiteX115" fmla="*/ 1927410 w 7467600"/>
              <a:gd name="connsiteY115" fmla="*/ 4716164 h 6858000"/>
              <a:gd name="connsiteX116" fmla="*/ 1997014 w 7467600"/>
              <a:gd name="connsiteY116" fmla="*/ 4698007 h 6858000"/>
              <a:gd name="connsiteX117" fmla="*/ 2005458 w 7467600"/>
              <a:gd name="connsiteY117" fmla="*/ 4699540 h 6858000"/>
              <a:gd name="connsiteX118" fmla="*/ 2657186 w 7467600"/>
              <a:gd name="connsiteY118" fmla="*/ 4901687 h 6858000"/>
              <a:gd name="connsiteX119" fmla="*/ 2826662 w 7467600"/>
              <a:gd name="connsiteY119" fmla="*/ 4970362 h 6858000"/>
              <a:gd name="connsiteX120" fmla="*/ 2876100 w 7467600"/>
              <a:gd name="connsiteY120" fmla="*/ 4995397 h 6858000"/>
              <a:gd name="connsiteX121" fmla="*/ 3042600 w 7467600"/>
              <a:gd name="connsiteY121" fmla="*/ 5059532 h 6858000"/>
              <a:gd name="connsiteX122" fmla="*/ 1997014 w 7467600"/>
              <a:gd name="connsiteY122" fmla="*/ 4698007 h 6858000"/>
              <a:gd name="connsiteX123" fmla="*/ 2305292 w 7467600"/>
              <a:gd name="connsiteY123" fmla="*/ 4219492 h 6858000"/>
              <a:gd name="connsiteX124" fmla="*/ 3360922 w 7467600"/>
              <a:gd name="connsiteY124" fmla="*/ 4529373 h 6858000"/>
              <a:gd name="connsiteX125" fmla="*/ 3492420 w 7467600"/>
              <a:gd name="connsiteY125" fmla="*/ 4510145 h 6858000"/>
              <a:gd name="connsiteX126" fmla="*/ 3364086 w 7467600"/>
              <a:gd name="connsiteY126" fmla="*/ 4480340 h 6858000"/>
              <a:gd name="connsiteX127" fmla="*/ 3225818 w 7467600"/>
              <a:gd name="connsiteY127" fmla="*/ 4411822 h 6858000"/>
              <a:gd name="connsiteX128" fmla="*/ 3129696 w 7467600"/>
              <a:gd name="connsiteY128" fmla="*/ 4360704 h 6858000"/>
              <a:gd name="connsiteX129" fmla="*/ 2814545 w 7467600"/>
              <a:gd name="connsiteY129" fmla="*/ 4282955 h 6858000"/>
              <a:gd name="connsiteX130" fmla="*/ 2305292 w 7467600"/>
              <a:gd name="connsiteY130" fmla="*/ 4219492 h 6858000"/>
              <a:gd name="connsiteX131" fmla="*/ 2626982 w 7467600"/>
              <a:gd name="connsiteY131" fmla="*/ 4206450 h 6858000"/>
              <a:gd name="connsiteX132" fmla="*/ 2490617 w 7467600"/>
              <a:gd name="connsiteY132" fmla="*/ 4206951 h 6858000"/>
              <a:gd name="connsiteX133" fmla="*/ 2819869 w 7467600"/>
              <a:gd name="connsiteY133" fmla="*/ 4252936 h 6858000"/>
              <a:gd name="connsiteX134" fmla="*/ 3143018 w 7467600"/>
              <a:gd name="connsiteY134" fmla="*/ 4332698 h 6858000"/>
              <a:gd name="connsiteX135" fmla="*/ 3241520 w 7467600"/>
              <a:gd name="connsiteY135" fmla="*/ 4385112 h 6858000"/>
              <a:gd name="connsiteX136" fmla="*/ 3374575 w 7467600"/>
              <a:gd name="connsiteY136" fmla="*/ 4451517 h 6858000"/>
              <a:gd name="connsiteX137" fmla="*/ 3505221 w 7467600"/>
              <a:gd name="connsiteY137" fmla="*/ 4480757 h 6858000"/>
              <a:gd name="connsiteX138" fmla="*/ 2626982 w 7467600"/>
              <a:gd name="connsiteY138" fmla="*/ 4206450 h 6858000"/>
              <a:gd name="connsiteX139" fmla="*/ 1310106 w 7467600"/>
              <a:gd name="connsiteY139" fmla="*/ 3943217 h 6858000"/>
              <a:gd name="connsiteX140" fmla="*/ 854994 w 7467600"/>
              <a:gd name="connsiteY140" fmla="*/ 4399136 h 6858000"/>
              <a:gd name="connsiteX141" fmla="*/ 742462 w 7467600"/>
              <a:gd name="connsiteY141" fmla="*/ 4594648 h 6858000"/>
              <a:gd name="connsiteX142" fmla="*/ 820602 w 7467600"/>
              <a:gd name="connsiteY142" fmla="*/ 4485915 h 6858000"/>
              <a:gd name="connsiteX143" fmla="*/ 878295 w 7467600"/>
              <a:gd name="connsiteY143" fmla="*/ 4403594 h 6858000"/>
              <a:gd name="connsiteX144" fmla="*/ 1240607 w 7467600"/>
              <a:gd name="connsiteY144" fmla="*/ 4010401 h 6858000"/>
              <a:gd name="connsiteX145" fmla="*/ 1310106 w 7467600"/>
              <a:gd name="connsiteY145" fmla="*/ 3943217 h 6858000"/>
              <a:gd name="connsiteX146" fmla="*/ 1423113 w 7467600"/>
              <a:gd name="connsiteY146" fmla="*/ 3874565 h 6858000"/>
              <a:gd name="connsiteX147" fmla="*/ 1260565 w 7467600"/>
              <a:gd name="connsiteY147" fmla="*/ 4031982 h 6858000"/>
              <a:gd name="connsiteX148" fmla="*/ 901900 w 7467600"/>
              <a:gd name="connsiteY148" fmla="*/ 4421236 h 6858000"/>
              <a:gd name="connsiteX149" fmla="*/ 845044 w 7467600"/>
              <a:gd name="connsiteY149" fmla="*/ 4502436 h 6858000"/>
              <a:gd name="connsiteX150" fmla="*/ 685926 w 7467600"/>
              <a:gd name="connsiteY150" fmla="*/ 4703069 h 6858000"/>
              <a:gd name="connsiteX151" fmla="*/ 684248 w 7467600"/>
              <a:gd name="connsiteY151" fmla="*/ 4706721 h 6858000"/>
              <a:gd name="connsiteX152" fmla="*/ 1423113 w 7467600"/>
              <a:gd name="connsiteY152" fmla="*/ 3874565 h 6858000"/>
              <a:gd name="connsiteX153" fmla="*/ 3316479 w 7467600"/>
              <a:gd name="connsiteY153" fmla="*/ 3872136 h 6858000"/>
              <a:gd name="connsiteX154" fmla="*/ 3546806 w 7467600"/>
              <a:gd name="connsiteY154" fmla="*/ 4356139 h 6858000"/>
              <a:gd name="connsiteX155" fmla="*/ 3364433 w 7467600"/>
              <a:gd name="connsiteY155" fmla="*/ 3953121 h 6858000"/>
              <a:gd name="connsiteX156" fmla="*/ 3316479 w 7467600"/>
              <a:gd name="connsiteY156" fmla="*/ 3872136 h 6858000"/>
              <a:gd name="connsiteX157" fmla="*/ 3291335 w 7467600"/>
              <a:gd name="connsiteY157" fmla="*/ 3767420 h 6858000"/>
              <a:gd name="connsiteX158" fmla="*/ 3390805 w 7467600"/>
              <a:gd name="connsiteY158" fmla="*/ 3937163 h 6858000"/>
              <a:gd name="connsiteX159" fmla="*/ 3579062 w 7467600"/>
              <a:gd name="connsiteY159" fmla="*/ 4359040 h 6858000"/>
              <a:gd name="connsiteX160" fmla="*/ 3467355 w 7467600"/>
              <a:gd name="connsiteY160" fmla="*/ 3988130 h 6858000"/>
              <a:gd name="connsiteX161" fmla="*/ 3310753 w 7467600"/>
              <a:gd name="connsiteY161" fmla="*/ 3787140 h 6858000"/>
              <a:gd name="connsiteX162" fmla="*/ 3291335 w 7467600"/>
              <a:gd name="connsiteY162" fmla="*/ 3767420 h 6858000"/>
              <a:gd name="connsiteX163" fmla="*/ 1635889 w 7467600"/>
              <a:gd name="connsiteY163" fmla="*/ 3709494 h 6858000"/>
              <a:gd name="connsiteX164" fmla="*/ 1634800 w 7467600"/>
              <a:gd name="connsiteY164" fmla="*/ 3731111 h 6858000"/>
              <a:gd name="connsiteX165" fmla="*/ 1635889 w 7467600"/>
              <a:gd name="connsiteY165" fmla="*/ 3709494 h 6858000"/>
              <a:gd name="connsiteX166" fmla="*/ 1510397 w 7467600"/>
              <a:gd name="connsiteY166" fmla="*/ 3684705 h 6858000"/>
              <a:gd name="connsiteX167" fmla="*/ 1146550 w 7467600"/>
              <a:gd name="connsiteY167" fmla="*/ 3802012 h 6858000"/>
              <a:gd name="connsiteX168" fmla="*/ 698834 w 7467600"/>
              <a:gd name="connsiteY168" fmla="*/ 3952272 h 6858000"/>
              <a:gd name="connsiteX169" fmla="*/ 34256 w 7467600"/>
              <a:gd name="connsiteY169" fmla="*/ 4347603 h 6858000"/>
              <a:gd name="connsiteX170" fmla="*/ 527241 w 7467600"/>
              <a:gd name="connsiteY170" fmla="*/ 4065078 h 6858000"/>
              <a:gd name="connsiteX171" fmla="*/ 1510397 w 7467600"/>
              <a:gd name="connsiteY171" fmla="*/ 3684705 h 6858000"/>
              <a:gd name="connsiteX172" fmla="*/ 1313114 w 7467600"/>
              <a:gd name="connsiteY172" fmla="*/ 3655216 h 6858000"/>
              <a:gd name="connsiteX173" fmla="*/ 1109304 w 7467600"/>
              <a:gd name="connsiteY173" fmla="*/ 3669030 h 6858000"/>
              <a:gd name="connsiteX174" fmla="*/ 8129 w 7467600"/>
              <a:gd name="connsiteY174" fmla="*/ 4330519 h 6858000"/>
              <a:gd name="connsiteX175" fmla="*/ 687572 w 7467600"/>
              <a:gd name="connsiteY175" fmla="*/ 3925629 h 6858000"/>
              <a:gd name="connsiteX176" fmla="*/ 1138365 w 7467600"/>
              <a:gd name="connsiteY176" fmla="*/ 3774515 h 6858000"/>
              <a:gd name="connsiteX177" fmla="*/ 1505579 w 7467600"/>
              <a:gd name="connsiteY177" fmla="*/ 3655526 h 6858000"/>
              <a:gd name="connsiteX178" fmla="*/ 1313114 w 7467600"/>
              <a:gd name="connsiteY178" fmla="*/ 3655216 h 6858000"/>
              <a:gd name="connsiteX179" fmla="*/ 3655073 w 7467600"/>
              <a:gd name="connsiteY179" fmla="*/ 3650884 h 6858000"/>
              <a:gd name="connsiteX180" fmla="*/ 3989938 w 7467600"/>
              <a:gd name="connsiteY180" fmla="*/ 3991685 h 6858000"/>
              <a:gd name="connsiteX181" fmla="*/ 4393907 w 7467600"/>
              <a:gd name="connsiteY181" fmla="*/ 4261258 h 6858000"/>
              <a:gd name="connsiteX182" fmla="*/ 4648051 w 7467600"/>
              <a:gd name="connsiteY182" fmla="*/ 4374051 h 6858000"/>
              <a:gd name="connsiteX183" fmla="*/ 4383389 w 7467600"/>
              <a:gd name="connsiteY183" fmla="*/ 4184369 h 6858000"/>
              <a:gd name="connsiteX184" fmla="*/ 4165508 w 7467600"/>
              <a:gd name="connsiteY184" fmla="*/ 4035196 h 6858000"/>
              <a:gd name="connsiteX185" fmla="*/ 4068162 w 7467600"/>
              <a:gd name="connsiteY185" fmla="*/ 3953394 h 6858000"/>
              <a:gd name="connsiteX186" fmla="*/ 3981416 w 7467600"/>
              <a:gd name="connsiteY186" fmla="*/ 3880482 h 6858000"/>
              <a:gd name="connsiteX187" fmla="*/ 3800147 w 7467600"/>
              <a:gd name="connsiteY187" fmla="*/ 3749872 h 6858000"/>
              <a:gd name="connsiteX188" fmla="*/ 3655073 w 7467600"/>
              <a:gd name="connsiteY188" fmla="*/ 3650884 h 6858000"/>
              <a:gd name="connsiteX189" fmla="*/ 3670252 w 7467600"/>
              <a:gd name="connsiteY189" fmla="*/ 3622798 h 6858000"/>
              <a:gd name="connsiteX190" fmla="*/ 3817258 w 7467600"/>
              <a:gd name="connsiteY190" fmla="*/ 3723577 h 6858000"/>
              <a:gd name="connsiteX191" fmla="*/ 4000461 w 7467600"/>
              <a:gd name="connsiteY191" fmla="*/ 3855966 h 6858000"/>
              <a:gd name="connsiteX192" fmla="*/ 4088180 w 7467600"/>
              <a:gd name="connsiteY192" fmla="*/ 3929774 h 6858000"/>
              <a:gd name="connsiteX193" fmla="*/ 4184555 w 7467600"/>
              <a:gd name="connsiteY193" fmla="*/ 4010683 h 6858000"/>
              <a:gd name="connsiteX194" fmla="*/ 4399563 w 7467600"/>
              <a:gd name="connsiteY194" fmla="*/ 4158106 h 6858000"/>
              <a:gd name="connsiteX195" fmla="*/ 4684469 w 7467600"/>
              <a:gd name="connsiteY195" fmla="*/ 4364680 h 6858000"/>
              <a:gd name="connsiteX196" fmla="*/ 4690271 w 7467600"/>
              <a:gd name="connsiteY196" fmla="*/ 4370034 h 6858000"/>
              <a:gd name="connsiteX197" fmla="*/ 4136093 w 7467600"/>
              <a:gd name="connsiteY197" fmla="*/ 3858466 h 6858000"/>
              <a:gd name="connsiteX198" fmla="*/ 3670252 w 7467600"/>
              <a:gd name="connsiteY198" fmla="*/ 3622798 h 6858000"/>
              <a:gd name="connsiteX199" fmla="*/ 4440129 w 7467600"/>
              <a:gd name="connsiteY199" fmla="*/ 3448571 h 6858000"/>
              <a:gd name="connsiteX200" fmla="*/ 4856525 w 7467600"/>
              <a:gd name="connsiteY200" fmla="*/ 3915351 h 6858000"/>
              <a:gd name="connsiteX201" fmla="*/ 5059055 w 7467600"/>
              <a:gd name="connsiteY201" fmla="*/ 4108918 h 6858000"/>
              <a:gd name="connsiteX202" fmla="*/ 5290070 w 7467600"/>
              <a:gd name="connsiteY202" fmla="*/ 4263619 h 6858000"/>
              <a:gd name="connsiteX203" fmla="*/ 4834991 w 7467600"/>
              <a:gd name="connsiteY203" fmla="*/ 3830985 h 6858000"/>
              <a:gd name="connsiteX204" fmla="*/ 4440129 w 7467600"/>
              <a:gd name="connsiteY204" fmla="*/ 3448571 h 6858000"/>
              <a:gd name="connsiteX205" fmla="*/ 4441737 w 7467600"/>
              <a:gd name="connsiteY205" fmla="*/ 3399734 h 6858000"/>
              <a:gd name="connsiteX206" fmla="*/ 4431236 w 7467600"/>
              <a:gd name="connsiteY206" fmla="*/ 3400954 h 6858000"/>
              <a:gd name="connsiteX207" fmla="*/ 4557150 w 7467600"/>
              <a:gd name="connsiteY207" fmla="*/ 3510023 h 6858000"/>
              <a:gd name="connsiteX208" fmla="*/ 4856936 w 7467600"/>
              <a:gd name="connsiteY208" fmla="*/ 3809146 h 6858000"/>
              <a:gd name="connsiteX209" fmla="*/ 5111996 w 7467600"/>
              <a:gd name="connsiteY209" fmla="*/ 4065759 h 6858000"/>
              <a:gd name="connsiteX210" fmla="*/ 5388878 w 7467600"/>
              <a:gd name="connsiteY210" fmla="*/ 4300185 h 6858000"/>
              <a:gd name="connsiteX211" fmla="*/ 5425556 w 7467600"/>
              <a:gd name="connsiteY211" fmla="*/ 4308967 h 6858000"/>
              <a:gd name="connsiteX212" fmla="*/ 4943646 w 7467600"/>
              <a:gd name="connsiteY212" fmla="*/ 3822916 h 6858000"/>
              <a:gd name="connsiteX213" fmla="*/ 4594837 w 7467600"/>
              <a:gd name="connsiteY213" fmla="*/ 3532274 h 6858000"/>
              <a:gd name="connsiteX214" fmla="*/ 4441737 w 7467600"/>
              <a:gd name="connsiteY214" fmla="*/ 3399734 h 6858000"/>
              <a:gd name="connsiteX215" fmla="*/ 5425834 w 7467600"/>
              <a:gd name="connsiteY215" fmla="*/ 3162785 h 6858000"/>
              <a:gd name="connsiteX216" fmla="*/ 5401644 w 7467600"/>
              <a:gd name="connsiteY216" fmla="*/ 3617847 h 6858000"/>
              <a:gd name="connsiteX217" fmla="*/ 5467256 w 7467600"/>
              <a:gd name="connsiteY217" fmla="*/ 4175494 h 6858000"/>
              <a:gd name="connsiteX218" fmla="*/ 5448069 w 7467600"/>
              <a:gd name="connsiteY218" fmla="*/ 3567554 h 6858000"/>
              <a:gd name="connsiteX219" fmla="*/ 5425834 w 7467600"/>
              <a:gd name="connsiteY219" fmla="*/ 3162785 h 6858000"/>
              <a:gd name="connsiteX220" fmla="*/ 1318687 w 7467600"/>
              <a:gd name="connsiteY220" fmla="*/ 3113840 h 6858000"/>
              <a:gd name="connsiteX221" fmla="*/ 1066793 w 7467600"/>
              <a:gd name="connsiteY221" fmla="*/ 3212171 h 6858000"/>
              <a:gd name="connsiteX222" fmla="*/ 993319 w 7467600"/>
              <a:gd name="connsiteY222" fmla="*/ 3247648 h 6858000"/>
              <a:gd name="connsiteX223" fmla="*/ 853081 w 7467600"/>
              <a:gd name="connsiteY223" fmla="*/ 3312410 h 6858000"/>
              <a:gd name="connsiteX224" fmla="*/ 805957 w 7467600"/>
              <a:gd name="connsiteY224" fmla="*/ 3330443 h 6858000"/>
              <a:gd name="connsiteX225" fmla="*/ 1318687 w 7467600"/>
              <a:gd name="connsiteY225" fmla="*/ 3113840 h 6858000"/>
              <a:gd name="connsiteX226" fmla="*/ 5453702 w 7467600"/>
              <a:gd name="connsiteY226" fmla="*/ 3090882 h 6858000"/>
              <a:gd name="connsiteX227" fmla="*/ 5480135 w 7467600"/>
              <a:gd name="connsiteY227" fmla="*/ 3565802 h 6858000"/>
              <a:gd name="connsiteX228" fmla="*/ 5499023 w 7467600"/>
              <a:gd name="connsiteY228" fmla="*/ 4166310 h 6858000"/>
              <a:gd name="connsiteX229" fmla="*/ 5547022 w 7467600"/>
              <a:gd name="connsiteY229" fmla="*/ 3607838 h 6858000"/>
              <a:gd name="connsiteX230" fmla="*/ 5515964 w 7467600"/>
              <a:gd name="connsiteY230" fmla="*/ 3378541 h 6858000"/>
              <a:gd name="connsiteX231" fmla="*/ 5453702 w 7467600"/>
              <a:gd name="connsiteY231" fmla="*/ 3090882 h 6858000"/>
              <a:gd name="connsiteX232" fmla="*/ 1238695 w 7467600"/>
              <a:gd name="connsiteY232" fmla="*/ 3076820 h 6858000"/>
              <a:gd name="connsiteX233" fmla="*/ 716371 w 7467600"/>
              <a:gd name="connsiteY233" fmla="*/ 3293249 h 6858000"/>
              <a:gd name="connsiteX234" fmla="*/ 579522 w 7467600"/>
              <a:gd name="connsiteY234" fmla="*/ 3371759 h 6858000"/>
              <a:gd name="connsiteX235" fmla="*/ 600288 w 7467600"/>
              <a:gd name="connsiteY235" fmla="*/ 3365555 h 6858000"/>
              <a:gd name="connsiteX236" fmla="*/ 840692 w 7467600"/>
              <a:gd name="connsiteY236" fmla="*/ 3284921 h 6858000"/>
              <a:gd name="connsiteX237" fmla="*/ 979248 w 7467600"/>
              <a:gd name="connsiteY237" fmla="*/ 3221003 h 6858000"/>
              <a:gd name="connsiteX238" fmla="*/ 1053282 w 7467600"/>
              <a:gd name="connsiteY238" fmla="*/ 3185247 h 6858000"/>
              <a:gd name="connsiteX239" fmla="*/ 1320603 w 7467600"/>
              <a:gd name="connsiteY239" fmla="*/ 3081281 h 6858000"/>
              <a:gd name="connsiteX240" fmla="*/ 1238695 w 7467600"/>
              <a:gd name="connsiteY240" fmla="*/ 3076820 h 6858000"/>
              <a:gd name="connsiteX241" fmla="*/ 5425627 w 7467600"/>
              <a:gd name="connsiteY241" fmla="*/ 2954192 h 6858000"/>
              <a:gd name="connsiteX242" fmla="*/ 5470770 w 7467600"/>
              <a:gd name="connsiteY242" fmla="*/ 3005435 h 6858000"/>
              <a:gd name="connsiteX243" fmla="*/ 5519779 w 7467600"/>
              <a:gd name="connsiteY243" fmla="*/ 4359223 h 6858000"/>
              <a:gd name="connsiteX244" fmla="*/ 5520293 w 7467600"/>
              <a:gd name="connsiteY244" fmla="*/ 4360602 h 6858000"/>
              <a:gd name="connsiteX245" fmla="*/ 5767221 w 7467600"/>
              <a:gd name="connsiteY245" fmla="*/ 4665564 h 6858000"/>
              <a:gd name="connsiteX246" fmla="*/ 6937169 w 7467600"/>
              <a:gd name="connsiteY246" fmla="*/ 4815941 h 6858000"/>
              <a:gd name="connsiteX247" fmla="*/ 6953922 w 7467600"/>
              <a:gd name="connsiteY247" fmla="*/ 4890068 h 6858000"/>
              <a:gd name="connsiteX248" fmla="*/ 6071359 w 7467600"/>
              <a:gd name="connsiteY248" fmla="*/ 4770770 h 6858000"/>
              <a:gd name="connsiteX249" fmla="*/ 6038839 w 7467600"/>
              <a:gd name="connsiteY249" fmla="*/ 4764474 h 6858000"/>
              <a:gd name="connsiteX250" fmla="*/ 6038706 w 7467600"/>
              <a:gd name="connsiteY250" fmla="*/ 4763847 h 6858000"/>
              <a:gd name="connsiteX251" fmla="*/ 6037784 w 7467600"/>
              <a:gd name="connsiteY251" fmla="*/ 4764270 h 6858000"/>
              <a:gd name="connsiteX252" fmla="*/ 6038839 w 7467600"/>
              <a:gd name="connsiteY252" fmla="*/ 4764474 h 6858000"/>
              <a:gd name="connsiteX253" fmla="*/ 6040338 w 7467600"/>
              <a:gd name="connsiteY253" fmla="*/ 4771418 h 6858000"/>
              <a:gd name="connsiteX254" fmla="*/ 6024488 w 7467600"/>
              <a:gd name="connsiteY254" fmla="*/ 4809903 h 6858000"/>
              <a:gd name="connsiteX255" fmla="*/ 5599771 w 7467600"/>
              <a:gd name="connsiteY255" fmla="*/ 5509652 h 6858000"/>
              <a:gd name="connsiteX256" fmla="*/ 5548843 w 7467600"/>
              <a:gd name="connsiteY256" fmla="*/ 5563845 h 6858000"/>
              <a:gd name="connsiteX257" fmla="*/ 5940952 w 7467600"/>
              <a:gd name="connsiteY257" fmla="*/ 6250028 h 6858000"/>
              <a:gd name="connsiteX258" fmla="*/ 6043441 w 7467600"/>
              <a:gd name="connsiteY258" fmla="*/ 6665847 h 6858000"/>
              <a:gd name="connsiteX259" fmla="*/ 6093432 w 7467600"/>
              <a:gd name="connsiteY259" fmla="*/ 6858000 h 6858000"/>
              <a:gd name="connsiteX260" fmla="*/ 6034344 w 7467600"/>
              <a:gd name="connsiteY260" fmla="*/ 6858000 h 6858000"/>
              <a:gd name="connsiteX261" fmla="*/ 6026679 w 7467600"/>
              <a:gd name="connsiteY261" fmla="*/ 6836959 h 6858000"/>
              <a:gd name="connsiteX262" fmla="*/ 5800441 w 7467600"/>
              <a:gd name="connsiteY262" fmla="*/ 6335286 h 6858000"/>
              <a:gd name="connsiteX263" fmla="*/ 5526562 w 7467600"/>
              <a:gd name="connsiteY263" fmla="*/ 5705388 h 6858000"/>
              <a:gd name="connsiteX264" fmla="*/ 5519640 w 7467600"/>
              <a:gd name="connsiteY264" fmla="*/ 5683774 h 6858000"/>
              <a:gd name="connsiteX265" fmla="*/ 5844559 w 7467600"/>
              <a:gd name="connsiteY265" fmla="*/ 6553349 h 6858000"/>
              <a:gd name="connsiteX266" fmla="*/ 5975994 w 7467600"/>
              <a:gd name="connsiteY266" fmla="*/ 6858000 h 6858000"/>
              <a:gd name="connsiteX267" fmla="*/ 5898547 w 7467600"/>
              <a:gd name="connsiteY267" fmla="*/ 6858000 h 6858000"/>
              <a:gd name="connsiteX268" fmla="*/ 5682041 w 7467600"/>
              <a:gd name="connsiteY268" fmla="*/ 6355860 h 6858000"/>
              <a:gd name="connsiteX269" fmla="*/ 5461758 w 7467600"/>
              <a:gd name="connsiteY269" fmla="*/ 5820220 h 6858000"/>
              <a:gd name="connsiteX270" fmla="*/ 5237282 w 7467600"/>
              <a:gd name="connsiteY270" fmla="*/ 6579086 h 6858000"/>
              <a:gd name="connsiteX271" fmla="*/ 5115009 w 7467600"/>
              <a:gd name="connsiteY271" fmla="*/ 6858000 h 6858000"/>
              <a:gd name="connsiteX272" fmla="*/ 5028074 w 7467600"/>
              <a:gd name="connsiteY272" fmla="*/ 6858000 h 6858000"/>
              <a:gd name="connsiteX273" fmla="*/ 5079508 w 7467600"/>
              <a:gd name="connsiteY273" fmla="*/ 6749074 h 6858000"/>
              <a:gd name="connsiteX274" fmla="*/ 5371846 w 7467600"/>
              <a:gd name="connsiteY274" fmla="*/ 5924413 h 6858000"/>
              <a:gd name="connsiteX275" fmla="*/ 5270512 w 7467600"/>
              <a:gd name="connsiteY275" fmla="*/ 6138975 h 6858000"/>
              <a:gd name="connsiteX276" fmla="*/ 5062409 w 7467600"/>
              <a:gd name="connsiteY276" fmla="*/ 6653544 h 6858000"/>
              <a:gd name="connsiteX277" fmla="*/ 5036628 w 7467600"/>
              <a:gd name="connsiteY277" fmla="*/ 6754247 h 6858000"/>
              <a:gd name="connsiteX278" fmla="*/ 5009112 w 7467600"/>
              <a:gd name="connsiteY278" fmla="*/ 6858000 h 6858000"/>
              <a:gd name="connsiteX279" fmla="*/ 4976679 w 7467600"/>
              <a:gd name="connsiteY279" fmla="*/ 6858000 h 6858000"/>
              <a:gd name="connsiteX280" fmla="*/ 5006537 w 7467600"/>
              <a:gd name="connsiteY280" fmla="*/ 6747068 h 6858000"/>
              <a:gd name="connsiteX281" fmla="*/ 5032723 w 7467600"/>
              <a:gd name="connsiteY281" fmla="*/ 6644957 h 6858000"/>
              <a:gd name="connsiteX282" fmla="*/ 5242949 w 7467600"/>
              <a:gd name="connsiteY282" fmla="*/ 6125175 h 6858000"/>
              <a:gd name="connsiteX283" fmla="*/ 5286321 w 7467600"/>
              <a:gd name="connsiteY283" fmla="*/ 6033555 h 6858000"/>
              <a:gd name="connsiteX284" fmla="*/ 5008210 w 7467600"/>
              <a:gd name="connsiteY284" fmla="*/ 6649194 h 6858000"/>
              <a:gd name="connsiteX285" fmla="*/ 4986321 w 7467600"/>
              <a:gd name="connsiteY285" fmla="*/ 6765687 h 6858000"/>
              <a:gd name="connsiteX286" fmla="*/ 4973474 w 7467600"/>
              <a:gd name="connsiteY286" fmla="*/ 6858000 h 6858000"/>
              <a:gd name="connsiteX287" fmla="*/ 4907178 w 7467600"/>
              <a:gd name="connsiteY287" fmla="*/ 6858000 h 6858000"/>
              <a:gd name="connsiteX288" fmla="*/ 4910810 w 7467600"/>
              <a:gd name="connsiteY288" fmla="*/ 6829660 h 6858000"/>
              <a:gd name="connsiteX289" fmla="*/ 4987461 w 7467600"/>
              <a:gd name="connsiteY289" fmla="*/ 6432994 h 6858000"/>
              <a:gd name="connsiteX290" fmla="*/ 5179262 w 7467600"/>
              <a:gd name="connsiteY290" fmla="*/ 6035044 h 6858000"/>
              <a:gd name="connsiteX291" fmla="*/ 4689678 w 7467600"/>
              <a:gd name="connsiteY291" fmla="*/ 6440241 h 6858000"/>
              <a:gd name="connsiteX292" fmla="*/ 4477543 w 7467600"/>
              <a:gd name="connsiteY292" fmla="*/ 6674836 h 6858000"/>
              <a:gd name="connsiteX293" fmla="*/ 4329957 w 7467600"/>
              <a:gd name="connsiteY293" fmla="*/ 6858000 h 6858000"/>
              <a:gd name="connsiteX294" fmla="*/ 4218595 w 7467600"/>
              <a:gd name="connsiteY294" fmla="*/ 6858000 h 6858000"/>
              <a:gd name="connsiteX295" fmla="*/ 4368888 w 7467600"/>
              <a:gd name="connsiteY295" fmla="*/ 6668412 h 6858000"/>
              <a:gd name="connsiteX296" fmla="*/ 4563091 w 7467600"/>
              <a:gd name="connsiteY296" fmla="*/ 6442508 h 6858000"/>
              <a:gd name="connsiteX297" fmla="*/ 5387324 w 7467600"/>
              <a:gd name="connsiteY297" fmla="*/ 5705830 h 6858000"/>
              <a:gd name="connsiteX298" fmla="*/ 5073620 w 7467600"/>
              <a:gd name="connsiteY298" fmla="*/ 5955437 h 6858000"/>
              <a:gd name="connsiteX299" fmla="*/ 4689789 w 7467600"/>
              <a:gd name="connsiteY299" fmla="*/ 6268382 h 6858000"/>
              <a:gd name="connsiteX300" fmla="*/ 4418722 w 7467600"/>
              <a:gd name="connsiteY300" fmla="*/ 6570886 h 6858000"/>
              <a:gd name="connsiteX301" fmla="*/ 4214944 w 7467600"/>
              <a:gd name="connsiteY301" fmla="*/ 6858000 h 6858000"/>
              <a:gd name="connsiteX302" fmla="*/ 4177898 w 7467600"/>
              <a:gd name="connsiteY302" fmla="*/ 6858000 h 6858000"/>
              <a:gd name="connsiteX303" fmla="*/ 4391597 w 7467600"/>
              <a:gd name="connsiteY303" fmla="*/ 6556370 h 6858000"/>
              <a:gd name="connsiteX304" fmla="*/ 4668889 w 7467600"/>
              <a:gd name="connsiteY304" fmla="*/ 6246399 h 6858000"/>
              <a:gd name="connsiteX305" fmla="*/ 5055427 w 7467600"/>
              <a:gd name="connsiteY305" fmla="*/ 5931476 h 6858000"/>
              <a:gd name="connsiteX306" fmla="*/ 5371814 w 7467600"/>
              <a:gd name="connsiteY306" fmla="*/ 5678975 h 6858000"/>
              <a:gd name="connsiteX307" fmla="*/ 4987918 w 7467600"/>
              <a:gd name="connsiteY307" fmla="*/ 5838701 h 6858000"/>
              <a:gd name="connsiteX308" fmla="*/ 4317146 w 7467600"/>
              <a:gd name="connsiteY308" fmla="*/ 6587716 h 6858000"/>
              <a:gd name="connsiteX309" fmla="*/ 4171627 w 7467600"/>
              <a:gd name="connsiteY309" fmla="*/ 6858000 h 6858000"/>
              <a:gd name="connsiteX310" fmla="*/ 4081585 w 7467600"/>
              <a:gd name="connsiteY310" fmla="*/ 6858000 h 6858000"/>
              <a:gd name="connsiteX311" fmla="*/ 4238603 w 7467600"/>
              <a:gd name="connsiteY311" fmla="*/ 6559341 h 6858000"/>
              <a:gd name="connsiteX312" fmla="*/ 4778333 w 7467600"/>
              <a:gd name="connsiteY312" fmla="*/ 5873626 h 6858000"/>
              <a:gd name="connsiteX313" fmla="*/ 5414185 w 7467600"/>
              <a:gd name="connsiteY313" fmla="*/ 5573882 h 6858000"/>
              <a:gd name="connsiteX314" fmla="*/ 5959648 w 7467600"/>
              <a:gd name="connsiteY314" fmla="*/ 4760797 h 6858000"/>
              <a:gd name="connsiteX315" fmla="*/ 5355019 w 7467600"/>
              <a:gd name="connsiteY315" fmla="*/ 4734672 h 6858000"/>
              <a:gd name="connsiteX316" fmla="*/ 5083565 w 7467600"/>
              <a:gd name="connsiteY316" fmla="*/ 5179121 h 6858000"/>
              <a:gd name="connsiteX317" fmla="*/ 4713577 w 7467600"/>
              <a:gd name="connsiteY317" fmla="*/ 5616803 h 6858000"/>
              <a:gd name="connsiteX318" fmla="*/ 3989559 w 7467600"/>
              <a:gd name="connsiteY318" fmla="*/ 6145945 h 6858000"/>
              <a:gd name="connsiteX319" fmla="*/ 3939824 w 7467600"/>
              <a:gd name="connsiteY319" fmla="*/ 6066900 h 6858000"/>
              <a:gd name="connsiteX320" fmla="*/ 4584537 w 7467600"/>
              <a:gd name="connsiteY320" fmla="*/ 5324826 h 6858000"/>
              <a:gd name="connsiteX321" fmla="*/ 5037105 w 7467600"/>
              <a:gd name="connsiteY321" fmla="*/ 5088765 h 6858000"/>
              <a:gd name="connsiteX322" fmla="*/ 5039930 w 7467600"/>
              <a:gd name="connsiteY322" fmla="*/ 5089585 h 6858000"/>
              <a:gd name="connsiteX323" fmla="*/ 5263764 w 7467600"/>
              <a:gd name="connsiteY323" fmla="*/ 4735525 h 6858000"/>
              <a:gd name="connsiteX324" fmla="*/ 4086300 w 7467600"/>
              <a:gd name="connsiteY324" fmla="*/ 4884599 h 6858000"/>
              <a:gd name="connsiteX325" fmla="*/ 4085485 w 7467600"/>
              <a:gd name="connsiteY325" fmla="*/ 4899070 h 6858000"/>
              <a:gd name="connsiteX326" fmla="*/ 3871915 w 7467600"/>
              <a:gd name="connsiteY326" fmla="*/ 5253645 h 6858000"/>
              <a:gd name="connsiteX327" fmla="*/ 3799374 w 7467600"/>
              <a:gd name="connsiteY327" fmla="*/ 5466127 h 6858000"/>
              <a:gd name="connsiteX328" fmla="*/ 3498850 w 7467600"/>
              <a:gd name="connsiteY328" fmla="*/ 6661888 h 6858000"/>
              <a:gd name="connsiteX329" fmla="*/ 3399216 w 7467600"/>
              <a:gd name="connsiteY329" fmla="*/ 6858000 h 6858000"/>
              <a:gd name="connsiteX330" fmla="*/ 3303688 w 7467600"/>
              <a:gd name="connsiteY330" fmla="*/ 6858000 h 6858000"/>
              <a:gd name="connsiteX331" fmla="*/ 3391774 w 7467600"/>
              <a:gd name="connsiteY331" fmla="*/ 6697181 h 6858000"/>
              <a:gd name="connsiteX332" fmla="*/ 3735540 w 7467600"/>
              <a:gd name="connsiteY332" fmla="*/ 5546923 h 6858000"/>
              <a:gd name="connsiteX333" fmla="*/ 3729438 w 7467600"/>
              <a:gd name="connsiteY333" fmla="*/ 5569058 h 6858000"/>
              <a:gd name="connsiteX334" fmla="*/ 3707782 w 7467600"/>
              <a:gd name="connsiteY334" fmla="*/ 5644908 h 6858000"/>
              <a:gd name="connsiteX335" fmla="*/ 3583827 w 7467600"/>
              <a:gd name="connsiteY335" fmla="*/ 6039215 h 6858000"/>
              <a:gd name="connsiteX336" fmla="*/ 3547861 w 7467600"/>
              <a:gd name="connsiteY336" fmla="*/ 6129609 h 6858000"/>
              <a:gd name="connsiteX337" fmla="*/ 3490905 w 7467600"/>
              <a:gd name="connsiteY337" fmla="*/ 6277660 h 6858000"/>
              <a:gd name="connsiteX338" fmla="*/ 3455859 w 7467600"/>
              <a:gd name="connsiteY338" fmla="*/ 6391301 h 6858000"/>
              <a:gd name="connsiteX339" fmla="*/ 3429112 w 7467600"/>
              <a:gd name="connsiteY339" fmla="*/ 6479469 h 6858000"/>
              <a:gd name="connsiteX340" fmla="*/ 3304862 w 7467600"/>
              <a:gd name="connsiteY340" fmla="*/ 6796476 h 6858000"/>
              <a:gd name="connsiteX341" fmla="*/ 3276071 w 7467600"/>
              <a:gd name="connsiteY341" fmla="*/ 6858000 h 6858000"/>
              <a:gd name="connsiteX342" fmla="*/ 3240805 w 7467600"/>
              <a:gd name="connsiteY342" fmla="*/ 6858000 h 6858000"/>
              <a:gd name="connsiteX343" fmla="*/ 3275917 w 7467600"/>
              <a:gd name="connsiteY343" fmla="*/ 6783192 h 6858000"/>
              <a:gd name="connsiteX344" fmla="*/ 3399358 w 7467600"/>
              <a:gd name="connsiteY344" fmla="*/ 6469011 h 6858000"/>
              <a:gd name="connsiteX345" fmla="*/ 3425650 w 7467600"/>
              <a:gd name="connsiteY345" fmla="*/ 6381333 h 6858000"/>
              <a:gd name="connsiteX346" fmla="*/ 3460661 w 7467600"/>
              <a:gd name="connsiteY346" fmla="*/ 6266763 h 6858000"/>
              <a:gd name="connsiteX347" fmla="*/ 3518021 w 7467600"/>
              <a:gd name="connsiteY347" fmla="*/ 6117298 h 6858000"/>
              <a:gd name="connsiteX348" fmla="*/ 3554035 w 7467600"/>
              <a:gd name="connsiteY348" fmla="*/ 6027832 h 6858000"/>
              <a:gd name="connsiteX349" fmla="*/ 3677174 w 7467600"/>
              <a:gd name="connsiteY349" fmla="*/ 5636351 h 6858000"/>
              <a:gd name="connsiteX350" fmla="*/ 3698819 w 7467600"/>
              <a:gd name="connsiteY350" fmla="*/ 5560503 h 6858000"/>
              <a:gd name="connsiteX351" fmla="*/ 3702094 w 7467600"/>
              <a:gd name="connsiteY351" fmla="*/ 5549194 h 6858000"/>
              <a:gd name="connsiteX352" fmla="*/ 3398355 w 7467600"/>
              <a:gd name="connsiteY352" fmla="*/ 6094603 h 6858000"/>
              <a:gd name="connsiteX353" fmla="*/ 3193941 w 7467600"/>
              <a:gd name="connsiteY353" fmla="*/ 6798775 h 6858000"/>
              <a:gd name="connsiteX354" fmla="*/ 3184140 w 7467600"/>
              <a:gd name="connsiteY354" fmla="*/ 6858000 h 6858000"/>
              <a:gd name="connsiteX355" fmla="*/ 3099978 w 7467600"/>
              <a:gd name="connsiteY355" fmla="*/ 6858000 h 6858000"/>
              <a:gd name="connsiteX356" fmla="*/ 3101556 w 7467600"/>
              <a:gd name="connsiteY356" fmla="*/ 6843337 h 6858000"/>
              <a:gd name="connsiteX357" fmla="*/ 3370162 w 7467600"/>
              <a:gd name="connsiteY357" fmla="*/ 5785550 h 6858000"/>
              <a:gd name="connsiteX358" fmla="*/ 3746477 w 7467600"/>
              <a:gd name="connsiteY358" fmla="*/ 5377889 h 6858000"/>
              <a:gd name="connsiteX359" fmla="*/ 3863399 w 7467600"/>
              <a:gd name="connsiteY359" fmla="*/ 5087257 h 6858000"/>
              <a:gd name="connsiteX360" fmla="*/ 3968712 w 7467600"/>
              <a:gd name="connsiteY360" fmla="*/ 4913989 h 6858000"/>
              <a:gd name="connsiteX361" fmla="*/ 2792390 w 7467600"/>
              <a:gd name="connsiteY361" fmla="*/ 5382974 h 6858000"/>
              <a:gd name="connsiteX362" fmla="*/ 2714982 w 7467600"/>
              <a:gd name="connsiteY362" fmla="*/ 5427051 h 6858000"/>
              <a:gd name="connsiteX363" fmla="*/ 2813361 w 7467600"/>
              <a:gd name="connsiteY363" fmla="*/ 6023912 h 6858000"/>
              <a:gd name="connsiteX364" fmla="*/ 2688430 w 7467600"/>
              <a:gd name="connsiteY364" fmla="*/ 6801564 h 6858000"/>
              <a:gd name="connsiteX365" fmla="*/ 2629626 w 7467600"/>
              <a:gd name="connsiteY365" fmla="*/ 6763394 h 6858000"/>
              <a:gd name="connsiteX366" fmla="*/ 2565328 w 7467600"/>
              <a:gd name="connsiteY366" fmla="*/ 5516399 h 6858000"/>
              <a:gd name="connsiteX367" fmla="*/ 1922999 w 7467600"/>
              <a:gd name="connsiteY367" fmla="*/ 5980343 h 6858000"/>
              <a:gd name="connsiteX368" fmla="*/ 1950261 w 7467600"/>
              <a:gd name="connsiteY368" fmla="*/ 6405858 h 6858000"/>
              <a:gd name="connsiteX369" fmla="*/ 2365554 w 7467600"/>
              <a:gd name="connsiteY369" fmla="*/ 6759107 h 6858000"/>
              <a:gd name="connsiteX370" fmla="*/ 2424142 w 7467600"/>
              <a:gd name="connsiteY370" fmla="*/ 6858000 h 6858000"/>
              <a:gd name="connsiteX371" fmla="*/ 2395994 w 7467600"/>
              <a:gd name="connsiteY371" fmla="*/ 6858000 h 6858000"/>
              <a:gd name="connsiteX372" fmla="*/ 2392863 w 7467600"/>
              <a:gd name="connsiteY372" fmla="*/ 6852964 h 6858000"/>
              <a:gd name="connsiteX373" fmla="*/ 2017589 w 7467600"/>
              <a:gd name="connsiteY373" fmla="*/ 6493982 h 6858000"/>
              <a:gd name="connsiteX374" fmla="*/ 2147336 w 7467600"/>
              <a:gd name="connsiteY374" fmla="*/ 6594052 h 6858000"/>
              <a:gd name="connsiteX375" fmla="*/ 2207047 w 7467600"/>
              <a:gd name="connsiteY375" fmla="*/ 6654540 h 6858000"/>
              <a:gd name="connsiteX376" fmla="*/ 2299106 w 7467600"/>
              <a:gd name="connsiteY376" fmla="*/ 6778931 h 6858000"/>
              <a:gd name="connsiteX377" fmla="*/ 2314430 w 7467600"/>
              <a:gd name="connsiteY377" fmla="*/ 6801144 h 6858000"/>
              <a:gd name="connsiteX378" fmla="*/ 2352406 w 7467600"/>
              <a:gd name="connsiteY378" fmla="*/ 6858000 h 6858000"/>
              <a:gd name="connsiteX379" fmla="*/ 2314492 w 7467600"/>
              <a:gd name="connsiteY379" fmla="*/ 6858000 h 6858000"/>
              <a:gd name="connsiteX380" fmla="*/ 2288095 w 7467600"/>
              <a:gd name="connsiteY380" fmla="*/ 6818030 h 6858000"/>
              <a:gd name="connsiteX381" fmla="*/ 2272768 w 7467600"/>
              <a:gd name="connsiteY381" fmla="*/ 6795822 h 6858000"/>
              <a:gd name="connsiteX382" fmla="*/ 2182715 w 7467600"/>
              <a:gd name="connsiteY382" fmla="*/ 6675071 h 6858000"/>
              <a:gd name="connsiteX383" fmla="*/ 2032061 w 7467600"/>
              <a:gd name="connsiteY383" fmla="*/ 6541380 h 6858000"/>
              <a:gd name="connsiteX384" fmla="*/ 2257220 w 7467600"/>
              <a:gd name="connsiteY384" fmla="*/ 6826257 h 6858000"/>
              <a:gd name="connsiteX385" fmla="*/ 2281324 w 7467600"/>
              <a:gd name="connsiteY385" fmla="*/ 6858000 h 6858000"/>
              <a:gd name="connsiteX386" fmla="*/ 2242860 w 7467600"/>
              <a:gd name="connsiteY386" fmla="*/ 6858000 h 6858000"/>
              <a:gd name="connsiteX387" fmla="*/ 2232818 w 7467600"/>
              <a:gd name="connsiteY387" fmla="*/ 6844926 h 6858000"/>
              <a:gd name="connsiteX388" fmla="*/ 1990172 w 7467600"/>
              <a:gd name="connsiteY388" fmla="*/ 6542121 h 6858000"/>
              <a:gd name="connsiteX389" fmla="*/ 2124090 w 7467600"/>
              <a:gd name="connsiteY389" fmla="*/ 6761017 h 6858000"/>
              <a:gd name="connsiteX390" fmla="*/ 2200380 w 7467600"/>
              <a:gd name="connsiteY390" fmla="*/ 6858000 h 6858000"/>
              <a:gd name="connsiteX391" fmla="*/ 2147507 w 7467600"/>
              <a:gd name="connsiteY391" fmla="*/ 6858000 h 6858000"/>
              <a:gd name="connsiteX392" fmla="*/ 2070668 w 7467600"/>
              <a:gd name="connsiteY392" fmla="*/ 6761520 h 6858000"/>
              <a:gd name="connsiteX393" fmla="*/ 1975142 w 7467600"/>
              <a:gd name="connsiteY393" fmla="*/ 6585570 h 6858000"/>
              <a:gd name="connsiteX394" fmla="*/ 2050035 w 7467600"/>
              <a:gd name="connsiteY394" fmla="*/ 6813345 h 6858000"/>
              <a:gd name="connsiteX395" fmla="*/ 2063025 w 7467600"/>
              <a:gd name="connsiteY395" fmla="*/ 6858000 h 6858000"/>
              <a:gd name="connsiteX396" fmla="*/ 2021675 w 7467600"/>
              <a:gd name="connsiteY396" fmla="*/ 6858000 h 6858000"/>
              <a:gd name="connsiteX397" fmla="*/ 2019308 w 7467600"/>
              <a:gd name="connsiteY397" fmla="*/ 6847118 h 6858000"/>
              <a:gd name="connsiteX398" fmla="*/ 1938835 w 7467600"/>
              <a:gd name="connsiteY398" fmla="*/ 6551160 h 6858000"/>
              <a:gd name="connsiteX399" fmla="*/ 1953230 w 7467600"/>
              <a:gd name="connsiteY399" fmla="*/ 6759699 h 6858000"/>
              <a:gd name="connsiteX400" fmla="*/ 1956763 w 7467600"/>
              <a:gd name="connsiteY400" fmla="*/ 6778191 h 6858000"/>
              <a:gd name="connsiteX401" fmla="*/ 1967925 w 7467600"/>
              <a:gd name="connsiteY401" fmla="*/ 6858000 h 6858000"/>
              <a:gd name="connsiteX402" fmla="*/ 1936622 w 7467600"/>
              <a:gd name="connsiteY402" fmla="*/ 6858000 h 6858000"/>
              <a:gd name="connsiteX403" fmla="*/ 1926261 w 7467600"/>
              <a:gd name="connsiteY403" fmla="*/ 6784064 h 6858000"/>
              <a:gd name="connsiteX404" fmla="*/ 1922724 w 7467600"/>
              <a:gd name="connsiteY404" fmla="*/ 6765577 h 6858000"/>
              <a:gd name="connsiteX405" fmla="*/ 1904650 w 7467600"/>
              <a:gd name="connsiteY405" fmla="*/ 6639616 h 6858000"/>
              <a:gd name="connsiteX406" fmla="*/ 1885273 w 7467600"/>
              <a:gd name="connsiteY406" fmla="*/ 6858000 h 6858000"/>
              <a:gd name="connsiteX407" fmla="*/ 1854363 w 7467600"/>
              <a:gd name="connsiteY407" fmla="*/ 6858000 h 6858000"/>
              <a:gd name="connsiteX408" fmla="*/ 1880391 w 7467600"/>
              <a:gd name="connsiteY408" fmla="*/ 6603796 h 6858000"/>
              <a:gd name="connsiteX409" fmla="*/ 1818273 w 7467600"/>
              <a:gd name="connsiteY409" fmla="*/ 6715729 h 6858000"/>
              <a:gd name="connsiteX410" fmla="*/ 1794691 w 7467600"/>
              <a:gd name="connsiteY410" fmla="*/ 6843239 h 6858000"/>
              <a:gd name="connsiteX411" fmla="*/ 1794914 w 7467600"/>
              <a:gd name="connsiteY411" fmla="*/ 6858000 h 6858000"/>
              <a:gd name="connsiteX412" fmla="*/ 1746128 w 7467600"/>
              <a:gd name="connsiteY412" fmla="*/ 6858000 h 6858000"/>
              <a:gd name="connsiteX413" fmla="*/ 1753934 w 7467600"/>
              <a:gd name="connsiteY413" fmla="*/ 6724796 h 6858000"/>
              <a:gd name="connsiteX414" fmla="*/ 1792053 w 7467600"/>
              <a:gd name="connsiteY414" fmla="*/ 6572396 h 6858000"/>
              <a:gd name="connsiteX415" fmla="*/ 1862248 w 7467600"/>
              <a:gd name="connsiteY415" fmla="*/ 6266397 h 6858000"/>
              <a:gd name="connsiteX416" fmla="*/ 1862250 w 7467600"/>
              <a:gd name="connsiteY416" fmla="*/ 6033531 h 6858000"/>
              <a:gd name="connsiteX417" fmla="*/ 1211999 w 7467600"/>
              <a:gd name="connsiteY417" fmla="*/ 6683610 h 6858000"/>
              <a:gd name="connsiteX418" fmla="*/ 1213266 w 7467600"/>
              <a:gd name="connsiteY418" fmla="*/ 6691947 h 6858000"/>
              <a:gd name="connsiteX419" fmla="*/ 1203370 w 7467600"/>
              <a:gd name="connsiteY419" fmla="*/ 6850676 h 6858000"/>
              <a:gd name="connsiteX420" fmla="*/ 1203671 w 7467600"/>
              <a:gd name="connsiteY420" fmla="*/ 6858000 h 6858000"/>
              <a:gd name="connsiteX421" fmla="*/ 1143180 w 7467600"/>
              <a:gd name="connsiteY421" fmla="*/ 6858000 h 6858000"/>
              <a:gd name="connsiteX422" fmla="*/ 1142176 w 7467600"/>
              <a:gd name="connsiteY422" fmla="*/ 6766045 h 6858000"/>
              <a:gd name="connsiteX423" fmla="*/ 1067484 w 7467600"/>
              <a:gd name="connsiteY423" fmla="*/ 6858000 h 6858000"/>
              <a:gd name="connsiteX424" fmla="*/ 953928 w 7467600"/>
              <a:gd name="connsiteY424" fmla="*/ 6858000 h 6858000"/>
              <a:gd name="connsiteX425" fmla="*/ 959715 w 7467600"/>
              <a:gd name="connsiteY425" fmla="*/ 6850185 h 6858000"/>
              <a:gd name="connsiteX426" fmla="*/ 1483788 w 7467600"/>
              <a:gd name="connsiteY426" fmla="*/ 6259174 h 6858000"/>
              <a:gd name="connsiteX427" fmla="*/ 1100671 w 7467600"/>
              <a:gd name="connsiteY427" fmla="*/ 6252137 h 6858000"/>
              <a:gd name="connsiteX428" fmla="*/ 1090144 w 7467600"/>
              <a:gd name="connsiteY428" fmla="*/ 6256748 h 6858000"/>
              <a:gd name="connsiteX429" fmla="*/ 1095872 w 7467600"/>
              <a:gd name="connsiteY429" fmla="*/ 6271892 h 6858000"/>
              <a:gd name="connsiteX430" fmla="*/ 262785 w 7467600"/>
              <a:gd name="connsiteY430" fmla="*/ 6845450 h 6858000"/>
              <a:gd name="connsiteX431" fmla="*/ 209968 w 7467600"/>
              <a:gd name="connsiteY431" fmla="*/ 6770713 h 6858000"/>
              <a:gd name="connsiteX432" fmla="*/ 873460 w 7467600"/>
              <a:gd name="connsiteY432" fmla="*/ 6253768 h 6858000"/>
              <a:gd name="connsiteX433" fmla="*/ 192686 w 7467600"/>
              <a:gd name="connsiteY433" fmla="*/ 5849257 h 6858000"/>
              <a:gd name="connsiteX434" fmla="*/ 4696 w 7467600"/>
              <a:gd name="connsiteY434" fmla="*/ 5697668 h 6858000"/>
              <a:gd name="connsiteX435" fmla="*/ 0 w 7467600"/>
              <a:gd name="connsiteY435" fmla="*/ 5689984 h 6858000"/>
              <a:gd name="connsiteX436" fmla="*/ 0 w 7467600"/>
              <a:gd name="connsiteY436" fmla="*/ 5513472 h 6858000"/>
              <a:gd name="connsiteX437" fmla="*/ 174101 w 7467600"/>
              <a:gd name="connsiteY437" fmla="*/ 5620277 h 6858000"/>
              <a:gd name="connsiteX438" fmla="*/ 891800 w 7467600"/>
              <a:gd name="connsiteY438" fmla="*/ 6036935 h 6858000"/>
              <a:gd name="connsiteX439" fmla="*/ 1072219 w 7467600"/>
              <a:gd name="connsiteY439" fmla="*/ 6169443 h 6858000"/>
              <a:gd name="connsiteX440" fmla="*/ 1074117 w 7467600"/>
              <a:gd name="connsiteY440" fmla="*/ 6170301 h 6858000"/>
              <a:gd name="connsiteX441" fmla="*/ 1083114 w 7467600"/>
              <a:gd name="connsiteY441" fmla="*/ 6174131 h 6858000"/>
              <a:gd name="connsiteX442" fmla="*/ 1543010 w 7467600"/>
              <a:gd name="connsiteY442" fmla="*/ 6191140 h 6858000"/>
              <a:gd name="connsiteX443" fmla="*/ 1551080 w 7467600"/>
              <a:gd name="connsiteY443" fmla="*/ 6195006 h 6858000"/>
              <a:gd name="connsiteX444" fmla="*/ 2345443 w 7467600"/>
              <a:gd name="connsiteY444" fmla="*/ 5549882 h 6858000"/>
              <a:gd name="connsiteX445" fmla="*/ 1721499 w 7467600"/>
              <a:gd name="connsiteY445" fmla="*/ 5599969 h 6858000"/>
              <a:gd name="connsiteX446" fmla="*/ 767716 w 7467600"/>
              <a:gd name="connsiteY446" fmla="*/ 5472768 h 6858000"/>
              <a:gd name="connsiteX447" fmla="*/ 722147 w 7467600"/>
              <a:gd name="connsiteY447" fmla="*/ 5393091 h 6858000"/>
              <a:gd name="connsiteX448" fmla="*/ 1485552 w 7467600"/>
              <a:gd name="connsiteY448" fmla="*/ 5313202 h 6858000"/>
              <a:gd name="connsiteX449" fmla="*/ 2143004 w 7467600"/>
              <a:gd name="connsiteY449" fmla="*/ 5402420 h 6858000"/>
              <a:gd name="connsiteX450" fmla="*/ 1933391 w 7467600"/>
              <a:gd name="connsiteY450" fmla="*/ 5156971 h 6858000"/>
              <a:gd name="connsiteX451" fmla="*/ 1827118 w 7467600"/>
              <a:gd name="connsiteY451" fmla="*/ 4968410 h 6858000"/>
              <a:gd name="connsiteX452" fmla="*/ 1837349 w 7467600"/>
              <a:gd name="connsiteY452" fmla="*/ 4956357 h 6858000"/>
              <a:gd name="connsiteX453" fmla="*/ 2162835 w 7467600"/>
              <a:gd name="connsiteY453" fmla="*/ 5187853 h 6858000"/>
              <a:gd name="connsiteX454" fmla="*/ 2257167 w 7467600"/>
              <a:gd name="connsiteY454" fmla="*/ 5462123 h 6858000"/>
              <a:gd name="connsiteX455" fmla="*/ 2261598 w 7467600"/>
              <a:gd name="connsiteY455" fmla="*/ 5467998 h 6858000"/>
              <a:gd name="connsiteX456" fmla="*/ 2437177 w 7467600"/>
              <a:gd name="connsiteY456" fmla="*/ 5479608 h 6858000"/>
              <a:gd name="connsiteX457" fmla="*/ 2445247 w 7467600"/>
              <a:gd name="connsiteY457" fmla="*/ 5483476 h 6858000"/>
              <a:gd name="connsiteX458" fmla="*/ 2743626 w 7467600"/>
              <a:gd name="connsiteY458" fmla="*/ 5304819 h 6858000"/>
              <a:gd name="connsiteX459" fmla="*/ 3048102 w 7467600"/>
              <a:gd name="connsiteY459" fmla="*/ 5150595 h 6858000"/>
              <a:gd name="connsiteX460" fmla="*/ 1799414 w 7467600"/>
              <a:gd name="connsiteY460" fmla="*/ 4694732 h 6858000"/>
              <a:gd name="connsiteX461" fmla="*/ 1771735 w 7467600"/>
              <a:gd name="connsiteY461" fmla="*/ 4619929 h 6858000"/>
              <a:gd name="connsiteX462" fmla="*/ 3104273 w 7467600"/>
              <a:gd name="connsiteY462" fmla="*/ 5076159 h 6858000"/>
              <a:gd name="connsiteX463" fmla="*/ 3113245 w 7467600"/>
              <a:gd name="connsiteY463" fmla="*/ 5090705 h 6858000"/>
              <a:gd name="connsiteX464" fmla="*/ 3126294 w 7467600"/>
              <a:gd name="connsiteY464" fmla="*/ 5114400 h 6858000"/>
              <a:gd name="connsiteX465" fmla="*/ 3937433 w 7467600"/>
              <a:gd name="connsiteY465" fmla="*/ 4830473 h 6858000"/>
              <a:gd name="connsiteX466" fmla="*/ 3590475 w 7467600"/>
              <a:gd name="connsiteY466" fmla="*/ 4597974 h 6858000"/>
              <a:gd name="connsiteX467" fmla="*/ 3100264 w 7467600"/>
              <a:gd name="connsiteY467" fmla="*/ 4579845 h 6858000"/>
              <a:gd name="connsiteX468" fmla="*/ 2183576 w 7467600"/>
              <a:gd name="connsiteY468" fmla="*/ 4227150 h 6858000"/>
              <a:gd name="connsiteX469" fmla="*/ 2151029 w 7467600"/>
              <a:gd name="connsiteY469" fmla="*/ 4146947 h 6858000"/>
              <a:gd name="connsiteX470" fmla="*/ 3563434 w 7467600"/>
              <a:gd name="connsiteY470" fmla="*/ 4469115 h 6858000"/>
              <a:gd name="connsiteX471" fmla="*/ 3177952 w 7467600"/>
              <a:gd name="connsiteY471" fmla="*/ 3657386 h 6858000"/>
              <a:gd name="connsiteX472" fmla="*/ 3189263 w 7467600"/>
              <a:gd name="connsiteY472" fmla="*/ 3625726 h 6858000"/>
              <a:gd name="connsiteX473" fmla="*/ 3560912 w 7467600"/>
              <a:gd name="connsiteY473" fmla="*/ 4079863 h 6858000"/>
              <a:gd name="connsiteX474" fmla="*/ 3626636 w 7467600"/>
              <a:gd name="connsiteY474" fmla="*/ 4512230 h 6858000"/>
              <a:gd name="connsiteX475" fmla="*/ 3653088 w 7467600"/>
              <a:gd name="connsiteY475" fmla="*/ 4521417 h 6858000"/>
              <a:gd name="connsiteX476" fmla="*/ 3988128 w 7467600"/>
              <a:gd name="connsiteY476" fmla="*/ 4817267 h 6858000"/>
              <a:gd name="connsiteX477" fmla="*/ 4830582 w 7467600"/>
              <a:gd name="connsiteY477" fmla="*/ 4676000 h 6858000"/>
              <a:gd name="connsiteX478" fmla="*/ 4830100 w 7467600"/>
              <a:gd name="connsiteY478" fmla="*/ 4675554 h 6858000"/>
              <a:gd name="connsiteX479" fmla="*/ 4036318 w 7467600"/>
              <a:gd name="connsiteY479" fmla="*/ 4147013 h 6858000"/>
              <a:gd name="connsiteX480" fmla="*/ 3432098 w 7467600"/>
              <a:gd name="connsiteY480" fmla="*/ 3537312 h 6858000"/>
              <a:gd name="connsiteX481" fmla="*/ 3446761 w 7467600"/>
              <a:gd name="connsiteY481" fmla="*/ 3461278 h 6858000"/>
              <a:gd name="connsiteX482" fmla="*/ 4419733 w 7467600"/>
              <a:gd name="connsiteY482" fmla="*/ 3963555 h 6858000"/>
              <a:gd name="connsiteX483" fmla="*/ 4781371 w 7467600"/>
              <a:gd name="connsiteY483" fmla="*/ 4458604 h 6858000"/>
              <a:gd name="connsiteX484" fmla="*/ 4780440 w 7467600"/>
              <a:gd name="connsiteY484" fmla="*/ 4470290 h 6858000"/>
              <a:gd name="connsiteX485" fmla="*/ 4898954 w 7467600"/>
              <a:gd name="connsiteY485" fmla="*/ 4662092 h 6858000"/>
              <a:gd name="connsiteX486" fmla="*/ 4900699 w 7467600"/>
              <a:gd name="connsiteY486" fmla="*/ 4670867 h 6858000"/>
              <a:gd name="connsiteX487" fmla="*/ 5714511 w 7467600"/>
              <a:gd name="connsiteY487" fmla="*/ 4663483 h 6858000"/>
              <a:gd name="connsiteX488" fmla="*/ 5464793 w 7467600"/>
              <a:gd name="connsiteY488" fmla="*/ 4393556 h 6858000"/>
              <a:gd name="connsiteX489" fmla="*/ 5461897 w 7467600"/>
              <a:gd name="connsiteY489" fmla="*/ 4390879 h 6858000"/>
              <a:gd name="connsiteX490" fmla="*/ 4294126 w 7467600"/>
              <a:gd name="connsiteY490" fmla="*/ 3303048 h 6858000"/>
              <a:gd name="connsiteX491" fmla="*/ 4305321 w 7467600"/>
              <a:gd name="connsiteY491" fmla="*/ 3256953 h 6858000"/>
              <a:gd name="connsiteX492" fmla="*/ 4949299 w 7467600"/>
              <a:gd name="connsiteY492" fmla="*/ 3766336 h 6858000"/>
              <a:gd name="connsiteX493" fmla="*/ 5291452 w 7467600"/>
              <a:gd name="connsiteY493" fmla="*/ 4076801 h 6858000"/>
              <a:gd name="connsiteX494" fmla="*/ 5434998 w 7467600"/>
              <a:gd name="connsiteY494" fmla="*/ 4254100 h 6858000"/>
              <a:gd name="connsiteX495" fmla="*/ 5351015 w 7467600"/>
              <a:gd name="connsiteY495" fmla="*/ 3760989 h 6858000"/>
              <a:gd name="connsiteX496" fmla="*/ 5413780 w 7467600"/>
              <a:gd name="connsiteY496" fmla="*/ 2966265 h 6858000"/>
              <a:gd name="connsiteX497" fmla="*/ 5425627 w 7467600"/>
              <a:gd name="connsiteY497" fmla="*/ 2954192 h 6858000"/>
              <a:gd name="connsiteX498" fmla="*/ 6604735 w 7467600"/>
              <a:gd name="connsiteY498" fmla="*/ 2041381 h 6858000"/>
              <a:gd name="connsiteX499" fmla="*/ 7204487 w 7467600"/>
              <a:gd name="connsiteY499" fmla="*/ 2742112 h 6858000"/>
              <a:gd name="connsiteX500" fmla="*/ 7131592 w 7467600"/>
              <a:gd name="connsiteY500" fmla="*/ 2672096 h 6858000"/>
              <a:gd name="connsiteX501" fmla="*/ 6996344 w 7467600"/>
              <a:gd name="connsiteY501" fmla="*/ 2518310 h 6858000"/>
              <a:gd name="connsiteX502" fmla="*/ 6735495 w 7467600"/>
              <a:gd name="connsiteY502" fmla="*/ 2196890 h 6858000"/>
              <a:gd name="connsiteX503" fmla="*/ 6721901 w 7467600"/>
              <a:gd name="connsiteY503" fmla="*/ 2179274 h 6858000"/>
              <a:gd name="connsiteX504" fmla="*/ 6604735 w 7467600"/>
              <a:gd name="connsiteY504" fmla="*/ 2041381 h 6858000"/>
              <a:gd name="connsiteX505" fmla="*/ 6591670 w 7467600"/>
              <a:gd name="connsiteY505" fmla="*/ 1988277 h 6858000"/>
              <a:gd name="connsiteX506" fmla="*/ 6747349 w 7467600"/>
              <a:gd name="connsiteY506" fmla="*/ 2160069 h 6858000"/>
              <a:gd name="connsiteX507" fmla="*/ 6760943 w 7467600"/>
              <a:gd name="connsiteY507" fmla="*/ 2177686 h 6858000"/>
              <a:gd name="connsiteX508" fmla="*/ 7021065 w 7467600"/>
              <a:gd name="connsiteY508" fmla="*/ 2498102 h 6858000"/>
              <a:gd name="connsiteX509" fmla="*/ 7155223 w 7467600"/>
              <a:gd name="connsiteY509" fmla="*/ 2650386 h 6858000"/>
              <a:gd name="connsiteX510" fmla="*/ 7203167 w 7467600"/>
              <a:gd name="connsiteY510" fmla="*/ 2697288 h 6858000"/>
              <a:gd name="connsiteX511" fmla="*/ 6937703 w 7467600"/>
              <a:gd name="connsiteY511" fmla="*/ 2321981 h 6858000"/>
              <a:gd name="connsiteX512" fmla="*/ 6591670 w 7467600"/>
              <a:gd name="connsiteY512" fmla="*/ 1988277 h 6858000"/>
              <a:gd name="connsiteX513" fmla="*/ 5798671 w 7467600"/>
              <a:gd name="connsiteY513" fmla="*/ 1981601 h 6858000"/>
              <a:gd name="connsiteX514" fmla="*/ 5754709 w 7467600"/>
              <a:gd name="connsiteY514" fmla="*/ 2071454 h 6858000"/>
              <a:gd name="connsiteX515" fmla="*/ 5763044 w 7467600"/>
              <a:gd name="connsiteY515" fmla="*/ 2842206 h 6858000"/>
              <a:gd name="connsiteX516" fmla="*/ 5764974 w 7467600"/>
              <a:gd name="connsiteY516" fmla="*/ 2799609 h 6858000"/>
              <a:gd name="connsiteX517" fmla="*/ 5767665 w 7467600"/>
              <a:gd name="connsiteY517" fmla="*/ 2666409 h 6858000"/>
              <a:gd name="connsiteX518" fmla="*/ 5763055 w 7467600"/>
              <a:gd name="connsiteY518" fmla="*/ 2579705 h 6858000"/>
              <a:gd name="connsiteX519" fmla="*/ 5758079 w 7467600"/>
              <a:gd name="connsiteY519" fmla="*/ 2492508 h 6858000"/>
              <a:gd name="connsiteX520" fmla="*/ 5779325 w 7467600"/>
              <a:gd name="connsiteY520" fmla="*/ 2197069 h 6858000"/>
              <a:gd name="connsiteX521" fmla="*/ 5798671 w 7467600"/>
              <a:gd name="connsiteY521" fmla="*/ 1981601 h 6858000"/>
              <a:gd name="connsiteX522" fmla="*/ 5829202 w 7467600"/>
              <a:gd name="connsiteY522" fmla="*/ 1971679 h 6858000"/>
              <a:gd name="connsiteX523" fmla="*/ 5809558 w 7467600"/>
              <a:gd name="connsiteY523" fmla="*/ 2198043 h 6858000"/>
              <a:gd name="connsiteX524" fmla="*/ 5788653 w 7467600"/>
              <a:gd name="connsiteY524" fmla="*/ 2489430 h 6858000"/>
              <a:gd name="connsiteX525" fmla="*/ 5793439 w 7467600"/>
              <a:gd name="connsiteY525" fmla="*/ 2575235 h 6858000"/>
              <a:gd name="connsiteX526" fmla="*/ 5796837 w 7467600"/>
              <a:gd name="connsiteY526" fmla="*/ 2637633 h 6858000"/>
              <a:gd name="connsiteX527" fmla="*/ 5818614 w 7467600"/>
              <a:gd name="connsiteY527" fmla="*/ 2473055 h 6858000"/>
              <a:gd name="connsiteX528" fmla="*/ 5829202 w 7467600"/>
              <a:gd name="connsiteY528" fmla="*/ 1971679 h 6858000"/>
              <a:gd name="connsiteX529" fmla="*/ 5911389 w 7467600"/>
              <a:gd name="connsiteY529" fmla="*/ 1898371 h 6858000"/>
              <a:gd name="connsiteX530" fmla="*/ 6237627 w 7467600"/>
              <a:gd name="connsiteY530" fmla="*/ 2231921 h 6858000"/>
              <a:gd name="connsiteX531" fmla="*/ 5911389 w 7467600"/>
              <a:gd name="connsiteY531" fmla="*/ 1898371 h 6858000"/>
              <a:gd name="connsiteX532" fmla="*/ 6944437 w 7467600"/>
              <a:gd name="connsiteY532" fmla="*/ 1575402 h 6858000"/>
              <a:gd name="connsiteX533" fmla="*/ 6304730 w 7467600"/>
              <a:gd name="connsiteY533" fmla="*/ 1766654 h 6858000"/>
              <a:gd name="connsiteX534" fmla="*/ 6944437 w 7467600"/>
              <a:gd name="connsiteY534" fmla="*/ 1575402 h 6858000"/>
              <a:gd name="connsiteX535" fmla="*/ 7019523 w 7467600"/>
              <a:gd name="connsiteY535" fmla="*/ 1519450 h 6858000"/>
              <a:gd name="connsiteX536" fmla="*/ 6298091 w 7467600"/>
              <a:gd name="connsiteY536" fmla="*/ 1737122 h 6858000"/>
              <a:gd name="connsiteX537" fmla="*/ 7019523 w 7467600"/>
              <a:gd name="connsiteY537" fmla="*/ 1519450 h 6858000"/>
              <a:gd name="connsiteX538" fmla="*/ 2399523 w 7467600"/>
              <a:gd name="connsiteY538" fmla="*/ 1428234 h 6858000"/>
              <a:gd name="connsiteX539" fmla="*/ 2224982 w 7467600"/>
              <a:gd name="connsiteY539" fmla="*/ 1826201 h 6858000"/>
              <a:gd name="connsiteX540" fmla="*/ 2096099 w 7467600"/>
              <a:gd name="connsiteY540" fmla="*/ 2345900 h 6858000"/>
              <a:gd name="connsiteX541" fmla="*/ 2283317 w 7467600"/>
              <a:gd name="connsiteY541" fmla="*/ 1796925 h 6858000"/>
              <a:gd name="connsiteX542" fmla="*/ 2399523 w 7467600"/>
              <a:gd name="connsiteY542" fmla="*/ 1428234 h 6858000"/>
              <a:gd name="connsiteX543" fmla="*/ 2448558 w 7467600"/>
              <a:gd name="connsiteY543" fmla="*/ 1373435 h 6858000"/>
              <a:gd name="connsiteX544" fmla="*/ 2312521 w 7467600"/>
              <a:gd name="connsiteY544" fmla="*/ 1806140 h 6858000"/>
              <a:gd name="connsiteX545" fmla="*/ 2127533 w 7467600"/>
              <a:gd name="connsiteY545" fmla="*/ 2348380 h 6858000"/>
              <a:gd name="connsiteX546" fmla="*/ 2358080 w 7467600"/>
              <a:gd name="connsiteY546" fmla="*/ 1866134 h 6858000"/>
              <a:gd name="connsiteX547" fmla="*/ 2407436 w 7467600"/>
              <a:gd name="connsiteY547" fmla="*/ 1651070 h 6858000"/>
              <a:gd name="connsiteX548" fmla="*/ 2448558 w 7467600"/>
              <a:gd name="connsiteY548" fmla="*/ 1373435 h 6858000"/>
              <a:gd name="connsiteX549" fmla="*/ 278707 w 7467600"/>
              <a:gd name="connsiteY549" fmla="*/ 1352270 h 6858000"/>
              <a:gd name="connsiteX550" fmla="*/ 321570 w 7467600"/>
              <a:gd name="connsiteY550" fmla="*/ 1861610 h 6858000"/>
              <a:gd name="connsiteX551" fmla="*/ 294281 w 7467600"/>
              <a:gd name="connsiteY551" fmla="*/ 1440658 h 6858000"/>
              <a:gd name="connsiteX552" fmla="*/ 278707 w 7467600"/>
              <a:gd name="connsiteY552" fmla="*/ 1352270 h 6858000"/>
              <a:gd name="connsiteX553" fmla="*/ 1423821 w 7467600"/>
              <a:gd name="connsiteY553" fmla="*/ 1351958 h 6858000"/>
              <a:gd name="connsiteX554" fmla="*/ 1638521 w 7467600"/>
              <a:gd name="connsiteY554" fmla="*/ 1908470 h 6858000"/>
              <a:gd name="connsiteX555" fmla="*/ 1754199 w 7467600"/>
              <a:gd name="connsiteY555" fmla="*/ 2149284 h 6858000"/>
              <a:gd name="connsiteX556" fmla="*/ 1908359 w 7467600"/>
              <a:gd name="connsiteY556" fmla="*/ 2364988 h 6858000"/>
              <a:gd name="connsiteX557" fmla="*/ 1647661 w 7467600"/>
              <a:gd name="connsiteY557" fmla="*/ 1825945 h 6858000"/>
              <a:gd name="connsiteX558" fmla="*/ 1423821 w 7467600"/>
              <a:gd name="connsiteY558" fmla="*/ 1351958 h 6858000"/>
              <a:gd name="connsiteX559" fmla="*/ 1431890 w 7467600"/>
              <a:gd name="connsiteY559" fmla="*/ 1306475 h 6858000"/>
              <a:gd name="connsiteX560" fmla="*/ 1507597 w 7467600"/>
              <a:gd name="connsiteY560" fmla="*/ 1446132 h 6858000"/>
              <a:gd name="connsiteX561" fmla="*/ 1674586 w 7467600"/>
              <a:gd name="connsiteY561" fmla="*/ 1813832 h 6858000"/>
              <a:gd name="connsiteX562" fmla="*/ 1815950 w 7467600"/>
              <a:gd name="connsiteY562" fmla="*/ 2128564 h 6858000"/>
              <a:gd name="connsiteX563" fmla="*/ 1984242 w 7467600"/>
              <a:gd name="connsiteY563" fmla="*/ 2430829 h 6858000"/>
              <a:gd name="connsiteX564" fmla="*/ 2014023 w 7467600"/>
              <a:gd name="connsiteY564" fmla="*/ 2450995 h 6858000"/>
              <a:gd name="connsiteX565" fmla="*/ 1747337 w 7467600"/>
              <a:gd name="connsiteY565" fmla="*/ 1855264 h 6858000"/>
              <a:gd name="connsiteX566" fmla="*/ 1533749 w 7467600"/>
              <a:gd name="connsiteY566" fmla="*/ 1478656 h 6858000"/>
              <a:gd name="connsiteX567" fmla="*/ 1431890 w 7467600"/>
              <a:gd name="connsiteY567" fmla="*/ 1306475 h 6858000"/>
              <a:gd name="connsiteX568" fmla="*/ 5052692 w 7467600"/>
              <a:gd name="connsiteY568" fmla="*/ 1292994 h 6858000"/>
              <a:gd name="connsiteX569" fmla="*/ 5200661 w 7467600"/>
              <a:gd name="connsiteY569" fmla="*/ 1635186 h 6858000"/>
              <a:gd name="connsiteX570" fmla="*/ 5297138 w 7467600"/>
              <a:gd name="connsiteY570" fmla="*/ 1906351 h 6858000"/>
              <a:gd name="connsiteX571" fmla="*/ 5052692 w 7467600"/>
              <a:gd name="connsiteY571" fmla="*/ 1292994 h 6858000"/>
              <a:gd name="connsiteX572" fmla="*/ 5009948 w 7467600"/>
              <a:gd name="connsiteY572" fmla="*/ 1273619 h 6858000"/>
              <a:gd name="connsiteX573" fmla="*/ 5121777 w 7467600"/>
              <a:gd name="connsiteY573" fmla="*/ 1654213 h 6858000"/>
              <a:gd name="connsiteX574" fmla="*/ 5293545 w 7467600"/>
              <a:gd name="connsiteY574" fmla="*/ 2072247 h 6858000"/>
              <a:gd name="connsiteX575" fmla="*/ 5294042 w 7467600"/>
              <a:gd name="connsiteY575" fmla="*/ 2065019 h 6858000"/>
              <a:gd name="connsiteX576" fmla="*/ 5171936 w 7467600"/>
              <a:gd name="connsiteY576" fmla="*/ 1647613 h 6858000"/>
              <a:gd name="connsiteX577" fmla="*/ 5009948 w 7467600"/>
              <a:gd name="connsiteY577" fmla="*/ 1273619 h 6858000"/>
              <a:gd name="connsiteX578" fmla="*/ 655236 w 7467600"/>
              <a:gd name="connsiteY578" fmla="*/ 1268632 h 6858000"/>
              <a:gd name="connsiteX579" fmla="*/ 839521 w 7467600"/>
              <a:gd name="connsiteY579" fmla="*/ 1685315 h 6858000"/>
              <a:gd name="connsiteX580" fmla="*/ 1109416 w 7467600"/>
              <a:gd name="connsiteY580" fmla="*/ 2061663 h 6858000"/>
              <a:gd name="connsiteX581" fmla="*/ 1298300 w 7467600"/>
              <a:gd name="connsiteY581" fmla="*/ 2247742 h 6858000"/>
              <a:gd name="connsiteX582" fmla="*/ 1125871 w 7467600"/>
              <a:gd name="connsiteY582" fmla="*/ 1989513 h 6858000"/>
              <a:gd name="connsiteX583" fmla="*/ 981574 w 7467600"/>
              <a:gd name="connsiteY583" fmla="*/ 1783157 h 6858000"/>
              <a:gd name="connsiteX584" fmla="*/ 922198 w 7467600"/>
              <a:gd name="connsiteY584" fmla="*/ 1677437 h 6858000"/>
              <a:gd name="connsiteX585" fmla="*/ 869293 w 7467600"/>
              <a:gd name="connsiteY585" fmla="*/ 1583214 h 6858000"/>
              <a:gd name="connsiteX586" fmla="*/ 751431 w 7467600"/>
              <a:gd name="connsiteY586" fmla="*/ 1405731 h 6858000"/>
              <a:gd name="connsiteX587" fmla="*/ 655236 w 7467600"/>
              <a:gd name="connsiteY587" fmla="*/ 1268632 h 6858000"/>
              <a:gd name="connsiteX588" fmla="*/ 6516292 w 7467600"/>
              <a:gd name="connsiteY588" fmla="*/ 1263064 h 6858000"/>
              <a:gd name="connsiteX589" fmla="*/ 5736320 w 7467600"/>
              <a:gd name="connsiteY589" fmla="*/ 1501803 h 6858000"/>
              <a:gd name="connsiteX590" fmla="*/ 6516292 w 7467600"/>
              <a:gd name="connsiteY590" fmla="*/ 1263064 h 6858000"/>
              <a:gd name="connsiteX591" fmla="*/ 291466 w 7467600"/>
              <a:gd name="connsiteY591" fmla="*/ 1250369 h 6858000"/>
              <a:gd name="connsiteX592" fmla="*/ 323180 w 7467600"/>
              <a:gd name="connsiteY592" fmla="*/ 1435283 h 6858000"/>
              <a:gd name="connsiteX593" fmla="*/ 349381 w 7467600"/>
              <a:gd name="connsiteY593" fmla="*/ 1875041 h 6858000"/>
              <a:gd name="connsiteX594" fmla="*/ 374363 w 7467600"/>
              <a:gd name="connsiteY594" fmla="*/ 1506494 h 6858000"/>
              <a:gd name="connsiteX595" fmla="*/ 302168 w 7467600"/>
              <a:gd name="connsiteY595" fmla="*/ 1274495 h 6858000"/>
              <a:gd name="connsiteX596" fmla="*/ 291466 w 7467600"/>
              <a:gd name="connsiteY596" fmla="*/ 1250369 h 6858000"/>
              <a:gd name="connsiteX597" fmla="*/ 678222 w 7467600"/>
              <a:gd name="connsiteY597" fmla="*/ 1248670 h 6858000"/>
              <a:gd name="connsiteX598" fmla="*/ 775536 w 7467600"/>
              <a:gd name="connsiteY598" fmla="*/ 1388015 h 6858000"/>
              <a:gd name="connsiteX599" fmla="*/ 894529 w 7467600"/>
              <a:gd name="connsiteY599" fmla="*/ 1567739 h 6858000"/>
              <a:gd name="connsiteX600" fmla="*/ 948000 w 7467600"/>
              <a:gd name="connsiteY600" fmla="*/ 1663088 h 6858000"/>
              <a:gd name="connsiteX601" fmla="*/ 1006812 w 7467600"/>
              <a:gd name="connsiteY601" fmla="*/ 1767683 h 6858000"/>
              <a:gd name="connsiteX602" fmla="*/ 1149133 w 7467600"/>
              <a:gd name="connsiteY602" fmla="*/ 1971513 h 6858000"/>
              <a:gd name="connsiteX603" fmla="*/ 1333952 w 7467600"/>
              <a:gd name="connsiteY603" fmla="*/ 2251620 h 6858000"/>
              <a:gd name="connsiteX604" fmla="*/ 1337329 w 7467600"/>
              <a:gd name="connsiteY604" fmla="*/ 2258350 h 6858000"/>
              <a:gd name="connsiteX605" fmla="*/ 1014726 w 7467600"/>
              <a:gd name="connsiteY605" fmla="*/ 1615556 h 6858000"/>
              <a:gd name="connsiteX606" fmla="*/ 678222 w 7467600"/>
              <a:gd name="connsiteY606" fmla="*/ 1248670 h 6858000"/>
              <a:gd name="connsiteX607" fmla="*/ 6691602 w 7467600"/>
              <a:gd name="connsiteY607" fmla="*/ 1140573 h 6858000"/>
              <a:gd name="connsiteX608" fmla="*/ 6571100 w 7467600"/>
              <a:gd name="connsiteY608" fmla="*/ 1183662 h 6858000"/>
              <a:gd name="connsiteX609" fmla="*/ 6241687 w 7467600"/>
              <a:gd name="connsiteY609" fmla="*/ 1257600 h 6858000"/>
              <a:gd name="connsiteX610" fmla="*/ 5693009 w 7467600"/>
              <a:gd name="connsiteY610" fmla="*/ 1478256 h 6858000"/>
              <a:gd name="connsiteX611" fmla="*/ 6548420 w 7467600"/>
              <a:gd name="connsiteY611" fmla="*/ 1214599 h 6858000"/>
              <a:gd name="connsiteX612" fmla="*/ 6605473 w 7467600"/>
              <a:gd name="connsiteY612" fmla="*/ 1184686 h 6858000"/>
              <a:gd name="connsiteX613" fmla="*/ 6691602 w 7467600"/>
              <a:gd name="connsiteY613" fmla="*/ 1140573 h 6858000"/>
              <a:gd name="connsiteX614" fmla="*/ 4002475 w 7467600"/>
              <a:gd name="connsiteY614" fmla="*/ 1037802 h 6858000"/>
              <a:gd name="connsiteX615" fmla="*/ 4000324 w 7467600"/>
              <a:gd name="connsiteY615" fmla="*/ 1039362 h 6858000"/>
              <a:gd name="connsiteX616" fmla="*/ 4002862 w 7467600"/>
              <a:gd name="connsiteY616" fmla="*/ 1042866 h 6858000"/>
              <a:gd name="connsiteX617" fmla="*/ 4002475 w 7467600"/>
              <a:gd name="connsiteY617" fmla="*/ 1037802 h 6858000"/>
              <a:gd name="connsiteX618" fmla="*/ 506322 w 7467600"/>
              <a:gd name="connsiteY618" fmla="*/ 1020997 h 6858000"/>
              <a:gd name="connsiteX619" fmla="*/ 533068 w 7467600"/>
              <a:gd name="connsiteY619" fmla="*/ 1029409 h 6858000"/>
              <a:gd name="connsiteX620" fmla="*/ 1232525 w 7467600"/>
              <a:gd name="connsiteY620" fmla="*/ 1804675 h 6858000"/>
              <a:gd name="connsiteX621" fmla="*/ 1388858 w 7467600"/>
              <a:gd name="connsiteY621" fmla="*/ 2368011 h 6858000"/>
              <a:gd name="connsiteX622" fmla="*/ 1384098 w 7467600"/>
              <a:gd name="connsiteY622" fmla="*/ 2378125 h 6858000"/>
              <a:gd name="connsiteX623" fmla="*/ 1425393 w 7467600"/>
              <a:gd name="connsiteY623" fmla="*/ 2589124 h 6858000"/>
              <a:gd name="connsiteX624" fmla="*/ 1424001 w 7467600"/>
              <a:gd name="connsiteY624" fmla="*/ 2597541 h 6858000"/>
              <a:gd name="connsiteX625" fmla="*/ 2152729 w 7467600"/>
              <a:gd name="connsiteY625" fmla="*/ 2864487 h 6858000"/>
              <a:gd name="connsiteX626" fmla="*/ 2020609 w 7467600"/>
              <a:gd name="connsiteY626" fmla="*/ 2539671 h 6858000"/>
              <a:gd name="connsiteX627" fmla="*/ 2018920 w 7467600"/>
              <a:gd name="connsiteY627" fmla="*/ 2536309 h 6858000"/>
              <a:gd name="connsiteX628" fmla="*/ 1342441 w 7467600"/>
              <a:gd name="connsiteY628" fmla="*/ 1173017 h 6858000"/>
              <a:gd name="connsiteX629" fmla="*/ 1367925 w 7467600"/>
              <a:gd name="connsiteY629" fmla="*/ 1135648 h 6858000"/>
              <a:gd name="connsiteX630" fmla="*/ 1771401 w 7467600"/>
              <a:gd name="connsiteY630" fmla="*/ 1806673 h 6858000"/>
              <a:gd name="connsiteX631" fmla="*/ 1972385 w 7467600"/>
              <a:gd name="connsiteY631" fmla="*/ 2198735 h 6858000"/>
              <a:gd name="connsiteX632" fmla="*/ 2040892 w 7467600"/>
              <a:gd name="connsiteY632" fmla="*/ 2405205 h 6858000"/>
              <a:gd name="connsiteX633" fmla="*/ 2131689 w 7467600"/>
              <a:gd name="connsiteY633" fmla="*/ 1936926 h 6858000"/>
              <a:gd name="connsiteX634" fmla="*/ 2454820 w 7467600"/>
              <a:gd name="connsiteY634" fmla="*/ 1248808 h 6858000"/>
              <a:gd name="connsiteX635" fmla="*/ 2492512 w 7467600"/>
              <a:gd name="connsiteY635" fmla="*/ 1302920 h 6858000"/>
              <a:gd name="connsiteX636" fmla="*/ 2081216 w 7467600"/>
              <a:gd name="connsiteY636" fmla="*/ 2527513 h 6858000"/>
              <a:gd name="connsiteX637" fmla="*/ 2081211 w 7467600"/>
              <a:gd name="connsiteY637" fmla="*/ 2528916 h 6858000"/>
              <a:gd name="connsiteX638" fmla="*/ 2199067 w 7467600"/>
              <a:gd name="connsiteY638" fmla="*/ 2884061 h 6858000"/>
              <a:gd name="connsiteX639" fmla="*/ 3192586 w 7467600"/>
              <a:gd name="connsiteY639" fmla="*/ 3411496 h 6858000"/>
              <a:gd name="connsiteX640" fmla="*/ 3182620 w 7467600"/>
              <a:gd name="connsiteY640" fmla="*/ 3483279 h 6858000"/>
              <a:gd name="connsiteX641" fmla="*/ 2435119 w 7467600"/>
              <a:gd name="connsiteY641" fmla="*/ 3080173 h 6858000"/>
              <a:gd name="connsiteX642" fmla="*/ 2410152 w 7467600"/>
              <a:gd name="connsiteY642" fmla="*/ 3063751 h 6858000"/>
              <a:gd name="connsiteX643" fmla="*/ 2408099 w 7467600"/>
              <a:gd name="connsiteY643" fmla="*/ 3064403 h 6858000"/>
              <a:gd name="connsiteX644" fmla="*/ 2407218 w 7467600"/>
              <a:gd name="connsiteY644" fmla="*/ 3070324 h 6858000"/>
              <a:gd name="connsiteX645" fmla="*/ 2380138 w 7467600"/>
              <a:gd name="connsiteY645" fmla="*/ 3099341 h 6858000"/>
              <a:gd name="connsiteX646" fmla="*/ 1765923 w 7467600"/>
              <a:gd name="connsiteY646" fmla="*/ 3581043 h 6858000"/>
              <a:gd name="connsiteX647" fmla="*/ 1702258 w 7467600"/>
              <a:gd name="connsiteY647" fmla="*/ 3612286 h 6858000"/>
              <a:gd name="connsiteX648" fmla="*/ 1538370 w 7467600"/>
              <a:gd name="connsiteY648" fmla="*/ 3811804 h 6858000"/>
              <a:gd name="connsiteX649" fmla="*/ 542867 w 7467600"/>
              <a:gd name="connsiteY649" fmla="*/ 4944092 h 6858000"/>
              <a:gd name="connsiteX650" fmla="*/ 515800 w 7467600"/>
              <a:gd name="connsiteY650" fmla="*/ 4862180 h 6858000"/>
              <a:gd name="connsiteX651" fmla="*/ 909145 w 7467600"/>
              <a:gd name="connsiteY651" fmla="*/ 4199225 h 6858000"/>
              <a:gd name="connsiteX652" fmla="*/ 1214067 w 7467600"/>
              <a:gd name="connsiteY652" fmla="*/ 3908561 h 6858000"/>
              <a:gd name="connsiteX653" fmla="*/ 640967 w 7467600"/>
              <a:gd name="connsiteY653" fmla="*/ 4105601 h 6858000"/>
              <a:gd name="connsiteX654" fmla="*/ 112563 w 7467600"/>
              <a:gd name="connsiteY654" fmla="*/ 4396952 h 6858000"/>
              <a:gd name="connsiteX655" fmla="*/ 0 w 7467600"/>
              <a:gd name="connsiteY655" fmla="*/ 4466006 h 6858000"/>
              <a:gd name="connsiteX656" fmla="*/ 0 w 7467600"/>
              <a:gd name="connsiteY656" fmla="*/ 4233763 h 6858000"/>
              <a:gd name="connsiteX657" fmla="*/ 36881 w 7467600"/>
              <a:gd name="connsiteY657" fmla="*/ 4200118 h 6858000"/>
              <a:gd name="connsiteX658" fmla="*/ 910534 w 7467600"/>
              <a:gd name="connsiteY658" fmla="*/ 3629753 h 6858000"/>
              <a:gd name="connsiteX659" fmla="*/ 1578717 w 7467600"/>
              <a:gd name="connsiteY659" fmla="*/ 3575982 h 6858000"/>
              <a:gd name="connsiteX660" fmla="*/ 2338780 w 7467600"/>
              <a:gd name="connsiteY660" fmla="*/ 3033725 h 6858000"/>
              <a:gd name="connsiteX661" fmla="*/ 1807991 w 7467600"/>
              <a:gd name="connsiteY661" fmla="*/ 2807184 h 6858000"/>
              <a:gd name="connsiteX662" fmla="*/ 1416358 w 7467600"/>
              <a:gd name="connsiteY662" fmla="*/ 3112571 h 6858000"/>
              <a:gd name="connsiteX663" fmla="*/ 939066 w 7467600"/>
              <a:gd name="connsiteY663" fmla="*/ 3378798 h 6858000"/>
              <a:gd name="connsiteX664" fmla="*/ 115099 w 7467600"/>
              <a:gd name="connsiteY664" fmla="*/ 3607650 h 6858000"/>
              <a:gd name="connsiteX665" fmla="*/ 97284 w 7467600"/>
              <a:gd name="connsiteY665" fmla="*/ 3520393 h 6858000"/>
              <a:gd name="connsiteX666" fmla="*/ 922050 w 7467600"/>
              <a:gd name="connsiteY666" fmla="*/ 3074867 h 6858000"/>
              <a:gd name="connsiteX667" fmla="*/ 1405265 w 7467600"/>
              <a:gd name="connsiteY667" fmla="*/ 3016319 h 6858000"/>
              <a:gd name="connsiteX668" fmla="*/ 1407512 w 7467600"/>
              <a:gd name="connsiteY668" fmla="*/ 3018001 h 6858000"/>
              <a:gd name="connsiteX669" fmla="*/ 1726266 w 7467600"/>
              <a:gd name="connsiteY669" fmla="*/ 2777274 h 6858000"/>
              <a:gd name="connsiteX670" fmla="*/ 625390 w 7467600"/>
              <a:gd name="connsiteY670" fmla="*/ 2514541 h 6858000"/>
              <a:gd name="connsiteX671" fmla="*/ 619799 w 7467600"/>
              <a:gd name="connsiteY671" fmla="*/ 2527180 h 6858000"/>
              <a:gd name="connsiteX672" fmla="*/ 310030 w 7467600"/>
              <a:gd name="connsiteY672" fmla="*/ 2771818 h 6858000"/>
              <a:gd name="connsiteX673" fmla="*/ 173877 w 7467600"/>
              <a:gd name="connsiteY673" fmla="*/ 2937056 h 6858000"/>
              <a:gd name="connsiteX674" fmla="*/ 77889 w 7467600"/>
              <a:gd name="connsiteY674" fmla="*/ 3138440 h 6858000"/>
              <a:gd name="connsiteX675" fmla="*/ 0 w 7467600"/>
              <a:gd name="connsiteY675" fmla="*/ 3271395 h 6858000"/>
              <a:gd name="connsiteX676" fmla="*/ 0 w 7467600"/>
              <a:gd name="connsiteY676" fmla="*/ 3153002 h 6858000"/>
              <a:gd name="connsiteX677" fmla="*/ 2386 w 7467600"/>
              <a:gd name="connsiteY677" fmla="*/ 3149203 h 6858000"/>
              <a:gd name="connsiteX678" fmla="*/ 89753 w 7467600"/>
              <a:gd name="connsiteY678" fmla="*/ 2987702 h 6858000"/>
              <a:gd name="connsiteX679" fmla="*/ 76869 w 7467600"/>
              <a:gd name="connsiteY679" fmla="*/ 3005404 h 6858000"/>
              <a:gd name="connsiteX680" fmla="*/ 32049 w 7467600"/>
              <a:gd name="connsiteY680" fmla="*/ 3065814 h 6858000"/>
              <a:gd name="connsiteX681" fmla="*/ 0 w 7467600"/>
              <a:gd name="connsiteY681" fmla="*/ 3108744 h 6858000"/>
              <a:gd name="connsiteX682" fmla="*/ 0 w 7467600"/>
              <a:gd name="connsiteY682" fmla="*/ 3058059 h 6858000"/>
              <a:gd name="connsiteX683" fmla="*/ 7610 w 7467600"/>
              <a:gd name="connsiteY683" fmla="*/ 3047889 h 6858000"/>
              <a:gd name="connsiteX684" fmla="*/ 52419 w 7467600"/>
              <a:gd name="connsiteY684" fmla="*/ 2987479 h 6858000"/>
              <a:gd name="connsiteX685" fmla="*/ 59142 w 7467600"/>
              <a:gd name="connsiteY685" fmla="*/ 2978488 h 6858000"/>
              <a:gd name="connsiteX686" fmla="*/ 0 w 7467600"/>
              <a:gd name="connsiteY686" fmla="*/ 3015334 h 6858000"/>
              <a:gd name="connsiteX687" fmla="*/ 0 w 7467600"/>
              <a:gd name="connsiteY687" fmla="*/ 2914286 h 6858000"/>
              <a:gd name="connsiteX688" fmla="*/ 36383 w 7467600"/>
              <a:gd name="connsiteY688" fmla="*/ 2901128 h 6858000"/>
              <a:gd name="connsiteX689" fmla="*/ 156329 w 7467600"/>
              <a:gd name="connsiteY689" fmla="*/ 2840533 h 6858000"/>
              <a:gd name="connsiteX690" fmla="*/ 358355 w 7467600"/>
              <a:gd name="connsiteY690" fmla="*/ 2620471 h 6858000"/>
              <a:gd name="connsiteX691" fmla="*/ 510577 w 7467600"/>
              <a:gd name="connsiteY691" fmla="*/ 2501244 h 6858000"/>
              <a:gd name="connsiteX692" fmla="*/ 211967 w 7467600"/>
              <a:gd name="connsiteY692" fmla="*/ 2479171 h 6858000"/>
              <a:gd name="connsiteX693" fmla="*/ 0 w 7467600"/>
              <a:gd name="connsiteY693" fmla="*/ 2476398 h 6858000"/>
              <a:gd name="connsiteX694" fmla="*/ 0 w 7467600"/>
              <a:gd name="connsiteY694" fmla="*/ 2389189 h 6858000"/>
              <a:gd name="connsiteX695" fmla="*/ 103062 w 7467600"/>
              <a:gd name="connsiteY695" fmla="*/ 2389518 h 6858000"/>
              <a:gd name="connsiteX696" fmla="*/ 510734 w 7467600"/>
              <a:gd name="connsiteY696" fmla="*/ 2416201 h 6858000"/>
              <a:gd name="connsiteX697" fmla="*/ 279257 w 7467600"/>
              <a:gd name="connsiteY697" fmla="*/ 2092102 h 6858000"/>
              <a:gd name="connsiteX698" fmla="*/ 65265 w 7467600"/>
              <a:gd name="connsiteY698" fmla="*/ 2006049 h 6858000"/>
              <a:gd name="connsiteX699" fmla="*/ 0 w 7467600"/>
              <a:gd name="connsiteY699" fmla="*/ 1982532 h 6858000"/>
              <a:gd name="connsiteX700" fmla="*/ 0 w 7467600"/>
              <a:gd name="connsiteY700" fmla="*/ 1912789 h 6858000"/>
              <a:gd name="connsiteX701" fmla="*/ 97460 w 7467600"/>
              <a:gd name="connsiteY701" fmla="*/ 1953725 h 6858000"/>
              <a:gd name="connsiteX702" fmla="*/ 221272 w 7467600"/>
              <a:gd name="connsiteY702" fmla="*/ 1980766 h 6858000"/>
              <a:gd name="connsiteX703" fmla="*/ 116765 w 7467600"/>
              <a:gd name="connsiteY703" fmla="*/ 1911033 h 6858000"/>
              <a:gd name="connsiteX704" fmla="*/ 16405 w 7467600"/>
              <a:gd name="connsiteY704" fmla="*/ 1803412 h 6858000"/>
              <a:gd name="connsiteX705" fmla="*/ 0 w 7467600"/>
              <a:gd name="connsiteY705" fmla="*/ 1784777 h 6858000"/>
              <a:gd name="connsiteX706" fmla="*/ 0 w 7467600"/>
              <a:gd name="connsiteY706" fmla="*/ 1740082 h 6858000"/>
              <a:gd name="connsiteX707" fmla="*/ 39394 w 7467600"/>
              <a:gd name="connsiteY707" fmla="*/ 1784856 h 6858000"/>
              <a:gd name="connsiteX708" fmla="*/ 135813 w 7467600"/>
              <a:gd name="connsiteY708" fmla="*/ 1888838 h 6858000"/>
              <a:gd name="connsiteX709" fmla="*/ 242575 w 7467600"/>
              <a:gd name="connsiteY709" fmla="*/ 1958841 h 6858000"/>
              <a:gd name="connsiteX710" fmla="*/ 82197 w 7467600"/>
              <a:gd name="connsiteY710" fmla="*/ 1754826 h 6858000"/>
              <a:gd name="connsiteX711" fmla="*/ 0 w 7467600"/>
              <a:gd name="connsiteY711" fmla="*/ 1679650 h 6858000"/>
              <a:gd name="connsiteX712" fmla="*/ 0 w 7467600"/>
              <a:gd name="connsiteY712" fmla="*/ 1602463 h 6858000"/>
              <a:gd name="connsiteX713" fmla="*/ 84689 w 7467600"/>
              <a:gd name="connsiteY713" fmla="*/ 1677442 h 6858000"/>
              <a:gd name="connsiteX714" fmla="*/ 298437 w 7467600"/>
              <a:gd name="connsiteY714" fmla="*/ 1968019 h 6858000"/>
              <a:gd name="connsiteX715" fmla="*/ 227269 w 7467600"/>
              <a:gd name="connsiteY715" fmla="*/ 1114064 h 6858000"/>
              <a:gd name="connsiteX716" fmla="*/ 248003 w 7467600"/>
              <a:gd name="connsiteY716" fmla="*/ 1089613 h 6858000"/>
              <a:gd name="connsiteX717" fmla="*/ 427020 w 7467600"/>
              <a:gd name="connsiteY717" fmla="*/ 1619803 h 6858000"/>
              <a:gd name="connsiteX718" fmla="*/ 340345 w 7467600"/>
              <a:gd name="connsiteY718" fmla="*/ 2027739 h 6858000"/>
              <a:gd name="connsiteX719" fmla="*/ 360865 w 7467600"/>
              <a:gd name="connsiteY719" fmla="*/ 2044827 h 6858000"/>
              <a:gd name="connsiteX720" fmla="*/ 560414 w 7467600"/>
              <a:gd name="connsiteY720" fmla="*/ 2421457 h 6858000"/>
              <a:gd name="connsiteX721" fmla="*/ 1359703 w 7467600"/>
              <a:gd name="connsiteY721" fmla="*/ 2578554 h 6858000"/>
              <a:gd name="connsiteX722" fmla="*/ 1359422 w 7467600"/>
              <a:gd name="connsiteY722" fmla="*/ 2577994 h 6858000"/>
              <a:gd name="connsiteX723" fmla="*/ 828701 w 7467600"/>
              <a:gd name="connsiteY723" fmla="*/ 1839520 h 6858000"/>
              <a:gd name="connsiteX724" fmla="*/ 494427 w 7467600"/>
              <a:gd name="connsiteY724" fmla="*/ 1092333 h 6858000"/>
              <a:gd name="connsiteX725" fmla="*/ 506322 w 7467600"/>
              <a:gd name="connsiteY725" fmla="*/ 1020997 h 6858000"/>
              <a:gd name="connsiteX726" fmla="*/ 4570198 w 7467600"/>
              <a:gd name="connsiteY726" fmla="*/ 978081 h 6858000"/>
              <a:gd name="connsiteX727" fmla="*/ 4523691 w 7467600"/>
              <a:gd name="connsiteY727" fmla="*/ 1127776 h 6858000"/>
              <a:gd name="connsiteX728" fmla="*/ 4509875 w 7467600"/>
              <a:gd name="connsiteY728" fmla="*/ 1167552 h 6858000"/>
              <a:gd name="connsiteX729" fmla="*/ 4478168 w 7467600"/>
              <a:gd name="connsiteY729" fmla="*/ 1260735 h 6858000"/>
              <a:gd name="connsiteX730" fmla="*/ 4409309 w 7467600"/>
              <a:gd name="connsiteY730" fmla="*/ 1666996 h 6858000"/>
              <a:gd name="connsiteX731" fmla="*/ 4370031 w 7467600"/>
              <a:gd name="connsiteY731" fmla="*/ 1955666 h 6858000"/>
              <a:gd name="connsiteX732" fmla="*/ 4570198 w 7467600"/>
              <a:gd name="connsiteY732" fmla="*/ 978081 h 6858000"/>
              <a:gd name="connsiteX733" fmla="*/ 4557898 w 7467600"/>
              <a:gd name="connsiteY733" fmla="*/ 900011 h 6858000"/>
              <a:gd name="connsiteX734" fmla="*/ 4344840 w 7467600"/>
              <a:gd name="connsiteY734" fmla="*/ 1922038 h 6858000"/>
              <a:gd name="connsiteX735" fmla="*/ 4378710 w 7467600"/>
              <a:gd name="connsiteY735" fmla="*/ 1665516 h 6858000"/>
              <a:gd name="connsiteX736" fmla="*/ 4448798 w 7467600"/>
              <a:gd name="connsiteY736" fmla="*/ 1253024 h 6858000"/>
              <a:gd name="connsiteX737" fmla="*/ 4480315 w 7467600"/>
              <a:gd name="connsiteY737" fmla="*/ 1158454 h 6858000"/>
              <a:gd name="connsiteX738" fmla="*/ 4494133 w 7467600"/>
              <a:gd name="connsiteY738" fmla="*/ 1118676 h 6858000"/>
              <a:gd name="connsiteX739" fmla="*/ 4557898 w 7467600"/>
              <a:gd name="connsiteY739" fmla="*/ 900011 h 6858000"/>
              <a:gd name="connsiteX740" fmla="*/ 5870151 w 7467600"/>
              <a:gd name="connsiteY740" fmla="*/ 898890 h 6858000"/>
              <a:gd name="connsiteX741" fmla="*/ 5861335 w 7467600"/>
              <a:gd name="connsiteY741" fmla="*/ 899177 h 6858000"/>
              <a:gd name="connsiteX742" fmla="*/ 5843702 w 7467600"/>
              <a:gd name="connsiteY742" fmla="*/ 899748 h 6858000"/>
              <a:gd name="connsiteX743" fmla="*/ 5651107 w 7467600"/>
              <a:gd name="connsiteY743" fmla="*/ 920306 h 6858000"/>
              <a:gd name="connsiteX744" fmla="*/ 5459407 w 7467600"/>
              <a:gd name="connsiteY744" fmla="*/ 940975 h 6858000"/>
              <a:gd name="connsiteX745" fmla="*/ 5374846 w 7467600"/>
              <a:gd name="connsiteY745" fmla="*/ 941988 h 6858000"/>
              <a:gd name="connsiteX746" fmla="*/ 5256105 w 7467600"/>
              <a:gd name="connsiteY746" fmla="*/ 945632 h 6858000"/>
              <a:gd name="connsiteX747" fmla="*/ 5107071 w 7467600"/>
              <a:gd name="connsiteY747" fmla="*/ 969720 h 6858000"/>
              <a:gd name="connsiteX748" fmla="*/ 4998681 w 7467600"/>
              <a:gd name="connsiteY748" fmla="*/ 988771 h 6858000"/>
              <a:gd name="connsiteX749" fmla="*/ 5870151 w 7467600"/>
              <a:gd name="connsiteY749" fmla="*/ 898890 h 6858000"/>
              <a:gd name="connsiteX750" fmla="*/ 5504425 w 7467600"/>
              <a:gd name="connsiteY750" fmla="*/ 848067 h 6858000"/>
              <a:gd name="connsiteX751" fmla="*/ 4968849 w 7467600"/>
              <a:gd name="connsiteY751" fmla="*/ 962318 h 6858000"/>
              <a:gd name="connsiteX752" fmla="*/ 5104039 w 7467600"/>
              <a:gd name="connsiteY752" fmla="*/ 940634 h 6858000"/>
              <a:gd name="connsiteX753" fmla="*/ 5256311 w 7467600"/>
              <a:gd name="connsiteY753" fmla="*/ 916490 h 6858000"/>
              <a:gd name="connsiteX754" fmla="*/ 5377381 w 7467600"/>
              <a:gd name="connsiteY754" fmla="*/ 912671 h 6858000"/>
              <a:gd name="connsiteX755" fmla="*/ 5460148 w 7467600"/>
              <a:gd name="connsiteY755" fmla="*/ 911442 h 6858000"/>
              <a:gd name="connsiteX756" fmla="*/ 5648971 w 7467600"/>
              <a:gd name="connsiteY756" fmla="*/ 891331 h 6858000"/>
              <a:gd name="connsiteX757" fmla="*/ 5844807 w 7467600"/>
              <a:gd name="connsiteY757" fmla="*/ 870718 h 6858000"/>
              <a:gd name="connsiteX758" fmla="*/ 5862975 w 7467600"/>
              <a:gd name="connsiteY758" fmla="*/ 869756 h 6858000"/>
              <a:gd name="connsiteX759" fmla="*/ 5920887 w 7467600"/>
              <a:gd name="connsiteY759" fmla="*/ 865929 h 6858000"/>
              <a:gd name="connsiteX760" fmla="*/ 5504425 w 7467600"/>
              <a:gd name="connsiteY760" fmla="*/ 848067 h 6858000"/>
              <a:gd name="connsiteX761" fmla="*/ 3607114 w 7467600"/>
              <a:gd name="connsiteY761" fmla="*/ 467441 h 6858000"/>
              <a:gd name="connsiteX762" fmla="*/ 3296242 w 7467600"/>
              <a:gd name="connsiteY762" fmla="*/ 807991 h 6858000"/>
              <a:gd name="connsiteX763" fmla="*/ 3174674 w 7467600"/>
              <a:gd name="connsiteY763" fmla="*/ 919759 h 6858000"/>
              <a:gd name="connsiteX764" fmla="*/ 3042978 w 7467600"/>
              <a:gd name="connsiteY764" fmla="*/ 1054894 h 6858000"/>
              <a:gd name="connsiteX765" fmla="*/ 2968914 w 7467600"/>
              <a:gd name="connsiteY765" fmla="*/ 1133756 h 6858000"/>
              <a:gd name="connsiteX766" fmla="*/ 3103823 w 7467600"/>
              <a:gd name="connsiteY766" fmla="*/ 1026814 h 6858000"/>
              <a:gd name="connsiteX767" fmla="*/ 3607114 w 7467600"/>
              <a:gd name="connsiteY767" fmla="*/ 467441 h 6858000"/>
              <a:gd name="connsiteX768" fmla="*/ 3744487 w 7467600"/>
              <a:gd name="connsiteY768" fmla="*/ 383136 h 6858000"/>
              <a:gd name="connsiteX769" fmla="*/ 3970213 w 7467600"/>
              <a:gd name="connsiteY769" fmla="*/ 995559 h 6858000"/>
              <a:gd name="connsiteX770" fmla="*/ 3744487 w 7467600"/>
              <a:gd name="connsiteY770" fmla="*/ 383136 h 6858000"/>
              <a:gd name="connsiteX771" fmla="*/ 3624562 w 7467600"/>
              <a:gd name="connsiteY771" fmla="*/ 367041 h 6858000"/>
              <a:gd name="connsiteX772" fmla="*/ 3489712 w 7467600"/>
              <a:gd name="connsiteY772" fmla="*/ 485386 h 6858000"/>
              <a:gd name="connsiteX773" fmla="*/ 3182994 w 7467600"/>
              <a:gd name="connsiteY773" fmla="*/ 828265 h 6858000"/>
              <a:gd name="connsiteX774" fmla="*/ 2892114 w 7467600"/>
              <a:gd name="connsiteY774" fmla="*/ 1172635 h 6858000"/>
              <a:gd name="connsiteX775" fmla="*/ 3021459 w 7467600"/>
              <a:gd name="connsiteY775" fmla="*/ 1035385 h 6858000"/>
              <a:gd name="connsiteX776" fmla="*/ 3153873 w 7467600"/>
              <a:gd name="connsiteY776" fmla="*/ 898971 h 6858000"/>
              <a:gd name="connsiteX777" fmla="*/ 3276511 w 7467600"/>
              <a:gd name="connsiteY777" fmla="*/ 786423 h 6858000"/>
              <a:gd name="connsiteX778" fmla="*/ 3584154 w 7467600"/>
              <a:gd name="connsiteY778" fmla="*/ 448218 h 6858000"/>
              <a:gd name="connsiteX779" fmla="*/ 3624562 w 7467600"/>
              <a:gd name="connsiteY779" fmla="*/ 367041 h 6858000"/>
              <a:gd name="connsiteX780" fmla="*/ 3766672 w 7467600"/>
              <a:gd name="connsiteY780" fmla="*/ 359429 h 6858000"/>
              <a:gd name="connsiteX781" fmla="*/ 3996338 w 7467600"/>
              <a:gd name="connsiteY781" fmla="*/ 968237 h 6858000"/>
              <a:gd name="connsiteX782" fmla="*/ 3766672 w 7467600"/>
              <a:gd name="connsiteY782" fmla="*/ 359429 h 6858000"/>
              <a:gd name="connsiteX783" fmla="*/ 5805386 w 7467600"/>
              <a:gd name="connsiteY783" fmla="*/ 239240 h 6858000"/>
              <a:gd name="connsiteX784" fmla="*/ 5736947 w 7467600"/>
              <a:gd name="connsiteY784" fmla="*/ 261367 h 6858000"/>
              <a:gd name="connsiteX785" fmla="*/ 5427012 w 7467600"/>
              <a:gd name="connsiteY785" fmla="*/ 311272 h 6858000"/>
              <a:gd name="connsiteX786" fmla="*/ 5147818 w 7467600"/>
              <a:gd name="connsiteY786" fmla="*/ 322112 h 6858000"/>
              <a:gd name="connsiteX787" fmla="*/ 5060854 w 7467600"/>
              <a:gd name="connsiteY787" fmla="*/ 311882 h 6858000"/>
              <a:gd name="connsiteX788" fmla="*/ 4945989 w 7467600"/>
              <a:gd name="connsiteY788" fmla="*/ 300516 h 6858000"/>
              <a:gd name="connsiteX789" fmla="*/ 5410479 w 7467600"/>
              <a:gd name="connsiteY789" fmla="*/ 348434 h 6858000"/>
              <a:gd name="connsiteX790" fmla="*/ 5805386 w 7467600"/>
              <a:gd name="connsiteY790" fmla="*/ 239240 h 6858000"/>
              <a:gd name="connsiteX791" fmla="*/ 5905192 w 7467600"/>
              <a:gd name="connsiteY791" fmla="*/ 163079 h 6858000"/>
              <a:gd name="connsiteX792" fmla="*/ 5865655 w 7467600"/>
              <a:gd name="connsiteY792" fmla="*/ 171901 h 6858000"/>
              <a:gd name="connsiteX793" fmla="*/ 5259740 w 7467600"/>
              <a:gd name="connsiteY793" fmla="*/ 257013 h 6858000"/>
              <a:gd name="connsiteX794" fmla="*/ 5208466 w 7467600"/>
              <a:gd name="connsiteY794" fmla="*/ 257550 h 6858000"/>
              <a:gd name="connsiteX795" fmla="*/ 4980204 w 7467600"/>
              <a:gd name="connsiteY795" fmla="*/ 271903 h 6858000"/>
              <a:gd name="connsiteX796" fmla="*/ 5068068 w 7467600"/>
              <a:gd name="connsiteY796" fmla="*/ 282244 h 6858000"/>
              <a:gd name="connsiteX797" fmla="*/ 5153231 w 7467600"/>
              <a:gd name="connsiteY797" fmla="*/ 292240 h 6858000"/>
              <a:gd name="connsiteX798" fmla="*/ 5426491 w 7467600"/>
              <a:gd name="connsiteY798" fmla="*/ 281128 h 6858000"/>
              <a:gd name="connsiteX799" fmla="*/ 5731212 w 7467600"/>
              <a:gd name="connsiteY799" fmla="*/ 231951 h 6858000"/>
              <a:gd name="connsiteX800" fmla="*/ 5905192 w 7467600"/>
              <a:gd name="connsiteY800" fmla="*/ 163079 h 6858000"/>
              <a:gd name="connsiteX801" fmla="*/ 5944437 w 7467600"/>
              <a:gd name="connsiteY801" fmla="*/ 113829 h 6858000"/>
              <a:gd name="connsiteX802" fmla="*/ 5825032 w 7467600"/>
              <a:gd name="connsiteY802" fmla="*/ 146405 h 6858000"/>
              <a:gd name="connsiteX803" fmla="*/ 4955599 w 7467600"/>
              <a:gd name="connsiteY803" fmla="*/ 247008 h 6858000"/>
              <a:gd name="connsiteX804" fmla="*/ 5210104 w 7467600"/>
              <a:gd name="connsiteY804" fmla="*/ 228123 h 6858000"/>
              <a:gd name="connsiteX805" fmla="*/ 5261015 w 7467600"/>
              <a:gd name="connsiteY805" fmla="*/ 227087 h 6858000"/>
              <a:gd name="connsiteX806" fmla="*/ 5861181 w 7467600"/>
              <a:gd name="connsiteY806" fmla="*/ 143093 h 6858000"/>
              <a:gd name="connsiteX807" fmla="*/ 5961252 w 7467600"/>
              <a:gd name="connsiteY807" fmla="*/ 114820 h 6858000"/>
              <a:gd name="connsiteX808" fmla="*/ 5944437 w 7467600"/>
              <a:gd name="connsiteY808" fmla="*/ 113829 h 6858000"/>
              <a:gd name="connsiteX809" fmla="*/ 3882765 w 7467600"/>
              <a:gd name="connsiteY809" fmla="*/ 0 h 6858000"/>
              <a:gd name="connsiteX810" fmla="*/ 3995099 w 7467600"/>
              <a:gd name="connsiteY810" fmla="*/ 0 h 6858000"/>
              <a:gd name="connsiteX811" fmla="*/ 4163818 w 7467600"/>
              <a:gd name="connsiteY811" fmla="*/ 234104 h 6858000"/>
              <a:gd name="connsiteX812" fmla="*/ 4172099 w 7467600"/>
              <a:gd name="connsiteY812" fmla="*/ 234207 h 6858000"/>
              <a:gd name="connsiteX813" fmla="*/ 4784282 w 7467600"/>
              <a:gd name="connsiteY813" fmla="*/ 276561 h 6858000"/>
              <a:gd name="connsiteX814" fmla="*/ 4801687 w 7467600"/>
              <a:gd name="connsiteY814" fmla="*/ 267764 h 6858000"/>
              <a:gd name="connsiteX815" fmla="*/ 6082788 w 7467600"/>
              <a:gd name="connsiteY815" fmla="*/ 64119 h 6858000"/>
              <a:gd name="connsiteX816" fmla="*/ 6099442 w 7467600"/>
              <a:gd name="connsiteY816" fmla="*/ 82568 h 6858000"/>
              <a:gd name="connsiteX817" fmla="*/ 4804137 w 7467600"/>
              <a:gd name="connsiteY817" fmla="*/ 320931 h 6858000"/>
              <a:gd name="connsiteX818" fmla="*/ 4227047 w 7467600"/>
              <a:gd name="connsiteY818" fmla="*/ 313415 h 6858000"/>
              <a:gd name="connsiteX819" fmla="*/ 4346041 w 7467600"/>
              <a:gd name="connsiteY819" fmla="*/ 456086 h 6858000"/>
              <a:gd name="connsiteX820" fmla="*/ 4870967 w 7467600"/>
              <a:gd name="connsiteY820" fmla="*/ 963061 h 6858000"/>
              <a:gd name="connsiteX821" fmla="*/ 4889647 w 7467600"/>
              <a:gd name="connsiteY821" fmla="*/ 957147 h 6858000"/>
              <a:gd name="connsiteX822" fmla="*/ 5422504 w 7467600"/>
              <a:gd name="connsiteY822" fmla="*/ 805191 h 6858000"/>
              <a:gd name="connsiteX823" fmla="*/ 6087656 w 7467600"/>
              <a:gd name="connsiteY823" fmla="*/ 826703 h 6858000"/>
              <a:gd name="connsiteX824" fmla="*/ 6058717 w 7467600"/>
              <a:gd name="connsiteY824" fmla="*/ 865992 h 6858000"/>
              <a:gd name="connsiteX825" fmla="*/ 4974153 w 7467600"/>
              <a:gd name="connsiteY825" fmla="*/ 1045456 h 6858000"/>
              <a:gd name="connsiteX826" fmla="*/ 5627835 w 7467600"/>
              <a:gd name="connsiteY826" fmla="*/ 1472077 h 6858000"/>
              <a:gd name="connsiteX827" fmla="*/ 5629817 w 7467600"/>
              <a:gd name="connsiteY827" fmla="*/ 1471412 h 6858000"/>
              <a:gd name="connsiteX828" fmla="*/ 5634124 w 7467600"/>
              <a:gd name="connsiteY828" fmla="*/ 1470572 h 6858000"/>
              <a:gd name="connsiteX829" fmla="*/ 5755832 w 7467600"/>
              <a:gd name="connsiteY829" fmla="*/ 1383886 h 6858000"/>
              <a:gd name="connsiteX830" fmla="*/ 6014186 w 7467600"/>
              <a:gd name="connsiteY830" fmla="*/ 1279799 h 6858000"/>
              <a:gd name="connsiteX831" fmla="*/ 6901619 w 7467600"/>
              <a:gd name="connsiteY831" fmla="*/ 1047874 h 6858000"/>
              <a:gd name="connsiteX832" fmla="*/ 6931566 w 7467600"/>
              <a:gd name="connsiteY832" fmla="*/ 1062034 h 6858000"/>
              <a:gd name="connsiteX833" fmla="*/ 5790982 w 7467600"/>
              <a:gd name="connsiteY833" fmla="*/ 1561380 h 6858000"/>
              <a:gd name="connsiteX834" fmla="*/ 6188971 w 7467600"/>
              <a:gd name="connsiteY834" fmla="*/ 1755168 h 6858000"/>
              <a:gd name="connsiteX835" fmla="*/ 6202446 w 7467600"/>
              <a:gd name="connsiteY835" fmla="*/ 1752268 h 6858000"/>
              <a:gd name="connsiteX836" fmla="*/ 7179560 w 7467600"/>
              <a:gd name="connsiteY836" fmla="*/ 1467551 h 6858000"/>
              <a:gd name="connsiteX837" fmla="*/ 7158730 w 7467600"/>
              <a:gd name="connsiteY837" fmla="*/ 1507835 h 6858000"/>
              <a:gd name="connsiteX838" fmla="*/ 6326959 w 7467600"/>
              <a:gd name="connsiteY838" fmla="*/ 1817686 h 6858000"/>
              <a:gd name="connsiteX839" fmla="*/ 6537433 w 7467600"/>
              <a:gd name="connsiteY839" fmla="*/ 1907790 h 6858000"/>
              <a:gd name="connsiteX840" fmla="*/ 6550221 w 7467600"/>
              <a:gd name="connsiteY840" fmla="*/ 1910729 h 6858000"/>
              <a:gd name="connsiteX841" fmla="*/ 6964438 w 7467600"/>
              <a:gd name="connsiteY841" fmla="*/ 2209505 h 6858000"/>
              <a:gd name="connsiteX842" fmla="*/ 7367862 w 7467600"/>
              <a:gd name="connsiteY842" fmla="*/ 2806833 h 6858000"/>
              <a:gd name="connsiteX843" fmla="*/ 7364329 w 7467600"/>
              <a:gd name="connsiteY843" fmla="*/ 2826907 h 6858000"/>
              <a:gd name="connsiteX844" fmla="*/ 7290545 w 7467600"/>
              <a:gd name="connsiteY844" fmla="*/ 2850663 h 6858000"/>
              <a:gd name="connsiteX845" fmla="*/ 6472036 w 7467600"/>
              <a:gd name="connsiteY845" fmla="*/ 1959003 h 6858000"/>
              <a:gd name="connsiteX846" fmla="*/ 5792897 w 7467600"/>
              <a:gd name="connsiteY846" fmla="*/ 1647747 h 6858000"/>
              <a:gd name="connsiteX847" fmla="*/ 5842751 w 7467600"/>
              <a:gd name="connsiteY847" fmla="*/ 1816112 h 6858000"/>
              <a:gd name="connsiteX848" fmla="*/ 5847424 w 7467600"/>
              <a:gd name="connsiteY848" fmla="*/ 1815776 h 6858000"/>
              <a:gd name="connsiteX849" fmla="*/ 6399821 w 7467600"/>
              <a:gd name="connsiteY849" fmla="*/ 2344799 h 6858000"/>
              <a:gd name="connsiteX850" fmla="*/ 6323232 w 7467600"/>
              <a:gd name="connsiteY850" fmla="*/ 2389634 h 6858000"/>
              <a:gd name="connsiteX851" fmla="*/ 5942958 w 7467600"/>
              <a:gd name="connsiteY851" fmla="*/ 2077708 h 6858000"/>
              <a:gd name="connsiteX852" fmla="*/ 5921559 w 7467600"/>
              <a:gd name="connsiteY852" fmla="*/ 2378596 h 6858000"/>
              <a:gd name="connsiteX853" fmla="*/ 5817651 w 7467600"/>
              <a:gd name="connsiteY853" fmla="*/ 3023919 h 6858000"/>
              <a:gd name="connsiteX854" fmla="*/ 5729634 w 7467600"/>
              <a:gd name="connsiteY854" fmla="*/ 3051849 h 6858000"/>
              <a:gd name="connsiteX855" fmla="*/ 5611018 w 7467600"/>
              <a:gd name="connsiteY855" fmla="*/ 2316769 h 6858000"/>
              <a:gd name="connsiteX856" fmla="*/ 5687608 w 7467600"/>
              <a:gd name="connsiteY856" fmla="*/ 2039972 h 6858000"/>
              <a:gd name="connsiteX857" fmla="*/ 5657554 w 7467600"/>
              <a:gd name="connsiteY857" fmla="*/ 1576445 h 6858000"/>
              <a:gd name="connsiteX858" fmla="*/ 5150475 w 7467600"/>
              <a:gd name="connsiteY858" fmla="*/ 1274012 h 6858000"/>
              <a:gd name="connsiteX859" fmla="*/ 5349142 w 7467600"/>
              <a:gd name="connsiteY859" fmla="*/ 2204405 h 6858000"/>
              <a:gd name="connsiteX860" fmla="*/ 5262214 w 7467600"/>
              <a:gd name="connsiteY860" fmla="*/ 2233836 h 6858000"/>
              <a:gd name="connsiteX861" fmla="*/ 4981539 w 7467600"/>
              <a:gd name="connsiteY861" fmla="*/ 1542201 h 6858000"/>
              <a:gd name="connsiteX862" fmla="*/ 4958461 w 7467600"/>
              <a:gd name="connsiteY862" fmla="*/ 1136957 h 6858000"/>
              <a:gd name="connsiteX863" fmla="*/ 4655015 w 7467600"/>
              <a:gd name="connsiteY863" fmla="*/ 891426 h 6858000"/>
              <a:gd name="connsiteX864" fmla="*/ 4348002 w 7467600"/>
              <a:gd name="connsiteY864" fmla="*/ 2205895 h 6858000"/>
              <a:gd name="connsiteX865" fmla="*/ 4262250 w 7467600"/>
              <a:gd name="connsiteY865" fmla="*/ 2219972 h 6858000"/>
              <a:gd name="connsiteX866" fmla="*/ 4550611 w 7467600"/>
              <a:gd name="connsiteY866" fmla="*/ 817540 h 6858000"/>
              <a:gd name="connsiteX867" fmla="*/ 4564418 w 7467600"/>
              <a:gd name="connsiteY867" fmla="*/ 808293 h 6858000"/>
              <a:gd name="connsiteX868" fmla="*/ 4266388 w 7467600"/>
              <a:gd name="connsiteY868" fmla="*/ 500083 h 6858000"/>
              <a:gd name="connsiteX869" fmla="*/ 4032842 w 7467600"/>
              <a:gd name="connsiteY869" fmla="*/ 211809 h 6858000"/>
              <a:gd name="connsiteX870" fmla="*/ 3882765 w 7467600"/>
              <a:gd name="connsiteY870" fmla="*/ 0 h 6858000"/>
              <a:gd name="connsiteX871" fmla="*/ 3721337 w 7467600"/>
              <a:gd name="connsiteY871" fmla="*/ 0 h 6858000"/>
              <a:gd name="connsiteX872" fmla="*/ 3797544 w 7467600"/>
              <a:gd name="connsiteY872" fmla="*/ 0 h 6858000"/>
              <a:gd name="connsiteX873" fmla="*/ 3775734 w 7467600"/>
              <a:gd name="connsiteY873" fmla="*/ 95131 h 6858000"/>
              <a:gd name="connsiteX874" fmla="*/ 3724807 w 7467600"/>
              <a:gd name="connsiteY874" fmla="*/ 272257 h 6858000"/>
              <a:gd name="connsiteX875" fmla="*/ 3726844 w 7467600"/>
              <a:gd name="connsiteY875" fmla="*/ 282988 h 6858000"/>
              <a:gd name="connsiteX876" fmla="*/ 3742664 w 7467600"/>
              <a:gd name="connsiteY876" fmla="*/ 279918 h 6858000"/>
              <a:gd name="connsiteX877" fmla="*/ 4103910 w 7467600"/>
              <a:gd name="connsiteY877" fmla="*/ 1161917 h 6858000"/>
              <a:gd name="connsiteX878" fmla="*/ 4020269 w 7467600"/>
              <a:gd name="connsiteY878" fmla="*/ 1200406 h 6858000"/>
              <a:gd name="connsiteX879" fmla="*/ 3674882 w 7467600"/>
              <a:gd name="connsiteY879" fmla="*/ 488524 h 6858000"/>
              <a:gd name="connsiteX880" fmla="*/ 3132682 w 7467600"/>
              <a:gd name="connsiteY880" fmla="*/ 1072284 h 6858000"/>
              <a:gd name="connsiteX881" fmla="*/ 2716346 w 7467600"/>
              <a:gd name="connsiteY881" fmla="*/ 1276376 h 6858000"/>
              <a:gd name="connsiteX882" fmla="*/ 2716772 w 7467600"/>
              <a:gd name="connsiteY882" fmla="*/ 1255462 h 6858000"/>
              <a:gd name="connsiteX883" fmla="*/ 3471096 w 7467600"/>
              <a:gd name="connsiteY883" fmla="*/ 437072 h 6858000"/>
              <a:gd name="connsiteX884" fmla="*/ 3639057 w 7467600"/>
              <a:gd name="connsiteY884" fmla="*/ 286334 h 6858000"/>
              <a:gd name="connsiteX885" fmla="*/ 3640309 w 7467600"/>
              <a:gd name="connsiteY885" fmla="*/ 284664 h 6858000"/>
              <a:gd name="connsiteX886" fmla="*/ 3646022 w 7467600"/>
              <a:gd name="connsiteY886" fmla="*/ 276711 h 6858000"/>
              <a:gd name="connsiteX887" fmla="*/ 3707943 w 7467600"/>
              <a:gd name="connsiteY887" fmla="*/ 65958 h 6858000"/>
              <a:gd name="connsiteX888" fmla="*/ 3721337 w 7467600"/>
              <a:gd name="connsiteY888" fmla="*/ 0 h 6858000"/>
              <a:gd name="connsiteX889" fmla="*/ 2867960 w 7467600"/>
              <a:gd name="connsiteY889" fmla="*/ 0 h 6858000"/>
              <a:gd name="connsiteX890" fmla="*/ 2926351 w 7467600"/>
              <a:gd name="connsiteY890" fmla="*/ 0 h 6858000"/>
              <a:gd name="connsiteX891" fmla="*/ 2902823 w 7467600"/>
              <a:gd name="connsiteY891" fmla="*/ 262929 h 6858000"/>
              <a:gd name="connsiteX892" fmla="*/ 2940663 w 7467600"/>
              <a:gd name="connsiteY892" fmla="*/ 140884 h 6858000"/>
              <a:gd name="connsiteX893" fmla="*/ 2947039 w 7467600"/>
              <a:gd name="connsiteY893" fmla="*/ 122524 h 6858000"/>
              <a:gd name="connsiteX894" fmla="*/ 2984316 w 7467600"/>
              <a:gd name="connsiteY894" fmla="*/ 0 h 6858000"/>
              <a:gd name="connsiteX895" fmla="*/ 3016114 w 7467600"/>
              <a:gd name="connsiteY895" fmla="*/ 0 h 6858000"/>
              <a:gd name="connsiteX896" fmla="*/ 2979949 w 7467600"/>
              <a:gd name="connsiteY896" fmla="*/ 119274 h 6858000"/>
              <a:gd name="connsiteX897" fmla="*/ 3023879 w 7467600"/>
              <a:gd name="connsiteY897" fmla="*/ 0 h 6858000"/>
              <a:gd name="connsiteX898" fmla="*/ 3105400 w 7467600"/>
              <a:gd name="connsiteY898" fmla="*/ 0 h 6858000"/>
              <a:gd name="connsiteX899" fmla="*/ 3094669 w 7467600"/>
              <a:gd name="connsiteY899" fmla="*/ 30308 h 6858000"/>
              <a:gd name="connsiteX900" fmla="*/ 2901945 w 7467600"/>
              <a:gd name="connsiteY900" fmla="*/ 466538 h 6858000"/>
              <a:gd name="connsiteX901" fmla="*/ 2815209 w 7467600"/>
              <a:gd name="connsiteY901" fmla="*/ 497361 h 6858000"/>
              <a:gd name="connsiteX902" fmla="*/ 2844845 w 7467600"/>
              <a:gd name="connsiteY902" fmla="*/ 127638 h 6858000"/>
              <a:gd name="connsiteX903" fmla="*/ 2867960 w 7467600"/>
              <a:gd name="connsiteY903" fmla="*/ 0 h 6858000"/>
              <a:gd name="connsiteX904" fmla="*/ 1057230 w 7467600"/>
              <a:gd name="connsiteY904" fmla="*/ 0 h 6858000"/>
              <a:gd name="connsiteX905" fmla="*/ 1111003 w 7467600"/>
              <a:gd name="connsiteY905" fmla="*/ 0 h 6858000"/>
              <a:gd name="connsiteX906" fmla="*/ 1125553 w 7467600"/>
              <a:gd name="connsiteY906" fmla="*/ 52588 h 6858000"/>
              <a:gd name="connsiteX907" fmla="*/ 1304276 w 7467600"/>
              <a:gd name="connsiteY907" fmla="*/ 476275 h 6858000"/>
              <a:gd name="connsiteX908" fmla="*/ 1492066 w 7467600"/>
              <a:gd name="connsiteY908" fmla="*/ 886333 h 6858000"/>
              <a:gd name="connsiteX909" fmla="*/ 1423698 w 7467600"/>
              <a:gd name="connsiteY909" fmla="*/ 710817 h 6858000"/>
              <a:gd name="connsiteX910" fmla="*/ 1357609 w 7467600"/>
              <a:gd name="connsiteY910" fmla="*/ 532892 h 6858000"/>
              <a:gd name="connsiteX911" fmla="*/ 1309550 w 7467600"/>
              <a:gd name="connsiteY911" fmla="*/ 374031 h 6858000"/>
              <a:gd name="connsiteX912" fmla="*/ 1193673 w 7467600"/>
              <a:gd name="connsiteY912" fmla="*/ 49533 h 6858000"/>
              <a:gd name="connsiteX913" fmla="*/ 1164391 w 7467600"/>
              <a:gd name="connsiteY913" fmla="*/ 0 h 6858000"/>
              <a:gd name="connsiteX914" fmla="*/ 1200666 w 7467600"/>
              <a:gd name="connsiteY914" fmla="*/ 0 h 6858000"/>
              <a:gd name="connsiteX915" fmla="*/ 1223408 w 7467600"/>
              <a:gd name="connsiteY915" fmla="*/ 38996 h 6858000"/>
              <a:gd name="connsiteX916" fmla="*/ 1339635 w 7467600"/>
              <a:gd name="connsiteY916" fmla="*/ 365517 h 6858000"/>
              <a:gd name="connsiteX917" fmla="*/ 1387469 w 7467600"/>
              <a:gd name="connsiteY917" fmla="*/ 523079 h 6858000"/>
              <a:gd name="connsiteX918" fmla="*/ 1452685 w 7467600"/>
              <a:gd name="connsiteY918" fmla="*/ 699806 h 6858000"/>
              <a:gd name="connsiteX919" fmla="*/ 1492092 w 7467600"/>
              <a:gd name="connsiteY919" fmla="*/ 800424 h 6858000"/>
              <a:gd name="connsiteX920" fmla="*/ 1455302 w 7467600"/>
              <a:gd name="connsiteY920" fmla="*/ 632913 h 6858000"/>
              <a:gd name="connsiteX921" fmla="*/ 1222336 w 7467600"/>
              <a:gd name="connsiteY921" fmla="*/ 9480 h 6858000"/>
              <a:gd name="connsiteX922" fmla="*/ 1214634 w 7467600"/>
              <a:gd name="connsiteY922" fmla="*/ 0 h 6858000"/>
              <a:gd name="connsiteX923" fmla="*/ 1289827 w 7467600"/>
              <a:gd name="connsiteY923" fmla="*/ 0 h 6858000"/>
              <a:gd name="connsiteX924" fmla="*/ 1321076 w 7467600"/>
              <a:gd name="connsiteY924" fmla="*/ 59722 h 6858000"/>
              <a:gd name="connsiteX925" fmla="*/ 1512579 w 7467600"/>
              <a:gd name="connsiteY925" fmla="*/ 626441 h 6858000"/>
              <a:gd name="connsiteX926" fmla="*/ 1506076 w 7467600"/>
              <a:gd name="connsiteY926" fmla="*/ 1089289 h 6858000"/>
              <a:gd name="connsiteX927" fmla="*/ 1486346 w 7467600"/>
              <a:gd name="connsiteY927" fmla="*/ 1079919 h 6858000"/>
              <a:gd name="connsiteX928" fmla="*/ 1070511 w 7467600"/>
              <a:gd name="connsiteY928" fmla="*/ 48609 h 6858000"/>
              <a:gd name="connsiteX929" fmla="*/ 1057230 w 7467600"/>
              <a:gd name="connsiteY929" fmla="*/ 0 h 6858000"/>
              <a:gd name="connsiteX930" fmla="*/ 43151 w 7467600"/>
              <a:gd name="connsiteY930" fmla="*/ 0 h 6858000"/>
              <a:gd name="connsiteX931" fmla="*/ 95283 w 7467600"/>
              <a:gd name="connsiteY931" fmla="*/ 0 h 6858000"/>
              <a:gd name="connsiteX932" fmla="*/ 300708 w 7467600"/>
              <a:gd name="connsiteY932" fmla="*/ 154571 h 6858000"/>
              <a:gd name="connsiteX933" fmla="*/ 530414 w 7467600"/>
              <a:gd name="connsiteY933" fmla="*/ 354673 h 6858000"/>
              <a:gd name="connsiteX934" fmla="*/ 333785 w 7467600"/>
              <a:gd name="connsiteY934" fmla="*/ 161564 h 6858000"/>
              <a:gd name="connsiteX935" fmla="*/ 147005 w 7467600"/>
              <a:gd name="connsiteY935" fmla="*/ 0 h 6858000"/>
              <a:gd name="connsiteX936" fmla="*/ 272509 w 7467600"/>
              <a:gd name="connsiteY936" fmla="*/ 0 h 6858000"/>
              <a:gd name="connsiteX937" fmla="*/ 326276 w 7467600"/>
              <a:gd name="connsiteY937" fmla="*/ 45847 h 6858000"/>
              <a:gd name="connsiteX938" fmla="*/ 823759 w 7467600"/>
              <a:gd name="connsiteY938" fmla="*/ 574145 h 6858000"/>
              <a:gd name="connsiteX939" fmla="*/ 811254 w 7467600"/>
              <a:gd name="connsiteY939" fmla="*/ 665546 h 6858000"/>
              <a:gd name="connsiteX940" fmla="*/ 154042 w 7467600"/>
              <a:gd name="connsiteY940" fmla="*/ 261522 h 6858000"/>
              <a:gd name="connsiteX941" fmla="*/ 13550 w 7467600"/>
              <a:gd name="connsiteY941" fmla="*/ 158423 h 6858000"/>
              <a:gd name="connsiteX942" fmla="*/ 0 w 7467600"/>
              <a:gd name="connsiteY942" fmla="*/ 146618 h 6858000"/>
              <a:gd name="connsiteX943" fmla="*/ 0 w 7467600"/>
              <a:gd name="connsiteY943" fmla="*/ 59161 h 6858000"/>
              <a:gd name="connsiteX944" fmla="*/ 45427 w 7467600"/>
              <a:gd name="connsiteY944" fmla="*/ 101078 h 6858000"/>
              <a:gd name="connsiteX945" fmla="*/ 630103 w 7467600"/>
              <a:gd name="connsiteY945" fmla="*/ 485885 h 6858000"/>
              <a:gd name="connsiteX946" fmla="*/ 532040 w 7467600"/>
              <a:gd name="connsiteY946" fmla="*/ 399359 h 6858000"/>
              <a:gd name="connsiteX947" fmla="*/ 517618 w 7467600"/>
              <a:gd name="connsiteY947" fmla="*/ 385726 h 6858000"/>
              <a:gd name="connsiteX948" fmla="*/ 285074 w 7467600"/>
              <a:gd name="connsiteY948" fmla="*/ 182755 h 6858000"/>
              <a:gd name="connsiteX949" fmla="*/ 43151 w 7467600"/>
              <a:gd name="connsiteY94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805948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7467600 w 7467600"/>
              <a:gd name="connsiteY16" fmla="*/ 6805948 h 6858000"/>
              <a:gd name="connsiteX17" fmla="*/ 1019354 w 7467600"/>
              <a:gd name="connsiteY17" fmla="*/ 6315006 h 6858000"/>
              <a:gd name="connsiteX18" fmla="*/ 441046 w 7467600"/>
              <a:gd name="connsiteY18" fmla="*/ 6691153 h 6858000"/>
              <a:gd name="connsiteX19" fmla="*/ 1019354 w 7467600"/>
              <a:gd name="connsiteY19" fmla="*/ 6315006 h 6858000"/>
              <a:gd name="connsiteX20" fmla="*/ 991680 w 7467600"/>
              <a:gd name="connsiteY20" fmla="*/ 6298413 h 6858000"/>
              <a:gd name="connsiteX21" fmla="*/ 409060 w 7467600"/>
              <a:gd name="connsiteY21" fmla="*/ 6671470 h 6858000"/>
              <a:gd name="connsiteX22" fmla="*/ 991680 w 7467600"/>
              <a:gd name="connsiteY22" fmla="*/ 6298413 h 6858000"/>
              <a:gd name="connsiteX23" fmla="*/ 103333 w 7467600"/>
              <a:gd name="connsiteY23" fmla="*/ 5699602 h 6858000"/>
              <a:gd name="connsiteX24" fmla="*/ 233938 w 7467600"/>
              <a:gd name="connsiteY24" fmla="*/ 5809416 h 6858000"/>
              <a:gd name="connsiteX25" fmla="*/ 883580 w 7467600"/>
              <a:gd name="connsiteY25" fmla="*/ 6180710 h 6858000"/>
              <a:gd name="connsiteX26" fmla="*/ 487337 w 7467600"/>
              <a:gd name="connsiteY26" fmla="*/ 5950182 h 6858000"/>
              <a:gd name="connsiteX27" fmla="*/ 354051 w 7467600"/>
              <a:gd name="connsiteY27" fmla="*/ 5854912 h 6858000"/>
              <a:gd name="connsiteX28" fmla="*/ 195436 w 7467600"/>
              <a:gd name="connsiteY28" fmla="*/ 5755068 h 6858000"/>
              <a:gd name="connsiteX29" fmla="*/ 103333 w 7467600"/>
              <a:gd name="connsiteY29" fmla="*/ 5699602 h 6858000"/>
              <a:gd name="connsiteX30" fmla="*/ 5539432 w 7467600"/>
              <a:gd name="connsiteY30" fmla="*/ 5642928 h 6858000"/>
              <a:gd name="connsiteX31" fmla="*/ 5555462 w 7467600"/>
              <a:gd name="connsiteY31" fmla="*/ 5694454 h 6858000"/>
              <a:gd name="connsiteX32" fmla="*/ 5828270 w 7467600"/>
              <a:gd name="connsiteY32" fmla="*/ 6320663 h 6858000"/>
              <a:gd name="connsiteX33" fmla="*/ 5947416 w 7467600"/>
              <a:gd name="connsiteY33" fmla="*/ 6574846 h 6858000"/>
              <a:gd name="connsiteX34" fmla="*/ 5539432 w 7467600"/>
              <a:gd name="connsiteY34" fmla="*/ 5642928 h 6858000"/>
              <a:gd name="connsiteX35" fmla="*/ 51253 w 7467600"/>
              <a:gd name="connsiteY35" fmla="*/ 5631825 h 6858000"/>
              <a:gd name="connsiteX36" fmla="*/ 211622 w 7467600"/>
              <a:gd name="connsiteY36" fmla="*/ 5728803 h 6858000"/>
              <a:gd name="connsiteX37" fmla="*/ 371652 w 7467600"/>
              <a:gd name="connsiteY37" fmla="*/ 5829062 h 6858000"/>
              <a:gd name="connsiteX38" fmla="*/ 505903 w 7467600"/>
              <a:gd name="connsiteY38" fmla="*/ 5925221 h 6858000"/>
              <a:gd name="connsiteX39" fmla="*/ 899240 w 7467600"/>
              <a:gd name="connsiteY39" fmla="*/ 6153068 h 6858000"/>
              <a:gd name="connsiteX40" fmla="*/ 988114 w 7467600"/>
              <a:gd name="connsiteY40" fmla="*/ 6174204 h 6858000"/>
              <a:gd name="connsiteX41" fmla="*/ 845971 w 7467600"/>
              <a:gd name="connsiteY41" fmla="*/ 6067177 h 6858000"/>
              <a:gd name="connsiteX42" fmla="*/ 448057 w 7467600"/>
              <a:gd name="connsiteY42" fmla="*/ 5841376 h 6858000"/>
              <a:gd name="connsiteX43" fmla="*/ 51253 w 7467600"/>
              <a:gd name="connsiteY43" fmla="*/ 5631825 h 6858000"/>
              <a:gd name="connsiteX44" fmla="*/ 2606687 w 7467600"/>
              <a:gd name="connsiteY44" fmla="*/ 5630718 h 6858000"/>
              <a:gd name="connsiteX45" fmla="*/ 2645658 w 7467600"/>
              <a:gd name="connsiteY45" fmla="*/ 6640259 h 6858000"/>
              <a:gd name="connsiteX46" fmla="*/ 2606687 w 7467600"/>
              <a:gd name="connsiteY46" fmla="*/ 5630718 h 6858000"/>
              <a:gd name="connsiteX47" fmla="*/ 3642057 w 7467600"/>
              <a:gd name="connsiteY47" fmla="*/ 5573487 h 6858000"/>
              <a:gd name="connsiteX48" fmla="*/ 3632981 w 7467600"/>
              <a:gd name="connsiteY48" fmla="*/ 5579437 h 6858000"/>
              <a:gd name="connsiteX49" fmla="*/ 3382436 w 7467600"/>
              <a:gd name="connsiteY49" fmla="*/ 5952726 h 6858000"/>
              <a:gd name="connsiteX50" fmla="*/ 3191929 w 7467600"/>
              <a:gd name="connsiteY50" fmla="*/ 6662669 h 6858000"/>
              <a:gd name="connsiteX51" fmla="*/ 3369898 w 7467600"/>
              <a:gd name="connsiteY51" fmla="*/ 6081771 h 6858000"/>
              <a:gd name="connsiteX52" fmla="*/ 3642057 w 7467600"/>
              <a:gd name="connsiteY52" fmla="*/ 5573487 h 6858000"/>
              <a:gd name="connsiteX53" fmla="*/ 2650666 w 7467600"/>
              <a:gd name="connsiteY53" fmla="*/ 5530686 h 6858000"/>
              <a:gd name="connsiteX54" fmla="*/ 2650249 w 7467600"/>
              <a:gd name="connsiteY54" fmla="*/ 5532101 h 6858000"/>
              <a:gd name="connsiteX55" fmla="*/ 2663808 w 7467600"/>
              <a:gd name="connsiteY55" fmla="*/ 6535215 h 6858000"/>
              <a:gd name="connsiteX56" fmla="*/ 2665418 w 7467600"/>
              <a:gd name="connsiteY56" fmla="*/ 6132756 h 6858000"/>
              <a:gd name="connsiteX57" fmla="*/ 2650666 w 7467600"/>
              <a:gd name="connsiteY57" fmla="*/ 5530686 h 6858000"/>
              <a:gd name="connsiteX58" fmla="*/ 2680277 w 7467600"/>
              <a:gd name="connsiteY58" fmla="*/ 5479204 h 6858000"/>
              <a:gd name="connsiteX59" fmla="*/ 2678972 w 7467600"/>
              <a:gd name="connsiteY59" fmla="*/ 5481582 h 6858000"/>
              <a:gd name="connsiteX60" fmla="*/ 2696666 w 7467600"/>
              <a:gd name="connsiteY60" fmla="*/ 6133836 h 6858000"/>
              <a:gd name="connsiteX61" fmla="*/ 2695769 w 7467600"/>
              <a:gd name="connsiteY61" fmla="*/ 6390955 h 6858000"/>
              <a:gd name="connsiteX62" fmla="*/ 2739893 w 7467600"/>
              <a:gd name="connsiteY62" fmla="*/ 6108357 h 6858000"/>
              <a:gd name="connsiteX63" fmla="*/ 2680277 w 7467600"/>
              <a:gd name="connsiteY63" fmla="*/ 5479204 h 6858000"/>
              <a:gd name="connsiteX64" fmla="*/ 1132195 w 7467600"/>
              <a:gd name="connsiteY64" fmla="*/ 5467980 h 6858000"/>
              <a:gd name="connsiteX65" fmla="*/ 1679056 w 7467600"/>
              <a:gd name="connsiteY65" fmla="*/ 5516907 h 6858000"/>
              <a:gd name="connsiteX66" fmla="*/ 2128648 w 7467600"/>
              <a:gd name="connsiteY66" fmla="*/ 5474249 h 6858000"/>
              <a:gd name="connsiteX67" fmla="*/ 1825619 w 7467600"/>
              <a:gd name="connsiteY67" fmla="*/ 5478447 h 6858000"/>
              <a:gd name="connsiteX68" fmla="*/ 1737798 w 7467600"/>
              <a:gd name="connsiteY68" fmla="*/ 5483353 h 6858000"/>
              <a:gd name="connsiteX69" fmla="*/ 1132195 w 7467600"/>
              <a:gd name="connsiteY69" fmla="*/ 5467980 h 6858000"/>
              <a:gd name="connsiteX70" fmla="*/ 1456157 w 7467600"/>
              <a:gd name="connsiteY70" fmla="*/ 5371404 h 6858000"/>
              <a:gd name="connsiteX71" fmla="*/ 1244432 w 7467600"/>
              <a:gd name="connsiteY71" fmla="*/ 5385601 h 6858000"/>
              <a:gd name="connsiteX72" fmla="*/ 973990 w 7467600"/>
              <a:gd name="connsiteY72" fmla="*/ 5424940 h 6858000"/>
              <a:gd name="connsiteX73" fmla="*/ 1103809 w 7467600"/>
              <a:gd name="connsiteY73" fmla="*/ 5433720 h 6858000"/>
              <a:gd name="connsiteX74" fmla="*/ 1123454 w 7467600"/>
              <a:gd name="connsiteY74" fmla="*/ 5435727 h 6858000"/>
              <a:gd name="connsiteX75" fmla="*/ 1737017 w 7467600"/>
              <a:gd name="connsiteY75" fmla="*/ 5452183 h 6858000"/>
              <a:gd name="connsiteX76" fmla="*/ 1824397 w 7467600"/>
              <a:gd name="connsiteY76" fmla="*/ 5447757 h 6858000"/>
              <a:gd name="connsiteX77" fmla="*/ 2070059 w 7467600"/>
              <a:gd name="connsiteY77" fmla="*/ 5441660 h 6858000"/>
              <a:gd name="connsiteX78" fmla="*/ 1456157 w 7467600"/>
              <a:gd name="connsiteY78" fmla="*/ 5371404 h 6858000"/>
              <a:gd name="connsiteX79" fmla="*/ 4988186 w 7467600"/>
              <a:gd name="connsiteY79" fmla="*/ 5216467 h 6858000"/>
              <a:gd name="connsiteX80" fmla="*/ 4777334 w 7467600"/>
              <a:gd name="connsiteY80" fmla="*/ 5406072 h 6858000"/>
              <a:gd name="connsiteX81" fmla="*/ 4718341 w 7467600"/>
              <a:gd name="connsiteY81" fmla="*/ 5468043 h 6858000"/>
              <a:gd name="connsiteX82" fmla="*/ 4604655 w 7467600"/>
              <a:gd name="connsiteY82" fmla="*/ 5583434 h 6858000"/>
              <a:gd name="connsiteX83" fmla="*/ 4565074 w 7467600"/>
              <a:gd name="connsiteY83" fmla="*/ 5618550 h 6858000"/>
              <a:gd name="connsiteX84" fmla="*/ 4988186 w 7467600"/>
              <a:gd name="connsiteY84" fmla="*/ 5216467 h 6858000"/>
              <a:gd name="connsiteX85" fmla="*/ 4978032 w 7467600"/>
              <a:gd name="connsiteY85" fmla="*/ 5183809 h 6858000"/>
              <a:gd name="connsiteX86" fmla="*/ 4463413 w 7467600"/>
              <a:gd name="connsiteY86" fmla="*/ 5615162 h 6858000"/>
              <a:gd name="connsiteX87" fmla="*/ 4358134 w 7467600"/>
              <a:gd name="connsiteY87" fmla="*/ 5742791 h 6858000"/>
              <a:gd name="connsiteX88" fmla="*/ 4376219 w 7467600"/>
              <a:gd name="connsiteY88" fmla="*/ 5729027 h 6858000"/>
              <a:gd name="connsiteX89" fmla="*/ 4582340 w 7467600"/>
              <a:gd name="connsiteY89" fmla="*/ 5561037 h 6858000"/>
              <a:gd name="connsiteX90" fmla="*/ 4694684 w 7467600"/>
              <a:gd name="connsiteY90" fmla="*/ 5447098 h 6858000"/>
              <a:gd name="connsiteX91" fmla="*/ 4754123 w 7467600"/>
              <a:gd name="connsiteY91" fmla="*/ 5384643 h 6858000"/>
              <a:gd name="connsiteX92" fmla="*/ 4978032 w 7467600"/>
              <a:gd name="connsiteY92" fmla="*/ 5183809 h 6858000"/>
              <a:gd name="connsiteX93" fmla="*/ 1903353 w 7467600"/>
              <a:gd name="connsiteY93" fmla="*/ 5044827 h 6858000"/>
              <a:gd name="connsiteX94" fmla="*/ 1936931 w 7467600"/>
              <a:gd name="connsiteY94" fmla="*/ 5093954 h 6858000"/>
              <a:gd name="connsiteX95" fmla="*/ 2195868 w 7467600"/>
              <a:gd name="connsiteY95" fmla="*/ 5396574 h 6858000"/>
              <a:gd name="connsiteX96" fmla="*/ 2088852 w 7467600"/>
              <a:gd name="connsiteY96" fmla="*/ 5166123 h 6858000"/>
              <a:gd name="connsiteX97" fmla="*/ 1958241 w 7467600"/>
              <a:gd name="connsiteY97" fmla="*/ 5067955 h 6858000"/>
              <a:gd name="connsiteX98" fmla="*/ 1903353 w 7467600"/>
              <a:gd name="connsiteY98" fmla="*/ 5044827 h 6858000"/>
              <a:gd name="connsiteX99" fmla="*/ 1979378 w 7467600"/>
              <a:gd name="connsiteY99" fmla="*/ 4769504 h 6858000"/>
              <a:gd name="connsiteX100" fmla="*/ 2882120 w 7467600"/>
              <a:gd name="connsiteY100" fmla="*/ 5064547 h 6858000"/>
              <a:gd name="connsiteX101" fmla="*/ 2793103 w 7467600"/>
              <a:gd name="connsiteY101" fmla="*/ 5039699 h 6858000"/>
              <a:gd name="connsiteX102" fmla="*/ 2770041 w 7467600"/>
              <a:gd name="connsiteY102" fmla="*/ 5033634 h 6858000"/>
              <a:gd name="connsiteX103" fmla="*/ 1979378 w 7467600"/>
              <a:gd name="connsiteY103" fmla="*/ 4769504 h 6858000"/>
              <a:gd name="connsiteX104" fmla="*/ 1927410 w 7467600"/>
              <a:gd name="connsiteY104" fmla="*/ 4716164 h 6858000"/>
              <a:gd name="connsiteX105" fmla="*/ 1959587 w 7467600"/>
              <a:gd name="connsiteY105" fmla="*/ 4728849 h 6858000"/>
              <a:gd name="connsiteX106" fmla="*/ 2777707 w 7467600"/>
              <a:gd name="connsiteY106" fmla="*/ 5003991 h 6858000"/>
              <a:gd name="connsiteX107" fmla="*/ 2800768 w 7467600"/>
              <a:gd name="connsiteY107" fmla="*/ 5010056 h 6858000"/>
              <a:gd name="connsiteX108" fmla="*/ 2879408 w 7467600"/>
              <a:gd name="connsiteY108" fmla="*/ 5031590 h 6858000"/>
              <a:gd name="connsiteX109" fmla="*/ 2862295 w 7467600"/>
              <a:gd name="connsiteY109" fmla="*/ 5022958 h 6858000"/>
              <a:gd name="connsiteX110" fmla="*/ 2813343 w 7467600"/>
              <a:gd name="connsiteY110" fmla="*/ 4998369 h 6858000"/>
              <a:gd name="connsiteX111" fmla="*/ 2646245 w 7467600"/>
              <a:gd name="connsiteY111" fmla="*/ 4930999 h 6858000"/>
              <a:gd name="connsiteX112" fmla="*/ 1999243 w 7467600"/>
              <a:gd name="connsiteY112" fmla="*/ 4730524 h 6858000"/>
              <a:gd name="connsiteX113" fmla="*/ 1979527 w 7467600"/>
              <a:gd name="connsiteY113" fmla="*/ 4726651 h 6858000"/>
              <a:gd name="connsiteX114" fmla="*/ 1927410 w 7467600"/>
              <a:gd name="connsiteY114" fmla="*/ 4716164 h 6858000"/>
              <a:gd name="connsiteX115" fmla="*/ 1997014 w 7467600"/>
              <a:gd name="connsiteY115" fmla="*/ 4698007 h 6858000"/>
              <a:gd name="connsiteX116" fmla="*/ 2005458 w 7467600"/>
              <a:gd name="connsiteY116" fmla="*/ 4699540 h 6858000"/>
              <a:gd name="connsiteX117" fmla="*/ 2657186 w 7467600"/>
              <a:gd name="connsiteY117" fmla="*/ 4901687 h 6858000"/>
              <a:gd name="connsiteX118" fmla="*/ 2826662 w 7467600"/>
              <a:gd name="connsiteY118" fmla="*/ 4970362 h 6858000"/>
              <a:gd name="connsiteX119" fmla="*/ 2876100 w 7467600"/>
              <a:gd name="connsiteY119" fmla="*/ 4995397 h 6858000"/>
              <a:gd name="connsiteX120" fmla="*/ 3042600 w 7467600"/>
              <a:gd name="connsiteY120" fmla="*/ 5059532 h 6858000"/>
              <a:gd name="connsiteX121" fmla="*/ 1997014 w 7467600"/>
              <a:gd name="connsiteY121" fmla="*/ 4698007 h 6858000"/>
              <a:gd name="connsiteX122" fmla="*/ 2305292 w 7467600"/>
              <a:gd name="connsiteY122" fmla="*/ 4219492 h 6858000"/>
              <a:gd name="connsiteX123" fmla="*/ 3360922 w 7467600"/>
              <a:gd name="connsiteY123" fmla="*/ 4529373 h 6858000"/>
              <a:gd name="connsiteX124" fmla="*/ 3492420 w 7467600"/>
              <a:gd name="connsiteY124" fmla="*/ 4510145 h 6858000"/>
              <a:gd name="connsiteX125" fmla="*/ 3364086 w 7467600"/>
              <a:gd name="connsiteY125" fmla="*/ 4480340 h 6858000"/>
              <a:gd name="connsiteX126" fmla="*/ 3225818 w 7467600"/>
              <a:gd name="connsiteY126" fmla="*/ 4411822 h 6858000"/>
              <a:gd name="connsiteX127" fmla="*/ 3129696 w 7467600"/>
              <a:gd name="connsiteY127" fmla="*/ 4360704 h 6858000"/>
              <a:gd name="connsiteX128" fmla="*/ 2814545 w 7467600"/>
              <a:gd name="connsiteY128" fmla="*/ 4282955 h 6858000"/>
              <a:gd name="connsiteX129" fmla="*/ 2305292 w 7467600"/>
              <a:gd name="connsiteY129" fmla="*/ 4219492 h 6858000"/>
              <a:gd name="connsiteX130" fmla="*/ 2626982 w 7467600"/>
              <a:gd name="connsiteY130" fmla="*/ 4206450 h 6858000"/>
              <a:gd name="connsiteX131" fmla="*/ 2490617 w 7467600"/>
              <a:gd name="connsiteY131" fmla="*/ 4206951 h 6858000"/>
              <a:gd name="connsiteX132" fmla="*/ 2819869 w 7467600"/>
              <a:gd name="connsiteY132" fmla="*/ 4252936 h 6858000"/>
              <a:gd name="connsiteX133" fmla="*/ 3143018 w 7467600"/>
              <a:gd name="connsiteY133" fmla="*/ 4332698 h 6858000"/>
              <a:gd name="connsiteX134" fmla="*/ 3241520 w 7467600"/>
              <a:gd name="connsiteY134" fmla="*/ 4385112 h 6858000"/>
              <a:gd name="connsiteX135" fmla="*/ 3374575 w 7467600"/>
              <a:gd name="connsiteY135" fmla="*/ 4451517 h 6858000"/>
              <a:gd name="connsiteX136" fmla="*/ 3505221 w 7467600"/>
              <a:gd name="connsiteY136" fmla="*/ 4480757 h 6858000"/>
              <a:gd name="connsiteX137" fmla="*/ 2626982 w 7467600"/>
              <a:gd name="connsiteY137" fmla="*/ 4206450 h 6858000"/>
              <a:gd name="connsiteX138" fmla="*/ 1310106 w 7467600"/>
              <a:gd name="connsiteY138" fmla="*/ 3943217 h 6858000"/>
              <a:gd name="connsiteX139" fmla="*/ 854994 w 7467600"/>
              <a:gd name="connsiteY139" fmla="*/ 4399136 h 6858000"/>
              <a:gd name="connsiteX140" fmla="*/ 742462 w 7467600"/>
              <a:gd name="connsiteY140" fmla="*/ 4594648 h 6858000"/>
              <a:gd name="connsiteX141" fmla="*/ 820602 w 7467600"/>
              <a:gd name="connsiteY141" fmla="*/ 4485915 h 6858000"/>
              <a:gd name="connsiteX142" fmla="*/ 878295 w 7467600"/>
              <a:gd name="connsiteY142" fmla="*/ 4403594 h 6858000"/>
              <a:gd name="connsiteX143" fmla="*/ 1240607 w 7467600"/>
              <a:gd name="connsiteY143" fmla="*/ 4010401 h 6858000"/>
              <a:gd name="connsiteX144" fmla="*/ 1310106 w 7467600"/>
              <a:gd name="connsiteY144" fmla="*/ 3943217 h 6858000"/>
              <a:gd name="connsiteX145" fmla="*/ 1423113 w 7467600"/>
              <a:gd name="connsiteY145" fmla="*/ 3874565 h 6858000"/>
              <a:gd name="connsiteX146" fmla="*/ 1260565 w 7467600"/>
              <a:gd name="connsiteY146" fmla="*/ 4031982 h 6858000"/>
              <a:gd name="connsiteX147" fmla="*/ 901900 w 7467600"/>
              <a:gd name="connsiteY147" fmla="*/ 4421236 h 6858000"/>
              <a:gd name="connsiteX148" fmla="*/ 845044 w 7467600"/>
              <a:gd name="connsiteY148" fmla="*/ 4502436 h 6858000"/>
              <a:gd name="connsiteX149" fmla="*/ 685926 w 7467600"/>
              <a:gd name="connsiteY149" fmla="*/ 4703069 h 6858000"/>
              <a:gd name="connsiteX150" fmla="*/ 684248 w 7467600"/>
              <a:gd name="connsiteY150" fmla="*/ 4706721 h 6858000"/>
              <a:gd name="connsiteX151" fmla="*/ 1423113 w 7467600"/>
              <a:gd name="connsiteY151" fmla="*/ 3874565 h 6858000"/>
              <a:gd name="connsiteX152" fmla="*/ 3316479 w 7467600"/>
              <a:gd name="connsiteY152" fmla="*/ 3872136 h 6858000"/>
              <a:gd name="connsiteX153" fmla="*/ 3546806 w 7467600"/>
              <a:gd name="connsiteY153" fmla="*/ 4356139 h 6858000"/>
              <a:gd name="connsiteX154" fmla="*/ 3364433 w 7467600"/>
              <a:gd name="connsiteY154" fmla="*/ 3953121 h 6858000"/>
              <a:gd name="connsiteX155" fmla="*/ 3316479 w 7467600"/>
              <a:gd name="connsiteY155" fmla="*/ 3872136 h 6858000"/>
              <a:gd name="connsiteX156" fmla="*/ 3291335 w 7467600"/>
              <a:gd name="connsiteY156" fmla="*/ 3767420 h 6858000"/>
              <a:gd name="connsiteX157" fmla="*/ 3390805 w 7467600"/>
              <a:gd name="connsiteY157" fmla="*/ 3937163 h 6858000"/>
              <a:gd name="connsiteX158" fmla="*/ 3579062 w 7467600"/>
              <a:gd name="connsiteY158" fmla="*/ 4359040 h 6858000"/>
              <a:gd name="connsiteX159" fmla="*/ 3467355 w 7467600"/>
              <a:gd name="connsiteY159" fmla="*/ 3988130 h 6858000"/>
              <a:gd name="connsiteX160" fmla="*/ 3310753 w 7467600"/>
              <a:gd name="connsiteY160" fmla="*/ 3787140 h 6858000"/>
              <a:gd name="connsiteX161" fmla="*/ 3291335 w 7467600"/>
              <a:gd name="connsiteY161" fmla="*/ 3767420 h 6858000"/>
              <a:gd name="connsiteX162" fmla="*/ 1635889 w 7467600"/>
              <a:gd name="connsiteY162" fmla="*/ 3709494 h 6858000"/>
              <a:gd name="connsiteX163" fmla="*/ 1634800 w 7467600"/>
              <a:gd name="connsiteY163" fmla="*/ 3731111 h 6858000"/>
              <a:gd name="connsiteX164" fmla="*/ 1635889 w 7467600"/>
              <a:gd name="connsiteY164" fmla="*/ 3709494 h 6858000"/>
              <a:gd name="connsiteX165" fmla="*/ 1510397 w 7467600"/>
              <a:gd name="connsiteY165" fmla="*/ 3684705 h 6858000"/>
              <a:gd name="connsiteX166" fmla="*/ 1146550 w 7467600"/>
              <a:gd name="connsiteY166" fmla="*/ 3802012 h 6858000"/>
              <a:gd name="connsiteX167" fmla="*/ 698834 w 7467600"/>
              <a:gd name="connsiteY167" fmla="*/ 3952272 h 6858000"/>
              <a:gd name="connsiteX168" fmla="*/ 34256 w 7467600"/>
              <a:gd name="connsiteY168" fmla="*/ 4347603 h 6858000"/>
              <a:gd name="connsiteX169" fmla="*/ 527241 w 7467600"/>
              <a:gd name="connsiteY169" fmla="*/ 4065078 h 6858000"/>
              <a:gd name="connsiteX170" fmla="*/ 1510397 w 7467600"/>
              <a:gd name="connsiteY170" fmla="*/ 3684705 h 6858000"/>
              <a:gd name="connsiteX171" fmla="*/ 1313114 w 7467600"/>
              <a:gd name="connsiteY171" fmla="*/ 3655216 h 6858000"/>
              <a:gd name="connsiteX172" fmla="*/ 1109304 w 7467600"/>
              <a:gd name="connsiteY172" fmla="*/ 3669030 h 6858000"/>
              <a:gd name="connsiteX173" fmla="*/ 8129 w 7467600"/>
              <a:gd name="connsiteY173" fmla="*/ 4330519 h 6858000"/>
              <a:gd name="connsiteX174" fmla="*/ 687572 w 7467600"/>
              <a:gd name="connsiteY174" fmla="*/ 3925629 h 6858000"/>
              <a:gd name="connsiteX175" fmla="*/ 1138365 w 7467600"/>
              <a:gd name="connsiteY175" fmla="*/ 3774515 h 6858000"/>
              <a:gd name="connsiteX176" fmla="*/ 1505579 w 7467600"/>
              <a:gd name="connsiteY176" fmla="*/ 3655526 h 6858000"/>
              <a:gd name="connsiteX177" fmla="*/ 1313114 w 7467600"/>
              <a:gd name="connsiteY177" fmla="*/ 3655216 h 6858000"/>
              <a:gd name="connsiteX178" fmla="*/ 3655073 w 7467600"/>
              <a:gd name="connsiteY178" fmla="*/ 3650884 h 6858000"/>
              <a:gd name="connsiteX179" fmla="*/ 3989938 w 7467600"/>
              <a:gd name="connsiteY179" fmla="*/ 3991685 h 6858000"/>
              <a:gd name="connsiteX180" fmla="*/ 4393907 w 7467600"/>
              <a:gd name="connsiteY180" fmla="*/ 4261258 h 6858000"/>
              <a:gd name="connsiteX181" fmla="*/ 4648051 w 7467600"/>
              <a:gd name="connsiteY181" fmla="*/ 4374051 h 6858000"/>
              <a:gd name="connsiteX182" fmla="*/ 4383389 w 7467600"/>
              <a:gd name="connsiteY182" fmla="*/ 4184369 h 6858000"/>
              <a:gd name="connsiteX183" fmla="*/ 4165508 w 7467600"/>
              <a:gd name="connsiteY183" fmla="*/ 4035196 h 6858000"/>
              <a:gd name="connsiteX184" fmla="*/ 4068162 w 7467600"/>
              <a:gd name="connsiteY184" fmla="*/ 3953394 h 6858000"/>
              <a:gd name="connsiteX185" fmla="*/ 3981416 w 7467600"/>
              <a:gd name="connsiteY185" fmla="*/ 3880482 h 6858000"/>
              <a:gd name="connsiteX186" fmla="*/ 3800147 w 7467600"/>
              <a:gd name="connsiteY186" fmla="*/ 3749872 h 6858000"/>
              <a:gd name="connsiteX187" fmla="*/ 3655073 w 7467600"/>
              <a:gd name="connsiteY187" fmla="*/ 3650884 h 6858000"/>
              <a:gd name="connsiteX188" fmla="*/ 3670252 w 7467600"/>
              <a:gd name="connsiteY188" fmla="*/ 3622798 h 6858000"/>
              <a:gd name="connsiteX189" fmla="*/ 3817258 w 7467600"/>
              <a:gd name="connsiteY189" fmla="*/ 3723577 h 6858000"/>
              <a:gd name="connsiteX190" fmla="*/ 4000461 w 7467600"/>
              <a:gd name="connsiteY190" fmla="*/ 3855966 h 6858000"/>
              <a:gd name="connsiteX191" fmla="*/ 4088180 w 7467600"/>
              <a:gd name="connsiteY191" fmla="*/ 3929774 h 6858000"/>
              <a:gd name="connsiteX192" fmla="*/ 4184555 w 7467600"/>
              <a:gd name="connsiteY192" fmla="*/ 4010683 h 6858000"/>
              <a:gd name="connsiteX193" fmla="*/ 4399563 w 7467600"/>
              <a:gd name="connsiteY193" fmla="*/ 4158106 h 6858000"/>
              <a:gd name="connsiteX194" fmla="*/ 4684469 w 7467600"/>
              <a:gd name="connsiteY194" fmla="*/ 4364680 h 6858000"/>
              <a:gd name="connsiteX195" fmla="*/ 4690271 w 7467600"/>
              <a:gd name="connsiteY195" fmla="*/ 4370034 h 6858000"/>
              <a:gd name="connsiteX196" fmla="*/ 4136093 w 7467600"/>
              <a:gd name="connsiteY196" fmla="*/ 3858466 h 6858000"/>
              <a:gd name="connsiteX197" fmla="*/ 3670252 w 7467600"/>
              <a:gd name="connsiteY197" fmla="*/ 3622798 h 6858000"/>
              <a:gd name="connsiteX198" fmla="*/ 4440129 w 7467600"/>
              <a:gd name="connsiteY198" fmla="*/ 3448571 h 6858000"/>
              <a:gd name="connsiteX199" fmla="*/ 4856525 w 7467600"/>
              <a:gd name="connsiteY199" fmla="*/ 3915351 h 6858000"/>
              <a:gd name="connsiteX200" fmla="*/ 5059055 w 7467600"/>
              <a:gd name="connsiteY200" fmla="*/ 4108918 h 6858000"/>
              <a:gd name="connsiteX201" fmla="*/ 5290070 w 7467600"/>
              <a:gd name="connsiteY201" fmla="*/ 4263619 h 6858000"/>
              <a:gd name="connsiteX202" fmla="*/ 4834991 w 7467600"/>
              <a:gd name="connsiteY202" fmla="*/ 3830985 h 6858000"/>
              <a:gd name="connsiteX203" fmla="*/ 4440129 w 7467600"/>
              <a:gd name="connsiteY203" fmla="*/ 3448571 h 6858000"/>
              <a:gd name="connsiteX204" fmla="*/ 4441737 w 7467600"/>
              <a:gd name="connsiteY204" fmla="*/ 3399734 h 6858000"/>
              <a:gd name="connsiteX205" fmla="*/ 4431236 w 7467600"/>
              <a:gd name="connsiteY205" fmla="*/ 3400954 h 6858000"/>
              <a:gd name="connsiteX206" fmla="*/ 4557150 w 7467600"/>
              <a:gd name="connsiteY206" fmla="*/ 3510023 h 6858000"/>
              <a:gd name="connsiteX207" fmla="*/ 4856936 w 7467600"/>
              <a:gd name="connsiteY207" fmla="*/ 3809146 h 6858000"/>
              <a:gd name="connsiteX208" fmla="*/ 5111996 w 7467600"/>
              <a:gd name="connsiteY208" fmla="*/ 4065759 h 6858000"/>
              <a:gd name="connsiteX209" fmla="*/ 5388878 w 7467600"/>
              <a:gd name="connsiteY209" fmla="*/ 4300185 h 6858000"/>
              <a:gd name="connsiteX210" fmla="*/ 5425556 w 7467600"/>
              <a:gd name="connsiteY210" fmla="*/ 4308967 h 6858000"/>
              <a:gd name="connsiteX211" fmla="*/ 4943646 w 7467600"/>
              <a:gd name="connsiteY211" fmla="*/ 3822916 h 6858000"/>
              <a:gd name="connsiteX212" fmla="*/ 4594837 w 7467600"/>
              <a:gd name="connsiteY212" fmla="*/ 3532274 h 6858000"/>
              <a:gd name="connsiteX213" fmla="*/ 4441737 w 7467600"/>
              <a:gd name="connsiteY213" fmla="*/ 3399734 h 6858000"/>
              <a:gd name="connsiteX214" fmla="*/ 5425834 w 7467600"/>
              <a:gd name="connsiteY214" fmla="*/ 3162785 h 6858000"/>
              <a:gd name="connsiteX215" fmla="*/ 5401644 w 7467600"/>
              <a:gd name="connsiteY215" fmla="*/ 3617847 h 6858000"/>
              <a:gd name="connsiteX216" fmla="*/ 5467256 w 7467600"/>
              <a:gd name="connsiteY216" fmla="*/ 4175494 h 6858000"/>
              <a:gd name="connsiteX217" fmla="*/ 5448069 w 7467600"/>
              <a:gd name="connsiteY217" fmla="*/ 3567554 h 6858000"/>
              <a:gd name="connsiteX218" fmla="*/ 5425834 w 7467600"/>
              <a:gd name="connsiteY218" fmla="*/ 3162785 h 6858000"/>
              <a:gd name="connsiteX219" fmla="*/ 1318687 w 7467600"/>
              <a:gd name="connsiteY219" fmla="*/ 3113840 h 6858000"/>
              <a:gd name="connsiteX220" fmla="*/ 1066793 w 7467600"/>
              <a:gd name="connsiteY220" fmla="*/ 3212171 h 6858000"/>
              <a:gd name="connsiteX221" fmla="*/ 993319 w 7467600"/>
              <a:gd name="connsiteY221" fmla="*/ 3247648 h 6858000"/>
              <a:gd name="connsiteX222" fmla="*/ 853081 w 7467600"/>
              <a:gd name="connsiteY222" fmla="*/ 3312410 h 6858000"/>
              <a:gd name="connsiteX223" fmla="*/ 805957 w 7467600"/>
              <a:gd name="connsiteY223" fmla="*/ 3330443 h 6858000"/>
              <a:gd name="connsiteX224" fmla="*/ 1318687 w 7467600"/>
              <a:gd name="connsiteY224" fmla="*/ 3113840 h 6858000"/>
              <a:gd name="connsiteX225" fmla="*/ 5453702 w 7467600"/>
              <a:gd name="connsiteY225" fmla="*/ 3090882 h 6858000"/>
              <a:gd name="connsiteX226" fmla="*/ 5480135 w 7467600"/>
              <a:gd name="connsiteY226" fmla="*/ 3565802 h 6858000"/>
              <a:gd name="connsiteX227" fmla="*/ 5499023 w 7467600"/>
              <a:gd name="connsiteY227" fmla="*/ 4166310 h 6858000"/>
              <a:gd name="connsiteX228" fmla="*/ 5547022 w 7467600"/>
              <a:gd name="connsiteY228" fmla="*/ 3607838 h 6858000"/>
              <a:gd name="connsiteX229" fmla="*/ 5515964 w 7467600"/>
              <a:gd name="connsiteY229" fmla="*/ 3378541 h 6858000"/>
              <a:gd name="connsiteX230" fmla="*/ 5453702 w 7467600"/>
              <a:gd name="connsiteY230" fmla="*/ 3090882 h 6858000"/>
              <a:gd name="connsiteX231" fmla="*/ 1238695 w 7467600"/>
              <a:gd name="connsiteY231" fmla="*/ 3076820 h 6858000"/>
              <a:gd name="connsiteX232" fmla="*/ 716371 w 7467600"/>
              <a:gd name="connsiteY232" fmla="*/ 3293249 h 6858000"/>
              <a:gd name="connsiteX233" fmla="*/ 579522 w 7467600"/>
              <a:gd name="connsiteY233" fmla="*/ 3371759 h 6858000"/>
              <a:gd name="connsiteX234" fmla="*/ 600288 w 7467600"/>
              <a:gd name="connsiteY234" fmla="*/ 3365555 h 6858000"/>
              <a:gd name="connsiteX235" fmla="*/ 840692 w 7467600"/>
              <a:gd name="connsiteY235" fmla="*/ 3284921 h 6858000"/>
              <a:gd name="connsiteX236" fmla="*/ 979248 w 7467600"/>
              <a:gd name="connsiteY236" fmla="*/ 3221003 h 6858000"/>
              <a:gd name="connsiteX237" fmla="*/ 1053282 w 7467600"/>
              <a:gd name="connsiteY237" fmla="*/ 3185247 h 6858000"/>
              <a:gd name="connsiteX238" fmla="*/ 1320603 w 7467600"/>
              <a:gd name="connsiteY238" fmla="*/ 3081281 h 6858000"/>
              <a:gd name="connsiteX239" fmla="*/ 1238695 w 7467600"/>
              <a:gd name="connsiteY239" fmla="*/ 3076820 h 6858000"/>
              <a:gd name="connsiteX240" fmla="*/ 5425627 w 7467600"/>
              <a:gd name="connsiteY240" fmla="*/ 2954192 h 6858000"/>
              <a:gd name="connsiteX241" fmla="*/ 5470770 w 7467600"/>
              <a:gd name="connsiteY241" fmla="*/ 3005435 h 6858000"/>
              <a:gd name="connsiteX242" fmla="*/ 5519779 w 7467600"/>
              <a:gd name="connsiteY242" fmla="*/ 4359223 h 6858000"/>
              <a:gd name="connsiteX243" fmla="*/ 5520293 w 7467600"/>
              <a:gd name="connsiteY243" fmla="*/ 4360602 h 6858000"/>
              <a:gd name="connsiteX244" fmla="*/ 5767221 w 7467600"/>
              <a:gd name="connsiteY244" fmla="*/ 4665564 h 6858000"/>
              <a:gd name="connsiteX245" fmla="*/ 6937169 w 7467600"/>
              <a:gd name="connsiteY245" fmla="*/ 4815941 h 6858000"/>
              <a:gd name="connsiteX246" fmla="*/ 6953922 w 7467600"/>
              <a:gd name="connsiteY246" fmla="*/ 4890068 h 6858000"/>
              <a:gd name="connsiteX247" fmla="*/ 6071359 w 7467600"/>
              <a:gd name="connsiteY247" fmla="*/ 4770770 h 6858000"/>
              <a:gd name="connsiteX248" fmla="*/ 6038839 w 7467600"/>
              <a:gd name="connsiteY248" fmla="*/ 4764474 h 6858000"/>
              <a:gd name="connsiteX249" fmla="*/ 6038706 w 7467600"/>
              <a:gd name="connsiteY249" fmla="*/ 4763847 h 6858000"/>
              <a:gd name="connsiteX250" fmla="*/ 6037784 w 7467600"/>
              <a:gd name="connsiteY250" fmla="*/ 4764270 h 6858000"/>
              <a:gd name="connsiteX251" fmla="*/ 6038839 w 7467600"/>
              <a:gd name="connsiteY251" fmla="*/ 4764474 h 6858000"/>
              <a:gd name="connsiteX252" fmla="*/ 6040338 w 7467600"/>
              <a:gd name="connsiteY252" fmla="*/ 4771418 h 6858000"/>
              <a:gd name="connsiteX253" fmla="*/ 6024488 w 7467600"/>
              <a:gd name="connsiteY253" fmla="*/ 4809903 h 6858000"/>
              <a:gd name="connsiteX254" fmla="*/ 5599771 w 7467600"/>
              <a:gd name="connsiteY254" fmla="*/ 5509652 h 6858000"/>
              <a:gd name="connsiteX255" fmla="*/ 5548843 w 7467600"/>
              <a:gd name="connsiteY255" fmla="*/ 5563845 h 6858000"/>
              <a:gd name="connsiteX256" fmla="*/ 5940952 w 7467600"/>
              <a:gd name="connsiteY256" fmla="*/ 6250028 h 6858000"/>
              <a:gd name="connsiteX257" fmla="*/ 6043441 w 7467600"/>
              <a:gd name="connsiteY257" fmla="*/ 6665847 h 6858000"/>
              <a:gd name="connsiteX258" fmla="*/ 6093432 w 7467600"/>
              <a:gd name="connsiteY258" fmla="*/ 6858000 h 6858000"/>
              <a:gd name="connsiteX259" fmla="*/ 6034344 w 7467600"/>
              <a:gd name="connsiteY259" fmla="*/ 6858000 h 6858000"/>
              <a:gd name="connsiteX260" fmla="*/ 6026679 w 7467600"/>
              <a:gd name="connsiteY260" fmla="*/ 6836959 h 6858000"/>
              <a:gd name="connsiteX261" fmla="*/ 5800441 w 7467600"/>
              <a:gd name="connsiteY261" fmla="*/ 6335286 h 6858000"/>
              <a:gd name="connsiteX262" fmla="*/ 5526562 w 7467600"/>
              <a:gd name="connsiteY262" fmla="*/ 5705388 h 6858000"/>
              <a:gd name="connsiteX263" fmla="*/ 5519640 w 7467600"/>
              <a:gd name="connsiteY263" fmla="*/ 5683774 h 6858000"/>
              <a:gd name="connsiteX264" fmla="*/ 5844559 w 7467600"/>
              <a:gd name="connsiteY264" fmla="*/ 6553349 h 6858000"/>
              <a:gd name="connsiteX265" fmla="*/ 5975994 w 7467600"/>
              <a:gd name="connsiteY265" fmla="*/ 6858000 h 6858000"/>
              <a:gd name="connsiteX266" fmla="*/ 5898547 w 7467600"/>
              <a:gd name="connsiteY266" fmla="*/ 6858000 h 6858000"/>
              <a:gd name="connsiteX267" fmla="*/ 5682041 w 7467600"/>
              <a:gd name="connsiteY267" fmla="*/ 6355860 h 6858000"/>
              <a:gd name="connsiteX268" fmla="*/ 5461758 w 7467600"/>
              <a:gd name="connsiteY268" fmla="*/ 5820220 h 6858000"/>
              <a:gd name="connsiteX269" fmla="*/ 5237282 w 7467600"/>
              <a:gd name="connsiteY269" fmla="*/ 6579086 h 6858000"/>
              <a:gd name="connsiteX270" fmla="*/ 5115009 w 7467600"/>
              <a:gd name="connsiteY270" fmla="*/ 6858000 h 6858000"/>
              <a:gd name="connsiteX271" fmla="*/ 5028074 w 7467600"/>
              <a:gd name="connsiteY271" fmla="*/ 6858000 h 6858000"/>
              <a:gd name="connsiteX272" fmla="*/ 5079508 w 7467600"/>
              <a:gd name="connsiteY272" fmla="*/ 6749074 h 6858000"/>
              <a:gd name="connsiteX273" fmla="*/ 5371846 w 7467600"/>
              <a:gd name="connsiteY273" fmla="*/ 5924413 h 6858000"/>
              <a:gd name="connsiteX274" fmla="*/ 5270512 w 7467600"/>
              <a:gd name="connsiteY274" fmla="*/ 6138975 h 6858000"/>
              <a:gd name="connsiteX275" fmla="*/ 5062409 w 7467600"/>
              <a:gd name="connsiteY275" fmla="*/ 6653544 h 6858000"/>
              <a:gd name="connsiteX276" fmla="*/ 5036628 w 7467600"/>
              <a:gd name="connsiteY276" fmla="*/ 6754247 h 6858000"/>
              <a:gd name="connsiteX277" fmla="*/ 5009112 w 7467600"/>
              <a:gd name="connsiteY277" fmla="*/ 6858000 h 6858000"/>
              <a:gd name="connsiteX278" fmla="*/ 4976679 w 7467600"/>
              <a:gd name="connsiteY278" fmla="*/ 6858000 h 6858000"/>
              <a:gd name="connsiteX279" fmla="*/ 5006537 w 7467600"/>
              <a:gd name="connsiteY279" fmla="*/ 6747068 h 6858000"/>
              <a:gd name="connsiteX280" fmla="*/ 5032723 w 7467600"/>
              <a:gd name="connsiteY280" fmla="*/ 6644957 h 6858000"/>
              <a:gd name="connsiteX281" fmla="*/ 5242949 w 7467600"/>
              <a:gd name="connsiteY281" fmla="*/ 6125175 h 6858000"/>
              <a:gd name="connsiteX282" fmla="*/ 5286321 w 7467600"/>
              <a:gd name="connsiteY282" fmla="*/ 6033555 h 6858000"/>
              <a:gd name="connsiteX283" fmla="*/ 5008210 w 7467600"/>
              <a:gd name="connsiteY283" fmla="*/ 6649194 h 6858000"/>
              <a:gd name="connsiteX284" fmla="*/ 4986321 w 7467600"/>
              <a:gd name="connsiteY284" fmla="*/ 6765687 h 6858000"/>
              <a:gd name="connsiteX285" fmla="*/ 4973474 w 7467600"/>
              <a:gd name="connsiteY285" fmla="*/ 6858000 h 6858000"/>
              <a:gd name="connsiteX286" fmla="*/ 4907178 w 7467600"/>
              <a:gd name="connsiteY286" fmla="*/ 6858000 h 6858000"/>
              <a:gd name="connsiteX287" fmla="*/ 4910810 w 7467600"/>
              <a:gd name="connsiteY287" fmla="*/ 6829660 h 6858000"/>
              <a:gd name="connsiteX288" fmla="*/ 4987461 w 7467600"/>
              <a:gd name="connsiteY288" fmla="*/ 6432994 h 6858000"/>
              <a:gd name="connsiteX289" fmla="*/ 5179262 w 7467600"/>
              <a:gd name="connsiteY289" fmla="*/ 6035044 h 6858000"/>
              <a:gd name="connsiteX290" fmla="*/ 4689678 w 7467600"/>
              <a:gd name="connsiteY290" fmla="*/ 6440241 h 6858000"/>
              <a:gd name="connsiteX291" fmla="*/ 4477543 w 7467600"/>
              <a:gd name="connsiteY291" fmla="*/ 6674836 h 6858000"/>
              <a:gd name="connsiteX292" fmla="*/ 4329957 w 7467600"/>
              <a:gd name="connsiteY292" fmla="*/ 6858000 h 6858000"/>
              <a:gd name="connsiteX293" fmla="*/ 4218595 w 7467600"/>
              <a:gd name="connsiteY293" fmla="*/ 6858000 h 6858000"/>
              <a:gd name="connsiteX294" fmla="*/ 4368888 w 7467600"/>
              <a:gd name="connsiteY294" fmla="*/ 6668412 h 6858000"/>
              <a:gd name="connsiteX295" fmla="*/ 4563091 w 7467600"/>
              <a:gd name="connsiteY295" fmla="*/ 6442508 h 6858000"/>
              <a:gd name="connsiteX296" fmla="*/ 5387324 w 7467600"/>
              <a:gd name="connsiteY296" fmla="*/ 5705830 h 6858000"/>
              <a:gd name="connsiteX297" fmla="*/ 5073620 w 7467600"/>
              <a:gd name="connsiteY297" fmla="*/ 5955437 h 6858000"/>
              <a:gd name="connsiteX298" fmla="*/ 4689789 w 7467600"/>
              <a:gd name="connsiteY298" fmla="*/ 6268382 h 6858000"/>
              <a:gd name="connsiteX299" fmla="*/ 4418722 w 7467600"/>
              <a:gd name="connsiteY299" fmla="*/ 6570886 h 6858000"/>
              <a:gd name="connsiteX300" fmla="*/ 4214944 w 7467600"/>
              <a:gd name="connsiteY300" fmla="*/ 6858000 h 6858000"/>
              <a:gd name="connsiteX301" fmla="*/ 4177898 w 7467600"/>
              <a:gd name="connsiteY301" fmla="*/ 6858000 h 6858000"/>
              <a:gd name="connsiteX302" fmla="*/ 4391597 w 7467600"/>
              <a:gd name="connsiteY302" fmla="*/ 6556370 h 6858000"/>
              <a:gd name="connsiteX303" fmla="*/ 4668889 w 7467600"/>
              <a:gd name="connsiteY303" fmla="*/ 6246399 h 6858000"/>
              <a:gd name="connsiteX304" fmla="*/ 5055427 w 7467600"/>
              <a:gd name="connsiteY304" fmla="*/ 5931476 h 6858000"/>
              <a:gd name="connsiteX305" fmla="*/ 5371814 w 7467600"/>
              <a:gd name="connsiteY305" fmla="*/ 5678975 h 6858000"/>
              <a:gd name="connsiteX306" fmla="*/ 4987918 w 7467600"/>
              <a:gd name="connsiteY306" fmla="*/ 5838701 h 6858000"/>
              <a:gd name="connsiteX307" fmla="*/ 4317146 w 7467600"/>
              <a:gd name="connsiteY307" fmla="*/ 6587716 h 6858000"/>
              <a:gd name="connsiteX308" fmla="*/ 4171627 w 7467600"/>
              <a:gd name="connsiteY308" fmla="*/ 6858000 h 6858000"/>
              <a:gd name="connsiteX309" fmla="*/ 4081585 w 7467600"/>
              <a:gd name="connsiteY309" fmla="*/ 6858000 h 6858000"/>
              <a:gd name="connsiteX310" fmla="*/ 4238603 w 7467600"/>
              <a:gd name="connsiteY310" fmla="*/ 6559341 h 6858000"/>
              <a:gd name="connsiteX311" fmla="*/ 4778333 w 7467600"/>
              <a:gd name="connsiteY311" fmla="*/ 5873626 h 6858000"/>
              <a:gd name="connsiteX312" fmla="*/ 5414185 w 7467600"/>
              <a:gd name="connsiteY312" fmla="*/ 5573882 h 6858000"/>
              <a:gd name="connsiteX313" fmla="*/ 5959648 w 7467600"/>
              <a:gd name="connsiteY313" fmla="*/ 4760797 h 6858000"/>
              <a:gd name="connsiteX314" fmla="*/ 5355019 w 7467600"/>
              <a:gd name="connsiteY314" fmla="*/ 4734672 h 6858000"/>
              <a:gd name="connsiteX315" fmla="*/ 5083565 w 7467600"/>
              <a:gd name="connsiteY315" fmla="*/ 5179121 h 6858000"/>
              <a:gd name="connsiteX316" fmla="*/ 4713577 w 7467600"/>
              <a:gd name="connsiteY316" fmla="*/ 5616803 h 6858000"/>
              <a:gd name="connsiteX317" fmla="*/ 3989559 w 7467600"/>
              <a:gd name="connsiteY317" fmla="*/ 6145945 h 6858000"/>
              <a:gd name="connsiteX318" fmla="*/ 3939824 w 7467600"/>
              <a:gd name="connsiteY318" fmla="*/ 6066900 h 6858000"/>
              <a:gd name="connsiteX319" fmla="*/ 4584537 w 7467600"/>
              <a:gd name="connsiteY319" fmla="*/ 5324826 h 6858000"/>
              <a:gd name="connsiteX320" fmla="*/ 5037105 w 7467600"/>
              <a:gd name="connsiteY320" fmla="*/ 5088765 h 6858000"/>
              <a:gd name="connsiteX321" fmla="*/ 5039930 w 7467600"/>
              <a:gd name="connsiteY321" fmla="*/ 5089585 h 6858000"/>
              <a:gd name="connsiteX322" fmla="*/ 5263764 w 7467600"/>
              <a:gd name="connsiteY322" fmla="*/ 4735525 h 6858000"/>
              <a:gd name="connsiteX323" fmla="*/ 4086300 w 7467600"/>
              <a:gd name="connsiteY323" fmla="*/ 4884599 h 6858000"/>
              <a:gd name="connsiteX324" fmla="*/ 4085485 w 7467600"/>
              <a:gd name="connsiteY324" fmla="*/ 4899070 h 6858000"/>
              <a:gd name="connsiteX325" fmla="*/ 3871915 w 7467600"/>
              <a:gd name="connsiteY325" fmla="*/ 5253645 h 6858000"/>
              <a:gd name="connsiteX326" fmla="*/ 3799374 w 7467600"/>
              <a:gd name="connsiteY326" fmla="*/ 5466127 h 6858000"/>
              <a:gd name="connsiteX327" fmla="*/ 3498850 w 7467600"/>
              <a:gd name="connsiteY327" fmla="*/ 6661888 h 6858000"/>
              <a:gd name="connsiteX328" fmla="*/ 3399216 w 7467600"/>
              <a:gd name="connsiteY328" fmla="*/ 6858000 h 6858000"/>
              <a:gd name="connsiteX329" fmla="*/ 3303688 w 7467600"/>
              <a:gd name="connsiteY329" fmla="*/ 6858000 h 6858000"/>
              <a:gd name="connsiteX330" fmla="*/ 3391774 w 7467600"/>
              <a:gd name="connsiteY330" fmla="*/ 6697181 h 6858000"/>
              <a:gd name="connsiteX331" fmla="*/ 3735540 w 7467600"/>
              <a:gd name="connsiteY331" fmla="*/ 5546923 h 6858000"/>
              <a:gd name="connsiteX332" fmla="*/ 3729438 w 7467600"/>
              <a:gd name="connsiteY332" fmla="*/ 5569058 h 6858000"/>
              <a:gd name="connsiteX333" fmla="*/ 3707782 w 7467600"/>
              <a:gd name="connsiteY333" fmla="*/ 5644908 h 6858000"/>
              <a:gd name="connsiteX334" fmla="*/ 3583827 w 7467600"/>
              <a:gd name="connsiteY334" fmla="*/ 6039215 h 6858000"/>
              <a:gd name="connsiteX335" fmla="*/ 3547861 w 7467600"/>
              <a:gd name="connsiteY335" fmla="*/ 6129609 h 6858000"/>
              <a:gd name="connsiteX336" fmla="*/ 3490905 w 7467600"/>
              <a:gd name="connsiteY336" fmla="*/ 6277660 h 6858000"/>
              <a:gd name="connsiteX337" fmla="*/ 3455859 w 7467600"/>
              <a:gd name="connsiteY337" fmla="*/ 6391301 h 6858000"/>
              <a:gd name="connsiteX338" fmla="*/ 3429112 w 7467600"/>
              <a:gd name="connsiteY338" fmla="*/ 6479469 h 6858000"/>
              <a:gd name="connsiteX339" fmla="*/ 3304862 w 7467600"/>
              <a:gd name="connsiteY339" fmla="*/ 6796476 h 6858000"/>
              <a:gd name="connsiteX340" fmla="*/ 3276071 w 7467600"/>
              <a:gd name="connsiteY340" fmla="*/ 6858000 h 6858000"/>
              <a:gd name="connsiteX341" fmla="*/ 3240805 w 7467600"/>
              <a:gd name="connsiteY341" fmla="*/ 6858000 h 6858000"/>
              <a:gd name="connsiteX342" fmla="*/ 3275917 w 7467600"/>
              <a:gd name="connsiteY342" fmla="*/ 6783192 h 6858000"/>
              <a:gd name="connsiteX343" fmla="*/ 3399358 w 7467600"/>
              <a:gd name="connsiteY343" fmla="*/ 6469011 h 6858000"/>
              <a:gd name="connsiteX344" fmla="*/ 3425650 w 7467600"/>
              <a:gd name="connsiteY344" fmla="*/ 6381333 h 6858000"/>
              <a:gd name="connsiteX345" fmla="*/ 3460661 w 7467600"/>
              <a:gd name="connsiteY345" fmla="*/ 6266763 h 6858000"/>
              <a:gd name="connsiteX346" fmla="*/ 3518021 w 7467600"/>
              <a:gd name="connsiteY346" fmla="*/ 6117298 h 6858000"/>
              <a:gd name="connsiteX347" fmla="*/ 3554035 w 7467600"/>
              <a:gd name="connsiteY347" fmla="*/ 6027832 h 6858000"/>
              <a:gd name="connsiteX348" fmla="*/ 3677174 w 7467600"/>
              <a:gd name="connsiteY348" fmla="*/ 5636351 h 6858000"/>
              <a:gd name="connsiteX349" fmla="*/ 3698819 w 7467600"/>
              <a:gd name="connsiteY349" fmla="*/ 5560503 h 6858000"/>
              <a:gd name="connsiteX350" fmla="*/ 3702094 w 7467600"/>
              <a:gd name="connsiteY350" fmla="*/ 5549194 h 6858000"/>
              <a:gd name="connsiteX351" fmla="*/ 3398355 w 7467600"/>
              <a:gd name="connsiteY351" fmla="*/ 6094603 h 6858000"/>
              <a:gd name="connsiteX352" fmla="*/ 3193941 w 7467600"/>
              <a:gd name="connsiteY352" fmla="*/ 6798775 h 6858000"/>
              <a:gd name="connsiteX353" fmla="*/ 3184140 w 7467600"/>
              <a:gd name="connsiteY353" fmla="*/ 6858000 h 6858000"/>
              <a:gd name="connsiteX354" fmla="*/ 3099978 w 7467600"/>
              <a:gd name="connsiteY354" fmla="*/ 6858000 h 6858000"/>
              <a:gd name="connsiteX355" fmla="*/ 3101556 w 7467600"/>
              <a:gd name="connsiteY355" fmla="*/ 6843337 h 6858000"/>
              <a:gd name="connsiteX356" fmla="*/ 3370162 w 7467600"/>
              <a:gd name="connsiteY356" fmla="*/ 5785550 h 6858000"/>
              <a:gd name="connsiteX357" fmla="*/ 3746477 w 7467600"/>
              <a:gd name="connsiteY357" fmla="*/ 5377889 h 6858000"/>
              <a:gd name="connsiteX358" fmla="*/ 3863399 w 7467600"/>
              <a:gd name="connsiteY358" fmla="*/ 5087257 h 6858000"/>
              <a:gd name="connsiteX359" fmla="*/ 3968712 w 7467600"/>
              <a:gd name="connsiteY359" fmla="*/ 4913989 h 6858000"/>
              <a:gd name="connsiteX360" fmla="*/ 2792390 w 7467600"/>
              <a:gd name="connsiteY360" fmla="*/ 5382974 h 6858000"/>
              <a:gd name="connsiteX361" fmla="*/ 2714982 w 7467600"/>
              <a:gd name="connsiteY361" fmla="*/ 5427051 h 6858000"/>
              <a:gd name="connsiteX362" fmla="*/ 2813361 w 7467600"/>
              <a:gd name="connsiteY362" fmla="*/ 6023912 h 6858000"/>
              <a:gd name="connsiteX363" fmla="*/ 2688430 w 7467600"/>
              <a:gd name="connsiteY363" fmla="*/ 6801564 h 6858000"/>
              <a:gd name="connsiteX364" fmla="*/ 2629626 w 7467600"/>
              <a:gd name="connsiteY364" fmla="*/ 6763394 h 6858000"/>
              <a:gd name="connsiteX365" fmla="*/ 2565328 w 7467600"/>
              <a:gd name="connsiteY365" fmla="*/ 5516399 h 6858000"/>
              <a:gd name="connsiteX366" fmla="*/ 1922999 w 7467600"/>
              <a:gd name="connsiteY366" fmla="*/ 5980343 h 6858000"/>
              <a:gd name="connsiteX367" fmla="*/ 1950261 w 7467600"/>
              <a:gd name="connsiteY367" fmla="*/ 6405858 h 6858000"/>
              <a:gd name="connsiteX368" fmla="*/ 2365554 w 7467600"/>
              <a:gd name="connsiteY368" fmla="*/ 6759107 h 6858000"/>
              <a:gd name="connsiteX369" fmla="*/ 2424142 w 7467600"/>
              <a:gd name="connsiteY369" fmla="*/ 6858000 h 6858000"/>
              <a:gd name="connsiteX370" fmla="*/ 2395994 w 7467600"/>
              <a:gd name="connsiteY370" fmla="*/ 6858000 h 6858000"/>
              <a:gd name="connsiteX371" fmla="*/ 2392863 w 7467600"/>
              <a:gd name="connsiteY371" fmla="*/ 6852964 h 6858000"/>
              <a:gd name="connsiteX372" fmla="*/ 2017589 w 7467600"/>
              <a:gd name="connsiteY372" fmla="*/ 6493982 h 6858000"/>
              <a:gd name="connsiteX373" fmla="*/ 2147336 w 7467600"/>
              <a:gd name="connsiteY373" fmla="*/ 6594052 h 6858000"/>
              <a:gd name="connsiteX374" fmla="*/ 2207047 w 7467600"/>
              <a:gd name="connsiteY374" fmla="*/ 6654540 h 6858000"/>
              <a:gd name="connsiteX375" fmla="*/ 2299106 w 7467600"/>
              <a:gd name="connsiteY375" fmla="*/ 6778931 h 6858000"/>
              <a:gd name="connsiteX376" fmla="*/ 2314430 w 7467600"/>
              <a:gd name="connsiteY376" fmla="*/ 6801144 h 6858000"/>
              <a:gd name="connsiteX377" fmla="*/ 2352406 w 7467600"/>
              <a:gd name="connsiteY377" fmla="*/ 6858000 h 6858000"/>
              <a:gd name="connsiteX378" fmla="*/ 2314492 w 7467600"/>
              <a:gd name="connsiteY378" fmla="*/ 6858000 h 6858000"/>
              <a:gd name="connsiteX379" fmla="*/ 2288095 w 7467600"/>
              <a:gd name="connsiteY379" fmla="*/ 6818030 h 6858000"/>
              <a:gd name="connsiteX380" fmla="*/ 2272768 w 7467600"/>
              <a:gd name="connsiteY380" fmla="*/ 6795822 h 6858000"/>
              <a:gd name="connsiteX381" fmla="*/ 2182715 w 7467600"/>
              <a:gd name="connsiteY381" fmla="*/ 6675071 h 6858000"/>
              <a:gd name="connsiteX382" fmla="*/ 2032061 w 7467600"/>
              <a:gd name="connsiteY382" fmla="*/ 6541380 h 6858000"/>
              <a:gd name="connsiteX383" fmla="*/ 2257220 w 7467600"/>
              <a:gd name="connsiteY383" fmla="*/ 6826257 h 6858000"/>
              <a:gd name="connsiteX384" fmla="*/ 2281324 w 7467600"/>
              <a:gd name="connsiteY384" fmla="*/ 6858000 h 6858000"/>
              <a:gd name="connsiteX385" fmla="*/ 2242860 w 7467600"/>
              <a:gd name="connsiteY385" fmla="*/ 6858000 h 6858000"/>
              <a:gd name="connsiteX386" fmla="*/ 2232818 w 7467600"/>
              <a:gd name="connsiteY386" fmla="*/ 6844926 h 6858000"/>
              <a:gd name="connsiteX387" fmla="*/ 1990172 w 7467600"/>
              <a:gd name="connsiteY387" fmla="*/ 6542121 h 6858000"/>
              <a:gd name="connsiteX388" fmla="*/ 2124090 w 7467600"/>
              <a:gd name="connsiteY388" fmla="*/ 6761017 h 6858000"/>
              <a:gd name="connsiteX389" fmla="*/ 2200380 w 7467600"/>
              <a:gd name="connsiteY389" fmla="*/ 6858000 h 6858000"/>
              <a:gd name="connsiteX390" fmla="*/ 2147507 w 7467600"/>
              <a:gd name="connsiteY390" fmla="*/ 6858000 h 6858000"/>
              <a:gd name="connsiteX391" fmla="*/ 2070668 w 7467600"/>
              <a:gd name="connsiteY391" fmla="*/ 6761520 h 6858000"/>
              <a:gd name="connsiteX392" fmla="*/ 1975142 w 7467600"/>
              <a:gd name="connsiteY392" fmla="*/ 6585570 h 6858000"/>
              <a:gd name="connsiteX393" fmla="*/ 2050035 w 7467600"/>
              <a:gd name="connsiteY393" fmla="*/ 6813345 h 6858000"/>
              <a:gd name="connsiteX394" fmla="*/ 2063025 w 7467600"/>
              <a:gd name="connsiteY394" fmla="*/ 6858000 h 6858000"/>
              <a:gd name="connsiteX395" fmla="*/ 2021675 w 7467600"/>
              <a:gd name="connsiteY395" fmla="*/ 6858000 h 6858000"/>
              <a:gd name="connsiteX396" fmla="*/ 2019308 w 7467600"/>
              <a:gd name="connsiteY396" fmla="*/ 6847118 h 6858000"/>
              <a:gd name="connsiteX397" fmla="*/ 1938835 w 7467600"/>
              <a:gd name="connsiteY397" fmla="*/ 6551160 h 6858000"/>
              <a:gd name="connsiteX398" fmla="*/ 1953230 w 7467600"/>
              <a:gd name="connsiteY398" fmla="*/ 6759699 h 6858000"/>
              <a:gd name="connsiteX399" fmla="*/ 1956763 w 7467600"/>
              <a:gd name="connsiteY399" fmla="*/ 6778191 h 6858000"/>
              <a:gd name="connsiteX400" fmla="*/ 1967925 w 7467600"/>
              <a:gd name="connsiteY400" fmla="*/ 6858000 h 6858000"/>
              <a:gd name="connsiteX401" fmla="*/ 1936622 w 7467600"/>
              <a:gd name="connsiteY401" fmla="*/ 6858000 h 6858000"/>
              <a:gd name="connsiteX402" fmla="*/ 1926261 w 7467600"/>
              <a:gd name="connsiteY402" fmla="*/ 6784064 h 6858000"/>
              <a:gd name="connsiteX403" fmla="*/ 1922724 w 7467600"/>
              <a:gd name="connsiteY403" fmla="*/ 6765577 h 6858000"/>
              <a:gd name="connsiteX404" fmla="*/ 1904650 w 7467600"/>
              <a:gd name="connsiteY404" fmla="*/ 6639616 h 6858000"/>
              <a:gd name="connsiteX405" fmla="*/ 1885273 w 7467600"/>
              <a:gd name="connsiteY405" fmla="*/ 6858000 h 6858000"/>
              <a:gd name="connsiteX406" fmla="*/ 1854363 w 7467600"/>
              <a:gd name="connsiteY406" fmla="*/ 6858000 h 6858000"/>
              <a:gd name="connsiteX407" fmla="*/ 1880391 w 7467600"/>
              <a:gd name="connsiteY407" fmla="*/ 6603796 h 6858000"/>
              <a:gd name="connsiteX408" fmla="*/ 1818273 w 7467600"/>
              <a:gd name="connsiteY408" fmla="*/ 6715729 h 6858000"/>
              <a:gd name="connsiteX409" fmla="*/ 1794691 w 7467600"/>
              <a:gd name="connsiteY409" fmla="*/ 6843239 h 6858000"/>
              <a:gd name="connsiteX410" fmla="*/ 1794914 w 7467600"/>
              <a:gd name="connsiteY410" fmla="*/ 6858000 h 6858000"/>
              <a:gd name="connsiteX411" fmla="*/ 1746128 w 7467600"/>
              <a:gd name="connsiteY411" fmla="*/ 6858000 h 6858000"/>
              <a:gd name="connsiteX412" fmla="*/ 1753934 w 7467600"/>
              <a:gd name="connsiteY412" fmla="*/ 6724796 h 6858000"/>
              <a:gd name="connsiteX413" fmla="*/ 1792053 w 7467600"/>
              <a:gd name="connsiteY413" fmla="*/ 6572396 h 6858000"/>
              <a:gd name="connsiteX414" fmla="*/ 1862248 w 7467600"/>
              <a:gd name="connsiteY414" fmla="*/ 6266397 h 6858000"/>
              <a:gd name="connsiteX415" fmla="*/ 1862250 w 7467600"/>
              <a:gd name="connsiteY415" fmla="*/ 6033531 h 6858000"/>
              <a:gd name="connsiteX416" fmla="*/ 1211999 w 7467600"/>
              <a:gd name="connsiteY416" fmla="*/ 6683610 h 6858000"/>
              <a:gd name="connsiteX417" fmla="*/ 1213266 w 7467600"/>
              <a:gd name="connsiteY417" fmla="*/ 6691947 h 6858000"/>
              <a:gd name="connsiteX418" fmla="*/ 1203370 w 7467600"/>
              <a:gd name="connsiteY418" fmla="*/ 6850676 h 6858000"/>
              <a:gd name="connsiteX419" fmla="*/ 1203671 w 7467600"/>
              <a:gd name="connsiteY419" fmla="*/ 6858000 h 6858000"/>
              <a:gd name="connsiteX420" fmla="*/ 1143180 w 7467600"/>
              <a:gd name="connsiteY420" fmla="*/ 6858000 h 6858000"/>
              <a:gd name="connsiteX421" fmla="*/ 1142176 w 7467600"/>
              <a:gd name="connsiteY421" fmla="*/ 6766045 h 6858000"/>
              <a:gd name="connsiteX422" fmla="*/ 1067484 w 7467600"/>
              <a:gd name="connsiteY422" fmla="*/ 6858000 h 6858000"/>
              <a:gd name="connsiteX423" fmla="*/ 953928 w 7467600"/>
              <a:gd name="connsiteY423" fmla="*/ 6858000 h 6858000"/>
              <a:gd name="connsiteX424" fmla="*/ 959715 w 7467600"/>
              <a:gd name="connsiteY424" fmla="*/ 6850185 h 6858000"/>
              <a:gd name="connsiteX425" fmla="*/ 1483788 w 7467600"/>
              <a:gd name="connsiteY425" fmla="*/ 6259174 h 6858000"/>
              <a:gd name="connsiteX426" fmla="*/ 1100671 w 7467600"/>
              <a:gd name="connsiteY426" fmla="*/ 6252137 h 6858000"/>
              <a:gd name="connsiteX427" fmla="*/ 1090144 w 7467600"/>
              <a:gd name="connsiteY427" fmla="*/ 6256748 h 6858000"/>
              <a:gd name="connsiteX428" fmla="*/ 1095872 w 7467600"/>
              <a:gd name="connsiteY428" fmla="*/ 6271892 h 6858000"/>
              <a:gd name="connsiteX429" fmla="*/ 262785 w 7467600"/>
              <a:gd name="connsiteY429" fmla="*/ 6845450 h 6858000"/>
              <a:gd name="connsiteX430" fmla="*/ 209968 w 7467600"/>
              <a:gd name="connsiteY430" fmla="*/ 6770713 h 6858000"/>
              <a:gd name="connsiteX431" fmla="*/ 873460 w 7467600"/>
              <a:gd name="connsiteY431" fmla="*/ 6253768 h 6858000"/>
              <a:gd name="connsiteX432" fmla="*/ 192686 w 7467600"/>
              <a:gd name="connsiteY432" fmla="*/ 5849257 h 6858000"/>
              <a:gd name="connsiteX433" fmla="*/ 4696 w 7467600"/>
              <a:gd name="connsiteY433" fmla="*/ 5697668 h 6858000"/>
              <a:gd name="connsiteX434" fmla="*/ 0 w 7467600"/>
              <a:gd name="connsiteY434" fmla="*/ 5689984 h 6858000"/>
              <a:gd name="connsiteX435" fmla="*/ 0 w 7467600"/>
              <a:gd name="connsiteY435" fmla="*/ 5513472 h 6858000"/>
              <a:gd name="connsiteX436" fmla="*/ 174101 w 7467600"/>
              <a:gd name="connsiteY436" fmla="*/ 5620277 h 6858000"/>
              <a:gd name="connsiteX437" fmla="*/ 891800 w 7467600"/>
              <a:gd name="connsiteY437" fmla="*/ 6036935 h 6858000"/>
              <a:gd name="connsiteX438" fmla="*/ 1072219 w 7467600"/>
              <a:gd name="connsiteY438" fmla="*/ 6169443 h 6858000"/>
              <a:gd name="connsiteX439" fmla="*/ 1074117 w 7467600"/>
              <a:gd name="connsiteY439" fmla="*/ 6170301 h 6858000"/>
              <a:gd name="connsiteX440" fmla="*/ 1083114 w 7467600"/>
              <a:gd name="connsiteY440" fmla="*/ 6174131 h 6858000"/>
              <a:gd name="connsiteX441" fmla="*/ 1543010 w 7467600"/>
              <a:gd name="connsiteY441" fmla="*/ 6191140 h 6858000"/>
              <a:gd name="connsiteX442" fmla="*/ 1551080 w 7467600"/>
              <a:gd name="connsiteY442" fmla="*/ 6195006 h 6858000"/>
              <a:gd name="connsiteX443" fmla="*/ 2345443 w 7467600"/>
              <a:gd name="connsiteY443" fmla="*/ 5549882 h 6858000"/>
              <a:gd name="connsiteX444" fmla="*/ 1721499 w 7467600"/>
              <a:gd name="connsiteY444" fmla="*/ 5599969 h 6858000"/>
              <a:gd name="connsiteX445" fmla="*/ 767716 w 7467600"/>
              <a:gd name="connsiteY445" fmla="*/ 5472768 h 6858000"/>
              <a:gd name="connsiteX446" fmla="*/ 722147 w 7467600"/>
              <a:gd name="connsiteY446" fmla="*/ 5393091 h 6858000"/>
              <a:gd name="connsiteX447" fmla="*/ 1485552 w 7467600"/>
              <a:gd name="connsiteY447" fmla="*/ 5313202 h 6858000"/>
              <a:gd name="connsiteX448" fmla="*/ 2143004 w 7467600"/>
              <a:gd name="connsiteY448" fmla="*/ 5402420 h 6858000"/>
              <a:gd name="connsiteX449" fmla="*/ 1933391 w 7467600"/>
              <a:gd name="connsiteY449" fmla="*/ 5156971 h 6858000"/>
              <a:gd name="connsiteX450" fmla="*/ 1827118 w 7467600"/>
              <a:gd name="connsiteY450" fmla="*/ 4968410 h 6858000"/>
              <a:gd name="connsiteX451" fmla="*/ 1837349 w 7467600"/>
              <a:gd name="connsiteY451" fmla="*/ 4956357 h 6858000"/>
              <a:gd name="connsiteX452" fmla="*/ 2162835 w 7467600"/>
              <a:gd name="connsiteY452" fmla="*/ 5187853 h 6858000"/>
              <a:gd name="connsiteX453" fmla="*/ 2257167 w 7467600"/>
              <a:gd name="connsiteY453" fmla="*/ 5462123 h 6858000"/>
              <a:gd name="connsiteX454" fmla="*/ 2261598 w 7467600"/>
              <a:gd name="connsiteY454" fmla="*/ 5467998 h 6858000"/>
              <a:gd name="connsiteX455" fmla="*/ 2437177 w 7467600"/>
              <a:gd name="connsiteY455" fmla="*/ 5479608 h 6858000"/>
              <a:gd name="connsiteX456" fmla="*/ 2445247 w 7467600"/>
              <a:gd name="connsiteY456" fmla="*/ 5483476 h 6858000"/>
              <a:gd name="connsiteX457" fmla="*/ 2743626 w 7467600"/>
              <a:gd name="connsiteY457" fmla="*/ 5304819 h 6858000"/>
              <a:gd name="connsiteX458" fmla="*/ 3048102 w 7467600"/>
              <a:gd name="connsiteY458" fmla="*/ 5150595 h 6858000"/>
              <a:gd name="connsiteX459" fmla="*/ 1799414 w 7467600"/>
              <a:gd name="connsiteY459" fmla="*/ 4694732 h 6858000"/>
              <a:gd name="connsiteX460" fmla="*/ 1771735 w 7467600"/>
              <a:gd name="connsiteY460" fmla="*/ 4619929 h 6858000"/>
              <a:gd name="connsiteX461" fmla="*/ 3104273 w 7467600"/>
              <a:gd name="connsiteY461" fmla="*/ 5076159 h 6858000"/>
              <a:gd name="connsiteX462" fmla="*/ 3113245 w 7467600"/>
              <a:gd name="connsiteY462" fmla="*/ 5090705 h 6858000"/>
              <a:gd name="connsiteX463" fmla="*/ 3126294 w 7467600"/>
              <a:gd name="connsiteY463" fmla="*/ 5114400 h 6858000"/>
              <a:gd name="connsiteX464" fmla="*/ 3937433 w 7467600"/>
              <a:gd name="connsiteY464" fmla="*/ 4830473 h 6858000"/>
              <a:gd name="connsiteX465" fmla="*/ 3590475 w 7467600"/>
              <a:gd name="connsiteY465" fmla="*/ 4597974 h 6858000"/>
              <a:gd name="connsiteX466" fmla="*/ 3100264 w 7467600"/>
              <a:gd name="connsiteY466" fmla="*/ 4579845 h 6858000"/>
              <a:gd name="connsiteX467" fmla="*/ 2183576 w 7467600"/>
              <a:gd name="connsiteY467" fmla="*/ 4227150 h 6858000"/>
              <a:gd name="connsiteX468" fmla="*/ 2151029 w 7467600"/>
              <a:gd name="connsiteY468" fmla="*/ 4146947 h 6858000"/>
              <a:gd name="connsiteX469" fmla="*/ 3563434 w 7467600"/>
              <a:gd name="connsiteY469" fmla="*/ 4469115 h 6858000"/>
              <a:gd name="connsiteX470" fmla="*/ 3177952 w 7467600"/>
              <a:gd name="connsiteY470" fmla="*/ 3657386 h 6858000"/>
              <a:gd name="connsiteX471" fmla="*/ 3189263 w 7467600"/>
              <a:gd name="connsiteY471" fmla="*/ 3625726 h 6858000"/>
              <a:gd name="connsiteX472" fmla="*/ 3560912 w 7467600"/>
              <a:gd name="connsiteY472" fmla="*/ 4079863 h 6858000"/>
              <a:gd name="connsiteX473" fmla="*/ 3626636 w 7467600"/>
              <a:gd name="connsiteY473" fmla="*/ 4512230 h 6858000"/>
              <a:gd name="connsiteX474" fmla="*/ 3653088 w 7467600"/>
              <a:gd name="connsiteY474" fmla="*/ 4521417 h 6858000"/>
              <a:gd name="connsiteX475" fmla="*/ 3988128 w 7467600"/>
              <a:gd name="connsiteY475" fmla="*/ 4817267 h 6858000"/>
              <a:gd name="connsiteX476" fmla="*/ 4830582 w 7467600"/>
              <a:gd name="connsiteY476" fmla="*/ 4676000 h 6858000"/>
              <a:gd name="connsiteX477" fmla="*/ 4830100 w 7467600"/>
              <a:gd name="connsiteY477" fmla="*/ 4675554 h 6858000"/>
              <a:gd name="connsiteX478" fmla="*/ 4036318 w 7467600"/>
              <a:gd name="connsiteY478" fmla="*/ 4147013 h 6858000"/>
              <a:gd name="connsiteX479" fmla="*/ 3432098 w 7467600"/>
              <a:gd name="connsiteY479" fmla="*/ 3537312 h 6858000"/>
              <a:gd name="connsiteX480" fmla="*/ 3446761 w 7467600"/>
              <a:gd name="connsiteY480" fmla="*/ 3461278 h 6858000"/>
              <a:gd name="connsiteX481" fmla="*/ 4419733 w 7467600"/>
              <a:gd name="connsiteY481" fmla="*/ 3963555 h 6858000"/>
              <a:gd name="connsiteX482" fmla="*/ 4781371 w 7467600"/>
              <a:gd name="connsiteY482" fmla="*/ 4458604 h 6858000"/>
              <a:gd name="connsiteX483" fmla="*/ 4780440 w 7467600"/>
              <a:gd name="connsiteY483" fmla="*/ 4470290 h 6858000"/>
              <a:gd name="connsiteX484" fmla="*/ 4898954 w 7467600"/>
              <a:gd name="connsiteY484" fmla="*/ 4662092 h 6858000"/>
              <a:gd name="connsiteX485" fmla="*/ 4900699 w 7467600"/>
              <a:gd name="connsiteY485" fmla="*/ 4670867 h 6858000"/>
              <a:gd name="connsiteX486" fmla="*/ 5714511 w 7467600"/>
              <a:gd name="connsiteY486" fmla="*/ 4663483 h 6858000"/>
              <a:gd name="connsiteX487" fmla="*/ 5464793 w 7467600"/>
              <a:gd name="connsiteY487" fmla="*/ 4393556 h 6858000"/>
              <a:gd name="connsiteX488" fmla="*/ 5461897 w 7467600"/>
              <a:gd name="connsiteY488" fmla="*/ 4390879 h 6858000"/>
              <a:gd name="connsiteX489" fmla="*/ 4294126 w 7467600"/>
              <a:gd name="connsiteY489" fmla="*/ 3303048 h 6858000"/>
              <a:gd name="connsiteX490" fmla="*/ 4305321 w 7467600"/>
              <a:gd name="connsiteY490" fmla="*/ 3256953 h 6858000"/>
              <a:gd name="connsiteX491" fmla="*/ 4949299 w 7467600"/>
              <a:gd name="connsiteY491" fmla="*/ 3766336 h 6858000"/>
              <a:gd name="connsiteX492" fmla="*/ 5291452 w 7467600"/>
              <a:gd name="connsiteY492" fmla="*/ 4076801 h 6858000"/>
              <a:gd name="connsiteX493" fmla="*/ 5434998 w 7467600"/>
              <a:gd name="connsiteY493" fmla="*/ 4254100 h 6858000"/>
              <a:gd name="connsiteX494" fmla="*/ 5351015 w 7467600"/>
              <a:gd name="connsiteY494" fmla="*/ 3760989 h 6858000"/>
              <a:gd name="connsiteX495" fmla="*/ 5413780 w 7467600"/>
              <a:gd name="connsiteY495" fmla="*/ 2966265 h 6858000"/>
              <a:gd name="connsiteX496" fmla="*/ 5425627 w 7467600"/>
              <a:gd name="connsiteY496" fmla="*/ 2954192 h 6858000"/>
              <a:gd name="connsiteX497" fmla="*/ 6604735 w 7467600"/>
              <a:gd name="connsiteY497" fmla="*/ 2041381 h 6858000"/>
              <a:gd name="connsiteX498" fmla="*/ 7204487 w 7467600"/>
              <a:gd name="connsiteY498" fmla="*/ 2742112 h 6858000"/>
              <a:gd name="connsiteX499" fmla="*/ 7131592 w 7467600"/>
              <a:gd name="connsiteY499" fmla="*/ 2672096 h 6858000"/>
              <a:gd name="connsiteX500" fmla="*/ 6996344 w 7467600"/>
              <a:gd name="connsiteY500" fmla="*/ 2518310 h 6858000"/>
              <a:gd name="connsiteX501" fmla="*/ 6735495 w 7467600"/>
              <a:gd name="connsiteY501" fmla="*/ 2196890 h 6858000"/>
              <a:gd name="connsiteX502" fmla="*/ 6721901 w 7467600"/>
              <a:gd name="connsiteY502" fmla="*/ 2179274 h 6858000"/>
              <a:gd name="connsiteX503" fmla="*/ 6604735 w 7467600"/>
              <a:gd name="connsiteY503" fmla="*/ 2041381 h 6858000"/>
              <a:gd name="connsiteX504" fmla="*/ 6591670 w 7467600"/>
              <a:gd name="connsiteY504" fmla="*/ 1988277 h 6858000"/>
              <a:gd name="connsiteX505" fmla="*/ 6747349 w 7467600"/>
              <a:gd name="connsiteY505" fmla="*/ 2160069 h 6858000"/>
              <a:gd name="connsiteX506" fmla="*/ 6760943 w 7467600"/>
              <a:gd name="connsiteY506" fmla="*/ 2177686 h 6858000"/>
              <a:gd name="connsiteX507" fmla="*/ 7021065 w 7467600"/>
              <a:gd name="connsiteY507" fmla="*/ 2498102 h 6858000"/>
              <a:gd name="connsiteX508" fmla="*/ 7155223 w 7467600"/>
              <a:gd name="connsiteY508" fmla="*/ 2650386 h 6858000"/>
              <a:gd name="connsiteX509" fmla="*/ 7203167 w 7467600"/>
              <a:gd name="connsiteY509" fmla="*/ 2697288 h 6858000"/>
              <a:gd name="connsiteX510" fmla="*/ 6937703 w 7467600"/>
              <a:gd name="connsiteY510" fmla="*/ 2321981 h 6858000"/>
              <a:gd name="connsiteX511" fmla="*/ 6591670 w 7467600"/>
              <a:gd name="connsiteY511" fmla="*/ 1988277 h 6858000"/>
              <a:gd name="connsiteX512" fmla="*/ 5798671 w 7467600"/>
              <a:gd name="connsiteY512" fmla="*/ 1981601 h 6858000"/>
              <a:gd name="connsiteX513" fmla="*/ 5754709 w 7467600"/>
              <a:gd name="connsiteY513" fmla="*/ 2071454 h 6858000"/>
              <a:gd name="connsiteX514" fmla="*/ 5763044 w 7467600"/>
              <a:gd name="connsiteY514" fmla="*/ 2842206 h 6858000"/>
              <a:gd name="connsiteX515" fmla="*/ 5764974 w 7467600"/>
              <a:gd name="connsiteY515" fmla="*/ 2799609 h 6858000"/>
              <a:gd name="connsiteX516" fmla="*/ 5767665 w 7467600"/>
              <a:gd name="connsiteY516" fmla="*/ 2666409 h 6858000"/>
              <a:gd name="connsiteX517" fmla="*/ 5763055 w 7467600"/>
              <a:gd name="connsiteY517" fmla="*/ 2579705 h 6858000"/>
              <a:gd name="connsiteX518" fmla="*/ 5758079 w 7467600"/>
              <a:gd name="connsiteY518" fmla="*/ 2492508 h 6858000"/>
              <a:gd name="connsiteX519" fmla="*/ 5779325 w 7467600"/>
              <a:gd name="connsiteY519" fmla="*/ 2197069 h 6858000"/>
              <a:gd name="connsiteX520" fmla="*/ 5798671 w 7467600"/>
              <a:gd name="connsiteY520" fmla="*/ 1981601 h 6858000"/>
              <a:gd name="connsiteX521" fmla="*/ 5829202 w 7467600"/>
              <a:gd name="connsiteY521" fmla="*/ 1971679 h 6858000"/>
              <a:gd name="connsiteX522" fmla="*/ 5809558 w 7467600"/>
              <a:gd name="connsiteY522" fmla="*/ 2198043 h 6858000"/>
              <a:gd name="connsiteX523" fmla="*/ 5788653 w 7467600"/>
              <a:gd name="connsiteY523" fmla="*/ 2489430 h 6858000"/>
              <a:gd name="connsiteX524" fmla="*/ 5793439 w 7467600"/>
              <a:gd name="connsiteY524" fmla="*/ 2575235 h 6858000"/>
              <a:gd name="connsiteX525" fmla="*/ 5796837 w 7467600"/>
              <a:gd name="connsiteY525" fmla="*/ 2637633 h 6858000"/>
              <a:gd name="connsiteX526" fmla="*/ 5818614 w 7467600"/>
              <a:gd name="connsiteY526" fmla="*/ 2473055 h 6858000"/>
              <a:gd name="connsiteX527" fmla="*/ 5829202 w 7467600"/>
              <a:gd name="connsiteY527" fmla="*/ 1971679 h 6858000"/>
              <a:gd name="connsiteX528" fmla="*/ 5911389 w 7467600"/>
              <a:gd name="connsiteY528" fmla="*/ 1898371 h 6858000"/>
              <a:gd name="connsiteX529" fmla="*/ 6237627 w 7467600"/>
              <a:gd name="connsiteY529" fmla="*/ 2231921 h 6858000"/>
              <a:gd name="connsiteX530" fmla="*/ 5911389 w 7467600"/>
              <a:gd name="connsiteY530" fmla="*/ 1898371 h 6858000"/>
              <a:gd name="connsiteX531" fmla="*/ 6944437 w 7467600"/>
              <a:gd name="connsiteY531" fmla="*/ 1575402 h 6858000"/>
              <a:gd name="connsiteX532" fmla="*/ 6304730 w 7467600"/>
              <a:gd name="connsiteY532" fmla="*/ 1766654 h 6858000"/>
              <a:gd name="connsiteX533" fmla="*/ 6944437 w 7467600"/>
              <a:gd name="connsiteY533" fmla="*/ 1575402 h 6858000"/>
              <a:gd name="connsiteX534" fmla="*/ 7019523 w 7467600"/>
              <a:gd name="connsiteY534" fmla="*/ 1519450 h 6858000"/>
              <a:gd name="connsiteX535" fmla="*/ 6298091 w 7467600"/>
              <a:gd name="connsiteY535" fmla="*/ 1737122 h 6858000"/>
              <a:gd name="connsiteX536" fmla="*/ 7019523 w 7467600"/>
              <a:gd name="connsiteY536" fmla="*/ 1519450 h 6858000"/>
              <a:gd name="connsiteX537" fmla="*/ 2399523 w 7467600"/>
              <a:gd name="connsiteY537" fmla="*/ 1428234 h 6858000"/>
              <a:gd name="connsiteX538" fmla="*/ 2224982 w 7467600"/>
              <a:gd name="connsiteY538" fmla="*/ 1826201 h 6858000"/>
              <a:gd name="connsiteX539" fmla="*/ 2096099 w 7467600"/>
              <a:gd name="connsiteY539" fmla="*/ 2345900 h 6858000"/>
              <a:gd name="connsiteX540" fmla="*/ 2283317 w 7467600"/>
              <a:gd name="connsiteY540" fmla="*/ 1796925 h 6858000"/>
              <a:gd name="connsiteX541" fmla="*/ 2399523 w 7467600"/>
              <a:gd name="connsiteY541" fmla="*/ 1428234 h 6858000"/>
              <a:gd name="connsiteX542" fmla="*/ 2448558 w 7467600"/>
              <a:gd name="connsiteY542" fmla="*/ 1373435 h 6858000"/>
              <a:gd name="connsiteX543" fmla="*/ 2312521 w 7467600"/>
              <a:gd name="connsiteY543" fmla="*/ 1806140 h 6858000"/>
              <a:gd name="connsiteX544" fmla="*/ 2127533 w 7467600"/>
              <a:gd name="connsiteY544" fmla="*/ 2348380 h 6858000"/>
              <a:gd name="connsiteX545" fmla="*/ 2358080 w 7467600"/>
              <a:gd name="connsiteY545" fmla="*/ 1866134 h 6858000"/>
              <a:gd name="connsiteX546" fmla="*/ 2407436 w 7467600"/>
              <a:gd name="connsiteY546" fmla="*/ 1651070 h 6858000"/>
              <a:gd name="connsiteX547" fmla="*/ 2448558 w 7467600"/>
              <a:gd name="connsiteY547" fmla="*/ 1373435 h 6858000"/>
              <a:gd name="connsiteX548" fmla="*/ 278707 w 7467600"/>
              <a:gd name="connsiteY548" fmla="*/ 1352270 h 6858000"/>
              <a:gd name="connsiteX549" fmla="*/ 321570 w 7467600"/>
              <a:gd name="connsiteY549" fmla="*/ 1861610 h 6858000"/>
              <a:gd name="connsiteX550" fmla="*/ 294281 w 7467600"/>
              <a:gd name="connsiteY550" fmla="*/ 1440658 h 6858000"/>
              <a:gd name="connsiteX551" fmla="*/ 278707 w 7467600"/>
              <a:gd name="connsiteY551" fmla="*/ 1352270 h 6858000"/>
              <a:gd name="connsiteX552" fmla="*/ 1423821 w 7467600"/>
              <a:gd name="connsiteY552" fmla="*/ 1351958 h 6858000"/>
              <a:gd name="connsiteX553" fmla="*/ 1638521 w 7467600"/>
              <a:gd name="connsiteY553" fmla="*/ 1908470 h 6858000"/>
              <a:gd name="connsiteX554" fmla="*/ 1754199 w 7467600"/>
              <a:gd name="connsiteY554" fmla="*/ 2149284 h 6858000"/>
              <a:gd name="connsiteX555" fmla="*/ 1908359 w 7467600"/>
              <a:gd name="connsiteY555" fmla="*/ 2364988 h 6858000"/>
              <a:gd name="connsiteX556" fmla="*/ 1647661 w 7467600"/>
              <a:gd name="connsiteY556" fmla="*/ 1825945 h 6858000"/>
              <a:gd name="connsiteX557" fmla="*/ 1423821 w 7467600"/>
              <a:gd name="connsiteY557" fmla="*/ 1351958 h 6858000"/>
              <a:gd name="connsiteX558" fmla="*/ 1431890 w 7467600"/>
              <a:gd name="connsiteY558" fmla="*/ 1306475 h 6858000"/>
              <a:gd name="connsiteX559" fmla="*/ 1507597 w 7467600"/>
              <a:gd name="connsiteY559" fmla="*/ 1446132 h 6858000"/>
              <a:gd name="connsiteX560" fmla="*/ 1674586 w 7467600"/>
              <a:gd name="connsiteY560" fmla="*/ 1813832 h 6858000"/>
              <a:gd name="connsiteX561" fmla="*/ 1815950 w 7467600"/>
              <a:gd name="connsiteY561" fmla="*/ 2128564 h 6858000"/>
              <a:gd name="connsiteX562" fmla="*/ 1984242 w 7467600"/>
              <a:gd name="connsiteY562" fmla="*/ 2430829 h 6858000"/>
              <a:gd name="connsiteX563" fmla="*/ 2014023 w 7467600"/>
              <a:gd name="connsiteY563" fmla="*/ 2450995 h 6858000"/>
              <a:gd name="connsiteX564" fmla="*/ 1747337 w 7467600"/>
              <a:gd name="connsiteY564" fmla="*/ 1855264 h 6858000"/>
              <a:gd name="connsiteX565" fmla="*/ 1533749 w 7467600"/>
              <a:gd name="connsiteY565" fmla="*/ 1478656 h 6858000"/>
              <a:gd name="connsiteX566" fmla="*/ 1431890 w 7467600"/>
              <a:gd name="connsiteY566" fmla="*/ 1306475 h 6858000"/>
              <a:gd name="connsiteX567" fmla="*/ 5052692 w 7467600"/>
              <a:gd name="connsiteY567" fmla="*/ 1292994 h 6858000"/>
              <a:gd name="connsiteX568" fmla="*/ 5200661 w 7467600"/>
              <a:gd name="connsiteY568" fmla="*/ 1635186 h 6858000"/>
              <a:gd name="connsiteX569" fmla="*/ 5297138 w 7467600"/>
              <a:gd name="connsiteY569" fmla="*/ 1906351 h 6858000"/>
              <a:gd name="connsiteX570" fmla="*/ 5052692 w 7467600"/>
              <a:gd name="connsiteY570" fmla="*/ 1292994 h 6858000"/>
              <a:gd name="connsiteX571" fmla="*/ 5009948 w 7467600"/>
              <a:gd name="connsiteY571" fmla="*/ 1273619 h 6858000"/>
              <a:gd name="connsiteX572" fmla="*/ 5121777 w 7467600"/>
              <a:gd name="connsiteY572" fmla="*/ 1654213 h 6858000"/>
              <a:gd name="connsiteX573" fmla="*/ 5293545 w 7467600"/>
              <a:gd name="connsiteY573" fmla="*/ 2072247 h 6858000"/>
              <a:gd name="connsiteX574" fmla="*/ 5294042 w 7467600"/>
              <a:gd name="connsiteY574" fmla="*/ 2065019 h 6858000"/>
              <a:gd name="connsiteX575" fmla="*/ 5171936 w 7467600"/>
              <a:gd name="connsiteY575" fmla="*/ 1647613 h 6858000"/>
              <a:gd name="connsiteX576" fmla="*/ 5009948 w 7467600"/>
              <a:gd name="connsiteY576" fmla="*/ 1273619 h 6858000"/>
              <a:gd name="connsiteX577" fmla="*/ 655236 w 7467600"/>
              <a:gd name="connsiteY577" fmla="*/ 1268632 h 6858000"/>
              <a:gd name="connsiteX578" fmla="*/ 839521 w 7467600"/>
              <a:gd name="connsiteY578" fmla="*/ 1685315 h 6858000"/>
              <a:gd name="connsiteX579" fmla="*/ 1109416 w 7467600"/>
              <a:gd name="connsiteY579" fmla="*/ 2061663 h 6858000"/>
              <a:gd name="connsiteX580" fmla="*/ 1298300 w 7467600"/>
              <a:gd name="connsiteY580" fmla="*/ 2247742 h 6858000"/>
              <a:gd name="connsiteX581" fmla="*/ 1125871 w 7467600"/>
              <a:gd name="connsiteY581" fmla="*/ 1989513 h 6858000"/>
              <a:gd name="connsiteX582" fmla="*/ 981574 w 7467600"/>
              <a:gd name="connsiteY582" fmla="*/ 1783157 h 6858000"/>
              <a:gd name="connsiteX583" fmla="*/ 922198 w 7467600"/>
              <a:gd name="connsiteY583" fmla="*/ 1677437 h 6858000"/>
              <a:gd name="connsiteX584" fmla="*/ 869293 w 7467600"/>
              <a:gd name="connsiteY584" fmla="*/ 1583214 h 6858000"/>
              <a:gd name="connsiteX585" fmla="*/ 751431 w 7467600"/>
              <a:gd name="connsiteY585" fmla="*/ 1405731 h 6858000"/>
              <a:gd name="connsiteX586" fmla="*/ 655236 w 7467600"/>
              <a:gd name="connsiteY586" fmla="*/ 1268632 h 6858000"/>
              <a:gd name="connsiteX587" fmla="*/ 6516292 w 7467600"/>
              <a:gd name="connsiteY587" fmla="*/ 1263064 h 6858000"/>
              <a:gd name="connsiteX588" fmla="*/ 5736320 w 7467600"/>
              <a:gd name="connsiteY588" fmla="*/ 1501803 h 6858000"/>
              <a:gd name="connsiteX589" fmla="*/ 6516292 w 7467600"/>
              <a:gd name="connsiteY589" fmla="*/ 1263064 h 6858000"/>
              <a:gd name="connsiteX590" fmla="*/ 291466 w 7467600"/>
              <a:gd name="connsiteY590" fmla="*/ 1250369 h 6858000"/>
              <a:gd name="connsiteX591" fmla="*/ 323180 w 7467600"/>
              <a:gd name="connsiteY591" fmla="*/ 1435283 h 6858000"/>
              <a:gd name="connsiteX592" fmla="*/ 349381 w 7467600"/>
              <a:gd name="connsiteY592" fmla="*/ 1875041 h 6858000"/>
              <a:gd name="connsiteX593" fmla="*/ 374363 w 7467600"/>
              <a:gd name="connsiteY593" fmla="*/ 1506494 h 6858000"/>
              <a:gd name="connsiteX594" fmla="*/ 302168 w 7467600"/>
              <a:gd name="connsiteY594" fmla="*/ 1274495 h 6858000"/>
              <a:gd name="connsiteX595" fmla="*/ 291466 w 7467600"/>
              <a:gd name="connsiteY595" fmla="*/ 1250369 h 6858000"/>
              <a:gd name="connsiteX596" fmla="*/ 678222 w 7467600"/>
              <a:gd name="connsiteY596" fmla="*/ 1248670 h 6858000"/>
              <a:gd name="connsiteX597" fmla="*/ 775536 w 7467600"/>
              <a:gd name="connsiteY597" fmla="*/ 1388015 h 6858000"/>
              <a:gd name="connsiteX598" fmla="*/ 894529 w 7467600"/>
              <a:gd name="connsiteY598" fmla="*/ 1567739 h 6858000"/>
              <a:gd name="connsiteX599" fmla="*/ 948000 w 7467600"/>
              <a:gd name="connsiteY599" fmla="*/ 1663088 h 6858000"/>
              <a:gd name="connsiteX600" fmla="*/ 1006812 w 7467600"/>
              <a:gd name="connsiteY600" fmla="*/ 1767683 h 6858000"/>
              <a:gd name="connsiteX601" fmla="*/ 1149133 w 7467600"/>
              <a:gd name="connsiteY601" fmla="*/ 1971513 h 6858000"/>
              <a:gd name="connsiteX602" fmla="*/ 1333952 w 7467600"/>
              <a:gd name="connsiteY602" fmla="*/ 2251620 h 6858000"/>
              <a:gd name="connsiteX603" fmla="*/ 1337329 w 7467600"/>
              <a:gd name="connsiteY603" fmla="*/ 2258350 h 6858000"/>
              <a:gd name="connsiteX604" fmla="*/ 1014726 w 7467600"/>
              <a:gd name="connsiteY604" fmla="*/ 1615556 h 6858000"/>
              <a:gd name="connsiteX605" fmla="*/ 678222 w 7467600"/>
              <a:gd name="connsiteY605" fmla="*/ 1248670 h 6858000"/>
              <a:gd name="connsiteX606" fmla="*/ 6691602 w 7467600"/>
              <a:gd name="connsiteY606" fmla="*/ 1140573 h 6858000"/>
              <a:gd name="connsiteX607" fmla="*/ 6571100 w 7467600"/>
              <a:gd name="connsiteY607" fmla="*/ 1183662 h 6858000"/>
              <a:gd name="connsiteX608" fmla="*/ 6241687 w 7467600"/>
              <a:gd name="connsiteY608" fmla="*/ 1257600 h 6858000"/>
              <a:gd name="connsiteX609" fmla="*/ 5693009 w 7467600"/>
              <a:gd name="connsiteY609" fmla="*/ 1478256 h 6858000"/>
              <a:gd name="connsiteX610" fmla="*/ 6548420 w 7467600"/>
              <a:gd name="connsiteY610" fmla="*/ 1214599 h 6858000"/>
              <a:gd name="connsiteX611" fmla="*/ 6605473 w 7467600"/>
              <a:gd name="connsiteY611" fmla="*/ 1184686 h 6858000"/>
              <a:gd name="connsiteX612" fmla="*/ 6691602 w 7467600"/>
              <a:gd name="connsiteY612" fmla="*/ 1140573 h 6858000"/>
              <a:gd name="connsiteX613" fmla="*/ 4002475 w 7467600"/>
              <a:gd name="connsiteY613" fmla="*/ 1037802 h 6858000"/>
              <a:gd name="connsiteX614" fmla="*/ 4000324 w 7467600"/>
              <a:gd name="connsiteY614" fmla="*/ 1039362 h 6858000"/>
              <a:gd name="connsiteX615" fmla="*/ 4002862 w 7467600"/>
              <a:gd name="connsiteY615" fmla="*/ 1042866 h 6858000"/>
              <a:gd name="connsiteX616" fmla="*/ 4002475 w 7467600"/>
              <a:gd name="connsiteY616" fmla="*/ 1037802 h 6858000"/>
              <a:gd name="connsiteX617" fmla="*/ 506322 w 7467600"/>
              <a:gd name="connsiteY617" fmla="*/ 1020997 h 6858000"/>
              <a:gd name="connsiteX618" fmla="*/ 533068 w 7467600"/>
              <a:gd name="connsiteY618" fmla="*/ 1029409 h 6858000"/>
              <a:gd name="connsiteX619" fmla="*/ 1232525 w 7467600"/>
              <a:gd name="connsiteY619" fmla="*/ 1804675 h 6858000"/>
              <a:gd name="connsiteX620" fmla="*/ 1388858 w 7467600"/>
              <a:gd name="connsiteY620" fmla="*/ 2368011 h 6858000"/>
              <a:gd name="connsiteX621" fmla="*/ 1384098 w 7467600"/>
              <a:gd name="connsiteY621" fmla="*/ 2378125 h 6858000"/>
              <a:gd name="connsiteX622" fmla="*/ 1425393 w 7467600"/>
              <a:gd name="connsiteY622" fmla="*/ 2589124 h 6858000"/>
              <a:gd name="connsiteX623" fmla="*/ 1424001 w 7467600"/>
              <a:gd name="connsiteY623" fmla="*/ 2597541 h 6858000"/>
              <a:gd name="connsiteX624" fmla="*/ 2152729 w 7467600"/>
              <a:gd name="connsiteY624" fmla="*/ 2864487 h 6858000"/>
              <a:gd name="connsiteX625" fmla="*/ 2020609 w 7467600"/>
              <a:gd name="connsiteY625" fmla="*/ 2539671 h 6858000"/>
              <a:gd name="connsiteX626" fmla="*/ 2018920 w 7467600"/>
              <a:gd name="connsiteY626" fmla="*/ 2536309 h 6858000"/>
              <a:gd name="connsiteX627" fmla="*/ 1342441 w 7467600"/>
              <a:gd name="connsiteY627" fmla="*/ 1173017 h 6858000"/>
              <a:gd name="connsiteX628" fmla="*/ 1367925 w 7467600"/>
              <a:gd name="connsiteY628" fmla="*/ 1135648 h 6858000"/>
              <a:gd name="connsiteX629" fmla="*/ 1771401 w 7467600"/>
              <a:gd name="connsiteY629" fmla="*/ 1806673 h 6858000"/>
              <a:gd name="connsiteX630" fmla="*/ 1972385 w 7467600"/>
              <a:gd name="connsiteY630" fmla="*/ 2198735 h 6858000"/>
              <a:gd name="connsiteX631" fmla="*/ 2040892 w 7467600"/>
              <a:gd name="connsiteY631" fmla="*/ 2405205 h 6858000"/>
              <a:gd name="connsiteX632" fmla="*/ 2131689 w 7467600"/>
              <a:gd name="connsiteY632" fmla="*/ 1936926 h 6858000"/>
              <a:gd name="connsiteX633" fmla="*/ 2454820 w 7467600"/>
              <a:gd name="connsiteY633" fmla="*/ 1248808 h 6858000"/>
              <a:gd name="connsiteX634" fmla="*/ 2492512 w 7467600"/>
              <a:gd name="connsiteY634" fmla="*/ 1302920 h 6858000"/>
              <a:gd name="connsiteX635" fmla="*/ 2081216 w 7467600"/>
              <a:gd name="connsiteY635" fmla="*/ 2527513 h 6858000"/>
              <a:gd name="connsiteX636" fmla="*/ 2081211 w 7467600"/>
              <a:gd name="connsiteY636" fmla="*/ 2528916 h 6858000"/>
              <a:gd name="connsiteX637" fmla="*/ 2199067 w 7467600"/>
              <a:gd name="connsiteY637" fmla="*/ 2884061 h 6858000"/>
              <a:gd name="connsiteX638" fmla="*/ 3192586 w 7467600"/>
              <a:gd name="connsiteY638" fmla="*/ 3411496 h 6858000"/>
              <a:gd name="connsiteX639" fmla="*/ 3182620 w 7467600"/>
              <a:gd name="connsiteY639" fmla="*/ 3483279 h 6858000"/>
              <a:gd name="connsiteX640" fmla="*/ 2435119 w 7467600"/>
              <a:gd name="connsiteY640" fmla="*/ 3080173 h 6858000"/>
              <a:gd name="connsiteX641" fmla="*/ 2410152 w 7467600"/>
              <a:gd name="connsiteY641" fmla="*/ 3063751 h 6858000"/>
              <a:gd name="connsiteX642" fmla="*/ 2408099 w 7467600"/>
              <a:gd name="connsiteY642" fmla="*/ 3064403 h 6858000"/>
              <a:gd name="connsiteX643" fmla="*/ 2407218 w 7467600"/>
              <a:gd name="connsiteY643" fmla="*/ 3070324 h 6858000"/>
              <a:gd name="connsiteX644" fmla="*/ 2380138 w 7467600"/>
              <a:gd name="connsiteY644" fmla="*/ 3099341 h 6858000"/>
              <a:gd name="connsiteX645" fmla="*/ 1765923 w 7467600"/>
              <a:gd name="connsiteY645" fmla="*/ 3581043 h 6858000"/>
              <a:gd name="connsiteX646" fmla="*/ 1702258 w 7467600"/>
              <a:gd name="connsiteY646" fmla="*/ 3612286 h 6858000"/>
              <a:gd name="connsiteX647" fmla="*/ 1538370 w 7467600"/>
              <a:gd name="connsiteY647" fmla="*/ 3811804 h 6858000"/>
              <a:gd name="connsiteX648" fmla="*/ 542867 w 7467600"/>
              <a:gd name="connsiteY648" fmla="*/ 4944092 h 6858000"/>
              <a:gd name="connsiteX649" fmla="*/ 515800 w 7467600"/>
              <a:gd name="connsiteY649" fmla="*/ 4862180 h 6858000"/>
              <a:gd name="connsiteX650" fmla="*/ 909145 w 7467600"/>
              <a:gd name="connsiteY650" fmla="*/ 4199225 h 6858000"/>
              <a:gd name="connsiteX651" fmla="*/ 1214067 w 7467600"/>
              <a:gd name="connsiteY651" fmla="*/ 3908561 h 6858000"/>
              <a:gd name="connsiteX652" fmla="*/ 640967 w 7467600"/>
              <a:gd name="connsiteY652" fmla="*/ 4105601 h 6858000"/>
              <a:gd name="connsiteX653" fmla="*/ 112563 w 7467600"/>
              <a:gd name="connsiteY653" fmla="*/ 4396952 h 6858000"/>
              <a:gd name="connsiteX654" fmla="*/ 0 w 7467600"/>
              <a:gd name="connsiteY654" fmla="*/ 4466006 h 6858000"/>
              <a:gd name="connsiteX655" fmla="*/ 0 w 7467600"/>
              <a:gd name="connsiteY655" fmla="*/ 4233763 h 6858000"/>
              <a:gd name="connsiteX656" fmla="*/ 36881 w 7467600"/>
              <a:gd name="connsiteY656" fmla="*/ 4200118 h 6858000"/>
              <a:gd name="connsiteX657" fmla="*/ 910534 w 7467600"/>
              <a:gd name="connsiteY657" fmla="*/ 3629753 h 6858000"/>
              <a:gd name="connsiteX658" fmla="*/ 1578717 w 7467600"/>
              <a:gd name="connsiteY658" fmla="*/ 3575982 h 6858000"/>
              <a:gd name="connsiteX659" fmla="*/ 2338780 w 7467600"/>
              <a:gd name="connsiteY659" fmla="*/ 3033725 h 6858000"/>
              <a:gd name="connsiteX660" fmla="*/ 1807991 w 7467600"/>
              <a:gd name="connsiteY660" fmla="*/ 2807184 h 6858000"/>
              <a:gd name="connsiteX661" fmla="*/ 1416358 w 7467600"/>
              <a:gd name="connsiteY661" fmla="*/ 3112571 h 6858000"/>
              <a:gd name="connsiteX662" fmla="*/ 939066 w 7467600"/>
              <a:gd name="connsiteY662" fmla="*/ 3378798 h 6858000"/>
              <a:gd name="connsiteX663" fmla="*/ 115099 w 7467600"/>
              <a:gd name="connsiteY663" fmla="*/ 3607650 h 6858000"/>
              <a:gd name="connsiteX664" fmla="*/ 97284 w 7467600"/>
              <a:gd name="connsiteY664" fmla="*/ 3520393 h 6858000"/>
              <a:gd name="connsiteX665" fmla="*/ 922050 w 7467600"/>
              <a:gd name="connsiteY665" fmla="*/ 3074867 h 6858000"/>
              <a:gd name="connsiteX666" fmla="*/ 1405265 w 7467600"/>
              <a:gd name="connsiteY666" fmla="*/ 3016319 h 6858000"/>
              <a:gd name="connsiteX667" fmla="*/ 1407512 w 7467600"/>
              <a:gd name="connsiteY667" fmla="*/ 3018001 h 6858000"/>
              <a:gd name="connsiteX668" fmla="*/ 1726266 w 7467600"/>
              <a:gd name="connsiteY668" fmla="*/ 2777274 h 6858000"/>
              <a:gd name="connsiteX669" fmla="*/ 625390 w 7467600"/>
              <a:gd name="connsiteY669" fmla="*/ 2514541 h 6858000"/>
              <a:gd name="connsiteX670" fmla="*/ 619799 w 7467600"/>
              <a:gd name="connsiteY670" fmla="*/ 2527180 h 6858000"/>
              <a:gd name="connsiteX671" fmla="*/ 310030 w 7467600"/>
              <a:gd name="connsiteY671" fmla="*/ 2771818 h 6858000"/>
              <a:gd name="connsiteX672" fmla="*/ 173877 w 7467600"/>
              <a:gd name="connsiteY672" fmla="*/ 2937056 h 6858000"/>
              <a:gd name="connsiteX673" fmla="*/ 77889 w 7467600"/>
              <a:gd name="connsiteY673" fmla="*/ 3138440 h 6858000"/>
              <a:gd name="connsiteX674" fmla="*/ 0 w 7467600"/>
              <a:gd name="connsiteY674" fmla="*/ 3271395 h 6858000"/>
              <a:gd name="connsiteX675" fmla="*/ 0 w 7467600"/>
              <a:gd name="connsiteY675" fmla="*/ 3153002 h 6858000"/>
              <a:gd name="connsiteX676" fmla="*/ 2386 w 7467600"/>
              <a:gd name="connsiteY676" fmla="*/ 3149203 h 6858000"/>
              <a:gd name="connsiteX677" fmla="*/ 89753 w 7467600"/>
              <a:gd name="connsiteY677" fmla="*/ 2987702 h 6858000"/>
              <a:gd name="connsiteX678" fmla="*/ 76869 w 7467600"/>
              <a:gd name="connsiteY678" fmla="*/ 3005404 h 6858000"/>
              <a:gd name="connsiteX679" fmla="*/ 32049 w 7467600"/>
              <a:gd name="connsiteY679" fmla="*/ 3065814 h 6858000"/>
              <a:gd name="connsiteX680" fmla="*/ 0 w 7467600"/>
              <a:gd name="connsiteY680" fmla="*/ 3108744 h 6858000"/>
              <a:gd name="connsiteX681" fmla="*/ 0 w 7467600"/>
              <a:gd name="connsiteY681" fmla="*/ 3058059 h 6858000"/>
              <a:gd name="connsiteX682" fmla="*/ 7610 w 7467600"/>
              <a:gd name="connsiteY682" fmla="*/ 3047889 h 6858000"/>
              <a:gd name="connsiteX683" fmla="*/ 52419 w 7467600"/>
              <a:gd name="connsiteY683" fmla="*/ 2987479 h 6858000"/>
              <a:gd name="connsiteX684" fmla="*/ 59142 w 7467600"/>
              <a:gd name="connsiteY684" fmla="*/ 2978488 h 6858000"/>
              <a:gd name="connsiteX685" fmla="*/ 0 w 7467600"/>
              <a:gd name="connsiteY685" fmla="*/ 3015334 h 6858000"/>
              <a:gd name="connsiteX686" fmla="*/ 0 w 7467600"/>
              <a:gd name="connsiteY686" fmla="*/ 2914286 h 6858000"/>
              <a:gd name="connsiteX687" fmla="*/ 36383 w 7467600"/>
              <a:gd name="connsiteY687" fmla="*/ 2901128 h 6858000"/>
              <a:gd name="connsiteX688" fmla="*/ 156329 w 7467600"/>
              <a:gd name="connsiteY688" fmla="*/ 2840533 h 6858000"/>
              <a:gd name="connsiteX689" fmla="*/ 358355 w 7467600"/>
              <a:gd name="connsiteY689" fmla="*/ 2620471 h 6858000"/>
              <a:gd name="connsiteX690" fmla="*/ 510577 w 7467600"/>
              <a:gd name="connsiteY690" fmla="*/ 2501244 h 6858000"/>
              <a:gd name="connsiteX691" fmla="*/ 211967 w 7467600"/>
              <a:gd name="connsiteY691" fmla="*/ 2479171 h 6858000"/>
              <a:gd name="connsiteX692" fmla="*/ 0 w 7467600"/>
              <a:gd name="connsiteY692" fmla="*/ 2476398 h 6858000"/>
              <a:gd name="connsiteX693" fmla="*/ 0 w 7467600"/>
              <a:gd name="connsiteY693" fmla="*/ 2389189 h 6858000"/>
              <a:gd name="connsiteX694" fmla="*/ 103062 w 7467600"/>
              <a:gd name="connsiteY694" fmla="*/ 2389518 h 6858000"/>
              <a:gd name="connsiteX695" fmla="*/ 510734 w 7467600"/>
              <a:gd name="connsiteY695" fmla="*/ 2416201 h 6858000"/>
              <a:gd name="connsiteX696" fmla="*/ 279257 w 7467600"/>
              <a:gd name="connsiteY696" fmla="*/ 2092102 h 6858000"/>
              <a:gd name="connsiteX697" fmla="*/ 65265 w 7467600"/>
              <a:gd name="connsiteY697" fmla="*/ 2006049 h 6858000"/>
              <a:gd name="connsiteX698" fmla="*/ 0 w 7467600"/>
              <a:gd name="connsiteY698" fmla="*/ 1982532 h 6858000"/>
              <a:gd name="connsiteX699" fmla="*/ 0 w 7467600"/>
              <a:gd name="connsiteY699" fmla="*/ 1912789 h 6858000"/>
              <a:gd name="connsiteX700" fmla="*/ 97460 w 7467600"/>
              <a:gd name="connsiteY700" fmla="*/ 1953725 h 6858000"/>
              <a:gd name="connsiteX701" fmla="*/ 221272 w 7467600"/>
              <a:gd name="connsiteY701" fmla="*/ 1980766 h 6858000"/>
              <a:gd name="connsiteX702" fmla="*/ 116765 w 7467600"/>
              <a:gd name="connsiteY702" fmla="*/ 1911033 h 6858000"/>
              <a:gd name="connsiteX703" fmla="*/ 16405 w 7467600"/>
              <a:gd name="connsiteY703" fmla="*/ 1803412 h 6858000"/>
              <a:gd name="connsiteX704" fmla="*/ 0 w 7467600"/>
              <a:gd name="connsiteY704" fmla="*/ 1784777 h 6858000"/>
              <a:gd name="connsiteX705" fmla="*/ 0 w 7467600"/>
              <a:gd name="connsiteY705" fmla="*/ 1740082 h 6858000"/>
              <a:gd name="connsiteX706" fmla="*/ 39394 w 7467600"/>
              <a:gd name="connsiteY706" fmla="*/ 1784856 h 6858000"/>
              <a:gd name="connsiteX707" fmla="*/ 135813 w 7467600"/>
              <a:gd name="connsiteY707" fmla="*/ 1888838 h 6858000"/>
              <a:gd name="connsiteX708" fmla="*/ 242575 w 7467600"/>
              <a:gd name="connsiteY708" fmla="*/ 1958841 h 6858000"/>
              <a:gd name="connsiteX709" fmla="*/ 82197 w 7467600"/>
              <a:gd name="connsiteY709" fmla="*/ 1754826 h 6858000"/>
              <a:gd name="connsiteX710" fmla="*/ 0 w 7467600"/>
              <a:gd name="connsiteY710" fmla="*/ 1679650 h 6858000"/>
              <a:gd name="connsiteX711" fmla="*/ 0 w 7467600"/>
              <a:gd name="connsiteY711" fmla="*/ 1602463 h 6858000"/>
              <a:gd name="connsiteX712" fmla="*/ 84689 w 7467600"/>
              <a:gd name="connsiteY712" fmla="*/ 1677442 h 6858000"/>
              <a:gd name="connsiteX713" fmla="*/ 298437 w 7467600"/>
              <a:gd name="connsiteY713" fmla="*/ 1968019 h 6858000"/>
              <a:gd name="connsiteX714" fmla="*/ 227269 w 7467600"/>
              <a:gd name="connsiteY714" fmla="*/ 1114064 h 6858000"/>
              <a:gd name="connsiteX715" fmla="*/ 248003 w 7467600"/>
              <a:gd name="connsiteY715" fmla="*/ 1089613 h 6858000"/>
              <a:gd name="connsiteX716" fmla="*/ 427020 w 7467600"/>
              <a:gd name="connsiteY716" fmla="*/ 1619803 h 6858000"/>
              <a:gd name="connsiteX717" fmla="*/ 340345 w 7467600"/>
              <a:gd name="connsiteY717" fmla="*/ 2027739 h 6858000"/>
              <a:gd name="connsiteX718" fmla="*/ 360865 w 7467600"/>
              <a:gd name="connsiteY718" fmla="*/ 2044827 h 6858000"/>
              <a:gd name="connsiteX719" fmla="*/ 560414 w 7467600"/>
              <a:gd name="connsiteY719" fmla="*/ 2421457 h 6858000"/>
              <a:gd name="connsiteX720" fmla="*/ 1359703 w 7467600"/>
              <a:gd name="connsiteY720" fmla="*/ 2578554 h 6858000"/>
              <a:gd name="connsiteX721" fmla="*/ 1359422 w 7467600"/>
              <a:gd name="connsiteY721" fmla="*/ 2577994 h 6858000"/>
              <a:gd name="connsiteX722" fmla="*/ 828701 w 7467600"/>
              <a:gd name="connsiteY722" fmla="*/ 1839520 h 6858000"/>
              <a:gd name="connsiteX723" fmla="*/ 494427 w 7467600"/>
              <a:gd name="connsiteY723" fmla="*/ 1092333 h 6858000"/>
              <a:gd name="connsiteX724" fmla="*/ 506322 w 7467600"/>
              <a:gd name="connsiteY724" fmla="*/ 1020997 h 6858000"/>
              <a:gd name="connsiteX725" fmla="*/ 4570198 w 7467600"/>
              <a:gd name="connsiteY725" fmla="*/ 978081 h 6858000"/>
              <a:gd name="connsiteX726" fmla="*/ 4523691 w 7467600"/>
              <a:gd name="connsiteY726" fmla="*/ 1127776 h 6858000"/>
              <a:gd name="connsiteX727" fmla="*/ 4509875 w 7467600"/>
              <a:gd name="connsiteY727" fmla="*/ 1167552 h 6858000"/>
              <a:gd name="connsiteX728" fmla="*/ 4478168 w 7467600"/>
              <a:gd name="connsiteY728" fmla="*/ 1260735 h 6858000"/>
              <a:gd name="connsiteX729" fmla="*/ 4409309 w 7467600"/>
              <a:gd name="connsiteY729" fmla="*/ 1666996 h 6858000"/>
              <a:gd name="connsiteX730" fmla="*/ 4370031 w 7467600"/>
              <a:gd name="connsiteY730" fmla="*/ 1955666 h 6858000"/>
              <a:gd name="connsiteX731" fmla="*/ 4570198 w 7467600"/>
              <a:gd name="connsiteY731" fmla="*/ 978081 h 6858000"/>
              <a:gd name="connsiteX732" fmla="*/ 4557898 w 7467600"/>
              <a:gd name="connsiteY732" fmla="*/ 900011 h 6858000"/>
              <a:gd name="connsiteX733" fmla="*/ 4344840 w 7467600"/>
              <a:gd name="connsiteY733" fmla="*/ 1922038 h 6858000"/>
              <a:gd name="connsiteX734" fmla="*/ 4378710 w 7467600"/>
              <a:gd name="connsiteY734" fmla="*/ 1665516 h 6858000"/>
              <a:gd name="connsiteX735" fmla="*/ 4448798 w 7467600"/>
              <a:gd name="connsiteY735" fmla="*/ 1253024 h 6858000"/>
              <a:gd name="connsiteX736" fmla="*/ 4480315 w 7467600"/>
              <a:gd name="connsiteY736" fmla="*/ 1158454 h 6858000"/>
              <a:gd name="connsiteX737" fmla="*/ 4494133 w 7467600"/>
              <a:gd name="connsiteY737" fmla="*/ 1118676 h 6858000"/>
              <a:gd name="connsiteX738" fmla="*/ 4557898 w 7467600"/>
              <a:gd name="connsiteY738" fmla="*/ 900011 h 6858000"/>
              <a:gd name="connsiteX739" fmla="*/ 5870151 w 7467600"/>
              <a:gd name="connsiteY739" fmla="*/ 898890 h 6858000"/>
              <a:gd name="connsiteX740" fmla="*/ 5861335 w 7467600"/>
              <a:gd name="connsiteY740" fmla="*/ 899177 h 6858000"/>
              <a:gd name="connsiteX741" fmla="*/ 5843702 w 7467600"/>
              <a:gd name="connsiteY741" fmla="*/ 899748 h 6858000"/>
              <a:gd name="connsiteX742" fmla="*/ 5651107 w 7467600"/>
              <a:gd name="connsiteY742" fmla="*/ 920306 h 6858000"/>
              <a:gd name="connsiteX743" fmla="*/ 5459407 w 7467600"/>
              <a:gd name="connsiteY743" fmla="*/ 940975 h 6858000"/>
              <a:gd name="connsiteX744" fmla="*/ 5374846 w 7467600"/>
              <a:gd name="connsiteY744" fmla="*/ 941988 h 6858000"/>
              <a:gd name="connsiteX745" fmla="*/ 5256105 w 7467600"/>
              <a:gd name="connsiteY745" fmla="*/ 945632 h 6858000"/>
              <a:gd name="connsiteX746" fmla="*/ 5107071 w 7467600"/>
              <a:gd name="connsiteY746" fmla="*/ 969720 h 6858000"/>
              <a:gd name="connsiteX747" fmla="*/ 4998681 w 7467600"/>
              <a:gd name="connsiteY747" fmla="*/ 988771 h 6858000"/>
              <a:gd name="connsiteX748" fmla="*/ 5870151 w 7467600"/>
              <a:gd name="connsiteY748" fmla="*/ 898890 h 6858000"/>
              <a:gd name="connsiteX749" fmla="*/ 5504425 w 7467600"/>
              <a:gd name="connsiteY749" fmla="*/ 848067 h 6858000"/>
              <a:gd name="connsiteX750" fmla="*/ 4968849 w 7467600"/>
              <a:gd name="connsiteY750" fmla="*/ 962318 h 6858000"/>
              <a:gd name="connsiteX751" fmla="*/ 5104039 w 7467600"/>
              <a:gd name="connsiteY751" fmla="*/ 940634 h 6858000"/>
              <a:gd name="connsiteX752" fmla="*/ 5256311 w 7467600"/>
              <a:gd name="connsiteY752" fmla="*/ 916490 h 6858000"/>
              <a:gd name="connsiteX753" fmla="*/ 5377381 w 7467600"/>
              <a:gd name="connsiteY753" fmla="*/ 912671 h 6858000"/>
              <a:gd name="connsiteX754" fmla="*/ 5460148 w 7467600"/>
              <a:gd name="connsiteY754" fmla="*/ 911442 h 6858000"/>
              <a:gd name="connsiteX755" fmla="*/ 5648971 w 7467600"/>
              <a:gd name="connsiteY755" fmla="*/ 891331 h 6858000"/>
              <a:gd name="connsiteX756" fmla="*/ 5844807 w 7467600"/>
              <a:gd name="connsiteY756" fmla="*/ 870718 h 6858000"/>
              <a:gd name="connsiteX757" fmla="*/ 5862975 w 7467600"/>
              <a:gd name="connsiteY757" fmla="*/ 869756 h 6858000"/>
              <a:gd name="connsiteX758" fmla="*/ 5920887 w 7467600"/>
              <a:gd name="connsiteY758" fmla="*/ 865929 h 6858000"/>
              <a:gd name="connsiteX759" fmla="*/ 5504425 w 7467600"/>
              <a:gd name="connsiteY759" fmla="*/ 848067 h 6858000"/>
              <a:gd name="connsiteX760" fmla="*/ 3607114 w 7467600"/>
              <a:gd name="connsiteY760" fmla="*/ 467441 h 6858000"/>
              <a:gd name="connsiteX761" fmla="*/ 3296242 w 7467600"/>
              <a:gd name="connsiteY761" fmla="*/ 807991 h 6858000"/>
              <a:gd name="connsiteX762" fmla="*/ 3174674 w 7467600"/>
              <a:gd name="connsiteY762" fmla="*/ 919759 h 6858000"/>
              <a:gd name="connsiteX763" fmla="*/ 3042978 w 7467600"/>
              <a:gd name="connsiteY763" fmla="*/ 1054894 h 6858000"/>
              <a:gd name="connsiteX764" fmla="*/ 2968914 w 7467600"/>
              <a:gd name="connsiteY764" fmla="*/ 1133756 h 6858000"/>
              <a:gd name="connsiteX765" fmla="*/ 3103823 w 7467600"/>
              <a:gd name="connsiteY765" fmla="*/ 1026814 h 6858000"/>
              <a:gd name="connsiteX766" fmla="*/ 3607114 w 7467600"/>
              <a:gd name="connsiteY766" fmla="*/ 467441 h 6858000"/>
              <a:gd name="connsiteX767" fmla="*/ 3744487 w 7467600"/>
              <a:gd name="connsiteY767" fmla="*/ 383136 h 6858000"/>
              <a:gd name="connsiteX768" fmla="*/ 3970213 w 7467600"/>
              <a:gd name="connsiteY768" fmla="*/ 995559 h 6858000"/>
              <a:gd name="connsiteX769" fmla="*/ 3744487 w 7467600"/>
              <a:gd name="connsiteY769" fmla="*/ 383136 h 6858000"/>
              <a:gd name="connsiteX770" fmla="*/ 3624562 w 7467600"/>
              <a:gd name="connsiteY770" fmla="*/ 367041 h 6858000"/>
              <a:gd name="connsiteX771" fmla="*/ 3489712 w 7467600"/>
              <a:gd name="connsiteY771" fmla="*/ 485386 h 6858000"/>
              <a:gd name="connsiteX772" fmla="*/ 3182994 w 7467600"/>
              <a:gd name="connsiteY772" fmla="*/ 828265 h 6858000"/>
              <a:gd name="connsiteX773" fmla="*/ 2892114 w 7467600"/>
              <a:gd name="connsiteY773" fmla="*/ 1172635 h 6858000"/>
              <a:gd name="connsiteX774" fmla="*/ 3021459 w 7467600"/>
              <a:gd name="connsiteY774" fmla="*/ 1035385 h 6858000"/>
              <a:gd name="connsiteX775" fmla="*/ 3153873 w 7467600"/>
              <a:gd name="connsiteY775" fmla="*/ 898971 h 6858000"/>
              <a:gd name="connsiteX776" fmla="*/ 3276511 w 7467600"/>
              <a:gd name="connsiteY776" fmla="*/ 786423 h 6858000"/>
              <a:gd name="connsiteX777" fmla="*/ 3584154 w 7467600"/>
              <a:gd name="connsiteY777" fmla="*/ 448218 h 6858000"/>
              <a:gd name="connsiteX778" fmla="*/ 3624562 w 7467600"/>
              <a:gd name="connsiteY778" fmla="*/ 367041 h 6858000"/>
              <a:gd name="connsiteX779" fmla="*/ 3766672 w 7467600"/>
              <a:gd name="connsiteY779" fmla="*/ 359429 h 6858000"/>
              <a:gd name="connsiteX780" fmla="*/ 3996338 w 7467600"/>
              <a:gd name="connsiteY780" fmla="*/ 968237 h 6858000"/>
              <a:gd name="connsiteX781" fmla="*/ 3766672 w 7467600"/>
              <a:gd name="connsiteY781" fmla="*/ 359429 h 6858000"/>
              <a:gd name="connsiteX782" fmla="*/ 5805386 w 7467600"/>
              <a:gd name="connsiteY782" fmla="*/ 239240 h 6858000"/>
              <a:gd name="connsiteX783" fmla="*/ 5736947 w 7467600"/>
              <a:gd name="connsiteY783" fmla="*/ 261367 h 6858000"/>
              <a:gd name="connsiteX784" fmla="*/ 5427012 w 7467600"/>
              <a:gd name="connsiteY784" fmla="*/ 311272 h 6858000"/>
              <a:gd name="connsiteX785" fmla="*/ 5147818 w 7467600"/>
              <a:gd name="connsiteY785" fmla="*/ 322112 h 6858000"/>
              <a:gd name="connsiteX786" fmla="*/ 5060854 w 7467600"/>
              <a:gd name="connsiteY786" fmla="*/ 311882 h 6858000"/>
              <a:gd name="connsiteX787" fmla="*/ 4945989 w 7467600"/>
              <a:gd name="connsiteY787" fmla="*/ 300516 h 6858000"/>
              <a:gd name="connsiteX788" fmla="*/ 5410479 w 7467600"/>
              <a:gd name="connsiteY788" fmla="*/ 348434 h 6858000"/>
              <a:gd name="connsiteX789" fmla="*/ 5805386 w 7467600"/>
              <a:gd name="connsiteY789" fmla="*/ 239240 h 6858000"/>
              <a:gd name="connsiteX790" fmla="*/ 5905192 w 7467600"/>
              <a:gd name="connsiteY790" fmla="*/ 163079 h 6858000"/>
              <a:gd name="connsiteX791" fmla="*/ 5865655 w 7467600"/>
              <a:gd name="connsiteY791" fmla="*/ 171901 h 6858000"/>
              <a:gd name="connsiteX792" fmla="*/ 5259740 w 7467600"/>
              <a:gd name="connsiteY792" fmla="*/ 257013 h 6858000"/>
              <a:gd name="connsiteX793" fmla="*/ 5208466 w 7467600"/>
              <a:gd name="connsiteY793" fmla="*/ 257550 h 6858000"/>
              <a:gd name="connsiteX794" fmla="*/ 4980204 w 7467600"/>
              <a:gd name="connsiteY794" fmla="*/ 271903 h 6858000"/>
              <a:gd name="connsiteX795" fmla="*/ 5068068 w 7467600"/>
              <a:gd name="connsiteY795" fmla="*/ 282244 h 6858000"/>
              <a:gd name="connsiteX796" fmla="*/ 5153231 w 7467600"/>
              <a:gd name="connsiteY796" fmla="*/ 292240 h 6858000"/>
              <a:gd name="connsiteX797" fmla="*/ 5426491 w 7467600"/>
              <a:gd name="connsiteY797" fmla="*/ 281128 h 6858000"/>
              <a:gd name="connsiteX798" fmla="*/ 5731212 w 7467600"/>
              <a:gd name="connsiteY798" fmla="*/ 231951 h 6858000"/>
              <a:gd name="connsiteX799" fmla="*/ 5905192 w 7467600"/>
              <a:gd name="connsiteY799" fmla="*/ 163079 h 6858000"/>
              <a:gd name="connsiteX800" fmla="*/ 5944437 w 7467600"/>
              <a:gd name="connsiteY800" fmla="*/ 113829 h 6858000"/>
              <a:gd name="connsiteX801" fmla="*/ 5825032 w 7467600"/>
              <a:gd name="connsiteY801" fmla="*/ 146405 h 6858000"/>
              <a:gd name="connsiteX802" fmla="*/ 4955599 w 7467600"/>
              <a:gd name="connsiteY802" fmla="*/ 247008 h 6858000"/>
              <a:gd name="connsiteX803" fmla="*/ 5210104 w 7467600"/>
              <a:gd name="connsiteY803" fmla="*/ 228123 h 6858000"/>
              <a:gd name="connsiteX804" fmla="*/ 5261015 w 7467600"/>
              <a:gd name="connsiteY804" fmla="*/ 227087 h 6858000"/>
              <a:gd name="connsiteX805" fmla="*/ 5861181 w 7467600"/>
              <a:gd name="connsiteY805" fmla="*/ 143093 h 6858000"/>
              <a:gd name="connsiteX806" fmla="*/ 5961252 w 7467600"/>
              <a:gd name="connsiteY806" fmla="*/ 114820 h 6858000"/>
              <a:gd name="connsiteX807" fmla="*/ 5944437 w 7467600"/>
              <a:gd name="connsiteY807" fmla="*/ 113829 h 6858000"/>
              <a:gd name="connsiteX808" fmla="*/ 3882765 w 7467600"/>
              <a:gd name="connsiteY808" fmla="*/ 0 h 6858000"/>
              <a:gd name="connsiteX809" fmla="*/ 3995099 w 7467600"/>
              <a:gd name="connsiteY809" fmla="*/ 0 h 6858000"/>
              <a:gd name="connsiteX810" fmla="*/ 4163818 w 7467600"/>
              <a:gd name="connsiteY810" fmla="*/ 234104 h 6858000"/>
              <a:gd name="connsiteX811" fmla="*/ 4172099 w 7467600"/>
              <a:gd name="connsiteY811" fmla="*/ 234207 h 6858000"/>
              <a:gd name="connsiteX812" fmla="*/ 4784282 w 7467600"/>
              <a:gd name="connsiteY812" fmla="*/ 276561 h 6858000"/>
              <a:gd name="connsiteX813" fmla="*/ 4801687 w 7467600"/>
              <a:gd name="connsiteY813" fmla="*/ 267764 h 6858000"/>
              <a:gd name="connsiteX814" fmla="*/ 6082788 w 7467600"/>
              <a:gd name="connsiteY814" fmla="*/ 64119 h 6858000"/>
              <a:gd name="connsiteX815" fmla="*/ 6099442 w 7467600"/>
              <a:gd name="connsiteY815" fmla="*/ 82568 h 6858000"/>
              <a:gd name="connsiteX816" fmla="*/ 4804137 w 7467600"/>
              <a:gd name="connsiteY816" fmla="*/ 320931 h 6858000"/>
              <a:gd name="connsiteX817" fmla="*/ 4227047 w 7467600"/>
              <a:gd name="connsiteY817" fmla="*/ 313415 h 6858000"/>
              <a:gd name="connsiteX818" fmla="*/ 4346041 w 7467600"/>
              <a:gd name="connsiteY818" fmla="*/ 456086 h 6858000"/>
              <a:gd name="connsiteX819" fmla="*/ 4870967 w 7467600"/>
              <a:gd name="connsiteY819" fmla="*/ 963061 h 6858000"/>
              <a:gd name="connsiteX820" fmla="*/ 4889647 w 7467600"/>
              <a:gd name="connsiteY820" fmla="*/ 957147 h 6858000"/>
              <a:gd name="connsiteX821" fmla="*/ 5422504 w 7467600"/>
              <a:gd name="connsiteY821" fmla="*/ 805191 h 6858000"/>
              <a:gd name="connsiteX822" fmla="*/ 6087656 w 7467600"/>
              <a:gd name="connsiteY822" fmla="*/ 826703 h 6858000"/>
              <a:gd name="connsiteX823" fmla="*/ 6058717 w 7467600"/>
              <a:gd name="connsiteY823" fmla="*/ 865992 h 6858000"/>
              <a:gd name="connsiteX824" fmla="*/ 4974153 w 7467600"/>
              <a:gd name="connsiteY824" fmla="*/ 1045456 h 6858000"/>
              <a:gd name="connsiteX825" fmla="*/ 5627835 w 7467600"/>
              <a:gd name="connsiteY825" fmla="*/ 1472077 h 6858000"/>
              <a:gd name="connsiteX826" fmla="*/ 5629817 w 7467600"/>
              <a:gd name="connsiteY826" fmla="*/ 1471412 h 6858000"/>
              <a:gd name="connsiteX827" fmla="*/ 5634124 w 7467600"/>
              <a:gd name="connsiteY827" fmla="*/ 1470572 h 6858000"/>
              <a:gd name="connsiteX828" fmla="*/ 5755832 w 7467600"/>
              <a:gd name="connsiteY828" fmla="*/ 1383886 h 6858000"/>
              <a:gd name="connsiteX829" fmla="*/ 6014186 w 7467600"/>
              <a:gd name="connsiteY829" fmla="*/ 1279799 h 6858000"/>
              <a:gd name="connsiteX830" fmla="*/ 6901619 w 7467600"/>
              <a:gd name="connsiteY830" fmla="*/ 1047874 h 6858000"/>
              <a:gd name="connsiteX831" fmla="*/ 6931566 w 7467600"/>
              <a:gd name="connsiteY831" fmla="*/ 1062034 h 6858000"/>
              <a:gd name="connsiteX832" fmla="*/ 5790982 w 7467600"/>
              <a:gd name="connsiteY832" fmla="*/ 1561380 h 6858000"/>
              <a:gd name="connsiteX833" fmla="*/ 6188971 w 7467600"/>
              <a:gd name="connsiteY833" fmla="*/ 1755168 h 6858000"/>
              <a:gd name="connsiteX834" fmla="*/ 6202446 w 7467600"/>
              <a:gd name="connsiteY834" fmla="*/ 1752268 h 6858000"/>
              <a:gd name="connsiteX835" fmla="*/ 7179560 w 7467600"/>
              <a:gd name="connsiteY835" fmla="*/ 1467551 h 6858000"/>
              <a:gd name="connsiteX836" fmla="*/ 7158730 w 7467600"/>
              <a:gd name="connsiteY836" fmla="*/ 1507835 h 6858000"/>
              <a:gd name="connsiteX837" fmla="*/ 6326959 w 7467600"/>
              <a:gd name="connsiteY837" fmla="*/ 1817686 h 6858000"/>
              <a:gd name="connsiteX838" fmla="*/ 6537433 w 7467600"/>
              <a:gd name="connsiteY838" fmla="*/ 1907790 h 6858000"/>
              <a:gd name="connsiteX839" fmla="*/ 6550221 w 7467600"/>
              <a:gd name="connsiteY839" fmla="*/ 1910729 h 6858000"/>
              <a:gd name="connsiteX840" fmla="*/ 6964438 w 7467600"/>
              <a:gd name="connsiteY840" fmla="*/ 2209505 h 6858000"/>
              <a:gd name="connsiteX841" fmla="*/ 7367862 w 7467600"/>
              <a:gd name="connsiteY841" fmla="*/ 2806833 h 6858000"/>
              <a:gd name="connsiteX842" fmla="*/ 7364329 w 7467600"/>
              <a:gd name="connsiteY842" fmla="*/ 2826907 h 6858000"/>
              <a:gd name="connsiteX843" fmla="*/ 7290545 w 7467600"/>
              <a:gd name="connsiteY843" fmla="*/ 2850663 h 6858000"/>
              <a:gd name="connsiteX844" fmla="*/ 6472036 w 7467600"/>
              <a:gd name="connsiteY844" fmla="*/ 1959003 h 6858000"/>
              <a:gd name="connsiteX845" fmla="*/ 5792897 w 7467600"/>
              <a:gd name="connsiteY845" fmla="*/ 1647747 h 6858000"/>
              <a:gd name="connsiteX846" fmla="*/ 5842751 w 7467600"/>
              <a:gd name="connsiteY846" fmla="*/ 1816112 h 6858000"/>
              <a:gd name="connsiteX847" fmla="*/ 5847424 w 7467600"/>
              <a:gd name="connsiteY847" fmla="*/ 1815776 h 6858000"/>
              <a:gd name="connsiteX848" fmla="*/ 6399821 w 7467600"/>
              <a:gd name="connsiteY848" fmla="*/ 2344799 h 6858000"/>
              <a:gd name="connsiteX849" fmla="*/ 6323232 w 7467600"/>
              <a:gd name="connsiteY849" fmla="*/ 2389634 h 6858000"/>
              <a:gd name="connsiteX850" fmla="*/ 5942958 w 7467600"/>
              <a:gd name="connsiteY850" fmla="*/ 2077708 h 6858000"/>
              <a:gd name="connsiteX851" fmla="*/ 5921559 w 7467600"/>
              <a:gd name="connsiteY851" fmla="*/ 2378596 h 6858000"/>
              <a:gd name="connsiteX852" fmla="*/ 5817651 w 7467600"/>
              <a:gd name="connsiteY852" fmla="*/ 3023919 h 6858000"/>
              <a:gd name="connsiteX853" fmla="*/ 5729634 w 7467600"/>
              <a:gd name="connsiteY853" fmla="*/ 3051849 h 6858000"/>
              <a:gd name="connsiteX854" fmla="*/ 5611018 w 7467600"/>
              <a:gd name="connsiteY854" fmla="*/ 2316769 h 6858000"/>
              <a:gd name="connsiteX855" fmla="*/ 5687608 w 7467600"/>
              <a:gd name="connsiteY855" fmla="*/ 2039972 h 6858000"/>
              <a:gd name="connsiteX856" fmla="*/ 5657554 w 7467600"/>
              <a:gd name="connsiteY856" fmla="*/ 1576445 h 6858000"/>
              <a:gd name="connsiteX857" fmla="*/ 5150475 w 7467600"/>
              <a:gd name="connsiteY857" fmla="*/ 1274012 h 6858000"/>
              <a:gd name="connsiteX858" fmla="*/ 5349142 w 7467600"/>
              <a:gd name="connsiteY858" fmla="*/ 2204405 h 6858000"/>
              <a:gd name="connsiteX859" fmla="*/ 5262214 w 7467600"/>
              <a:gd name="connsiteY859" fmla="*/ 2233836 h 6858000"/>
              <a:gd name="connsiteX860" fmla="*/ 4981539 w 7467600"/>
              <a:gd name="connsiteY860" fmla="*/ 1542201 h 6858000"/>
              <a:gd name="connsiteX861" fmla="*/ 4958461 w 7467600"/>
              <a:gd name="connsiteY861" fmla="*/ 1136957 h 6858000"/>
              <a:gd name="connsiteX862" fmla="*/ 4655015 w 7467600"/>
              <a:gd name="connsiteY862" fmla="*/ 891426 h 6858000"/>
              <a:gd name="connsiteX863" fmla="*/ 4348002 w 7467600"/>
              <a:gd name="connsiteY863" fmla="*/ 2205895 h 6858000"/>
              <a:gd name="connsiteX864" fmla="*/ 4262250 w 7467600"/>
              <a:gd name="connsiteY864" fmla="*/ 2219972 h 6858000"/>
              <a:gd name="connsiteX865" fmla="*/ 4550611 w 7467600"/>
              <a:gd name="connsiteY865" fmla="*/ 817540 h 6858000"/>
              <a:gd name="connsiteX866" fmla="*/ 4564418 w 7467600"/>
              <a:gd name="connsiteY866" fmla="*/ 808293 h 6858000"/>
              <a:gd name="connsiteX867" fmla="*/ 4266388 w 7467600"/>
              <a:gd name="connsiteY867" fmla="*/ 500083 h 6858000"/>
              <a:gd name="connsiteX868" fmla="*/ 4032842 w 7467600"/>
              <a:gd name="connsiteY868" fmla="*/ 211809 h 6858000"/>
              <a:gd name="connsiteX869" fmla="*/ 3882765 w 7467600"/>
              <a:gd name="connsiteY869" fmla="*/ 0 h 6858000"/>
              <a:gd name="connsiteX870" fmla="*/ 3721337 w 7467600"/>
              <a:gd name="connsiteY870" fmla="*/ 0 h 6858000"/>
              <a:gd name="connsiteX871" fmla="*/ 3797544 w 7467600"/>
              <a:gd name="connsiteY871" fmla="*/ 0 h 6858000"/>
              <a:gd name="connsiteX872" fmla="*/ 3775734 w 7467600"/>
              <a:gd name="connsiteY872" fmla="*/ 95131 h 6858000"/>
              <a:gd name="connsiteX873" fmla="*/ 3724807 w 7467600"/>
              <a:gd name="connsiteY873" fmla="*/ 272257 h 6858000"/>
              <a:gd name="connsiteX874" fmla="*/ 3726844 w 7467600"/>
              <a:gd name="connsiteY874" fmla="*/ 282988 h 6858000"/>
              <a:gd name="connsiteX875" fmla="*/ 3742664 w 7467600"/>
              <a:gd name="connsiteY875" fmla="*/ 279918 h 6858000"/>
              <a:gd name="connsiteX876" fmla="*/ 4103910 w 7467600"/>
              <a:gd name="connsiteY876" fmla="*/ 1161917 h 6858000"/>
              <a:gd name="connsiteX877" fmla="*/ 4020269 w 7467600"/>
              <a:gd name="connsiteY877" fmla="*/ 1200406 h 6858000"/>
              <a:gd name="connsiteX878" fmla="*/ 3674882 w 7467600"/>
              <a:gd name="connsiteY878" fmla="*/ 488524 h 6858000"/>
              <a:gd name="connsiteX879" fmla="*/ 3132682 w 7467600"/>
              <a:gd name="connsiteY879" fmla="*/ 1072284 h 6858000"/>
              <a:gd name="connsiteX880" fmla="*/ 2716346 w 7467600"/>
              <a:gd name="connsiteY880" fmla="*/ 1276376 h 6858000"/>
              <a:gd name="connsiteX881" fmla="*/ 2716772 w 7467600"/>
              <a:gd name="connsiteY881" fmla="*/ 1255462 h 6858000"/>
              <a:gd name="connsiteX882" fmla="*/ 3471096 w 7467600"/>
              <a:gd name="connsiteY882" fmla="*/ 437072 h 6858000"/>
              <a:gd name="connsiteX883" fmla="*/ 3639057 w 7467600"/>
              <a:gd name="connsiteY883" fmla="*/ 286334 h 6858000"/>
              <a:gd name="connsiteX884" fmla="*/ 3640309 w 7467600"/>
              <a:gd name="connsiteY884" fmla="*/ 284664 h 6858000"/>
              <a:gd name="connsiteX885" fmla="*/ 3646022 w 7467600"/>
              <a:gd name="connsiteY885" fmla="*/ 276711 h 6858000"/>
              <a:gd name="connsiteX886" fmla="*/ 3707943 w 7467600"/>
              <a:gd name="connsiteY886" fmla="*/ 65958 h 6858000"/>
              <a:gd name="connsiteX887" fmla="*/ 3721337 w 7467600"/>
              <a:gd name="connsiteY887" fmla="*/ 0 h 6858000"/>
              <a:gd name="connsiteX888" fmla="*/ 2867960 w 7467600"/>
              <a:gd name="connsiteY888" fmla="*/ 0 h 6858000"/>
              <a:gd name="connsiteX889" fmla="*/ 2926351 w 7467600"/>
              <a:gd name="connsiteY889" fmla="*/ 0 h 6858000"/>
              <a:gd name="connsiteX890" fmla="*/ 2902823 w 7467600"/>
              <a:gd name="connsiteY890" fmla="*/ 262929 h 6858000"/>
              <a:gd name="connsiteX891" fmla="*/ 2940663 w 7467600"/>
              <a:gd name="connsiteY891" fmla="*/ 140884 h 6858000"/>
              <a:gd name="connsiteX892" fmla="*/ 2947039 w 7467600"/>
              <a:gd name="connsiteY892" fmla="*/ 122524 h 6858000"/>
              <a:gd name="connsiteX893" fmla="*/ 2984316 w 7467600"/>
              <a:gd name="connsiteY893" fmla="*/ 0 h 6858000"/>
              <a:gd name="connsiteX894" fmla="*/ 3016114 w 7467600"/>
              <a:gd name="connsiteY894" fmla="*/ 0 h 6858000"/>
              <a:gd name="connsiteX895" fmla="*/ 2979949 w 7467600"/>
              <a:gd name="connsiteY895" fmla="*/ 119274 h 6858000"/>
              <a:gd name="connsiteX896" fmla="*/ 3023879 w 7467600"/>
              <a:gd name="connsiteY896" fmla="*/ 0 h 6858000"/>
              <a:gd name="connsiteX897" fmla="*/ 3105400 w 7467600"/>
              <a:gd name="connsiteY897" fmla="*/ 0 h 6858000"/>
              <a:gd name="connsiteX898" fmla="*/ 3094669 w 7467600"/>
              <a:gd name="connsiteY898" fmla="*/ 30308 h 6858000"/>
              <a:gd name="connsiteX899" fmla="*/ 2901945 w 7467600"/>
              <a:gd name="connsiteY899" fmla="*/ 466538 h 6858000"/>
              <a:gd name="connsiteX900" fmla="*/ 2815209 w 7467600"/>
              <a:gd name="connsiteY900" fmla="*/ 497361 h 6858000"/>
              <a:gd name="connsiteX901" fmla="*/ 2844845 w 7467600"/>
              <a:gd name="connsiteY901" fmla="*/ 127638 h 6858000"/>
              <a:gd name="connsiteX902" fmla="*/ 2867960 w 7467600"/>
              <a:gd name="connsiteY902" fmla="*/ 0 h 6858000"/>
              <a:gd name="connsiteX903" fmla="*/ 1057230 w 7467600"/>
              <a:gd name="connsiteY903" fmla="*/ 0 h 6858000"/>
              <a:gd name="connsiteX904" fmla="*/ 1111003 w 7467600"/>
              <a:gd name="connsiteY904" fmla="*/ 0 h 6858000"/>
              <a:gd name="connsiteX905" fmla="*/ 1125553 w 7467600"/>
              <a:gd name="connsiteY905" fmla="*/ 52588 h 6858000"/>
              <a:gd name="connsiteX906" fmla="*/ 1304276 w 7467600"/>
              <a:gd name="connsiteY906" fmla="*/ 476275 h 6858000"/>
              <a:gd name="connsiteX907" fmla="*/ 1492066 w 7467600"/>
              <a:gd name="connsiteY907" fmla="*/ 886333 h 6858000"/>
              <a:gd name="connsiteX908" fmla="*/ 1423698 w 7467600"/>
              <a:gd name="connsiteY908" fmla="*/ 710817 h 6858000"/>
              <a:gd name="connsiteX909" fmla="*/ 1357609 w 7467600"/>
              <a:gd name="connsiteY909" fmla="*/ 532892 h 6858000"/>
              <a:gd name="connsiteX910" fmla="*/ 1309550 w 7467600"/>
              <a:gd name="connsiteY910" fmla="*/ 374031 h 6858000"/>
              <a:gd name="connsiteX911" fmla="*/ 1193673 w 7467600"/>
              <a:gd name="connsiteY911" fmla="*/ 49533 h 6858000"/>
              <a:gd name="connsiteX912" fmla="*/ 1164391 w 7467600"/>
              <a:gd name="connsiteY912" fmla="*/ 0 h 6858000"/>
              <a:gd name="connsiteX913" fmla="*/ 1200666 w 7467600"/>
              <a:gd name="connsiteY913" fmla="*/ 0 h 6858000"/>
              <a:gd name="connsiteX914" fmla="*/ 1223408 w 7467600"/>
              <a:gd name="connsiteY914" fmla="*/ 38996 h 6858000"/>
              <a:gd name="connsiteX915" fmla="*/ 1339635 w 7467600"/>
              <a:gd name="connsiteY915" fmla="*/ 365517 h 6858000"/>
              <a:gd name="connsiteX916" fmla="*/ 1387469 w 7467600"/>
              <a:gd name="connsiteY916" fmla="*/ 523079 h 6858000"/>
              <a:gd name="connsiteX917" fmla="*/ 1452685 w 7467600"/>
              <a:gd name="connsiteY917" fmla="*/ 699806 h 6858000"/>
              <a:gd name="connsiteX918" fmla="*/ 1492092 w 7467600"/>
              <a:gd name="connsiteY918" fmla="*/ 800424 h 6858000"/>
              <a:gd name="connsiteX919" fmla="*/ 1455302 w 7467600"/>
              <a:gd name="connsiteY919" fmla="*/ 632913 h 6858000"/>
              <a:gd name="connsiteX920" fmla="*/ 1222336 w 7467600"/>
              <a:gd name="connsiteY920" fmla="*/ 9480 h 6858000"/>
              <a:gd name="connsiteX921" fmla="*/ 1214634 w 7467600"/>
              <a:gd name="connsiteY921" fmla="*/ 0 h 6858000"/>
              <a:gd name="connsiteX922" fmla="*/ 1289827 w 7467600"/>
              <a:gd name="connsiteY922" fmla="*/ 0 h 6858000"/>
              <a:gd name="connsiteX923" fmla="*/ 1321076 w 7467600"/>
              <a:gd name="connsiteY923" fmla="*/ 59722 h 6858000"/>
              <a:gd name="connsiteX924" fmla="*/ 1512579 w 7467600"/>
              <a:gd name="connsiteY924" fmla="*/ 626441 h 6858000"/>
              <a:gd name="connsiteX925" fmla="*/ 1506076 w 7467600"/>
              <a:gd name="connsiteY925" fmla="*/ 1089289 h 6858000"/>
              <a:gd name="connsiteX926" fmla="*/ 1486346 w 7467600"/>
              <a:gd name="connsiteY926" fmla="*/ 1079919 h 6858000"/>
              <a:gd name="connsiteX927" fmla="*/ 1070511 w 7467600"/>
              <a:gd name="connsiteY927" fmla="*/ 48609 h 6858000"/>
              <a:gd name="connsiteX928" fmla="*/ 1057230 w 7467600"/>
              <a:gd name="connsiteY928" fmla="*/ 0 h 6858000"/>
              <a:gd name="connsiteX929" fmla="*/ 43151 w 7467600"/>
              <a:gd name="connsiteY929" fmla="*/ 0 h 6858000"/>
              <a:gd name="connsiteX930" fmla="*/ 95283 w 7467600"/>
              <a:gd name="connsiteY930" fmla="*/ 0 h 6858000"/>
              <a:gd name="connsiteX931" fmla="*/ 300708 w 7467600"/>
              <a:gd name="connsiteY931" fmla="*/ 154571 h 6858000"/>
              <a:gd name="connsiteX932" fmla="*/ 530414 w 7467600"/>
              <a:gd name="connsiteY932" fmla="*/ 354673 h 6858000"/>
              <a:gd name="connsiteX933" fmla="*/ 333785 w 7467600"/>
              <a:gd name="connsiteY933" fmla="*/ 161564 h 6858000"/>
              <a:gd name="connsiteX934" fmla="*/ 147005 w 7467600"/>
              <a:gd name="connsiteY934" fmla="*/ 0 h 6858000"/>
              <a:gd name="connsiteX935" fmla="*/ 272509 w 7467600"/>
              <a:gd name="connsiteY935" fmla="*/ 0 h 6858000"/>
              <a:gd name="connsiteX936" fmla="*/ 326276 w 7467600"/>
              <a:gd name="connsiteY936" fmla="*/ 45847 h 6858000"/>
              <a:gd name="connsiteX937" fmla="*/ 823759 w 7467600"/>
              <a:gd name="connsiteY937" fmla="*/ 574145 h 6858000"/>
              <a:gd name="connsiteX938" fmla="*/ 811254 w 7467600"/>
              <a:gd name="connsiteY938" fmla="*/ 665546 h 6858000"/>
              <a:gd name="connsiteX939" fmla="*/ 154042 w 7467600"/>
              <a:gd name="connsiteY939" fmla="*/ 261522 h 6858000"/>
              <a:gd name="connsiteX940" fmla="*/ 13550 w 7467600"/>
              <a:gd name="connsiteY940" fmla="*/ 158423 h 6858000"/>
              <a:gd name="connsiteX941" fmla="*/ 0 w 7467600"/>
              <a:gd name="connsiteY941" fmla="*/ 146618 h 6858000"/>
              <a:gd name="connsiteX942" fmla="*/ 0 w 7467600"/>
              <a:gd name="connsiteY942" fmla="*/ 59161 h 6858000"/>
              <a:gd name="connsiteX943" fmla="*/ 45427 w 7467600"/>
              <a:gd name="connsiteY943" fmla="*/ 101078 h 6858000"/>
              <a:gd name="connsiteX944" fmla="*/ 630103 w 7467600"/>
              <a:gd name="connsiteY944" fmla="*/ 485885 h 6858000"/>
              <a:gd name="connsiteX945" fmla="*/ 532040 w 7467600"/>
              <a:gd name="connsiteY945" fmla="*/ 399359 h 6858000"/>
              <a:gd name="connsiteX946" fmla="*/ 517618 w 7467600"/>
              <a:gd name="connsiteY946" fmla="*/ 385726 h 6858000"/>
              <a:gd name="connsiteX947" fmla="*/ 285074 w 7467600"/>
              <a:gd name="connsiteY947" fmla="*/ 182755 h 6858000"/>
              <a:gd name="connsiteX948" fmla="*/ 43151 w 7467600"/>
              <a:gd name="connsiteY948"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67913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7467600 w 7467600"/>
              <a:gd name="connsiteY15" fmla="*/ 6767913 h 6858000"/>
              <a:gd name="connsiteX16" fmla="*/ 1019354 w 7467600"/>
              <a:gd name="connsiteY16" fmla="*/ 6315006 h 6858000"/>
              <a:gd name="connsiteX17" fmla="*/ 441046 w 7467600"/>
              <a:gd name="connsiteY17" fmla="*/ 6691153 h 6858000"/>
              <a:gd name="connsiteX18" fmla="*/ 1019354 w 7467600"/>
              <a:gd name="connsiteY18" fmla="*/ 6315006 h 6858000"/>
              <a:gd name="connsiteX19" fmla="*/ 991680 w 7467600"/>
              <a:gd name="connsiteY19" fmla="*/ 6298413 h 6858000"/>
              <a:gd name="connsiteX20" fmla="*/ 409060 w 7467600"/>
              <a:gd name="connsiteY20" fmla="*/ 6671470 h 6858000"/>
              <a:gd name="connsiteX21" fmla="*/ 991680 w 7467600"/>
              <a:gd name="connsiteY21" fmla="*/ 6298413 h 6858000"/>
              <a:gd name="connsiteX22" fmla="*/ 103333 w 7467600"/>
              <a:gd name="connsiteY22" fmla="*/ 5699602 h 6858000"/>
              <a:gd name="connsiteX23" fmla="*/ 233938 w 7467600"/>
              <a:gd name="connsiteY23" fmla="*/ 5809416 h 6858000"/>
              <a:gd name="connsiteX24" fmla="*/ 883580 w 7467600"/>
              <a:gd name="connsiteY24" fmla="*/ 6180710 h 6858000"/>
              <a:gd name="connsiteX25" fmla="*/ 487337 w 7467600"/>
              <a:gd name="connsiteY25" fmla="*/ 5950182 h 6858000"/>
              <a:gd name="connsiteX26" fmla="*/ 354051 w 7467600"/>
              <a:gd name="connsiteY26" fmla="*/ 5854912 h 6858000"/>
              <a:gd name="connsiteX27" fmla="*/ 195436 w 7467600"/>
              <a:gd name="connsiteY27" fmla="*/ 5755068 h 6858000"/>
              <a:gd name="connsiteX28" fmla="*/ 103333 w 7467600"/>
              <a:gd name="connsiteY28" fmla="*/ 5699602 h 6858000"/>
              <a:gd name="connsiteX29" fmla="*/ 5539432 w 7467600"/>
              <a:gd name="connsiteY29" fmla="*/ 5642928 h 6858000"/>
              <a:gd name="connsiteX30" fmla="*/ 5555462 w 7467600"/>
              <a:gd name="connsiteY30" fmla="*/ 5694454 h 6858000"/>
              <a:gd name="connsiteX31" fmla="*/ 5828270 w 7467600"/>
              <a:gd name="connsiteY31" fmla="*/ 6320663 h 6858000"/>
              <a:gd name="connsiteX32" fmla="*/ 5947416 w 7467600"/>
              <a:gd name="connsiteY32" fmla="*/ 6574846 h 6858000"/>
              <a:gd name="connsiteX33" fmla="*/ 5539432 w 7467600"/>
              <a:gd name="connsiteY33" fmla="*/ 5642928 h 6858000"/>
              <a:gd name="connsiteX34" fmla="*/ 51253 w 7467600"/>
              <a:gd name="connsiteY34" fmla="*/ 5631825 h 6858000"/>
              <a:gd name="connsiteX35" fmla="*/ 211622 w 7467600"/>
              <a:gd name="connsiteY35" fmla="*/ 5728803 h 6858000"/>
              <a:gd name="connsiteX36" fmla="*/ 371652 w 7467600"/>
              <a:gd name="connsiteY36" fmla="*/ 5829062 h 6858000"/>
              <a:gd name="connsiteX37" fmla="*/ 505903 w 7467600"/>
              <a:gd name="connsiteY37" fmla="*/ 5925221 h 6858000"/>
              <a:gd name="connsiteX38" fmla="*/ 899240 w 7467600"/>
              <a:gd name="connsiteY38" fmla="*/ 6153068 h 6858000"/>
              <a:gd name="connsiteX39" fmla="*/ 988114 w 7467600"/>
              <a:gd name="connsiteY39" fmla="*/ 6174204 h 6858000"/>
              <a:gd name="connsiteX40" fmla="*/ 845971 w 7467600"/>
              <a:gd name="connsiteY40" fmla="*/ 6067177 h 6858000"/>
              <a:gd name="connsiteX41" fmla="*/ 448057 w 7467600"/>
              <a:gd name="connsiteY41" fmla="*/ 5841376 h 6858000"/>
              <a:gd name="connsiteX42" fmla="*/ 51253 w 7467600"/>
              <a:gd name="connsiteY42" fmla="*/ 5631825 h 6858000"/>
              <a:gd name="connsiteX43" fmla="*/ 2606687 w 7467600"/>
              <a:gd name="connsiteY43" fmla="*/ 5630718 h 6858000"/>
              <a:gd name="connsiteX44" fmla="*/ 2645658 w 7467600"/>
              <a:gd name="connsiteY44" fmla="*/ 6640259 h 6858000"/>
              <a:gd name="connsiteX45" fmla="*/ 2606687 w 7467600"/>
              <a:gd name="connsiteY45" fmla="*/ 5630718 h 6858000"/>
              <a:gd name="connsiteX46" fmla="*/ 3642057 w 7467600"/>
              <a:gd name="connsiteY46" fmla="*/ 5573487 h 6858000"/>
              <a:gd name="connsiteX47" fmla="*/ 3632981 w 7467600"/>
              <a:gd name="connsiteY47" fmla="*/ 5579437 h 6858000"/>
              <a:gd name="connsiteX48" fmla="*/ 3382436 w 7467600"/>
              <a:gd name="connsiteY48" fmla="*/ 5952726 h 6858000"/>
              <a:gd name="connsiteX49" fmla="*/ 3191929 w 7467600"/>
              <a:gd name="connsiteY49" fmla="*/ 6662669 h 6858000"/>
              <a:gd name="connsiteX50" fmla="*/ 3369898 w 7467600"/>
              <a:gd name="connsiteY50" fmla="*/ 6081771 h 6858000"/>
              <a:gd name="connsiteX51" fmla="*/ 3642057 w 7467600"/>
              <a:gd name="connsiteY51" fmla="*/ 5573487 h 6858000"/>
              <a:gd name="connsiteX52" fmla="*/ 2650666 w 7467600"/>
              <a:gd name="connsiteY52" fmla="*/ 5530686 h 6858000"/>
              <a:gd name="connsiteX53" fmla="*/ 2650249 w 7467600"/>
              <a:gd name="connsiteY53" fmla="*/ 5532101 h 6858000"/>
              <a:gd name="connsiteX54" fmla="*/ 2663808 w 7467600"/>
              <a:gd name="connsiteY54" fmla="*/ 6535215 h 6858000"/>
              <a:gd name="connsiteX55" fmla="*/ 2665418 w 7467600"/>
              <a:gd name="connsiteY55" fmla="*/ 6132756 h 6858000"/>
              <a:gd name="connsiteX56" fmla="*/ 2650666 w 7467600"/>
              <a:gd name="connsiteY56" fmla="*/ 5530686 h 6858000"/>
              <a:gd name="connsiteX57" fmla="*/ 2680277 w 7467600"/>
              <a:gd name="connsiteY57" fmla="*/ 5479204 h 6858000"/>
              <a:gd name="connsiteX58" fmla="*/ 2678972 w 7467600"/>
              <a:gd name="connsiteY58" fmla="*/ 5481582 h 6858000"/>
              <a:gd name="connsiteX59" fmla="*/ 2696666 w 7467600"/>
              <a:gd name="connsiteY59" fmla="*/ 6133836 h 6858000"/>
              <a:gd name="connsiteX60" fmla="*/ 2695769 w 7467600"/>
              <a:gd name="connsiteY60" fmla="*/ 6390955 h 6858000"/>
              <a:gd name="connsiteX61" fmla="*/ 2739893 w 7467600"/>
              <a:gd name="connsiteY61" fmla="*/ 6108357 h 6858000"/>
              <a:gd name="connsiteX62" fmla="*/ 2680277 w 7467600"/>
              <a:gd name="connsiteY62" fmla="*/ 5479204 h 6858000"/>
              <a:gd name="connsiteX63" fmla="*/ 1132195 w 7467600"/>
              <a:gd name="connsiteY63" fmla="*/ 5467980 h 6858000"/>
              <a:gd name="connsiteX64" fmla="*/ 1679056 w 7467600"/>
              <a:gd name="connsiteY64" fmla="*/ 5516907 h 6858000"/>
              <a:gd name="connsiteX65" fmla="*/ 2128648 w 7467600"/>
              <a:gd name="connsiteY65" fmla="*/ 5474249 h 6858000"/>
              <a:gd name="connsiteX66" fmla="*/ 1825619 w 7467600"/>
              <a:gd name="connsiteY66" fmla="*/ 5478447 h 6858000"/>
              <a:gd name="connsiteX67" fmla="*/ 1737798 w 7467600"/>
              <a:gd name="connsiteY67" fmla="*/ 5483353 h 6858000"/>
              <a:gd name="connsiteX68" fmla="*/ 1132195 w 7467600"/>
              <a:gd name="connsiteY68" fmla="*/ 5467980 h 6858000"/>
              <a:gd name="connsiteX69" fmla="*/ 1456157 w 7467600"/>
              <a:gd name="connsiteY69" fmla="*/ 5371404 h 6858000"/>
              <a:gd name="connsiteX70" fmla="*/ 1244432 w 7467600"/>
              <a:gd name="connsiteY70" fmla="*/ 5385601 h 6858000"/>
              <a:gd name="connsiteX71" fmla="*/ 973990 w 7467600"/>
              <a:gd name="connsiteY71" fmla="*/ 5424940 h 6858000"/>
              <a:gd name="connsiteX72" fmla="*/ 1103809 w 7467600"/>
              <a:gd name="connsiteY72" fmla="*/ 5433720 h 6858000"/>
              <a:gd name="connsiteX73" fmla="*/ 1123454 w 7467600"/>
              <a:gd name="connsiteY73" fmla="*/ 5435727 h 6858000"/>
              <a:gd name="connsiteX74" fmla="*/ 1737017 w 7467600"/>
              <a:gd name="connsiteY74" fmla="*/ 5452183 h 6858000"/>
              <a:gd name="connsiteX75" fmla="*/ 1824397 w 7467600"/>
              <a:gd name="connsiteY75" fmla="*/ 5447757 h 6858000"/>
              <a:gd name="connsiteX76" fmla="*/ 2070059 w 7467600"/>
              <a:gd name="connsiteY76" fmla="*/ 5441660 h 6858000"/>
              <a:gd name="connsiteX77" fmla="*/ 1456157 w 7467600"/>
              <a:gd name="connsiteY77" fmla="*/ 5371404 h 6858000"/>
              <a:gd name="connsiteX78" fmla="*/ 4988186 w 7467600"/>
              <a:gd name="connsiteY78" fmla="*/ 5216467 h 6858000"/>
              <a:gd name="connsiteX79" fmla="*/ 4777334 w 7467600"/>
              <a:gd name="connsiteY79" fmla="*/ 5406072 h 6858000"/>
              <a:gd name="connsiteX80" fmla="*/ 4718341 w 7467600"/>
              <a:gd name="connsiteY80" fmla="*/ 5468043 h 6858000"/>
              <a:gd name="connsiteX81" fmla="*/ 4604655 w 7467600"/>
              <a:gd name="connsiteY81" fmla="*/ 5583434 h 6858000"/>
              <a:gd name="connsiteX82" fmla="*/ 4565074 w 7467600"/>
              <a:gd name="connsiteY82" fmla="*/ 5618550 h 6858000"/>
              <a:gd name="connsiteX83" fmla="*/ 4988186 w 7467600"/>
              <a:gd name="connsiteY83" fmla="*/ 5216467 h 6858000"/>
              <a:gd name="connsiteX84" fmla="*/ 4978032 w 7467600"/>
              <a:gd name="connsiteY84" fmla="*/ 5183809 h 6858000"/>
              <a:gd name="connsiteX85" fmla="*/ 4463413 w 7467600"/>
              <a:gd name="connsiteY85" fmla="*/ 5615162 h 6858000"/>
              <a:gd name="connsiteX86" fmla="*/ 4358134 w 7467600"/>
              <a:gd name="connsiteY86" fmla="*/ 5742791 h 6858000"/>
              <a:gd name="connsiteX87" fmla="*/ 4376219 w 7467600"/>
              <a:gd name="connsiteY87" fmla="*/ 5729027 h 6858000"/>
              <a:gd name="connsiteX88" fmla="*/ 4582340 w 7467600"/>
              <a:gd name="connsiteY88" fmla="*/ 5561037 h 6858000"/>
              <a:gd name="connsiteX89" fmla="*/ 4694684 w 7467600"/>
              <a:gd name="connsiteY89" fmla="*/ 5447098 h 6858000"/>
              <a:gd name="connsiteX90" fmla="*/ 4754123 w 7467600"/>
              <a:gd name="connsiteY90" fmla="*/ 5384643 h 6858000"/>
              <a:gd name="connsiteX91" fmla="*/ 4978032 w 7467600"/>
              <a:gd name="connsiteY91" fmla="*/ 5183809 h 6858000"/>
              <a:gd name="connsiteX92" fmla="*/ 1903353 w 7467600"/>
              <a:gd name="connsiteY92" fmla="*/ 5044827 h 6858000"/>
              <a:gd name="connsiteX93" fmla="*/ 1936931 w 7467600"/>
              <a:gd name="connsiteY93" fmla="*/ 5093954 h 6858000"/>
              <a:gd name="connsiteX94" fmla="*/ 2195868 w 7467600"/>
              <a:gd name="connsiteY94" fmla="*/ 5396574 h 6858000"/>
              <a:gd name="connsiteX95" fmla="*/ 2088852 w 7467600"/>
              <a:gd name="connsiteY95" fmla="*/ 5166123 h 6858000"/>
              <a:gd name="connsiteX96" fmla="*/ 1958241 w 7467600"/>
              <a:gd name="connsiteY96" fmla="*/ 5067955 h 6858000"/>
              <a:gd name="connsiteX97" fmla="*/ 1903353 w 7467600"/>
              <a:gd name="connsiteY97" fmla="*/ 5044827 h 6858000"/>
              <a:gd name="connsiteX98" fmla="*/ 1979378 w 7467600"/>
              <a:gd name="connsiteY98" fmla="*/ 4769504 h 6858000"/>
              <a:gd name="connsiteX99" fmla="*/ 2882120 w 7467600"/>
              <a:gd name="connsiteY99" fmla="*/ 5064547 h 6858000"/>
              <a:gd name="connsiteX100" fmla="*/ 2793103 w 7467600"/>
              <a:gd name="connsiteY100" fmla="*/ 5039699 h 6858000"/>
              <a:gd name="connsiteX101" fmla="*/ 2770041 w 7467600"/>
              <a:gd name="connsiteY101" fmla="*/ 5033634 h 6858000"/>
              <a:gd name="connsiteX102" fmla="*/ 1979378 w 7467600"/>
              <a:gd name="connsiteY102" fmla="*/ 4769504 h 6858000"/>
              <a:gd name="connsiteX103" fmla="*/ 1927410 w 7467600"/>
              <a:gd name="connsiteY103" fmla="*/ 4716164 h 6858000"/>
              <a:gd name="connsiteX104" fmla="*/ 1959587 w 7467600"/>
              <a:gd name="connsiteY104" fmla="*/ 4728849 h 6858000"/>
              <a:gd name="connsiteX105" fmla="*/ 2777707 w 7467600"/>
              <a:gd name="connsiteY105" fmla="*/ 5003991 h 6858000"/>
              <a:gd name="connsiteX106" fmla="*/ 2800768 w 7467600"/>
              <a:gd name="connsiteY106" fmla="*/ 5010056 h 6858000"/>
              <a:gd name="connsiteX107" fmla="*/ 2879408 w 7467600"/>
              <a:gd name="connsiteY107" fmla="*/ 5031590 h 6858000"/>
              <a:gd name="connsiteX108" fmla="*/ 2862295 w 7467600"/>
              <a:gd name="connsiteY108" fmla="*/ 5022958 h 6858000"/>
              <a:gd name="connsiteX109" fmla="*/ 2813343 w 7467600"/>
              <a:gd name="connsiteY109" fmla="*/ 4998369 h 6858000"/>
              <a:gd name="connsiteX110" fmla="*/ 2646245 w 7467600"/>
              <a:gd name="connsiteY110" fmla="*/ 4930999 h 6858000"/>
              <a:gd name="connsiteX111" fmla="*/ 1999243 w 7467600"/>
              <a:gd name="connsiteY111" fmla="*/ 4730524 h 6858000"/>
              <a:gd name="connsiteX112" fmla="*/ 1979527 w 7467600"/>
              <a:gd name="connsiteY112" fmla="*/ 4726651 h 6858000"/>
              <a:gd name="connsiteX113" fmla="*/ 1927410 w 7467600"/>
              <a:gd name="connsiteY113" fmla="*/ 4716164 h 6858000"/>
              <a:gd name="connsiteX114" fmla="*/ 1997014 w 7467600"/>
              <a:gd name="connsiteY114" fmla="*/ 4698007 h 6858000"/>
              <a:gd name="connsiteX115" fmla="*/ 2005458 w 7467600"/>
              <a:gd name="connsiteY115" fmla="*/ 4699540 h 6858000"/>
              <a:gd name="connsiteX116" fmla="*/ 2657186 w 7467600"/>
              <a:gd name="connsiteY116" fmla="*/ 4901687 h 6858000"/>
              <a:gd name="connsiteX117" fmla="*/ 2826662 w 7467600"/>
              <a:gd name="connsiteY117" fmla="*/ 4970362 h 6858000"/>
              <a:gd name="connsiteX118" fmla="*/ 2876100 w 7467600"/>
              <a:gd name="connsiteY118" fmla="*/ 4995397 h 6858000"/>
              <a:gd name="connsiteX119" fmla="*/ 3042600 w 7467600"/>
              <a:gd name="connsiteY119" fmla="*/ 5059532 h 6858000"/>
              <a:gd name="connsiteX120" fmla="*/ 1997014 w 7467600"/>
              <a:gd name="connsiteY120" fmla="*/ 4698007 h 6858000"/>
              <a:gd name="connsiteX121" fmla="*/ 2305292 w 7467600"/>
              <a:gd name="connsiteY121" fmla="*/ 4219492 h 6858000"/>
              <a:gd name="connsiteX122" fmla="*/ 3360922 w 7467600"/>
              <a:gd name="connsiteY122" fmla="*/ 4529373 h 6858000"/>
              <a:gd name="connsiteX123" fmla="*/ 3492420 w 7467600"/>
              <a:gd name="connsiteY123" fmla="*/ 4510145 h 6858000"/>
              <a:gd name="connsiteX124" fmla="*/ 3364086 w 7467600"/>
              <a:gd name="connsiteY124" fmla="*/ 4480340 h 6858000"/>
              <a:gd name="connsiteX125" fmla="*/ 3225818 w 7467600"/>
              <a:gd name="connsiteY125" fmla="*/ 4411822 h 6858000"/>
              <a:gd name="connsiteX126" fmla="*/ 3129696 w 7467600"/>
              <a:gd name="connsiteY126" fmla="*/ 4360704 h 6858000"/>
              <a:gd name="connsiteX127" fmla="*/ 2814545 w 7467600"/>
              <a:gd name="connsiteY127" fmla="*/ 4282955 h 6858000"/>
              <a:gd name="connsiteX128" fmla="*/ 2305292 w 7467600"/>
              <a:gd name="connsiteY128" fmla="*/ 4219492 h 6858000"/>
              <a:gd name="connsiteX129" fmla="*/ 2626982 w 7467600"/>
              <a:gd name="connsiteY129" fmla="*/ 4206450 h 6858000"/>
              <a:gd name="connsiteX130" fmla="*/ 2490617 w 7467600"/>
              <a:gd name="connsiteY130" fmla="*/ 4206951 h 6858000"/>
              <a:gd name="connsiteX131" fmla="*/ 2819869 w 7467600"/>
              <a:gd name="connsiteY131" fmla="*/ 4252936 h 6858000"/>
              <a:gd name="connsiteX132" fmla="*/ 3143018 w 7467600"/>
              <a:gd name="connsiteY132" fmla="*/ 4332698 h 6858000"/>
              <a:gd name="connsiteX133" fmla="*/ 3241520 w 7467600"/>
              <a:gd name="connsiteY133" fmla="*/ 4385112 h 6858000"/>
              <a:gd name="connsiteX134" fmla="*/ 3374575 w 7467600"/>
              <a:gd name="connsiteY134" fmla="*/ 4451517 h 6858000"/>
              <a:gd name="connsiteX135" fmla="*/ 3505221 w 7467600"/>
              <a:gd name="connsiteY135" fmla="*/ 4480757 h 6858000"/>
              <a:gd name="connsiteX136" fmla="*/ 2626982 w 7467600"/>
              <a:gd name="connsiteY136" fmla="*/ 4206450 h 6858000"/>
              <a:gd name="connsiteX137" fmla="*/ 1310106 w 7467600"/>
              <a:gd name="connsiteY137" fmla="*/ 3943217 h 6858000"/>
              <a:gd name="connsiteX138" fmla="*/ 854994 w 7467600"/>
              <a:gd name="connsiteY138" fmla="*/ 4399136 h 6858000"/>
              <a:gd name="connsiteX139" fmla="*/ 742462 w 7467600"/>
              <a:gd name="connsiteY139" fmla="*/ 4594648 h 6858000"/>
              <a:gd name="connsiteX140" fmla="*/ 820602 w 7467600"/>
              <a:gd name="connsiteY140" fmla="*/ 4485915 h 6858000"/>
              <a:gd name="connsiteX141" fmla="*/ 878295 w 7467600"/>
              <a:gd name="connsiteY141" fmla="*/ 4403594 h 6858000"/>
              <a:gd name="connsiteX142" fmla="*/ 1240607 w 7467600"/>
              <a:gd name="connsiteY142" fmla="*/ 4010401 h 6858000"/>
              <a:gd name="connsiteX143" fmla="*/ 1310106 w 7467600"/>
              <a:gd name="connsiteY143" fmla="*/ 3943217 h 6858000"/>
              <a:gd name="connsiteX144" fmla="*/ 1423113 w 7467600"/>
              <a:gd name="connsiteY144" fmla="*/ 3874565 h 6858000"/>
              <a:gd name="connsiteX145" fmla="*/ 1260565 w 7467600"/>
              <a:gd name="connsiteY145" fmla="*/ 4031982 h 6858000"/>
              <a:gd name="connsiteX146" fmla="*/ 901900 w 7467600"/>
              <a:gd name="connsiteY146" fmla="*/ 4421236 h 6858000"/>
              <a:gd name="connsiteX147" fmla="*/ 845044 w 7467600"/>
              <a:gd name="connsiteY147" fmla="*/ 4502436 h 6858000"/>
              <a:gd name="connsiteX148" fmla="*/ 685926 w 7467600"/>
              <a:gd name="connsiteY148" fmla="*/ 4703069 h 6858000"/>
              <a:gd name="connsiteX149" fmla="*/ 684248 w 7467600"/>
              <a:gd name="connsiteY149" fmla="*/ 4706721 h 6858000"/>
              <a:gd name="connsiteX150" fmla="*/ 1423113 w 7467600"/>
              <a:gd name="connsiteY150" fmla="*/ 3874565 h 6858000"/>
              <a:gd name="connsiteX151" fmla="*/ 3316479 w 7467600"/>
              <a:gd name="connsiteY151" fmla="*/ 3872136 h 6858000"/>
              <a:gd name="connsiteX152" fmla="*/ 3546806 w 7467600"/>
              <a:gd name="connsiteY152" fmla="*/ 4356139 h 6858000"/>
              <a:gd name="connsiteX153" fmla="*/ 3364433 w 7467600"/>
              <a:gd name="connsiteY153" fmla="*/ 3953121 h 6858000"/>
              <a:gd name="connsiteX154" fmla="*/ 3316479 w 7467600"/>
              <a:gd name="connsiteY154" fmla="*/ 3872136 h 6858000"/>
              <a:gd name="connsiteX155" fmla="*/ 3291335 w 7467600"/>
              <a:gd name="connsiteY155" fmla="*/ 3767420 h 6858000"/>
              <a:gd name="connsiteX156" fmla="*/ 3390805 w 7467600"/>
              <a:gd name="connsiteY156" fmla="*/ 3937163 h 6858000"/>
              <a:gd name="connsiteX157" fmla="*/ 3579062 w 7467600"/>
              <a:gd name="connsiteY157" fmla="*/ 4359040 h 6858000"/>
              <a:gd name="connsiteX158" fmla="*/ 3467355 w 7467600"/>
              <a:gd name="connsiteY158" fmla="*/ 3988130 h 6858000"/>
              <a:gd name="connsiteX159" fmla="*/ 3310753 w 7467600"/>
              <a:gd name="connsiteY159" fmla="*/ 3787140 h 6858000"/>
              <a:gd name="connsiteX160" fmla="*/ 3291335 w 7467600"/>
              <a:gd name="connsiteY160" fmla="*/ 3767420 h 6858000"/>
              <a:gd name="connsiteX161" fmla="*/ 1635889 w 7467600"/>
              <a:gd name="connsiteY161" fmla="*/ 3709494 h 6858000"/>
              <a:gd name="connsiteX162" fmla="*/ 1634800 w 7467600"/>
              <a:gd name="connsiteY162" fmla="*/ 3731111 h 6858000"/>
              <a:gd name="connsiteX163" fmla="*/ 1635889 w 7467600"/>
              <a:gd name="connsiteY163" fmla="*/ 3709494 h 6858000"/>
              <a:gd name="connsiteX164" fmla="*/ 1510397 w 7467600"/>
              <a:gd name="connsiteY164" fmla="*/ 3684705 h 6858000"/>
              <a:gd name="connsiteX165" fmla="*/ 1146550 w 7467600"/>
              <a:gd name="connsiteY165" fmla="*/ 3802012 h 6858000"/>
              <a:gd name="connsiteX166" fmla="*/ 698834 w 7467600"/>
              <a:gd name="connsiteY166" fmla="*/ 3952272 h 6858000"/>
              <a:gd name="connsiteX167" fmla="*/ 34256 w 7467600"/>
              <a:gd name="connsiteY167" fmla="*/ 4347603 h 6858000"/>
              <a:gd name="connsiteX168" fmla="*/ 527241 w 7467600"/>
              <a:gd name="connsiteY168" fmla="*/ 4065078 h 6858000"/>
              <a:gd name="connsiteX169" fmla="*/ 1510397 w 7467600"/>
              <a:gd name="connsiteY169" fmla="*/ 3684705 h 6858000"/>
              <a:gd name="connsiteX170" fmla="*/ 1313114 w 7467600"/>
              <a:gd name="connsiteY170" fmla="*/ 3655216 h 6858000"/>
              <a:gd name="connsiteX171" fmla="*/ 1109304 w 7467600"/>
              <a:gd name="connsiteY171" fmla="*/ 3669030 h 6858000"/>
              <a:gd name="connsiteX172" fmla="*/ 8129 w 7467600"/>
              <a:gd name="connsiteY172" fmla="*/ 4330519 h 6858000"/>
              <a:gd name="connsiteX173" fmla="*/ 687572 w 7467600"/>
              <a:gd name="connsiteY173" fmla="*/ 3925629 h 6858000"/>
              <a:gd name="connsiteX174" fmla="*/ 1138365 w 7467600"/>
              <a:gd name="connsiteY174" fmla="*/ 3774515 h 6858000"/>
              <a:gd name="connsiteX175" fmla="*/ 1505579 w 7467600"/>
              <a:gd name="connsiteY175" fmla="*/ 3655526 h 6858000"/>
              <a:gd name="connsiteX176" fmla="*/ 1313114 w 7467600"/>
              <a:gd name="connsiteY176" fmla="*/ 3655216 h 6858000"/>
              <a:gd name="connsiteX177" fmla="*/ 3655073 w 7467600"/>
              <a:gd name="connsiteY177" fmla="*/ 3650884 h 6858000"/>
              <a:gd name="connsiteX178" fmla="*/ 3989938 w 7467600"/>
              <a:gd name="connsiteY178" fmla="*/ 3991685 h 6858000"/>
              <a:gd name="connsiteX179" fmla="*/ 4393907 w 7467600"/>
              <a:gd name="connsiteY179" fmla="*/ 4261258 h 6858000"/>
              <a:gd name="connsiteX180" fmla="*/ 4648051 w 7467600"/>
              <a:gd name="connsiteY180" fmla="*/ 4374051 h 6858000"/>
              <a:gd name="connsiteX181" fmla="*/ 4383389 w 7467600"/>
              <a:gd name="connsiteY181" fmla="*/ 4184369 h 6858000"/>
              <a:gd name="connsiteX182" fmla="*/ 4165508 w 7467600"/>
              <a:gd name="connsiteY182" fmla="*/ 4035196 h 6858000"/>
              <a:gd name="connsiteX183" fmla="*/ 4068162 w 7467600"/>
              <a:gd name="connsiteY183" fmla="*/ 3953394 h 6858000"/>
              <a:gd name="connsiteX184" fmla="*/ 3981416 w 7467600"/>
              <a:gd name="connsiteY184" fmla="*/ 3880482 h 6858000"/>
              <a:gd name="connsiteX185" fmla="*/ 3800147 w 7467600"/>
              <a:gd name="connsiteY185" fmla="*/ 3749872 h 6858000"/>
              <a:gd name="connsiteX186" fmla="*/ 3655073 w 7467600"/>
              <a:gd name="connsiteY186" fmla="*/ 3650884 h 6858000"/>
              <a:gd name="connsiteX187" fmla="*/ 3670252 w 7467600"/>
              <a:gd name="connsiteY187" fmla="*/ 3622798 h 6858000"/>
              <a:gd name="connsiteX188" fmla="*/ 3817258 w 7467600"/>
              <a:gd name="connsiteY188" fmla="*/ 3723577 h 6858000"/>
              <a:gd name="connsiteX189" fmla="*/ 4000461 w 7467600"/>
              <a:gd name="connsiteY189" fmla="*/ 3855966 h 6858000"/>
              <a:gd name="connsiteX190" fmla="*/ 4088180 w 7467600"/>
              <a:gd name="connsiteY190" fmla="*/ 3929774 h 6858000"/>
              <a:gd name="connsiteX191" fmla="*/ 4184555 w 7467600"/>
              <a:gd name="connsiteY191" fmla="*/ 4010683 h 6858000"/>
              <a:gd name="connsiteX192" fmla="*/ 4399563 w 7467600"/>
              <a:gd name="connsiteY192" fmla="*/ 4158106 h 6858000"/>
              <a:gd name="connsiteX193" fmla="*/ 4684469 w 7467600"/>
              <a:gd name="connsiteY193" fmla="*/ 4364680 h 6858000"/>
              <a:gd name="connsiteX194" fmla="*/ 4690271 w 7467600"/>
              <a:gd name="connsiteY194" fmla="*/ 4370034 h 6858000"/>
              <a:gd name="connsiteX195" fmla="*/ 4136093 w 7467600"/>
              <a:gd name="connsiteY195" fmla="*/ 3858466 h 6858000"/>
              <a:gd name="connsiteX196" fmla="*/ 3670252 w 7467600"/>
              <a:gd name="connsiteY196" fmla="*/ 3622798 h 6858000"/>
              <a:gd name="connsiteX197" fmla="*/ 4440129 w 7467600"/>
              <a:gd name="connsiteY197" fmla="*/ 3448571 h 6858000"/>
              <a:gd name="connsiteX198" fmla="*/ 4856525 w 7467600"/>
              <a:gd name="connsiteY198" fmla="*/ 3915351 h 6858000"/>
              <a:gd name="connsiteX199" fmla="*/ 5059055 w 7467600"/>
              <a:gd name="connsiteY199" fmla="*/ 4108918 h 6858000"/>
              <a:gd name="connsiteX200" fmla="*/ 5290070 w 7467600"/>
              <a:gd name="connsiteY200" fmla="*/ 4263619 h 6858000"/>
              <a:gd name="connsiteX201" fmla="*/ 4834991 w 7467600"/>
              <a:gd name="connsiteY201" fmla="*/ 3830985 h 6858000"/>
              <a:gd name="connsiteX202" fmla="*/ 4440129 w 7467600"/>
              <a:gd name="connsiteY202" fmla="*/ 3448571 h 6858000"/>
              <a:gd name="connsiteX203" fmla="*/ 4441737 w 7467600"/>
              <a:gd name="connsiteY203" fmla="*/ 3399734 h 6858000"/>
              <a:gd name="connsiteX204" fmla="*/ 4431236 w 7467600"/>
              <a:gd name="connsiteY204" fmla="*/ 3400954 h 6858000"/>
              <a:gd name="connsiteX205" fmla="*/ 4557150 w 7467600"/>
              <a:gd name="connsiteY205" fmla="*/ 3510023 h 6858000"/>
              <a:gd name="connsiteX206" fmla="*/ 4856936 w 7467600"/>
              <a:gd name="connsiteY206" fmla="*/ 3809146 h 6858000"/>
              <a:gd name="connsiteX207" fmla="*/ 5111996 w 7467600"/>
              <a:gd name="connsiteY207" fmla="*/ 4065759 h 6858000"/>
              <a:gd name="connsiteX208" fmla="*/ 5388878 w 7467600"/>
              <a:gd name="connsiteY208" fmla="*/ 4300185 h 6858000"/>
              <a:gd name="connsiteX209" fmla="*/ 5425556 w 7467600"/>
              <a:gd name="connsiteY209" fmla="*/ 4308967 h 6858000"/>
              <a:gd name="connsiteX210" fmla="*/ 4943646 w 7467600"/>
              <a:gd name="connsiteY210" fmla="*/ 3822916 h 6858000"/>
              <a:gd name="connsiteX211" fmla="*/ 4594837 w 7467600"/>
              <a:gd name="connsiteY211" fmla="*/ 3532274 h 6858000"/>
              <a:gd name="connsiteX212" fmla="*/ 4441737 w 7467600"/>
              <a:gd name="connsiteY212" fmla="*/ 3399734 h 6858000"/>
              <a:gd name="connsiteX213" fmla="*/ 5425834 w 7467600"/>
              <a:gd name="connsiteY213" fmla="*/ 3162785 h 6858000"/>
              <a:gd name="connsiteX214" fmla="*/ 5401644 w 7467600"/>
              <a:gd name="connsiteY214" fmla="*/ 3617847 h 6858000"/>
              <a:gd name="connsiteX215" fmla="*/ 5467256 w 7467600"/>
              <a:gd name="connsiteY215" fmla="*/ 4175494 h 6858000"/>
              <a:gd name="connsiteX216" fmla="*/ 5448069 w 7467600"/>
              <a:gd name="connsiteY216" fmla="*/ 3567554 h 6858000"/>
              <a:gd name="connsiteX217" fmla="*/ 5425834 w 7467600"/>
              <a:gd name="connsiteY217" fmla="*/ 3162785 h 6858000"/>
              <a:gd name="connsiteX218" fmla="*/ 1318687 w 7467600"/>
              <a:gd name="connsiteY218" fmla="*/ 3113840 h 6858000"/>
              <a:gd name="connsiteX219" fmla="*/ 1066793 w 7467600"/>
              <a:gd name="connsiteY219" fmla="*/ 3212171 h 6858000"/>
              <a:gd name="connsiteX220" fmla="*/ 993319 w 7467600"/>
              <a:gd name="connsiteY220" fmla="*/ 3247648 h 6858000"/>
              <a:gd name="connsiteX221" fmla="*/ 853081 w 7467600"/>
              <a:gd name="connsiteY221" fmla="*/ 3312410 h 6858000"/>
              <a:gd name="connsiteX222" fmla="*/ 805957 w 7467600"/>
              <a:gd name="connsiteY222" fmla="*/ 3330443 h 6858000"/>
              <a:gd name="connsiteX223" fmla="*/ 1318687 w 7467600"/>
              <a:gd name="connsiteY223" fmla="*/ 3113840 h 6858000"/>
              <a:gd name="connsiteX224" fmla="*/ 5453702 w 7467600"/>
              <a:gd name="connsiteY224" fmla="*/ 3090882 h 6858000"/>
              <a:gd name="connsiteX225" fmla="*/ 5480135 w 7467600"/>
              <a:gd name="connsiteY225" fmla="*/ 3565802 h 6858000"/>
              <a:gd name="connsiteX226" fmla="*/ 5499023 w 7467600"/>
              <a:gd name="connsiteY226" fmla="*/ 4166310 h 6858000"/>
              <a:gd name="connsiteX227" fmla="*/ 5547022 w 7467600"/>
              <a:gd name="connsiteY227" fmla="*/ 3607838 h 6858000"/>
              <a:gd name="connsiteX228" fmla="*/ 5515964 w 7467600"/>
              <a:gd name="connsiteY228" fmla="*/ 3378541 h 6858000"/>
              <a:gd name="connsiteX229" fmla="*/ 5453702 w 7467600"/>
              <a:gd name="connsiteY229" fmla="*/ 3090882 h 6858000"/>
              <a:gd name="connsiteX230" fmla="*/ 1238695 w 7467600"/>
              <a:gd name="connsiteY230" fmla="*/ 3076820 h 6858000"/>
              <a:gd name="connsiteX231" fmla="*/ 716371 w 7467600"/>
              <a:gd name="connsiteY231" fmla="*/ 3293249 h 6858000"/>
              <a:gd name="connsiteX232" fmla="*/ 579522 w 7467600"/>
              <a:gd name="connsiteY232" fmla="*/ 3371759 h 6858000"/>
              <a:gd name="connsiteX233" fmla="*/ 600288 w 7467600"/>
              <a:gd name="connsiteY233" fmla="*/ 3365555 h 6858000"/>
              <a:gd name="connsiteX234" fmla="*/ 840692 w 7467600"/>
              <a:gd name="connsiteY234" fmla="*/ 3284921 h 6858000"/>
              <a:gd name="connsiteX235" fmla="*/ 979248 w 7467600"/>
              <a:gd name="connsiteY235" fmla="*/ 3221003 h 6858000"/>
              <a:gd name="connsiteX236" fmla="*/ 1053282 w 7467600"/>
              <a:gd name="connsiteY236" fmla="*/ 3185247 h 6858000"/>
              <a:gd name="connsiteX237" fmla="*/ 1320603 w 7467600"/>
              <a:gd name="connsiteY237" fmla="*/ 3081281 h 6858000"/>
              <a:gd name="connsiteX238" fmla="*/ 1238695 w 7467600"/>
              <a:gd name="connsiteY238" fmla="*/ 3076820 h 6858000"/>
              <a:gd name="connsiteX239" fmla="*/ 5425627 w 7467600"/>
              <a:gd name="connsiteY239" fmla="*/ 2954192 h 6858000"/>
              <a:gd name="connsiteX240" fmla="*/ 5470770 w 7467600"/>
              <a:gd name="connsiteY240" fmla="*/ 3005435 h 6858000"/>
              <a:gd name="connsiteX241" fmla="*/ 5519779 w 7467600"/>
              <a:gd name="connsiteY241" fmla="*/ 4359223 h 6858000"/>
              <a:gd name="connsiteX242" fmla="*/ 5520293 w 7467600"/>
              <a:gd name="connsiteY242" fmla="*/ 4360602 h 6858000"/>
              <a:gd name="connsiteX243" fmla="*/ 5767221 w 7467600"/>
              <a:gd name="connsiteY243" fmla="*/ 4665564 h 6858000"/>
              <a:gd name="connsiteX244" fmla="*/ 6937169 w 7467600"/>
              <a:gd name="connsiteY244" fmla="*/ 4815941 h 6858000"/>
              <a:gd name="connsiteX245" fmla="*/ 6953922 w 7467600"/>
              <a:gd name="connsiteY245" fmla="*/ 4890068 h 6858000"/>
              <a:gd name="connsiteX246" fmla="*/ 6071359 w 7467600"/>
              <a:gd name="connsiteY246" fmla="*/ 4770770 h 6858000"/>
              <a:gd name="connsiteX247" fmla="*/ 6038839 w 7467600"/>
              <a:gd name="connsiteY247" fmla="*/ 4764474 h 6858000"/>
              <a:gd name="connsiteX248" fmla="*/ 6038706 w 7467600"/>
              <a:gd name="connsiteY248" fmla="*/ 4763847 h 6858000"/>
              <a:gd name="connsiteX249" fmla="*/ 6037784 w 7467600"/>
              <a:gd name="connsiteY249" fmla="*/ 4764270 h 6858000"/>
              <a:gd name="connsiteX250" fmla="*/ 6038839 w 7467600"/>
              <a:gd name="connsiteY250" fmla="*/ 4764474 h 6858000"/>
              <a:gd name="connsiteX251" fmla="*/ 6040338 w 7467600"/>
              <a:gd name="connsiteY251" fmla="*/ 4771418 h 6858000"/>
              <a:gd name="connsiteX252" fmla="*/ 6024488 w 7467600"/>
              <a:gd name="connsiteY252" fmla="*/ 4809903 h 6858000"/>
              <a:gd name="connsiteX253" fmla="*/ 5599771 w 7467600"/>
              <a:gd name="connsiteY253" fmla="*/ 5509652 h 6858000"/>
              <a:gd name="connsiteX254" fmla="*/ 5548843 w 7467600"/>
              <a:gd name="connsiteY254" fmla="*/ 5563845 h 6858000"/>
              <a:gd name="connsiteX255" fmla="*/ 5940952 w 7467600"/>
              <a:gd name="connsiteY255" fmla="*/ 6250028 h 6858000"/>
              <a:gd name="connsiteX256" fmla="*/ 6043441 w 7467600"/>
              <a:gd name="connsiteY256" fmla="*/ 6665847 h 6858000"/>
              <a:gd name="connsiteX257" fmla="*/ 6093432 w 7467600"/>
              <a:gd name="connsiteY257" fmla="*/ 6858000 h 6858000"/>
              <a:gd name="connsiteX258" fmla="*/ 6034344 w 7467600"/>
              <a:gd name="connsiteY258" fmla="*/ 6858000 h 6858000"/>
              <a:gd name="connsiteX259" fmla="*/ 6026679 w 7467600"/>
              <a:gd name="connsiteY259" fmla="*/ 6836959 h 6858000"/>
              <a:gd name="connsiteX260" fmla="*/ 5800441 w 7467600"/>
              <a:gd name="connsiteY260" fmla="*/ 6335286 h 6858000"/>
              <a:gd name="connsiteX261" fmla="*/ 5526562 w 7467600"/>
              <a:gd name="connsiteY261" fmla="*/ 5705388 h 6858000"/>
              <a:gd name="connsiteX262" fmla="*/ 5519640 w 7467600"/>
              <a:gd name="connsiteY262" fmla="*/ 5683774 h 6858000"/>
              <a:gd name="connsiteX263" fmla="*/ 5844559 w 7467600"/>
              <a:gd name="connsiteY263" fmla="*/ 6553349 h 6858000"/>
              <a:gd name="connsiteX264" fmla="*/ 5975994 w 7467600"/>
              <a:gd name="connsiteY264" fmla="*/ 6858000 h 6858000"/>
              <a:gd name="connsiteX265" fmla="*/ 5898547 w 7467600"/>
              <a:gd name="connsiteY265" fmla="*/ 6858000 h 6858000"/>
              <a:gd name="connsiteX266" fmla="*/ 5682041 w 7467600"/>
              <a:gd name="connsiteY266" fmla="*/ 6355860 h 6858000"/>
              <a:gd name="connsiteX267" fmla="*/ 5461758 w 7467600"/>
              <a:gd name="connsiteY267" fmla="*/ 5820220 h 6858000"/>
              <a:gd name="connsiteX268" fmla="*/ 5237282 w 7467600"/>
              <a:gd name="connsiteY268" fmla="*/ 6579086 h 6858000"/>
              <a:gd name="connsiteX269" fmla="*/ 5115009 w 7467600"/>
              <a:gd name="connsiteY269" fmla="*/ 6858000 h 6858000"/>
              <a:gd name="connsiteX270" fmla="*/ 5028074 w 7467600"/>
              <a:gd name="connsiteY270" fmla="*/ 6858000 h 6858000"/>
              <a:gd name="connsiteX271" fmla="*/ 5079508 w 7467600"/>
              <a:gd name="connsiteY271" fmla="*/ 6749074 h 6858000"/>
              <a:gd name="connsiteX272" fmla="*/ 5371846 w 7467600"/>
              <a:gd name="connsiteY272" fmla="*/ 5924413 h 6858000"/>
              <a:gd name="connsiteX273" fmla="*/ 5270512 w 7467600"/>
              <a:gd name="connsiteY273" fmla="*/ 6138975 h 6858000"/>
              <a:gd name="connsiteX274" fmla="*/ 5062409 w 7467600"/>
              <a:gd name="connsiteY274" fmla="*/ 6653544 h 6858000"/>
              <a:gd name="connsiteX275" fmla="*/ 5036628 w 7467600"/>
              <a:gd name="connsiteY275" fmla="*/ 6754247 h 6858000"/>
              <a:gd name="connsiteX276" fmla="*/ 5009112 w 7467600"/>
              <a:gd name="connsiteY276" fmla="*/ 6858000 h 6858000"/>
              <a:gd name="connsiteX277" fmla="*/ 4976679 w 7467600"/>
              <a:gd name="connsiteY277" fmla="*/ 6858000 h 6858000"/>
              <a:gd name="connsiteX278" fmla="*/ 5006537 w 7467600"/>
              <a:gd name="connsiteY278" fmla="*/ 6747068 h 6858000"/>
              <a:gd name="connsiteX279" fmla="*/ 5032723 w 7467600"/>
              <a:gd name="connsiteY279" fmla="*/ 6644957 h 6858000"/>
              <a:gd name="connsiteX280" fmla="*/ 5242949 w 7467600"/>
              <a:gd name="connsiteY280" fmla="*/ 6125175 h 6858000"/>
              <a:gd name="connsiteX281" fmla="*/ 5286321 w 7467600"/>
              <a:gd name="connsiteY281" fmla="*/ 6033555 h 6858000"/>
              <a:gd name="connsiteX282" fmla="*/ 5008210 w 7467600"/>
              <a:gd name="connsiteY282" fmla="*/ 6649194 h 6858000"/>
              <a:gd name="connsiteX283" fmla="*/ 4986321 w 7467600"/>
              <a:gd name="connsiteY283" fmla="*/ 6765687 h 6858000"/>
              <a:gd name="connsiteX284" fmla="*/ 4973474 w 7467600"/>
              <a:gd name="connsiteY284" fmla="*/ 6858000 h 6858000"/>
              <a:gd name="connsiteX285" fmla="*/ 4907178 w 7467600"/>
              <a:gd name="connsiteY285" fmla="*/ 6858000 h 6858000"/>
              <a:gd name="connsiteX286" fmla="*/ 4910810 w 7467600"/>
              <a:gd name="connsiteY286" fmla="*/ 6829660 h 6858000"/>
              <a:gd name="connsiteX287" fmla="*/ 4987461 w 7467600"/>
              <a:gd name="connsiteY287" fmla="*/ 6432994 h 6858000"/>
              <a:gd name="connsiteX288" fmla="*/ 5179262 w 7467600"/>
              <a:gd name="connsiteY288" fmla="*/ 6035044 h 6858000"/>
              <a:gd name="connsiteX289" fmla="*/ 4689678 w 7467600"/>
              <a:gd name="connsiteY289" fmla="*/ 6440241 h 6858000"/>
              <a:gd name="connsiteX290" fmla="*/ 4477543 w 7467600"/>
              <a:gd name="connsiteY290" fmla="*/ 6674836 h 6858000"/>
              <a:gd name="connsiteX291" fmla="*/ 4329957 w 7467600"/>
              <a:gd name="connsiteY291" fmla="*/ 6858000 h 6858000"/>
              <a:gd name="connsiteX292" fmla="*/ 4218595 w 7467600"/>
              <a:gd name="connsiteY292" fmla="*/ 6858000 h 6858000"/>
              <a:gd name="connsiteX293" fmla="*/ 4368888 w 7467600"/>
              <a:gd name="connsiteY293" fmla="*/ 6668412 h 6858000"/>
              <a:gd name="connsiteX294" fmla="*/ 4563091 w 7467600"/>
              <a:gd name="connsiteY294" fmla="*/ 6442508 h 6858000"/>
              <a:gd name="connsiteX295" fmla="*/ 5387324 w 7467600"/>
              <a:gd name="connsiteY295" fmla="*/ 5705830 h 6858000"/>
              <a:gd name="connsiteX296" fmla="*/ 5073620 w 7467600"/>
              <a:gd name="connsiteY296" fmla="*/ 5955437 h 6858000"/>
              <a:gd name="connsiteX297" fmla="*/ 4689789 w 7467600"/>
              <a:gd name="connsiteY297" fmla="*/ 6268382 h 6858000"/>
              <a:gd name="connsiteX298" fmla="*/ 4418722 w 7467600"/>
              <a:gd name="connsiteY298" fmla="*/ 6570886 h 6858000"/>
              <a:gd name="connsiteX299" fmla="*/ 4214944 w 7467600"/>
              <a:gd name="connsiteY299" fmla="*/ 6858000 h 6858000"/>
              <a:gd name="connsiteX300" fmla="*/ 4177898 w 7467600"/>
              <a:gd name="connsiteY300" fmla="*/ 6858000 h 6858000"/>
              <a:gd name="connsiteX301" fmla="*/ 4391597 w 7467600"/>
              <a:gd name="connsiteY301" fmla="*/ 6556370 h 6858000"/>
              <a:gd name="connsiteX302" fmla="*/ 4668889 w 7467600"/>
              <a:gd name="connsiteY302" fmla="*/ 6246399 h 6858000"/>
              <a:gd name="connsiteX303" fmla="*/ 5055427 w 7467600"/>
              <a:gd name="connsiteY303" fmla="*/ 5931476 h 6858000"/>
              <a:gd name="connsiteX304" fmla="*/ 5371814 w 7467600"/>
              <a:gd name="connsiteY304" fmla="*/ 5678975 h 6858000"/>
              <a:gd name="connsiteX305" fmla="*/ 4987918 w 7467600"/>
              <a:gd name="connsiteY305" fmla="*/ 5838701 h 6858000"/>
              <a:gd name="connsiteX306" fmla="*/ 4317146 w 7467600"/>
              <a:gd name="connsiteY306" fmla="*/ 6587716 h 6858000"/>
              <a:gd name="connsiteX307" fmla="*/ 4171627 w 7467600"/>
              <a:gd name="connsiteY307" fmla="*/ 6858000 h 6858000"/>
              <a:gd name="connsiteX308" fmla="*/ 4081585 w 7467600"/>
              <a:gd name="connsiteY308" fmla="*/ 6858000 h 6858000"/>
              <a:gd name="connsiteX309" fmla="*/ 4238603 w 7467600"/>
              <a:gd name="connsiteY309" fmla="*/ 6559341 h 6858000"/>
              <a:gd name="connsiteX310" fmla="*/ 4778333 w 7467600"/>
              <a:gd name="connsiteY310" fmla="*/ 5873626 h 6858000"/>
              <a:gd name="connsiteX311" fmla="*/ 5414185 w 7467600"/>
              <a:gd name="connsiteY311" fmla="*/ 5573882 h 6858000"/>
              <a:gd name="connsiteX312" fmla="*/ 5959648 w 7467600"/>
              <a:gd name="connsiteY312" fmla="*/ 4760797 h 6858000"/>
              <a:gd name="connsiteX313" fmla="*/ 5355019 w 7467600"/>
              <a:gd name="connsiteY313" fmla="*/ 4734672 h 6858000"/>
              <a:gd name="connsiteX314" fmla="*/ 5083565 w 7467600"/>
              <a:gd name="connsiteY314" fmla="*/ 5179121 h 6858000"/>
              <a:gd name="connsiteX315" fmla="*/ 4713577 w 7467600"/>
              <a:gd name="connsiteY315" fmla="*/ 5616803 h 6858000"/>
              <a:gd name="connsiteX316" fmla="*/ 3989559 w 7467600"/>
              <a:gd name="connsiteY316" fmla="*/ 6145945 h 6858000"/>
              <a:gd name="connsiteX317" fmla="*/ 3939824 w 7467600"/>
              <a:gd name="connsiteY317" fmla="*/ 6066900 h 6858000"/>
              <a:gd name="connsiteX318" fmla="*/ 4584537 w 7467600"/>
              <a:gd name="connsiteY318" fmla="*/ 5324826 h 6858000"/>
              <a:gd name="connsiteX319" fmla="*/ 5037105 w 7467600"/>
              <a:gd name="connsiteY319" fmla="*/ 5088765 h 6858000"/>
              <a:gd name="connsiteX320" fmla="*/ 5039930 w 7467600"/>
              <a:gd name="connsiteY320" fmla="*/ 5089585 h 6858000"/>
              <a:gd name="connsiteX321" fmla="*/ 5263764 w 7467600"/>
              <a:gd name="connsiteY321" fmla="*/ 4735525 h 6858000"/>
              <a:gd name="connsiteX322" fmla="*/ 4086300 w 7467600"/>
              <a:gd name="connsiteY322" fmla="*/ 4884599 h 6858000"/>
              <a:gd name="connsiteX323" fmla="*/ 4085485 w 7467600"/>
              <a:gd name="connsiteY323" fmla="*/ 4899070 h 6858000"/>
              <a:gd name="connsiteX324" fmla="*/ 3871915 w 7467600"/>
              <a:gd name="connsiteY324" fmla="*/ 5253645 h 6858000"/>
              <a:gd name="connsiteX325" fmla="*/ 3799374 w 7467600"/>
              <a:gd name="connsiteY325" fmla="*/ 5466127 h 6858000"/>
              <a:gd name="connsiteX326" fmla="*/ 3498850 w 7467600"/>
              <a:gd name="connsiteY326" fmla="*/ 6661888 h 6858000"/>
              <a:gd name="connsiteX327" fmla="*/ 3399216 w 7467600"/>
              <a:gd name="connsiteY327" fmla="*/ 6858000 h 6858000"/>
              <a:gd name="connsiteX328" fmla="*/ 3303688 w 7467600"/>
              <a:gd name="connsiteY328" fmla="*/ 6858000 h 6858000"/>
              <a:gd name="connsiteX329" fmla="*/ 3391774 w 7467600"/>
              <a:gd name="connsiteY329" fmla="*/ 6697181 h 6858000"/>
              <a:gd name="connsiteX330" fmla="*/ 3735540 w 7467600"/>
              <a:gd name="connsiteY330" fmla="*/ 5546923 h 6858000"/>
              <a:gd name="connsiteX331" fmla="*/ 3729438 w 7467600"/>
              <a:gd name="connsiteY331" fmla="*/ 5569058 h 6858000"/>
              <a:gd name="connsiteX332" fmla="*/ 3707782 w 7467600"/>
              <a:gd name="connsiteY332" fmla="*/ 5644908 h 6858000"/>
              <a:gd name="connsiteX333" fmla="*/ 3583827 w 7467600"/>
              <a:gd name="connsiteY333" fmla="*/ 6039215 h 6858000"/>
              <a:gd name="connsiteX334" fmla="*/ 3547861 w 7467600"/>
              <a:gd name="connsiteY334" fmla="*/ 6129609 h 6858000"/>
              <a:gd name="connsiteX335" fmla="*/ 3490905 w 7467600"/>
              <a:gd name="connsiteY335" fmla="*/ 6277660 h 6858000"/>
              <a:gd name="connsiteX336" fmla="*/ 3455859 w 7467600"/>
              <a:gd name="connsiteY336" fmla="*/ 6391301 h 6858000"/>
              <a:gd name="connsiteX337" fmla="*/ 3429112 w 7467600"/>
              <a:gd name="connsiteY337" fmla="*/ 6479469 h 6858000"/>
              <a:gd name="connsiteX338" fmla="*/ 3304862 w 7467600"/>
              <a:gd name="connsiteY338" fmla="*/ 6796476 h 6858000"/>
              <a:gd name="connsiteX339" fmla="*/ 3276071 w 7467600"/>
              <a:gd name="connsiteY339" fmla="*/ 6858000 h 6858000"/>
              <a:gd name="connsiteX340" fmla="*/ 3240805 w 7467600"/>
              <a:gd name="connsiteY340" fmla="*/ 6858000 h 6858000"/>
              <a:gd name="connsiteX341" fmla="*/ 3275917 w 7467600"/>
              <a:gd name="connsiteY341" fmla="*/ 6783192 h 6858000"/>
              <a:gd name="connsiteX342" fmla="*/ 3399358 w 7467600"/>
              <a:gd name="connsiteY342" fmla="*/ 6469011 h 6858000"/>
              <a:gd name="connsiteX343" fmla="*/ 3425650 w 7467600"/>
              <a:gd name="connsiteY343" fmla="*/ 6381333 h 6858000"/>
              <a:gd name="connsiteX344" fmla="*/ 3460661 w 7467600"/>
              <a:gd name="connsiteY344" fmla="*/ 6266763 h 6858000"/>
              <a:gd name="connsiteX345" fmla="*/ 3518021 w 7467600"/>
              <a:gd name="connsiteY345" fmla="*/ 6117298 h 6858000"/>
              <a:gd name="connsiteX346" fmla="*/ 3554035 w 7467600"/>
              <a:gd name="connsiteY346" fmla="*/ 6027832 h 6858000"/>
              <a:gd name="connsiteX347" fmla="*/ 3677174 w 7467600"/>
              <a:gd name="connsiteY347" fmla="*/ 5636351 h 6858000"/>
              <a:gd name="connsiteX348" fmla="*/ 3698819 w 7467600"/>
              <a:gd name="connsiteY348" fmla="*/ 5560503 h 6858000"/>
              <a:gd name="connsiteX349" fmla="*/ 3702094 w 7467600"/>
              <a:gd name="connsiteY349" fmla="*/ 5549194 h 6858000"/>
              <a:gd name="connsiteX350" fmla="*/ 3398355 w 7467600"/>
              <a:gd name="connsiteY350" fmla="*/ 6094603 h 6858000"/>
              <a:gd name="connsiteX351" fmla="*/ 3193941 w 7467600"/>
              <a:gd name="connsiteY351" fmla="*/ 6798775 h 6858000"/>
              <a:gd name="connsiteX352" fmla="*/ 3184140 w 7467600"/>
              <a:gd name="connsiteY352" fmla="*/ 6858000 h 6858000"/>
              <a:gd name="connsiteX353" fmla="*/ 3099978 w 7467600"/>
              <a:gd name="connsiteY353" fmla="*/ 6858000 h 6858000"/>
              <a:gd name="connsiteX354" fmla="*/ 3101556 w 7467600"/>
              <a:gd name="connsiteY354" fmla="*/ 6843337 h 6858000"/>
              <a:gd name="connsiteX355" fmla="*/ 3370162 w 7467600"/>
              <a:gd name="connsiteY355" fmla="*/ 5785550 h 6858000"/>
              <a:gd name="connsiteX356" fmla="*/ 3746477 w 7467600"/>
              <a:gd name="connsiteY356" fmla="*/ 5377889 h 6858000"/>
              <a:gd name="connsiteX357" fmla="*/ 3863399 w 7467600"/>
              <a:gd name="connsiteY357" fmla="*/ 5087257 h 6858000"/>
              <a:gd name="connsiteX358" fmla="*/ 3968712 w 7467600"/>
              <a:gd name="connsiteY358" fmla="*/ 4913989 h 6858000"/>
              <a:gd name="connsiteX359" fmla="*/ 2792390 w 7467600"/>
              <a:gd name="connsiteY359" fmla="*/ 5382974 h 6858000"/>
              <a:gd name="connsiteX360" fmla="*/ 2714982 w 7467600"/>
              <a:gd name="connsiteY360" fmla="*/ 5427051 h 6858000"/>
              <a:gd name="connsiteX361" fmla="*/ 2813361 w 7467600"/>
              <a:gd name="connsiteY361" fmla="*/ 6023912 h 6858000"/>
              <a:gd name="connsiteX362" fmla="*/ 2688430 w 7467600"/>
              <a:gd name="connsiteY362" fmla="*/ 6801564 h 6858000"/>
              <a:gd name="connsiteX363" fmla="*/ 2629626 w 7467600"/>
              <a:gd name="connsiteY363" fmla="*/ 6763394 h 6858000"/>
              <a:gd name="connsiteX364" fmla="*/ 2565328 w 7467600"/>
              <a:gd name="connsiteY364" fmla="*/ 5516399 h 6858000"/>
              <a:gd name="connsiteX365" fmla="*/ 1922999 w 7467600"/>
              <a:gd name="connsiteY365" fmla="*/ 5980343 h 6858000"/>
              <a:gd name="connsiteX366" fmla="*/ 1950261 w 7467600"/>
              <a:gd name="connsiteY366" fmla="*/ 6405858 h 6858000"/>
              <a:gd name="connsiteX367" fmla="*/ 2365554 w 7467600"/>
              <a:gd name="connsiteY367" fmla="*/ 6759107 h 6858000"/>
              <a:gd name="connsiteX368" fmla="*/ 2424142 w 7467600"/>
              <a:gd name="connsiteY368" fmla="*/ 6858000 h 6858000"/>
              <a:gd name="connsiteX369" fmla="*/ 2395994 w 7467600"/>
              <a:gd name="connsiteY369" fmla="*/ 6858000 h 6858000"/>
              <a:gd name="connsiteX370" fmla="*/ 2392863 w 7467600"/>
              <a:gd name="connsiteY370" fmla="*/ 6852964 h 6858000"/>
              <a:gd name="connsiteX371" fmla="*/ 2017589 w 7467600"/>
              <a:gd name="connsiteY371" fmla="*/ 6493982 h 6858000"/>
              <a:gd name="connsiteX372" fmla="*/ 2147336 w 7467600"/>
              <a:gd name="connsiteY372" fmla="*/ 6594052 h 6858000"/>
              <a:gd name="connsiteX373" fmla="*/ 2207047 w 7467600"/>
              <a:gd name="connsiteY373" fmla="*/ 6654540 h 6858000"/>
              <a:gd name="connsiteX374" fmla="*/ 2299106 w 7467600"/>
              <a:gd name="connsiteY374" fmla="*/ 6778931 h 6858000"/>
              <a:gd name="connsiteX375" fmla="*/ 2314430 w 7467600"/>
              <a:gd name="connsiteY375" fmla="*/ 6801144 h 6858000"/>
              <a:gd name="connsiteX376" fmla="*/ 2352406 w 7467600"/>
              <a:gd name="connsiteY376" fmla="*/ 6858000 h 6858000"/>
              <a:gd name="connsiteX377" fmla="*/ 2314492 w 7467600"/>
              <a:gd name="connsiteY377" fmla="*/ 6858000 h 6858000"/>
              <a:gd name="connsiteX378" fmla="*/ 2288095 w 7467600"/>
              <a:gd name="connsiteY378" fmla="*/ 6818030 h 6858000"/>
              <a:gd name="connsiteX379" fmla="*/ 2272768 w 7467600"/>
              <a:gd name="connsiteY379" fmla="*/ 6795822 h 6858000"/>
              <a:gd name="connsiteX380" fmla="*/ 2182715 w 7467600"/>
              <a:gd name="connsiteY380" fmla="*/ 6675071 h 6858000"/>
              <a:gd name="connsiteX381" fmla="*/ 2032061 w 7467600"/>
              <a:gd name="connsiteY381" fmla="*/ 6541380 h 6858000"/>
              <a:gd name="connsiteX382" fmla="*/ 2257220 w 7467600"/>
              <a:gd name="connsiteY382" fmla="*/ 6826257 h 6858000"/>
              <a:gd name="connsiteX383" fmla="*/ 2281324 w 7467600"/>
              <a:gd name="connsiteY383" fmla="*/ 6858000 h 6858000"/>
              <a:gd name="connsiteX384" fmla="*/ 2242860 w 7467600"/>
              <a:gd name="connsiteY384" fmla="*/ 6858000 h 6858000"/>
              <a:gd name="connsiteX385" fmla="*/ 2232818 w 7467600"/>
              <a:gd name="connsiteY385" fmla="*/ 6844926 h 6858000"/>
              <a:gd name="connsiteX386" fmla="*/ 1990172 w 7467600"/>
              <a:gd name="connsiteY386" fmla="*/ 6542121 h 6858000"/>
              <a:gd name="connsiteX387" fmla="*/ 2124090 w 7467600"/>
              <a:gd name="connsiteY387" fmla="*/ 6761017 h 6858000"/>
              <a:gd name="connsiteX388" fmla="*/ 2200380 w 7467600"/>
              <a:gd name="connsiteY388" fmla="*/ 6858000 h 6858000"/>
              <a:gd name="connsiteX389" fmla="*/ 2147507 w 7467600"/>
              <a:gd name="connsiteY389" fmla="*/ 6858000 h 6858000"/>
              <a:gd name="connsiteX390" fmla="*/ 2070668 w 7467600"/>
              <a:gd name="connsiteY390" fmla="*/ 6761520 h 6858000"/>
              <a:gd name="connsiteX391" fmla="*/ 1975142 w 7467600"/>
              <a:gd name="connsiteY391" fmla="*/ 6585570 h 6858000"/>
              <a:gd name="connsiteX392" fmla="*/ 2050035 w 7467600"/>
              <a:gd name="connsiteY392" fmla="*/ 6813345 h 6858000"/>
              <a:gd name="connsiteX393" fmla="*/ 2063025 w 7467600"/>
              <a:gd name="connsiteY393" fmla="*/ 6858000 h 6858000"/>
              <a:gd name="connsiteX394" fmla="*/ 2021675 w 7467600"/>
              <a:gd name="connsiteY394" fmla="*/ 6858000 h 6858000"/>
              <a:gd name="connsiteX395" fmla="*/ 2019308 w 7467600"/>
              <a:gd name="connsiteY395" fmla="*/ 6847118 h 6858000"/>
              <a:gd name="connsiteX396" fmla="*/ 1938835 w 7467600"/>
              <a:gd name="connsiteY396" fmla="*/ 6551160 h 6858000"/>
              <a:gd name="connsiteX397" fmla="*/ 1953230 w 7467600"/>
              <a:gd name="connsiteY397" fmla="*/ 6759699 h 6858000"/>
              <a:gd name="connsiteX398" fmla="*/ 1956763 w 7467600"/>
              <a:gd name="connsiteY398" fmla="*/ 6778191 h 6858000"/>
              <a:gd name="connsiteX399" fmla="*/ 1967925 w 7467600"/>
              <a:gd name="connsiteY399" fmla="*/ 6858000 h 6858000"/>
              <a:gd name="connsiteX400" fmla="*/ 1936622 w 7467600"/>
              <a:gd name="connsiteY400" fmla="*/ 6858000 h 6858000"/>
              <a:gd name="connsiteX401" fmla="*/ 1926261 w 7467600"/>
              <a:gd name="connsiteY401" fmla="*/ 6784064 h 6858000"/>
              <a:gd name="connsiteX402" fmla="*/ 1922724 w 7467600"/>
              <a:gd name="connsiteY402" fmla="*/ 6765577 h 6858000"/>
              <a:gd name="connsiteX403" fmla="*/ 1904650 w 7467600"/>
              <a:gd name="connsiteY403" fmla="*/ 6639616 h 6858000"/>
              <a:gd name="connsiteX404" fmla="*/ 1885273 w 7467600"/>
              <a:gd name="connsiteY404" fmla="*/ 6858000 h 6858000"/>
              <a:gd name="connsiteX405" fmla="*/ 1854363 w 7467600"/>
              <a:gd name="connsiteY405" fmla="*/ 6858000 h 6858000"/>
              <a:gd name="connsiteX406" fmla="*/ 1880391 w 7467600"/>
              <a:gd name="connsiteY406" fmla="*/ 6603796 h 6858000"/>
              <a:gd name="connsiteX407" fmla="*/ 1818273 w 7467600"/>
              <a:gd name="connsiteY407" fmla="*/ 6715729 h 6858000"/>
              <a:gd name="connsiteX408" fmla="*/ 1794691 w 7467600"/>
              <a:gd name="connsiteY408" fmla="*/ 6843239 h 6858000"/>
              <a:gd name="connsiteX409" fmla="*/ 1794914 w 7467600"/>
              <a:gd name="connsiteY409" fmla="*/ 6858000 h 6858000"/>
              <a:gd name="connsiteX410" fmla="*/ 1746128 w 7467600"/>
              <a:gd name="connsiteY410" fmla="*/ 6858000 h 6858000"/>
              <a:gd name="connsiteX411" fmla="*/ 1753934 w 7467600"/>
              <a:gd name="connsiteY411" fmla="*/ 6724796 h 6858000"/>
              <a:gd name="connsiteX412" fmla="*/ 1792053 w 7467600"/>
              <a:gd name="connsiteY412" fmla="*/ 6572396 h 6858000"/>
              <a:gd name="connsiteX413" fmla="*/ 1862248 w 7467600"/>
              <a:gd name="connsiteY413" fmla="*/ 6266397 h 6858000"/>
              <a:gd name="connsiteX414" fmla="*/ 1862250 w 7467600"/>
              <a:gd name="connsiteY414" fmla="*/ 6033531 h 6858000"/>
              <a:gd name="connsiteX415" fmla="*/ 1211999 w 7467600"/>
              <a:gd name="connsiteY415" fmla="*/ 6683610 h 6858000"/>
              <a:gd name="connsiteX416" fmla="*/ 1213266 w 7467600"/>
              <a:gd name="connsiteY416" fmla="*/ 6691947 h 6858000"/>
              <a:gd name="connsiteX417" fmla="*/ 1203370 w 7467600"/>
              <a:gd name="connsiteY417" fmla="*/ 6850676 h 6858000"/>
              <a:gd name="connsiteX418" fmla="*/ 1203671 w 7467600"/>
              <a:gd name="connsiteY418" fmla="*/ 6858000 h 6858000"/>
              <a:gd name="connsiteX419" fmla="*/ 1143180 w 7467600"/>
              <a:gd name="connsiteY419" fmla="*/ 6858000 h 6858000"/>
              <a:gd name="connsiteX420" fmla="*/ 1142176 w 7467600"/>
              <a:gd name="connsiteY420" fmla="*/ 6766045 h 6858000"/>
              <a:gd name="connsiteX421" fmla="*/ 1067484 w 7467600"/>
              <a:gd name="connsiteY421" fmla="*/ 6858000 h 6858000"/>
              <a:gd name="connsiteX422" fmla="*/ 953928 w 7467600"/>
              <a:gd name="connsiteY422" fmla="*/ 6858000 h 6858000"/>
              <a:gd name="connsiteX423" fmla="*/ 959715 w 7467600"/>
              <a:gd name="connsiteY423" fmla="*/ 6850185 h 6858000"/>
              <a:gd name="connsiteX424" fmla="*/ 1483788 w 7467600"/>
              <a:gd name="connsiteY424" fmla="*/ 6259174 h 6858000"/>
              <a:gd name="connsiteX425" fmla="*/ 1100671 w 7467600"/>
              <a:gd name="connsiteY425" fmla="*/ 6252137 h 6858000"/>
              <a:gd name="connsiteX426" fmla="*/ 1090144 w 7467600"/>
              <a:gd name="connsiteY426" fmla="*/ 6256748 h 6858000"/>
              <a:gd name="connsiteX427" fmla="*/ 1095872 w 7467600"/>
              <a:gd name="connsiteY427" fmla="*/ 6271892 h 6858000"/>
              <a:gd name="connsiteX428" fmla="*/ 262785 w 7467600"/>
              <a:gd name="connsiteY428" fmla="*/ 6845450 h 6858000"/>
              <a:gd name="connsiteX429" fmla="*/ 209968 w 7467600"/>
              <a:gd name="connsiteY429" fmla="*/ 6770713 h 6858000"/>
              <a:gd name="connsiteX430" fmla="*/ 873460 w 7467600"/>
              <a:gd name="connsiteY430" fmla="*/ 6253768 h 6858000"/>
              <a:gd name="connsiteX431" fmla="*/ 192686 w 7467600"/>
              <a:gd name="connsiteY431" fmla="*/ 5849257 h 6858000"/>
              <a:gd name="connsiteX432" fmla="*/ 4696 w 7467600"/>
              <a:gd name="connsiteY432" fmla="*/ 5697668 h 6858000"/>
              <a:gd name="connsiteX433" fmla="*/ 0 w 7467600"/>
              <a:gd name="connsiteY433" fmla="*/ 5689984 h 6858000"/>
              <a:gd name="connsiteX434" fmla="*/ 0 w 7467600"/>
              <a:gd name="connsiteY434" fmla="*/ 5513472 h 6858000"/>
              <a:gd name="connsiteX435" fmla="*/ 174101 w 7467600"/>
              <a:gd name="connsiteY435" fmla="*/ 5620277 h 6858000"/>
              <a:gd name="connsiteX436" fmla="*/ 891800 w 7467600"/>
              <a:gd name="connsiteY436" fmla="*/ 6036935 h 6858000"/>
              <a:gd name="connsiteX437" fmla="*/ 1072219 w 7467600"/>
              <a:gd name="connsiteY437" fmla="*/ 6169443 h 6858000"/>
              <a:gd name="connsiteX438" fmla="*/ 1074117 w 7467600"/>
              <a:gd name="connsiteY438" fmla="*/ 6170301 h 6858000"/>
              <a:gd name="connsiteX439" fmla="*/ 1083114 w 7467600"/>
              <a:gd name="connsiteY439" fmla="*/ 6174131 h 6858000"/>
              <a:gd name="connsiteX440" fmla="*/ 1543010 w 7467600"/>
              <a:gd name="connsiteY440" fmla="*/ 6191140 h 6858000"/>
              <a:gd name="connsiteX441" fmla="*/ 1551080 w 7467600"/>
              <a:gd name="connsiteY441" fmla="*/ 6195006 h 6858000"/>
              <a:gd name="connsiteX442" fmla="*/ 2345443 w 7467600"/>
              <a:gd name="connsiteY442" fmla="*/ 5549882 h 6858000"/>
              <a:gd name="connsiteX443" fmla="*/ 1721499 w 7467600"/>
              <a:gd name="connsiteY443" fmla="*/ 5599969 h 6858000"/>
              <a:gd name="connsiteX444" fmla="*/ 767716 w 7467600"/>
              <a:gd name="connsiteY444" fmla="*/ 5472768 h 6858000"/>
              <a:gd name="connsiteX445" fmla="*/ 722147 w 7467600"/>
              <a:gd name="connsiteY445" fmla="*/ 5393091 h 6858000"/>
              <a:gd name="connsiteX446" fmla="*/ 1485552 w 7467600"/>
              <a:gd name="connsiteY446" fmla="*/ 5313202 h 6858000"/>
              <a:gd name="connsiteX447" fmla="*/ 2143004 w 7467600"/>
              <a:gd name="connsiteY447" fmla="*/ 5402420 h 6858000"/>
              <a:gd name="connsiteX448" fmla="*/ 1933391 w 7467600"/>
              <a:gd name="connsiteY448" fmla="*/ 5156971 h 6858000"/>
              <a:gd name="connsiteX449" fmla="*/ 1827118 w 7467600"/>
              <a:gd name="connsiteY449" fmla="*/ 4968410 h 6858000"/>
              <a:gd name="connsiteX450" fmla="*/ 1837349 w 7467600"/>
              <a:gd name="connsiteY450" fmla="*/ 4956357 h 6858000"/>
              <a:gd name="connsiteX451" fmla="*/ 2162835 w 7467600"/>
              <a:gd name="connsiteY451" fmla="*/ 5187853 h 6858000"/>
              <a:gd name="connsiteX452" fmla="*/ 2257167 w 7467600"/>
              <a:gd name="connsiteY452" fmla="*/ 5462123 h 6858000"/>
              <a:gd name="connsiteX453" fmla="*/ 2261598 w 7467600"/>
              <a:gd name="connsiteY453" fmla="*/ 5467998 h 6858000"/>
              <a:gd name="connsiteX454" fmla="*/ 2437177 w 7467600"/>
              <a:gd name="connsiteY454" fmla="*/ 5479608 h 6858000"/>
              <a:gd name="connsiteX455" fmla="*/ 2445247 w 7467600"/>
              <a:gd name="connsiteY455" fmla="*/ 5483476 h 6858000"/>
              <a:gd name="connsiteX456" fmla="*/ 2743626 w 7467600"/>
              <a:gd name="connsiteY456" fmla="*/ 5304819 h 6858000"/>
              <a:gd name="connsiteX457" fmla="*/ 3048102 w 7467600"/>
              <a:gd name="connsiteY457" fmla="*/ 5150595 h 6858000"/>
              <a:gd name="connsiteX458" fmla="*/ 1799414 w 7467600"/>
              <a:gd name="connsiteY458" fmla="*/ 4694732 h 6858000"/>
              <a:gd name="connsiteX459" fmla="*/ 1771735 w 7467600"/>
              <a:gd name="connsiteY459" fmla="*/ 4619929 h 6858000"/>
              <a:gd name="connsiteX460" fmla="*/ 3104273 w 7467600"/>
              <a:gd name="connsiteY460" fmla="*/ 5076159 h 6858000"/>
              <a:gd name="connsiteX461" fmla="*/ 3113245 w 7467600"/>
              <a:gd name="connsiteY461" fmla="*/ 5090705 h 6858000"/>
              <a:gd name="connsiteX462" fmla="*/ 3126294 w 7467600"/>
              <a:gd name="connsiteY462" fmla="*/ 5114400 h 6858000"/>
              <a:gd name="connsiteX463" fmla="*/ 3937433 w 7467600"/>
              <a:gd name="connsiteY463" fmla="*/ 4830473 h 6858000"/>
              <a:gd name="connsiteX464" fmla="*/ 3590475 w 7467600"/>
              <a:gd name="connsiteY464" fmla="*/ 4597974 h 6858000"/>
              <a:gd name="connsiteX465" fmla="*/ 3100264 w 7467600"/>
              <a:gd name="connsiteY465" fmla="*/ 4579845 h 6858000"/>
              <a:gd name="connsiteX466" fmla="*/ 2183576 w 7467600"/>
              <a:gd name="connsiteY466" fmla="*/ 4227150 h 6858000"/>
              <a:gd name="connsiteX467" fmla="*/ 2151029 w 7467600"/>
              <a:gd name="connsiteY467" fmla="*/ 4146947 h 6858000"/>
              <a:gd name="connsiteX468" fmla="*/ 3563434 w 7467600"/>
              <a:gd name="connsiteY468" fmla="*/ 4469115 h 6858000"/>
              <a:gd name="connsiteX469" fmla="*/ 3177952 w 7467600"/>
              <a:gd name="connsiteY469" fmla="*/ 3657386 h 6858000"/>
              <a:gd name="connsiteX470" fmla="*/ 3189263 w 7467600"/>
              <a:gd name="connsiteY470" fmla="*/ 3625726 h 6858000"/>
              <a:gd name="connsiteX471" fmla="*/ 3560912 w 7467600"/>
              <a:gd name="connsiteY471" fmla="*/ 4079863 h 6858000"/>
              <a:gd name="connsiteX472" fmla="*/ 3626636 w 7467600"/>
              <a:gd name="connsiteY472" fmla="*/ 4512230 h 6858000"/>
              <a:gd name="connsiteX473" fmla="*/ 3653088 w 7467600"/>
              <a:gd name="connsiteY473" fmla="*/ 4521417 h 6858000"/>
              <a:gd name="connsiteX474" fmla="*/ 3988128 w 7467600"/>
              <a:gd name="connsiteY474" fmla="*/ 4817267 h 6858000"/>
              <a:gd name="connsiteX475" fmla="*/ 4830582 w 7467600"/>
              <a:gd name="connsiteY475" fmla="*/ 4676000 h 6858000"/>
              <a:gd name="connsiteX476" fmla="*/ 4830100 w 7467600"/>
              <a:gd name="connsiteY476" fmla="*/ 4675554 h 6858000"/>
              <a:gd name="connsiteX477" fmla="*/ 4036318 w 7467600"/>
              <a:gd name="connsiteY477" fmla="*/ 4147013 h 6858000"/>
              <a:gd name="connsiteX478" fmla="*/ 3432098 w 7467600"/>
              <a:gd name="connsiteY478" fmla="*/ 3537312 h 6858000"/>
              <a:gd name="connsiteX479" fmla="*/ 3446761 w 7467600"/>
              <a:gd name="connsiteY479" fmla="*/ 3461278 h 6858000"/>
              <a:gd name="connsiteX480" fmla="*/ 4419733 w 7467600"/>
              <a:gd name="connsiteY480" fmla="*/ 3963555 h 6858000"/>
              <a:gd name="connsiteX481" fmla="*/ 4781371 w 7467600"/>
              <a:gd name="connsiteY481" fmla="*/ 4458604 h 6858000"/>
              <a:gd name="connsiteX482" fmla="*/ 4780440 w 7467600"/>
              <a:gd name="connsiteY482" fmla="*/ 4470290 h 6858000"/>
              <a:gd name="connsiteX483" fmla="*/ 4898954 w 7467600"/>
              <a:gd name="connsiteY483" fmla="*/ 4662092 h 6858000"/>
              <a:gd name="connsiteX484" fmla="*/ 4900699 w 7467600"/>
              <a:gd name="connsiteY484" fmla="*/ 4670867 h 6858000"/>
              <a:gd name="connsiteX485" fmla="*/ 5714511 w 7467600"/>
              <a:gd name="connsiteY485" fmla="*/ 4663483 h 6858000"/>
              <a:gd name="connsiteX486" fmla="*/ 5464793 w 7467600"/>
              <a:gd name="connsiteY486" fmla="*/ 4393556 h 6858000"/>
              <a:gd name="connsiteX487" fmla="*/ 5461897 w 7467600"/>
              <a:gd name="connsiteY487" fmla="*/ 4390879 h 6858000"/>
              <a:gd name="connsiteX488" fmla="*/ 4294126 w 7467600"/>
              <a:gd name="connsiteY488" fmla="*/ 3303048 h 6858000"/>
              <a:gd name="connsiteX489" fmla="*/ 4305321 w 7467600"/>
              <a:gd name="connsiteY489" fmla="*/ 3256953 h 6858000"/>
              <a:gd name="connsiteX490" fmla="*/ 4949299 w 7467600"/>
              <a:gd name="connsiteY490" fmla="*/ 3766336 h 6858000"/>
              <a:gd name="connsiteX491" fmla="*/ 5291452 w 7467600"/>
              <a:gd name="connsiteY491" fmla="*/ 4076801 h 6858000"/>
              <a:gd name="connsiteX492" fmla="*/ 5434998 w 7467600"/>
              <a:gd name="connsiteY492" fmla="*/ 4254100 h 6858000"/>
              <a:gd name="connsiteX493" fmla="*/ 5351015 w 7467600"/>
              <a:gd name="connsiteY493" fmla="*/ 3760989 h 6858000"/>
              <a:gd name="connsiteX494" fmla="*/ 5413780 w 7467600"/>
              <a:gd name="connsiteY494" fmla="*/ 2966265 h 6858000"/>
              <a:gd name="connsiteX495" fmla="*/ 5425627 w 7467600"/>
              <a:gd name="connsiteY495" fmla="*/ 2954192 h 6858000"/>
              <a:gd name="connsiteX496" fmla="*/ 6604735 w 7467600"/>
              <a:gd name="connsiteY496" fmla="*/ 2041381 h 6858000"/>
              <a:gd name="connsiteX497" fmla="*/ 7204487 w 7467600"/>
              <a:gd name="connsiteY497" fmla="*/ 2742112 h 6858000"/>
              <a:gd name="connsiteX498" fmla="*/ 7131592 w 7467600"/>
              <a:gd name="connsiteY498" fmla="*/ 2672096 h 6858000"/>
              <a:gd name="connsiteX499" fmla="*/ 6996344 w 7467600"/>
              <a:gd name="connsiteY499" fmla="*/ 2518310 h 6858000"/>
              <a:gd name="connsiteX500" fmla="*/ 6735495 w 7467600"/>
              <a:gd name="connsiteY500" fmla="*/ 2196890 h 6858000"/>
              <a:gd name="connsiteX501" fmla="*/ 6721901 w 7467600"/>
              <a:gd name="connsiteY501" fmla="*/ 2179274 h 6858000"/>
              <a:gd name="connsiteX502" fmla="*/ 6604735 w 7467600"/>
              <a:gd name="connsiteY502" fmla="*/ 2041381 h 6858000"/>
              <a:gd name="connsiteX503" fmla="*/ 6591670 w 7467600"/>
              <a:gd name="connsiteY503" fmla="*/ 1988277 h 6858000"/>
              <a:gd name="connsiteX504" fmla="*/ 6747349 w 7467600"/>
              <a:gd name="connsiteY504" fmla="*/ 2160069 h 6858000"/>
              <a:gd name="connsiteX505" fmla="*/ 6760943 w 7467600"/>
              <a:gd name="connsiteY505" fmla="*/ 2177686 h 6858000"/>
              <a:gd name="connsiteX506" fmla="*/ 7021065 w 7467600"/>
              <a:gd name="connsiteY506" fmla="*/ 2498102 h 6858000"/>
              <a:gd name="connsiteX507" fmla="*/ 7155223 w 7467600"/>
              <a:gd name="connsiteY507" fmla="*/ 2650386 h 6858000"/>
              <a:gd name="connsiteX508" fmla="*/ 7203167 w 7467600"/>
              <a:gd name="connsiteY508" fmla="*/ 2697288 h 6858000"/>
              <a:gd name="connsiteX509" fmla="*/ 6937703 w 7467600"/>
              <a:gd name="connsiteY509" fmla="*/ 2321981 h 6858000"/>
              <a:gd name="connsiteX510" fmla="*/ 6591670 w 7467600"/>
              <a:gd name="connsiteY510" fmla="*/ 1988277 h 6858000"/>
              <a:gd name="connsiteX511" fmla="*/ 5798671 w 7467600"/>
              <a:gd name="connsiteY511" fmla="*/ 1981601 h 6858000"/>
              <a:gd name="connsiteX512" fmla="*/ 5754709 w 7467600"/>
              <a:gd name="connsiteY512" fmla="*/ 2071454 h 6858000"/>
              <a:gd name="connsiteX513" fmla="*/ 5763044 w 7467600"/>
              <a:gd name="connsiteY513" fmla="*/ 2842206 h 6858000"/>
              <a:gd name="connsiteX514" fmla="*/ 5764974 w 7467600"/>
              <a:gd name="connsiteY514" fmla="*/ 2799609 h 6858000"/>
              <a:gd name="connsiteX515" fmla="*/ 5767665 w 7467600"/>
              <a:gd name="connsiteY515" fmla="*/ 2666409 h 6858000"/>
              <a:gd name="connsiteX516" fmla="*/ 5763055 w 7467600"/>
              <a:gd name="connsiteY516" fmla="*/ 2579705 h 6858000"/>
              <a:gd name="connsiteX517" fmla="*/ 5758079 w 7467600"/>
              <a:gd name="connsiteY517" fmla="*/ 2492508 h 6858000"/>
              <a:gd name="connsiteX518" fmla="*/ 5779325 w 7467600"/>
              <a:gd name="connsiteY518" fmla="*/ 2197069 h 6858000"/>
              <a:gd name="connsiteX519" fmla="*/ 5798671 w 7467600"/>
              <a:gd name="connsiteY519" fmla="*/ 1981601 h 6858000"/>
              <a:gd name="connsiteX520" fmla="*/ 5829202 w 7467600"/>
              <a:gd name="connsiteY520" fmla="*/ 1971679 h 6858000"/>
              <a:gd name="connsiteX521" fmla="*/ 5809558 w 7467600"/>
              <a:gd name="connsiteY521" fmla="*/ 2198043 h 6858000"/>
              <a:gd name="connsiteX522" fmla="*/ 5788653 w 7467600"/>
              <a:gd name="connsiteY522" fmla="*/ 2489430 h 6858000"/>
              <a:gd name="connsiteX523" fmla="*/ 5793439 w 7467600"/>
              <a:gd name="connsiteY523" fmla="*/ 2575235 h 6858000"/>
              <a:gd name="connsiteX524" fmla="*/ 5796837 w 7467600"/>
              <a:gd name="connsiteY524" fmla="*/ 2637633 h 6858000"/>
              <a:gd name="connsiteX525" fmla="*/ 5818614 w 7467600"/>
              <a:gd name="connsiteY525" fmla="*/ 2473055 h 6858000"/>
              <a:gd name="connsiteX526" fmla="*/ 5829202 w 7467600"/>
              <a:gd name="connsiteY526" fmla="*/ 1971679 h 6858000"/>
              <a:gd name="connsiteX527" fmla="*/ 5911389 w 7467600"/>
              <a:gd name="connsiteY527" fmla="*/ 1898371 h 6858000"/>
              <a:gd name="connsiteX528" fmla="*/ 6237627 w 7467600"/>
              <a:gd name="connsiteY528" fmla="*/ 2231921 h 6858000"/>
              <a:gd name="connsiteX529" fmla="*/ 5911389 w 7467600"/>
              <a:gd name="connsiteY529" fmla="*/ 1898371 h 6858000"/>
              <a:gd name="connsiteX530" fmla="*/ 6944437 w 7467600"/>
              <a:gd name="connsiteY530" fmla="*/ 1575402 h 6858000"/>
              <a:gd name="connsiteX531" fmla="*/ 6304730 w 7467600"/>
              <a:gd name="connsiteY531" fmla="*/ 1766654 h 6858000"/>
              <a:gd name="connsiteX532" fmla="*/ 6944437 w 7467600"/>
              <a:gd name="connsiteY532" fmla="*/ 1575402 h 6858000"/>
              <a:gd name="connsiteX533" fmla="*/ 7019523 w 7467600"/>
              <a:gd name="connsiteY533" fmla="*/ 1519450 h 6858000"/>
              <a:gd name="connsiteX534" fmla="*/ 6298091 w 7467600"/>
              <a:gd name="connsiteY534" fmla="*/ 1737122 h 6858000"/>
              <a:gd name="connsiteX535" fmla="*/ 7019523 w 7467600"/>
              <a:gd name="connsiteY535" fmla="*/ 1519450 h 6858000"/>
              <a:gd name="connsiteX536" fmla="*/ 2399523 w 7467600"/>
              <a:gd name="connsiteY536" fmla="*/ 1428234 h 6858000"/>
              <a:gd name="connsiteX537" fmla="*/ 2224982 w 7467600"/>
              <a:gd name="connsiteY537" fmla="*/ 1826201 h 6858000"/>
              <a:gd name="connsiteX538" fmla="*/ 2096099 w 7467600"/>
              <a:gd name="connsiteY538" fmla="*/ 2345900 h 6858000"/>
              <a:gd name="connsiteX539" fmla="*/ 2283317 w 7467600"/>
              <a:gd name="connsiteY539" fmla="*/ 1796925 h 6858000"/>
              <a:gd name="connsiteX540" fmla="*/ 2399523 w 7467600"/>
              <a:gd name="connsiteY540" fmla="*/ 1428234 h 6858000"/>
              <a:gd name="connsiteX541" fmla="*/ 2448558 w 7467600"/>
              <a:gd name="connsiteY541" fmla="*/ 1373435 h 6858000"/>
              <a:gd name="connsiteX542" fmla="*/ 2312521 w 7467600"/>
              <a:gd name="connsiteY542" fmla="*/ 1806140 h 6858000"/>
              <a:gd name="connsiteX543" fmla="*/ 2127533 w 7467600"/>
              <a:gd name="connsiteY543" fmla="*/ 2348380 h 6858000"/>
              <a:gd name="connsiteX544" fmla="*/ 2358080 w 7467600"/>
              <a:gd name="connsiteY544" fmla="*/ 1866134 h 6858000"/>
              <a:gd name="connsiteX545" fmla="*/ 2407436 w 7467600"/>
              <a:gd name="connsiteY545" fmla="*/ 1651070 h 6858000"/>
              <a:gd name="connsiteX546" fmla="*/ 2448558 w 7467600"/>
              <a:gd name="connsiteY546" fmla="*/ 1373435 h 6858000"/>
              <a:gd name="connsiteX547" fmla="*/ 278707 w 7467600"/>
              <a:gd name="connsiteY547" fmla="*/ 1352270 h 6858000"/>
              <a:gd name="connsiteX548" fmla="*/ 321570 w 7467600"/>
              <a:gd name="connsiteY548" fmla="*/ 1861610 h 6858000"/>
              <a:gd name="connsiteX549" fmla="*/ 294281 w 7467600"/>
              <a:gd name="connsiteY549" fmla="*/ 1440658 h 6858000"/>
              <a:gd name="connsiteX550" fmla="*/ 278707 w 7467600"/>
              <a:gd name="connsiteY550" fmla="*/ 1352270 h 6858000"/>
              <a:gd name="connsiteX551" fmla="*/ 1423821 w 7467600"/>
              <a:gd name="connsiteY551" fmla="*/ 1351958 h 6858000"/>
              <a:gd name="connsiteX552" fmla="*/ 1638521 w 7467600"/>
              <a:gd name="connsiteY552" fmla="*/ 1908470 h 6858000"/>
              <a:gd name="connsiteX553" fmla="*/ 1754199 w 7467600"/>
              <a:gd name="connsiteY553" fmla="*/ 2149284 h 6858000"/>
              <a:gd name="connsiteX554" fmla="*/ 1908359 w 7467600"/>
              <a:gd name="connsiteY554" fmla="*/ 2364988 h 6858000"/>
              <a:gd name="connsiteX555" fmla="*/ 1647661 w 7467600"/>
              <a:gd name="connsiteY555" fmla="*/ 1825945 h 6858000"/>
              <a:gd name="connsiteX556" fmla="*/ 1423821 w 7467600"/>
              <a:gd name="connsiteY556" fmla="*/ 1351958 h 6858000"/>
              <a:gd name="connsiteX557" fmla="*/ 1431890 w 7467600"/>
              <a:gd name="connsiteY557" fmla="*/ 1306475 h 6858000"/>
              <a:gd name="connsiteX558" fmla="*/ 1507597 w 7467600"/>
              <a:gd name="connsiteY558" fmla="*/ 1446132 h 6858000"/>
              <a:gd name="connsiteX559" fmla="*/ 1674586 w 7467600"/>
              <a:gd name="connsiteY559" fmla="*/ 1813832 h 6858000"/>
              <a:gd name="connsiteX560" fmla="*/ 1815950 w 7467600"/>
              <a:gd name="connsiteY560" fmla="*/ 2128564 h 6858000"/>
              <a:gd name="connsiteX561" fmla="*/ 1984242 w 7467600"/>
              <a:gd name="connsiteY561" fmla="*/ 2430829 h 6858000"/>
              <a:gd name="connsiteX562" fmla="*/ 2014023 w 7467600"/>
              <a:gd name="connsiteY562" fmla="*/ 2450995 h 6858000"/>
              <a:gd name="connsiteX563" fmla="*/ 1747337 w 7467600"/>
              <a:gd name="connsiteY563" fmla="*/ 1855264 h 6858000"/>
              <a:gd name="connsiteX564" fmla="*/ 1533749 w 7467600"/>
              <a:gd name="connsiteY564" fmla="*/ 1478656 h 6858000"/>
              <a:gd name="connsiteX565" fmla="*/ 1431890 w 7467600"/>
              <a:gd name="connsiteY565" fmla="*/ 1306475 h 6858000"/>
              <a:gd name="connsiteX566" fmla="*/ 5052692 w 7467600"/>
              <a:gd name="connsiteY566" fmla="*/ 1292994 h 6858000"/>
              <a:gd name="connsiteX567" fmla="*/ 5200661 w 7467600"/>
              <a:gd name="connsiteY567" fmla="*/ 1635186 h 6858000"/>
              <a:gd name="connsiteX568" fmla="*/ 5297138 w 7467600"/>
              <a:gd name="connsiteY568" fmla="*/ 1906351 h 6858000"/>
              <a:gd name="connsiteX569" fmla="*/ 5052692 w 7467600"/>
              <a:gd name="connsiteY569" fmla="*/ 1292994 h 6858000"/>
              <a:gd name="connsiteX570" fmla="*/ 5009948 w 7467600"/>
              <a:gd name="connsiteY570" fmla="*/ 1273619 h 6858000"/>
              <a:gd name="connsiteX571" fmla="*/ 5121777 w 7467600"/>
              <a:gd name="connsiteY571" fmla="*/ 1654213 h 6858000"/>
              <a:gd name="connsiteX572" fmla="*/ 5293545 w 7467600"/>
              <a:gd name="connsiteY572" fmla="*/ 2072247 h 6858000"/>
              <a:gd name="connsiteX573" fmla="*/ 5294042 w 7467600"/>
              <a:gd name="connsiteY573" fmla="*/ 2065019 h 6858000"/>
              <a:gd name="connsiteX574" fmla="*/ 5171936 w 7467600"/>
              <a:gd name="connsiteY574" fmla="*/ 1647613 h 6858000"/>
              <a:gd name="connsiteX575" fmla="*/ 5009948 w 7467600"/>
              <a:gd name="connsiteY575" fmla="*/ 1273619 h 6858000"/>
              <a:gd name="connsiteX576" fmla="*/ 655236 w 7467600"/>
              <a:gd name="connsiteY576" fmla="*/ 1268632 h 6858000"/>
              <a:gd name="connsiteX577" fmla="*/ 839521 w 7467600"/>
              <a:gd name="connsiteY577" fmla="*/ 1685315 h 6858000"/>
              <a:gd name="connsiteX578" fmla="*/ 1109416 w 7467600"/>
              <a:gd name="connsiteY578" fmla="*/ 2061663 h 6858000"/>
              <a:gd name="connsiteX579" fmla="*/ 1298300 w 7467600"/>
              <a:gd name="connsiteY579" fmla="*/ 2247742 h 6858000"/>
              <a:gd name="connsiteX580" fmla="*/ 1125871 w 7467600"/>
              <a:gd name="connsiteY580" fmla="*/ 1989513 h 6858000"/>
              <a:gd name="connsiteX581" fmla="*/ 981574 w 7467600"/>
              <a:gd name="connsiteY581" fmla="*/ 1783157 h 6858000"/>
              <a:gd name="connsiteX582" fmla="*/ 922198 w 7467600"/>
              <a:gd name="connsiteY582" fmla="*/ 1677437 h 6858000"/>
              <a:gd name="connsiteX583" fmla="*/ 869293 w 7467600"/>
              <a:gd name="connsiteY583" fmla="*/ 1583214 h 6858000"/>
              <a:gd name="connsiteX584" fmla="*/ 751431 w 7467600"/>
              <a:gd name="connsiteY584" fmla="*/ 1405731 h 6858000"/>
              <a:gd name="connsiteX585" fmla="*/ 655236 w 7467600"/>
              <a:gd name="connsiteY585" fmla="*/ 1268632 h 6858000"/>
              <a:gd name="connsiteX586" fmla="*/ 6516292 w 7467600"/>
              <a:gd name="connsiteY586" fmla="*/ 1263064 h 6858000"/>
              <a:gd name="connsiteX587" fmla="*/ 5736320 w 7467600"/>
              <a:gd name="connsiteY587" fmla="*/ 1501803 h 6858000"/>
              <a:gd name="connsiteX588" fmla="*/ 6516292 w 7467600"/>
              <a:gd name="connsiteY588" fmla="*/ 1263064 h 6858000"/>
              <a:gd name="connsiteX589" fmla="*/ 291466 w 7467600"/>
              <a:gd name="connsiteY589" fmla="*/ 1250369 h 6858000"/>
              <a:gd name="connsiteX590" fmla="*/ 323180 w 7467600"/>
              <a:gd name="connsiteY590" fmla="*/ 1435283 h 6858000"/>
              <a:gd name="connsiteX591" fmla="*/ 349381 w 7467600"/>
              <a:gd name="connsiteY591" fmla="*/ 1875041 h 6858000"/>
              <a:gd name="connsiteX592" fmla="*/ 374363 w 7467600"/>
              <a:gd name="connsiteY592" fmla="*/ 1506494 h 6858000"/>
              <a:gd name="connsiteX593" fmla="*/ 302168 w 7467600"/>
              <a:gd name="connsiteY593" fmla="*/ 1274495 h 6858000"/>
              <a:gd name="connsiteX594" fmla="*/ 291466 w 7467600"/>
              <a:gd name="connsiteY594" fmla="*/ 1250369 h 6858000"/>
              <a:gd name="connsiteX595" fmla="*/ 678222 w 7467600"/>
              <a:gd name="connsiteY595" fmla="*/ 1248670 h 6858000"/>
              <a:gd name="connsiteX596" fmla="*/ 775536 w 7467600"/>
              <a:gd name="connsiteY596" fmla="*/ 1388015 h 6858000"/>
              <a:gd name="connsiteX597" fmla="*/ 894529 w 7467600"/>
              <a:gd name="connsiteY597" fmla="*/ 1567739 h 6858000"/>
              <a:gd name="connsiteX598" fmla="*/ 948000 w 7467600"/>
              <a:gd name="connsiteY598" fmla="*/ 1663088 h 6858000"/>
              <a:gd name="connsiteX599" fmla="*/ 1006812 w 7467600"/>
              <a:gd name="connsiteY599" fmla="*/ 1767683 h 6858000"/>
              <a:gd name="connsiteX600" fmla="*/ 1149133 w 7467600"/>
              <a:gd name="connsiteY600" fmla="*/ 1971513 h 6858000"/>
              <a:gd name="connsiteX601" fmla="*/ 1333952 w 7467600"/>
              <a:gd name="connsiteY601" fmla="*/ 2251620 h 6858000"/>
              <a:gd name="connsiteX602" fmla="*/ 1337329 w 7467600"/>
              <a:gd name="connsiteY602" fmla="*/ 2258350 h 6858000"/>
              <a:gd name="connsiteX603" fmla="*/ 1014726 w 7467600"/>
              <a:gd name="connsiteY603" fmla="*/ 1615556 h 6858000"/>
              <a:gd name="connsiteX604" fmla="*/ 678222 w 7467600"/>
              <a:gd name="connsiteY604" fmla="*/ 1248670 h 6858000"/>
              <a:gd name="connsiteX605" fmla="*/ 6691602 w 7467600"/>
              <a:gd name="connsiteY605" fmla="*/ 1140573 h 6858000"/>
              <a:gd name="connsiteX606" fmla="*/ 6571100 w 7467600"/>
              <a:gd name="connsiteY606" fmla="*/ 1183662 h 6858000"/>
              <a:gd name="connsiteX607" fmla="*/ 6241687 w 7467600"/>
              <a:gd name="connsiteY607" fmla="*/ 1257600 h 6858000"/>
              <a:gd name="connsiteX608" fmla="*/ 5693009 w 7467600"/>
              <a:gd name="connsiteY608" fmla="*/ 1478256 h 6858000"/>
              <a:gd name="connsiteX609" fmla="*/ 6548420 w 7467600"/>
              <a:gd name="connsiteY609" fmla="*/ 1214599 h 6858000"/>
              <a:gd name="connsiteX610" fmla="*/ 6605473 w 7467600"/>
              <a:gd name="connsiteY610" fmla="*/ 1184686 h 6858000"/>
              <a:gd name="connsiteX611" fmla="*/ 6691602 w 7467600"/>
              <a:gd name="connsiteY611" fmla="*/ 1140573 h 6858000"/>
              <a:gd name="connsiteX612" fmla="*/ 4002475 w 7467600"/>
              <a:gd name="connsiteY612" fmla="*/ 1037802 h 6858000"/>
              <a:gd name="connsiteX613" fmla="*/ 4000324 w 7467600"/>
              <a:gd name="connsiteY613" fmla="*/ 1039362 h 6858000"/>
              <a:gd name="connsiteX614" fmla="*/ 4002862 w 7467600"/>
              <a:gd name="connsiteY614" fmla="*/ 1042866 h 6858000"/>
              <a:gd name="connsiteX615" fmla="*/ 4002475 w 7467600"/>
              <a:gd name="connsiteY615" fmla="*/ 1037802 h 6858000"/>
              <a:gd name="connsiteX616" fmla="*/ 506322 w 7467600"/>
              <a:gd name="connsiteY616" fmla="*/ 1020997 h 6858000"/>
              <a:gd name="connsiteX617" fmla="*/ 533068 w 7467600"/>
              <a:gd name="connsiteY617" fmla="*/ 1029409 h 6858000"/>
              <a:gd name="connsiteX618" fmla="*/ 1232525 w 7467600"/>
              <a:gd name="connsiteY618" fmla="*/ 1804675 h 6858000"/>
              <a:gd name="connsiteX619" fmla="*/ 1388858 w 7467600"/>
              <a:gd name="connsiteY619" fmla="*/ 2368011 h 6858000"/>
              <a:gd name="connsiteX620" fmla="*/ 1384098 w 7467600"/>
              <a:gd name="connsiteY620" fmla="*/ 2378125 h 6858000"/>
              <a:gd name="connsiteX621" fmla="*/ 1425393 w 7467600"/>
              <a:gd name="connsiteY621" fmla="*/ 2589124 h 6858000"/>
              <a:gd name="connsiteX622" fmla="*/ 1424001 w 7467600"/>
              <a:gd name="connsiteY622" fmla="*/ 2597541 h 6858000"/>
              <a:gd name="connsiteX623" fmla="*/ 2152729 w 7467600"/>
              <a:gd name="connsiteY623" fmla="*/ 2864487 h 6858000"/>
              <a:gd name="connsiteX624" fmla="*/ 2020609 w 7467600"/>
              <a:gd name="connsiteY624" fmla="*/ 2539671 h 6858000"/>
              <a:gd name="connsiteX625" fmla="*/ 2018920 w 7467600"/>
              <a:gd name="connsiteY625" fmla="*/ 2536309 h 6858000"/>
              <a:gd name="connsiteX626" fmla="*/ 1342441 w 7467600"/>
              <a:gd name="connsiteY626" fmla="*/ 1173017 h 6858000"/>
              <a:gd name="connsiteX627" fmla="*/ 1367925 w 7467600"/>
              <a:gd name="connsiteY627" fmla="*/ 1135648 h 6858000"/>
              <a:gd name="connsiteX628" fmla="*/ 1771401 w 7467600"/>
              <a:gd name="connsiteY628" fmla="*/ 1806673 h 6858000"/>
              <a:gd name="connsiteX629" fmla="*/ 1972385 w 7467600"/>
              <a:gd name="connsiteY629" fmla="*/ 2198735 h 6858000"/>
              <a:gd name="connsiteX630" fmla="*/ 2040892 w 7467600"/>
              <a:gd name="connsiteY630" fmla="*/ 2405205 h 6858000"/>
              <a:gd name="connsiteX631" fmla="*/ 2131689 w 7467600"/>
              <a:gd name="connsiteY631" fmla="*/ 1936926 h 6858000"/>
              <a:gd name="connsiteX632" fmla="*/ 2454820 w 7467600"/>
              <a:gd name="connsiteY632" fmla="*/ 1248808 h 6858000"/>
              <a:gd name="connsiteX633" fmla="*/ 2492512 w 7467600"/>
              <a:gd name="connsiteY633" fmla="*/ 1302920 h 6858000"/>
              <a:gd name="connsiteX634" fmla="*/ 2081216 w 7467600"/>
              <a:gd name="connsiteY634" fmla="*/ 2527513 h 6858000"/>
              <a:gd name="connsiteX635" fmla="*/ 2081211 w 7467600"/>
              <a:gd name="connsiteY635" fmla="*/ 2528916 h 6858000"/>
              <a:gd name="connsiteX636" fmla="*/ 2199067 w 7467600"/>
              <a:gd name="connsiteY636" fmla="*/ 2884061 h 6858000"/>
              <a:gd name="connsiteX637" fmla="*/ 3192586 w 7467600"/>
              <a:gd name="connsiteY637" fmla="*/ 3411496 h 6858000"/>
              <a:gd name="connsiteX638" fmla="*/ 3182620 w 7467600"/>
              <a:gd name="connsiteY638" fmla="*/ 3483279 h 6858000"/>
              <a:gd name="connsiteX639" fmla="*/ 2435119 w 7467600"/>
              <a:gd name="connsiteY639" fmla="*/ 3080173 h 6858000"/>
              <a:gd name="connsiteX640" fmla="*/ 2410152 w 7467600"/>
              <a:gd name="connsiteY640" fmla="*/ 3063751 h 6858000"/>
              <a:gd name="connsiteX641" fmla="*/ 2408099 w 7467600"/>
              <a:gd name="connsiteY641" fmla="*/ 3064403 h 6858000"/>
              <a:gd name="connsiteX642" fmla="*/ 2407218 w 7467600"/>
              <a:gd name="connsiteY642" fmla="*/ 3070324 h 6858000"/>
              <a:gd name="connsiteX643" fmla="*/ 2380138 w 7467600"/>
              <a:gd name="connsiteY643" fmla="*/ 3099341 h 6858000"/>
              <a:gd name="connsiteX644" fmla="*/ 1765923 w 7467600"/>
              <a:gd name="connsiteY644" fmla="*/ 3581043 h 6858000"/>
              <a:gd name="connsiteX645" fmla="*/ 1702258 w 7467600"/>
              <a:gd name="connsiteY645" fmla="*/ 3612286 h 6858000"/>
              <a:gd name="connsiteX646" fmla="*/ 1538370 w 7467600"/>
              <a:gd name="connsiteY646" fmla="*/ 3811804 h 6858000"/>
              <a:gd name="connsiteX647" fmla="*/ 542867 w 7467600"/>
              <a:gd name="connsiteY647" fmla="*/ 4944092 h 6858000"/>
              <a:gd name="connsiteX648" fmla="*/ 515800 w 7467600"/>
              <a:gd name="connsiteY648" fmla="*/ 4862180 h 6858000"/>
              <a:gd name="connsiteX649" fmla="*/ 909145 w 7467600"/>
              <a:gd name="connsiteY649" fmla="*/ 4199225 h 6858000"/>
              <a:gd name="connsiteX650" fmla="*/ 1214067 w 7467600"/>
              <a:gd name="connsiteY650" fmla="*/ 3908561 h 6858000"/>
              <a:gd name="connsiteX651" fmla="*/ 640967 w 7467600"/>
              <a:gd name="connsiteY651" fmla="*/ 4105601 h 6858000"/>
              <a:gd name="connsiteX652" fmla="*/ 112563 w 7467600"/>
              <a:gd name="connsiteY652" fmla="*/ 4396952 h 6858000"/>
              <a:gd name="connsiteX653" fmla="*/ 0 w 7467600"/>
              <a:gd name="connsiteY653" fmla="*/ 4466006 h 6858000"/>
              <a:gd name="connsiteX654" fmla="*/ 0 w 7467600"/>
              <a:gd name="connsiteY654" fmla="*/ 4233763 h 6858000"/>
              <a:gd name="connsiteX655" fmla="*/ 36881 w 7467600"/>
              <a:gd name="connsiteY655" fmla="*/ 4200118 h 6858000"/>
              <a:gd name="connsiteX656" fmla="*/ 910534 w 7467600"/>
              <a:gd name="connsiteY656" fmla="*/ 3629753 h 6858000"/>
              <a:gd name="connsiteX657" fmla="*/ 1578717 w 7467600"/>
              <a:gd name="connsiteY657" fmla="*/ 3575982 h 6858000"/>
              <a:gd name="connsiteX658" fmla="*/ 2338780 w 7467600"/>
              <a:gd name="connsiteY658" fmla="*/ 3033725 h 6858000"/>
              <a:gd name="connsiteX659" fmla="*/ 1807991 w 7467600"/>
              <a:gd name="connsiteY659" fmla="*/ 2807184 h 6858000"/>
              <a:gd name="connsiteX660" fmla="*/ 1416358 w 7467600"/>
              <a:gd name="connsiteY660" fmla="*/ 3112571 h 6858000"/>
              <a:gd name="connsiteX661" fmla="*/ 939066 w 7467600"/>
              <a:gd name="connsiteY661" fmla="*/ 3378798 h 6858000"/>
              <a:gd name="connsiteX662" fmla="*/ 115099 w 7467600"/>
              <a:gd name="connsiteY662" fmla="*/ 3607650 h 6858000"/>
              <a:gd name="connsiteX663" fmla="*/ 97284 w 7467600"/>
              <a:gd name="connsiteY663" fmla="*/ 3520393 h 6858000"/>
              <a:gd name="connsiteX664" fmla="*/ 922050 w 7467600"/>
              <a:gd name="connsiteY664" fmla="*/ 3074867 h 6858000"/>
              <a:gd name="connsiteX665" fmla="*/ 1405265 w 7467600"/>
              <a:gd name="connsiteY665" fmla="*/ 3016319 h 6858000"/>
              <a:gd name="connsiteX666" fmla="*/ 1407512 w 7467600"/>
              <a:gd name="connsiteY666" fmla="*/ 3018001 h 6858000"/>
              <a:gd name="connsiteX667" fmla="*/ 1726266 w 7467600"/>
              <a:gd name="connsiteY667" fmla="*/ 2777274 h 6858000"/>
              <a:gd name="connsiteX668" fmla="*/ 625390 w 7467600"/>
              <a:gd name="connsiteY668" fmla="*/ 2514541 h 6858000"/>
              <a:gd name="connsiteX669" fmla="*/ 619799 w 7467600"/>
              <a:gd name="connsiteY669" fmla="*/ 2527180 h 6858000"/>
              <a:gd name="connsiteX670" fmla="*/ 310030 w 7467600"/>
              <a:gd name="connsiteY670" fmla="*/ 2771818 h 6858000"/>
              <a:gd name="connsiteX671" fmla="*/ 173877 w 7467600"/>
              <a:gd name="connsiteY671" fmla="*/ 2937056 h 6858000"/>
              <a:gd name="connsiteX672" fmla="*/ 77889 w 7467600"/>
              <a:gd name="connsiteY672" fmla="*/ 3138440 h 6858000"/>
              <a:gd name="connsiteX673" fmla="*/ 0 w 7467600"/>
              <a:gd name="connsiteY673" fmla="*/ 3271395 h 6858000"/>
              <a:gd name="connsiteX674" fmla="*/ 0 w 7467600"/>
              <a:gd name="connsiteY674" fmla="*/ 3153002 h 6858000"/>
              <a:gd name="connsiteX675" fmla="*/ 2386 w 7467600"/>
              <a:gd name="connsiteY675" fmla="*/ 3149203 h 6858000"/>
              <a:gd name="connsiteX676" fmla="*/ 89753 w 7467600"/>
              <a:gd name="connsiteY676" fmla="*/ 2987702 h 6858000"/>
              <a:gd name="connsiteX677" fmla="*/ 76869 w 7467600"/>
              <a:gd name="connsiteY677" fmla="*/ 3005404 h 6858000"/>
              <a:gd name="connsiteX678" fmla="*/ 32049 w 7467600"/>
              <a:gd name="connsiteY678" fmla="*/ 3065814 h 6858000"/>
              <a:gd name="connsiteX679" fmla="*/ 0 w 7467600"/>
              <a:gd name="connsiteY679" fmla="*/ 3108744 h 6858000"/>
              <a:gd name="connsiteX680" fmla="*/ 0 w 7467600"/>
              <a:gd name="connsiteY680" fmla="*/ 3058059 h 6858000"/>
              <a:gd name="connsiteX681" fmla="*/ 7610 w 7467600"/>
              <a:gd name="connsiteY681" fmla="*/ 3047889 h 6858000"/>
              <a:gd name="connsiteX682" fmla="*/ 52419 w 7467600"/>
              <a:gd name="connsiteY682" fmla="*/ 2987479 h 6858000"/>
              <a:gd name="connsiteX683" fmla="*/ 59142 w 7467600"/>
              <a:gd name="connsiteY683" fmla="*/ 2978488 h 6858000"/>
              <a:gd name="connsiteX684" fmla="*/ 0 w 7467600"/>
              <a:gd name="connsiteY684" fmla="*/ 3015334 h 6858000"/>
              <a:gd name="connsiteX685" fmla="*/ 0 w 7467600"/>
              <a:gd name="connsiteY685" fmla="*/ 2914286 h 6858000"/>
              <a:gd name="connsiteX686" fmla="*/ 36383 w 7467600"/>
              <a:gd name="connsiteY686" fmla="*/ 2901128 h 6858000"/>
              <a:gd name="connsiteX687" fmla="*/ 156329 w 7467600"/>
              <a:gd name="connsiteY687" fmla="*/ 2840533 h 6858000"/>
              <a:gd name="connsiteX688" fmla="*/ 358355 w 7467600"/>
              <a:gd name="connsiteY688" fmla="*/ 2620471 h 6858000"/>
              <a:gd name="connsiteX689" fmla="*/ 510577 w 7467600"/>
              <a:gd name="connsiteY689" fmla="*/ 2501244 h 6858000"/>
              <a:gd name="connsiteX690" fmla="*/ 211967 w 7467600"/>
              <a:gd name="connsiteY690" fmla="*/ 2479171 h 6858000"/>
              <a:gd name="connsiteX691" fmla="*/ 0 w 7467600"/>
              <a:gd name="connsiteY691" fmla="*/ 2476398 h 6858000"/>
              <a:gd name="connsiteX692" fmla="*/ 0 w 7467600"/>
              <a:gd name="connsiteY692" fmla="*/ 2389189 h 6858000"/>
              <a:gd name="connsiteX693" fmla="*/ 103062 w 7467600"/>
              <a:gd name="connsiteY693" fmla="*/ 2389518 h 6858000"/>
              <a:gd name="connsiteX694" fmla="*/ 510734 w 7467600"/>
              <a:gd name="connsiteY694" fmla="*/ 2416201 h 6858000"/>
              <a:gd name="connsiteX695" fmla="*/ 279257 w 7467600"/>
              <a:gd name="connsiteY695" fmla="*/ 2092102 h 6858000"/>
              <a:gd name="connsiteX696" fmla="*/ 65265 w 7467600"/>
              <a:gd name="connsiteY696" fmla="*/ 2006049 h 6858000"/>
              <a:gd name="connsiteX697" fmla="*/ 0 w 7467600"/>
              <a:gd name="connsiteY697" fmla="*/ 1982532 h 6858000"/>
              <a:gd name="connsiteX698" fmla="*/ 0 w 7467600"/>
              <a:gd name="connsiteY698" fmla="*/ 1912789 h 6858000"/>
              <a:gd name="connsiteX699" fmla="*/ 97460 w 7467600"/>
              <a:gd name="connsiteY699" fmla="*/ 1953725 h 6858000"/>
              <a:gd name="connsiteX700" fmla="*/ 221272 w 7467600"/>
              <a:gd name="connsiteY700" fmla="*/ 1980766 h 6858000"/>
              <a:gd name="connsiteX701" fmla="*/ 116765 w 7467600"/>
              <a:gd name="connsiteY701" fmla="*/ 1911033 h 6858000"/>
              <a:gd name="connsiteX702" fmla="*/ 16405 w 7467600"/>
              <a:gd name="connsiteY702" fmla="*/ 1803412 h 6858000"/>
              <a:gd name="connsiteX703" fmla="*/ 0 w 7467600"/>
              <a:gd name="connsiteY703" fmla="*/ 1784777 h 6858000"/>
              <a:gd name="connsiteX704" fmla="*/ 0 w 7467600"/>
              <a:gd name="connsiteY704" fmla="*/ 1740082 h 6858000"/>
              <a:gd name="connsiteX705" fmla="*/ 39394 w 7467600"/>
              <a:gd name="connsiteY705" fmla="*/ 1784856 h 6858000"/>
              <a:gd name="connsiteX706" fmla="*/ 135813 w 7467600"/>
              <a:gd name="connsiteY706" fmla="*/ 1888838 h 6858000"/>
              <a:gd name="connsiteX707" fmla="*/ 242575 w 7467600"/>
              <a:gd name="connsiteY707" fmla="*/ 1958841 h 6858000"/>
              <a:gd name="connsiteX708" fmla="*/ 82197 w 7467600"/>
              <a:gd name="connsiteY708" fmla="*/ 1754826 h 6858000"/>
              <a:gd name="connsiteX709" fmla="*/ 0 w 7467600"/>
              <a:gd name="connsiteY709" fmla="*/ 1679650 h 6858000"/>
              <a:gd name="connsiteX710" fmla="*/ 0 w 7467600"/>
              <a:gd name="connsiteY710" fmla="*/ 1602463 h 6858000"/>
              <a:gd name="connsiteX711" fmla="*/ 84689 w 7467600"/>
              <a:gd name="connsiteY711" fmla="*/ 1677442 h 6858000"/>
              <a:gd name="connsiteX712" fmla="*/ 298437 w 7467600"/>
              <a:gd name="connsiteY712" fmla="*/ 1968019 h 6858000"/>
              <a:gd name="connsiteX713" fmla="*/ 227269 w 7467600"/>
              <a:gd name="connsiteY713" fmla="*/ 1114064 h 6858000"/>
              <a:gd name="connsiteX714" fmla="*/ 248003 w 7467600"/>
              <a:gd name="connsiteY714" fmla="*/ 1089613 h 6858000"/>
              <a:gd name="connsiteX715" fmla="*/ 427020 w 7467600"/>
              <a:gd name="connsiteY715" fmla="*/ 1619803 h 6858000"/>
              <a:gd name="connsiteX716" fmla="*/ 340345 w 7467600"/>
              <a:gd name="connsiteY716" fmla="*/ 2027739 h 6858000"/>
              <a:gd name="connsiteX717" fmla="*/ 360865 w 7467600"/>
              <a:gd name="connsiteY717" fmla="*/ 2044827 h 6858000"/>
              <a:gd name="connsiteX718" fmla="*/ 560414 w 7467600"/>
              <a:gd name="connsiteY718" fmla="*/ 2421457 h 6858000"/>
              <a:gd name="connsiteX719" fmla="*/ 1359703 w 7467600"/>
              <a:gd name="connsiteY719" fmla="*/ 2578554 h 6858000"/>
              <a:gd name="connsiteX720" fmla="*/ 1359422 w 7467600"/>
              <a:gd name="connsiteY720" fmla="*/ 2577994 h 6858000"/>
              <a:gd name="connsiteX721" fmla="*/ 828701 w 7467600"/>
              <a:gd name="connsiteY721" fmla="*/ 1839520 h 6858000"/>
              <a:gd name="connsiteX722" fmla="*/ 494427 w 7467600"/>
              <a:gd name="connsiteY722" fmla="*/ 1092333 h 6858000"/>
              <a:gd name="connsiteX723" fmla="*/ 506322 w 7467600"/>
              <a:gd name="connsiteY723" fmla="*/ 1020997 h 6858000"/>
              <a:gd name="connsiteX724" fmla="*/ 4570198 w 7467600"/>
              <a:gd name="connsiteY724" fmla="*/ 978081 h 6858000"/>
              <a:gd name="connsiteX725" fmla="*/ 4523691 w 7467600"/>
              <a:gd name="connsiteY725" fmla="*/ 1127776 h 6858000"/>
              <a:gd name="connsiteX726" fmla="*/ 4509875 w 7467600"/>
              <a:gd name="connsiteY726" fmla="*/ 1167552 h 6858000"/>
              <a:gd name="connsiteX727" fmla="*/ 4478168 w 7467600"/>
              <a:gd name="connsiteY727" fmla="*/ 1260735 h 6858000"/>
              <a:gd name="connsiteX728" fmla="*/ 4409309 w 7467600"/>
              <a:gd name="connsiteY728" fmla="*/ 1666996 h 6858000"/>
              <a:gd name="connsiteX729" fmla="*/ 4370031 w 7467600"/>
              <a:gd name="connsiteY729" fmla="*/ 1955666 h 6858000"/>
              <a:gd name="connsiteX730" fmla="*/ 4570198 w 7467600"/>
              <a:gd name="connsiteY730" fmla="*/ 978081 h 6858000"/>
              <a:gd name="connsiteX731" fmla="*/ 4557898 w 7467600"/>
              <a:gd name="connsiteY731" fmla="*/ 900011 h 6858000"/>
              <a:gd name="connsiteX732" fmla="*/ 4344840 w 7467600"/>
              <a:gd name="connsiteY732" fmla="*/ 1922038 h 6858000"/>
              <a:gd name="connsiteX733" fmla="*/ 4378710 w 7467600"/>
              <a:gd name="connsiteY733" fmla="*/ 1665516 h 6858000"/>
              <a:gd name="connsiteX734" fmla="*/ 4448798 w 7467600"/>
              <a:gd name="connsiteY734" fmla="*/ 1253024 h 6858000"/>
              <a:gd name="connsiteX735" fmla="*/ 4480315 w 7467600"/>
              <a:gd name="connsiteY735" fmla="*/ 1158454 h 6858000"/>
              <a:gd name="connsiteX736" fmla="*/ 4494133 w 7467600"/>
              <a:gd name="connsiteY736" fmla="*/ 1118676 h 6858000"/>
              <a:gd name="connsiteX737" fmla="*/ 4557898 w 7467600"/>
              <a:gd name="connsiteY737" fmla="*/ 900011 h 6858000"/>
              <a:gd name="connsiteX738" fmla="*/ 5870151 w 7467600"/>
              <a:gd name="connsiteY738" fmla="*/ 898890 h 6858000"/>
              <a:gd name="connsiteX739" fmla="*/ 5861335 w 7467600"/>
              <a:gd name="connsiteY739" fmla="*/ 899177 h 6858000"/>
              <a:gd name="connsiteX740" fmla="*/ 5843702 w 7467600"/>
              <a:gd name="connsiteY740" fmla="*/ 899748 h 6858000"/>
              <a:gd name="connsiteX741" fmla="*/ 5651107 w 7467600"/>
              <a:gd name="connsiteY741" fmla="*/ 920306 h 6858000"/>
              <a:gd name="connsiteX742" fmla="*/ 5459407 w 7467600"/>
              <a:gd name="connsiteY742" fmla="*/ 940975 h 6858000"/>
              <a:gd name="connsiteX743" fmla="*/ 5374846 w 7467600"/>
              <a:gd name="connsiteY743" fmla="*/ 941988 h 6858000"/>
              <a:gd name="connsiteX744" fmla="*/ 5256105 w 7467600"/>
              <a:gd name="connsiteY744" fmla="*/ 945632 h 6858000"/>
              <a:gd name="connsiteX745" fmla="*/ 5107071 w 7467600"/>
              <a:gd name="connsiteY745" fmla="*/ 969720 h 6858000"/>
              <a:gd name="connsiteX746" fmla="*/ 4998681 w 7467600"/>
              <a:gd name="connsiteY746" fmla="*/ 988771 h 6858000"/>
              <a:gd name="connsiteX747" fmla="*/ 5870151 w 7467600"/>
              <a:gd name="connsiteY747" fmla="*/ 898890 h 6858000"/>
              <a:gd name="connsiteX748" fmla="*/ 5504425 w 7467600"/>
              <a:gd name="connsiteY748" fmla="*/ 848067 h 6858000"/>
              <a:gd name="connsiteX749" fmla="*/ 4968849 w 7467600"/>
              <a:gd name="connsiteY749" fmla="*/ 962318 h 6858000"/>
              <a:gd name="connsiteX750" fmla="*/ 5104039 w 7467600"/>
              <a:gd name="connsiteY750" fmla="*/ 940634 h 6858000"/>
              <a:gd name="connsiteX751" fmla="*/ 5256311 w 7467600"/>
              <a:gd name="connsiteY751" fmla="*/ 916490 h 6858000"/>
              <a:gd name="connsiteX752" fmla="*/ 5377381 w 7467600"/>
              <a:gd name="connsiteY752" fmla="*/ 912671 h 6858000"/>
              <a:gd name="connsiteX753" fmla="*/ 5460148 w 7467600"/>
              <a:gd name="connsiteY753" fmla="*/ 911442 h 6858000"/>
              <a:gd name="connsiteX754" fmla="*/ 5648971 w 7467600"/>
              <a:gd name="connsiteY754" fmla="*/ 891331 h 6858000"/>
              <a:gd name="connsiteX755" fmla="*/ 5844807 w 7467600"/>
              <a:gd name="connsiteY755" fmla="*/ 870718 h 6858000"/>
              <a:gd name="connsiteX756" fmla="*/ 5862975 w 7467600"/>
              <a:gd name="connsiteY756" fmla="*/ 869756 h 6858000"/>
              <a:gd name="connsiteX757" fmla="*/ 5920887 w 7467600"/>
              <a:gd name="connsiteY757" fmla="*/ 865929 h 6858000"/>
              <a:gd name="connsiteX758" fmla="*/ 5504425 w 7467600"/>
              <a:gd name="connsiteY758" fmla="*/ 848067 h 6858000"/>
              <a:gd name="connsiteX759" fmla="*/ 3607114 w 7467600"/>
              <a:gd name="connsiteY759" fmla="*/ 467441 h 6858000"/>
              <a:gd name="connsiteX760" fmla="*/ 3296242 w 7467600"/>
              <a:gd name="connsiteY760" fmla="*/ 807991 h 6858000"/>
              <a:gd name="connsiteX761" fmla="*/ 3174674 w 7467600"/>
              <a:gd name="connsiteY761" fmla="*/ 919759 h 6858000"/>
              <a:gd name="connsiteX762" fmla="*/ 3042978 w 7467600"/>
              <a:gd name="connsiteY762" fmla="*/ 1054894 h 6858000"/>
              <a:gd name="connsiteX763" fmla="*/ 2968914 w 7467600"/>
              <a:gd name="connsiteY763" fmla="*/ 1133756 h 6858000"/>
              <a:gd name="connsiteX764" fmla="*/ 3103823 w 7467600"/>
              <a:gd name="connsiteY764" fmla="*/ 1026814 h 6858000"/>
              <a:gd name="connsiteX765" fmla="*/ 3607114 w 7467600"/>
              <a:gd name="connsiteY765" fmla="*/ 467441 h 6858000"/>
              <a:gd name="connsiteX766" fmla="*/ 3744487 w 7467600"/>
              <a:gd name="connsiteY766" fmla="*/ 383136 h 6858000"/>
              <a:gd name="connsiteX767" fmla="*/ 3970213 w 7467600"/>
              <a:gd name="connsiteY767" fmla="*/ 995559 h 6858000"/>
              <a:gd name="connsiteX768" fmla="*/ 3744487 w 7467600"/>
              <a:gd name="connsiteY768" fmla="*/ 383136 h 6858000"/>
              <a:gd name="connsiteX769" fmla="*/ 3624562 w 7467600"/>
              <a:gd name="connsiteY769" fmla="*/ 367041 h 6858000"/>
              <a:gd name="connsiteX770" fmla="*/ 3489712 w 7467600"/>
              <a:gd name="connsiteY770" fmla="*/ 485386 h 6858000"/>
              <a:gd name="connsiteX771" fmla="*/ 3182994 w 7467600"/>
              <a:gd name="connsiteY771" fmla="*/ 828265 h 6858000"/>
              <a:gd name="connsiteX772" fmla="*/ 2892114 w 7467600"/>
              <a:gd name="connsiteY772" fmla="*/ 1172635 h 6858000"/>
              <a:gd name="connsiteX773" fmla="*/ 3021459 w 7467600"/>
              <a:gd name="connsiteY773" fmla="*/ 1035385 h 6858000"/>
              <a:gd name="connsiteX774" fmla="*/ 3153873 w 7467600"/>
              <a:gd name="connsiteY774" fmla="*/ 898971 h 6858000"/>
              <a:gd name="connsiteX775" fmla="*/ 3276511 w 7467600"/>
              <a:gd name="connsiteY775" fmla="*/ 786423 h 6858000"/>
              <a:gd name="connsiteX776" fmla="*/ 3584154 w 7467600"/>
              <a:gd name="connsiteY776" fmla="*/ 448218 h 6858000"/>
              <a:gd name="connsiteX777" fmla="*/ 3624562 w 7467600"/>
              <a:gd name="connsiteY777" fmla="*/ 367041 h 6858000"/>
              <a:gd name="connsiteX778" fmla="*/ 3766672 w 7467600"/>
              <a:gd name="connsiteY778" fmla="*/ 359429 h 6858000"/>
              <a:gd name="connsiteX779" fmla="*/ 3996338 w 7467600"/>
              <a:gd name="connsiteY779" fmla="*/ 968237 h 6858000"/>
              <a:gd name="connsiteX780" fmla="*/ 3766672 w 7467600"/>
              <a:gd name="connsiteY780" fmla="*/ 359429 h 6858000"/>
              <a:gd name="connsiteX781" fmla="*/ 5805386 w 7467600"/>
              <a:gd name="connsiteY781" fmla="*/ 239240 h 6858000"/>
              <a:gd name="connsiteX782" fmla="*/ 5736947 w 7467600"/>
              <a:gd name="connsiteY782" fmla="*/ 261367 h 6858000"/>
              <a:gd name="connsiteX783" fmla="*/ 5427012 w 7467600"/>
              <a:gd name="connsiteY783" fmla="*/ 311272 h 6858000"/>
              <a:gd name="connsiteX784" fmla="*/ 5147818 w 7467600"/>
              <a:gd name="connsiteY784" fmla="*/ 322112 h 6858000"/>
              <a:gd name="connsiteX785" fmla="*/ 5060854 w 7467600"/>
              <a:gd name="connsiteY785" fmla="*/ 311882 h 6858000"/>
              <a:gd name="connsiteX786" fmla="*/ 4945989 w 7467600"/>
              <a:gd name="connsiteY786" fmla="*/ 300516 h 6858000"/>
              <a:gd name="connsiteX787" fmla="*/ 5410479 w 7467600"/>
              <a:gd name="connsiteY787" fmla="*/ 348434 h 6858000"/>
              <a:gd name="connsiteX788" fmla="*/ 5805386 w 7467600"/>
              <a:gd name="connsiteY788" fmla="*/ 239240 h 6858000"/>
              <a:gd name="connsiteX789" fmla="*/ 5905192 w 7467600"/>
              <a:gd name="connsiteY789" fmla="*/ 163079 h 6858000"/>
              <a:gd name="connsiteX790" fmla="*/ 5865655 w 7467600"/>
              <a:gd name="connsiteY790" fmla="*/ 171901 h 6858000"/>
              <a:gd name="connsiteX791" fmla="*/ 5259740 w 7467600"/>
              <a:gd name="connsiteY791" fmla="*/ 257013 h 6858000"/>
              <a:gd name="connsiteX792" fmla="*/ 5208466 w 7467600"/>
              <a:gd name="connsiteY792" fmla="*/ 257550 h 6858000"/>
              <a:gd name="connsiteX793" fmla="*/ 4980204 w 7467600"/>
              <a:gd name="connsiteY793" fmla="*/ 271903 h 6858000"/>
              <a:gd name="connsiteX794" fmla="*/ 5068068 w 7467600"/>
              <a:gd name="connsiteY794" fmla="*/ 282244 h 6858000"/>
              <a:gd name="connsiteX795" fmla="*/ 5153231 w 7467600"/>
              <a:gd name="connsiteY795" fmla="*/ 292240 h 6858000"/>
              <a:gd name="connsiteX796" fmla="*/ 5426491 w 7467600"/>
              <a:gd name="connsiteY796" fmla="*/ 281128 h 6858000"/>
              <a:gd name="connsiteX797" fmla="*/ 5731212 w 7467600"/>
              <a:gd name="connsiteY797" fmla="*/ 231951 h 6858000"/>
              <a:gd name="connsiteX798" fmla="*/ 5905192 w 7467600"/>
              <a:gd name="connsiteY798" fmla="*/ 163079 h 6858000"/>
              <a:gd name="connsiteX799" fmla="*/ 5944437 w 7467600"/>
              <a:gd name="connsiteY799" fmla="*/ 113829 h 6858000"/>
              <a:gd name="connsiteX800" fmla="*/ 5825032 w 7467600"/>
              <a:gd name="connsiteY800" fmla="*/ 146405 h 6858000"/>
              <a:gd name="connsiteX801" fmla="*/ 4955599 w 7467600"/>
              <a:gd name="connsiteY801" fmla="*/ 247008 h 6858000"/>
              <a:gd name="connsiteX802" fmla="*/ 5210104 w 7467600"/>
              <a:gd name="connsiteY802" fmla="*/ 228123 h 6858000"/>
              <a:gd name="connsiteX803" fmla="*/ 5261015 w 7467600"/>
              <a:gd name="connsiteY803" fmla="*/ 227087 h 6858000"/>
              <a:gd name="connsiteX804" fmla="*/ 5861181 w 7467600"/>
              <a:gd name="connsiteY804" fmla="*/ 143093 h 6858000"/>
              <a:gd name="connsiteX805" fmla="*/ 5961252 w 7467600"/>
              <a:gd name="connsiteY805" fmla="*/ 114820 h 6858000"/>
              <a:gd name="connsiteX806" fmla="*/ 5944437 w 7467600"/>
              <a:gd name="connsiteY806" fmla="*/ 113829 h 6858000"/>
              <a:gd name="connsiteX807" fmla="*/ 3882765 w 7467600"/>
              <a:gd name="connsiteY807" fmla="*/ 0 h 6858000"/>
              <a:gd name="connsiteX808" fmla="*/ 3995099 w 7467600"/>
              <a:gd name="connsiteY808" fmla="*/ 0 h 6858000"/>
              <a:gd name="connsiteX809" fmla="*/ 4163818 w 7467600"/>
              <a:gd name="connsiteY809" fmla="*/ 234104 h 6858000"/>
              <a:gd name="connsiteX810" fmla="*/ 4172099 w 7467600"/>
              <a:gd name="connsiteY810" fmla="*/ 234207 h 6858000"/>
              <a:gd name="connsiteX811" fmla="*/ 4784282 w 7467600"/>
              <a:gd name="connsiteY811" fmla="*/ 276561 h 6858000"/>
              <a:gd name="connsiteX812" fmla="*/ 4801687 w 7467600"/>
              <a:gd name="connsiteY812" fmla="*/ 267764 h 6858000"/>
              <a:gd name="connsiteX813" fmla="*/ 6082788 w 7467600"/>
              <a:gd name="connsiteY813" fmla="*/ 64119 h 6858000"/>
              <a:gd name="connsiteX814" fmla="*/ 6099442 w 7467600"/>
              <a:gd name="connsiteY814" fmla="*/ 82568 h 6858000"/>
              <a:gd name="connsiteX815" fmla="*/ 4804137 w 7467600"/>
              <a:gd name="connsiteY815" fmla="*/ 320931 h 6858000"/>
              <a:gd name="connsiteX816" fmla="*/ 4227047 w 7467600"/>
              <a:gd name="connsiteY816" fmla="*/ 313415 h 6858000"/>
              <a:gd name="connsiteX817" fmla="*/ 4346041 w 7467600"/>
              <a:gd name="connsiteY817" fmla="*/ 456086 h 6858000"/>
              <a:gd name="connsiteX818" fmla="*/ 4870967 w 7467600"/>
              <a:gd name="connsiteY818" fmla="*/ 963061 h 6858000"/>
              <a:gd name="connsiteX819" fmla="*/ 4889647 w 7467600"/>
              <a:gd name="connsiteY819" fmla="*/ 957147 h 6858000"/>
              <a:gd name="connsiteX820" fmla="*/ 5422504 w 7467600"/>
              <a:gd name="connsiteY820" fmla="*/ 805191 h 6858000"/>
              <a:gd name="connsiteX821" fmla="*/ 6087656 w 7467600"/>
              <a:gd name="connsiteY821" fmla="*/ 826703 h 6858000"/>
              <a:gd name="connsiteX822" fmla="*/ 6058717 w 7467600"/>
              <a:gd name="connsiteY822" fmla="*/ 865992 h 6858000"/>
              <a:gd name="connsiteX823" fmla="*/ 4974153 w 7467600"/>
              <a:gd name="connsiteY823" fmla="*/ 1045456 h 6858000"/>
              <a:gd name="connsiteX824" fmla="*/ 5627835 w 7467600"/>
              <a:gd name="connsiteY824" fmla="*/ 1472077 h 6858000"/>
              <a:gd name="connsiteX825" fmla="*/ 5629817 w 7467600"/>
              <a:gd name="connsiteY825" fmla="*/ 1471412 h 6858000"/>
              <a:gd name="connsiteX826" fmla="*/ 5634124 w 7467600"/>
              <a:gd name="connsiteY826" fmla="*/ 1470572 h 6858000"/>
              <a:gd name="connsiteX827" fmla="*/ 5755832 w 7467600"/>
              <a:gd name="connsiteY827" fmla="*/ 1383886 h 6858000"/>
              <a:gd name="connsiteX828" fmla="*/ 6014186 w 7467600"/>
              <a:gd name="connsiteY828" fmla="*/ 1279799 h 6858000"/>
              <a:gd name="connsiteX829" fmla="*/ 6901619 w 7467600"/>
              <a:gd name="connsiteY829" fmla="*/ 1047874 h 6858000"/>
              <a:gd name="connsiteX830" fmla="*/ 6931566 w 7467600"/>
              <a:gd name="connsiteY830" fmla="*/ 1062034 h 6858000"/>
              <a:gd name="connsiteX831" fmla="*/ 5790982 w 7467600"/>
              <a:gd name="connsiteY831" fmla="*/ 1561380 h 6858000"/>
              <a:gd name="connsiteX832" fmla="*/ 6188971 w 7467600"/>
              <a:gd name="connsiteY832" fmla="*/ 1755168 h 6858000"/>
              <a:gd name="connsiteX833" fmla="*/ 6202446 w 7467600"/>
              <a:gd name="connsiteY833" fmla="*/ 1752268 h 6858000"/>
              <a:gd name="connsiteX834" fmla="*/ 7179560 w 7467600"/>
              <a:gd name="connsiteY834" fmla="*/ 1467551 h 6858000"/>
              <a:gd name="connsiteX835" fmla="*/ 7158730 w 7467600"/>
              <a:gd name="connsiteY835" fmla="*/ 1507835 h 6858000"/>
              <a:gd name="connsiteX836" fmla="*/ 6326959 w 7467600"/>
              <a:gd name="connsiteY836" fmla="*/ 1817686 h 6858000"/>
              <a:gd name="connsiteX837" fmla="*/ 6537433 w 7467600"/>
              <a:gd name="connsiteY837" fmla="*/ 1907790 h 6858000"/>
              <a:gd name="connsiteX838" fmla="*/ 6550221 w 7467600"/>
              <a:gd name="connsiteY838" fmla="*/ 1910729 h 6858000"/>
              <a:gd name="connsiteX839" fmla="*/ 6964438 w 7467600"/>
              <a:gd name="connsiteY839" fmla="*/ 2209505 h 6858000"/>
              <a:gd name="connsiteX840" fmla="*/ 7367862 w 7467600"/>
              <a:gd name="connsiteY840" fmla="*/ 2806833 h 6858000"/>
              <a:gd name="connsiteX841" fmla="*/ 7364329 w 7467600"/>
              <a:gd name="connsiteY841" fmla="*/ 2826907 h 6858000"/>
              <a:gd name="connsiteX842" fmla="*/ 7290545 w 7467600"/>
              <a:gd name="connsiteY842" fmla="*/ 2850663 h 6858000"/>
              <a:gd name="connsiteX843" fmla="*/ 6472036 w 7467600"/>
              <a:gd name="connsiteY843" fmla="*/ 1959003 h 6858000"/>
              <a:gd name="connsiteX844" fmla="*/ 5792897 w 7467600"/>
              <a:gd name="connsiteY844" fmla="*/ 1647747 h 6858000"/>
              <a:gd name="connsiteX845" fmla="*/ 5842751 w 7467600"/>
              <a:gd name="connsiteY845" fmla="*/ 1816112 h 6858000"/>
              <a:gd name="connsiteX846" fmla="*/ 5847424 w 7467600"/>
              <a:gd name="connsiteY846" fmla="*/ 1815776 h 6858000"/>
              <a:gd name="connsiteX847" fmla="*/ 6399821 w 7467600"/>
              <a:gd name="connsiteY847" fmla="*/ 2344799 h 6858000"/>
              <a:gd name="connsiteX848" fmla="*/ 6323232 w 7467600"/>
              <a:gd name="connsiteY848" fmla="*/ 2389634 h 6858000"/>
              <a:gd name="connsiteX849" fmla="*/ 5942958 w 7467600"/>
              <a:gd name="connsiteY849" fmla="*/ 2077708 h 6858000"/>
              <a:gd name="connsiteX850" fmla="*/ 5921559 w 7467600"/>
              <a:gd name="connsiteY850" fmla="*/ 2378596 h 6858000"/>
              <a:gd name="connsiteX851" fmla="*/ 5817651 w 7467600"/>
              <a:gd name="connsiteY851" fmla="*/ 3023919 h 6858000"/>
              <a:gd name="connsiteX852" fmla="*/ 5729634 w 7467600"/>
              <a:gd name="connsiteY852" fmla="*/ 3051849 h 6858000"/>
              <a:gd name="connsiteX853" fmla="*/ 5611018 w 7467600"/>
              <a:gd name="connsiteY853" fmla="*/ 2316769 h 6858000"/>
              <a:gd name="connsiteX854" fmla="*/ 5687608 w 7467600"/>
              <a:gd name="connsiteY854" fmla="*/ 2039972 h 6858000"/>
              <a:gd name="connsiteX855" fmla="*/ 5657554 w 7467600"/>
              <a:gd name="connsiteY855" fmla="*/ 1576445 h 6858000"/>
              <a:gd name="connsiteX856" fmla="*/ 5150475 w 7467600"/>
              <a:gd name="connsiteY856" fmla="*/ 1274012 h 6858000"/>
              <a:gd name="connsiteX857" fmla="*/ 5349142 w 7467600"/>
              <a:gd name="connsiteY857" fmla="*/ 2204405 h 6858000"/>
              <a:gd name="connsiteX858" fmla="*/ 5262214 w 7467600"/>
              <a:gd name="connsiteY858" fmla="*/ 2233836 h 6858000"/>
              <a:gd name="connsiteX859" fmla="*/ 4981539 w 7467600"/>
              <a:gd name="connsiteY859" fmla="*/ 1542201 h 6858000"/>
              <a:gd name="connsiteX860" fmla="*/ 4958461 w 7467600"/>
              <a:gd name="connsiteY860" fmla="*/ 1136957 h 6858000"/>
              <a:gd name="connsiteX861" fmla="*/ 4655015 w 7467600"/>
              <a:gd name="connsiteY861" fmla="*/ 891426 h 6858000"/>
              <a:gd name="connsiteX862" fmla="*/ 4348002 w 7467600"/>
              <a:gd name="connsiteY862" fmla="*/ 2205895 h 6858000"/>
              <a:gd name="connsiteX863" fmla="*/ 4262250 w 7467600"/>
              <a:gd name="connsiteY863" fmla="*/ 2219972 h 6858000"/>
              <a:gd name="connsiteX864" fmla="*/ 4550611 w 7467600"/>
              <a:gd name="connsiteY864" fmla="*/ 817540 h 6858000"/>
              <a:gd name="connsiteX865" fmla="*/ 4564418 w 7467600"/>
              <a:gd name="connsiteY865" fmla="*/ 808293 h 6858000"/>
              <a:gd name="connsiteX866" fmla="*/ 4266388 w 7467600"/>
              <a:gd name="connsiteY866" fmla="*/ 500083 h 6858000"/>
              <a:gd name="connsiteX867" fmla="*/ 4032842 w 7467600"/>
              <a:gd name="connsiteY867" fmla="*/ 211809 h 6858000"/>
              <a:gd name="connsiteX868" fmla="*/ 3882765 w 7467600"/>
              <a:gd name="connsiteY868" fmla="*/ 0 h 6858000"/>
              <a:gd name="connsiteX869" fmla="*/ 3721337 w 7467600"/>
              <a:gd name="connsiteY869" fmla="*/ 0 h 6858000"/>
              <a:gd name="connsiteX870" fmla="*/ 3797544 w 7467600"/>
              <a:gd name="connsiteY870" fmla="*/ 0 h 6858000"/>
              <a:gd name="connsiteX871" fmla="*/ 3775734 w 7467600"/>
              <a:gd name="connsiteY871" fmla="*/ 95131 h 6858000"/>
              <a:gd name="connsiteX872" fmla="*/ 3724807 w 7467600"/>
              <a:gd name="connsiteY872" fmla="*/ 272257 h 6858000"/>
              <a:gd name="connsiteX873" fmla="*/ 3726844 w 7467600"/>
              <a:gd name="connsiteY873" fmla="*/ 282988 h 6858000"/>
              <a:gd name="connsiteX874" fmla="*/ 3742664 w 7467600"/>
              <a:gd name="connsiteY874" fmla="*/ 279918 h 6858000"/>
              <a:gd name="connsiteX875" fmla="*/ 4103910 w 7467600"/>
              <a:gd name="connsiteY875" fmla="*/ 1161917 h 6858000"/>
              <a:gd name="connsiteX876" fmla="*/ 4020269 w 7467600"/>
              <a:gd name="connsiteY876" fmla="*/ 1200406 h 6858000"/>
              <a:gd name="connsiteX877" fmla="*/ 3674882 w 7467600"/>
              <a:gd name="connsiteY877" fmla="*/ 488524 h 6858000"/>
              <a:gd name="connsiteX878" fmla="*/ 3132682 w 7467600"/>
              <a:gd name="connsiteY878" fmla="*/ 1072284 h 6858000"/>
              <a:gd name="connsiteX879" fmla="*/ 2716346 w 7467600"/>
              <a:gd name="connsiteY879" fmla="*/ 1276376 h 6858000"/>
              <a:gd name="connsiteX880" fmla="*/ 2716772 w 7467600"/>
              <a:gd name="connsiteY880" fmla="*/ 1255462 h 6858000"/>
              <a:gd name="connsiteX881" fmla="*/ 3471096 w 7467600"/>
              <a:gd name="connsiteY881" fmla="*/ 437072 h 6858000"/>
              <a:gd name="connsiteX882" fmla="*/ 3639057 w 7467600"/>
              <a:gd name="connsiteY882" fmla="*/ 286334 h 6858000"/>
              <a:gd name="connsiteX883" fmla="*/ 3640309 w 7467600"/>
              <a:gd name="connsiteY883" fmla="*/ 284664 h 6858000"/>
              <a:gd name="connsiteX884" fmla="*/ 3646022 w 7467600"/>
              <a:gd name="connsiteY884" fmla="*/ 276711 h 6858000"/>
              <a:gd name="connsiteX885" fmla="*/ 3707943 w 7467600"/>
              <a:gd name="connsiteY885" fmla="*/ 65958 h 6858000"/>
              <a:gd name="connsiteX886" fmla="*/ 3721337 w 7467600"/>
              <a:gd name="connsiteY886" fmla="*/ 0 h 6858000"/>
              <a:gd name="connsiteX887" fmla="*/ 2867960 w 7467600"/>
              <a:gd name="connsiteY887" fmla="*/ 0 h 6858000"/>
              <a:gd name="connsiteX888" fmla="*/ 2926351 w 7467600"/>
              <a:gd name="connsiteY888" fmla="*/ 0 h 6858000"/>
              <a:gd name="connsiteX889" fmla="*/ 2902823 w 7467600"/>
              <a:gd name="connsiteY889" fmla="*/ 262929 h 6858000"/>
              <a:gd name="connsiteX890" fmla="*/ 2940663 w 7467600"/>
              <a:gd name="connsiteY890" fmla="*/ 140884 h 6858000"/>
              <a:gd name="connsiteX891" fmla="*/ 2947039 w 7467600"/>
              <a:gd name="connsiteY891" fmla="*/ 122524 h 6858000"/>
              <a:gd name="connsiteX892" fmla="*/ 2984316 w 7467600"/>
              <a:gd name="connsiteY892" fmla="*/ 0 h 6858000"/>
              <a:gd name="connsiteX893" fmla="*/ 3016114 w 7467600"/>
              <a:gd name="connsiteY893" fmla="*/ 0 h 6858000"/>
              <a:gd name="connsiteX894" fmla="*/ 2979949 w 7467600"/>
              <a:gd name="connsiteY894" fmla="*/ 119274 h 6858000"/>
              <a:gd name="connsiteX895" fmla="*/ 3023879 w 7467600"/>
              <a:gd name="connsiteY895" fmla="*/ 0 h 6858000"/>
              <a:gd name="connsiteX896" fmla="*/ 3105400 w 7467600"/>
              <a:gd name="connsiteY896" fmla="*/ 0 h 6858000"/>
              <a:gd name="connsiteX897" fmla="*/ 3094669 w 7467600"/>
              <a:gd name="connsiteY897" fmla="*/ 30308 h 6858000"/>
              <a:gd name="connsiteX898" fmla="*/ 2901945 w 7467600"/>
              <a:gd name="connsiteY898" fmla="*/ 466538 h 6858000"/>
              <a:gd name="connsiteX899" fmla="*/ 2815209 w 7467600"/>
              <a:gd name="connsiteY899" fmla="*/ 497361 h 6858000"/>
              <a:gd name="connsiteX900" fmla="*/ 2844845 w 7467600"/>
              <a:gd name="connsiteY900" fmla="*/ 127638 h 6858000"/>
              <a:gd name="connsiteX901" fmla="*/ 2867960 w 7467600"/>
              <a:gd name="connsiteY901" fmla="*/ 0 h 6858000"/>
              <a:gd name="connsiteX902" fmla="*/ 1057230 w 7467600"/>
              <a:gd name="connsiteY902" fmla="*/ 0 h 6858000"/>
              <a:gd name="connsiteX903" fmla="*/ 1111003 w 7467600"/>
              <a:gd name="connsiteY903" fmla="*/ 0 h 6858000"/>
              <a:gd name="connsiteX904" fmla="*/ 1125553 w 7467600"/>
              <a:gd name="connsiteY904" fmla="*/ 52588 h 6858000"/>
              <a:gd name="connsiteX905" fmla="*/ 1304276 w 7467600"/>
              <a:gd name="connsiteY905" fmla="*/ 476275 h 6858000"/>
              <a:gd name="connsiteX906" fmla="*/ 1492066 w 7467600"/>
              <a:gd name="connsiteY906" fmla="*/ 886333 h 6858000"/>
              <a:gd name="connsiteX907" fmla="*/ 1423698 w 7467600"/>
              <a:gd name="connsiteY907" fmla="*/ 710817 h 6858000"/>
              <a:gd name="connsiteX908" fmla="*/ 1357609 w 7467600"/>
              <a:gd name="connsiteY908" fmla="*/ 532892 h 6858000"/>
              <a:gd name="connsiteX909" fmla="*/ 1309550 w 7467600"/>
              <a:gd name="connsiteY909" fmla="*/ 374031 h 6858000"/>
              <a:gd name="connsiteX910" fmla="*/ 1193673 w 7467600"/>
              <a:gd name="connsiteY910" fmla="*/ 49533 h 6858000"/>
              <a:gd name="connsiteX911" fmla="*/ 1164391 w 7467600"/>
              <a:gd name="connsiteY911" fmla="*/ 0 h 6858000"/>
              <a:gd name="connsiteX912" fmla="*/ 1200666 w 7467600"/>
              <a:gd name="connsiteY912" fmla="*/ 0 h 6858000"/>
              <a:gd name="connsiteX913" fmla="*/ 1223408 w 7467600"/>
              <a:gd name="connsiteY913" fmla="*/ 38996 h 6858000"/>
              <a:gd name="connsiteX914" fmla="*/ 1339635 w 7467600"/>
              <a:gd name="connsiteY914" fmla="*/ 365517 h 6858000"/>
              <a:gd name="connsiteX915" fmla="*/ 1387469 w 7467600"/>
              <a:gd name="connsiteY915" fmla="*/ 523079 h 6858000"/>
              <a:gd name="connsiteX916" fmla="*/ 1452685 w 7467600"/>
              <a:gd name="connsiteY916" fmla="*/ 699806 h 6858000"/>
              <a:gd name="connsiteX917" fmla="*/ 1492092 w 7467600"/>
              <a:gd name="connsiteY917" fmla="*/ 800424 h 6858000"/>
              <a:gd name="connsiteX918" fmla="*/ 1455302 w 7467600"/>
              <a:gd name="connsiteY918" fmla="*/ 632913 h 6858000"/>
              <a:gd name="connsiteX919" fmla="*/ 1222336 w 7467600"/>
              <a:gd name="connsiteY919" fmla="*/ 9480 h 6858000"/>
              <a:gd name="connsiteX920" fmla="*/ 1214634 w 7467600"/>
              <a:gd name="connsiteY920" fmla="*/ 0 h 6858000"/>
              <a:gd name="connsiteX921" fmla="*/ 1289827 w 7467600"/>
              <a:gd name="connsiteY921" fmla="*/ 0 h 6858000"/>
              <a:gd name="connsiteX922" fmla="*/ 1321076 w 7467600"/>
              <a:gd name="connsiteY922" fmla="*/ 59722 h 6858000"/>
              <a:gd name="connsiteX923" fmla="*/ 1512579 w 7467600"/>
              <a:gd name="connsiteY923" fmla="*/ 626441 h 6858000"/>
              <a:gd name="connsiteX924" fmla="*/ 1506076 w 7467600"/>
              <a:gd name="connsiteY924" fmla="*/ 1089289 h 6858000"/>
              <a:gd name="connsiteX925" fmla="*/ 1486346 w 7467600"/>
              <a:gd name="connsiteY925" fmla="*/ 1079919 h 6858000"/>
              <a:gd name="connsiteX926" fmla="*/ 1070511 w 7467600"/>
              <a:gd name="connsiteY926" fmla="*/ 48609 h 6858000"/>
              <a:gd name="connsiteX927" fmla="*/ 1057230 w 7467600"/>
              <a:gd name="connsiteY927" fmla="*/ 0 h 6858000"/>
              <a:gd name="connsiteX928" fmla="*/ 43151 w 7467600"/>
              <a:gd name="connsiteY928" fmla="*/ 0 h 6858000"/>
              <a:gd name="connsiteX929" fmla="*/ 95283 w 7467600"/>
              <a:gd name="connsiteY929" fmla="*/ 0 h 6858000"/>
              <a:gd name="connsiteX930" fmla="*/ 300708 w 7467600"/>
              <a:gd name="connsiteY930" fmla="*/ 154571 h 6858000"/>
              <a:gd name="connsiteX931" fmla="*/ 530414 w 7467600"/>
              <a:gd name="connsiteY931" fmla="*/ 354673 h 6858000"/>
              <a:gd name="connsiteX932" fmla="*/ 333785 w 7467600"/>
              <a:gd name="connsiteY932" fmla="*/ 161564 h 6858000"/>
              <a:gd name="connsiteX933" fmla="*/ 147005 w 7467600"/>
              <a:gd name="connsiteY933" fmla="*/ 0 h 6858000"/>
              <a:gd name="connsiteX934" fmla="*/ 272509 w 7467600"/>
              <a:gd name="connsiteY934" fmla="*/ 0 h 6858000"/>
              <a:gd name="connsiteX935" fmla="*/ 326276 w 7467600"/>
              <a:gd name="connsiteY935" fmla="*/ 45847 h 6858000"/>
              <a:gd name="connsiteX936" fmla="*/ 823759 w 7467600"/>
              <a:gd name="connsiteY936" fmla="*/ 574145 h 6858000"/>
              <a:gd name="connsiteX937" fmla="*/ 811254 w 7467600"/>
              <a:gd name="connsiteY937" fmla="*/ 665546 h 6858000"/>
              <a:gd name="connsiteX938" fmla="*/ 154042 w 7467600"/>
              <a:gd name="connsiteY938" fmla="*/ 261522 h 6858000"/>
              <a:gd name="connsiteX939" fmla="*/ 13550 w 7467600"/>
              <a:gd name="connsiteY939" fmla="*/ 158423 h 6858000"/>
              <a:gd name="connsiteX940" fmla="*/ 0 w 7467600"/>
              <a:gd name="connsiteY940" fmla="*/ 146618 h 6858000"/>
              <a:gd name="connsiteX941" fmla="*/ 0 w 7467600"/>
              <a:gd name="connsiteY941" fmla="*/ 59161 h 6858000"/>
              <a:gd name="connsiteX942" fmla="*/ 45427 w 7467600"/>
              <a:gd name="connsiteY942" fmla="*/ 101078 h 6858000"/>
              <a:gd name="connsiteX943" fmla="*/ 630103 w 7467600"/>
              <a:gd name="connsiteY943" fmla="*/ 485885 h 6858000"/>
              <a:gd name="connsiteX944" fmla="*/ 532040 w 7467600"/>
              <a:gd name="connsiteY944" fmla="*/ 399359 h 6858000"/>
              <a:gd name="connsiteX945" fmla="*/ 517618 w 7467600"/>
              <a:gd name="connsiteY945" fmla="*/ 385726 h 6858000"/>
              <a:gd name="connsiteX946" fmla="*/ 285074 w 7467600"/>
              <a:gd name="connsiteY946" fmla="*/ 182755 h 6858000"/>
              <a:gd name="connsiteX947" fmla="*/ 43151 w 7467600"/>
              <a:gd name="connsiteY947"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73615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7467600 w 7467600"/>
              <a:gd name="connsiteY14" fmla="*/ 6736157 h 6858000"/>
              <a:gd name="connsiteX15" fmla="*/ 1019354 w 7467600"/>
              <a:gd name="connsiteY15" fmla="*/ 6315006 h 6858000"/>
              <a:gd name="connsiteX16" fmla="*/ 441046 w 7467600"/>
              <a:gd name="connsiteY16" fmla="*/ 6691153 h 6858000"/>
              <a:gd name="connsiteX17" fmla="*/ 1019354 w 7467600"/>
              <a:gd name="connsiteY17" fmla="*/ 6315006 h 6858000"/>
              <a:gd name="connsiteX18" fmla="*/ 991680 w 7467600"/>
              <a:gd name="connsiteY18" fmla="*/ 6298413 h 6858000"/>
              <a:gd name="connsiteX19" fmla="*/ 409060 w 7467600"/>
              <a:gd name="connsiteY19" fmla="*/ 6671470 h 6858000"/>
              <a:gd name="connsiteX20" fmla="*/ 991680 w 7467600"/>
              <a:gd name="connsiteY20" fmla="*/ 6298413 h 6858000"/>
              <a:gd name="connsiteX21" fmla="*/ 103333 w 7467600"/>
              <a:gd name="connsiteY21" fmla="*/ 5699602 h 6858000"/>
              <a:gd name="connsiteX22" fmla="*/ 233938 w 7467600"/>
              <a:gd name="connsiteY22" fmla="*/ 5809416 h 6858000"/>
              <a:gd name="connsiteX23" fmla="*/ 883580 w 7467600"/>
              <a:gd name="connsiteY23" fmla="*/ 6180710 h 6858000"/>
              <a:gd name="connsiteX24" fmla="*/ 487337 w 7467600"/>
              <a:gd name="connsiteY24" fmla="*/ 5950182 h 6858000"/>
              <a:gd name="connsiteX25" fmla="*/ 354051 w 7467600"/>
              <a:gd name="connsiteY25" fmla="*/ 5854912 h 6858000"/>
              <a:gd name="connsiteX26" fmla="*/ 195436 w 7467600"/>
              <a:gd name="connsiteY26" fmla="*/ 5755068 h 6858000"/>
              <a:gd name="connsiteX27" fmla="*/ 103333 w 7467600"/>
              <a:gd name="connsiteY27" fmla="*/ 5699602 h 6858000"/>
              <a:gd name="connsiteX28" fmla="*/ 5539432 w 7467600"/>
              <a:gd name="connsiteY28" fmla="*/ 5642928 h 6858000"/>
              <a:gd name="connsiteX29" fmla="*/ 5555462 w 7467600"/>
              <a:gd name="connsiteY29" fmla="*/ 5694454 h 6858000"/>
              <a:gd name="connsiteX30" fmla="*/ 5828270 w 7467600"/>
              <a:gd name="connsiteY30" fmla="*/ 6320663 h 6858000"/>
              <a:gd name="connsiteX31" fmla="*/ 5947416 w 7467600"/>
              <a:gd name="connsiteY31" fmla="*/ 6574846 h 6858000"/>
              <a:gd name="connsiteX32" fmla="*/ 5539432 w 7467600"/>
              <a:gd name="connsiteY32" fmla="*/ 5642928 h 6858000"/>
              <a:gd name="connsiteX33" fmla="*/ 51253 w 7467600"/>
              <a:gd name="connsiteY33" fmla="*/ 5631825 h 6858000"/>
              <a:gd name="connsiteX34" fmla="*/ 211622 w 7467600"/>
              <a:gd name="connsiteY34" fmla="*/ 5728803 h 6858000"/>
              <a:gd name="connsiteX35" fmla="*/ 371652 w 7467600"/>
              <a:gd name="connsiteY35" fmla="*/ 5829062 h 6858000"/>
              <a:gd name="connsiteX36" fmla="*/ 505903 w 7467600"/>
              <a:gd name="connsiteY36" fmla="*/ 5925221 h 6858000"/>
              <a:gd name="connsiteX37" fmla="*/ 899240 w 7467600"/>
              <a:gd name="connsiteY37" fmla="*/ 6153068 h 6858000"/>
              <a:gd name="connsiteX38" fmla="*/ 988114 w 7467600"/>
              <a:gd name="connsiteY38" fmla="*/ 6174204 h 6858000"/>
              <a:gd name="connsiteX39" fmla="*/ 845971 w 7467600"/>
              <a:gd name="connsiteY39" fmla="*/ 6067177 h 6858000"/>
              <a:gd name="connsiteX40" fmla="*/ 448057 w 7467600"/>
              <a:gd name="connsiteY40" fmla="*/ 5841376 h 6858000"/>
              <a:gd name="connsiteX41" fmla="*/ 51253 w 7467600"/>
              <a:gd name="connsiteY41" fmla="*/ 5631825 h 6858000"/>
              <a:gd name="connsiteX42" fmla="*/ 2606687 w 7467600"/>
              <a:gd name="connsiteY42" fmla="*/ 5630718 h 6858000"/>
              <a:gd name="connsiteX43" fmla="*/ 2645658 w 7467600"/>
              <a:gd name="connsiteY43" fmla="*/ 6640259 h 6858000"/>
              <a:gd name="connsiteX44" fmla="*/ 2606687 w 7467600"/>
              <a:gd name="connsiteY44" fmla="*/ 5630718 h 6858000"/>
              <a:gd name="connsiteX45" fmla="*/ 3642057 w 7467600"/>
              <a:gd name="connsiteY45" fmla="*/ 5573487 h 6858000"/>
              <a:gd name="connsiteX46" fmla="*/ 3632981 w 7467600"/>
              <a:gd name="connsiteY46" fmla="*/ 5579437 h 6858000"/>
              <a:gd name="connsiteX47" fmla="*/ 3382436 w 7467600"/>
              <a:gd name="connsiteY47" fmla="*/ 5952726 h 6858000"/>
              <a:gd name="connsiteX48" fmla="*/ 3191929 w 7467600"/>
              <a:gd name="connsiteY48" fmla="*/ 6662669 h 6858000"/>
              <a:gd name="connsiteX49" fmla="*/ 3369898 w 7467600"/>
              <a:gd name="connsiteY49" fmla="*/ 6081771 h 6858000"/>
              <a:gd name="connsiteX50" fmla="*/ 3642057 w 7467600"/>
              <a:gd name="connsiteY50" fmla="*/ 5573487 h 6858000"/>
              <a:gd name="connsiteX51" fmla="*/ 2650666 w 7467600"/>
              <a:gd name="connsiteY51" fmla="*/ 5530686 h 6858000"/>
              <a:gd name="connsiteX52" fmla="*/ 2650249 w 7467600"/>
              <a:gd name="connsiteY52" fmla="*/ 5532101 h 6858000"/>
              <a:gd name="connsiteX53" fmla="*/ 2663808 w 7467600"/>
              <a:gd name="connsiteY53" fmla="*/ 6535215 h 6858000"/>
              <a:gd name="connsiteX54" fmla="*/ 2665418 w 7467600"/>
              <a:gd name="connsiteY54" fmla="*/ 6132756 h 6858000"/>
              <a:gd name="connsiteX55" fmla="*/ 2650666 w 7467600"/>
              <a:gd name="connsiteY55" fmla="*/ 5530686 h 6858000"/>
              <a:gd name="connsiteX56" fmla="*/ 2680277 w 7467600"/>
              <a:gd name="connsiteY56" fmla="*/ 5479204 h 6858000"/>
              <a:gd name="connsiteX57" fmla="*/ 2678972 w 7467600"/>
              <a:gd name="connsiteY57" fmla="*/ 5481582 h 6858000"/>
              <a:gd name="connsiteX58" fmla="*/ 2696666 w 7467600"/>
              <a:gd name="connsiteY58" fmla="*/ 6133836 h 6858000"/>
              <a:gd name="connsiteX59" fmla="*/ 2695769 w 7467600"/>
              <a:gd name="connsiteY59" fmla="*/ 6390955 h 6858000"/>
              <a:gd name="connsiteX60" fmla="*/ 2739893 w 7467600"/>
              <a:gd name="connsiteY60" fmla="*/ 6108357 h 6858000"/>
              <a:gd name="connsiteX61" fmla="*/ 2680277 w 7467600"/>
              <a:gd name="connsiteY61" fmla="*/ 5479204 h 6858000"/>
              <a:gd name="connsiteX62" fmla="*/ 1132195 w 7467600"/>
              <a:gd name="connsiteY62" fmla="*/ 5467980 h 6858000"/>
              <a:gd name="connsiteX63" fmla="*/ 1679056 w 7467600"/>
              <a:gd name="connsiteY63" fmla="*/ 5516907 h 6858000"/>
              <a:gd name="connsiteX64" fmla="*/ 2128648 w 7467600"/>
              <a:gd name="connsiteY64" fmla="*/ 5474249 h 6858000"/>
              <a:gd name="connsiteX65" fmla="*/ 1825619 w 7467600"/>
              <a:gd name="connsiteY65" fmla="*/ 5478447 h 6858000"/>
              <a:gd name="connsiteX66" fmla="*/ 1737798 w 7467600"/>
              <a:gd name="connsiteY66" fmla="*/ 5483353 h 6858000"/>
              <a:gd name="connsiteX67" fmla="*/ 1132195 w 7467600"/>
              <a:gd name="connsiteY67" fmla="*/ 5467980 h 6858000"/>
              <a:gd name="connsiteX68" fmla="*/ 1456157 w 7467600"/>
              <a:gd name="connsiteY68" fmla="*/ 5371404 h 6858000"/>
              <a:gd name="connsiteX69" fmla="*/ 1244432 w 7467600"/>
              <a:gd name="connsiteY69" fmla="*/ 5385601 h 6858000"/>
              <a:gd name="connsiteX70" fmla="*/ 973990 w 7467600"/>
              <a:gd name="connsiteY70" fmla="*/ 5424940 h 6858000"/>
              <a:gd name="connsiteX71" fmla="*/ 1103809 w 7467600"/>
              <a:gd name="connsiteY71" fmla="*/ 5433720 h 6858000"/>
              <a:gd name="connsiteX72" fmla="*/ 1123454 w 7467600"/>
              <a:gd name="connsiteY72" fmla="*/ 5435727 h 6858000"/>
              <a:gd name="connsiteX73" fmla="*/ 1737017 w 7467600"/>
              <a:gd name="connsiteY73" fmla="*/ 5452183 h 6858000"/>
              <a:gd name="connsiteX74" fmla="*/ 1824397 w 7467600"/>
              <a:gd name="connsiteY74" fmla="*/ 5447757 h 6858000"/>
              <a:gd name="connsiteX75" fmla="*/ 2070059 w 7467600"/>
              <a:gd name="connsiteY75" fmla="*/ 5441660 h 6858000"/>
              <a:gd name="connsiteX76" fmla="*/ 1456157 w 7467600"/>
              <a:gd name="connsiteY76" fmla="*/ 5371404 h 6858000"/>
              <a:gd name="connsiteX77" fmla="*/ 4988186 w 7467600"/>
              <a:gd name="connsiteY77" fmla="*/ 5216467 h 6858000"/>
              <a:gd name="connsiteX78" fmla="*/ 4777334 w 7467600"/>
              <a:gd name="connsiteY78" fmla="*/ 5406072 h 6858000"/>
              <a:gd name="connsiteX79" fmla="*/ 4718341 w 7467600"/>
              <a:gd name="connsiteY79" fmla="*/ 5468043 h 6858000"/>
              <a:gd name="connsiteX80" fmla="*/ 4604655 w 7467600"/>
              <a:gd name="connsiteY80" fmla="*/ 5583434 h 6858000"/>
              <a:gd name="connsiteX81" fmla="*/ 4565074 w 7467600"/>
              <a:gd name="connsiteY81" fmla="*/ 5618550 h 6858000"/>
              <a:gd name="connsiteX82" fmla="*/ 4988186 w 7467600"/>
              <a:gd name="connsiteY82" fmla="*/ 5216467 h 6858000"/>
              <a:gd name="connsiteX83" fmla="*/ 4978032 w 7467600"/>
              <a:gd name="connsiteY83" fmla="*/ 5183809 h 6858000"/>
              <a:gd name="connsiteX84" fmla="*/ 4463413 w 7467600"/>
              <a:gd name="connsiteY84" fmla="*/ 5615162 h 6858000"/>
              <a:gd name="connsiteX85" fmla="*/ 4358134 w 7467600"/>
              <a:gd name="connsiteY85" fmla="*/ 5742791 h 6858000"/>
              <a:gd name="connsiteX86" fmla="*/ 4376219 w 7467600"/>
              <a:gd name="connsiteY86" fmla="*/ 5729027 h 6858000"/>
              <a:gd name="connsiteX87" fmla="*/ 4582340 w 7467600"/>
              <a:gd name="connsiteY87" fmla="*/ 5561037 h 6858000"/>
              <a:gd name="connsiteX88" fmla="*/ 4694684 w 7467600"/>
              <a:gd name="connsiteY88" fmla="*/ 5447098 h 6858000"/>
              <a:gd name="connsiteX89" fmla="*/ 4754123 w 7467600"/>
              <a:gd name="connsiteY89" fmla="*/ 5384643 h 6858000"/>
              <a:gd name="connsiteX90" fmla="*/ 4978032 w 7467600"/>
              <a:gd name="connsiteY90" fmla="*/ 5183809 h 6858000"/>
              <a:gd name="connsiteX91" fmla="*/ 1903353 w 7467600"/>
              <a:gd name="connsiteY91" fmla="*/ 5044827 h 6858000"/>
              <a:gd name="connsiteX92" fmla="*/ 1936931 w 7467600"/>
              <a:gd name="connsiteY92" fmla="*/ 5093954 h 6858000"/>
              <a:gd name="connsiteX93" fmla="*/ 2195868 w 7467600"/>
              <a:gd name="connsiteY93" fmla="*/ 5396574 h 6858000"/>
              <a:gd name="connsiteX94" fmla="*/ 2088852 w 7467600"/>
              <a:gd name="connsiteY94" fmla="*/ 5166123 h 6858000"/>
              <a:gd name="connsiteX95" fmla="*/ 1958241 w 7467600"/>
              <a:gd name="connsiteY95" fmla="*/ 5067955 h 6858000"/>
              <a:gd name="connsiteX96" fmla="*/ 1903353 w 7467600"/>
              <a:gd name="connsiteY96" fmla="*/ 5044827 h 6858000"/>
              <a:gd name="connsiteX97" fmla="*/ 1979378 w 7467600"/>
              <a:gd name="connsiteY97" fmla="*/ 4769504 h 6858000"/>
              <a:gd name="connsiteX98" fmla="*/ 2882120 w 7467600"/>
              <a:gd name="connsiteY98" fmla="*/ 5064547 h 6858000"/>
              <a:gd name="connsiteX99" fmla="*/ 2793103 w 7467600"/>
              <a:gd name="connsiteY99" fmla="*/ 5039699 h 6858000"/>
              <a:gd name="connsiteX100" fmla="*/ 2770041 w 7467600"/>
              <a:gd name="connsiteY100" fmla="*/ 5033634 h 6858000"/>
              <a:gd name="connsiteX101" fmla="*/ 1979378 w 7467600"/>
              <a:gd name="connsiteY101" fmla="*/ 4769504 h 6858000"/>
              <a:gd name="connsiteX102" fmla="*/ 1927410 w 7467600"/>
              <a:gd name="connsiteY102" fmla="*/ 4716164 h 6858000"/>
              <a:gd name="connsiteX103" fmla="*/ 1959587 w 7467600"/>
              <a:gd name="connsiteY103" fmla="*/ 4728849 h 6858000"/>
              <a:gd name="connsiteX104" fmla="*/ 2777707 w 7467600"/>
              <a:gd name="connsiteY104" fmla="*/ 5003991 h 6858000"/>
              <a:gd name="connsiteX105" fmla="*/ 2800768 w 7467600"/>
              <a:gd name="connsiteY105" fmla="*/ 5010056 h 6858000"/>
              <a:gd name="connsiteX106" fmla="*/ 2879408 w 7467600"/>
              <a:gd name="connsiteY106" fmla="*/ 5031590 h 6858000"/>
              <a:gd name="connsiteX107" fmla="*/ 2862295 w 7467600"/>
              <a:gd name="connsiteY107" fmla="*/ 5022958 h 6858000"/>
              <a:gd name="connsiteX108" fmla="*/ 2813343 w 7467600"/>
              <a:gd name="connsiteY108" fmla="*/ 4998369 h 6858000"/>
              <a:gd name="connsiteX109" fmla="*/ 2646245 w 7467600"/>
              <a:gd name="connsiteY109" fmla="*/ 4930999 h 6858000"/>
              <a:gd name="connsiteX110" fmla="*/ 1999243 w 7467600"/>
              <a:gd name="connsiteY110" fmla="*/ 4730524 h 6858000"/>
              <a:gd name="connsiteX111" fmla="*/ 1979527 w 7467600"/>
              <a:gd name="connsiteY111" fmla="*/ 4726651 h 6858000"/>
              <a:gd name="connsiteX112" fmla="*/ 1927410 w 7467600"/>
              <a:gd name="connsiteY112" fmla="*/ 4716164 h 6858000"/>
              <a:gd name="connsiteX113" fmla="*/ 1997014 w 7467600"/>
              <a:gd name="connsiteY113" fmla="*/ 4698007 h 6858000"/>
              <a:gd name="connsiteX114" fmla="*/ 2005458 w 7467600"/>
              <a:gd name="connsiteY114" fmla="*/ 4699540 h 6858000"/>
              <a:gd name="connsiteX115" fmla="*/ 2657186 w 7467600"/>
              <a:gd name="connsiteY115" fmla="*/ 4901687 h 6858000"/>
              <a:gd name="connsiteX116" fmla="*/ 2826662 w 7467600"/>
              <a:gd name="connsiteY116" fmla="*/ 4970362 h 6858000"/>
              <a:gd name="connsiteX117" fmla="*/ 2876100 w 7467600"/>
              <a:gd name="connsiteY117" fmla="*/ 4995397 h 6858000"/>
              <a:gd name="connsiteX118" fmla="*/ 3042600 w 7467600"/>
              <a:gd name="connsiteY118" fmla="*/ 5059532 h 6858000"/>
              <a:gd name="connsiteX119" fmla="*/ 1997014 w 7467600"/>
              <a:gd name="connsiteY119" fmla="*/ 4698007 h 6858000"/>
              <a:gd name="connsiteX120" fmla="*/ 2305292 w 7467600"/>
              <a:gd name="connsiteY120" fmla="*/ 4219492 h 6858000"/>
              <a:gd name="connsiteX121" fmla="*/ 3360922 w 7467600"/>
              <a:gd name="connsiteY121" fmla="*/ 4529373 h 6858000"/>
              <a:gd name="connsiteX122" fmla="*/ 3492420 w 7467600"/>
              <a:gd name="connsiteY122" fmla="*/ 4510145 h 6858000"/>
              <a:gd name="connsiteX123" fmla="*/ 3364086 w 7467600"/>
              <a:gd name="connsiteY123" fmla="*/ 4480340 h 6858000"/>
              <a:gd name="connsiteX124" fmla="*/ 3225818 w 7467600"/>
              <a:gd name="connsiteY124" fmla="*/ 4411822 h 6858000"/>
              <a:gd name="connsiteX125" fmla="*/ 3129696 w 7467600"/>
              <a:gd name="connsiteY125" fmla="*/ 4360704 h 6858000"/>
              <a:gd name="connsiteX126" fmla="*/ 2814545 w 7467600"/>
              <a:gd name="connsiteY126" fmla="*/ 4282955 h 6858000"/>
              <a:gd name="connsiteX127" fmla="*/ 2305292 w 7467600"/>
              <a:gd name="connsiteY127" fmla="*/ 4219492 h 6858000"/>
              <a:gd name="connsiteX128" fmla="*/ 2626982 w 7467600"/>
              <a:gd name="connsiteY128" fmla="*/ 4206450 h 6858000"/>
              <a:gd name="connsiteX129" fmla="*/ 2490617 w 7467600"/>
              <a:gd name="connsiteY129" fmla="*/ 4206951 h 6858000"/>
              <a:gd name="connsiteX130" fmla="*/ 2819869 w 7467600"/>
              <a:gd name="connsiteY130" fmla="*/ 4252936 h 6858000"/>
              <a:gd name="connsiteX131" fmla="*/ 3143018 w 7467600"/>
              <a:gd name="connsiteY131" fmla="*/ 4332698 h 6858000"/>
              <a:gd name="connsiteX132" fmla="*/ 3241520 w 7467600"/>
              <a:gd name="connsiteY132" fmla="*/ 4385112 h 6858000"/>
              <a:gd name="connsiteX133" fmla="*/ 3374575 w 7467600"/>
              <a:gd name="connsiteY133" fmla="*/ 4451517 h 6858000"/>
              <a:gd name="connsiteX134" fmla="*/ 3505221 w 7467600"/>
              <a:gd name="connsiteY134" fmla="*/ 4480757 h 6858000"/>
              <a:gd name="connsiteX135" fmla="*/ 2626982 w 7467600"/>
              <a:gd name="connsiteY135" fmla="*/ 4206450 h 6858000"/>
              <a:gd name="connsiteX136" fmla="*/ 1310106 w 7467600"/>
              <a:gd name="connsiteY136" fmla="*/ 3943217 h 6858000"/>
              <a:gd name="connsiteX137" fmla="*/ 854994 w 7467600"/>
              <a:gd name="connsiteY137" fmla="*/ 4399136 h 6858000"/>
              <a:gd name="connsiteX138" fmla="*/ 742462 w 7467600"/>
              <a:gd name="connsiteY138" fmla="*/ 4594648 h 6858000"/>
              <a:gd name="connsiteX139" fmla="*/ 820602 w 7467600"/>
              <a:gd name="connsiteY139" fmla="*/ 4485915 h 6858000"/>
              <a:gd name="connsiteX140" fmla="*/ 878295 w 7467600"/>
              <a:gd name="connsiteY140" fmla="*/ 4403594 h 6858000"/>
              <a:gd name="connsiteX141" fmla="*/ 1240607 w 7467600"/>
              <a:gd name="connsiteY141" fmla="*/ 4010401 h 6858000"/>
              <a:gd name="connsiteX142" fmla="*/ 1310106 w 7467600"/>
              <a:gd name="connsiteY142" fmla="*/ 3943217 h 6858000"/>
              <a:gd name="connsiteX143" fmla="*/ 1423113 w 7467600"/>
              <a:gd name="connsiteY143" fmla="*/ 3874565 h 6858000"/>
              <a:gd name="connsiteX144" fmla="*/ 1260565 w 7467600"/>
              <a:gd name="connsiteY144" fmla="*/ 4031982 h 6858000"/>
              <a:gd name="connsiteX145" fmla="*/ 901900 w 7467600"/>
              <a:gd name="connsiteY145" fmla="*/ 4421236 h 6858000"/>
              <a:gd name="connsiteX146" fmla="*/ 845044 w 7467600"/>
              <a:gd name="connsiteY146" fmla="*/ 4502436 h 6858000"/>
              <a:gd name="connsiteX147" fmla="*/ 685926 w 7467600"/>
              <a:gd name="connsiteY147" fmla="*/ 4703069 h 6858000"/>
              <a:gd name="connsiteX148" fmla="*/ 684248 w 7467600"/>
              <a:gd name="connsiteY148" fmla="*/ 4706721 h 6858000"/>
              <a:gd name="connsiteX149" fmla="*/ 1423113 w 7467600"/>
              <a:gd name="connsiteY149" fmla="*/ 3874565 h 6858000"/>
              <a:gd name="connsiteX150" fmla="*/ 3316479 w 7467600"/>
              <a:gd name="connsiteY150" fmla="*/ 3872136 h 6858000"/>
              <a:gd name="connsiteX151" fmla="*/ 3546806 w 7467600"/>
              <a:gd name="connsiteY151" fmla="*/ 4356139 h 6858000"/>
              <a:gd name="connsiteX152" fmla="*/ 3364433 w 7467600"/>
              <a:gd name="connsiteY152" fmla="*/ 3953121 h 6858000"/>
              <a:gd name="connsiteX153" fmla="*/ 3316479 w 7467600"/>
              <a:gd name="connsiteY153" fmla="*/ 3872136 h 6858000"/>
              <a:gd name="connsiteX154" fmla="*/ 3291335 w 7467600"/>
              <a:gd name="connsiteY154" fmla="*/ 3767420 h 6858000"/>
              <a:gd name="connsiteX155" fmla="*/ 3390805 w 7467600"/>
              <a:gd name="connsiteY155" fmla="*/ 3937163 h 6858000"/>
              <a:gd name="connsiteX156" fmla="*/ 3579062 w 7467600"/>
              <a:gd name="connsiteY156" fmla="*/ 4359040 h 6858000"/>
              <a:gd name="connsiteX157" fmla="*/ 3467355 w 7467600"/>
              <a:gd name="connsiteY157" fmla="*/ 3988130 h 6858000"/>
              <a:gd name="connsiteX158" fmla="*/ 3310753 w 7467600"/>
              <a:gd name="connsiteY158" fmla="*/ 3787140 h 6858000"/>
              <a:gd name="connsiteX159" fmla="*/ 3291335 w 7467600"/>
              <a:gd name="connsiteY159" fmla="*/ 3767420 h 6858000"/>
              <a:gd name="connsiteX160" fmla="*/ 1635889 w 7467600"/>
              <a:gd name="connsiteY160" fmla="*/ 3709494 h 6858000"/>
              <a:gd name="connsiteX161" fmla="*/ 1634800 w 7467600"/>
              <a:gd name="connsiteY161" fmla="*/ 3731111 h 6858000"/>
              <a:gd name="connsiteX162" fmla="*/ 1635889 w 7467600"/>
              <a:gd name="connsiteY162" fmla="*/ 3709494 h 6858000"/>
              <a:gd name="connsiteX163" fmla="*/ 1510397 w 7467600"/>
              <a:gd name="connsiteY163" fmla="*/ 3684705 h 6858000"/>
              <a:gd name="connsiteX164" fmla="*/ 1146550 w 7467600"/>
              <a:gd name="connsiteY164" fmla="*/ 3802012 h 6858000"/>
              <a:gd name="connsiteX165" fmla="*/ 698834 w 7467600"/>
              <a:gd name="connsiteY165" fmla="*/ 3952272 h 6858000"/>
              <a:gd name="connsiteX166" fmla="*/ 34256 w 7467600"/>
              <a:gd name="connsiteY166" fmla="*/ 4347603 h 6858000"/>
              <a:gd name="connsiteX167" fmla="*/ 527241 w 7467600"/>
              <a:gd name="connsiteY167" fmla="*/ 4065078 h 6858000"/>
              <a:gd name="connsiteX168" fmla="*/ 1510397 w 7467600"/>
              <a:gd name="connsiteY168" fmla="*/ 3684705 h 6858000"/>
              <a:gd name="connsiteX169" fmla="*/ 1313114 w 7467600"/>
              <a:gd name="connsiteY169" fmla="*/ 3655216 h 6858000"/>
              <a:gd name="connsiteX170" fmla="*/ 1109304 w 7467600"/>
              <a:gd name="connsiteY170" fmla="*/ 3669030 h 6858000"/>
              <a:gd name="connsiteX171" fmla="*/ 8129 w 7467600"/>
              <a:gd name="connsiteY171" fmla="*/ 4330519 h 6858000"/>
              <a:gd name="connsiteX172" fmla="*/ 687572 w 7467600"/>
              <a:gd name="connsiteY172" fmla="*/ 3925629 h 6858000"/>
              <a:gd name="connsiteX173" fmla="*/ 1138365 w 7467600"/>
              <a:gd name="connsiteY173" fmla="*/ 3774515 h 6858000"/>
              <a:gd name="connsiteX174" fmla="*/ 1505579 w 7467600"/>
              <a:gd name="connsiteY174" fmla="*/ 3655526 h 6858000"/>
              <a:gd name="connsiteX175" fmla="*/ 1313114 w 7467600"/>
              <a:gd name="connsiteY175" fmla="*/ 3655216 h 6858000"/>
              <a:gd name="connsiteX176" fmla="*/ 3655073 w 7467600"/>
              <a:gd name="connsiteY176" fmla="*/ 3650884 h 6858000"/>
              <a:gd name="connsiteX177" fmla="*/ 3989938 w 7467600"/>
              <a:gd name="connsiteY177" fmla="*/ 3991685 h 6858000"/>
              <a:gd name="connsiteX178" fmla="*/ 4393907 w 7467600"/>
              <a:gd name="connsiteY178" fmla="*/ 4261258 h 6858000"/>
              <a:gd name="connsiteX179" fmla="*/ 4648051 w 7467600"/>
              <a:gd name="connsiteY179" fmla="*/ 4374051 h 6858000"/>
              <a:gd name="connsiteX180" fmla="*/ 4383389 w 7467600"/>
              <a:gd name="connsiteY180" fmla="*/ 4184369 h 6858000"/>
              <a:gd name="connsiteX181" fmla="*/ 4165508 w 7467600"/>
              <a:gd name="connsiteY181" fmla="*/ 4035196 h 6858000"/>
              <a:gd name="connsiteX182" fmla="*/ 4068162 w 7467600"/>
              <a:gd name="connsiteY182" fmla="*/ 3953394 h 6858000"/>
              <a:gd name="connsiteX183" fmla="*/ 3981416 w 7467600"/>
              <a:gd name="connsiteY183" fmla="*/ 3880482 h 6858000"/>
              <a:gd name="connsiteX184" fmla="*/ 3800147 w 7467600"/>
              <a:gd name="connsiteY184" fmla="*/ 3749872 h 6858000"/>
              <a:gd name="connsiteX185" fmla="*/ 3655073 w 7467600"/>
              <a:gd name="connsiteY185" fmla="*/ 3650884 h 6858000"/>
              <a:gd name="connsiteX186" fmla="*/ 3670252 w 7467600"/>
              <a:gd name="connsiteY186" fmla="*/ 3622798 h 6858000"/>
              <a:gd name="connsiteX187" fmla="*/ 3817258 w 7467600"/>
              <a:gd name="connsiteY187" fmla="*/ 3723577 h 6858000"/>
              <a:gd name="connsiteX188" fmla="*/ 4000461 w 7467600"/>
              <a:gd name="connsiteY188" fmla="*/ 3855966 h 6858000"/>
              <a:gd name="connsiteX189" fmla="*/ 4088180 w 7467600"/>
              <a:gd name="connsiteY189" fmla="*/ 3929774 h 6858000"/>
              <a:gd name="connsiteX190" fmla="*/ 4184555 w 7467600"/>
              <a:gd name="connsiteY190" fmla="*/ 4010683 h 6858000"/>
              <a:gd name="connsiteX191" fmla="*/ 4399563 w 7467600"/>
              <a:gd name="connsiteY191" fmla="*/ 4158106 h 6858000"/>
              <a:gd name="connsiteX192" fmla="*/ 4684469 w 7467600"/>
              <a:gd name="connsiteY192" fmla="*/ 4364680 h 6858000"/>
              <a:gd name="connsiteX193" fmla="*/ 4690271 w 7467600"/>
              <a:gd name="connsiteY193" fmla="*/ 4370034 h 6858000"/>
              <a:gd name="connsiteX194" fmla="*/ 4136093 w 7467600"/>
              <a:gd name="connsiteY194" fmla="*/ 3858466 h 6858000"/>
              <a:gd name="connsiteX195" fmla="*/ 3670252 w 7467600"/>
              <a:gd name="connsiteY195" fmla="*/ 3622798 h 6858000"/>
              <a:gd name="connsiteX196" fmla="*/ 4440129 w 7467600"/>
              <a:gd name="connsiteY196" fmla="*/ 3448571 h 6858000"/>
              <a:gd name="connsiteX197" fmla="*/ 4856525 w 7467600"/>
              <a:gd name="connsiteY197" fmla="*/ 3915351 h 6858000"/>
              <a:gd name="connsiteX198" fmla="*/ 5059055 w 7467600"/>
              <a:gd name="connsiteY198" fmla="*/ 4108918 h 6858000"/>
              <a:gd name="connsiteX199" fmla="*/ 5290070 w 7467600"/>
              <a:gd name="connsiteY199" fmla="*/ 4263619 h 6858000"/>
              <a:gd name="connsiteX200" fmla="*/ 4834991 w 7467600"/>
              <a:gd name="connsiteY200" fmla="*/ 3830985 h 6858000"/>
              <a:gd name="connsiteX201" fmla="*/ 4440129 w 7467600"/>
              <a:gd name="connsiteY201" fmla="*/ 3448571 h 6858000"/>
              <a:gd name="connsiteX202" fmla="*/ 4441737 w 7467600"/>
              <a:gd name="connsiteY202" fmla="*/ 3399734 h 6858000"/>
              <a:gd name="connsiteX203" fmla="*/ 4431236 w 7467600"/>
              <a:gd name="connsiteY203" fmla="*/ 3400954 h 6858000"/>
              <a:gd name="connsiteX204" fmla="*/ 4557150 w 7467600"/>
              <a:gd name="connsiteY204" fmla="*/ 3510023 h 6858000"/>
              <a:gd name="connsiteX205" fmla="*/ 4856936 w 7467600"/>
              <a:gd name="connsiteY205" fmla="*/ 3809146 h 6858000"/>
              <a:gd name="connsiteX206" fmla="*/ 5111996 w 7467600"/>
              <a:gd name="connsiteY206" fmla="*/ 4065759 h 6858000"/>
              <a:gd name="connsiteX207" fmla="*/ 5388878 w 7467600"/>
              <a:gd name="connsiteY207" fmla="*/ 4300185 h 6858000"/>
              <a:gd name="connsiteX208" fmla="*/ 5425556 w 7467600"/>
              <a:gd name="connsiteY208" fmla="*/ 4308967 h 6858000"/>
              <a:gd name="connsiteX209" fmla="*/ 4943646 w 7467600"/>
              <a:gd name="connsiteY209" fmla="*/ 3822916 h 6858000"/>
              <a:gd name="connsiteX210" fmla="*/ 4594837 w 7467600"/>
              <a:gd name="connsiteY210" fmla="*/ 3532274 h 6858000"/>
              <a:gd name="connsiteX211" fmla="*/ 4441737 w 7467600"/>
              <a:gd name="connsiteY211" fmla="*/ 3399734 h 6858000"/>
              <a:gd name="connsiteX212" fmla="*/ 5425834 w 7467600"/>
              <a:gd name="connsiteY212" fmla="*/ 3162785 h 6858000"/>
              <a:gd name="connsiteX213" fmla="*/ 5401644 w 7467600"/>
              <a:gd name="connsiteY213" fmla="*/ 3617847 h 6858000"/>
              <a:gd name="connsiteX214" fmla="*/ 5467256 w 7467600"/>
              <a:gd name="connsiteY214" fmla="*/ 4175494 h 6858000"/>
              <a:gd name="connsiteX215" fmla="*/ 5448069 w 7467600"/>
              <a:gd name="connsiteY215" fmla="*/ 3567554 h 6858000"/>
              <a:gd name="connsiteX216" fmla="*/ 5425834 w 7467600"/>
              <a:gd name="connsiteY216" fmla="*/ 3162785 h 6858000"/>
              <a:gd name="connsiteX217" fmla="*/ 1318687 w 7467600"/>
              <a:gd name="connsiteY217" fmla="*/ 3113840 h 6858000"/>
              <a:gd name="connsiteX218" fmla="*/ 1066793 w 7467600"/>
              <a:gd name="connsiteY218" fmla="*/ 3212171 h 6858000"/>
              <a:gd name="connsiteX219" fmla="*/ 993319 w 7467600"/>
              <a:gd name="connsiteY219" fmla="*/ 3247648 h 6858000"/>
              <a:gd name="connsiteX220" fmla="*/ 853081 w 7467600"/>
              <a:gd name="connsiteY220" fmla="*/ 3312410 h 6858000"/>
              <a:gd name="connsiteX221" fmla="*/ 805957 w 7467600"/>
              <a:gd name="connsiteY221" fmla="*/ 3330443 h 6858000"/>
              <a:gd name="connsiteX222" fmla="*/ 1318687 w 7467600"/>
              <a:gd name="connsiteY222" fmla="*/ 3113840 h 6858000"/>
              <a:gd name="connsiteX223" fmla="*/ 5453702 w 7467600"/>
              <a:gd name="connsiteY223" fmla="*/ 3090882 h 6858000"/>
              <a:gd name="connsiteX224" fmla="*/ 5480135 w 7467600"/>
              <a:gd name="connsiteY224" fmla="*/ 3565802 h 6858000"/>
              <a:gd name="connsiteX225" fmla="*/ 5499023 w 7467600"/>
              <a:gd name="connsiteY225" fmla="*/ 4166310 h 6858000"/>
              <a:gd name="connsiteX226" fmla="*/ 5547022 w 7467600"/>
              <a:gd name="connsiteY226" fmla="*/ 3607838 h 6858000"/>
              <a:gd name="connsiteX227" fmla="*/ 5515964 w 7467600"/>
              <a:gd name="connsiteY227" fmla="*/ 3378541 h 6858000"/>
              <a:gd name="connsiteX228" fmla="*/ 5453702 w 7467600"/>
              <a:gd name="connsiteY228" fmla="*/ 3090882 h 6858000"/>
              <a:gd name="connsiteX229" fmla="*/ 1238695 w 7467600"/>
              <a:gd name="connsiteY229" fmla="*/ 3076820 h 6858000"/>
              <a:gd name="connsiteX230" fmla="*/ 716371 w 7467600"/>
              <a:gd name="connsiteY230" fmla="*/ 3293249 h 6858000"/>
              <a:gd name="connsiteX231" fmla="*/ 579522 w 7467600"/>
              <a:gd name="connsiteY231" fmla="*/ 3371759 h 6858000"/>
              <a:gd name="connsiteX232" fmla="*/ 600288 w 7467600"/>
              <a:gd name="connsiteY232" fmla="*/ 3365555 h 6858000"/>
              <a:gd name="connsiteX233" fmla="*/ 840692 w 7467600"/>
              <a:gd name="connsiteY233" fmla="*/ 3284921 h 6858000"/>
              <a:gd name="connsiteX234" fmla="*/ 979248 w 7467600"/>
              <a:gd name="connsiteY234" fmla="*/ 3221003 h 6858000"/>
              <a:gd name="connsiteX235" fmla="*/ 1053282 w 7467600"/>
              <a:gd name="connsiteY235" fmla="*/ 3185247 h 6858000"/>
              <a:gd name="connsiteX236" fmla="*/ 1320603 w 7467600"/>
              <a:gd name="connsiteY236" fmla="*/ 3081281 h 6858000"/>
              <a:gd name="connsiteX237" fmla="*/ 1238695 w 7467600"/>
              <a:gd name="connsiteY237" fmla="*/ 3076820 h 6858000"/>
              <a:gd name="connsiteX238" fmla="*/ 5425627 w 7467600"/>
              <a:gd name="connsiteY238" fmla="*/ 2954192 h 6858000"/>
              <a:gd name="connsiteX239" fmla="*/ 5470770 w 7467600"/>
              <a:gd name="connsiteY239" fmla="*/ 3005435 h 6858000"/>
              <a:gd name="connsiteX240" fmla="*/ 5519779 w 7467600"/>
              <a:gd name="connsiteY240" fmla="*/ 4359223 h 6858000"/>
              <a:gd name="connsiteX241" fmla="*/ 5520293 w 7467600"/>
              <a:gd name="connsiteY241" fmla="*/ 4360602 h 6858000"/>
              <a:gd name="connsiteX242" fmla="*/ 5767221 w 7467600"/>
              <a:gd name="connsiteY242" fmla="*/ 4665564 h 6858000"/>
              <a:gd name="connsiteX243" fmla="*/ 6937169 w 7467600"/>
              <a:gd name="connsiteY243" fmla="*/ 4815941 h 6858000"/>
              <a:gd name="connsiteX244" fmla="*/ 6953922 w 7467600"/>
              <a:gd name="connsiteY244" fmla="*/ 4890068 h 6858000"/>
              <a:gd name="connsiteX245" fmla="*/ 6071359 w 7467600"/>
              <a:gd name="connsiteY245" fmla="*/ 4770770 h 6858000"/>
              <a:gd name="connsiteX246" fmla="*/ 6038839 w 7467600"/>
              <a:gd name="connsiteY246" fmla="*/ 4764474 h 6858000"/>
              <a:gd name="connsiteX247" fmla="*/ 6038706 w 7467600"/>
              <a:gd name="connsiteY247" fmla="*/ 4763847 h 6858000"/>
              <a:gd name="connsiteX248" fmla="*/ 6037784 w 7467600"/>
              <a:gd name="connsiteY248" fmla="*/ 4764270 h 6858000"/>
              <a:gd name="connsiteX249" fmla="*/ 6038839 w 7467600"/>
              <a:gd name="connsiteY249" fmla="*/ 4764474 h 6858000"/>
              <a:gd name="connsiteX250" fmla="*/ 6040338 w 7467600"/>
              <a:gd name="connsiteY250" fmla="*/ 4771418 h 6858000"/>
              <a:gd name="connsiteX251" fmla="*/ 6024488 w 7467600"/>
              <a:gd name="connsiteY251" fmla="*/ 4809903 h 6858000"/>
              <a:gd name="connsiteX252" fmla="*/ 5599771 w 7467600"/>
              <a:gd name="connsiteY252" fmla="*/ 5509652 h 6858000"/>
              <a:gd name="connsiteX253" fmla="*/ 5548843 w 7467600"/>
              <a:gd name="connsiteY253" fmla="*/ 5563845 h 6858000"/>
              <a:gd name="connsiteX254" fmla="*/ 5940952 w 7467600"/>
              <a:gd name="connsiteY254" fmla="*/ 6250028 h 6858000"/>
              <a:gd name="connsiteX255" fmla="*/ 6043441 w 7467600"/>
              <a:gd name="connsiteY255" fmla="*/ 6665847 h 6858000"/>
              <a:gd name="connsiteX256" fmla="*/ 6093432 w 7467600"/>
              <a:gd name="connsiteY256" fmla="*/ 6858000 h 6858000"/>
              <a:gd name="connsiteX257" fmla="*/ 6034344 w 7467600"/>
              <a:gd name="connsiteY257" fmla="*/ 6858000 h 6858000"/>
              <a:gd name="connsiteX258" fmla="*/ 6026679 w 7467600"/>
              <a:gd name="connsiteY258" fmla="*/ 6836959 h 6858000"/>
              <a:gd name="connsiteX259" fmla="*/ 5800441 w 7467600"/>
              <a:gd name="connsiteY259" fmla="*/ 6335286 h 6858000"/>
              <a:gd name="connsiteX260" fmla="*/ 5526562 w 7467600"/>
              <a:gd name="connsiteY260" fmla="*/ 5705388 h 6858000"/>
              <a:gd name="connsiteX261" fmla="*/ 5519640 w 7467600"/>
              <a:gd name="connsiteY261" fmla="*/ 5683774 h 6858000"/>
              <a:gd name="connsiteX262" fmla="*/ 5844559 w 7467600"/>
              <a:gd name="connsiteY262" fmla="*/ 6553349 h 6858000"/>
              <a:gd name="connsiteX263" fmla="*/ 5975994 w 7467600"/>
              <a:gd name="connsiteY263" fmla="*/ 6858000 h 6858000"/>
              <a:gd name="connsiteX264" fmla="*/ 5898547 w 7467600"/>
              <a:gd name="connsiteY264" fmla="*/ 6858000 h 6858000"/>
              <a:gd name="connsiteX265" fmla="*/ 5682041 w 7467600"/>
              <a:gd name="connsiteY265" fmla="*/ 6355860 h 6858000"/>
              <a:gd name="connsiteX266" fmla="*/ 5461758 w 7467600"/>
              <a:gd name="connsiteY266" fmla="*/ 5820220 h 6858000"/>
              <a:gd name="connsiteX267" fmla="*/ 5237282 w 7467600"/>
              <a:gd name="connsiteY267" fmla="*/ 6579086 h 6858000"/>
              <a:gd name="connsiteX268" fmla="*/ 5115009 w 7467600"/>
              <a:gd name="connsiteY268" fmla="*/ 6858000 h 6858000"/>
              <a:gd name="connsiteX269" fmla="*/ 5028074 w 7467600"/>
              <a:gd name="connsiteY269" fmla="*/ 6858000 h 6858000"/>
              <a:gd name="connsiteX270" fmla="*/ 5079508 w 7467600"/>
              <a:gd name="connsiteY270" fmla="*/ 6749074 h 6858000"/>
              <a:gd name="connsiteX271" fmla="*/ 5371846 w 7467600"/>
              <a:gd name="connsiteY271" fmla="*/ 5924413 h 6858000"/>
              <a:gd name="connsiteX272" fmla="*/ 5270512 w 7467600"/>
              <a:gd name="connsiteY272" fmla="*/ 6138975 h 6858000"/>
              <a:gd name="connsiteX273" fmla="*/ 5062409 w 7467600"/>
              <a:gd name="connsiteY273" fmla="*/ 6653544 h 6858000"/>
              <a:gd name="connsiteX274" fmla="*/ 5036628 w 7467600"/>
              <a:gd name="connsiteY274" fmla="*/ 6754247 h 6858000"/>
              <a:gd name="connsiteX275" fmla="*/ 5009112 w 7467600"/>
              <a:gd name="connsiteY275" fmla="*/ 6858000 h 6858000"/>
              <a:gd name="connsiteX276" fmla="*/ 4976679 w 7467600"/>
              <a:gd name="connsiteY276" fmla="*/ 6858000 h 6858000"/>
              <a:gd name="connsiteX277" fmla="*/ 5006537 w 7467600"/>
              <a:gd name="connsiteY277" fmla="*/ 6747068 h 6858000"/>
              <a:gd name="connsiteX278" fmla="*/ 5032723 w 7467600"/>
              <a:gd name="connsiteY278" fmla="*/ 6644957 h 6858000"/>
              <a:gd name="connsiteX279" fmla="*/ 5242949 w 7467600"/>
              <a:gd name="connsiteY279" fmla="*/ 6125175 h 6858000"/>
              <a:gd name="connsiteX280" fmla="*/ 5286321 w 7467600"/>
              <a:gd name="connsiteY280" fmla="*/ 6033555 h 6858000"/>
              <a:gd name="connsiteX281" fmla="*/ 5008210 w 7467600"/>
              <a:gd name="connsiteY281" fmla="*/ 6649194 h 6858000"/>
              <a:gd name="connsiteX282" fmla="*/ 4986321 w 7467600"/>
              <a:gd name="connsiteY282" fmla="*/ 6765687 h 6858000"/>
              <a:gd name="connsiteX283" fmla="*/ 4973474 w 7467600"/>
              <a:gd name="connsiteY283" fmla="*/ 6858000 h 6858000"/>
              <a:gd name="connsiteX284" fmla="*/ 4907178 w 7467600"/>
              <a:gd name="connsiteY284" fmla="*/ 6858000 h 6858000"/>
              <a:gd name="connsiteX285" fmla="*/ 4910810 w 7467600"/>
              <a:gd name="connsiteY285" fmla="*/ 6829660 h 6858000"/>
              <a:gd name="connsiteX286" fmla="*/ 4987461 w 7467600"/>
              <a:gd name="connsiteY286" fmla="*/ 6432994 h 6858000"/>
              <a:gd name="connsiteX287" fmla="*/ 5179262 w 7467600"/>
              <a:gd name="connsiteY287" fmla="*/ 6035044 h 6858000"/>
              <a:gd name="connsiteX288" fmla="*/ 4689678 w 7467600"/>
              <a:gd name="connsiteY288" fmla="*/ 6440241 h 6858000"/>
              <a:gd name="connsiteX289" fmla="*/ 4477543 w 7467600"/>
              <a:gd name="connsiteY289" fmla="*/ 6674836 h 6858000"/>
              <a:gd name="connsiteX290" fmla="*/ 4329957 w 7467600"/>
              <a:gd name="connsiteY290" fmla="*/ 6858000 h 6858000"/>
              <a:gd name="connsiteX291" fmla="*/ 4218595 w 7467600"/>
              <a:gd name="connsiteY291" fmla="*/ 6858000 h 6858000"/>
              <a:gd name="connsiteX292" fmla="*/ 4368888 w 7467600"/>
              <a:gd name="connsiteY292" fmla="*/ 6668412 h 6858000"/>
              <a:gd name="connsiteX293" fmla="*/ 4563091 w 7467600"/>
              <a:gd name="connsiteY293" fmla="*/ 6442508 h 6858000"/>
              <a:gd name="connsiteX294" fmla="*/ 5387324 w 7467600"/>
              <a:gd name="connsiteY294" fmla="*/ 5705830 h 6858000"/>
              <a:gd name="connsiteX295" fmla="*/ 5073620 w 7467600"/>
              <a:gd name="connsiteY295" fmla="*/ 5955437 h 6858000"/>
              <a:gd name="connsiteX296" fmla="*/ 4689789 w 7467600"/>
              <a:gd name="connsiteY296" fmla="*/ 6268382 h 6858000"/>
              <a:gd name="connsiteX297" fmla="*/ 4418722 w 7467600"/>
              <a:gd name="connsiteY297" fmla="*/ 6570886 h 6858000"/>
              <a:gd name="connsiteX298" fmla="*/ 4214944 w 7467600"/>
              <a:gd name="connsiteY298" fmla="*/ 6858000 h 6858000"/>
              <a:gd name="connsiteX299" fmla="*/ 4177898 w 7467600"/>
              <a:gd name="connsiteY299" fmla="*/ 6858000 h 6858000"/>
              <a:gd name="connsiteX300" fmla="*/ 4391597 w 7467600"/>
              <a:gd name="connsiteY300" fmla="*/ 6556370 h 6858000"/>
              <a:gd name="connsiteX301" fmla="*/ 4668889 w 7467600"/>
              <a:gd name="connsiteY301" fmla="*/ 6246399 h 6858000"/>
              <a:gd name="connsiteX302" fmla="*/ 5055427 w 7467600"/>
              <a:gd name="connsiteY302" fmla="*/ 5931476 h 6858000"/>
              <a:gd name="connsiteX303" fmla="*/ 5371814 w 7467600"/>
              <a:gd name="connsiteY303" fmla="*/ 5678975 h 6858000"/>
              <a:gd name="connsiteX304" fmla="*/ 4987918 w 7467600"/>
              <a:gd name="connsiteY304" fmla="*/ 5838701 h 6858000"/>
              <a:gd name="connsiteX305" fmla="*/ 4317146 w 7467600"/>
              <a:gd name="connsiteY305" fmla="*/ 6587716 h 6858000"/>
              <a:gd name="connsiteX306" fmla="*/ 4171627 w 7467600"/>
              <a:gd name="connsiteY306" fmla="*/ 6858000 h 6858000"/>
              <a:gd name="connsiteX307" fmla="*/ 4081585 w 7467600"/>
              <a:gd name="connsiteY307" fmla="*/ 6858000 h 6858000"/>
              <a:gd name="connsiteX308" fmla="*/ 4238603 w 7467600"/>
              <a:gd name="connsiteY308" fmla="*/ 6559341 h 6858000"/>
              <a:gd name="connsiteX309" fmla="*/ 4778333 w 7467600"/>
              <a:gd name="connsiteY309" fmla="*/ 5873626 h 6858000"/>
              <a:gd name="connsiteX310" fmla="*/ 5414185 w 7467600"/>
              <a:gd name="connsiteY310" fmla="*/ 5573882 h 6858000"/>
              <a:gd name="connsiteX311" fmla="*/ 5959648 w 7467600"/>
              <a:gd name="connsiteY311" fmla="*/ 4760797 h 6858000"/>
              <a:gd name="connsiteX312" fmla="*/ 5355019 w 7467600"/>
              <a:gd name="connsiteY312" fmla="*/ 4734672 h 6858000"/>
              <a:gd name="connsiteX313" fmla="*/ 5083565 w 7467600"/>
              <a:gd name="connsiteY313" fmla="*/ 5179121 h 6858000"/>
              <a:gd name="connsiteX314" fmla="*/ 4713577 w 7467600"/>
              <a:gd name="connsiteY314" fmla="*/ 5616803 h 6858000"/>
              <a:gd name="connsiteX315" fmla="*/ 3989559 w 7467600"/>
              <a:gd name="connsiteY315" fmla="*/ 6145945 h 6858000"/>
              <a:gd name="connsiteX316" fmla="*/ 3939824 w 7467600"/>
              <a:gd name="connsiteY316" fmla="*/ 6066900 h 6858000"/>
              <a:gd name="connsiteX317" fmla="*/ 4584537 w 7467600"/>
              <a:gd name="connsiteY317" fmla="*/ 5324826 h 6858000"/>
              <a:gd name="connsiteX318" fmla="*/ 5037105 w 7467600"/>
              <a:gd name="connsiteY318" fmla="*/ 5088765 h 6858000"/>
              <a:gd name="connsiteX319" fmla="*/ 5039930 w 7467600"/>
              <a:gd name="connsiteY319" fmla="*/ 5089585 h 6858000"/>
              <a:gd name="connsiteX320" fmla="*/ 5263764 w 7467600"/>
              <a:gd name="connsiteY320" fmla="*/ 4735525 h 6858000"/>
              <a:gd name="connsiteX321" fmla="*/ 4086300 w 7467600"/>
              <a:gd name="connsiteY321" fmla="*/ 4884599 h 6858000"/>
              <a:gd name="connsiteX322" fmla="*/ 4085485 w 7467600"/>
              <a:gd name="connsiteY322" fmla="*/ 4899070 h 6858000"/>
              <a:gd name="connsiteX323" fmla="*/ 3871915 w 7467600"/>
              <a:gd name="connsiteY323" fmla="*/ 5253645 h 6858000"/>
              <a:gd name="connsiteX324" fmla="*/ 3799374 w 7467600"/>
              <a:gd name="connsiteY324" fmla="*/ 5466127 h 6858000"/>
              <a:gd name="connsiteX325" fmla="*/ 3498850 w 7467600"/>
              <a:gd name="connsiteY325" fmla="*/ 6661888 h 6858000"/>
              <a:gd name="connsiteX326" fmla="*/ 3399216 w 7467600"/>
              <a:gd name="connsiteY326" fmla="*/ 6858000 h 6858000"/>
              <a:gd name="connsiteX327" fmla="*/ 3303688 w 7467600"/>
              <a:gd name="connsiteY327" fmla="*/ 6858000 h 6858000"/>
              <a:gd name="connsiteX328" fmla="*/ 3391774 w 7467600"/>
              <a:gd name="connsiteY328" fmla="*/ 6697181 h 6858000"/>
              <a:gd name="connsiteX329" fmla="*/ 3735540 w 7467600"/>
              <a:gd name="connsiteY329" fmla="*/ 5546923 h 6858000"/>
              <a:gd name="connsiteX330" fmla="*/ 3729438 w 7467600"/>
              <a:gd name="connsiteY330" fmla="*/ 5569058 h 6858000"/>
              <a:gd name="connsiteX331" fmla="*/ 3707782 w 7467600"/>
              <a:gd name="connsiteY331" fmla="*/ 5644908 h 6858000"/>
              <a:gd name="connsiteX332" fmla="*/ 3583827 w 7467600"/>
              <a:gd name="connsiteY332" fmla="*/ 6039215 h 6858000"/>
              <a:gd name="connsiteX333" fmla="*/ 3547861 w 7467600"/>
              <a:gd name="connsiteY333" fmla="*/ 6129609 h 6858000"/>
              <a:gd name="connsiteX334" fmla="*/ 3490905 w 7467600"/>
              <a:gd name="connsiteY334" fmla="*/ 6277660 h 6858000"/>
              <a:gd name="connsiteX335" fmla="*/ 3455859 w 7467600"/>
              <a:gd name="connsiteY335" fmla="*/ 6391301 h 6858000"/>
              <a:gd name="connsiteX336" fmla="*/ 3429112 w 7467600"/>
              <a:gd name="connsiteY336" fmla="*/ 6479469 h 6858000"/>
              <a:gd name="connsiteX337" fmla="*/ 3304862 w 7467600"/>
              <a:gd name="connsiteY337" fmla="*/ 6796476 h 6858000"/>
              <a:gd name="connsiteX338" fmla="*/ 3276071 w 7467600"/>
              <a:gd name="connsiteY338" fmla="*/ 6858000 h 6858000"/>
              <a:gd name="connsiteX339" fmla="*/ 3240805 w 7467600"/>
              <a:gd name="connsiteY339" fmla="*/ 6858000 h 6858000"/>
              <a:gd name="connsiteX340" fmla="*/ 3275917 w 7467600"/>
              <a:gd name="connsiteY340" fmla="*/ 6783192 h 6858000"/>
              <a:gd name="connsiteX341" fmla="*/ 3399358 w 7467600"/>
              <a:gd name="connsiteY341" fmla="*/ 6469011 h 6858000"/>
              <a:gd name="connsiteX342" fmla="*/ 3425650 w 7467600"/>
              <a:gd name="connsiteY342" fmla="*/ 6381333 h 6858000"/>
              <a:gd name="connsiteX343" fmla="*/ 3460661 w 7467600"/>
              <a:gd name="connsiteY343" fmla="*/ 6266763 h 6858000"/>
              <a:gd name="connsiteX344" fmla="*/ 3518021 w 7467600"/>
              <a:gd name="connsiteY344" fmla="*/ 6117298 h 6858000"/>
              <a:gd name="connsiteX345" fmla="*/ 3554035 w 7467600"/>
              <a:gd name="connsiteY345" fmla="*/ 6027832 h 6858000"/>
              <a:gd name="connsiteX346" fmla="*/ 3677174 w 7467600"/>
              <a:gd name="connsiteY346" fmla="*/ 5636351 h 6858000"/>
              <a:gd name="connsiteX347" fmla="*/ 3698819 w 7467600"/>
              <a:gd name="connsiteY347" fmla="*/ 5560503 h 6858000"/>
              <a:gd name="connsiteX348" fmla="*/ 3702094 w 7467600"/>
              <a:gd name="connsiteY348" fmla="*/ 5549194 h 6858000"/>
              <a:gd name="connsiteX349" fmla="*/ 3398355 w 7467600"/>
              <a:gd name="connsiteY349" fmla="*/ 6094603 h 6858000"/>
              <a:gd name="connsiteX350" fmla="*/ 3193941 w 7467600"/>
              <a:gd name="connsiteY350" fmla="*/ 6798775 h 6858000"/>
              <a:gd name="connsiteX351" fmla="*/ 3184140 w 7467600"/>
              <a:gd name="connsiteY351" fmla="*/ 6858000 h 6858000"/>
              <a:gd name="connsiteX352" fmla="*/ 3099978 w 7467600"/>
              <a:gd name="connsiteY352" fmla="*/ 6858000 h 6858000"/>
              <a:gd name="connsiteX353" fmla="*/ 3101556 w 7467600"/>
              <a:gd name="connsiteY353" fmla="*/ 6843337 h 6858000"/>
              <a:gd name="connsiteX354" fmla="*/ 3370162 w 7467600"/>
              <a:gd name="connsiteY354" fmla="*/ 5785550 h 6858000"/>
              <a:gd name="connsiteX355" fmla="*/ 3746477 w 7467600"/>
              <a:gd name="connsiteY355" fmla="*/ 5377889 h 6858000"/>
              <a:gd name="connsiteX356" fmla="*/ 3863399 w 7467600"/>
              <a:gd name="connsiteY356" fmla="*/ 5087257 h 6858000"/>
              <a:gd name="connsiteX357" fmla="*/ 3968712 w 7467600"/>
              <a:gd name="connsiteY357" fmla="*/ 4913989 h 6858000"/>
              <a:gd name="connsiteX358" fmla="*/ 2792390 w 7467600"/>
              <a:gd name="connsiteY358" fmla="*/ 5382974 h 6858000"/>
              <a:gd name="connsiteX359" fmla="*/ 2714982 w 7467600"/>
              <a:gd name="connsiteY359" fmla="*/ 5427051 h 6858000"/>
              <a:gd name="connsiteX360" fmla="*/ 2813361 w 7467600"/>
              <a:gd name="connsiteY360" fmla="*/ 6023912 h 6858000"/>
              <a:gd name="connsiteX361" fmla="*/ 2688430 w 7467600"/>
              <a:gd name="connsiteY361" fmla="*/ 6801564 h 6858000"/>
              <a:gd name="connsiteX362" fmla="*/ 2629626 w 7467600"/>
              <a:gd name="connsiteY362" fmla="*/ 6763394 h 6858000"/>
              <a:gd name="connsiteX363" fmla="*/ 2565328 w 7467600"/>
              <a:gd name="connsiteY363" fmla="*/ 5516399 h 6858000"/>
              <a:gd name="connsiteX364" fmla="*/ 1922999 w 7467600"/>
              <a:gd name="connsiteY364" fmla="*/ 5980343 h 6858000"/>
              <a:gd name="connsiteX365" fmla="*/ 1950261 w 7467600"/>
              <a:gd name="connsiteY365" fmla="*/ 6405858 h 6858000"/>
              <a:gd name="connsiteX366" fmla="*/ 2365554 w 7467600"/>
              <a:gd name="connsiteY366" fmla="*/ 6759107 h 6858000"/>
              <a:gd name="connsiteX367" fmla="*/ 2424142 w 7467600"/>
              <a:gd name="connsiteY367" fmla="*/ 6858000 h 6858000"/>
              <a:gd name="connsiteX368" fmla="*/ 2395994 w 7467600"/>
              <a:gd name="connsiteY368" fmla="*/ 6858000 h 6858000"/>
              <a:gd name="connsiteX369" fmla="*/ 2392863 w 7467600"/>
              <a:gd name="connsiteY369" fmla="*/ 6852964 h 6858000"/>
              <a:gd name="connsiteX370" fmla="*/ 2017589 w 7467600"/>
              <a:gd name="connsiteY370" fmla="*/ 6493982 h 6858000"/>
              <a:gd name="connsiteX371" fmla="*/ 2147336 w 7467600"/>
              <a:gd name="connsiteY371" fmla="*/ 6594052 h 6858000"/>
              <a:gd name="connsiteX372" fmla="*/ 2207047 w 7467600"/>
              <a:gd name="connsiteY372" fmla="*/ 6654540 h 6858000"/>
              <a:gd name="connsiteX373" fmla="*/ 2299106 w 7467600"/>
              <a:gd name="connsiteY373" fmla="*/ 6778931 h 6858000"/>
              <a:gd name="connsiteX374" fmla="*/ 2314430 w 7467600"/>
              <a:gd name="connsiteY374" fmla="*/ 6801144 h 6858000"/>
              <a:gd name="connsiteX375" fmla="*/ 2352406 w 7467600"/>
              <a:gd name="connsiteY375" fmla="*/ 6858000 h 6858000"/>
              <a:gd name="connsiteX376" fmla="*/ 2314492 w 7467600"/>
              <a:gd name="connsiteY376" fmla="*/ 6858000 h 6858000"/>
              <a:gd name="connsiteX377" fmla="*/ 2288095 w 7467600"/>
              <a:gd name="connsiteY377" fmla="*/ 6818030 h 6858000"/>
              <a:gd name="connsiteX378" fmla="*/ 2272768 w 7467600"/>
              <a:gd name="connsiteY378" fmla="*/ 6795822 h 6858000"/>
              <a:gd name="connsiteX379" fmla="*/ 2182715 w 7467600"/>
              <a:gd name="connsiteY379" fmla="*/ 6675071 h 6858000"/>
              <a:gd name="connsiteX380" fmla="*/ 2032061 w 7467600"/>
              <a:gd name="connsiteY380" fmla="*/ 6541380 h 6858000"/>
              <a:gd name="connsiteX381" fmla="*/ 2257220 w 7467600"/>
              <a:gd name="connsiteY381" fmla="*/ 6826257 h 6858000"/>
              <a:gd name="connsiteX382" fmla="*/ 2281324 w 7467600"/>
              <a:gd name="connsiteY382" fmla="*/ 6858000 h 6858000"/>
              <a:gd name="connsiteX383" fmla="*/ 2242860 w 7467600"/>
              <a:gd name="connsiteY383" fmla="*/ 6858000 h 6858000"/>
              <a:gd name="connsiteX384" fmla="*/ 2232818 w 7467600"/>
              <a:gd name="connsiteY384" fmla="*/ 6844926 h 6858000"/>
              <a:gd name="connsiteX385" fmla="*/ 1990172 w 7467600"/>
              <a:gd name="connsiteY385" fmla="*/ 6542121 h 6858000"/>
              <a:gd name="connsiteX386" fmla="*/ 2124090 w 7467600"/>
              <a:gd name="connsiteY386" fmla="*/ 6761017 h 6858000"/>
              <a:gd name="connsiteX387" fmla="*/ 2200380 w 7467600"/>
              <a:gd name="connsiteY387" fmla="*/ 6858000 h 6858000"/>
              <a:gd name="connsiteX388" fmla="*/ 2147507 w 7467600"/>
              <a:gd name="connsiteY388" fmla="*/ 6858000 h 6858000"/>
              <a:gd name="connsiteX389" fmla="*/ 2070668 w 7467600"/>
              <a:gd name="connsiteY389" fmla="*/ 6761520 h 6858000"/>
              <a:gd name="connsiteX390" fmla="*/ 1975142 w 7467600"/>
              <a:gd name="connsiteY390" fmla="*/ 6585570 h 6858000"/>
              <a:gd name="connsiteX391" fmla="*/ 2050035 w 7467600"/>
              <a:gd name="connsiteY391" fmla="*/ 6813345 h 6858000"/>
              <a:gd name="connsiteX392" fmla="*/ 2063025 w 7467600"/>
              <a:gd name="connsiteY392" fmla="*/ 6858000 h 6858000"/>
              <a:gd name="connsiteX393" fmla="*/ 2021675 w 7467600"/>
              <a:gd name="connsiteY393" fmla="*/ 6858000 h 6858000"/>
              <a:gd name="connsiteX394" fmla="*/ 2019308 w 7467600"/>
              <a:gd name="connsiteY394" fmla="*/ 6847118 h 6858000"/>
              <a:gd name="connsiteX395" fmla="*/ 1938835 w 7467600"/>
              <a:gd name="connsiteY395" fmla="*/ 6551160 h 6858000"/>
              <a:gd name="connsiteX396" fmla="*/ 1953230 w 7467600"/>
              <a:gd name="connsiteY396" fmla="*/ 6759699 h 6858000"/>
              <a:gd name="connsiteX397" fmla="*/ 1956763 w 7467600"/>
              <a:gd name="connsiteY397" fmla="*/ 6778191 h 6858000"/>
              <a:gd name="connsiteX398" fmla="*/ 1967925 w 7467600"/>
              <a:gd name="connsiteY398" fmla="*/ 6858000 h 6858000"/>
              <a:gd name="connsiteX399" fmla="*/ 1936622 w 7467600"/>
              <a:gd name="connsiteY399" fmla="*/ 6858000 h 6858000"/>
              <a:gd name="connsiteX400" fmla="*/ 1926261 w 7467600"/>
              <a:gd name="connsiteY400" fmla="*/ 6784064 h 6858000"/>
              <a:gd name="connsiteX401" fmla="*/ 1922724 w 7467600"/>
              <a:gd name="connsiteY401" fmla="*/ 6765577 h 6858000"/>
              <a:gd name="connsiteX402" fmla="*/ 1904650 w 7467600"/>
              <a:gd name="connsiteY402" fmla="*/ 6639616 h 6858000"/>
              <a:gd name="connsiteX403" fmla="*/ 1885273 w 7467600"/>
              <a:gd name="connsiteY403" fmla="*/ 6858000 h 6858000"/>
              <a:gd name="connsiteX404" fmla="*/ 1854363 w 7467600"/>
              <a:gd name="connsiteY404" fmla="*/ 6858000 h 6858000"/>
              <a:gd name="connsiteX405" fmla="*/ 1880391 w 7467600"/>
              <a:gd name="connsiteY405" fmla="*/ 6603796 h 6858000"/>
              <a:gd name="connsiteX406" fmla="*/ 1818273 w 7467600"/>
              <a:gd name="connsiteY406" fmla="*/ 6715729 h 6858000"/>
              <a:gd name="connsiteX407" fmla="*/ 1794691 w 7467600"/>
              <a:gd name="connsiteY407" fmla="*/ 6843239 h 6858000"/>
              <a:gd name="connsiteX408" fmla="*/ 1794914 w 7467600"/>
              <a:gd name="connsiteY408" fmla="*/ 6858000 h 6858000"/>
              <a:gd name="connsiteX409" fmla="*/ 1746128 w 7467600"/>
              <a:gd name="connsiteY409" fmla="*/ 6858000 h 6858000"/>
              <a:gd name="connsiteX410" fmla="*/ 1753934 w 7467600"/>
              <a:gd name="connsiteY410" fmla="*/ 6724796 h 6858000"/>
              <a:gd name="connsiteX411" fmla="*/ 1792053 w 7467600"/>
              <a:gd name="connsiteY411" fmla="*/ 6572396 h 6858000"/>
              <a:gd name="connsiteX412" fmla="*/ 1862248 w 7467600"/>
              <a:gd name="connsiteY412" fmla="*/ 6266397 h 6858000"/>
              <a:gd name="connsiteX413" fmla="*/ 1862250 w 7467600"/>
              <a:gd name="connsiteY413" fmla="*/ 6033531 h 6858000"/>
              <a:gd name="connsiteX414" fmla="*/ 1211999 w 7467600"/>
              <a:gd name="connsiteY414" fmla="*/ 6683610 h 6858000"/>
              <a:gd name="connsiteX415" fmla="*/ 1213266 w 7467600"/>
              <a:gd name="connsiteY415" fmla="*/ 6691947 h 6858000"/>
              <a:gd name="connsiteX416" fmla="*/ 1203370 w 7467600"/>
              <a:gd name="connsiteY416" fmla="*/ 6850676 h 6858000"/>
              <a:gd name="connsiteX417" fmla="*/ 1203671 w 7467600"/>
              <a:gd name="connsiteY417" fmla="*/ 6858000 h 6858000"/>
              <a:gd name="connsiteX418" fmla="*/ 1143180 w 7467600"/>
              <a:gd name="connsiteY418" fmla="*/ 6858000 h 6858000"/>
              <a:gd name="connsiteX419" fmla="*/ 1142176 w 7467600"/>
              <a:gd name="connsiteY419" fmla="*/ 6766045 h 6858000"/>
              <a:gd name="connsiteX420" fmla="*/ 1067484 w 7467600"/>
              <a:gd name="connsiteY420" fmla="*/ 6858000 h 6858000"/>
              <a:gd name="connsiteX421" fmla="*/ 953928 w 7467600"/>
              <a:gd name="connsiteY421" fmla="*/ 6858000 h 6858000"/>
              <a:gd name="connsiteX422" fmla="*/ 959715 w 7467600"/>
              <a:gd name="connsiteY422" fmla="*/ 6850185 h 6858000"/>
              <a:gd name="connsiteX423" fmla="*/ 1483788 w 7467600"/>
              <a:gd name="connsiteY423" fmla="*/ 6259174 h 6858000"/>
              <a:gd name="connsiteX424" fmla="*/ 1100671 w 7467600"/>
              <a:gd name="connsiteY424" fmla="*/ 6252137 h 6858000"/>
              <a:gd name="connsiteX425" fmla="*/ 1090144 w 7467600"/>
              <a:gd name="connsiteY425" fmla="*/ 6256748 h 6858000"/>
              <a:gd name="connsiteX426" fmla="*/ 1095872 w 7467600"/>
              <a:gd name="connsiteY426" fmla="*/ 6271892 h 6858000"/>
              <a:gd name="connsiteX427" fmla="*/ 262785 w 7467600"/>
              <a:gd name="connsiteY427" fmla="*/ 6845450 h 6858000"/>
              <a:gd name="connsiteX428" fmla="*/ 209968 w 7467600"/>
              <a:gd name="connsiteY428" fmla="*/ 6770713 h 6858000"/>
              <a:gd name="connsiteX429" fmla="*/ 873460 w 7467600"/>
              <a:gd name="connsiteY429" fmla="*/ 6253768 h 6858000"/>
              <a:gd name="connsiteX430" fmla="*/ 192686 w 7467600"/>
              <a:gd name="connsiteY430" fmla="*/ 5849257 h 6858000"/>
              <a:gd name="connsiteX431" fmla="*/ 4696 w 7467600"/>
              <a:gd name="connsiteY431" fmla="*/ 5697668 h 6858000"/>
              <a:gd name="connsiteX432" fmla="*/ 0 w 7467600"/>
              <a:gd name="connsiteY432" fmla="*/ 5689984 h 6858000"/>
              <a:gd name="connsiteX433" fmla="*/ 0 w 7467600"/>
              <a:gd name="connsiteY433" fmla="*/ 5513472 h 6858000"/>
              <a:gd name="connsiteX434" fmla="*/ 174101 w 7467600"/>
              <a:gd name="connsiteY434" fmla="*/ 5620277 h 6858000"/>
              <a:gd name="connsiteX435" fmla="*/ 891800 w 7467600"/>
              <a:gd name="connsiteY435" fmla="*/ 6036935 h 6858000"/>
              <a:gd name="connsiteX436" fmla="*/ 1072219 w 7467600"/>
              <a:gd name="connsiteY436" fmla="*/ 6169443 h 6858000"/>
              <a:gd name="connsiteX437" fmla="*/ 1074117 w 7467600"/>
              <a:gd name="connsiteY437" fmla="*/ 6170301 h 6858000"/>
              <a:gd name="connsiteX438" fmla="*/ 1083114 w 7467600"/>
              <a:gd name="connsiteY438" fmla="*/ 6174131 h 6858000"/>
              <a:gd name="connsiteX439" fmla="*/ 1543010 w 7467600"/>
              <a:gd name="connsiteY439" fmla="*/ 6191140 h 6858000"/>
              <a:gd name="connsiteX440" fmla="*/ 1551080 w 7467600"/>
              <a:gd name="connsiteY440" fmla="*/ 6195006 h 6858000"/>
              <a:gd name="connsiteX441" fmla="*/ 2345443 w 7467600"/>
              <a:gd name="connsiteY441" fmla="*/ 5549882 h 6858000"/>
              <a:gd name="connsiteX442" fmla="*/ 1721499 w 7467600"/>
              <a:gd name="connsiteY442" fmla="*/ 5599969 h 6858000"/>
              <a:gd name="connsiteX443" fmla="*/ 767716 w 7467600"/>
              <a:gd name="connsiteY443" fmla="*/ 5472768 h 6858000"/>
              <a:gd name="connsiteX444" fmla="*/ 722147 w 7467600"/>
              <a:gd name="connsiteY444" fmla="*/ 5393091 h 6858000"/>
              <a:gd name="connsiteX445" fmla="*/ 1485552 w 7467600"/>
              <a:gd name="connsiteY445" fmla="*/ 5313202 h 6858000"/>
              <a:gd name="connsiteX446" fmla="*/ 2143004 w 7467600"/>
              <a:gd name="connsiteY446" fmla="*/ 5402420 h 6858000"/>
              <a:gd name="connsiteX447" fmla="*/ 1933391 w 7467600"/>
              <a:gd name="connsiteY447" fmla="*/ 5156971 h 6858000"/>
              <a:gd name="connsiteX448" fmla="*/ 1827118 w 7467600"/>
              <a:gd name="connsiteY448" fmla="*/ 4968410 h 6858000"/>
              <a:gd name="connsiteX449" fmla="*/ 1837349 w 7467600"/>
              <a:gd name="connsiteY449" fmla="*/ 4956357 h 6858000"/>
              <a:gd name="connsiteX450" fmla="*/ 2162835 w 7467600"/>
              <a:gd name="connsiteY450" fmla="*/ 5187853 h 6858000"/>
              <a:gd name="connsiteX451" fmla="*/ 2257167 w 7467600"/>
              <a:gd name="connsiteY451" fmla="*/ 5462123 h 6858000"/>
              <a:gd name="connsiteX452" fmla="*/ 2261598 w 7467600"/>
              <a:gd name="connsiteY452" fmla="*/ 5467998 h 6858000"/>
              <a:gd name="connsiteX453" fmla="*/ 2437177 w 7467600"/>
              <a:gd name="connsiteY453" fmla="*/ 5479608 h 6858000"/>
              <a:gd name="connsiteX454" fmla="*/ 2445247 w 7467600"/>
              <a:gd name="connsiteY454" fmla="*/ 5483476 h 6858000"/>
              <a:gd name="connsiteX455" fmla="*/ 2743626 w 7467600"/>
              <a:gd name="connsiteY455" fmla="*/ 5304819 h 6858000"/>
              <a:gd name="connsiteX456" fmla="*/ 3048102 w 7467600"/>
              <a:gd name="connsiteY456" fmla="*/ 5150595 h 6858000"/>
              <a:gd name="connsiteX457" fmla="*/ 1799414 w 7467600"/>
              <a:gd name="connsiteY457" fmla="*/ 4694732 h 6858000"/>
              <a:gd name="connsiteX458" fmla="*/ 1771735 w 7467600"/>
              <a:gd name="connsiteY458" fmla="*/ 4619929 h 6858000"/>
              <a:gd name="connsiteX459" fmla="*/ 3104273 w 7467600"/>
              <a:gd name="connsiteY459" fmla="*/ 5076159 h 6858000"/>
              <a:gd name="connsiteX460" fmla="*/ 3113245 w 7467600"/>
              <a:gd name="connsiteY460" fmla="*/ 5090705 h 6858000"/>
              <a:gd name="connsiteX461" fmla="*/ 3126294 w 7467600"/>
              <a:gd name="connsiteY461" fmla="*/ 5114400 h 6858000"/>
              <a:gd name="connsiteX462" fmla="*/ 3937433 w 7467600"/>
              <a:gd name="connsiteY462" fmla="*/ 4830473 h 6858000"/>
              <a:gd name="connsiteX463" fmla="*/ 3590475 w 7467600"/>
              <a:gd name="connsiteY463" fmla="*/ 4597974 h 6858000"/>
              <a:gd name="connsiteX464" fmla="*/ 3100264 w 7467600"/>
              <a:gd name="connsiteY464" fmla="*/ 4579845 h 6858000"/>
              <a:gd name="connsiteX465" fmla="*/ 2183576 w 7467600"/>
              <a:gd name="connsiteY465" fmla="*/ 4227150 h 6858000"/>
              <a:gd name="connsiteX466" fmla="*/ 2151029 w 7467600"/>
              <a:gd name="connsiteY466" fmla="*/ 4146947 h 6858000"/>
              <a:gd name="connsiteX467" fmla="*/ 3563434 w 7467600"/>
              <a:gd name="connsiteY467" fmla="*/ 4469115 h 6858000"/>
              <a:gd name="connsiteX468" fmla="*/ 3177952 w 7467600"/>
              <a:gd name="connsiteY468" fmla="*/ 3657386 h 6858000"/>
              <a:gd name="connsiteX469" fmla="*/ 3189263 w 7467600"/>
              <a:gd name="connsiteY469" fmla="*/ 3625726 h 6858000"/>
              <a:gd name="connsiteX470" fmla="*/ 3560912 w 7467600"/>
              <a:gd name="connsiteY470" fmla="*/ 4079863 h 6858000"/>
              <a:gd name="connsiteX471" fmla="*/ 3626636 w 7467600"/>
              <a:gd name="connsiteY471" fmla="*/ 4512230 h 6858000"/>
              <a:gd name="connsiteX472" fmla="*/ 3653088 w 7467600"/>
              <a:gd name="connsiteY472" fmla="*/ 4521417 h 6858000"/>
              <a:gd name="connsiteX473" fmla="*/ 3988128 w 7467600"/>
              <a:gd name="connsiteY473" fmla="*/ 4817267 h 6858000"/>
              <a:gd name="connsiteX474" fmla="*/ 4830582 w 7467600"/>
              <a:gd name="connsiteY474" fmla="*/ 4676000 h 6858000"/>
              <a:gd name="connsiteX475" fmla="*/ 4830100 w 7467600"/>
              <a:gd name="connsiteY475" fmla="*/ 4675554 h 6858000"/>
              <a:gd name="connsiteX476" fmla="*/ 4036318 w 7467600"/>
              <a:gd name="connsiteY476" fmla="*/ 4147013 h 6858000"/>
              <a:gd name="connsiteX477" fmla="*/ 3432098 w 7467600"/>
              <a:gd name="connsiteY477" fmla="*/ 3537312 h 6858000"/>
              <a:gd name="connsiteX478" fmla="*/ 3446761 w 7467600"/>
              <a:gd name="connsiteY478" fmla="*/ 3461278 h 6858000"/>
              <a:gd name="connsiteX479" fmla="*/ 4419733 w 7467600"/>
              <a:gd name="connsiteY479" fmla="*/ 3963555 h 6858000"/>
              <a:gd name="connsiteX480" fmla="*/ 4781371 w 7467600"/>
              <a:gd name="connsiteY480" fmla="*/ 4458604 h 6858000"/>
              <a:gd name="connsiteX481" fmla="*/ 4780440 w 7467600"/>
              <a:gd name="connsiteY481" fmla="*/ 4470290 h 6858000"/>
              <a:gd name="connsiteX482" fmla="*/ 4898954 w 7467600"/>
              <a:gd name="connsiteY482" fmla="*/ 4662092 h 6858000"/>
              <a:gd name="connsiteX483" fmla="*/ 4900699 w 7467600"/>
              <a:gd name="connsiteY483" fmla="*/ 4670867 h 6858000"/>
              <a:gd name="connsiteX484" fmla="*/ 5714511 w 7467600"/>
              <a:gd name="connsiteY484" fmla="*/ 4663483 h 6858000"/>
              <a:gd name="connsiteX485" fmla="*/ 5464793 w 7467600"/>
              <a:gd name="connsiteY485" fmla="*/ 4393556 h 6858000"/>
              <a:gd name="connsiteX486" fmla="*/ 5461897 w 7467600"/>
              <a:gd name="connsiteY486" fmla="*/ 4390879 h 6858000"/>
              <a:gd name="connsiteX487" fmla="*/ 4294126 w 7467600"/>
              <a:gd name="connsiteY487" fmla="*/ 3303048 h 6858000"/>
              <a:gd name="connsiteX488" fmla="*/ 4305321 w 7467600"/>
              <a:gd name="connsiteY488" fmla="*/ 3256953 h 6858000"/>
              <a:gd name="connsiteX489" fmla="*/ 4949299 w 7467600"/>
              <a:gd name="connsiteY489" fmla="*/ 3766336 h 6858000"/>
              <a:gd name="connsiteX490" fmla="*/ 5291452 w 7467600"/>
              <a:gd name="connsiteY490" fmla="*/ 4076801 h 6858000"/>
              <a:gd name="connsiteX491" fmla="*/ 5434998 w 7467600"/>
              <a:gd name="connsiteY491" fmla="*/ 4254100 h 6858000"/>
              <a:gd name="connsiteX492" fmla="*/ 5351015 w 7467600"/>
              <a:gd name="connsiteY492" fmla="*/ 3760989 h 6858000"/>
              <a:gd name="connsiteX493" fmla="*/ 5413780 w 7467600"/>
              <a:gd name="connsiteY493" fmla="*/ 2966265 h 6858000"/>
              <a:gd name="connsiteX494" fmla="*/ 5425627 w 7467600"/>
              <a:gd name="connsiteY494" fmla="*/ 2954192 h 6858000"/>
              <a:gd name="connsiteX495" fmla="*/ 6604735 w 7467600"/>
              <a:gd name="connsiteY495" fmla="*/ 2041381 h 6858000"/>
              <a:gd name="connsiteX496" fmla="*/ 7204487 w 7467600"/>
              <a:gd name="connsiteY496" fmla="*/ 2742112 h 6858000"/>
              <a:gd name="connsiteX497" fmla="*/ 7131592 w 7467600"/>
              <a:gd name="connsiteY497" fmla="*/ 2672096 h 6858000"/>
              <a:gd name="connsiteX498" fmla="*/ 6996344 w 7467600"/>
              <a:gd name="connsiteY498" fmla="*/ 2518310 h 6858000"/>
              <a:gd name="connsiteX499" fmla="*/ 6735495 w 7467600"/>
              <a:gd name="connsiteY499" fmla="*/ 2196890 h 6858000"/>
              <a:gd name="connsiteX500" fmla="*/ 6721901 w 7467600"/>
              <a:gd name="connsiteY500" fmla="*/ 2179274 h 6858000"/>
              <a:gd name="connsiteX501" fmla="*/ 6604735 w 7467600"/>
              <a:gd name="connsiteY501" fmla="*/ 2041381 h 6858000"/>
              <a:gd name="connsiteX502" fmla="*/ 6591670 w 7467600"/>
              <a:gd name="connsiteY502" fmla="*/ 1988277 h 6858000"/>
              <a:gd name="connsiteX503" fmla="*/ 6747349 w 7467600"/>
              <a:gd name="connsiteY503" fmla="*/ 2160069 h 6858000"/>
              <a:gd name="connsiteX504" fmla="*/ 6760943 w 7467600"/>
              <a:gd name="connsiteY504" fmla="*/ 2177686 h 6858000"/>
              <a:gd name="connsiteX505" fmla="*/ 7021065 w 7467600"/>
              <a:gd name="connsiteY505" fmla="*/ 2498102 h 6858000"/>
              <a:gd name="connsiteX506" fmla="*/ 7155223 w 7467600"/>
              <a:gd name="connsiteY506" fmla="*/ 2650386 h 6858000"/>
              <a:gd name="connsiteX507" fmla="*/ 7203167 w 7467600"/>
              <a:gd name="connsiteY507" fmla="*/ 2697288 h 6858000"/>
              <a:gd name="connsiteX508" fmla="*/ 6937703 w 7467600"/>
              <a:gd name="connsiteY508" fmla="*/ 2321981 h 6858000"/>
              <a:gd name="connsiteX509" fmla="*/ 6591670 w 7467600"/>
              <a:gd name="connsiteY509" fmla="*/ 1988277 h 6858000"/>
              <a:gd name="connsiteX510" fmla="*/ 5798671 w 7467600"/>
              <a:gd name="connsiteY510" fmla="*/ 1981601 h 6858000"/>
              <a:gd name="connsiteX511" fmla="*/ 5754709 w 7467600"/>
              <a:gd name="connsiteY511" fmla="*/ 2071454 h 6858000"/>
              <a:gd name="connsiteX512" fmla="*/ 5763044 w 7467600"/>
              <a:gd name="connsiteY512" fmla="*/ 2842206 h 6858000"/>
              <a:gd name="connsiteX513" fmla="*/ 5764974 w 7467600"/>
              <a:gd name="connsiteY513" fmla="*/ 2799609 h 6858000"/>
              <a:gd name="connsiteX514" fmla="*/ 5767665 w 7467600"/>
              <a:gd name="connsiteY514" fmla="*/ 2666409 h 6858000"/>
              <a:gd name="connsiteX515" fmla="*/ 5763055 w 7467600"/>
              <a:gd name="connsiteY515" fmla="*/ 2579705 h 6858000"/>
              <a:gd name="connsiteX516" fmla="*/ 5758079 w 7467600"/>
              <a:gd name="connsiteY516" fmla="*/ 2492508 h 6858000"/>
              <a:gd name="connsiteX517" fmla="*/ 5779325 w 7467600"/>
              <a:gd name="connsiteY517" fmla="*/ 2197069 h 6858000"/>
              <a:gd name="connsiteX518" fmla="*/ 5798671 w 7467600"/>
              <a:gd name="connsiteY518" fmla="*/ 1981601 h 6858000"/>
              <a:gd name="connsiteX519" fmla="*/ 5829202 w 7467600"/>
              <a:gd name="connsiteY519" fmla="*/ 1971679 h 6858000"/>
              <a:gd name="connsiteX520" fmla="*/ 5809558 w 7467600"/>
              <a:gd name="connsiteY520" fmla="*/ 2198043 h 6858000"/>
              <a:gd name="connsiteX521" fmla="*/ 5788653 w 7467600"/>
              <a:gd name="connsiteY521" fmla="*/ 2489430 h 6858000"/>
              <a:gd name="connsiteX522" fmla="*/ 5793439 w 7467600"/>
              <a:gd name="connsiteY522" fmla="*/ 2575235 h 6858000"/>
              <a:gd name="connsiteX523" fmla="*/ 5796837 w 7467600"/>
              <a:gd name="connsiteY523" fmla="*/ 2637633 h 6858000"/>
              <a:gd name="connsiteX524" fmla="*/ 5818614 w 7467600"/>
              <a:gd name="connsiteY524" fmla="*/ 2473055 h 6858000"/>
              <a:gd name="connsiteX525" fmla="*/ 5829202 w 7467600"/>
              <a:gd name="connsiteY525" fmla="*/ 1971679 h 6858000"/>
              <a:gd name="connsiteX526" fmla="*/ 5911389 w 7467600"/>
              <a:gd name="connsiteY526" fmla="*/ 1898371 h 6858000"/>
              <a:gd name="connsiteX527" fmla="*/ 6237627 w 7467600"/>
              <a:gd name="connsiteY527" fmla="*/ 2231921 h 6858000"/>
              <a:gd name="connsiteX528" fmla="*/ 5911389 w 7467600"/>
              <a:gd name="connsiteY528" fmla="*/ 1898371 h 6858000"/>
              <a:gd name="connsiteX529" fmla="*/ 6944437 w 7467600"/>
              <a:gd name="connsiteY529" fmla="*/ 1575402 h 6858000"/>
              <a:gd name="connsiteX530" fmla="*/ 6304730 w 7467600"/>
              <a:gd name="connsiteY530" fmla="*/ 1766654 h 6858000"/>
              <a:gd name="connsiteX531" fmla="*/ 6944437 w 7467600"/>
              <a:gd name="connsiteY531" fmla="*/ 1575402 h 6858000"/>
              <a:gd name="connsiteX532" fmla="*/ 7019523 w 7467600"/>
              <a:gd name="connsiteY532" fmla="*/ 1519450 h 6858000"/>
              <a:gd name="connsiteX533" fmla="*/ 6298091 w 7467600"/>
              <a:gd name="connsiteY533" fmla="*/ 1737122 h 6858000"/>
              <a:gd name="connsiteX534" fmla="*/ 7019523 w 7467600"/>
              <a:gd name="connsiteY534" fmla="*/ 1519450 h 6858000"/>
              <a:gd name="connsiteX535" fmla="*/ 2399523 w 7467600"/>
              <a:gd name="connsiteY535" fmla="*/ 1428234 h 6858000"/>
              <a:gd name="connsiteX536" fmla="*/ 2224982 w 7467600"/>
              <a:gd name="connsiteY536" fmla="*/ 1826201 h 6858000"/>
              <a:gd name="connsiteX537" fmla="*/ 2096099 w 7467600"/>
              <a:gd name="connsiteY537" fmla="*/ 2345900 h 6858000"/>
              <a:gd name="connsiteX538" fmla="*/ 2283317 w 7467600"/>
              <a:gd name="connsiteY538" fmla="*/ 1796925 h 6858000"/>
              <a:gd name="connsiteX539" fmla="*/ 2399523 w 7467600"/>
              <a:gd name="connsiteY539" fmla="*/ 1428234 h 6858000"/>
              <a:gd name="connsiteX540" fmla="*/ 2448558 w 7467600"/>
              <a:gd name="connsiteY540" fmla="*/ 1373435 h 6858000"/>
              <a:gd name="connsiteX541" fmla="*/ 2312521 w 7467600"/>
              <a:gd name="connsiteY541" fmla="*/ 1806140 h 6858000"/>
              <a:gd name="connsiteX542" fmla="*/ 2127533 w 7467600"/>
              <a:gd name="connsiteY542" fmla="*/ 2348380 h 6858000"/>
              <a:gd name="connsiteX543" fmla="*/ 2358080 w 7467600"/>
              <a:gd name="connsiteY543" fmla="*/ 1866134 h 6858000"/>
              <a:gd name="connsiteX544" fmla="*/ 2407436 w 7467600"/>
              <a:gd name="connsiteY544" fmla="*/ 1651070 h 6858000"/>
              <a:gd name="connsiteX545" fmla="*/ 2448558 w 7467600"/>
              <a:gd name="connsiteY545" fmla="*/ 1373435 h 6858000"/>
              <a:gd name="connsiteX546" fmla="*/ 278707 w 7467600"/>
              <a:gd name="connsiteY546" fmla="*/ 1352270 h 6858000"/>
              <a:gd name="connsiteX547" fmla="*/ 321570 w 7467600"/>
              <a:gd name="connsiteY547" fmla="*/ 1861610 h 6858000"/>
              <a:gd name="connsiteX548" fmla="*/ 294281 w 7467600"/>
              <a:gd name="connsiteY548" fmla="*/ 1440658 h 6858000"/>
              <a:gd name="connsiteX549" fmla="*/ 278707 w 7467600"/>
              <a:gd name="connsiteY549" fmla="*/ 1352270 h 6858000"/>
              <a:gd name="connsiteX550" fmla="*/ 1423821 w 7467600"/>
              <a:gd name="connsiteY550" fmla="*/ 1351958 h 6858000"/>
              <a:gd name="connsiteX551" fmla="*/ 1638521 w 7467600"/>
              <a:gd name="connsiteY551" fmla="*/ 1908470 h 6858000"/>
              <a:gd name="connsiteX552" fmla="*/ 1754199 w 7467600"/>
              <a:gd name="connsiteY552" fmla="*/ 2149284 h 6858000"/>
              <a:gd name="connsiteX553" fmla="*/ 1908359 w 7467600"/>
              <a:gd name="connsiteY553" fmla="*/ 2364988 h 6858000"/>
              <a:gd name="connsiteX554" fmla="*/ 1647661 w 7467600"/>
              <a:gd name="connsiteY554" fmla="*/ 1825945 h 6858000"/>
              <a:gd name="connsiteX555" fmla="*/ 1423821 w 7467600"/>
              <a:gd name="connsiteY555" fmla="*/ 1351958 h 6858000"/>
              <a:gd name="connsiteX556" fmla="*/ 1431890 w 7467600"/>
              <a:gd name="connsiteY556" fmla="*/ 1306475 h 6858000"/>
              <a:gd name="connsiteX557" fmla="*/ 1507597 w 7467600"/>
              <a:gd name="connsiteY557" fmla="*/ 1446132 h 6858000"/>
              <a:gd name="connsiteX558" fmla="*/ 1674586 w 7467600"/>
              <a:gd name="connsiteY558" fmla="*/ 1813832 h 6858000"/>
              <a:gd name="connsiteX559" fmla="*/ 1815950 w 7467600"/>
              <a:gd name="connsiteY559" fmla="*/ 2128564 h 6858000"/>
              <a:gd name="connsiteX560" fmla="*/ 1984242 w 7467600"/>
              <a:gd name="connsiteY560" fmla="*/ 2430829 h 6858000"/>
              <a:gd name="connsiteX561" fmla="*/ 2014023 w 7467600"/>
              <a:gd name="connsiteY561" fmla="*/ 2450995 h 6858000"/>
              <a:gd name="connsiteX562" fmla="*/ 1747337 w 7467600"/>
              <a:gd name="connsiteY562" fmla="*/ 1855264 h 6858000"/>
              <a:gd name="connsiteX563" fmla="*/ 1533749 w 7467600"/>
              <a:gd name="connsiteY563" fmla="*/ 1478656 h 6858000"/>
              <a:gd name="connsiteX564" fmla="*/ 1431890 w 7467600"/>
              <a:gd name="connsiteY564" fmla="*/ 1306475 h 6858000"/>
              <a:gd name="connsiteX565" fmla="*/ 5052692 w 7467600"/>
              <a:gd name="connsiteY565" fmla="*/ 1292994 h 6858000"/>
              <a:gd name="connsiteX566" fmla="*/ 5200661 w 7467600"/>
              <a:gd name="connsiteY566" fmla="*/ 1635186 h 6858000"/>
              <a:gd name="connsiteX567" fmla="*/ 5297138 w 7467600"/>
              <a:gd name="connsiteY567" fmla="*/ 1906351 h 6858000"/>
              <a:gd name="connsiteX568" fmla="*/ 5052692 w 7467600"/>
              <a:gd name="connsiteY568" fmla="*/ 1292994 h 6858000"/>
              <a:gd name="connsiteX569" fmla="*/ 5009948 w 7467600"/>
              <a:gd name="connsiteY569" fmla="*/ 1273619 h 6858000"/>
              <a:gd name="connsiteX570" fmla="*/ 5121777 w 7467600"/>
              <a:gd name="connsiteY570" fmla="*/ 1654213 h 6858000"/>
              <a:gd name="connsiteX571" fmla="*/ 5293545 w 7467600"/>
              <a:gd name="connsiteY571" fmla="*/ 2072247 h 6858000"/>
              <a:gd name="connsiteX572" fmla="*/ 5294042 w 7467600"/>
              <a:gd name="connsiteY572" fmla="*/ 2065019 h 6858000"/>
              <a:gd name="connsiteX573" fmla="*/ 5171936 w 7467600"/>
              <a:gd name="connsiteY573" fmla="*/ 1647613 h 6858000"/>
              <a:gd name="connsiteX574" fmla="*/ 5009948 w 7467600"/>
              <a:gd name="connsiteY574" fmla="*/ 1273619 h 6858000"/>
              <a:gd name="connsiteX575" fmla="*/ 655236 w 7467600"/>
              <a:gd name="connsiteY575" fmla="*/ 1268632 h 6858000"/>
              <a:gd name="connsiteX576" fmla="*/ 839521 w 7467600"/>
              <a:gd name="connsiteY576" fmla="*/ 1685315 h 6858000"/>
              <a:gd name="connsiteX577" fmla="*/ 1109416 w 7467600"/>
              <a:gd name="connsiteY577" fmla="*/ 2061663 h 6858000"/>
              <a:gd name="connsiteX578" fmla="*/ 1298300 w 7467600"/>
              <a:gd name="connsiteY578" fmla="*/ 2247742 h 6858000"/>
              <a:gd name="connsiteX579" fmla="*/ 1125871 w 7467600"/>
              <a:gd name="connsiteY579" fmla="*/ 1989513 h 6858000"/>
              <a:gd name="connsiteX580" fmla="*/ 981574 w 7467600"/>
              <a:gd name="connsiteY580" fmla="*/ 1783157 h 6858000"/>
              <a:gd name="connsiteX581" fmla="*/ 922198 w 7467600"/>
              <a:gd name="connsiteY581" fmla="*/ 1677437 h 6858000"/>
              <a:gd name="connsiteX582" fmla="*/ 869293 w 7467600"/>
              <a:gd name="connsiteY582" fmla="*/ 1583214 h 6858000"/>
              <a:gd name="connsiteX583" fmla="*/ 751431 w 7467600"/>
              <a:gd name="connsiteY583" fmla="*/ 1405731 h 6858000"/>
              <a:gd name="connsiteX584" fmla="*/ 655236 w 7467600"/>
              <a:gd name="connsiteY584" fmla="*/ 1268632 h 6858000"/>
              <a:gd name="connsiteX585" fmla="*/ 6516292 w 7467600"/>
              <a:gd name="connsiteY585" fmla="*/ 1263064 h 6858000"/>
              <a:gd name="connsiteX586" fmla="*/ 5736320 w 7467600"/>
              <a:gd name="connsiteY586" fmla="*/ 1501803 h 6858000"/>
              <a:gd name="connsiteX587" fmla="*/ 6516292 w 7467600"/>
              <a:gd name="connsiteY587" fmla="*/ 1263064 h 6858000"/>
              <a:gd name="connsiteX588" fmla="*/ 291466 w 7467600"/>
              <a:gd name="connsiteY588" fmla="*/ 1250369 h 6858000"/>
              <a:gd name="connsiteX589" fmla="*/ 323180 w 7467600"/>
              <a:gd name="connsiteY589" fmla="*/ 1435283 h 6858000"/>
              <a:gd name="connsiteX590" fmla="*/ 349381 w 7467600"/>
              <a:gd name="connsiteY590" fmla="*/ 1875041 h 6858000"/>
              <a:gd name="connsiteX591" fmla="*/ 374363 w 7467600"/>
              <a:gd name="connsiteY591" fmla="*/ 1506494 h 6858000"/>
              <a:gd name="connsiteX592" fmla="*/ 302168 w 7467600"/>
              <a:gd name="connsiteY592" fmla="*/ 1274495 h 6858000"/>
              <a:gd name="connsiteX593" fmla="*/ 291466 w 7467600"/>
              <a:gd name="connsiteY593" fmla="*/ 1250369 h 6858000"/>
              <a:gd name="connsiteX594" fmla="*/ 678222 w 7467600"/>
              <a:gd name="connsiteY594" fmla="*/ 1248670 h 6858000"/>
              <a:gd name="connsiteX595" fmla="*/ 775536 w 7467600"/>
              <a:gd name="connsiteY595" fmla="*/ 1388015 h 6858000"/>
              <a:gd name="connsiteX596" fmla="*/ 894529 w 7467600"/>
              <a:gd name="connsiteY596" fmla="*/ 1567739 h 6858000"/>
              <a:gd name="connsiteX597" fmla="*/ 948000 w 7467600"/>
              <a:gd name="connsiteY597" fmla="*/ 1663088 h 6858000"/>
              <a:gd name="connsiteX598" fmla="*/ 1006812 w 7467600"/>
              <a:gd name="connsiteY598" fmla="*/ 1767683 h 6858000"/>
              <a:gd name="connsiteX599" fmla="*/ 1149133 w 7467600"/>
              <a:gd name="connsiteY599" fmla="*/ 1971513 h 6858000"/>
              <a:gd name="connsiteX600" fmla="*/ 1333952 w 7467600"/>
              <a:gd name="connsiteY600" fmla="*/ 2251620 h 6858000"/>
              <a:gd name="connsiteX601" fmla="*/ 1337329 w 7467600"/>
              <a:gd name="connsiteY601" fmla="*/ 2258350 h 6858000"/>
              <a:gd name="connsiteX602" fmla="*/ 1014726 w 7467600"/>
              <a:gd name="connsiteY602" fmla="*/ 1615556 h 6858000"/>
              <a:gd name="connsiteX603" fmla="*/ 678222 w 7467600"/>
              <a:gd name="connsiteY603" fmla="*/ 1248670 h 6858000"/>
              <a:gd name="connsiteX604" fmla="*/ 6691602 w 7467600"/>
              <a:gd name="connsiteY604" fmla="*/ 1140573 h 6858000"/>
              <a:gd name="connsiteX605" fmla="*/ 6571100 w 7467600"/>
              <a:gd name="connsiteY605" fmla="*/ 1183662 h 6858000"/>
              <a:gd name="connsiteX606" fmla="*/ 6241687 w 7467600"/>
              <a:gd name="connsiteY606" fmla="*/ 1257600 h 6858000"/>
              <a:gd name="connsiteX607" fmla="*/ 5693009 w 7467600"/>
              <a:gd name="connsiteY607" fmla="*/ 1478256 h 6858000"/>
              <a:gd name="connsiteX608" fmla="*/ 6548420 w 7467600"/>
              <a:gd name="connsiteY608" fmla="*/ 1214599 h 6858000"/>
              <a:gd name="connsiteX609" fmla="*/ 6605473 w 7467600"/>
              <a:gd name="connsiteY609" fmla="*/ 1184686 h 6858000"/>
              <a:gd name="connsiteX610" fmla="*/ 6691602 w 7467600"/>
              <a:gd name="connsiteY610" fmla="*/ 1140573 h 6858000"/>
              <a:gd name="connsiteX611" fmla="*/ 4002475 w 7467600"/>
              <a:gd name="connsiteY611" fmla="*/ 1037802 h 6858000"/>
              <a:gd name="connsiteX612" fmla="*/ 4000324 w 7467600"/>
              <a:gd name="connsiteY612" fmla="*/ 1039362 h 6858000"/>
              <a:gd name="connsiteX613" fmla="*/ 4002862 w 7467600"/>
              <a:gd name="connsiteY613" fmla="*/ 1042866 h 6858000"/>
              <a:gd name="connsiteX614" fmla="*/ 4002475 w 7467600"/>
              <a:gd name="connsiteY614" fmla="*/ 1037802 h 6858000"/>
              <a:gd name="connsiteX615" fmla="*/ 506322 w 7467600"/>
              <a:gd name="connsiteY615" fmla="*/ 1020997 h 6858000"/>
              <a:gd name="connsiteX616" fmla="*/ 533068 w 7467600"/>
              <a:gd name="connsiteY616" fmla="*/ 1029409 h 6858000"/>
              <a:gd name="connsiteX617" fmla="*/ 1232525 w 7467600"/>
              <a:gd name="connsiteY617" fmla="*/ 1804675 h 6858000"/>
              <a:gd name="connsiteX618" fmla="*/ 1388858 w 7467600"/>
              <a:gd name="connsiteY618" fmla="*/ 2368011 h 6858000"/>
              <a:gd name="connsiteX619" fmla="*/ 1384098 w 7467600"/>
              <a:gd name="connsiteY619" fmla="*/ 2378125 h 6858000"/>
              <a:gd name="connsiteX620" fmla="*/ 1425393 w 7467600"/>
              <a:gd name="connsiteY620" fmla="*/ 2589124 h 6858000"/>
              <a:gd name="connsiteX621" fmla="*/ 1424001 w 7467600"/>
              <a:gd name="connsiteY621" fmla="*/ 2597541 h 6858000"/>
              <a:gd name="connsiteX622" fmla="*/ 2152729 w 7467600"/>
              <a:gd name="connsiteY622" fmla="*/ 2864487 h 6858000"/>
              <a:gd name="connsiteX623" fmla="*/ 2020609 w 7467600"/>
              <a:gd name="connsiteY623" fmla="*/ 2539671 h 6858000"/>
              <a:gd name="connsiteX624" fmla="*/ 2018920 w 7467600"/>
              <a:gd name="connsiteY624" fmla="*/ 2536309 h 6858000"/>
              <a:gd name="connsiteX625" fmla="*/ 1342441 w 7467600"/>
              <a:gd name="connsiteY625" fmla="*/ 1173017 h 6858000"/>
              <a:gd name="connsiteX626" fmla="*/ 1367925 w 7467600"/>
              <a:gd name="connsiteY626" fmla="*/ 1135648 h 6858000"/>
              <a:gd name="connsiteX627" fmla="*/ 1771401 w 7467600"/>
              <a:gd name="connsiteY627" fmla="*/ 1806673 h 6858000"/>
              <a:gd name="connsiteX628" fmla="*/ 1972385 w 7467600"/>
              <a:gd name="connsiteY628" fmla="*/ 2198735 h 6858000"/>
              <a:gd name="connsiteX629" fmla="*/ 2040892 w 7467600"/>
              <a:gd name="connsiteY629" fmla="*/ 2405205 h 6858000"/>
              <a:gd name="connsiteX630" fmla="*/ 2131689 w 7467600"/>
              <a:gd name="connsiteY630" fmla="*/ 1936926 h 6858000"/>
              <a:gd name="connsiteX631" fmla="*/ 2454820 w 7467600"/>
              <a:gd name="connsiteY631" fmla="*/ 1248808 h 6858000"/>
              <a:gd name="connsiteX632" fmla="*/ 2492512 w 7467600"/>
              <a:gd name="connsiteY632" fmla="*/ 1302920 h 6858000"/>
              <a:gd name="connsiteX633" fmla="*/ 2081216 w 7467600"/>
              <a:gd name="connsiteY633" fmla="*/ 2527513 h 6858000"/>
              <a:gd name="connsiteX634" fmla="*/ 2081211 w 7467600"/>
              <a:gd name="connsiteY634" fmla="*/ 2528916 h 6858000"/>
              <a:gd name="connsiteX635" fmla="*/ 2199067 w 7467600"/>
              <a:gd name="connsiteY635" fmla="*/ 2884061 h 6858000"/>
              <a:gd name="connsiteX636" fmla="*/ 3192586 w 7467600"/>
              <a:gd name="connsiteY636" fmla="*/ 3411496 h 6858000"/>
              <a:gd name="connsiteX637" fmla="*/ 3182620 w 7467600"/>
              <a:gd name="connsiteY637" fmla="*/ 3483279 h 6858000"/>
              <a:gd name="connsiteX638" fmla="*/ 2435119 w 7467600"/>
              <a:gd name="connsiteY638" fmla="*/ 3080173 h 6858000"/>
              <a:gd name="connsiteX639" fmla="*/ 2410152 w 7467600"/>
              <a:gd name="connsiteY639" fmla="*/ 3063751 h 6858000"/>
              <a:gd name="connsiteX640" fmla="*/ 2408099 w 7467600"/>
              <a:gd name="connsiteY640" fmla="*/ 3064403 h 6858000"/>
              <a:gd name="connsiteX641" fmla="*/ 2407218 w 7467600"/>
              <a:gd name="connsiteY641" fmla="*/ 3070324 h 6858000"/>
              <a:gd name="connsiteX642" fmla="*/ 2380138 w 7467600"/>
              <a:gd name="connsiteY642" fmla="*/ 3099341 h 6858000"/>
              <a:gd name="connsiteX643" fmla="*/ 1765923 w 7467600"/>
              <a:gd name="connsiteY643" fmla="*/ 3581043 h 6858000"/>
              <a:gd name="connsiteX644" fmla="*/ 1702258 w 7467600"/>
              <a:gd name="connsiteY644" fmla="*/ 3612286 h 6858000"/>
              <a:gd name="connsiteX645" fmla="*/ 1538370 w 7467600"/>
              <a:gd name="connsiteY645" fmla="*/ 3811804 h 6858000"/>
              <a:gd name="connsiteX646" fmla="*/ 542867 w 7467600"/>
              <a:gd name="connsiteY646" fmla="*/ 4944092 h 6858000"/>
              <a:gd name="connsiteX647" fmla="*/ 515800 w 7467600"/>
              <a:gd name="connsiteY647" fmla="*/ 4862180 h 6858000"/>
              <a:gd name="connsiteX648" fmla="*/ 909145 w 7467600"/>
              <a:gd name="connsiteY648" fmla="*/ 4199225 h 6858000"/>
              <a:gd name="connsiteX649" fmla="*/ 1214067 w 7467600"/>
              <a:gd name="connsiteY649" fmla="*/ 3908561 h 6858000"/>
              <a:gd name="connsiteX650" fmla="*/ 640967 w 7467600"/>
              <a:gd name="connsiteY650" fmla="*/ 4105601 h 6858000"/>
              <a:gd name="connsiteX651" fmla="*/ 112563 w 7467600"/>
              <a:gd name="connsiteY651" fmla="*/ 4396952 h 6858000"/>
              <a:gd name="connsiteX652" fmla="*/ 0 w 7467600"/>
              <a:gd name="connsiteY652" fmla="*/ 4466006 h 6858000"/>
              <a:gd name="connsiteX653" fmla="*/ 0 w 7467600"/>
              <a:gd name="connsiteY653" fmla="*/ 4233763 h 6858000"/>
              <a:gd name="connsiteX654" fmla="*/ 36881 w 7467600"/>
              <a:gd name="connsiteY654" fmla="*/ 4200118 h 6858000"/>
              <a:gd name="connsiteX655" fmla="*/ 910534 w 7467600"/>
              <a:gd name="connsiteY655" fmla="*/ 3629753 h 6858000"/>
              <a:gd name="connsiteX656" fmla="*/ 1578717 w 7467600"/>
              <a:gd name="connsiteY656" fmla="*/ 3575982 h 6858000"/>
              <a:gd name="connsiteX657" fmla="*/ 2338780 w 7467600"/>
              <a:gd name="connsiteY657" fmla="*/ 3033725 h 6858000"/>
              <a:gd name="connsiteX658" fmla="*/ 1807991 w 7467600"/>
              <a:gd name="connsiteY658" fmla="*/ 2807184 h 6858000"/>
              <a:gd name="connsiteX659" fmla="*/ 1416358 w 7467600"/>
              <a:gd name="connsiteY659" fmla="*/ 3112571 h 6858000"/>
              <a:gd name="connsiteX660" fmla="*/ 939066 w 7467600"/>
              <a:gd name="connsiteY660" fmla="*/ 3378798 h 6858000"/>
              <a:gd name="connsiteX661" fmla="*/ 115099 w 7467600"/>
              <a:gd name="connsiteY661" fmla="*/ 3607650 h 6858000"/>
              <a:gd name="connsiteX662" fmla="*/ 97284 w 7467600"/>
              <a:gd name="connsiteY662" fmla="*/ 3520393 h 6858000"/>
              <a:gd name="connsiteX663" fmla="*/ 922050 w 7467600"/>
              <a:gd name="connsiteY663" fmla="*/ 3074867 h 6858000"/>
              <a:gd name="connsiteX664" fmla="*/ 1405265 w 7467600"/>
              <a:gd name="connsiteY664" fmla="*/ 3016319 h 6858000"/>
              <a:gd name="connsiteX665" fmla="*/ 1407512 w 7467600"/>
              <a:gd name="connsiteY665" fmla="*/ 3018001 h 6858000"/>
              <a:gd name="connsiteX666" fmla="*/ 1726266 w 7467600"/>
              <a:gd name="connsiteY666" fmla="*/ 2777274 h 6858000"/>
              <a:gd name="connsiteX667" fmla="*/ 625390 w 7467600"/>
              <a:gd name="connsiteY667" fmla="*/ 2514541 h 6858000"/>
              <a:gd name="connsiteX668" fmla="*/ 619799 w 7467600"/>
              <a:gd name="connsiteY668" fmla="*/ 2527180 h 6858000"/>
              <a:gd name="connsiteX669" fmla="*/ 310030 w 7467600"/>
              <a:gd name="connsiteY669" fmla="*/ 2771818 h 6858000"/>
              <a:gd name="connsiteX670" fmla="*/ 173877 w 7467600"/>
              <a:gd name="connsiteY670" fmla="*/ 2937056 h 6858000"/>
              <a:gd name="connsiteX671" fmla="*/ 77889 w 7467600"/>
              <a:gd name="connsiteY671" fmla="*/ 3138440 h 6858000"/>
              <a:gd name="connsiteX672" fmla="*/ 0 w 7467600"/>
              <a:gd name="connsiteY672" fmla="*/ 3271395 h 6858000"/>
              <a:gd name="connsiteX673" fmla="*/ 0 w 7467600"/>
              <a:gd name="connsiteY673" fmla="*/ 3153002 h 6858000"/>
              <a:gd name="connsiteX674" fmla="*/ 2386 w 7467600"/>
              <a:gd name="connsiteY674" fmla="*/ 3149203 h 6858000"/>
              <a:gd name="connsiteX675" fmla="*/ 89753 w 7467600"/>
              <a:gd name="connsiteY675" fmla="*/ 2987702 h 6858000"/>
              <a:gd name="connsiteX676" fmla="*/ 76869 w 7467600"/>
              <a:gd name="connsiteY676" fmla="*/ 3005404 h 6858000"/>
              <a:gd name="connsiteX677" fmla="*/ 32049 w 7467600"/>
              <a:gd name="connsiteY677" fmla="*/ 3065814 h 6858000"/>
              <a:gd name="connsiteX678" fmla="*/ 0 w 7467600"/>
              <a:gd name="connsiteY678" fmla="*/ 3108744 h 6858000"/>
              <a:gd name="connsiteX679" fmla="*/ 0 w 7467600"/>
              <a:gd name="connsiteY679" fmla="*/ 3058059 h 6858000"/>
              <a:gd name="connsiteX680" fmla="*/ 7610 w 7467600"/>
              <a:gd name="connsiteY680" fmla="*/ 3047889 h 6858000"/>
              <a:gd name="connsiteX681" fmla="*/ 52419 w 7467600"/>
              <a:gd name="connsiteY681" fmla="*/ 2987479 h 6858000"/>
              <a:gd name="connsiteX682" fmla="*/ 59142 w 7467600"/>
              <a:gd name="connsiteY682" fmla="*/ 2978488 h 6858000"/>
              <a:gd name="connsiteX683" fmla="*/ 0 w 7467600"/>
              <a:gd name="connsiteY683" fmla="*/ 3015334 h 6858000"/>
              <a:gd name="connsiteX684" fmla="*/ 0 w 7467600"/>
              <a:gd name="connsiteY684" fmla="*/ 2914286 h 6858000"/>
              <a:gd name="connsiteX685" fmla="*/ 36383 w 7467600"/>
              <a:gd name="connsiteY685" fmla="*/ 2901128 h 6858000"/>
              <a:gd name="connsiteX686" fmla="*/ 156329 w 7467600"/>
              <a:gd name="connsiteY686" fmla="*/ 2840533 h 6858000"/>
              <a:gd name="connsiteX687" fmla="*/ 358355 w 7467600"/>
              <a:gd name="connsiteY687" fmla="*/ 2620471 h 6858000"/>
              <a:gd name="connsiteX688" fmla="*/ 510577 w 7467600"/>
              <a:gd name="connsiteY688" fmla="*/ 2501244 h 6858000"/>
              <a:gd name="connsiteX689" fmla="*/ 211967 w 7467600"/>
              <a:gd name="connsiteY689" fmla="*/ 2479171 h 6858000"/>
              <a:gd name="connsiteX690" fmla="*/ 0 w 7467600"/>
              <a:gd name="connsiteY690" fmla="*/ 2476398 h 6858000"/>
              <a:gd name="connsiteX691" fmla="*/ 0 w 7467600"/>
              <a:gd name="connsiteY691" fmla="*/ 2389189 h 6858000"/>
              <a:gd name="connsiteX692" fmla="*/ 103062 w 7467600"/>
              <a:gd name="connsiteY692" fmla="*/ 2389518 h 6858000"/>
              <a:gd name="connsiteX693" fmla="*/ 510734 w 7467600"/>
              <a:gd name="connsiteY693" fmla="*/ 2416201 h 6858000"/>
              <a:gd name="connsiteX694" fmla="*/ 279257 w 7467600"/>
              <a:gd name="connsiteY694" fmla="*/ 2092102 h 6858000"/>
              <a:gd name="connsiteX695" fmla="*/ 65265 w 7467600"/>
              <a:gd name="connsiteY695" fmla="*/ 2006049 h 6858000"/>
              <a:gd name="connsiteX696" fmla="*/ 0 w 7467600"/>
              <a:gd name="connsiteY696" fmla="*/ 1982532 h 6858000"/>
              <a:gd name="connsiteX697" fmla="*/ 0 w 7467600"/>
              <a:gd name="connsiteY697" fmla="*/ 1912789 h 6858000"/>
              <a:gd name="connsiteX698" fmla="*/ 97460 w 7467600"/>
              <a:gd name="connsiteY698" fmla="*/ 1953725 h 6858000"/>
              <a:gd name="connsiteX699" fmla="*/ 221272 w 7467600"/>
              <a:gd name="connsiteY699" fmla="*/ 1980766 h 6858000"/>
              <a:gd name="connsiteX700" fmla="*/ 116765 w 7467600"/>
              <a:gd name="connsiteY700" fmla="*/ 1911033 h 6858000"/>
              <a:gd name="connsiteX701" fmla="*/ 16405 w 7467600"/>
              <a:gd name="connsiteY701" fmla="*/ 1803412 h 6858000"/>
              <a:gd name="connsiteX702" fmla="*/ 0 w 7467600"/>
              <a:gd name="connsiteY702" fmla="*/ 1784777 h 6858000"/>
              <a:gd name="connsiteX703" fmla="*/ 0 w 7467600"/>
              <a:gd name="connsiteY703" fmla="*/ 1740082 h 6858000"/>
              <a:gd name="connsiteX704" fmla="*/ 39394 w 7467600"/>
              <a:gd name="connsiteY704" fmla="*/ 1784856 h 6858000"/>
              <a:gd name="connsiteX705" fmla="*/ 135813 w 7467600"/>
              <a:gd name="connsiteY705" fmla="*/ 1888838 h 6858000"/>
              <a:gd name="connsiteX706" fmla="*/ 242575 w 7467600"/>
              <a:gd name="connsiteY706" fmla="*/ 1958841 h 6858000"/>
              <a:gd name="connsiteX707" fmla="*/ 82197 w 7467600"/>
              <a:gd name="connsiteY707" fmla="*/ 1754826 h 6858000"/>
              <a:gd name="connsiteX708" fmla="*/ 0 w 7467600"/>
              <a:gd name="connsiteY708" fmla="*/ 1679650 h 6858000"/>
              <a:gd name="connsiteX709" fmla="*/ 0 w 7467600"/>
              <a:gd name="connsiteY709" fmla="*/ 1602463 h 6858000"/>
              <a:gd name="connsiteX710" fmla="*/ 84689 w 7467600"/>
              <a:gd name="connsiteY710" fmla="*/ 1677442 h 6858000"/>
              <a:gd name="connsiteX711" fmla="*/ 298437 w 7467600"/>
              <a:gd name="connsiteY711" fmla="*/ 1968019 h 6858000"/>
              <a:gd name="connsiteX712" fmla="*/ 227269 w 7467600"/>
              <a:gd name="connsiteY712" fmla="*/ 1114064 h 6858000"/>
              <a:gd name="connsiteX713" fmla="*/ 248003 w 7467600"/>
              <a:gd name="connsiteY713" fmla="*/ 1089613 h 6858000"/>
              <a:gd name="connsiteX714" fmla="*/ 427020 w 7467600"/>
              <a:gd name="connsiteY714" fmla="*/ 1619803 h 6858000"/>
              <a:gd name="connsiteX715" fmla="*/ 340345 w 7467600"/>
              <a:gd name="connsiteY715" fmla="*/ 2027739 h 6858000"/>
              <a:gd name="connsiteX716" fmla="*/ 360865 w 7467600"/>
              <a:gd name="connsiteY716" fmla="*/ 2044827 h 6858000"/>
              <a:gd name="connsiteX717" fmla="*/ 560414 w 7467600"/>
              <a:gd name="connsiteY717" fmla="*/ 2421457 h 6858000"/>
              <a:gd name="connsiteX718" fmla="*/ 1359703 w 7467600"/>
              <a:gd name="connsiteY718" fmla="*/ 2578554 h 6858000"/>
              <a:gd name="connsiteX719" fmla="*/ 1359422 w 7467600"/>
              <a:gd name="connsiteY719" fmla="*/ 2577994 h 6858000"/>
              <a:gd name="connsiteX720" fmla="*/ 828701 w 7467600"/>
              <a:gd name="connsiteY720" fmla="*/ 1839520 h 6858000"/>
              <a:gd name="connsiteX721" fmla="*/ 494427 w 7467600"/>
              <a:gd name="connsiteY721" fmla="*/ 1092333 h 6858000"/>
              <a:gd name="connsiteX722" fmla="*/ 506322 w 7467600"/>
              <a:gd name="connsiteY722" fmla="*/ 1020997 h 6858000"/>
              <a:gd name="connsiteX723" fmla="*/ 4570198 w 7467600"/>
              <a:gd name="connsiteY723" fmla="*/ 978081 h 6858000"/>
              <a:gd name="connsiteX724" fmla="*/ 4523691 w 7467600"/>
              <a:gd name="connsiteY724" fmla="*/ 1127776 h 6858000"/>
              <a:gd name="connsiteX725" fmla="*/ 4509875 w 7467600"/>
              <a:gd name="connsiteY725" fmla="*/ 1167552 h 6858000"/>
              <a:gd name="connsiteX726" fmla="*/ 4478168 w 7467600"/>
              <a:gd name="connsiteY726" fmla="*/ 1260735 h 6858000"/>
              <a:gd name="connsiteX727" fmla="*/ 4409309 w 7467600"/>
              <a:gd name="connsiteY727" fmla="*/ 1666996 h 6858000"/>
              <a:gd name="connsiteX728" fmla="*/ 4370031 w 7467600"/>
              <a:gd name="connsiteY728" fmla="*/ 1955666 h 6858000"/>
              <a:gd name="connsiteX729" fmla="*/ 4570198 w 7467600"/>
              <a:gd name="connsiteY729" fmla="*/ 978081 h 6858000"/>
              <a:gd name="connsiteX730" fmla="*/ 4557898 w 7467600"/>
              <a:gd name="connsiteY730" fmla="*/ 900011 h 6858000"/>
              <a:gd name="connsiteX731" fmla="*/ 4344840 w 7467600"/>
              <a:gd name="connsiteY731" fmla="*/ 1922038 h 6858000"/>
              <a:gd name="connsiteX732" fmla="*/ 4378710 w 7467600"/>
              <a:gd name="connsiteY732" fmla="*/ 1665516 h 6858000"/>
              <a:gd name="connsiteX733" fmla="*/ 4448798 w 7467600"/>
              <a:gd name="connsiteY733" fmla="*/ 1253024 h 6858000"/>
              <a:gd name="connsiteX734" fmla="*/ 4480315 w 7467600"/>
              <a:gd name="connsiteY734" fmla="*/ 1158454 h 6858000"/>
              <a:gd name="connsiteX735" fmla="*/ 4494133 w 7467600"/>
              <a:gd name="connsiteY735" fmla="*/ 1118676 h 6858000"/>
              <a:gd name="connsiteX736" fmla="*/ 4557898 w 7467600"/>
              <a:gd name="connsiteY736" fmla="*/ 900011 h 6858000"/>
              <a:gd name="connsiteX737" fmla="*/ 5870151 w 7467600"/>
              <a:gd name="connsiteY737" fmla="*/ 898890 h 6858000"/>
              <a:gd name="connsiteX738" fmla="*/ 5861335 w 7467600"/>
              <a:gd name="connsiteY738" fmla="*/ 899177 h 6858000"/>
              <a:gd name="connsiteX739" fmla="*/ 5843702 w 7467600"/>
              <a:gd name="connsiteY739" fmla="*/ 899748 h 6858000"/>
              <a:gd name="connsiteX740" fmla="*/ 5651107 w 7467600"/>
              <a:gd name="connsiteY740" fmla="*/ 920306 h 6858000"/>
              <a:gd name="connsiteX741" fmla="*/ 5459407 w 7467600"/>
              <a:gd name="connsiteY741" fmla="*/ 940975 h 6858000"/>
              <a:gd name="connsiteX742" fmla="*/ 5374846 w 7467600"/>
              <a:gd name="connsiteY742" fmla="*/ 941988 h 6858000"/>
              <a:gd name="connsiteX743" fmla="*/ 5256105 w 7467600"/>
              <a:gd name="connsiteY743" fmla="*/ 945632 h 6858000"/>
              <a:gd name="connsiteX744" fmla="*/ 5107071 w 7467600"/>
              <a:gd name="connsiteY744" fmla="*/ 969720 h 6858000"/>
              <a:gd name="connsiteX745" fmla="*/ 4998681 w 7467600"/>
              <a:gd name="connsiteY745" fmla="*/ 988771 h 6858000"/>
              <a:gd name="connsiteX746" fmla="*/ 5870151 w 7467600"/>
              <a:gd name="connsiteY746" fmla="*/ 898890 h 6858000"/>
              <a:gd name="connsiteX747" fmla="*/ 5504425 w 7467600"/>
              <a:gd name="connsiteY747" fmla="*/ 848067 h 6858000"/>
              <a:gd name="connsiteX748" fmla="*/ 4968849 w 7467600"/>
              <a:gd name="connsiteY748" fmla="*/ 962318 h 6858000"/>
              <a:gd name="connsiteX749" fmla="*/ 5104039 w 7467600"/>
              <a:gd name="connsiteY749" fmla="*/ 940634 h 6858000"/>
              <a:gd name="connsiteX750" fmla="*/ 5256311 w 7467600"/>
              <a:gd name="connsiteY750" fmla="*/ 916490 h 6858000"/>
              <a:gd name="connsiteX751" fmla="*/ 5377381 w 7467600"/>
              <a:gd name="connsiteY751" fmla="*/ 912671 h 6858000"/>
              <a:gd name="connsiteX752" fmla="*/ 5460148 w 7467600"/>
              <a:gd name="connsiteY752" fmla="*/ 911442 h 6858000"/>
              <a:gd name="connsiteX753" fmla="*/ 5648971 w 7467600"/>
              <a:gd name="connsiteY753" fmla="*/ 891331 h 6858000"/>
              <a:gd name="connsiteX754" fmla="*/ 5844807 w 7467600"/>
              <a:gd name="connsiteY754" fmla="*/ 870718 h 6858000"/>
              <a:gd name="connsiteX755" fmla="*/ 5862975 w 7467600"/>
              <a:gd name="connsiteY755" fmla="*/ 869756 h 6858000"/>
              <a:gd name="connsiteX756" fmla="*/ 5920887 w 7467600"/>
              <a:gd name="connsiteY756" fmla="*/ 865929 h 6858000"/>
              <a:gd name="connsiteX757" fmla="*/ 5504425 w 7467600"/>
              <a:gd name="connsiteY757" fmla="*/ 848067 h 6858000"/>
              <a:gd name="connsiteX758" fmla="*/ 3607114 w 7467600"/>
              <a:gd name="connsiteY758" fmla="*/ 467441 h 6858000"/>
              <a:gd name="connsiteX759" fmla="*/ 3296242 w 7467600"/>
              <a:gd name="connsiteY759" fmla="*/ 807991 h 6858000"/>
              <a:gd name="connsiteX760" fmla="*/ 3174674 w 7467600"/>
              <a:gd name="connsiteY760" fmla="*/ 919759 h 6858000"/>
              <a:gd name="connsiteX761" fmla="*/ 3042978 w 7467600"/>
              <a:gd name="connsiteY761" fmla="*/ 1054894 h 6858000"/>
              <a:gd name="connsiteX762" fmla="*/ 2968914 w 7467600"/>
              <a:gd name="connsiteY762" fmla="*/ 1133756 h 6858000"/>
              <a:gd name="connsiteX763" fmla="*/ 3103823 w 7467600"/>
              <a:gd name="connsiteY763" fmla="*/ 1026814 h 6858000"/>
              <a:gd name="connsiteX764" fmla="*/ 3607114 w 7467600"/>
              <a:gd name="connsiteY764" fmla="*/ 467441 h 6858000"/>
              <a:gd name="connsiteX765" fmla="*/ 3744487 w 7467600"/>
              <a:gd name="connsiteY765" fmla="*/ 383136 h 6858000"/>
              <a:gd name="connsiteX766" fmla="*/ 3970213 w 7467600"/>
              <a:gd name="connsiteY766" fmla="*/ 995559 h 6858000"/>
              <a:gd name="connsiteX767" fmla="*/ 3744487 w 7467600"/>
              <a:gd name="connsiteY767" fmla="*/ 383136 h 6858000"/>
              <a:gd name="connsiteX768" fmla="*/ 3624562 w 7467600"/>
              <a:gd name="connsiteY768" fmla="*/ 367041 h 6858000"/>
              <a:gd name="connsiteX769" fmla="*/ 3489712 w 7467600"/>
              <a:gd name="connsiteY769" fmla="*/ 485386 h 6858000"/>
              <a:gd name="connsiteX770" fmla="*/ 3182994 w 7467600"/>
              <a:gd name="connsiteY770" fmla="*/ 828265 h 6858000"/>
              <a:gd name="connsiteX771" fmla="*/ 2892114 w 7467600"/>
              <a:gd name="connsiteY771" fmla="*/ 1172635 h 6858000"/>
              <a:gd name="connsiteX772" fmla="*/ 3021459 w 7467600"/>
              <a:gd name="connsiteY772" fmla="*/ 1035385 h 6858000"/>
              <a:gd name="connsiteX773" fmla="*/ 3153873 w 7467600"/>
              <a:gd name="connsiteY773" fmla="*/ 898971 h 6858000"/>
              <a:gd name="connsiteX774" fmla="*/ 3276511 w 7467600"/>
              <a:gd name="connsiteY774" fmla="*/ 786423 h 6858000"/>
              <a:gd name="connsiteX775" fmla="*/ 3584154 w 7467600"/>
              <a:gd name="connsiteY775" fmla="*/ 448218 h 6858000"/>
              <a:gd name="connsiteX776" fmla="*/ 3624562 w 7467600"/>
              <a:gd name="connsiteY776" fmla="*/ 367041 h 6858000"/>
              <a:gd name="connsiteX777" fmla="*/ 3766672 w 7467600"/>
              <a:gd name="connsiteY777" fmla="*/ 359429 h 6858000"/>
              <a:gd name="connsiteX778" fmla="*/ 3996338 w 7467600"/>
              <a:gd name="connsiteY778" fmla="*/ 968237 h 6858000"/>
              <a:gd name="connsiteX779" fmla="*/ 3766672 w 7467600"/>
              <a:gd name="connsiteY779" fmla="*/ 359429 h 6858000"/>
              <a:gd name="connsiteX780" fmla="*/ 5805386 w 7467600"/>
              <a:gd name="connsiteY780" fmla="*/ 239240 h 6858000"/>
              <a:gd name="connsiteX781" fmla="*/ 5736947 w 7467600"/>
              <a:gd name="connsiteY781" fmla="*/ 261367 h 6858000"/>
              <a:gd name="connsiteX782" fmla="*/ 5427012 w 7467600"/>
              <a:gd name="connsiteY782" fmla="*/ 311272 h 6858000"/>
              <a:gd name="connsiteX783" fmla="*/ 5147818 w 7467600"/>
              <a:gd name="connsiteY783" fmla="*/ 322112 h 6858000"/>
              <a:gd name="connsiteX784" fmla="*/ 5060854 w 7467600"/>
              <a:gd name="connsiteY784" fmla="*/ 311882 h 6858000"/>
              <a:gd name="connsiteX785" fmla="*/ 4945989 w 7467600"/>
              <a:gd name="connsiteY785" fmla="*/ 300516 h 6858000"/>
              <a:gd name="connsiteX786" fmla="*/ 5410479 w 7467600"/>
              <a:gd name="connsiteY786" fmla="*/ 348434 h 6858000"/>
              <a:gd name="connsiteX787" fmla="*/ 5805386 w 7467600"/>
              <a:gd name="connsiteY787" fmla="*/ 239240 h 6858000"/>
              <a:gd name="connsiteX788" fmla="*/ 5905192 w 7467600"/>
              <a:gd name="connsiteY788" fmla="*/ 163079 h 6858000"/>
              <a:gd name="connsiteX789" fmla="*/ 5865655 w 7467600"/>
              <a:gd name="connsiteY789" fmla="*/ 171901 h 6858000"/>
              <a:gd name="connsiteX790" fmla="*/ 5259740 w 7467600"/>
              <a:gd name="connsiteY790" fmla="*/ 257013 h 6858000"/>
              <a:gd name="connsiteX791" fmla="*/ 5208466 w 7467600"/>
              <a:gd name="connsiteY791" fmla="*/ 257550 h 6858000"/>
              <a:gd name="connsiteX792" fmla="*/ 4980204 w 7467600"/>
              <a:gd name="connsiteY792" fmla="*/ 271903 h 6858000"/>
              <a:gd name="connsiteX793" fmla="*/ 5068068 w 7467600"/>
              <a:gd name="connsiteY793" fmla="*/ 282244 h 6858000"/>
              <a:gd name="connsiteX794" fmla="*/ 5153231 w 7467600"/>
              <a:gd name="connsiteY794" fmla="*/ 292240 h 6858000"/>
              <a:gd name="connsiteX795" fmla="*/ 5426491 w 7467600"/>
              <a:gd name="connsiteY795" fmla="*/ 281128 h 6858000"/>
              <a:gd name="connsiteX796" fmla="*/ 5731212 w 7467600"/>
              <a:gd name="connsiteY796" fmla="*/ 231951 h 6858000"/>
              <a:gd name="connsiteX797" fmla="*/ 5905192 w 7467600"/>
              <a:gd name="connsiteY797" fmla="*/ 163079 h 6858000"/>
              <a:gd name="connsiteX798" fmla="*/ 5944437 w 7467600"/>
              <a:gd name="connsiteY798" fmla="*/ 113829 h 6858000"/>
              <a:gd name="connsiteX799" fmla="*/ 5825032 w 7467600"/>
              <a:gd name="connsiteY799" fmla="*/ 146405 h 6858000"/>
              <a:gd name="connsiteX800" fmla="*/ 4955599 w 7467600"/>
              <a:gd name="connsiteY800" fmla="*/ 247008 h 6858000"/>
              <a:gd name="connsiteX801" fmla="*/ 5210104 w 7467600"/>
              <a:gd name="connsiteY801" fmla="*/ 228123 h 6858000"/>
              <a:gd name="connsiteX802" fmla="*/ 5261015 w 7467600"/>
              <a:gd name="connsiteY802" fmla="*/ 227087 h 6858000"/>
              <a:gd name="connsiteX803" fmla="*/ 5861181 w 7467600"/>
              <a:gd name="connsiteY803" fmla="*/ 143093 h 6858000"/>
              <a:gd name="connsiteX804" fmla="*/ 5961252 w 7467600"/>
              <a:gd name="connsiteY804" fmla="*/ 114820 h 6858000"/>
              <a:gd name="connsiteX805" fmla="*/ 5944437 w 7467600"/>
              <a:gd name="connsiteY805" fmla="*/ 113829 h 6858000"/>
              <a:gd name="connsiteX806" fmla="*/ 3882765 w 7467600"/>
              <a:gd name="connsiteY806" fmla="*/ 0 h 6858000"/>
              <a:gd name="connsiteX807" fmla="*/ 3995099 w 7467600"/>
              <a:gd name="connsiteY807" fmla="*/ 0 h 6858000"/>
              <a:gd name="connsiteX808" fmla="*/ 4163818 w 7467600"/>
              <a:gd name="connsiteY808" fmla="*/ 234104 h 6858000"/>
              <a:gd name="connsiteX809" fmla="*/ 4172099 w 7467600"/>
              <a:gd name="connsiteY809" fmla="*/ 234207 h 6858000"/>
              <a:gd name="connsiteX810" fmla="*/ 4784282 w 7467600"/>
              <a:gd name="connsiteY810" fmla="*/ 276561 h 6858000"/>
              <a:gd name="connsiteX811" fmla="*/ 4801687 w 7467600"/>
              <a:gd name="connsiteY811" fmla="*/ 267764 h 6858000"/>
              <a:gd name="connsiteX812" fmla="*/ 6082788 w 7467600"/>
              <a:gd name="connsiteY812" fmla="*/ 64119 h 6858000"/>
              <a:gd name="connsiteX813" fmla="*/ 6099442 w 7467600"/>
              <a:gd name="connsiteY813" fmla="*/ 82568 h 6858000"/>
              <a:gd name="connsiteX814" fmla="*/ 4804137 w 7467600"/>
              <a:gd name="connsiteY814" fmla="*/ 320931 h 6858000"/>
              <a:gd name="connsiteX815" fmla="*/ 4227047 w 7467600"/>
              <a:gd name="connsiteY815" fmla="*/ 313415 h 6858000"/>
              <a:gd name="connsiteX816" fmla="*/ 4346041 w 7467600"/>
              <a:gd name="connsiteY816" fmla="*/ 456086 h 6858000"/>
              <a:gd name="connsiteX817" fmla="*/ 4870967 w 7467600"/>
              <a:gd name="connsiteY817" fmla="*/ 963061 h 6858000"/>
              <a:gd name="connsiteX818" fmla="*/ 4889647 w 7467600"/>
              <a:gd name="connsiteY818" fmla="*/ 957147 h 6858000"/>
              <a:gd name="connsiteX819" fmla="*/ 5422504 w 7467600"/>
              <a:gd name="connsiteY819" fmla="*/ 805191 h 6858000"/>
              <a:gd name="connsiteX820" fmla="*/ 6087656 w 7467600"/>
              <a:gd name="connsiteY820" fmla="*/ 826703 h 6858000"/>
              <a:gd name="connsiteX821" fmla="*/ 6058717 w 7467600"/>
              <a:gd name="connsiteY821" fmla="*/ 865992 h 6858000"/>
              <a:gd name="connsiteX822" fmla="*/ 4974153 w 7467600"/>
              <a:gd name="connsiteY822" fmla="*/ 1045456 h 6858000"/>
              <a:gd name="connsiteX823" fmla="*/ 5627835 w 7467600"/>
              <a:gd name="connsiteY823" fmla="*/ 1472077 h 6858000"/>
              <a:gd name="connsiteX824" fmla="*/ 5629817 w 7467600"/>
              <a:gd name="connsiteY824" fmla="*/ 1471412 h 6858000"/>
              <a:gd name="connsiteX825" fmla="*/ 5634124 w 7467600"/>
              <a:gd name="connsiteY825" fmla="*/ 1470572 h 6858000"/>
              <a:gd name="connsiteX826" fmla="*/ 5755832 w 7467600"/>
              <a:gd name="connsiteY826" fmla="*/ 1383886 h 6858000"/>
              <a:gd name="connsiteX827" fmla="*/ 6014186 w 7467600"/>
              <a:gd name="connsiteY827" fmla="*/ 1279799 h 6858000"/>
              <a:gd name="connsiteX828" fmla="*/ 6901619 w 7467600"/>
              <a:gd name="connsiteY828" fmla="*/ 1047874 h 6858000"/>
              <a:gd name="connsiteX829" fmla="*/ 6931566 w 7467600"/>
              <a:gd name="connsiteY829" fmla="*/ 1062034 h 6858000"/>
              <a:gd name="connsiteX830" fmla="*/ 5790982 w 7467600"/>
              <a:gd name="connsiteY830" fmla="*/ 1561380 h 6858000"/>
              <a:gd name="connsiteX831" fmla="*/ 6188971 w 7467600"/>
              <a:gd name="connsiteY831" fmla="*/ 1755168 h 6858000"/>
              <a:gd name="connsiteX832" fmla="*/ 6202446 w 7467600"/>
              <a:gd name="connsiteY832" fmla="*/ 1752268 h 6858000"/>
              <a:gd name="connsiteX833" fmla="*/ 7179560 w 7467600"/>
              <a:gd name="connsiteY833" fmla="*/ 1467551 h 6858000"/>
              <a:gd name="connsiteX834" fmla="*/ 7158730 w 7467600"/>
              <a:gd name="connsiteY834" fmla="*/ 1507835 h 6858000"/>
              <a:gd name="connsiteX835" fmla="*/ 6326959 w 7467600"/>
              <a:gd name="connsiteY835" fmla="*/ 1817686 h 6858000"/>
              <a:gd name="connsiteX836" fmla="*/ 6537433 w 7467600"/>
              <a:gd name="connsiteY836" fmla="*/ 1907790 h 6858000"/>
              <a:gd name="connsiteX837" fmla="*/ 6550221 w 7467600"/>
              <a:gd name="connsiteY837" fmla="*/ 1910729 h 6858000"/>
              <a:gd name="connsiteX838" fmla="*/ 6964438 w 7467600"/>
              <a:gd name="connsiteY838" fmla="*/ 2209505 h 6858000"/>
              <a:gd name="connsiteX839" fmla="*/ 7367862 w 7467600"/>
              <a:gd name="connsiteY839" fmla="*/ 2806833 h 6858000"/>
              <a:gd name="connsiteX840" fmla="*/ 7364329 w 7467600"/>
              <a:gd name="connsiteY840" fmla="*/ 2826907 h 6858000"/>
              <a:gd name="connsiteX841" fmla="*/ 7290545 w 7467600"/>
              <a:gd name="connsiteY841" fmla="*/ 2850663 h 6858000"/>
              <a:gd name="connsiteX842" fmla="*/ 6472036 w 7467600"/>
              <a:gd name="connsiteY842" fmla="*/ 1959003 h 6858000"/>
              <a:gd name="connsiteX843" fmla="*/ 5792897 w 7467600"/>
              <a:gd name="connsiteY843" fmla="*/ 1647747 h 6858000"/>
              <a:gd name="connsiteX844" fmla="*/ 5842751 w 7467600"/>
              <a:gd name="connsiteY844" fmla="*/ 1816112 h 6858000"/>
              <a:gd name="connsiteX845" fmla="*/ 5847424 w 7467600"/>
              <a:gd name="connsiteY845" fmla="*/ 1815776 h 6858000"/>
              <a:gd name="connsiteX846" fmla="*/ 6399821 w 7467600"/>
              <a:gd name="connsiteY846" fmla="*/ 2344799 h 6858000"/>
              <a:gd name="connsiteX847" fmla="*/ 6323232 w 7467600"/>
              <a:gd name="connsiteY847" fmla="*/ 2389634 h 6858000"/>
              <a:gd name="connsiteX848" fmla="*/ 5942958 w 7467600"/>
              <a:gd name="connsiteY848" fmla="*/ 2077708 h 6858000"/>
              <a:gd name="connsiteX849" fmla="*/ 5921559 w 7467600"/>
              <a:gd name="connsiteY849" fmla="*/ 2378596 h 6858000"/>
              <a:gd name="connsiteX850" fmla="*/ 5817651 w 7467600"/>
              <a:gd name="connsiteY850" fmla="*/ 3023919 h 6858000"/>
              <a:gd name="connsiteX851" fmla="*/ 5729634 w 7467600"/>
              <a:gd name="connsiteY851" fmla="*/ 3051849 h 6858000"/>
              <a:gd name="connsiteX852" fmla="*/ 5611018 w 7467600"/>
              <a:gd name="connsiteY852" fmla="*/ 2316769 h 6858000"/>
              <a:gd name="connsiteX853" fmla="*/ 5687608 w 7467600"/>
              <a:gd name="connsiteY853" fmla="*/ 2039972 h 6858000"/>
              <a:gd name="connsiteX854" fmla="*/ 5657554 w 7467600"/>
              <a:gd name="connsiteY854" fmla="*/ 1576445 h 6858000"/>
              <a:gd name="connsiteX855" fmla="*/ 5150475 w 7467600"/>
              <a:gd name="connsiteY855" fmla="*/ 1274012 h 6858000"/>
              <a:gd name="connsiteX856" fmla="*/ 5349142 w 7467600"/>
              <a:gd name="connsiteY856" fmla="*/ 2204405 h 6858000"/>
              <a:gd name="connsiteX857" fmla="*/ 5262214 w 7467600"/>
              <a:gd name="connsiteY857" fmla="*/ 2233836 h 6858000"/>
              <a:gd name="connsiteX858" fmla="*/ 4981539 w 7467600"/>
              <a:gd name="connsiteY858" fmla="*/ 1542201 h 6858000"/>
              <a:gd name="connsiteX859" fmla="*/ 4958461 w 7467600"/>
              <a:gd name="connsiteY859" fmla="*/ 1136957 h 6858000"/>
              <a:gd name="connsiteX860" fmla="*/ 4655015 w 7467600"/>
              <a:gd name="connsiteY860" fmla="*/ 891426 h 6858000"/>
              <a:gd name="connsiteX861" fmla="*/ 4348002 w 7467600"/>
              <a:gd name="connsiteY861" fmla="*/ 2205895 h 6858000"/>
              <a:gd name="connsiteX862" fmla="*/ 4262250 w 7467600"/>
              <a:gd name="connsiteY862" fmla="*/ 2219972 h 6858000"/>
              <a:gd name="connsiteX863" fmla="*/ 4550611 w 7467600"/>
              <a:gd name="connsiteY863" fmla="*/ 817540 h 6858000"/>
              <a:gd name="connsiteX864" fmla="*/ 4564418 w 7467600"/>
              <a:gd name="connsiteY864" fmla="*/ 808293 h 6858000"/>
              <a:gd name="connsiteX865" fmla="*/ 4266388 w 7467600"/>
              <a:gd name="connsiteY865" fmla="*/ 500083 h 6858000"/>
              <a:gd name="connsiteX866" fmla="*/ 4032842 w 7467600"/>
              <a:gd name="connsiteY866" fmla="*/ 211809 h 6858000"/>
              <a:gd name="connsiteX867" fmla="*/ 3882765 w 7467600"/>
              <a:gd name="connsiteY867" fmla="*/ 0 h 6858000"/>
              <a:gd name="connsiteX868" fmla="*/ 3721337 w 7467600"/>
              <a:gd name="connsiteY868" fmla="*/ 0 h 6858000"/>
              <a:gd name="connsiteX869" fmla="*/ 3797544 w 7467600"/>
              <a:gd name="connsiteY869" fmla="*/ 0 h 6858000"/>
              <a:gd name="connsiteX870" fmla="*/ 3775734 w 7467600"/>
              <a:gd name="connsiteY870" fmla="*/ 95131 h 6858000"/>
              <a:gd name="connsiteX871" fmla="*/ 3724807 w 7467600"/>
              <a:gd name="connsiteY871" fmla="*/ 272257 h 6858000"/>
              <a:gd name="connsiteX872" fmla="*/ 3726844 w 7467600"/>
              <a:gd name="connsiteY872" fmla="*/ 282988 h 6858000"/>
              <a:gd name="connsiteX873" fmla="*/ 3742664 w 7467600"/>
              <a:gd name="connsiteY873" fmla="*/ 279918 h 6858000"/>
              <a:gd name="connsiteX874" fmla="*/ 4103910 w 7467600"/>
              <a:gd name="connsiteY874" fmla="*/ 1161917 h 6858000"/>
              <a:gd name="connsiteX875" fmla="*/ 4020269 w 7467600"/>
              <a:gd name="connsiteY875" fmla="*/ 1200406 h 6858000"/>
              <a:gd name="connsiteX876" fmla="*/ 3674882 w 7467600"/>
              <a:gd name="connsiteY876" fmla="*/ 488524 h 6858000"/>
              <a:gd name="connsiteX877" fmla="*/ 3132682 w 7467600"/>
              <a:gd name="connsiteY877" fmla="*/ 1072284 h 6858000"/>
              <a:gd name="connsiteX878" fmla="*/ 2716346 w 7467600"/>
              <a:gd name="connsiteY878" fmla="*/ 1276376 h 6858000"/>
              <a:gd name="connsiteX879" fmla="*/ 2716772 w 7467600"/>
              <a:gd name="connsiteY879" fmla="*/ 1255462 h 6858000"/>
              <a:gd name="connsiteX880" fmla="*/ 3471096 w 7467600"/>
              <a:gd name="connsiteY880" fmla="*/ 437072 h 6858000"/>
              <a:gd name="connsiteX881" fmla="*/ 3639057 w 7467600"/>
              <a:gd name="connsiteY881" fmla="*/ 286334 h 6858000"/>
              <a:gd name="connsiteX882" fmla="*/ 3640309 w 7467600"/>
              <a:gd name="connsiteY882" fmla="*/ 284664 h 6858000"/>
              <a:gd name="connsiteX883" fmla="*/ 3646022 w 7467600"/>
              <a:gd name="connsiteY883" fmla="*/ 276711 h 6858000"/>
              <a:gd name="connsiteX884" fmla="*/ 3707943 w 7467600"/>
              <a:gd name="connsiteY884" fmla="*/ 65958 h 6858000"/>
              <a:gd name="connsiteX885" fmla="*/ 3721337 w 7467600"/>
              <a:gd name="connsiteY885" fmla="*/ 0 h 6858000"/>
              <a:gd name="connsiteX886" fmla="*/ 2867960 w 7467600"/>
              <a:gd name="connsiteY886" fmla="*/ 0 h 6858000"/>
              <a:gd name="connsiteX887" fmla="*/ 2926351 w 7467600"/>
              <a:gd name="connsiteY887" fmla="*/ 0 h 6858000"/>
              <a:gd name="connsiteX888" fmla="*/ 2902823 w 7467600"/>
              <a:gd name="connsiteY888" fmla="*/ 262929 h 6858000"/>
              <a:gd name="connsiteX889" fmla="*/ 2940663 w 7467600"/>
              <a:gd name="connsiteY889" fmla="*/ 140884 h 6858000"/>
              <a:gd name="connsiteX890" fmla="*/ 2947039 w 7467600"/>
              <a:gd name="connsiteY890" fmla="*/ 122524 h 6858000"/>
              <a:gd name="connsiteX891" fmla="*/ 2984316 w 7467600"/>
              <a:gd name="connsiteY891" fmla="*/ 0 h 6858000"/>
              <a:gd name="connsiteX892" fmla="*/ 3016114 w 7467600"/>
              <a:gd name="connsiteY892" fmla="*/ 0 h 6858000"/>
              <a:gd name="connsiteX893" fmla="*/ 2979949 w 7467600"/>
              <a:gd name="connsiteY893" fmla="*/ 119274 h 6858000"/>
              <a:gd name="connsiteX894" fmla="*/ 3023879 w 7467600"/>
              <a:gd name="connsiteY894" fmla="*/ 0 h 6858000"/>
              <a:gd name="connsiteX895" fmla="*/ 3105400 w 7467600"/>
              <a:gd name="connsiteY895" fmla="*/ 0 h 6858000"/>
              <a:gd name="connsiteX896" fmla="*/ 3094669 w 7467600"/>
              <a:gd name="connsiteY896" fmla="*/ 30308 h 6858000"/>
              <a:gd name="connsiteX897" fmla="*/ 2901945 w 7467600"/>
              <a:gd name="connsiteY897" fmla="*/ 466538 h 6858000"/>
              <a:gd name="connsiteX898" fmla="*/ 2815209 w 7467600"/>
              <a:gd name="connsiteY898" fmla="*/ 497361 h 6858000"/>
              <a:gd name="connsiteX899" fmla="*/ 2844845 w 7467600"/>
              <a:gd name="connsiteY899" fmla="*/ 127638 h 6858000"/>
              <a:gd name="connsiteX900" fmla="*/ 2867960 w 7467600"/>
              <a:gd name="connsiteY900" fmla="*/ 0 h 6858000"/>
              <a:gd name="connsiteX901" fmla="*/ 1057230 w 7467600"/>
              <a:gd name="connsiteY901" fmla="*/ 0 h 6858000"/>
              <a:gd name="connsiteX902" fmla="*/ 1111003 w 7467600"/>
              <a:gd name="connsiteY902" fmla="*/ 0 h 6858000"/>
              <a:gd name="connsiteX903" fmla="*/ 1125553 w 7467600"/>
              <a:gd name="connsiteY903" fmla="*/ 52588 h 6858000"/>
              <a:gd name="connsiteX904" fmla="*/ 1304276 w 7467600"/>
              <a:gd name="connsiteY904" fmla="*/ 476275 h 6858000"/>
              <a:gd name="connsiteX905" fmla="*/ 1492066 w 7467600"/>
              <a:gd name="connsiteY905" fmla="*/ 886333 h 6858000"/>
              <a:gd name="connsiteX906" fmla="*/ 1423698 w 7467600"/>
              <a:gd name="connsiteY906" fmla="*/ 710817 h 6858000"/>
              <a:gd name="connsiteX907" fmla="*/ 1357609 w 7467600"/>
              <a:gd name="connsiteY907" fmla="*/ 532892 h 6858000"/>
              <a:gd name="connsiteX908" fmla="*/ 1309550 w 7467600"/>
              <a:gd name="connsiteY908" fmla="*/ 374031 h 6858000"/>
              <a:gd name="connsiteX909" fmla="*/ 1193673 w 7467600"/>
              <a:gd name="connsiteY909" fmla="*/ 49533 h 6858000"/>
              <a:gd name="connsiteX910" fmla="*/ 1164391 w 7467600"/>
              <a:gd name="connsiteY910" fmla="*/ 0 h 6858000"/>
              <a:gd name="connsiteX911" fmla="*/ 1200666 w 7467600"/>
              <a:gd name="connsiteY911" fmla="*/ 0 h 6858000"/>
              <a:gd name="connsiteX912" fmla="*/ 1223408 w 7467600"/>
              <a:gd name="connsiteY912" fmla="*/ 38996 h 6858000"/>
              <a:gd name="connsiteX913" fmla="*/ 1339635 w 7467600"/>
              <a:gd name="connsiteY913" fmla="*/ 365517 h 6858000"/>
              <a:gd name="connsiteX914" fmla="*/ 1387469 w 7467600"/>
              <a:gd name="connsiteY914" fmla="*/ 523079 h 6858000"/>
              <a:gd name="connsiteX915" fmla="*/ 1452685 w 7467600"/>
              <a:gd name="connsiteY915" fmla="*/ 699806 h 6858000"/>
              <a:gd name="connsiteX916" fmla="*/ 1492092 w 7467600"/>
              <a:gd name="connsiteY916" fmla="*/ 800424 h 6858000"/>
              <a:gd name="connsiteX917" fmla="*/ 1455302 w 7467600"/>
              <a:gd name="connsiteY917" fmla="*/ 632913 h 6858000"/>
              <a:gd name="connsiteX918" fmla="*/ 1222336 w 7467600"/>
              <a:gd name="connsiteY918" fmla="*/ 9480 h 6858000"/>
              <a:gd name="connsiteX919" fmla="*/ 1214634 w 7467600"/>
              <a:gd name="connsiteY919" fmla="*/ 0 h 6858000"/>
              <a:gd name="connsiteX920" fmla="*/ 1289827 w 7467600"/>
              <a:gd name="connsiteY920" fmla="*/ 0 h 6858000"/>
              <a:gd name="connsiteX921" fmla="*/ 1321076 w 7467600"/>
              <a:gd name="connsiteY921" fmla="*/ 59722 h 6858000"/>
              <a:gd name="connsiteX922" fmla="*/ 1512579 w 7467600"/>
              <a:gd name="connsiteY922" fmla="*/ 626441 h 6858000"/>
              <a:gd name="connsiteX923" fmla="*/ 1506076 w 7467600"/>
              <a:gd name="connsiteY923" fmla="*/ 1089289 h 6858000"/>
              <a:gd name="connsiteX924" fmla="*/ 1486346 w 7467600"/>
              <a:gd name="connsiteY924" fmla="*/ 1079919 h 6858000"/>
              <a:gd name="connsiteX925" fmla="*/ 1070511 w 7467600"/>
              <a:gd name="connsiteY925" fmla="*/ 48609 h 6858000"/>
              <a:gd name="connsiteX926" fmla="*/ 1057230 w 7467600"/>
              <a:gd name="connsiteY926" fmla="*/ 0 h 6858000"/>
              <a:gd name="connsiteX927" fmla="*/ 43151 w 7467600"/>
              <a:gd name="connsiteY927" fmla="*/ 0 h 6858000"/>
              <a:gd name="connsiteX928" fmla="*/ 95283 w 7467600"/>
              <a:gd name="connsiteY928" fmla="*/ 0 h 6858000"/>
              <a:gd name="connsiteX929" fmla="*/ 300708 w 7467600"/>
              <a:gd name="connsiteY929" fmla="*/ 154571 h 6858000"/>
              <a:gd name="connsiteX930" fmla="*/ 530414 w 7467600"/>
              <a:gd name="connsiteY930" fmla="*/ 354673 h 6858000"/>
              <a:gd name="connsiteX931" fmla="*/ 333785 w 7467600"/>
              <a:gd name="connsiteY931" fmla="*/ 161564 h 6858000"/>
              <a:gd name="connsiteX932" fmla="*/ 147005 w 7467600"/>
              <a:gd name="connsiteY932" fmla="*/ 0 h 6858000"/>
              <a:gd name="connsiteX933" fmla="*/ 272509 w 7467600"/>
              <a:gd name="connsiteY933" fmla="*/ 0 h 6858000"/>
              <a:gd name="connsiteX934" fmla="*/ 326276 w 7467600"/>
              <a:gd name="connsiteY934" fmla="*/ 45847 h 6858000"/>
              <a:gd name="connsiteX935" fmla="*/ 823759 w 7467600"/>
              <a:gd name="connsiteY935" fmla="*/ 574145 h 6858000"/>
              <a:gd name="connsiteX936" fmla="*/ 811254 w 7467600"/>
              <a:gd name="connsiteY936" fmla="*/ 665546 h 6858000"/>
              <a:gd name="connsiteX937" fmla="*/ 154042 w 7467600"/>
              <a:gd name="connsiteY937" fmla="*/ 261522 h 6858000"/>
              <a:gd name="connsiteX938" fmla="*/ 13550 w 7467600"/>
              <a:gd name="connsiteY938" fmla="*/ 158423 h 6858000"/>
              <a:gd name="connsiteX939" fmla="*/ 0 w 7467600"/>
              <a:gd name="connsiteY939" fmla="*/ 146618 h 6858000"/>
              <a:gd name="connsiteX940" fmla="*/ 0 w 7467600"/>
              <a:gd name="connsiteY940" fmla="*/ 59161 h 6858000"/>
              <a:gd name="connsiteX941" fmla="*/ 45427 w 7467600"/>
              <a:gd name="connsiteY941" fmla="*/ 101078 h 6858000"/>
              <a:gd name="connsiteX942" fmla="*/ 630103 w 7467600"/>
              <a:gd name="connsiteY942" fmla="*/ 485885 h 6858000"/>
              <a:gd name="connsiteX943" fmla="*/ 532040 w 7467600"/>
              <a:gd name="connsiteY943" fmla="*/ 399359 h 6858000"/>
              <a:gd name="connsiteX944" fmla="*/ 517618 w 7467600"/>
              <a:gd name="connsiteY944" fmla="*/ 385726 h 6858000"/>
              <a:gd name="connsiteX945" fmla="*/ 285074 w 7467600"/>
              <a:gd name="connsiteY945" fmla="*/ 182755 h 6858000"/>
              <a:gd name="connsiteX946" fmla="*/ 43151 w 7467600"/>
              <a:gd name="connsiteY946"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34024 w 7467600"/>
              <a:gd name="connsiteY4" fmla="*/ 6722130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7434024 w 7467600"/>
              <a:gd name="connsiteY13" fmla="*/ 6722130 h 6858000"/>
              <a:gd name="connsiteX14" fmla="*/ 1019354 w 7467600"/>
              <a:gd name="connsiteY14" fmla="*/ 6315006 h 6858000"/>
              <a:gd name="connsiteX15" fmla="*/ 441046 w 7467600"/>
              <a:gd name="connsiteY15" fmla="*/ 6691153 h 6858000"/>
              <a:gd name="connsiteX16" fmla="*/ 1019354 w 7467600"/>
              <a:gd name="connsiteY16" fmla="*/ 6315006 h 6858000"/>
              <a:gd name="connsiteX17" fmla="*/ 991680 w 7467600"/>
              <a:gd name="connsiteY17" fmla="*/ 6298413 h 6858000"/>
              <a:gd name="connsiteX18" fmla="*/ 409060 w 7467600"/>
              <a:gd name="connsiteY18" fmla="*/ 6671470 h 6858000"/>
              <a:gd name="connsiteX19" fmla="*/ 991680 w 7467600"/>
              <a:gd name="connsiteY19" fmla="*/ 6298413 h 6858000"/>
              <a:gd name="connsiteX20" fmla="*/ 103333 w 7467600"/>
              <a:gd name="connsiteY20" fmla="*/ 5699602 h 6858000"/>
              <a:gd name="connsiteX21" fmla="*/ 233938 w 7467600"/>
              <a:gd name="connsiteY21" fmla="*/ 5809416 h 6858000"/>
              <a:gd name="connsiteX22" fmla="*/ 883580 w 7467600"/>
              <a:gd name="connsiteY22" fmla="*/ 6180710 h 6858000"/>
              <a:gd name="connsiteX23" fmla="*/ 487337 w 7467600"/>
              <a:gd name="connsiteY23" fmla="*/ 5950182 h 6858000"/>
              <a:gd name="connsiteX24" fmla="*/ 354051 w 7467600"/>
              <a:gd name="connsiteY24" fmla="*/ 5854912 h 6858000"/>
              <a:gd name="connsiteX25" fmla="*/ 195436 w 7467600"/>
              <a:gd name="connsiteY25" fmla="*/ 5755068 h 6858000"/>
              <a:gd name="connsiteX26" fmla="*/ 103333 w 7467600"/>
              <a:gd name="connsiteY26" fmla="*/ 5699602 h 6858000"/>
              <a:gd name="connsiteX27" fmla="*/ 5539432 w 7467600"/>
              <a:gd name="connsiteY27" fmla="*/ 5642928 h 6858000"/>
              <a:gd name="connsiteX28" fmla="*/ 5555462 w 7467600"/>
              <a:gd name="connsiteY28" fmla="*/ 5694454 h 6858000"/>
              <a:gd name="connsiteX29" fmla="*/ 5828270 w 7467600"/>
              <a:gd name="connsiteY29" fmla="*/ 6320663 h 6858000"/>
              <a:gd name="connsiteX30" fmla="*/ 5947416 w 7467600"/>
              <a:gd name="connsiteY30" fmla="*/ 6574846 h 6858000"/>
              <a:gd name="connsiteX31" fmla="*/ 5539432 w 7467600"/>
              <a:gd name="connsiteY31" fmla="*/ 5642928 h 6858000"/>
              <a:gd name="connsiteX32" fmla="*/ 51253 w 7467600"/>
              <a:gd name="connsiteY32" fmla="*/ 5631825 h 6858000"/>
              <a:gd name="connsiteX33" fmla="*/ 211622 w 7467600"/>
              <a:gd name="connsiteY33" fmla="*/ 5728803 h 6858000"/>
              <a:gd name="connsiteX34" fmla="*/ 371652 w 7467600"/>
              <a:gd name="connsiteY34" fmla="*/ 5829062 h 6858000"/>
              <a:gd name="connsiteX35" fmla="*/ 505903 w 7467600"/>
              <a:gd name="connsiteY35" fmla="*/ 5925221 h 6858000"/>
              <a:gd name="connsiteX36" fmla="*/ 899240 w 7467600"/>
              <a:gd name="connsiteY36" fmla="*/ 6153068 h 6858000"/>
              <a:gd name="connsiteX37" fmla="*/ 988114 w 7467600"/>
              <a:gd name="connsiteY37" fmla="*/ 6174204 h 6858000"/>
              <a:gd name="connsiteX38" fmla="*/ 845971 w 7467600"/>
              <a:gd name="connsiteY38" fmla="*/ 6067177 h 6858000"/>
              <a:gd name="connsiteX39" fmla="*/ 448057 w 7467600"/>
              <a:gd name="connsiteY39" fmla="*/ 5841376 h 6858000"/>
              <a:gd name="connsiteX40" fmla="*/ 51253 w 7467600"/>
              <a:gd name="connsiteY40" fmla="*/ 5631825 h 6858000"/>
              <a:gd name="connsiteX41" fmla="*/ 2606687 w 7467600"/>
              <a:gd name="connsiteY41" fmla="*/ 5630718 h 6858000"/>
              <a:gd name="connsiteX42" fmla="*/ 2645658 w 7467600"/>
              <a:gd name="connsiteY42" fmla="*/ 6640259 h 6858000"/>
              <a:gd name="connsiteX43" fmla="*/ 2606687 w 7467600"/>
              <a:gd name="connsiteY43" fmla="*/ 5630718 h 6858000"/>
              <a:gd name="connsiteX44" fmla="*/ 3642057 w 7467600"/>
              <a:gd name="connsiteY44" fmla="*/ 5573487 h 6858000"/>
              <a:gd name="connsiteX45" fmla="*/ 3632981 w 7467600"/>
              <a:gd name="connsiteY45" fmla="*/ 5579437 h 6858000"/>
              <a:gd name="connsiteX46" fmla="*/ 3382436 w 7467600"/>
              <a:gd name="connsiteY46" fmla="*/ 5952726 h 6858000"/>
              <a:gd name="connsiteX47" fmla="*/ 3191929 w 7467600"/>
              <a:gd name="connsiteY47" fmla="*/ 6662669 h 6858000"/>
              <a:gd name="connsiteX48" fmla="*/ 3369898 w 7467600"/>
              <a:gd name="connsiteY48" fmla="*/ 6081771 h 6858000"/>
              <a:gd name="connsiteX49" fmla="*/ 3642057 w 7467600"/>
              <a:gd name="connsiteY49" fmla="*/ 5573487 h 6858000"/>
              <a:gd name="connsiteX50" fmla="*/ 2650666 w 7467600"/>
              <a:gd name="connsiteY50" fmla="*/ 5530686 h 6858000"/>
              <a:gd name="connsiteX51" fmla="*/ 2650249 w 7467600"/>
              <a:gd name="connsiteY51" fmla="*/ 5532101 h 6858000"/>
              <a:gd name="connsiteX52" fmla="*/ 2663808 w 7467600"/>
              <a:gd name="connsiteY52" fmla="*/ 6535215 h 6858000"/>
              <a:gd name="connsiteX53" fmla="*/ 2665418 w 7467600"/>
              <a:gd name="connsiteY53" fmla="*/ 6132756 h 6858000"/>
              <a:gd name="connsiteX54" fmla="*/ 2650666 w 7467600"/>
              <a:gd name="connsiteY54" fmla="*/ 5530686 h 6858000"/>
              <a:gd name="connsiteX55" fmla="*/ 2680277 w 7467600"/>
              <a:gd name="connsiteY55" fmla="*/ 5479204 h 6858000"/>
              <a:gd name="connsiteX56" fmla="*/ 2678972 w 7467600"/>
              <a:gd name="connsiteY56" fmla="*/ 5481582 h 6858000"/>
              <a:gd name="connsiteX57" fmla="*/ 2696666 w 7467600"/>
              <a:gd name="connsiteY57" fmla="*/ 6133836 h 6858000"/>
              <a:gd name="connsiteX58" fmla="*/ 2695769 w 7467600"/>
              <a:gd name="connsiteY58" fmla="*/ 6390955 h 6858000"/>
              <a:gd name="connsiteX59" fmla="*/ 2739893 w 7467600"/>
              <a:gd name="connsiteY59" fmla="*/ 6108357 h 6858000"/>
              <a:gd name="connsiteX60" fmla="*/ 2680277 w 7467600"/>
              <a:gd name="connsiteY60" fmla="*/ 5479204 h 6858000"/>
              <a:gd name="connsiteX61" fmla="*/ 1132195 w 7467600"/>
              <a:gd name="connsiteY61" fmla="*/ 5467980 h 6858000"/>
              <a:gd name="connsiteX62" fmla="*/ 1679056 w 7467600"/>
              <a:gd name="connsiteY62" fmla="*/ 5516907 h 6858000"/>
              <a:gd name="connsiteX63" fmla="*/ 2128648 w 7467600"/>
              <a:gd name="connsiteY63" fmla="*/ 5474249 h 6858000"/>
              <a:gd name="connsiteX64" fmla="*/ 1825619 w 7467600"/>
              <a:gd name="connsiteY64" fmla="*/ 5478447 h 6858000"/>
              <a:gd name="connsiteX65" fmla="*/ 1737798 w 7467600"/>
              <a:gd name="connsiteY65" fmla="*/ 5483353 h 6858000"/>
              <a:gd name="connsiteX66" fmla="*/ 1132195 w 7467600"/>
              <a:gd name="connsiteY66" fmla="*/ 5467980 h 6858000"/>
              <a:gd name="connsiteX67" fmla="*/ 1456157 w 7467600"/>
              <a:gd name="connsiteY67" fmla="*/ 5371404 h 6858000"/>
              <a:gd name="connsiteX68" fmla="*/ 1244432 w 7467600"/>
              <a:gd name="connsiteY68" fmla="*/ 5385601 h 6858000"/>
              <a:gd name="connsiteX69" fmla="*/ 973990 w 7467600"/>
              <a:gd name="connsiteY69" fmla="*/ 5424940 h 6858000"/>
              <a:gd name="connsiteX70" fmla="*/ 1103809 w 7467600"/>
              <a:gd name="connsiteY70" fmla="*/ 5433720 h 6858000"/>
              <a:gd name="connsiteX71" fmla="*/ 1123454 w 7467600"/>
              <a:gd name="connsiteY71" fmla="*/ 5435727 h 6858000"/>
              <a:gd name="connsiteX72" fmla="*/ 1737017 w 7467600"/>
              <a:gd name="connsiteY72" fmla="*/ 5452183 h 6858000"/>
              <a:gd name="connsiteX73" fmla="*/ 1824397 w 7467600"/>
              <a:gd name="connsiteY73" fmla="*/ 5447757 h 6858000"/>
              <a:gd name="connsiteX74" fmla="*/ 2070059 w 7467600"/>
              <a:gd name="connsiteY74" fmla="*/ 5441660 h 6858000"/>
              <a:gd name="connsiteX75" fmla="*/ 1456157 w 7467600"/>
              <a:gd name="connsiteY75" fmla="*/ 5371404 h 6858000"/>
              <a:gd name="connsiteX76" fmla="*/ 4988186 w 7467600"/>
              <a:gd name="connsiteY76" fmla="*/ 5216467 h 6858000"/>
              <a:gd name="connsiteX77" fmla="*/ 4777334 w 7467600"/>
              <a:gd name="connsiteY77" fmla="*/ 5406072 h 6858000"/>
              <a:gd name="connsiteX78" fmla="*/ 4718341 w 7467600"/>
              <a:gd name="connsiteY78" fmla="*/ 5468043 h 6858000"/>
              <a:gd name="connsiteX79" fmla="*/ 4604655 w 7467600"/>
              <a:gd name="connsiteY79" fmla="*/ 5583434 h 6858000"/>
              <a:gd name="connsiteX80" fmla="*/ 4565074 w 7467600"/>
              <a:gd name="connsiteY80" fmla="*/ 5618550 h 6858000"/>
              <a:gd name="connsiteX81" fmla="*/ 4988186 w 7467600"/>
              <a:gd name="connsiteY81" fmla="*/ 5216467 h 6858000"/>
              <a:gd name="connsiteX82" fmla="*/ 4978032 w 7467600"/>
              <a:gd name="connsiteY82" fmla="*/ 5183809 h 6858000"/>
              <a:gd name="connsiteX83" fmla="*/ 4463413 w 7467600"/>
              <a:gd name="connsiteY83" fmla="*/ 5615162 h 6858000"/>
              <a:gd name="connsiteX84" fmla="*/ 4358134 w 7467600"/>
              <a:gd name="connsiteY84" fmla="*/ 5742791 h 6858000"/>
              <a:gd name="connsiteX85" fmla="*/ 4376219 w 7467600"/>
              <a:gd name="connsiteY85" fmla="*/ 5729027 h 6858000"/>
              <a:gd name="connsiteX86" fmla="*/ 4582340 w 7467600"/>
              <a:gd name="connsiteY86" fmla="*/ 5561037 h 6858000"/>
              <a:gd name="connsiteX87" fmla="*/ 4694684 w 7467600"/>
              <a:gd name="connsiteY87" fmla="*/ 5447098 h 6858000"/>
              <a:gd name="connsiteX88" fmla="*/ 4754123 w 7467600"/>
              <a:gd name="connsiteY88" fmla="*/ 5384643 h 6858000"/>
              <a:gd name="connsiteX89" fmla="*/ 4978032 w 7467600"/>
              <a:gd name="connsiteY89" fmla="*/ 5183809 h 6858000"/>
              <a:gd name="connsiteX90" fmla="*/ 1903353 w 7467600"/>
              <a:gd name="connsiteY90" fmla="*/ 5044827 h 6858000"/>
              <a:gd name="connsiteX91" fmla="*/ 1936931 w 7467600"/>
              <a:gd name="connsiteY91" fmla="*/ 5093954 h 6858000"/>
              <a:gd name="connsiteX92" fmla="*/ 2195868 w 7467600"/>
              <a:gd name="connsiteY92" fmla="*/ 5396574 h 6858000"/>
              <a:gd name="connsiteX93" fmla="*/ 2088852 w 7467600"/>
              <a:gd name="connsiteY93" fmla="*/ 5166123 h 6858000"/>
              <a:gd name="connsiteX94" fmla="*/ 1958241 w 7467600"/>
              <a:gd name="connsiteY94" fmla="*/ 5067955 h 6858000"/>
              <a:gd name="connsiteX95" fmla="*/ 1903353 w 7467600"/>
              <a:gd name="connsiteY95" fmla="*/ 5044827 h 6858000"/>
              <a:gd name="connsiteX96" fmla="*/ 1979378 w 7467600"/>
              <a:gd name="connsiteY96" fmla="*/ 4769504 h 6858000"/>
              <a:gd name="connsiteX97" fmla="*/ 2882120 w 7467600"/>
              <a:gd name="connsiteY97" fmla="*/ 5064547 h 6858000"/>
              <a:gd name="connsiteX98" fmla="*/ 2793103 w 7467600"/>
              <a:gd name="connsiteY98" fmla="*/ 5039699 h 6858000"/>
              <a:gd name="connsiteX99" fmla="*/ 2770041 w 7467600"/>
              <a:gd name="connsiteY99" fmla="*/ 5033634 h 6858000"/>
              <a:gd name="connsiteX100" fmla="*/ 1979378 w 7467600"/>
              <a:gd name="connsiteY100" fmla="*/ 4769504 h 6858000"/>
              <a:gd name="connsiteX101" fmla="*/ 1927410 w 7467600"/>
              <a:gd name="connsiteY101" fmla="*/ 4716164 h 6858000"/>
              <a:gd name="connsiteX102" fmla="*/ 1959587 w 7467600"/>
              <a:gd name="connsiteY102" fmla="*/ 4728849 h 6858000"/>
              <a:gd name="connsiteX103" fmla="*/ 2777707 w 7467600"/>
              <a:gd name="connsiteY103" fmla="*/ 5003991 h 6858000"/>
              <a:gd name="connsiteX104" fmla="*/ 2800768 w 7467600"/>
              <a:gd name="connsiteY104" fmla="*/ 5010056 h 6858000"/>
              <a:gd name="connsiteX105" fmla="*/ 2879408 w 7467600"/>
              <a:gd name="connsiteY105" fmla="*/ 5031590 h 6858000"/>
              <a:gd name="connsiteX106" fmla="*/ 2862295 w 7467600"/>
              <a:gd name="connsiteY106" fmla="*/ 5022958 h 6858000"/>
              <a:gd name="connsiteX107" fmla="*/ 2813343 w 7467600"/>
              <a:gd name="connsiteY107" fmla="*/ 4998369 h 6858000"/>
              <a:gd name="connsiteX108" fmla="*/ 2646245 w 7467600"/>
              <a:gd name="connsiteY108" fmla="*/ 4930999 h 6858000"/>
              <a:gd name="connsiteX109" fmla="*/ 1999243 w 7467600"/>
              <a:gd name="connsiteY109" fmla="*/ 4730524 h 6858000"/>
              <a:gd name="connsiteX110" fmla="*/ 1979527 w 7467600"/>
              <a:gd name="connsiteY110" fmla="*/ 4726651 h 6858000"/>
              <a:gd name="connsiteX111" fmla="*/ 1927410 w 7467600"/>
              <a:gd name="connsiteY111" fmla="*/ 4716164 h 6858000"/>
              <a:gd name="connsiteX112" fmla="*/ 1997014 w 7467600"/>
              <a:gd name="connsiteY112" fmla="*/ 4698007 h 6858000"/>
              <a:gd name="connsiteX113" fmla="*/ 2005458 w 7467600"/>
              <a:gd name="connsiteY113" fmla="*/ 4699540 h 6858000"/>
              <a:gd name="connsiteX114" fmla="*/ 2657186 w 7467600"/>
              <a:gd name="connsiteY114" fmla="*/ 4901687 h 6858000"/>
              <a:gd name="connsiteX115" fmla="*/ 2826662 w 7467600"/>
              <a:gd name="connsiteY115" fmla="*/ 4970362 h 6858000"/>
              <a:gd name="connsiteX116" fmla="*/ 2876100 w 7467600"/>
              <a:gd name="connsiteY116" fmla="*/ 4995397 h 6858000"/>
              <a:gd name="connsiteX117" fmla="*/ 3042600 w 7467600"/>
              <a:gd name="connsiteY117" fmla="*/ 5059532 h 6858000"/>
              <a:gd name="connsiteX118" fmla="*/ 1997014 w 7467600"/>
              <a:gd name="connsiteY118" fmla="*/ 4698007 h 6858000"/>
              <a:gd name="connsiteX119" fmla="*/ 2305292 w 7467600"/>
              <a:gd name="connsiteY119" fmla="*/ 4219492 h 6858000"/>
              <a:gd name="connsiteX120" fmla="*/ 3360922 w 7467600"/>
              <a:gd name="connsiteY120" fmla="*/ 4529373 h 6858000"/>
              <a:gd name="connsiteX121" fmla="*/ 3492420 w 7467600"/>
              <a:gd name="connsiteY121" fmla="*/ 4510145 h 6858000"/>
              <a:gd name="connsiteX122" fmla="*/ 3364086 w 7467600"/>
              <a:gd name="connsiteY122" fmla="*/ 4480340 h 6858000"/>
              <a:gd name="connsiteX123" fmla="*/ 3225818 w 7467600"/>
              <a:gd name="connsiteY123" fmla="*/ 4411822 h 6858000"/>
              <a:gd name="connsiteX124" fmla="*/ 3129696 w 7467600"/>
              <a:gd name="connsiteY124" fmla="*/ 4360704 h 6858000"/>
              <a:gd name="connsiteX125" fmla="*/ 2814545 w 7467600"/>
              <a:gd name="connsiteY125" fmla="*/ 4282955 h 6858000"/>
              <a:gd name="connsiteX126" fmla="*/ 2305292 w 7467600"/>
              <a:gd name="connsiteY126" fmla="*/ 4219492 h 6858000"/>
              <a:gd name="connsiteX127" fmla="*/ 2626982 w 7467600"/>
              <a:gd name="connsiteY127" fmla="*/ 4206450 h 6858000"/>
              <a:gd name="connsiteX128" fmla="*/ 2490617 w 7467600"/>
              <a:gd name="connsiteY128" fmla="*/ 4206951 h 6858000"/>
              <a:gd name="connsiteX129" fmla="*/ 2819869 w 7467600"/>
              <a:gd name="connsiteY129" fmla="*/ 4252936 h 6858000"/>
              <a:gd name="connsiteX130" fmla="*/ 3143018 w 7467600"/>
              <a:gd name="connsiteY130" fmla="*/ 4332698 h 6858000"/>
              <a:gd name="connsiteX131" fmla="*/ 3241520 w 7467600"/>
              <a:gd name="connsiteY131" fmla="*/ 4385112 h 6858000"/>
              <a:gd name="connsiteX132" fmla="*/ 3374575 w 7467600"/>
              <a:gd name="connsiteY132" fmla="*/ 4451517 h 6858000"/>
              <a:gd name="connsiteX133" fmla="*/ 3505221 w 7467600"/>
              <a:gd name="connsiteY133" fmla="*/ 4480757 h 6858000"/>
              <a:gd name="connsiteX134" fmla="*/ 2626982 w 7467600"/>
              <a:gd name="connsiteY134" fmla="*/ 4206450 h 6858000"/>
              <a:gd name="connsiteX135" fmla="*/ 1310106 w 7467600"/>
              <a:gd name="connsiteY135" fmla="*/ 3943217 h 6858000"/>
              <a:gd name="connsiteX136" fmla="*/ 854994 w 7467600"/>
              <a:gd name="connsiteY136" fmla="*/ 4399136 h 6858000"/>
              <a:gd name="connsiteX137" fmla="*/ 742462 w 7467600"/>
              <a:gd name="connsiteY137" fmla="*/ 4594648 h 6858000"/>
              <a:gd name="connsiteX138" fmla="*/ 820602 w 7467600"/>
              <a:gd name="connsiteY138" fmla="*/ 4485915 h 6858000"/>
              <a:gd name="connsiteX139" fmla="*/ 878295 w 7467600"/>
              <a:gd name="connsiteY139" fmla="*/ 4403594 h 6858000"/>
              <a:gd name="connsiteX140" fmla="*/ 1240607 w 7467600"/>
              <a:gd name="connsiteY140" fmla="*/ 4010401 h 6858000"/>
              <a:gd name="connsiteX141" fmla="*/ 1310106 w 7467600"/>
              <a:gd name="connsiteY141" fmla="*/ 3943217 h 6858000"/>
              <a:gd name="connsiteX142" fmla="*/ 1423113 w 7467600"/>
              <a:gd name="connsiteY142" fmla="*/ 3874565 h 6858000"/>
              <a:gd name="connsiteX143" fmla="*/ 1260565 w 7467600"/>
              <a:gd name="connsiteY143" fmla="*/ 4031982 h 6858000"/>
              <a:gd name="connsiteX144" fmla="*/ 901900 w 7467600"/>
              <a:gd name="connsiteY144" fmla="*/ 4421236 h 6858000"/>
              <a:gd name="connsiteX145" fmla="*/ 845044 w 7467600"/>
              <a:gd name="connsiteY145" fmla="*/ 4502436 h 6858000"/>
              <a:gd name="connsiteX146" fmla="*/ 685926 w 7467600"/>
              <a:gd name="connsiteY146" fmla="*/ 4703069 h 6858000"/>
              <a:gd name="connsiteX147" fmla="*/ 684248 w 7467600"/>
              <a:gd name="connsiteY147" fmla="*/ 4706721 h 6858000"/>
              <a:gd name="connsiteX148" fmla="*/ 1423113 w 7467600"/>
              <a:gd name="connsiteY148" fmla="*/ 3874565 h 6858000"/>
              <a:gd name="connsiteX149" fmla="*/ 3316479 w 7467600"/>
              <a:gd name="connsiteY149" fmla="*/ 3872136 h 6858000"/>
              <a:gd name="connsiteX150" fmla="*/ 3546806 w 7467600"/>
              <a:gd name="connsiteY150" fmla="*/ 4356139 h 6858000"/>
              <a:gd name="connsiteX151" fmla="*/ 3364433 w 7467600"/>
              <a:gd name="connsiteY151" fmla="*/ 3953121 h 6858000"/>
              <a:gd name="connsiteX152" fmla="*/ 3316479 w 7467600"/>
              <a:gd name="connsiteY152" fmla="*/ 3872136 h 6858000"/>
              <a:gd name="connsiteX153" fmla="*/ 3291335 w 7467600"/>
              <a:gd name="connsiteY153" fmla="*/ 3767420 h 6858000"/>
              <a:gd name="connsiteX154" fmla="*/ 3390805 w 7467600"/>
              <a:gd name="connsiteY154" fmla="*/ 3937163 h 6858000"/>
              <a:gd name="connsiteX155" fmla="*/ 3579062 w 7467600"/>
              <a:gd name="connsiteY155" fmla="*/ 4359040 h 6858000"/>
              <a:gd name="connsiteX156" fmla="*/ 3467355 w 7467600"/>
              <a:gd name="connsiteY156" fmla="*/ 3988130 h 6858000"/>
              <a:gd name="connsiteX157" fmla="*/ 3310753 w 7467600"/>
              <a:gd name="connsiteY157" fmla="*/ 3787140 h 6858000"/>
              <a:gd name="connsiteX158" fmla="*/ 3291335 w 7467600"/>
              <a:gd name="connsiteY158" fmla="*/ 3767420 h 6858000"/>
              <a:gd name="connsiteX159" fmla="*/ 1635889 w 7467600"/>
              <a:gd name="connsiteY159" fmla="*/ 3709494 h 6858000"/>
              <a:gd name="connsiteX160" fmla="*/ 1634800 w 7467600"/>
              <a:gd name="connsiteY160" fmla="*/ 3731111 h 6858000"/>
              <a:gd name="connsiteX161" fmla="*/ 1635889 w 7467600"/>
              <a:gd name="connsiteY161" fmla="*/ 3709494 h 6858000"/>
              <a:gd name="connsiteX162" fmla="*/ 1510397 w 7467600"/>
              <a:gd name="connsiteY162" fmla="*/ 3684705 h 6858000"/>
              <a:gd name="connsiteX163" fmla="*/ 1146550 w 7467600"/>
              <a:gd name="connsiteY163" fmla="*/ 3802012 h 6858000"/>
              <a:gd name="connsiteX164" fmla="*/ 698834 w 7467600"/>
              <a:gd name="connsiteY164" fmla="*/ 3952272 h 6858000"/>
              <a:gd name="connsiteX165" fmla="*/ 34256 w 7467600"/>
              <a:gd name="connsiteY165" fmla="*/ 4347603 h 6858000"/>
              <a:gd name="connsiteX166" fmla="*/ 527241 w 7467600"/>
              <a:gd name="connsiteY166" fmla="*/ 4065078 h 6858000"/>
              <a:gd name="connsiteX167" fmla="*/ 1510397 w 7467600"/>
              <a:gd name="connsiteY167" fmla="*/ 3684705 h 6858000"/>
              <a:gd name="connsiteX168" fmla="*/ 1313114 w 7467600"/>
              <a:gd name="connsiteY168" fmla="*/ 3655216 h 6858000"/>
              <a:gd name="connsiteX169" fmla="*/ 1109304 w 7467600"/>
              <a:gd name="connsiteY169" fmla="*/ 3669030 h 6858000"/>
              <a:gd name="connsiteX170" fmla="*/ 8129 w 7467600"/>
              <a:gd name="connsiteY170" fmla="*/ 4330519 h 6858000"/>
              <a:gd name="connsiteX171" fmla="*/ 687572 w 7467600"/>
              <a:gd name="connsiteY171" fmla="*/ 3925629 h 6858000"/>
              <a:gd name="connsiteX172" fmla="*/ 1138365 w 7467600"/>
              <a:gd name="connsiteY172" fmla="*/ 3774515 h 6858000"/>
              <a:gd name="connsiteX173" fmla="*/ 1505579 w 7467600"/>
              <a:gd name="connsiteY173" fmla="*/ 3655526 h 6858000"/>
              <a:gd name="connsiteX174" fmla="*/ 1313114 w 7467600"/>
              <a:gd name="connsiteY174" fmla="*/ 3655216 h 6858000"/>
              <a:gd name="connsiteX175" fmla="*/ 3655073 w 7467600"/>
              <a:gd name="connsiteY175" fmla="*/ 3650884 h 6858000"/>
              <a:gd name="connsiteX176" fmla="*/ 3989938 w 7467600"/>
              <a:gd name="connsiteY176" fmla="*/ 3991685 h 6858000"/>
              <a:gd name="connsiteX177" fmla="*/ 4393907 w 7467600"/>
              <a:gd name="connsiteY177" fmla="*/ 4261258 h 6858000"/>
              <a:gd name="connsiteX178" fmla="*/ 4648051 w 7467600"/>
              <a:gd name="connsiteY178" fmla="*/ 4374051 h 6858000"/>
              <a:gd name="connsiteX179" fmla="*/ 4383389 w 7467600"/>
              <a:gd name="connsiteY179" fmla="*/ 4184369 h 6858000"/>
              <a:gd name="connsiteX180" fmla="*/ 4165508 w 7467600"/>
              <a:gd name="connsiteY180" fmla="*/ 4035196 h 6858000"/>
              <a:gd name="connsiteX181" fmla="*/ 4068162 w 7467600"/>
              <a:gd name="connsiteY181" fmla="*/ 3953394 h 6858000"/>
              <a:gd name="connsiteX182" fmla="*/ 3981416 w 7467600"/>
              <a:gd name="connsiteY182" fmla="*/ 3880482 h 6858000"/>
              <a:gd name="connsiteX183" fmla="*/ 3800147 w 7467600"/>
              <a:gd name="connsiteY183" fmla="*/ 3749872 h 6858000"/>
              <a:gd name="connsiteX184" fmla="*/ 3655073 w 7467600"/>
              <a:gd name="connsiteY184" fmla="*/ 3650884 h 6858000"/>
              <a:gd name="connsiteX185" fmla="*/ 3670252 w 7467600"/>
              <a:gd name="connsiteY185" fmla="*/ 3622798 h 6858000"/>
              <a:gd name="connsiteX186" fmla="*/ 3817258 w 7467600"/>
              <a:gd name="connsiteY186" fmla="*/ 3723577 h 6858000"/>
              <a:gd name="connsiteX187" fmla="*/ 4000461 w 7467600"/>
              <a:gd name="connsiteY187" fmla="*/ 3855966 h 6858000"/>
              <a:gd name="connsiteX188" fmla="*/ 4088180 w 7467600"/>
              <a:gd name="connsiteY188" fmla="*/ 3929774 h 6858000"/>
              <a:gd name="connsiteX189" fmla="*/ 4184555 w 7467600"/>
              <a:gd name="connsiteY189" fmla="*/ 4010683 h 6858000"/>
              <a:gd name="connsiteX190" fmla="*/ 4399563 w 7467600"/>
              <a:gd name="connsiteY190" fmla="*/ 4158106 h 6858000"/>
              <a:gd name="connsiteX191" fmla="*/ 4684469 w 7467600"/>
              <a:gd name="connsiteY191" fmla="*/ 4364680 h 6858000"/>
              <a:gd name="connsiteX192" fmla="*/ 4690271 w 7467600"/>
              <a:gd name="connsiteY192" fmla="*/ 4370034 h 6858000"/>
              <a:gd name="connsiteX193" fmla="*/ 4136093 w 7467600"/>
              <a:gd name="connsiteY193" fmla="*/ 3858466 h 6858000"/>
              <a:gd name="connsiteX194" fmla="*/ 3670252 w 7467600"/>
              <a:gd name="connsiteY194" fmla="*/ 3622798 h 6858000"/>
              <a:gd name="connsiteX195" fmla="*/ 4440129 w 7467600"/>
              <a:gd name="connsiteY195" fmla="*/ 3448571 h 6858000"/>
              <a:gd name="connsiteX196" fmla="*/ 4856525 w 7467600"/>
              <a:gd name="connsiteY196" fmla="*/ 3915351 h 6858000"/>
              <a:gd name="connsiteX197" fmla="*/ 5059055 w 7467600"/>
              <a:gd name="connsiteY197" fmla="*/ 4108918 h 6858000"/>
              <a:gd name="connsiteX198" fmla="*/ 5290070 w 7467600"/>
              <a:gd name="connsiteY198" fmla="*/ 4263619 h 6858000"/>
              <a:gd name="connsiteX199" fmla="*/ 4834991 w 7467600"/>
              <a:gd name="connsiteY199" fmla="*/ 3830985 h 6858000"/>
              <a:gd name="connsiteX200" fmla="*/ 4440129 w 7467600"/>
              <a:gd name="connsiteY200" fmla="*/ 3448571 h 6858000"/>
              <a:gd name="connsiteX201" fmla="*/ 4441737 w 7467600"/>
              <a:gd name="connsiteY201" fmla="*/ 3399734 h 6858000"/>
              <a:gd name="connsiteX202" fmla="*/ 4431236 w 7467600"/>
              <a:gd name="connsiteY202" fmla="*/ 3400954 h 6858000"/>
              <a:gd name="connsiteX203" fmla="*/ 4557150 w 7467600"/>
              <a:gd name="connsiteY203" fmla="*/ 3510023 h 6858000"/>
              <a:gd name="connsiteX204" fmla="*/ 4856936 w 7467600"/>
              <a:gd name="connsiteY204" fmla="*/ 3809146 h 6858000"/>
              <a:gd name="connsiteX205" fmla="*/ 5111996 w 7467600"/>
              <a:gd name="connsiteY205" fmla="*/ 4065759 h 6858000"/>
              <a:gd name="connsiteX206" fmla="*/ 5388878 w 7467600"/>
              <a:gd name="connsiteY206" fmla="*/ 4300185 h 6858000"/>
              <a:gd name="connsiteX207" fmla="*/ 5425556 w 7467600"/>
              <a:gd name="connsiteY207" fmla="*/ 4308967 h 6858000"/>
              <a:gd name="connsiteX208" fmla="*/ 4943646 w 7467600"/>
              <a:gd name="connsiteY208" fmla="*/ 3822916 h 6858000"/>
              <a:gd name="connsiteX209" fmla="*/ 4594837 w 7467600"/>
              <a:gd name="connsiteY209" fmla="*/ 3532274 h 6858000"/>
              <a:gd name="connsiteX210" fmla="*/ 4441737 w 7467600"/>
              <a:gd name="connsiteY210" fmla="*/ 3399734 h 6858000"/>
              <a:gd name="connsiteX211" fmla="*/ 5425834 w 7467600"/>
              <a:gd name="connsiteY211" fmla="*/ 3162785 h 6858000"/>
              <a:gd name="connsiteX212" fmla="*/ 5401644 w 7467600"/>
              <a:gd name="connsiteY212" fmla="*/ 3617847 h 6858000"/>
              <a:gd name="connsiteX213" fmla="*/ 5467256 w 7467600"/>
              <a:gd name="connsiteY213" fmla="*/ 4175494 h 6858000"/>
              <a:gd name="connsiteX214" fmla="*/ 5448069 w 7467600"/>
              <a:gd name="connsiteY214" fmla="*/ 3567554 h 6858000"/>
              <a:gd name="connsiteX215" fmla="*/ 5425834 w 7467600"/>
              <a:gd name="connsiteY215" fmla="*/ 3162785 h 6858000"/>
              <a:gd name="connsiteX216" fmla="*/ 1318687 w 7467600"/>
              <a:gd name="connsiteY216" fmla="*/ 3113840 h 6858000"/>
              <a:gd name="connsiteX217" fmla="*/ 1066793 w 7467600"/>
              <a:gd name="connsiteY217" fmla="*/ 3212171 h 6858000"/>
              <a:gd name="connsiteX218" fmla="*/ 993319 w 7467600"/>
              <a:gd name="connsiteY218" fmla="*/ 3247648 h 6858000"/>
              <a:gd name="connsiteX219" fmla="*/ 853081 w 7467600"/>
              <a:gd name="connsiteY219" fmla="*/ 3312410 h 6858000"/>
              <a:gd name="connsiteX220" fmla="*/ 805957 w 7467600"/>
              <a:gd name="connsiteY220" fmla="*/ 3330443 h 6858000"/>
              <a:gd name="connsiteX221" fmla="*/ 1318687 w 7467600"/>
              <a:gd name="connsiteY221" fmla="*/ 3113840 h 6858000"/>
              <a:gd name="connsiteX222" fmla="*/ 5453702 w 7467600"/>
              <a:gd name="connsiteY222" fmla="*/ 3090882 h 6858000"/>
              <a:gd name="connsiteX223" fmla="*/ 5480135 w 7467600"/>
              <a:gd name="connsiteY223" fmla="*/ 3565802 h 6858000"/>
              <a:gd name="connsiteX224" fmla="*/ 5499023 w 7467600"/>
              <a:gd name="connsiteY224" fmla="*/ 4166310 h 6858000"/>
              <a:gd name="connsiteX225" fmla="*/ 5547022 w 7467600"/>
              <a:gd name="connsiteY225" fmla="*/ 3607838 h 6858000"/>
              <a:gd name="connsiteX226" fmla="*/ 5515964 w 7467600"/>
              <a:gd name="connsiteY226" fmla="*/ 3378541 h 6858000"/>
              <a:gd name="connsiteX227" fmla="*/ 5453702 w 7467600"/>
              <a:gd name="connsiteY227" fmla="*/ 3090882 h 6858000"/>
              <a:gd name="connsiteX228" fmla="*/ 1238695 w 7467600"/>
              <a:gd name="connsiteY228" fmla="*/ 3076820 h 6858000"/>
              <a:gd name="connsiteX229" fmla="*/ 716371 w 7467600"/>
              <a:gd name="connsiteY229" fmla="*/ 3293249 h 6858000"/>
              <a:gd name="connsiteX230" fmla="*/ 579522 w 7467600"/>
              <a:gd name="connsiteY230" fmla="*/ 3371759 h 6858000"/>
              <a:gd name="connsiteX231" fmla="*/ 600288 w 7467600"/>
              <a:gd name="connsiteY231" fmla="*/ 3365555 h 6858000"/>
              <a:gd name="connsiteX232" fmla="*/ 840692 w 7467600"/>
              <a:gd name="connsiteY232" fmla="*/ 3284921 h 6858000"/>
              <a:gd name="connsiteX233" fmla="*/ 979248 w 7467600"/>
              <a:gd name="connsiteY233" fmla="*/ 3221003 h 6858000"/>
              <a:gd name="connsiteX234" fmla="*/ 1053282 w 7467600"/>
              <a:gd name="connsiteY234" fmla="*/ 3185247 h 6858000"/>
              <a:gd name="connsiteX235" fmla="*/ 1320603 w 7467600"/>
              <a:gd name="connsiteY235" fmla="*/ 3081281 h 6858000"/>
              <a:gd name="connsiteX236" fmla="*/ 1238695 w 7467600"/>
              <a:gd name="connsiteY236" fmla="*/ 3076820 h 6858000"/>
              <a:gd name="connsiteX237" fmla="*/ 5425627 w 7467600"/>
              <a:gd name="connsiteY237" fmla="*/ 2954192 h 6858000"/>
              <a:gd name="connsiteX238" fmla="*/ 5470770 w 7467600"/>
              <a:gd name="connsiteY238" fmla="*/ 3005435 h 6858000"/>
              <a:gd name="connsiteX239" fmla="*/ 5519779 w 7467600"/>
              <a:gd name="connsiteY239" fmla="*/ 4359223 h 6858000"/>
              <a:gd name="connsiteX240" fmla="*/ 5520293 w 7467600"/>
              <a:gd name="connsiteY240" fmla="*/ 4360602 h 6858000"/>
              <a:gd name="connsiteX241" fmla="*/ 5767221 w 7467600"/>
              <a:gd name="connsiteY241" fmla="*/ 4665564 h 6858000"/>
              <a:gd name="connsiteX242" fmla="*/ 6937169 w 7467600"/>
              <a:gd name="connsiteY242" fmla="*/ 4815941 h 6858000"/>
              <a:gd name="connsiteX243" fmla="*/ 6953922 w 7467600"/>
              <a:gd name="connsiteY243" fmla="*/ 4890068 h 6858000"/>
              <a:gd name="connsiteX244" fmla="*/ 6071359 w 7467600"/>
              <a:gd name="connsiteY244" fmla="*/ 4770770 h 6858000"/>
              <a:gd name="connsiteX245" fmla="*/ 6038839 w 7467600"/>
              <a:gd name="connsiteY245" fmla="*/ 4764474 h 6858000"/>
              <a:gd name="connsiteX246" fmla="*/ 6038706 w 7467600"/>
              <a:gd name="connsiteY246" fmla="*/ 4763847 h 6858000"/>
              <a:gd name="connsiteX247" fmla="*/ 6037784 w 7467600"/>
              <a:gd name="connsiteY247" fmla="*/ 4764270 h 6858000"/>
              <a:gd name="connsiteX248" fmla="*/ 6038839 w 7467600"/>
              <a:gd name="connsiteY248" fmla="*/ 4764474 h 6858000"/>
              <a:gd name="connsiteX249" fmla="*/ 6040338 w 7467600"/>
              <a:gd name="connsiteY249" fmla="*/ 4771418 h 6858000"/>
              <a:gd name="connsiteX250" fmla="*/ 6024488 w 7467600"/>
              <a:gd name="connsiteY250" fmla="*/ 4809903 h 6858000"/>
              <a:gd name="connsiteX251" fmla="*/ 5599771 w 7467600"/>
              <a:gd name="connsiteY251" fmla="*/ 5509652 h 6858000"/>
              <a:gd name="connsiteX252" fmla="*/ 5548843 w 7467600"/>
              <a:gd name="connsiteY252" fmla="*/ 5563845 h 6858000"/>
              <a:gd name="connsiteX253" fmla="*/ 5940952 w 7467600"/>
              <a:gd name="connsiteY253" fmla="*/ 6250028 h 6858000"/>
              <a:gd name="connsiteX254" fmla="*/ 6043441 w 7467600"/>
              <a:gd name="connsiteY254" fmla="*/ 6665847 h 6858000"/>
              <a:gd name="connsiteX255" fmla="*/ 6093432 w 7467600"/>
              <a:gd name="connsiteY255" fmla="*/ 6858000 h 6858000"/>
              <a:gd name="connsiteX256" fmla="*/ 6034344 w 7467600"/>
              <a:gd name="connsiteY256" fmla="*/ 6858000 h 6858000"/>
              <a:gd name="connsiteX257" fmla="*/ 6026679 w 7467600"/>
              <a:gd name="connsiteY257" fmla="*/ 6836959 h 6858000"/>
              <a:gd name="connsiteX258" fmla="*/ 5800441 w 7467600"/>
              <a:gd name="connsiteY258" fmla="*/ 6335286 h 6858000"/>
              <a:gd name="connsiteX259" fmla="*/ 5526562 w 7467600"/>
              <a:gd name="connsiteY259" fmla="*/ 5705388 h 6858000"/>
              <a:gd name="connsiteX260" fmla="*/ 5519640 w 7467600"/>
              <a:gd name="connsiteY260" fmla="*/ 5683774 h 6858000"/>
              <a:gd name="connsiteX261" fmla="*/ 5844559 w 7467600"/>
              <a:gd name="connsiteY261" fmla="*/ 6553349 h 6858000"/>
              <a:gd name="connsiteX262" fmla="*/ 5975994 w 7467600"/>
              <a:gd name="connsiteY262" fmla="*/ 6858000 h 6858000"/>
              <a:gd name="connsiteX263" fmla="*/ 5898547 w 7467600"/>
              <a:gd name="connsiteY263" fmla="*/ 6858000 h 6858000"/>
              <a:gd name="connsiteX264" fmla="*/ 5682041 w 7467600"/>
              <a:gd name="connsiteY264" fmla="*/ 6355860 h 6858000"/>
              <a:gd name="connsiteX265" fmla="*/ 5461758 w 7467600"/>
              <a:gd name="connsiteY265" fmla="*/ 5820220 h 6858000"/>
              <a:gd name="connsiteX266" fmla="*/ 5237282 w 7467600"/>
              <a:gd name="connsiteY266" fmla="*/ 6579086 h 6858000"/>
              <a:gd name="connsiteX267" fmla="*/ 5115009 w 7467600"/>
              <a:gd name="connsiteY267" fmla="*/ 6858000 h 6858000"/>
              <a:gd name="connsiteX268" fmla="*/ 5028074 w 7467600"/>
              <a:gd name="connsiteY268" fmla="*/ 6858000 h 6858000"/>
              <a:gd name="connsiteX269" fmla="*/ 5079508 w 7467600"/>
              <a:gd name="connsiteY269" fmla="*/ 6749074 h 6858000"/>
              <a:gd name="connsiteX270" fmla="*/ 5371846 w 7467600"/>
              <a:gd name="connsiteY270" fmla="*/ 5924413 h 6858000"/>
              <a:gd name="connsiteX271" fmla="*/ 5270512 w 7467600"/>
              <a:gd name="connsiteY271" fmla="*/ 6138975 h 6858000"/>
              <a:gd name="connsiteX272" fmla="*/ 5062409 w 7467600"/>
              <a:gd name="connsiteY272" fmla="*/ 6653544 h 6858000"/>
              <a:gd name="connsiteX273" fmla="*/ 5036628 w 7467600"/>
              <a:gd name="connsiteY273" fmla="*/ 6754247 h 6858000"/>
              <a:gd name="connsiteX274" fmla="*/ 5009112 w 7467600"/>
              <a:gd name="connsiteY274" fmla="*/ 6858000 h 6858000"/>
              <a:gd name="connsiteX275" fmla="*/ 4976679 w 7467600"/>
              <a:gd name="connsiteY275" fmla="*/ 6858000 h 6858000"/>
              <a:gd name="connsiteX276" fmla="*/ 5006537 w 7467600"/>
              <a:gd name="connsiteY276" fmla="*/ 6747068 h 6858000"/>
              <a:gd name="connsiteX277" fmla="*/ 5032723 w 7467600"/>
              <a:gd name="connsiteY277" fmla="*/ 6644957 h 6858000"/>
              <a:gd name="connsiteX278" fmla="*/ 5242949 w 7467600"/>
              <a:gd name="connsiteY278" fmla="*/ 6125175 h 6858000"/>
              <a:gd name="connsiteX279" fmla="*/ 5286321 w 7467600"/>
              <a:gd name="connsiteY279" fmla="*/ 6033555 h 6858000"/>
              <a:gd name="connsiteX280" fmla="*/ 5008210 w 7467600"/>
              <a:gd name="connsiteY280" fmla="*/ 6649194 h 6858000"/>
              <a:gd name="connsiteX281" fmla="*/ 4986321 w 7467600"/>
              <a:gd name="connsiteY281" fmla="*/ 6765687 h 6858000"/>
              <a:gd name="connsiteX282" fmla="*/ 4973474 w 7467600"/>
              <a:gd name="connsiteY282" fmla="*/ 6858000 h 6858000"/>
              <a:gd name="connsiteX283" fmla="*/ 4907178 w 7467600"/>
              <a:gd name="connsiteY283" fmla="*/ 6858000 h 6858000"/>
              <a:gd name="connsiteX284" fmla="*/ 4910810 w 7467600"/>
              <a:gd name="connsiteY284" fmla="*/ 6829660 h 6858000"/>
              <a:gd name="connsiteX285" fmla="*/ 4987461 w 7467600"/>
              <a:gd name="connsiteY285" fmla="*/ 6432994 h 6858000"/>
              <a:gd name="connsiteX286" fmla="*/ 5179262 w 7467600"/>
              <a:gd name="connsiteY286" fmla="*/ 6035044 h 6858000"/>
              <a:gd name="connsiteX287" fmla="*/ 4689678 w 7467600"/>
              <a:gd name="connsiteY287" fmla="*/ 6440241 h 6858000"/>
              <a:gd name="connsiteX288" fmla="*/ 4477543 w 7467600"/>
              <a:gd name="connsiteY288" fmla="*/ 6674836 h 6858000"/>
              <a:gd name="connsiteX289" fmla="*/ 4329957 w 7467600"/>
              <a:gd name="connsiteY289" fmla="*/ 6858000 h 6858000"/>
              <a:gd name="connsiteX290" fmla="*/ 4218595 w 7467600"/>
              <a:gd name="connsiteY290" fmla="*/ 6858000 h 6858000"/>
              <a:gd name="connsiteX291" fmla="*/ 4368888 w 7467600"/>
              <a:gd name="connsiteY291" fmla="*/ 6668412 h 6858000"/>
              <a:gd name="connsiteX292" fmla="*/ 4563091 w 7467600"/>
              <a:gd name="connsiteY292" fmla="*/ 6442508 h 6858000"/>
              <a:gd name="connsiteX293" fmla="*/ 5387324 w 7467600"/>
              <a:gd name="connsiteY293" fmla="*/ 5705830 h 6858000"/>
              <a:gd name="connsiteX294" fmla="*/ 5073620 w 7467600"/>
              <a:gd name="connsiteY294" fmla="*/ 5955437 h 6858000"/>
              <a:gd name="connsiteX295" fmla="*/ 4689789 w 7467600"/>
              <a:gd name="connsiteY295" fmla="*/ 6268382 h 6858000"/>
              <a:gd name="connsiteX296" fmla="*/ 4418722 w 7467600"/>
              <a:gd name="connsiteY296" fmla="*/ 6570886 h 6858000"/>
              <a:gd name="connsiteX297" fmla="*/ 4214944 w 7467600"/>
              <a:gd name="connsiteY297" fmla="*/ 6858000 h 6858000"/>
              <a:gd name="connsiteX298" fmla="*/ 4177898 w 7467600"/>
              <a:gd name="connsiteY298" fmla="*/ 6858000 h 6858000"/>
              <a:gd name="connsiteX299" fmla="*/ 4391597 w 7467600"/>
              <a:gd name="connsiteY299" fmla="*/ 6556370 h 6858000"/>
              <a:gd name="connsiteX300" fmla="*/ 4668889 w 7467600"/>
              <a:gd name="connsiteY300" fmla="*/ 6246399 h 6858000"/>
              <a:gd name="connsiteX301" fmla="*/ 5055427 w 7467600"/>
              <a:gd name="connsiteY301" fmla="*/ 5931476 h 6858000"/>
              <a:gd name="connsiteX302" fmla="*/ 5371814 w 7467600"/>
              <a:gd name="connsiteY302" fmla="*/ 5678975 h 6858000"/>
              <a:gd name="connsiteX303" fmla="*/ 4987918 w 7467600"/>
              <a:gd name="connsiteY303" fmla="*/ 5838701 h 6858000"/>
              <a:gd name="connsiteX304" fmla="*/ 4317146 w 7467600"/>
              <a:gd name="connsiteY304" fmla="*/ 6587716 h 6858000"/>
              <a:gd name="connsiteX305" fmla="*/ 4171627 w 7467600"/>
              <a:gd name="connsiteY305" fmla="*/ 6858000 h 6858000"/>
              <a:gd name="connsiteX306" fmla="*/ 4081585 w 7467600"/>
              <a:gd name="connsiteY306" fmla="*/ 6858000 h 6858000"/>
              <a:gd name="connsiteX307" fmla="*/ 4238603 w 7467600"/>
              <a:gd name="connsiteY307" fmla="*/ 6559341 h 6858000"/>
              <a:gd name="connsiteX308" fmla="*/ 4778333 w 7467600"/>
              <a:gd name="connsiteY308" fmla="*/ 5873626 h 6858000"/>
              <a:gd name="connsiteX309" fmla="*/ 5414185 w 7467600"/>
              <a:gd name="connsiteY309" fmla="*/ 5573882 h 6858000"/>
              <a:gd name="connsiteX310" fmla="*/ 5959648 w 7467600"/>
              <a:gd name="connsiteY310" fmla="*/ 4760797 h 6858000"/>
              <a:gd name="connsiteX311" fmla="*/ 5355019 w 7467600"/>
              <a:gd name="connsiteY311" fmla="*/ 4734672 h 6858000"/>
              <a:gd name="connsiteX312" fmla="*/ 5083565 w 7467600"/>
              <a:gd name="connsiteY312" fmla="*/ 5179121 h 6858000"/>
              <a:gd name="connsiteX313" fmla="*/ 4713577 w 7467600"/>
              <a:gd name="connsiteY313" fmla="*/ 5616803 h 6858000"/>
              <a:gd name="connsiteX314" fmla="*/ 3989559 w 7467600"/>
              <a:gd name="connsiteY314" fmla="*/ 6145945 h 6858000"/>
              <a:gd name="connsiteX315" fmla="*/ 3939824 w 7467600"/>
              <a:gd name="connsiteY315" fmla="*/ 6066900 h 6858000"/>
              <a:gd name="connsiteX316" fmla="*/ 4584537 w 7467600"/>
              <a:gd name="connsiteY316" fmla="*/ 5324826 h 6858000"/>
              <a:gd name="connsiteX317" fmla="*/ 5037105 w 7467600"/>
              <a:gd name="connsiteY317" fmla="*/ 5088765 h 6858000"/>
              <a:gd name="connsiteX318" fmla="*/ 5039930 w 7467600"/>
              <a:gd name="connsiteY318" fmla="*/ 5089585 h 6858000"/>
              <a:gd name="connsiteX319" fmla="*/ 5263764 w 7467600"/>
              <a:gd name="connsiteY319" fmla="*/ 4735525 h 6858000"/>
              <a:gd name="connsiteX320" fmla="*/ 4086300 w 7467600"/>
              <a:gd name="connsiteY320" fmla="*/ 4884599 h 6858000"/>
              <a:gd name="connsiteX321" fmla="*/ 4085485 w 7467600"/>
              <a:gd name="connsiteY321" fmla="*/ 4899070 h 6858000"/>
              <a:gd name="connsiteX322" fmla="*/ 3871915 w 7467600"/>
              <a:gd name="connsiteY322" fmla="*/ 5253645 h 6858000"/>
              <a:gd name="connsiteX323" fmla="*/ 3799374 w 7467600"/>
              <a:gd name="connsiteY323" fmla="*/ 5466127 h 6858000"/>
              <a:gd name="connsiteX324" fmla="*/ 3498850 w 7467600"/>
              <a:gd name="connsiteY324" fmla="*/ 6661888 h 6858000"/>
              <a:gd name="connsiteX325" fmla="*/ 3399216 w 7467600"/>
              <a:gd name="connsiteY325" fmla="*/ 6858000 h 6858000"/>
              <a:gd name="connsiteX326" fmla="*/ 3303688 w 7467600"/>
              <a:gd name="connsiteY326" fmla="*/ 6858000 h 6858000"/>
              <a:gd name="connsiteX327" fmla="*/ 3391774 w 7467600"/>
              <a:gd name="connsiteY327" fmla="*/ 6697181 h 6858000"/>
              <a:gd name="connsiteX328" fmla="*/ 3735540 w 7467600"/>
              <a:gd name="connsiteY328" fmla="*/ 5546923 h 6858000"/>
              <a:gd name="connsiteX329" fmla="*/ 3729438 w 7467600"/>
              <a:gd name="connsiteY329" fmla="*/ 5569058 h 6858000"/>
              <a:gd name="connsiteX330" fmla="*/ 3707782 w 7467600"/>
              <a:gd name="connsiteY330" fmla="*/ 5644908 h 6858000"/>
              <a:gd name="connsiteX331" fmla="*/ 3583827 w 7467600"/>
              <a:gd name="connsiteY331" fmla="*/ 6039215 h 6858000"/>
              <a:gd name="connsiteX332" fmla="*/ 3547861 w 7467600"/>
              <a:gd name="connsiteY332" fmla="*/ 6129609 h 6858000"/>
              <a:gd name="connsiteX333" fmla="*/ 3490905 w 7467600"/>
              <a:gd name="connsiteY333" fmla="*/ 6277660 h 6858000"/>
              <a:gd name="connsiteX334" fmla="*/ 3455859 w 7467600"/>
              <a:gd name="connsiteY334" fmla="*/ 6391301 h 6858000"/>
              <a:gd name="connsiteX335" fmla="*/ 3429112 w 7467600"/>
              <a:gd name="connsiteY335" fmla="*/ 6479469 h 6858000"/>
              <a:gd name="connsiteX336" fmla="*/ 3304862 w 7467600"/>
              <a:gd name="connsiteY336" fmla="*/ 6796476 h 6858000"/>
              <a:gd name="connsiteX337" fmla="*/ 3276071 w 7467600"/>
              <a:gd name="connsiteY337" fmla="*/ 6858000 h 6858000"/>
              <a:gd name="connsiteX338" fmla="*/ 3240805 w 7467600"/>
              <a:gd name="connsiteY338" fmla="*/ 6858000 h 6858000"/>
              <a:gd name="connsiteX339" fmla="*/ 3275917 w 7467600"/>
              <a:gd name="connsiteY339" fmla="*/ 6783192 h 6858000"/>
              <a:gd name="connsiteX340" fmla="*/ 3399358 w 7467600"/>
              <a:gd name="connsiteY340" fmla="*/ 6469011 h 6858000"/>
              <a:gd name="connsiteX341" fmla="*/ 3425650 w 7467600"/>
              <a:gd name="connsiteY341" fmla="*/ 6381333 h 6858000"/>
              <a:gd name="connsiteX342" fmla="*/ 3460661 w 7467600"/>
              <a:gd name="connsiteY342" fmla="*/ 6266763 h 6858000"/>
              <a:gd name="connsiteX343" fmla="*/ 3518021 w 7467600"/>
              <a:gd name="connsiteY343" fmla="*/ 6117298 h 6858000"/>
              <a:gd name="connsiteX344" fmla="*/ 3554035 w 7467600"/>
              <a:gd name="connsiteY344" fmla="*/ 6027832 h 6858000"/>
              <a:gd name="connsiteX345" fmla="*/ 3677174 w 7467600"/>
              <a:gd name="connsiteY345" fmla="*/ 5636351 h 6858000"/>
              <a:gd name="connsiteX346" fmla="*/ 3698819 w 7467600"/>
              <a:gd name="connsiteY346" fmla="*/ 5560503 h 6858000"/>
              <a:gd name="connsiteX347" fmla="*/ 3702094 w 7467600"/>
              <a:gd name="connsiteY347" fmla="*/ 5549194 h 6858000"/>
              <a:gd name="connsiteX348" fmla="*/ 3398355 w 7467600"/>
              <a:gd name="connsiteY348" fmla="*/ 6094603 h 6858000"/>
              <a:gd name="connsiteX349" fmla="*/ 3193941 w 7467600"/>
              <a:gd name="connsiteY349" fmla="*/ 6798775 h 6858000"/>
              <a:gd name="connsiteX350" fmla="*/ 3184140 w 7467600"/>
              <a:gd name="connsiteY350" fmla="*/ 6858000 h 6858000"/>
              <a:gd name="connsiteX351" fmla="*/ 3099978 w 7467600"/>
              <a:gd name="connsiteY351" fmla="*/ 6858000 h 6858000"/>
              <a:gd name="connsiteX352" fmla="*/ 3101556 w 7467600"/>
              <a:gd name="connsiteY352" fmla="*/ 6843337 h 6858000"/>
              <a:gd name="connsiteX353" fmla="*/ 3370162 w 7467600"/>
              <a:gd name="connsiteY353" fmla="*/ 5785550 h 6858000"/>
              <a:gd name="connsiteX354" fmla="*/ 3746477 w 7467600"/>
              <a:gd name="connsiteY354" fmla="*/ 5377889 h 6858000"/>
              <a:gd name="connsiteX355" fmla="*/ 3863399 w 7467600"/>
              <a:gd name="connsiteY355" fmla="*/ 5087257 h 6858000"/>
              <a:gd name="connsiteX356" fmla="*/ 3968712 w 7467600"/>
              <a:gd name="connsiteY356" fmla="*/ 4913989 h 6858000"/>
              <a:gd name="connsiteX357" fmla="*/ 2792390 w 7467600"/>
              <a:gd name="connsiteY357" fmla="*/ 5382974 h 6858000"/>
              <a:gd name="connsiteX358" fmla="*/ 2714982 w 7467600"/>
              <a:gd name="connsiteY358" fmla="*/ 5427051 h 6858000"/>
              <a:gd name="connsiteX359" fmla="*/ 2813361 w 7467600"/>
              <a:gd name="connsiteY359" fmla="*/ 6023912 h 6858000"/>
              <a:gd name="connsiteX360" fmla="*/ 2688430 w 7467600"/>
              <a:gd name="connsiteY360" fmla="*/ 6801564 h 6858000"/>
              <a:gd name="connsiteX361" fmla="*/ 2629626 w 7467600"/>
              <a:gd name="connsiteY361" fmla="*/ 6763394 h 6858000"/>
              <a:gd name="connsiteX362" fmla="*/ 2565328 w 7467600"/>
              <a:gd name="connsiteY362" fmla="*/ 5516399 h 6858000"/>
              <a:gd name="connsiteX363" fmla="*/ 1922999 w 7467600"/>
              <a:gd name="connsiteY363" fmla="*/ 5980343 h 6858000"/>
              <a:gd name="connsiteX364" fmla="*/ 1950261 w 7467600"/>
              <a:gd name="connsiteY364" fmla="*/ 6405858 h 6858000"/>
              <a:gd name="connsiteX365" fmla="*/ 2365554 w 7467600"/>
              <a:gd name="connsiteY365" fmla="*/ 6759107 h 6858000"/>
              <a:gd name="connsiteX366" fmla="*/ 2424142 w 7467600"/>
              <a:gd name="connsiteY366" fmla="*/ 6858000 h 6858000"/>
              <a:gd name="connsiteX367" fmla="*/ 2395994 w 7467600"/>
              <a:gd name="connsiteY367" fmla="*/ 6858000 h 6858000"/>
              <a:gd name="connsiteX368" fmla="*/ 2392863 w 7467600"/>
              <a:gd name="connsiteY368" fmla="*/ 6852964 h 6858000"/>
              <a:gd name="connsiteX369" fmla="*/ 2017589 w 7467600"/>
              <a:gd name="connsiteY369" fmla="*/ 6493982 h 6858000"/>
              <a:gd name="connsiteX370" fmla="*/ 2147336 w 7467600"/>
              <a:gd name="connsiteY370" fmla="*/ 6594052 h 6858000"/>
              <a:gd name="connsiteX371" fmla="*/ 2207047 w 7467600"/>
              <a:gd name="connsiteY371" fmla="*/ 6654540 h 6858000"/>
              <a:gd name="connsiteX372" fmla="*/ 2299106 w 7467600"/>
              <a:gd name="connsiteY372" fmla="*/ 6778931 h 6858000"/>
              <a:gd name="connsiteX373" fmla="*/ 2314430 w 7467600"/>
              <a:gd name="connsiteY373" fmla="*/ 6801144 h 6858000"/>
              <a:gd name="connsiteX374" fmla="*/ 2352406 w 7467600"/>
              <a:gd name="connsiteY374" fmla="*/ 6858000 h 6858000"/>
              <a:gd name="connsiteX375" fmla="*/ 2314492 w 7467600"/>
              <a:gd name="connsiteY375" fmla="*/ 6858000 h 6858000"/>
              <a:gd name="connsiteX376" fmla="*/ 2288095 w 7467600"/>
              <a:gd name="connsiteY376" fmla="*/ 6818030 h 6858000"/>
              <a:gd name="connsiteX377" fmla="*/ 2272768 w 7467600"/>
              <a:gd name="connsiteY377" fmla="*/ 6795822 h 6858000"/>
              <a:gd name="connsiteX378" fmla="*/ 2182715 w 7467600"/>
              <a:gd name="connsiteY378" fmla="*/ 6675071 h 6858000"/>
              <a:gd name="connsiteX379" fmla="*/ 2032061 w 7467600"/>
              <a:gd name="connsiteY379" fmla="*/ 6541380 h 6858000"/>
              <a:gd name="connsiteX380" fmla="*/ 2257220 w 7467600"/>
              <a:gd name="connsiteY380" fmla="*/ 6826257 h 6858000"/>
              <a:gd name="connsiteX381" fmla="*/ 2281324 w 7467600"/>
              <a:gd name="connsiteY381" fmla="*/ 6858000 h 6858000"/>
              <a:gd name="connsiteX382" fmla="*/ 2242860 w 7467600"/>
              <a:gd name="connsiteY382" fmla="*/ 6858000 h 6858000"/>
              <a:gd name="connsiteX383" fmla="*/ 2232818 w 7467600"/>
              <a:gd name="connsiteY383" fmla="*/ 6844926 h 6858000"/>
              <a:gd name="connsiteX384" fmla="*/ 1990172 w 7467600"/>
              <a:gd name="connsiteY384" fmla="*/ 6542121 h 6858000"/>
              <a:gd name="connsiteX385" fmla="*/ 2124090 w 7467600"/>
              <a:gd name="connsiteY385" fmla="*/ 6761017 h 6858000"/>
              <a:gd name="connsiteX386" fmla="*/ 2200380 w 7467600"/>
              <a:gd name="connsiteY386" fmla="*/ 6858000 h 6858000"/>
              <a:gd name="connsiteX387" fmla="*/ 2147507 w 7467600"/>
              <a:gd name="connsiteY387" fmla="*/ 6858000 h 6858000"/>
              <a:gd name="connsiteX388" fmla="*/ 2070668 w 7467600"/>
              <a:gd name="connsiteY388" fmla="*/ 6761520 h 6858000"/>
              <a:gd name="connsiteX389" fmla="*/ 1975142 w 7467600"/>
              <a:gd name="connsiteY389" fmla="*/ 6585570 h 6858000"/>
              <a:gd name="connsiteX390" fmla="*/ 2050035 w 7467600"/>
              <a:gd name="connsiteY390" fmla="*/ 6813345 h 6858000"/>
              <a:gd name="connsiteX391" fmla="*/ 2063025 w 7467600"/>
              <a:gd name="connsiteY391" fmla="*/ 6858000 h 6858000"/>
              <a:gd name="connsiteX392" fmla="*/ 2021675 w 7467600"/>
              <a:gd name="connsiteY392" fmla="*/ 6858000 h 6858000"/>
              <a:gd name="connsiteX393" fmla="*/ 2019308 w 7467600"/>
              <a:gd name="connsiteY393" fmla="*/ 6847118 h 6858000"/>
              <a:gd name="connsiteX394" fmla="*/ 1938835 w 7467600"/>
              <a:gd name="connsiteY394" fmla="*/ 6551160 h 6858000"/>
              <a:gd name="connsiteX395" fmla="*/ 1953230 w 7467600"/>
              <a:gd name="connsiteY395" fmla="*/ 6759699 h 6858000"/>
              <a:gd name="connsiteX396" fmla="*/ 1956763 w 7467600"/>
              <a:gd name="connsiteY396" fmla="*/ 6778191 h 6858000"/>
              <a:gd name="connsiteX397" fmla="*/ 1967925 w 7467600"/>
              <a:gd name="connsiteY397" fmla="*/ 6858000 h 6858000"/>
              <a:gd name="connsiteX398" fmla="*/ 1936622 w 7467600"/>
              <a:gd name="connsiteY398" fmla="*/ 6858000 h 6858000"/>
              <a:gd name="connsiteX399" fmla="*/ 1926261 w 7467600"/>
              <a:gd name="connsiteY399" fmla="*/ 6784064 h 6858000"/>
              <a:gd name="connsiteX400" fmla="*/ 1922724 w 7467600"/>
              <a:gd name="connsiteY400" fmla="*/ 6765577 h 6858000"/>
              <a:gd name="connsiteX401" fmla="*/ 1904650 w 7467600"/>
              <a:gd name="connsiteY401" fmla="*/ 6639616 h 6858000"/>
              <a:gd name="connsiteX402" fmla="*/ 1885273 w 7467600"/>
              <a:gd name="connsiteY402" fmla="*/ 6858000 h 6858000"/>
              <a:gd name="connsiteX403" fmla="*/ 1854363 w 7467600"/>
              <a:gd name="connsiteY403" fmla="*/ 6858000 h 6858000"/>
              <a:gd name="connsiteX404" fmla="*/ 1880391 w 7467600"/>
              <a:gd name="connsiteY404" fmla="*/ 6603796 h 6858000"/>
              <a:gd name="connsiteX405" fmla="*/ 1818273 w 7467600"/>
              <a:gd name="connsiteY405" fmla="*/ 6715729 h 6858000"/>
              <a:gd name="connsiteX406" fmla="*/ 1794691 w 7467600"/>
              <a:gd name="connsiteY406" fmla="*/ 6843239 h 6858000"/>
              <a:gd name="connsiteX407" fmla="*/ 1794914 w 7467600"/>
              <a:gd name="connsiteY407" fmla="*/ 6858000 h 6858000"/>
              <a:gd name="connsiteX408" fmla="*/ 1746128 w 7467600"/>
              <a:gd name="connsiteY408" fmla="*/ 6858000 h 6858000"/>
              <a:gd name="connsiteX409" fmla="*/ 1753934 w 7467600"/>
              <a:gd name="connsiteY409" fmla="*/ 6724796 h 6858000"/>
              <a:gd name="connsiteX410" fmla="*/ 1792053 w 7467600"/>
              <a:gd name="connsiteY410" fmla="*/ 6572396 h 6858000"/>
              <a:gd name="connsiteX411" fmla="*/ 1862248 w 7467600"/>
              <a:gd name="connsiteY411" fmla="*/ 6266397 h 6858000"/>
              <a:gd name="connsiteX412" fmla="*/ 1862250 w 7467600"/>
              <a:gd name="connsiteY412" fmla="*/ 6033531 h 6858000"/>
              <a:gd name="connsiteX413" fmla="*/ 1211999 w 7467600"/>
              <a:gd name="connsiteY413" fmla="*/ 6683610 h 6858000"/>
              <a:gd name="connsiteX414" fmla="*/ 1213266 w 7467600"/>
              <a:gd name="connsiteY414" fmla="*/ 6691947 h 6858000"/>
              <a:gd name="connsiteX415" fmla="*/ 1203370 w 7467600"/>
              <a:gd name="connsiteY415" fmla="*/ 6850676 h 6858000"/>
              <a:gd name="connsiteX416" fmla="*/ 1203671 w 7467600"/>
              <a:gd name="connsiteY416" fmla="*/ 6858000 h 6858000"/>
              <a:gd name="connsiteX417" fmla="*/ 1143180 w 7467600"/>
              <a:gd name="connsiteY417" fmla="*/ 6858000 h 6858000"/>
              <a:gd name="connsiteX418" fmla="*/ 1142176 w 7467600"/>
              <a:gd name="connsiteY418" fmla="*/ 6766045 h 6858000"/>
              <a:gd name="connsiteX419" fmla="*/ 1067484 w 7467600"/>
              <a:gd name="connsiteY419" fmla="*/ 6858000 h 6858000"/>
              <a:gd name="connsiteX420" fmla="*/ 953928 w 7467600"/>
              <a:gd name="connsiteY420" fmla="*/ 6858000 h 6858000"/>
              <a:gd name="connsiteX421" fmla="*/ 959715 w 7467600"/>
              <a:gd name="connsiteY421" fmla="*/ 6850185 h 6858000"/>
              <a:gd name="connsiteX422" fmla="*/ 1483788 w 7467600"/>
              <a:gd name="connsiteY422" fmla="*/ 6259174 h 6858000"/>
              <a:gd name="connsiteX423" fmla="*/ 1100671 w 7467600"/>
              <a:gd name="connsiteY423" fmla="*/ 6252137 h 6858000"/>
              <a:gd name="connsiteX424" fmla="*/ 1090144 w 7467600"/>
              <a:gd name="connsiteY424" fmla="*/ 6256748 h 6858000"/>
              <a:gd name="connsiteX425" fmla="*/ 1095872 w 7467600"/>
              <a:gd name="connsiteY425" fmla="*/ 6271892 h 6858000"/>
              <a:gd name="connsiteX426" fmla="*/ 262785 w 7467600"/>
              <a:gd name="connsiteY426" fmla="*/ 6845450 h 6858000"/>
              <a:gd name="connsiteX427" fmla="*/ 209968 w 7467600"/>
              <a:gd name="connsiteY427" fmla="*/ 6770713 h 6858000"/>
              <a:gd name="connsiteX428" fmla="*/ 873460 w 7467600"/>
              <a:gd name="connsiteY428" fmla="*/ 6253768 h 6858000"/>
              <a:gd name="connsiteX429" fmla="*/ 192686 w 7467600"/>
              <a:gd name="connsiteY429" fmla="*/ 5849257 h 6858000"/>
              <a:gd name="connsiteX430" fmla="*/ 4696 w 7467600"/>
              <a:gd name="connsiteY430" fmla="*/ 5697668 h 6858000"/>
              <a:gd name="connsiteX431" fmla="*/ 0 w 7467600"/>
              <a:gd name="connsiteY431" fmla="*/ 5689984 h 6858000"/>
              <a:gd name="connsiteX432" fmla="*/ 0 w 7467600"/>
              <a:gd name="connsiteY432" fmla="*/ 5513472 h 6858000"/>
              <a:gd name="connsiteX433" fmla="*/ 174101 w 7467600"/>
              <a:gd name="connsiteY433" fmla="*/ 5620277 h 6858000"/>
              <a:gd name="connsiteX434" fmla="*/ 891800 w 7467600"/>
              <a:gd name="connsiteY434" fmla="*/ 6036935 h 6858000"/>
              <a:gd name="connsiteX435" fmla="*/ 1072219 w 7467600"/>
              <a:gd name="connsiteY435" fmla="*/ 6169443 h 6858000"/>
              <a:gd name="connsiteX436" fmla="*/ 1074117 w 7467600"/>
              <a:gd name="connsiteY436" fmla="*/ 6170301 h 6858000"/>
              <a:gd name="connsiteX437" fmla="*/ 1083114 w 7467600"/>
              <a:gd name="connsiteY437" fmla="*/ 6174131 h 6858000"/>
              <a:gd name="connsiteX438" fmla="*/ 1543010 w 7467600"/>
              <a:gd name="connsiteY438" fmla="*/ 6191140 h 6858000"/>
              <a:gd name="connsiteX439" fmla="*/ 1551080 w 7467600"/>
              <a:gd name="connsiteY439" fmla="*/ 6195006 h 6858000"/>
              <a:gd name="connsiteX440" fmla="*/ 2345443 w 7467600"/>
              <a:gd name="connsiteY440" fmla="*/ 5549882 h 6858000"/>
              <a:gd name="connsiteX441" fmla="*/ 1721499 w 7467600"/>
              <a:gd name="connsiteY441" fmla="*/ 5599969 h 6858000"/>
              <a:gd name="connsiteX442" fmla="*/ 767716 w 7467600"/>
              <a:gd name="connsiteY442" fmla="*/ 5472768 h 6858000"/>
              <a:gd name="connsiteX443" fmla="*/ 722147 w 7467600"/>
              <a:gd name="connsiteY443" fmla="*/ 5393091 h 6858000"/>
              <a:gd name="connsiteX444" fmla="*/ 1485552 w 7467600"/>
              <a:gd name="connsiteY444" fmla="*/ 5313202 h 6858000"/>
              <a:gd name="connsiteX445" fmla="*/ 2143004 w 7467600"/>
              <a:gd name="connsiteY445" fmla="*/ 5402420 h 6858000"/>
              <a:gd name="connsiteX446" fmla="*/ 1933391 w 7467600"/>
              <a:gd name="connsiteY446" fmla="*/ 5156971 h 6858000"/>
              <a:gd name="connsiteX447" fmla="*/ 1827118 w 7467600"/>
              <a:gd name="connsiteY447" fmla="*/ 4968410 h 6858000"/>
              <a:gd name="connsiteX448" fmla="*/ 1837349 w 7467600"/>
              <a:gd name="connsiteY448" fmla="*/ 4956357 h 6858000"/>
              <a:gd name="connsiteX449" fmla="*/ 2162835 w 7467600"/>
              <a:gd name="connsiteY449" fmla="*/ 5187853 h 6858000"/>
              <a:gd name="connsiteX450" fmla="*/ 2257167 w 7467600"/>
              <a:gd name="connsiteY450" fmla="*/ 5462123 h 6858000"/>
              <a:gd name="connsiteX451" fmla="*/ 2261598 w 7467600"/>
              <a:gd name="connsiteY451" fmla="*/ 5467998 h 6858000"/>
              <a:gd name="connsiteX452" fmla="*/ 2437177 w 7467600"/>
              <a:gd name="connsiteY452" fmla="*/ 5479608 h 6858000"/>
              <a:gd name="connsiteX453" fmla="*/ 2445247 w 7467600"/>
              <a:gd name="connsiteY453" fmla="*/ 5483476 h 6858000"/>
              <a:gd name="connsiteX454" fmla="*/ 2743626 w 7467600"/>
              <a:gd name="connsiteY454" fmla="*/ 5304819 h 6858000"/>
              <a:gd name="connsiteX455" fmla="*/ 3048102 w 7467600"/>
              <a:gd name="connsiteY455" fmla="*/ 5150595 h 6858000"/>
              <a:gd name="connsiteX456" fmla="*/ 1799414 w 7467600"/>
              <a:gd name="connsiteY456" fmla="*/ 4694732 h 6858000"/>
              <a:gd name="connsiteX457" fmla="*/ 1771735 w 7467600"/>
              <a:gd name="connsiteY457" fmla="*/ 4619929 h 6858000"/>
              <a:gd name="connsiteX458" fmla="*/ 3104273 w 7467600"/>
              <a:gd name="connsiteY458" fmla="*/ 5076159 h 6858000"/>
              <a:gd name="connsiteX459" fmla="*/ 3113245 w 7467600"/>
              <a:gd name="connsiteY459" fmla="*/ 5090705 h 6858000"/>
              <a:gd name="connsiteX460" fmla="*/ 3126294 w 7467600"/>
              <a:gd name="connsiteY460" fmla="*/ 5114400 h 6858000"/>
              <a:gd name="connsiteX461" fmla="*/ 3937433 w 7467600"/>
              <a:gd name="connsiteY461" fmla="*/ 4830473 h 6858000"/>
              <a:gd name="connsiteX462" fmla="*/ 3590475 w 7467600"/>
              <a:gd name="connsiteY462" fmla="*/ 4597974 h 6858000"/>
              <a:gd name="connsiteX463" fmla="*/ 3100264 w 7467600"/>
              <a:gd name="connsiteY463" fmla="*/ 4579845 h 6858000"/>
              <a:gd name="connsiteX464" fmla="*/ 2183576 w 7467600"/>
              <a:gd name="connsiteY464" fmla="*/ 4227150 h 6858000"/>
              <a:gd name="connsiteX465" fmla="*/ 2151029 w 7467600"/>
              <a:gd name="connsiteY465" fmla="*/ 4146947 h 6858000"/>
              <a:gd name="connsiteX466" fmla="*/ 3563434 w 7467600"/>
              <a:gd name="connsiteY466" fmla="*/ 4469115 h 6858000"/>
              <a:gd name="connsiteX467" fmla="*/ 3177952 w 7467600"/>
              <a:gd name="connsiteY467" fmla="*/ 3657386 h 6858000"/>
              <a:gd name="connsiteX468" fmla="*/ 3189263 w 7467600"/>
              <a:gd name="connsiteY468" fmla="*/ 3625726 h 6858000"/>
              <a:gd name="connsiteX469" fmla="*/ 3560912 w 7467600"/>
              <a:gd name="connsiteY469" fmla="*/ 4079863 h 6858000"/>
              <a:gd name="connsiteX470" fmla="*/ 3626636 w 7467600"/>
              <a:gd name="connsiteY470" fmla="*/ 4512230 h 6858000"/>
              <a:gd name="connsiteX471" fmla="*/ 3653088 w 7467600"/>
              <a:gd name="connsiteY471" fmla="*/ 4521417 h 6858000"/>
              <a:gd name="connsiteX472" fmla="*/ 3988128 w 7467600"/>
              <a:gd name="connsiteY472" fmla="*/ 4817267 h 6858000"/>
              <a:gd name="connsiteX473" fmla="*/ 4830582 w 7467600"/>
              <a:gd name="connsiteY473" fmla="*/ 4676000 h 6858000"/>
              <a:gd name="connsiteX474" fmla="*/ 4830100 w 7467600"/>
              <a:gd name="connsiteY474" fmla="*/ 4675554 h 6858000"/>
              <a:gd name="connsiteX475" fmla="*/ 4036318 w 7467600"/>
              <a:gd name="connsiteY475" fmla="*/ 4147013 h 6858000"/>
              <a:gd name="connsiteX476" fmla="*/ 3432098 w 7467600"/>
              <a:gd name="connsiteY476" fmla="*/ 3537312 h 6858000"/>
              <a:gd name="connsiteX477" fmla="*/ 3446761 w 7467600"/>
              <a:gd name="connsiteY477" fmla="*/ 3461278 h 6858000"/>
              <a:gd name="connsiteX478" fmla="*/ 4419733 w 7467600"/>
              <a:gd name="connsiteY478" fmla="*/ 3963555 h 6858000"/>
              <a:gd name="connsiteX479" fmla="*/ 4781371 w 7467600"/>
              <a:gd name="connsiteY479" fmla="*/ 4458604 h 6858000"/>
              <a:gd name="connsiteX480" fmla="*/ 4780440 w 7467600"/>
              <a:gd name="connsiteY480" fmla="*/ 4470290 h 6858000"/>
              <a:gd name="connsiteX481" fmla="*/ 4898954 w 7467600"/>
              <a:gd name="connsiteY481" fmla="*/ 4662092 h 6858000"/>
              <a:gd name="connsiteX482" fmla="*/ 4900699 w 7467600"/>
              <a:gd name="connsiteY482" fmla="*/ 4670867 h 6858000"/>
              <a:gd name="connsiteX483" fmla="*/ 5714511 w 7467600"/>
              <a:gd name="connsiteY483" fmla="*/ 4663483 h 6858000"/>
              <a:gd name="connsiteX484" fmla="*/ 5464793 w 7467600"/>
              <a:gd name="connsiteY484" fmla="*/ 4393556 h 6858000"/>
              <a:gd name="connsiteX485" fmla="*/ 5461897 w 7467600"/>
              <a:gd name="connsiteY485" fmla="*/ 4390879 h 6858000"/>
              <a:gd name="connsiteX486" fmla="*/ 4294126 w 7467600"/>
              <a:gd name="connsiteY486" fmla="*/ 3303048 h 6858000"/>
              <a:gd name="connsiteX487" fmla="*/ 4305321 w 7467600"/>
              <a:gd name="connsiteY487" fmla="*/ 3256953 h 6858000"/>
              <a:gd name="connsiteX488" fmla="*/ 4949299 w 7467600"/>
              <a:gd name="connsiteY488" fmla="*/ 3766336 h 6858000"/>
              <a:gd name="connsiteX489" fmla="*/ 5291452 w 7467600"/>
              <a:gd name="connsiteY489" fmla="*/ 4076801 h 6858000"/>
              <a:gd name="connsiteX490" fmla="*/ 5434998 w 7467600"/>
              <a:gd name="connsiteY490" fmla="*/ 4254100 h 6858000"/>
              <a:gd name="connsiteX491" fmla="*/ 5351015 w 7467600"/>
              <a:gd name="connsiteY491" fmla="*/ 3760989 h 6858000"/>
              <a:gd name="connsiteX492" fmla="*/ 5413780 w 7467600"/>
              <a:gd name="connsiteY492" fmla="*/ 2966265 h 6858000"/>
              <a:gd name="connsiteX493" fmla="*/ 5425627 w 7467600"/>
              <a:gd name="connsiteY493" fmla="*/ 2954192 h 6858000"/>
              <a:gd name="connsiteX494" fmla="*/ 6604735 w 7467600"/>
              <a:gd name="connsiteY494" fmla="*/ 2041381 h 6858000"/>
              <a:gd name="connsiteX495" fmla="*/ 7204487 w 7467600"/>
              <a:gd name="connsiteY495" fmla="*/ 2742112 h 6858000"/>
              <a:gd name="connsiteX496" fmla="*/ 7131592 w 7467600"/>
              <a:gd name="connsiteY496" fmla="*/ 2672096 h 6858000"/>
              <a:gd name="connsiteX497" fmla="*/ 6996344 w 7467600"/>
              <a:gd name="connsiteY497" fmla="*/ 2518310 h 6858000"/>
              <a:gd name="connsiteX498" fmla="*/ 6735495 w 7467600"/>
              <a:gd name="connsiteY498" fmla="*/ 2196890 h 6858000"/>
              <a:gd name="connsiteX499" fmla="*/ 6721901 w 7467600"/>
              <a:gd name="connsiteY499" fmla="*/ 2179274 h 6858000"/>
              <a:gd name="connsiteX500" fmla="*/ 6604735 w 7467600"/>
              <a:gd name="connsiteY500" fmla="*/ 2041381 h 6858000"/>
              <a:gd name="connsiteX501" fmla="*/ 6591670 w 7467600"/>
              <a:gd name="connsiteY501" fmla="*/ 1988277 h 6858000"/>
              <a:gd name="connsiteX502" fmla="*/ 6747349 w 7467600"/>
              <a:gd name="connsiteY502" fmla="*/ 2160069 h 6858000"/>
              <a:gd name="connsiteX503" fmla="*/ 6760943 w 7467600"/>
              <a:gd name="connsiteY503" fmla="*/ 2177686 h 6858000"/>
              <a:gd name="connsiteX504" fmla="*/ 7021065 w 7467600"/>
              <a:gd name="connsiteY504" fmla="*/ 2498102 h 6858000"/>
              <a:gd name="connsiteX505" fmla="*/ 7155223 w 7467600"/>
              <a:gd name="connsiteY505" fmla="*/ 2650386 h 6858000"/>
              <a:gd name="connsiteX506" fmla="*/ 7203167 w 7467600"/>
              <a:gd name="connsiteY506" fmla="*/ 2697288 h 6858000"/>
              <a:gd name="connsiteX507" fmla="*/ 6937703 w 7467600"/>
              <a:gd name="connsiteY507" fmla="*/ 2321981 h 6858000"/>
              <a:gd name="connsiteX508" fmla="*/ 6591670 w 7467600"/>
              <a:gd name="connsiteY508" fmla="*/ 1988277 h 6858000"/>
              <a:gd name="connsiteX509" fmla="*/ 5798671 w 7467600"/>
              <a:gd name="connsiteY509" fmla="*/ 1981601 h 6858000"/>
              <a:gd name="connsiteX510" fmla="*/ 5754709 w 7467600"/>
              <a:gd name="connsiteY510" fmla="*/ 2071454 h 6858000"/>
              <a:gd name="connsiteX511" fmla="*/ 5763044 w 7467600"/>
              <a:gd name="connsiteY511" fmla="*/ 2842206 h 6858000"/>
              <a:gd name="connsiteX512" fmla="*/ 5764974 w 7467600"/>
              <a:gd name="connsiteY512" fmla="*/ 2799609 h 6858000"/>
              <a:gd name="connsiteX513" fmla="*/ 5767665 w 7467600"/>
              <a:gd name="connsiteY513" fmla="*/ 2666409 h 6858000"/>
              <a:gd name="connsiteX514" fmla="*/ 5763055 w 7467600"/>
              <a:gd name="connsiteY514" fmla="*/ 2579705 h 6858000"/>
              <a:gd name="connsiteX515" fmla="*/ 5758079 w 7467600"/>
              <a:gd name="connsiteY515" fmla="*/ 2492508 h 6858000"/>
              <a:gd name="connsiteX516" fmla="*/ 5779325 w 7467600"/>
              <a:gd name="connsiteY516" fmla="*/ 2197069 h 6858000"/>
              <a:gd name="connsiteX517" fmla="*/ 5798671 w 7467600"/>
              <a:gd name="connsiteY517" fmla="*/ 1981601 h 6858000"/>
              <a:gd name="connsiteX518" fmla="*/ 5829202 w 7467600"/>
              <a:gd name="connsiteY518" fmla="*/ 1971679 h 6858000"/>
              <a:gd name="connsiteX519" fmla="*/ 5809558 w 7467600"/>
              <a:gd name="connsiteY519" fmla="*/ 2198043 h 6858000"/>
              <a:gd name="connsiteX520" fmla="*/ 5788653 w 7467600"/>
              <a:gd name="connsiteY520" fmla="*/ 2489430 h 6858000"/>
              <a:gd name="connsiteX521" fmla="*/ 5793439 w 7467600"/>
              <a:gd name="connsiteY521" fmla="*/ 2575235 h 6858000"/>
              <a:gd name="connsiteX522" fmla="*/ 5796837 w 7467600"/>
              <a:gd name="connsiteY522" fmla="*/ 2637633 h 6858000"/>
              <a:gd name="connsiteX523" fmla="*/ 5818614 w 7467600"/>
              <a:gd name="connsiteY523" fmla="*/ 2473055 h 6858000"/>
              <a:gd name="connsiteX524" fmla="*/ 5829202 w 7467600"/>
              <a:gd name="connsiteY524" fmla="*/ 1971679 h 6858000"/>
              <a:gd name="connsiteX525" fmla="*/ 5911389 w 7467600"/>
              <a:gd name="connsiteY525" fmla="*/ 1898371 h 6858000"/>
              <a:gd name="connsiteX526" fmla="*/ 6237627 w 7467600"/>
              <a:gd name="connsiteY526" fmla="*/ 2231921 h 6858000"/>
              <a:gd name="connsiteX527" fmla="*/ 5911389 w 7467600"/>
              <a:gd name="connsiteY527" fmla="*/ 1898371 h 6858000"/>
              <a:gd name="connsiteX528" fmla="*/ 6944437 w 7467600"/>
              <a:gd name="connsiteY528" fmla="*/ 1575402 h 6858000"/>
              <a:gd name="connsiteX529" fmla="*/ 6304730 w 7467600"/>
              <a:gd name="connsiteY529" fmla="*/ 1766654 h 6858000"/>
              <a:gd name="connsiteX530" fmla="*/ 6944437 w 7467600"/>
              <a:gd name="connsiteY530" fmla="*/ 1575402 h 6858000"/>
              <a:gd name="connsiteX531" fmla="*/ 7019523 w 7467600"/>
              <a:gd name="connsiteY531" fmla="*/ 1519450 h 6858000"/>
              <a:gd name="connsiteX532" fmla="*/ 6298091 w 7467600"/>
              <a:gd name="connsiteY532" fmla="*/ 1737122 h 6858000"/>
              <a:gd name="connsiteX533" fmla="*/ 7019523 w 7467600"/>
              <a:gd name="connsiteY533" fmla="*/ 1519450 h 6858000"/>
              <a:gd name="connsiteX534" fmla="*/ 2399523 w 7467600"/>
              <a:gd name="connsiteY534" fmla="*/ 1428234 h 6858000"/>
              <a:gd name="connsiteX535" fmla="*/ 2224982 w 7467600"/>
              <a:gd name="connsiteY535" fmla="*/ 1826201 h 6858000"/>
              <a:gd name="connsiteX536" fmla="*/ 2096099 w 7467600"/>
              <a:gd name="connsiteY536" fmla="*/ 2345900 h 6858000"/>
              <a:gd name="connsiteX537" fmla="*/ 2283317 w 7467600"/>
              <a:gd name="connsiteY537" fmla="*/ 1796925 h 6858000"/>
              <a:gd name="connsiteX538" fmla="*/ 2399523 w 7467600"/>
              <a:gd name="connsiteY538" fmla="*/ 1428234 h 6858000"/>
              <a:gd name="connsiteX539" fmla="*/ 2448558 w 7467600"/>
              <a:gd name="connsiteY539" fmla="*/ 1373435 h 6858000"/>
              <a:gd name="connsiteX540" fmla="*/ 2312521 w 7467600"/>
              <a:gd name="connsiteY540" fmla="*/ 1806140 h 6858000"/>
              <a:gd name="connsiteX541" fmla="*/ 2127533 w 7467600"/>
              <a:gd name="connsiteY541" fmla="*/ 2348380 h 6858000"/>
              <a:gd name="connsiteX542" fmla="*/ 2358080 w 7467600"/>
              <a:gd name="connsiteY542" fmla="*/ 1866134 h 6858000"/>
              <a:gd name="connsiteX543" fmla="*/ 2407436 w 7467600"/>
              <a:gd name="connsiteY543" fmla="*/ 1651070 h 6858000"/>
              <a:gd name="connsiteX544" fmla="*/ 2448558 w 7467600"/>
              <a:gd name="connsiteY544" fmla="*/ 1373435 h 6858000"/>
              <a:gd name="connsiteX545" fmla="*/ 278707 w 7467600"/>
              <a:gd name="connsiteY545" fmla="*/ 1352270 h 6858000"/>
              <a:gd name="connsiteX546" fmla="*/ 321570 w 7467600"/>
              <a:gd name="connsiteY546" fmla="*/ 1861610 h 6858000"/>
              <a:gd name="connsiteX547" fmla="*/ 294281 w 7467600"/>
              <a:gd name="connsiteY547" fmla="*/ 1440658 h 6858000"/>
              <a:gd name="connsiteX548" fmla="*/ 278707 w 7467600"/>
              <a:gd name="connsiteY548" fmla="*/ 1352270 h 6858000"/>
              <a:gd name="connsiteX549" fmla="*/ 1423821 w 7467600"/>
              <a:gd name="connsiteY549" fmla="*/ 1351958 h 6858000"/>
              <a:gd name="connsiteX550" fmla="*/ 1638521 w 7467600"/>
              <a:gd name="connsiteY550" fmla="*/ 1908470 h 6858000"/>
              <a:gd name="connsiteX551" fmla="*/ 1754199 w 7467600"/>
              <a:gd name="connsiteY551" fmla="*/ 2149284 h 6858000"/>
              <a:gd name="connsiteX552" fmla="*/ 1908359 w 7467600"/>
              <a:gd name="connsiteY552" fmla="*/ 2364988 h 6858000"/>
              <a:gd name="connsiteX553" fmla="*/ 1647661 w 7467600"/>
              <a:gd name="connsiteY553" fmla="*/ 1825945 h 6858000"/>
              <a:gd name="connsiteX554" fmla="*/ 1423821 w 7467600"/>
              <a:gd name="connsiteY554" fmla="*/ 1351958 h 6858000"/>
              <a:gd name="connsiteX555" fmla="*/ 1431890 w 7467600"/>
              <a:gd name="connsiteY555" fmla="*/ 1306475 h 6858000"/>
              <a:gd name="connsiteX556" fmla="*/ 1507597 w 7467600"/>
              <a:gd name="connsiteY556" fmla="*/ 1446132 h 6858000"/>
              <a:gd name="connsiteX557" fmla="*/ 1674586 w 7467600"/>
              <a:gd name="connsiteY557" fmla="*/ 1813832 h 6858000"/>
              <a:gd name="connsiteX558" fmla="*/ 1815950 w 7467600"/>
              <a:gd name="connsiteY558" fmla="*/ 2128564 h 6858000"/>
              <a:gd name="connsiteX559" fmla="*/ 1984242 w 7467600"/>
              <a:gd name="connsiteY559" fmla="*/ 2430829 h 6858000"/>
              <a:gd name="connsiteX560" fmla="*/ 2014023 w 7467600"/>
              <a:gd name="connsiteY560" fmla="*/ 2450995 h 6858000"/>
              <a:gd name="connsiteX561" fmla="*/ 1747337 w 7467600"/>
              <a:gd name="connsiteY561" fmla="*/ 1855264 h 6858000"/>
              <a:gd name="connsiteX562" fmla="*/ 1533749 w 7467600"/>
              <a:gd name="connsiteY562" fmla="*/ 1478656 h 6858000"/>
              <a:gd name="connsiteX563" fmla="*/ 1431890 w 7467600"/>
              <a:gd name="connsiteY563" fmla="*/ 1306475 h 6858000"/>
              <a:gd name="connsiteX564" fmla="*/ 5052692 w 7467600"/>
              <a:gd name="connsiteY564" fmla="*/ 1292994 h 6858000"/>
              <a:gd name="connsiteX565" fmla="*/ 5200661 w 7467600"/>
              <a:gd name="connsiteY565" fmla="*/ 1635186 h 6858000"/>
              <a:gd name="connsiteX566" fmla="*/ 5297138 w 7467600"/>
              <a:gd name="connsiteY566" fmla="*/ 1906351 h 6858000"/>
              <a:gd name="connsiteX567" fmla="*/ 5052692 w 7467600"/>
              <a:gd name="connsiteY567" fmla="*/ 1292994 h 6858000"/>
              <a:gd name="connsiteX568" fmla="*/ 5009948 w 7467600"/>
              <a:gd name="connsiteY568" fmla="*/ 1273619 h 6858000"/>
              <a:gd name="connsiteX569" fmla="*/ 5121777 w 7467600"/>
              <a:gd name="connsiteY569" fmla="*/ 1654213 h 6858000"/>
              <a:gd name="connsiteX570" fmla="*/ 5293545 w 7467600"/>
              <a:gd name="connsiteY570" fmla="*/ 2072247 h 6858000"/>
              <a:gd name="connsiteX571" fmla="*/ 5294042 w 7467600"/>
              <a:gd name="connsiteY571" fmla="*/ 2065019 h 6858000"/>
              <a:gd name="connsiteX572" fmla="*/ 5171936 w 7467600"/>
              <a:gd name="connsiteY572" fmla="*/ 1647613 h 6858000"/>
              <a:gd name="connsiteX573" fmla="*/ 5009948 w 7467600"/>
              <a:gd name="connsiteY573" fmla="*/ 1273619 h 6858000"/>
              <a:gd name="connsiteX574" fmla="*/ 655236 w 7467600"/>
              <a:gd name="connsiteY574" fmla="*/ 1268632 h 6858000"/>
              <a:gd name="connsiteX575" fmla="*/ 839521 w 7467600"/>
              <a:gd name="connsiteY575" fmla="*/ 1685315 h 6858000"/>
              <a:gd name="connsiteX576" fmla="*/ 1109416 w 7467600"/>
              <a:gd name="connsiteY576" fmla="*/ 2061663 h 6858000"/>
              <a:gd name="connsiteX577" fmla="*/ 1298300 w 7467600"/>
              <a:gd name="connsiteY577" fmla="*/ 2247742 h 6858000"/>
              <a:gd name="connsiteX578" fmla="*/ 1125871 w 7467600"/>
              <a:gd name="connsiteY578" fmla="*/ 1989513 h 6858000"/>
              <a:gd name="connsiteX579" fmla="*/ 981574 w 7467600"/>
              <a:gd name="connsiteY579" fmla="*/ 1783157 h 6858000"/>
              <a:gd name="connsiteX580" fmla="*/ 922198 w 7467600"/>
              <a:gd name="connsiteY580" fmla="*/ 1677437 h 6858000"/>
              <a:gd name="connsiteX581" fmla="*/ 869293 w 7467600"/>
              <a:gd name="connsiteY581" fmla="*/ 1583214 h 6858000"/>
              <a:gd name="connsiteX582" fmla="*/ 751431 w 7467600"/>
              <a:gd name="connsiteY582" fmla="*/ 1405731 h 6858000"/>
              <a:gd name="connsiteX583" fmla="*/ 655236 w 7467600"/>
              <a:gd name="connsiteY583" fmla="*/ 1268632 h 6858000"/>
              <a:gd name="connsiteX584" fmla="*/ 6516292 w 7467600"/>
              <a:gd name="connsiteY584" fmla="*/ 1263064 h 6858000"/>
              <a:gd name="connsiteX585" fmla="*/ 5736320 w 7467600"/>
              <a:gd name="connsiteY585" fmla="*/ 1501803 h 6858000"/>
              <a:gd name="connsiteX586" fmla="*/ 6516292 w 7467600"/>
              <a:gd name="connsiteY586" fmla="*/ 1263064 h 6858000"/>
              <a:gd name="connsiteX587" fmla="*/ 291466 w 7467600"/>
              <a:gd name="connsiteY587" fmla="*/ 1250369 h 6858000"/>
              <a:gd name="connsiteX588" fmla="*/ 323180 w 7467600"/>
              <a:gd name="connsiteY588" fmla="*/ 1435283 h 6858000"/>
              <a:gd name="connsiteX589" fmla="*/ 349381 w 7467600"/>
              <a:gd name="connsiteY589" fmla="*/ 1875041 h 6858000"/>
              <a:gd name="connsiteX590" fmla="*/ 374363 w 7467600"/>
              <a:gd name="connsiteY590" fmla="*/ 1506494 h 6858000"/>
              <a:gd name="connsiteX591" fmla="*/ 302168 w 7467600"/>
              <a:gd name="connsiteY591" fmla="*/ 1274495 h 6858000"/>
              <a:gd name="connsiteX592" fmla="*/ 291466 w 7467600"/>
              <a:gd name="connsiteY592" fmla="*/ 1250369 h 6858000"/>
              <a:gd name="connsiteX593" fmla="*/ 678222 w 7467600"/>
              <a:gd name="connsiteY593" fmla="*/ 1248670 h 6858000"/>
              <a:gd name="connsiteX594" fmla="*/ 775536 w 7467600"/>
              <a:gd name="connsiteY594" fmla="*/ 1388015 h 6858000"/>
              <a:gd name="connsiteX595" fmla="*/ 894529 w 7467600"/>
              <a:gd name="connsiteY595" fmla="*/ 1567739 h 6858000"/>
              <a:gd name="connsiteX596" fmla="*/ 948000 w 7467600"/>
              <a:gd name="connsiteY596" fmla="*/ 1663088 h 6858000"/>
              <a:gd name="connsiteX597" fmla="*/ 1006812 w 7467600"/>
              <a:gd name="connsiteY597" fmla="*/ 1767683 h 6858000"/>
              <a:gd name="connsiteX598" fmla="*/ 1149133 w 7467600"/>
              <a:gd name="connsiteY598" fmla="*/ 1971513 h 6858000"/>
              <a:gd name="connsiteX599" fmla="*/ 1333952 w 7467600"/>
              <a:gd name="connsiteY599" fmla="*/ 2251620 h 6858000"/>
              <a:gd name="connsiteX600" fmla="*/ 1337329 w 7467600"/>
              <a:gd name="connsiteY600" fmla="*/ 2258350 h 6858000"/>
              <a:gd name="connsiteX601" fmla="*/ 1014726 w 7467600"/>
              <a:gd name="connsiteY601" fmla="*/ 1615556 h 6858000"/>
              <a:gd name="connsiteX602" fmla="*/ 678222 w 7467600"/>
              <a:gd name="connsiteY602" fmla="*/ 1248670 h 6858000"/>
              <a:gd name="connsiteX603" fmla="*/ 6691602 w 7467600"/>
              <a:gd name="connsiteY603" fmla="*/ 1140573 h 6858000"/>
              <a:gd name="connsiteX604" fmla="*/ 6571100 w 7467600"/>
              <a:gd name="connsiteY604" fmla="*/ 1183662 h 6858000"/>
              <a:gd name="connsiteX605" fmla="*/ 6241687 w 7467600"/>
              <a:gd name="connsiteY605" fmla="*/ 1257600 h 6858000"/>
              <a:gd name="connsiteX606" fmla="*/ 5693009 w 7467600"/>
              <a:gd name="connsiteY606" fmla="*/ 1478256 h 6858000"/>
              <a:gd name="connsiteX607" fmla="*/ 6548420 w 7467600"/>
              <a:gd name="connsiteY607" fmla="*/ 1214599 h 6858000"/>
              <a:gd name="connsiteX608" fmla="*/ 6605473 w 7467600"/>
              <a:gd name="connsiteY608" fmla="*/ 1184686 h 6858000"/>
              <a:gd name="connsiteX609" fmla="*/ 6691602 w 7467600"/>
              <a:gd name="connsiteY609" fmla="*/ 1140573 h 6858000"/>
              <a:gd name="connsiteX610" fmla="*/ 4002475 w 7467600"/>
              <a:gd name="connsiteY610" fmla="*/ 1037802 h 6858000"/>
              <a:gd name="connsiteX611" fmla="*/ 4000324 w 7467600"/>
              <a:gd name="connsiteY611" fmla="*/ 1039362 h 6858000"/>
              <a:gd name="connsiteX612" fmla="*/ 4002862 w 7467600"/>
              <a:gd name="connsiteY612" fmla="*/ 1042866 h 6858000"/>
              <a:gd name="connsiteX613" fmla="*/ 4002475 w 7467600"/>
              <a:gd name="connsiteY613" fmla="*/ 1037802 h 6858000"/>
              <a:gd name="connsiteX614" fmla="*/ 506322 w 7467600"/>
              <a:gd name="connsiteY614" fmla="*/ 1020997 h 6858000"/>
              <a:gd name="connsiteX615" fmla="*/ 533068 w 7467600"/>
              <a:gd name="connsiteY615" fmla="*/ 1029409 h 6858000"/>
              <a:gd name="connsiteX616" fmla="*/ 1232525 w 7467600"/>
              <a:gd name="connsiteY616" fmla="*/ 1804675 h 6858000"/>
              <a:gd name="connsiteX617" fmla="*/ 1388858 w 7467600"/>
              <a:gd name="connsiteY617" fmla="*/ 2368011 h 6858000"/>
              <a:gd name="connsiteX618" fmla="*/ 1384098 w 7467600"/>
              <a:gd name="connsiteY618" fmla="*/ 2378125 h 6858000"/>
              <a:gd name="connsiteX619" fmla="*/ 1425393 w 7467600"/>
              <a:gd name="connsiteY619" fmla="*/ 2589124 h 6858000"/>
              <a:gd name="connsiteX620" fmla="*/ 1424001 w 7467600"/>
              <a:gd name="connsiteY620" fmla="*/ 2597541 h 6858000"/>
              <a:gd name="connsiteX621" fmla="*/ 2152729 w 7467600"/>
              <a:gd name="connsiteY621" fmla="*/ 2864487 h 6858000"/>
              <a:gd name="connsiteX622" fmla="*/ 2020609 w 7467600"/>
              <a:gd name="connsiteY622" fmla="*/ 2539671 h 6858000"/>
              <a:gd name="connsiteX623" fmla="*/ 2018920 w 7467600"/>
              <a:gd name="connsiteY623" fmla="*/ 2536309 h 6858000"/>
              <a:gd name="connsiteX624" fmla="*/ 1342441 w 7467600"/>
              <a:gd name="connsiteY624" fmla="*/ 1173017 h 6858000"/>
              <a:gd name="connsiteX625" fmla="*/ 1367925 w 7467600"/>
              <a:gd name="connsiteY625" fmla="*/ 1135648 h 6858000"/>
              <a:gd name="connsiteX626" fmla="*/ 1771401 w 7467600"/>
              <a:gd name="connsiteY626" fmla="*/ 1806673 h 6858000"/>
              <a:gd name="connsiteX627" fmla="*/ 1972385 w 7467600"/>
              <a:gd name="connsiteY627" fmla="*/ 2198735 h 6858000"/>
              <a:gd name="connsiteX628" fmla="*/ 2040892 w 7467600"/>
              <a:gd name="connsiteY628" fmla="*/ 2405205 h 6858000"/>
              <a:gd name="connsiteX629" fmla="*/ 2131689 w 7467600"/>
              <a:gd name="connsiteY629" fmla="*/ 1936926 h 6858000"/>
              <a:gd name="connsiteX630" fmla="*/ 2454820 w 7467600"/>
              <a:gd name="connsiteY630" fmla="*/ 1248808 h 6858000"/>
              <a:gd name="connsiteX631" fmla="*/ 2492512 w 7467600"/>
              <a:gd name="connsiteY631" fmla="*/ 1302920 h 6858000"/>
              <a:gd name="connsiteX632" fmla="*/ 2081216 w 7467600"/>
              <a:gd name="connsiteY632" fmla="*/ 2527513 h 6858000"/>
              <a:gd name="connsiteX633" fmla="*/ 2081211 w 7467600"/>
              <a:gd name="connsiteY633" fmla="*/ 2528916 h 6858000"/>
              <a:gd name="connsiteX634" fmla="*/ 2199067 w 7467600"/>
              <a:gd name="connsiteY634" fmla="*/ 2884061 h 6858000"/>
              <a:gd name="connsiteX635" fmla="*/ 3192586 w 7467600"/>
              <a:gd name="connsiteY635" fmla="*/ 3411496 h 6858000"/>
              <a:gd name="connsiteX636" fmla="*/ 3182620 w 7467600"/>
              <a:gd name="connsiteY636" fmla="*/ 3483279 h 6858000"/>
              <a:gd name="connsiteX637" fmla="*/ 2435119 w 7467600"/>
              <a:gd name="connsiteY637" fmla="*/ 3080173 h 6858000"/>
              <a:gd name="connsiteX638" fmla="*/ 2410152 w 7467600"/>
              <a:gd name="connsiteY638" fmla="*/ 3063751 h 6858000"/>
              <a:gd name="connsiteX639" fmla="*/ 2408099 w 7467600"/>
              <a:gd name="connsiteY639" fmla="*/ 3064403 h 6858000"/>
              <a:gd name="connsiteX640" fmla="*/ 2407218 w 7467600"/>
              <a:gd name="connsiteY640" fmla="*/ 3070324 h 6858000"/>
              <a:gd name="connsiteX641" fmla="*/ 2380138 w 7467600"/>
              <a:gd name="connsiteY641" fmla="*/ 3099341 h 6858000"/>
              <a:gd name="connsiteX642" fmla="*/ 1765923 w 7467600"/>
              <a:gd name="connsiteY642" fmla="*/ 3581043 h 6858000"/>
              <a:gd name="connsiteX643" fmla="*/ 1702258 w 7467600"/>
              <a:gd name="connsiteY643" fmla="*/ 3612286 h 6858000"/>
              <a:gd name="connsiteX644" fmla="*/ 1538370 w 7467600"/>
              <a:gd name="connsiteY644" fmla="*/ 3811804 h 6858000"/>
              <a:gd name="connsiteX645" fmla="*/ 542867 w 7467600"/>
              <a:gd name="connsiteY645" fmla="*/ 4944092 h 6858000"/>
              <a:gd name="connsiteX646" fmla="*/ 515800 w 7467600"/>
              <a:gd name="connsiteY646" fmla="*/ 4862180 h 6858000"/>
              <a:gd name="connsiteX647" fmla="*/ 909145 w 7467600"/>
              <a:gd name="connsiteY647" fmla="*/ 4199225 h 6858000"/>
              <a:gd name="connsiteX648" fmla="*/ 1214067 w 7467600"/>
              <a:gd name="connsiteY648" fmla="*/ 3908561 h 6858000"/>
              <a:gd name="connsiteX649" fmla="*/ 640967 w 7467600"/>
              <a:gd name="connsiteY649" fmla="*/ 4105601 h 6858000"/>
              <a:gd name="connsiteX650" fmla="*/ 112563 w 7467600"/>
              <a:gd name="connsiteY650" fmla="*/ 4396952 h 6858000"/>
              <a:gd name="connsiteX651" fmla="*/ 0 w 7467600"/>
              <a:gd name="connsiteY651" fmla="*/ 4466006 h 6858000"/>
              <a:gd name="connsiteX652" fmla="*/ 0 w 7467600"/>
              <a:gd name="connsiteY652" fmla="*/ 4233763 h 6858000"/>
              <a:gd name="connsiteX653" fmla="*/ 36881 w 7467600"/>
              <a:gd name="connsiteY653" fmla="*/ 4200118 h 6858000"/>
              <a:gd name="connsiteX654" fmla="*/ 910534 w 7467600"/>
              <a:gd name="connsiteY654" fmla="*/ 3629753 h 6858000"/>
              <a:gd name="connsiteX655" fmla="*/ 1578717 w 7467600"/>
              <a:gd name="connsiteY655" fmla="*/ 3575982 h 6858000"/>
              <a:gd name="connsiteX656" fmla="*/ 2338780 w 7467600"/>
              <a:gd name="connsiteY656" fmla="*/ 3033725 h 6858000"/>
              <a:gd name="connsiteX657" fmla="*/ 1807991 w 7467600"/>
              <a:gd name="connsiteY657" fmla="*/ 2807184 h 6858000"/>
              <a:gd name="connsiteX658" fmla="*/ 1416358 w 7467600"/>
              <a:gd name="connsiteY658" fmla="*/ 3112571 h 6858000"/>
              <a:gd name="connsiteX659" fmla="*/ 939066 w 7467600"/>
              <a:gd name="connsiteY659" fmla="*/ 3378798 h 6858000"/>
              <a:gd name="connsiteX660" fmla="*/ 115099 w 7467600"/>
              <a:gd name="connsiteY660" fmla="*/ 3607650 h 6858000"/>
              <a:gd name="connsiteX661" fmla="*/ 97284 w 7467600"/>
              <a:gd name="connsiteY661" fmla="*/ 3520393 h 6858000"/>
              <a:gd name="connsiteX662" fmla="*/ 922050 w 7467600"/>
              <a:gd name="connsiteY662" fmla="*/ 3074867 h 6858000"/>
              <a:gd name="connsiteX663" fmla="*/ 1405265 w 7467600"/>
              <a:gd name="connsiteY663" fmla="*/ 3016319 h 6858000"/>
              <a:gd name="connsiteX664" fmla="*/ 1407512 w 7467600"/>
              <a:gd name="connsiteY664" fmla="*/ 3018001 h 6858000"/>
              <a:gd name="connsiteX665" fmla="*/ 1726266 w 7467600"/>
              <a:gd name="connsiteY665" fmla="*/ 2777274 h 6858000"/>
              <a:gd name="connsiteX666" fmla="*/ 625390 w 7467600"/>
              <a:gd name="connsiteY666" fmla="*/ 2514541 h 6858000"/>
              <a:gd name="connsiteX667" fmla="*/ 619799 w 7467600"/>
              <a:gd name="connsiteY667" fmla="*/ 2527180 h 6858000"/>
              <a:gd name="connsiteX668" fmla="*/ 310030 w 7467600"/>
              <a:gd name="connsiteY668" fmla="*/ 2771818 h 6858000"/>
              <a:gd name="connsiteX669" fmla="*/ 173877 w 7467600"/>
              <a:gd name="connsiteY669" fmla="*/ 2937056 h 6858000"/>
              <a:gd name="connsiteX670" fmla="*/ 77889 w 7467600"/>
              <a:gd name="connsiteY670" fmla="*/ 3138440 h 6858000"/>
              <a:gd name="connsiteX671" fmla="*/ 0 w 7467600"/>
              <a:gd name="connsiteY671" fmla="*/ 3271395 h 6858000"/>
              <a:gd name="connsiteX672" fmla="*/ 0 w 7467600"/>
              <a:gd name="connsiteY672" fmla="*/ 3153002 h 6858000"/>
              <a:gd name="connsiteX673" fmla="*/ 2386 w 7467600"/>
              <a:gd name="connsiteY673" fmla="*/ 3149203 h 6858000"/>
              <a:gd name="connsiteX674" fmla="*/ 89753 w 7467600"/>
              <a:gd name="connsiteY674" fmla="*/ 2987702 h 6858000"/>
              <a:gd name="connsiteX675" fmla="*/ 76869 w 7467600"/>
              <a:gd name="connsiteY675" fmla="*/ 3005404 h 6858000"/>
              <a:gd name="connsiteX676" fmla="*/ 32049 w 7467600"/>
              <a:gd name="connsiteY676" fmla="*/ 3065814 h 6858000"/>
              <a:gd name="connsiteX677" fmla="*/ 0 w 7467600"/>
              <a:gd name="connsiteY677" fmla="*/ 3108744 h 6858000"/>
              <a:gd name="connsiteX678" fmla="*/ 0 w 7467600"/>
              <a:gd name="connsiteY678" fmla="*/ 3058059 h 6858000"/>
              <a:gd name="connsiteX679" fmla="*/ 7610 w 7467600"/>
              <a:gd name="connsiteY679" fmla="*/ 3047889 h 6858000"/>
              <a:gd name="connsiteX680" fmla="*/ 52419 w 7467600"/>
              <a:gd name="connsiteY680" fmla="*/ 2987479 h 6858000"/>
              <a:gd name="connsiteX681" fmla="*/ 59142 w 7467600"/>
              <a:gd name="connsiteY681" fmla="*/ 2978488 h 6858000"/>
              <a:gd name="connsiteX682" fmla="*/ 0 w 7467600"/>
              <a:gd name="connsiteY682" fmla="*/ 3015334 h 6858000"/>
              <a:gd name="connsiteX683" fmla="*/ 0 w 7467600"/>
              <a:gd name="connsiteY683" fmla="*/ 2914286 h 6858000"/>
              <a:gd name="connsiteX684" fmla="*/ 36383 w 7467600"/>
              <a:gd name="connsiteY684" fmla="*/ 2901128 h 6858000"/>
              <a:gd name="connsiteX685" fmla="*/ 156329 w 7467600"/>
              <a:gd name="connsiteY685" fmla="*/ 2840533 h 6858000"/>
              <a:gd name="connsiteX686" fmla="*/ 358355 w 7467600"/>
              <a:gd name="connsiteY686" fmla="*/ 2620471 h 6858000"/>
              <a:gd name="connsiteX687" fmla="*/ 510577 w 7467600"/>
              <a:gd name="connsiteY687" fmla="*/ 2501244 h 6858000"/>
              <a:gd name="connsiteX688" fmla="*/ 211967 w 7467600"/>
              <a:gd name="connsiteY688" fmla="*/ 2479171 h 6858000"/>
              <a:gd name="connsiteX689" fmla="*/ 0 w 7467600"/>
              <a:gd name="connsiteY689" fmla="*/ 2476398 h 6858000"/>
              <a:gd name="connsiteX690" fmla="*/ 0 w 7467600"/>
              <a:gd name="connsiteY690" fmla="*/ 2389189 h 6858000"/>
              <a:gd name="connsiteX691" fmla="*/ 103062 w 7467600"/>
              <a:gd name="connsiteY691" fmla="*/ 2389518 h 6858000"/>
              <a:gd name="connsiteX692" fmla="*/ 510734 w 7467600"/>
              <a:gd name="connsiteY692" fmla="*/ 2416201 h 6858000"/>
              <a:gd name="connsiteX693" fmla="*/ 279257 w 7467600"/>
              <a:gd name="connsiteY693" fmla="*/ 2092102 h 6858000"/>
              <a:gd name="connsiteX694" fmla="*/ 65265 w 7467600"/>
              <a:gd name="connsiteY694" fmla="*/ 2006049 h 6858000"/>
              <a:gd name="connsiteX695" fmla="*/ 0 w 7467600"/>
              <a:gd name="connsiteY695" fmla="*/ 1982532 h 6858000"/>
              <a:gd name="connsiteX696" fmla="*/ 0 w 7467600"/>
              <a:gd name="connsiteY696" fmla="*/ 1912789 h 6858000"/>
              <a:gd name="connsiteX697" fmla="*/ 97460 w 7467600"/>
              <a:gd name="connsiteY697" fmla="*/ 1953725 h 6858000"/>
              <a:gd name="connsiteX698" fmla="*/ 221272 w 7467600"/>
              <a:gd name="connsiteY698" fmla="*/ 1980766 h 6858000"/>
              <a:gd name="connsiteX699" fmla="*/ 116765 w 7467600"/>
              <a:gd name="connsiteY699" fmla="*/ 1911033 h 6858000"/>
              <a:gd name="connsiteX700" fmla="*/ 16405 w 7467600"/>
              <a:gd name="connsiteY700" fmla="*/ 1803412 h 6858000"/>
              <a:gd name="connsiteX701" fmla="*/ 0 w 7467600"/>
              <a:gd name="connsiteY701" fmla="*/ 1784777 h 6858000"/>
              <a:gd name="connsiteX702" fmla="*/ 0 w 7467600"/>
              <a:gd name="connsiteY702" fmla="*/ 1740082 h 6858000"/>
              <a:gd name="connsiteX703" fmla="*/ 39394 w 7467600"/>
              <a:gd name="connsiteY703" fmla="*/ 1784856 h 6858000"/>
              <a:gd name="connsiteX704" fmla="*/ 135813 w 7467600"/>
              <a:gd name="connsiteY704" fmla="*/ 1888838 h 6858000"/>
              <a:gd name="connsiteX705" fmla="*/ 242575 w 7467600"/>
              <a:gd name="connsiteY705" fmla="*/ 1958841 h 6858000"/>
              <a:gd name="connsiteX706" fmla="*/ 82197 w 7467600"/>
              <a:gd name="connsiteY706" fmla="*/ 1754826 h 6858000"/>
              <a:gd name="connsiteX707" fmla="*/ 0 w 7467600"/>
              <a:gd name="connsiteY707" fmla="*/ 1679650 h 6858000"/>
              <a:gd name="connsiteX708" fmla="*/ 0 w 7467600"/>
              <a:gd name="connsiteY708" fmla="*/ 1602463 h 6858000"/>
              <a:gd name="connsiteX709" fmla="*/ 84689 w 7467600"/>
              <a:gd name="connsiteY709" fmla="*/ 1677442 h 6858000"/>
              <a:gd name="connsiteX710" fmla="*/ 298437 w 7467600"/>
              <a:gd name="connsiteY710" fmla="*/ 1968019 h 6858000"/>
              <a:gd name="connsiteX711" fmla="*/ 227269 w 7467600"/>
              <a:gd name="connsiteY711" fmla="*/ 1114064 h 6858000"/>
              <a:gd name="connsiteX712" fmla="*/ 248003 w 7467600"/>
              <a:gd name="connsiteY712" fmla="*/ 1089613 h 6858000"/>
              <a:gd name="connsiteX713" fmla="*/ 427020 w 7467600"/>
              <a:gd name="connsiteY713" fmla="*/ 1619803 h 6858000"/>
              <a:gd name="connsiteX714" fmla="*/ 340345 w 7467600"/>
              <a:gd name="connsiteY714" fmla="*/ 2027739 h 6858000"/>
              <a:gd name="connsiteX715" fmla="*/ 360865 w 7467600"/>
              <a:gd name="connsiteY715" fmla="*/ 2044827 h 6858000"/>
              <a:gd name="connsiteX716" fmla="*/ 560414 w 7467600"/>
              <a:gd name="connsiteY716" fmla="*/ 2421457 h 6858000"/>
              <a:gd name="connsiteX717" fmla="*/ 1359703 w 7467600"/>
              <a:gd name="connsiteY717" fmla="*/ 2578554 h 6858000"/>
              <a:gd name="connsiteX718" fmla="*/ 1359422 w 7467600"/>
              <a:gd name="connsiteY718" fmla="*/ 2577994 h 6858000"/>
              <a:gd name="connsiteX719" fmla="*/ 828701 w 7467600"/>
              <a:gd name="connsiteY719" fmla="*/ 1839520 h 6858000"/>
              <a:gd name="connsiteX720" fmla="*/ 494427 w 7467600"/>
              <a:gd name="connsiteY720" fmla="*/ 1092333 h 6858000"/>
              <a:gd name="connsiteX721" fmla="*/ 506322 w 7467600"/>
              <a:gd name="connsiteY721" fmla="*/ 1020997 h 6858000"/>
              <a:gd name="connsiteX722" fmla="*/ 4570198 w 7467600"/>
              <a:gd name="connsiteY722" fmla="*/ 978081 h 6858000"/>
              <a:gd name="connsiteX723" fmla="*/ 4523691 w 7467600"/>
              <a:gd name="connsiteY723" fmla="*/ 1127776 h 6858000"/>
              <a:gd name="connsiteX724" fmla="*/ 4509875 w 7467600"/>
              <a:gd name="connsiteY724" fmla="*/ 1167552 h 6858000"/>
              <a:gd name="connsiteX725" fmla="*/ 4478168 w 7467600"/>
              <a:gd name="connsiteY725" fmla="*/ 1260735 h 6858000"/>
              <a:gd name="connsiteX726" fmla="*/ 4409309 w 7467600"/>
              <a:gd name="connsiteY726" fmla="*/ 1666996 h 6858000"/>
              <a:gd name="connsiteX727" fmla="*/ 4370031 w 7467600"/>
              <a:gd name="connsiteY727" fmla="*/ 1955666 h 6858000"/>
              <a:gd name="connsiteX728" fmla="*/ 4570198 w 7467600"/>
              <a:gd name="connsiteY728" fmla="*/ 978081 h 6858000"/>
              <a:gd name="connsiteX729" fmla="*/ 4557898 w 7467600"/>
              <a:gd name="connsiteY729" fmla="*/ 900011 h 6858000"/>
              <a:gd name="connsiteX730" fmla="*/ 4344840 w 7467600"/>
              <a:gd name="connsiteY730" fmla="*/ 1922038 h 6858000"/>
              <a:gd name="connsiteX731" fmla="*/ 4378710 w 7467600"/>
              <a:gd name="connsiteY731" fmla="*/ 1665516 h 6858000"/>
              <a:gd name="connsiteX732" fmla="*/ 4448798 w 7467600"/>
              <a:gd name="connsiteY732" fmla="*/ 1253024 h 6858000"/>
              <a:gd name="connsiteX733" fmla="*/ 4480315 w 7467600"/>
              <a:gd name="connsiteY733" fmla="*/ 1158454 h 6858000"/>
              <a:gd name="connsiteX734" fmla="*/ 4494133 w 7467600"/>
              <a:gd name="connsiteY734" fmla="*/ 1118676 h 6858000"/>
              <a:gd name="connsiteX735" fmla="*/ 4557898 w 7467600"/>
              <a:gd name="connsiteY735" fmla="*/ 900011 h 6858000"/>
              <a:gd name="connsiteX736" fmla="*/ 5870151 w 7467600"/>
              <a:gd name="connsiteY736" fmla="*/ 898890 h 6858000"/>
              <a:gd name="connsiteX737" fmla="*/ 5861335 w 7467600"/>
              <a:gd name="connsiteY737" fmla="*/ 899177 h 6858000"/>
              <a:gd name="connsiteX738" fmla="*/ 5843702 w 7467600"/>
              <a:gd name="connsiteY738" fmla="*/ 899748 h 6858000"/>
              <a:gd name="connsiteX739" fmla="*/ 5651107 w 7467600"/>
              <a:gd name="connsiteY739" fmla="*/ 920306 h 6858000"/>
              <a:gd name="connsiteX740" fmla="*/ 5459407 w 7467600"/>
              <a:gd name="connsiteY740" fmla="*/ 940975 h 6858000"/>
              <a:gd name="connsiteX741" fmla="*/ 5374846 w 7467600"/>
              <a:gd name="connsiteY741" fmla="*/ 941988 h 6858000"/>
              <a:gd name="connsiteX742" fmla="*/ 5256105 w 7467600"/>
              <a:gd name="connsiteY742" fmla="*/ 945632 h 6858000"/>
              <a:gd name="connsiteX743" fmla="*/ 5107071 w 7467600"/>
              <a:gd name="connsiteY743" fmla="*/ 969720 h 6858000"/>
              <a:gd name="connsiteX744" fmla="*/ 4998681 w 7467600"/>
              <a:gd name="connsiteY744" fmla="*/ 988771 h 6858000"/>
              <a:gd name="connsiteX745" fmla="*/ 5870151 w 7467600"/>
              <a:gd name="connsiteY745" fmla="*/ 898890 h 6858000"/>
              <a:gd name="connsiteX746" fmla="*/ 5504425 w 7467600"/>
              <a:gd name="connsiteY746" fmla="*/ 848067 h 6858000"/>
              <a:gd name="connsiteX747" fmla="*/ 4968849 w 7467600"/>
              <a:gd name="connsiteY747" fmla="*/ 962318 h 6858000"/>
              <a:gd name="connsiteX748" fmla="*/ 5104039 w 7467600"/>
              <a:gd name="connsiteY748" fmla="*/ 940634 h 6858000"/>
              <a:gd name="connsiteX749" fmla="*/ 5256311 w 7467600"/>
              <a:gd name="connsiteY749" fmla="*/ 916490 h 6858000"/>
              <a:gd name="connsiteX750" fmla="*/ 5377381 w 7467600"/>
              <a:gd name="connsiteY750" fmla="*/ 912671 h 6858000"/>
              <a:gd name="connsiteX751" fmla="*/ 5460148 w 7467600"/>
              <a:gd name="connsiteY751" fmla="*/ 911442 h 6858000"/>
              <a:gd name="connsiteX752" fmla="*/ 5648971 w 7467600"/>
              <a:gd name="connsiteY752" fmla="*/ 891331 h 6858000"/>
              <a:gd name="connsiteX753" fmla="*/ 5844807 w 7467600"/>
              <a:gd name="connsiteY753" fmla="*/ 870718 h 6858000"/>
              <a:gd name="connsiteX754" fmla="*/ 5862975 w 7467600"/>
              <a:gd name="connsiteY754" fmla="*/ 869756 h 6858000"/>
              <a:gd name="connsiteX755" fmla="*/ 5920887 w 7467600"/>
              <a:gd name="connsiteY755" fmla="*/ 865929 h 6858000"/>
              <a:gd name="connsiteX756" fmla="*/ 5504425 w 7467600"/>
              <a:gd name="connsiteY756" fmla="*/ 848067 h 6858000"/>
              <a:gd name="connsiteX757" fmla="*/ 3607114 w 7467600"/>
              <a:gd name="connsiteY757" fmla="*/ 467441 h 6858000"/>
              <a:gd name="connsiteX758" fmla="*/ 3296242 w 7467600"/>
              <a:gd name="connsiteY758" fmla="*/ 807991 h 6858000"/>
              <a:gd name="connsiteX759" fmla="*/ 3174674 w 7467600"/>
              <a:gd name="connsiteY759" fmla="*/ 919759 h 6858000"/>
              <a:gd name="connsiteX760" fmla="*/ 3042978 w 7467600"/>
              <a:gd name="connsiteY760" fmla="*/ 1054894 h 6858000"/>
              <a:gd name="connsiteX761" fmla="*/ 2968914 w 7467600"/>
              <a:gd name="connsiteY761" fmla="*/ 1133756 h 6858000"/>
              <a:gd name="connsiteX762" fmla="*/ 3103823 w 7467600"/>
              <a:gd name="connsiteY762" fmla="*/ 1026814 h 6858000"/>
              <a:gd name="connsiteX763" fmla="*/ 3607114 w 7467600"/>
              <a:gd name="connsiteY763" fmla="*/ 467441 h 6858000"/>
              <a:gd name="connsiteX764" fmla="*/ 3744487 w 7467600"/>
              <a:gd name="connsiteY764" fmla="*/ 383136 h 6858000"/>
              <a:gd name="connsiteX765" fmla="*/ 3970213 w 7467600"/>
              <a:gd name="connsiteY765" fmla="*/ 995559 h 6858000"/>
              <a:gd name="connsiteX766" fmla="*/ 3744487 w 7467600"/>
              <a:gd name="connsiteY766" fmla="*/ 383136 h 6858000"/>
              <a:gd name="connsiteX767" fmla="*/ 3624562 w 7467600"/>
              <a:gd name="connsiteY767" fmla="*/ 367041 h 6858000"/>
              <a:gd name="connsiteX768" fmla="*/ 3489712 w 7467600"/>
              <a:gd name="connsiteY768" fmla="*/ 485386 h 6858000"/>
              <a:gd name="connsiteX769" fmla="*/ 3182994 w 7467600"/>
              <a:gd name="connsiteY769" fmla="*/ 828265 h 6858000"/>
              <a:gd name="connsiteX770" fmla="*/ 2892114 w 7467600"/>
              <a:gd name="connsiteY770" fmla="*/ 1172635 h 6858000"/>
              <a:gd name="connsiteX771" fmla="*/ 3021459 w 7467600"/>
              <a:gd name="connsiteY771" fmla="*/ 1035385 h 6858000"/>
              <a:gd name="connsiteX772" fmla="*/ 3153873 w 7467600"/>
              <a:gd name="connsiteY772" fmla="*/ 898971 h 6858000"/>
              <a:gd name="connsiteX773" fmla="*/ 3276511 w 7467600"/>
              <a:gd name="connsiteY773" fmla="*/ 786423 h 6858000"/>
              <a:gd name="connsiteX774" fmla="*/ 3584154 w 7467600"/>
              <a:gd name="connsiteY774" fmla="*/ 448218 h 6858000"/>
              <a:gd name="connsiteX775" fmla="*/ 3624562 w 7467600"/>
              <a:gd name="connsiteY775" fmla="*/ 367041 h 6858000"/>
              <a:gd name="connsiteX776" fmla="*/ 3766672 w 7467600"/>
              <a:gd name="connsiteY776" fmla="*/ 359429 h 6858000"/>
              <a:gd name="connsiteX777" fmla="*/ 3996338 w 7467600"/>
              <a:gd name="connsiteY777" fmla="*/ 968237 h 6858000"/>
              <a:gd name="connsiteX778" fmla="*/ 3766672 w 7467600"/>
              <a:gd name="connsiteY778" fmla="*/ 359429 h 6858000"/>
              <a:gd name="connsiteX779" fmla="*/ 5805386 w 7467600"/>
              <a:gd name="connsiteY779" fmla="*/ 239240 h 6858000"/>
              <a:gd name="connsiteX780" fmla="*/ 5736947 w 7467600"/>
              <a:gd name="connsiteY780" fmla="*/ 261367 h 6858000"/>
              <a:gd name="connsiteX781" fmla="*/ 5427012 w 7467600"/>
              <a:gd name="connsiteY781" fmla="*/ 311272 h 6858000"/>
              <a:gd name="connsiteX782" fmla="*/ 5147818 w 7467600"/>
              <a:gd name="connsiteY782" fmla="*/ 322112 h 6858000"/>
              <a:gd name="connsiteX783" fmla="*/ 5060854 w 7467600"/>
              <a:gd name="connsiteY783" fmla="*/ 311882 h 6858000"/>
              <a:gd name="connsiteX784" fmla="*/ 4945989 w 7467600"/>
              <a:gd name="connsiteY784" fmla="*/ 300516 h 6858000"/>
              <a:gd name="connsiteX785" fmla="*/ 5410479 w 7467600"/>
              <a:gd name="connsiteY785" fmla="*/ 348434 h 6858000"/>
              <a:gd name="connsiteX786" fmla="*/ 5805386 w 7467600"/>
              <a:gd name="connsiteY786" fmla="*/ 239240 h 6858000"/>
              <a:gd name="connsiteX787" fmla="*/ 5905192 w 7467600"/>
              <a:gd name="connsiteY787" fmla="*/ 163079 h 6858000"/>
              <a:gd name="connsiteX788" fmla="*/ 5865655 w 7467600"/>
              <a:gd name="connsiteY788" fmla="*/ 171901 h 6858000"/>
              <a:gd name="connsiteX789" fmla="*/ 5259740 w 7467600"/>
              <a:gd name="connsiteY789" fmla="*/ 257013 h 6858000"/>
              <a:gd name="connsiteX790" fmla="*/ 5208466 w 7467600"/>
              <a:gd name="connsiteY790" fmla="*/ 257550 h 6858000"/>
              <a:gd name="connsiteX791" fmla="*/ 4980204 w 7467600"/>
              <a:gd name="connsiteY791" fmla="*/ 271903 h 6858000"/>
              <a:gd name="connsiteX792" fmla="*/ 5068068 w 7467600"/>
              <a:gd name="connsiteY792" fmla="*/ 282244 h 6858000"/>
              <a:gd name="connsiteX793" fmla="*/ 5153231 w 7467600"/>
              <a:gd name="connsiteY793" fmla="*/ 292240 h 6858000"/>
              <a:gd name="connsiteX794" fmla="*/ 5426491 w 7467600"/>
              <a:gd name="connsiteY794" fmla="*/ 281128 h 6858000"/>
              <a:gd name="connsiteX795" fmla="*/ 5731212 w 7467600"/>
              <a:gd name="connsiteY795" fmla="*/ 231951 h 6858000"/>
              <a:gd name="connsiteX796" fmla="*/ 5905192 w 7467600"/>
              <a:gd name="connsiteY796" fmla="*/ 163079 h 6858000"/>
              <a:gd name="connsiteX797" fmla="*/ 5944437 w 7467600"/>
              <a:gd name="connsiteY797" fmla="*/ 113829 h 6858000"/>
              <a:gd name="connsiteX798" fmla="*/ 5825032 w 7467600"/>
              <a:gd name="connsiteY798" fmla="*/ 146405 h 6858000"/>
              <a:gd name="connsiteX799" fmla="*/ 4955599 w 7467600"/>
              <a:gd name="connsiteY799" fmla="*/ 247008 h 6858000"/>
              <a:gd name="connsiteX800" fmla="*/ 5210104 w 7467600"/>
              <a:gd name="connsiteY800" fmla="*/ 228123 h 6858000"/>
              <a:gd name="connsiteX801" fmla="*/ 5261015 w 7467600"/>
              <a:gd name="connsiteY801" fmla="*/ 227087 h 6858000"/>
              <a:gd name="connsiteX802" fmla="*/ 5861181 w 7467600"/>
              <a:gd name="connsiteY802" fmla="*/ 143093 h 6858000"/>
              <a:gd name="connsiteX803" fmla="*/ 5961252 w 7467600"/>
              <a:gd name="connsiteY803" fmla="*/ 114820 h 6858000"/>
              <a:gd name="connsiteX804" fmla="*/ 5944437 w 7467600"/>
              <a:gd name="connsiteY804" fmla="*/ 113829 h 6858000"/>
              <a:gd name="connsiteX805" fmla="*/ 3882765 w 7467600"/>
              <a:gd name="connsiteY805" fmla="*/ 0 h 6858000"/>
              <a:gd name="connsiteX806" fmla="*/ 3995099 w 7467600"/>
              <a:gd name="connsiteY806" fmla="*/ 0 h 6858000"/>
              <a:gd name="connsiteX807" fmla="*/ 4163818 w 7467600"/>
              <a:gd name="connsiteY807" fmla="*/ 234104 h 6858000"/>
              <a:gd name="connsiteX808" fmla="*/ 4172099 w 7467600"/>
              <a:gd name="connsiteY808" fmla="*/ 234207 h 6858000"/>
              <a:gd name="connsiteX809" fmla="*/ 4784282 w 7467600"/>
              <a:gd name="connsiteY809" fmla="*/ 276561 h 6858000"/>
              <a:gd name="connsiteX810" fmla="*/ 4801687 w 7467600"/>
              <a:gd name="connsiteY810" fmla="*/ 267764 h 6858000"/>
              <a:gd name="connsiteX811" fmla="*/ 6082788 w 7467600"/>
              <a:gd name="connsiteY811" fmla="*/ 64119 h 6858000"/>
              <a:gd name="connsiteX812" fmla="*/ 6099442 w 7467600"/>
              <a:gd name="connsiteY812" fmla="*/ 82568 h 6858000"/>
              <a:gd name="connsiteX813" fmla="*/ 4804137 w 7467600"/>
              <a:gd name="connsiteY813" fmla="*/ 320931 h 6858000"/>
              <a:gd name="connsiteX814" fmla="*/ 4227047 w 7467600"/>
              <a:gd name="connsiteY814" fmla="*/ 313415 h 6858000"/>
              <a:gd name="connsiteX815" fmla="*/ 4346041 w 7467600"/>
              <a:gd name="connsiteY815" fmla="*/ 456086 h 6858000"/>
              <a:gd name="connsiteX816" fmla="*/ 4870967 w 7467600"/>
              <a:gd name="connsiteY816" fmla="*/ 963061 h 6858000"/>
              <a:gd name="connsiteX817" fmla="*/ 4889647 w 7467600"/>
              <a:gd name="connsiteY817" fmla="*/ 957147 h 6858000"/>
              <a:gd name="connsiteX818" fmla="*/ 5422504 w 7467600"/>
              <a:gd name="connsiteY818" fmla="*/ 805191 h 6858000"/>
              <a:gd name="connsiteX819" fmla="*/ 6087656 w 7467600"/>
              <a:gd name="connsiteY819" fmla="*/ 826703 h 6858000"/>
              <a:gd name="connsiteX820" fmla="*/ 6058717 w 7467600"/>
              <a:gd name="connsiteY820" fmla="*/ 865992 h 6858000"/>
              <a:gd name="connsiteX821" fmla="*/ 4974153 w 7467600"/>
              <a:gd name="connsiteY821" fmla="*/ 1045456 h 6858000"/>
              <a:gd name="connsiteX822" fmla="*/ 5627835 w 7467600"/>
              <a:gd name="connsiteY822" fmla="*/ 1472077 h 6858000"/>
              <a:gd name="connsiteX823" fmla="*/ 5629817 w 7467600"/>
              <a:gd name="connsiteY823" fmla="*/ 1471412 h 6858000"/>
              <a:gd name="connsiteX824" fmla="*/ 5634124 w 7467600"/>
              <a:gd name="connsiteY824" fmla="*/ 1470572 h 6858000"/>
              <a:gd name="connsiteX825" fmla="*/ 5755832 w 7467600"/>
              <a:gd name="connsiteY825" fmla="*/ 1383886 h 6858000"/>
              <a:gd name="connsiteX826" fmla="*/ 6014186 w 7467600"/>
              <a:gd name="connsiteY826" fmla="*/ 1279799 h 6858000"/>
              <a:gd name="connsiteX827" fmla="*/ 6901619 w 7467600"/>
              <a:gd name="connsiteY827" fmla="*/ 1047874 h 6858000"/>
              <a:gd name="connsiteX828" fmla="*/ 6931566 w 7467600"/>
              <a:gd name="connsiteY828" fmla="*/ 1062034 h 6858000"/>
              <a:gd name="connsiteX829" fmla="*/ 5790982 w 7467600"/>
              <a:gd name="connsiteY829" fmla="*/ 1561380 h 6858000"/>
              <a:gd name="connsiteX830" fmla="*/ 6188971 w 7467600"/>
              <a:gd name="connsiteY830" fmla="*/ 1755168 h 6858000"/>
              <a:gd name="connsiteX831" fmla="*/ 6202446 w 7467600"/>
              <a:gd name="connsiteY831" fmla="*/ 1752268 h 6858000"/>
              <a:gd name="connsiteX832" fmla="*/ 7179560 w 7467600"/>
              <a:gd name="connsiteY832" fmla="*/ 1467551 h 6858000"/>
              <a:gd name="connsiteX833" fmla="*/ 7158730 w 7467600"/>
              <a:gd name="connsiteY833" fmla="*/ 1507835 h 6858000"/>
              <a:gd name="connsiteX834" fmla="*/ 6326959 w 7467600"/>
              <a:gd name="connsiteY834" fmla="*/ 1817686 h 6858000"/>
              <a:gd name="connsiteX835" fmla="*/ 6537433 w 7467600"/>
              <a:gd name="connsiteY835" fmla="*/ 1907790 h 6858000"/>
              <a:gd name="connsiteX836" fmla="*/ 6550221 w 7467600"/>
              <a:gd name="connsiteY836" fmla="*/ 1910729 h 6858000"/>
              <a:gd name="connsiteX837" fmla="*/ 6964438 w 7467600"/>
              <a:gd name="connsiteY837" fmla="*/ 2209505 h 6858000"/>
              <a:gd name="connsiteX838" fmla="*/ 7367862 w 7467600"/>
              <a:gd name="connsiteY838" fmla="*/ 2806833 h 6858000"/>
              <a:gd name="connsiteX839" fmla="*/ 7364329 w 7467600"/>
              <a:gd name="connsiteY839" fmla="*/ 2826907 h 6858000"/>
              <a:gd name="connsiteX840" fmla="*/ 7290545 w 7467600"/>
              <a:gd name="connsiteY840" fmla="*/ 2850663 h 6858000"/>
              <a:gd name="connsiteX841" fmla="*/ 6472036 w 7467600"/>
              <a:gd name="connsiteY841" fmla="*/ 1959003 h 6858000"/>
              <a:gd name="connsiteX842" fmla="*/ 5792897 w 7467600"/>
              <a:gd name="connsiteY842" fmla="*/ 1647747 h 6858000"/>
              <a:gd name="connsiteX843" fmla="*/ 5842751 w 7467600"/>
              <a:gd name="connsiteY843" fmla="*/ 1816112 h 6858000"/>
              <a:gd name="connsiteX844" fmla="*/ 5847424 w 7467600"/>
              <a:gd name="connsiteY844" fmla="*/ 1815776 h 6858000"/>
              <a:gd name="connsiteX845" fmla="*/ 6399821 w 7467600"/>
              <a:gd name="connsiteY845" fmla="*/ 2344799 h 6858000"/>
              <a:gd name="connsiteX846" fmla="*/ 6323232 w 7467600"/>
              <a:gd name="connsiteY846" fmla="*/ 2389634 h 6858000"/>
              <a:gd name="connsiteX847" fmla="*/ 5942958 w 7467600"/>
              <a:gd name="connsiteY847" fmla="*/ 2077708 h 6858000"/>
              <a:gd name="connsiteX848" fmla="*/ 5921559 w 7467600"/>
              <a:gd name="connsiteY848" fmla="*/ 2378596 h 6858000"/>
              <a:gd name="connsiteX849" fmla="*/ 5817651 w 7467600"/>
              <a:gd name="connsiteY849" fmla="*/ 3023919 h 6858000"/>
              <a:gd name="connsiteX850" fmla="*/ 5729634 w 7467600"/>
              <a:gd name="connsiteY850" fmla="*/ 3051849 h 6858000"/>
              <a:gd name="connsiteX851" fmla="*/ 5611018 w 7467600"/>
              <a:gd name="connsiteY851" fmla="*/ 2316769 h 6858000"/>
              <a:gd name="connsiteX852" fmla="*/ 5687608 w 7467600"/>
              <a:gd name="connsiteY852" fmla="*/ 2039972 h 6858000"/>
              <a:gd name="connsiteX853" fmla="*/ 5657554 w 7467600"/>
              <a:gd name="connsiteY853" fmla="*/ 1576445 h 6858000"/>
              <a:gd name="connsiteX854" fmla="*/ 5150475 w 7467600"/>
              <a:gd name="connsiteY854" fmla="*/ 1274012 h 6858000"/>
              <a:gd name="connsiteX855" fmla="*/ 5349142 w 7467600"/>
              <a:gd name="connsiteY855" fmla="*/ 2204405 h 6858000"/>
              <a:gd name="connsiteX856" fmla="*/ 5262214 w 7467600"/>
              <a:gd name="connsiteY856" fmla="*/ 2233836 h 6858000"/>
              <a:gd name="connsiteX857" fmla="*/ 4981539 w 7467600"/>
              <a:gd name="connsiteY857" fmla="*/ 1542201 h 6858000"/>
              <a:gd name="connsiteX858" fmla="*/ 4958461 w 7467600"/>
              <a:gd name="connsiteY858" fmla="*/ 1136957 h 6858000"/>
              <a:gd name="connsiteX859" fmla="*/ 4655015 w 7467600"/>
              <a:gd name="connsiteY859" fmla="*/ 891426 h 6858000"/>
              <a:gd name="connsiteX860" fmla="*/ 4348002 w 7467600"/>
              <a:gd name="connsiteY860" fmla="*/ 2205895 h 6858000"/>
              <a:gd name="connsiteX861" fmla="*/ 4262250 w 7467600"/>
              <a:gd name="connsiteY861" fmla="*/ 2219972 h 6858000"/>
              <a:gd name="connsiteX862" fmla="*/ 4550611 w 7467600"/>
              <a:gd name="connsiteY862" fmla="*/ 817540 h 6858000"/>
              <a:gd name="connsiteX863" fmla="*/ 4564418 w 7467600"/>
              <a:gd name="connsiteY863" fmla="*/ 808293 h 6858000"/>
              <a:gd name="connsiteX864" fmla="*/ 4266388 w 7467600"/>
              <a:gd name="connsiteY864" fmla="*/ 500083 h 6858000"/>
              <a:gd name="connsiteX865" fmla="*/ 4032842 w 7467600"/>
              <a:gd name="connsiteY865" fmla="*/ 211809 h 6858000"/>
              <a:gd name="connsiteX866" fmla="*/ 3882765 w 7467600"/>
              <a:gd name="connsiteY866" fmla="*/ 0 h 6858000"/>
              <a:gd name="connsiteX867" fmla="*/ 3721337 w 7467600"/>
              <a:gd name="connsiteY867" fmla="*/ 0 h 6858000"/>
              <a:gd name="connsiteX868" fmla="*/ 3797544 w 7467600"/>
              <a:gd name="connsiteY868" fmla="*/ 0 h 6858000"/>
              <a:gd name="connsiteX869" fmla="*/ 3775734 w 7467600"/>
              <a:gd name="connsiteY869" fmla="*/ 95131 h 6858000"/>
              <a:gd name="connsiteX870" fmla="*/ 3724807 w 7467600"/>
              <a:gd name="connsiteY870" fmla="*/ 272257 h 6858000"/>
              <a:gd name="connsiteX871" fmla="*/ 3726844 w 7467600"/>
              <a:gd name="connsiteY871" fmla="*/ 282988 h 6858000"/>
              <a:gd name="connsiteX872" fmla="*/ 3742664 w 7467600"/>
              <a:gd name="connsiteY872" fmla="*/ 279918 h 6858000"/>
              <a:gd name="connsiteX873" fmla="*/ 4103910 w 7467600"/>
              <a:gd name="connsiteY873" fmla="*/ 1161917 h 6858000"/>
              <a:gd name="connsiteX874" fmla="*/ 4020269 w 7467600"/>
              <a:gd name="connsiteY874" fmla="*/ 1200406 h 6858000"/>
              <a:gd name="connsiteX875" fmla="*/ 3674882 w 7467600"/>
              <a:gd name="connsiteY875" fmla="*/ 488524 h 6858000"/>
              <a:gd name="connsiteX876" fmla="*/ 3132682 w 7467600"/>
              <a:gd name="connsiteY876" fmla="*/ 1072284 h 6858000"/>
              <a:gd name="connsiteX877" fmla="*/ 2716346 w 7467600"/>
              <a:gd name="connsiteY877" fmla="*/ 1276376 h 6858000"/>
              <a:gd name="connsiteX878" fmla="*/ 2716772 w 7467600"/>
              <a:gd name="connsiteY878" fmla="*/ 1255462 h 6858000"/>
              <a:gd name="connsiteX879" fmla="*/ 3471096 w 7467600"/>
              <a:gd name="connsiteY879" fmla="*/ 437072 h 6858000"/>
              <a:gd name="connsiteX880" fmla="*/ 3639057 w 7467600"/>
              <a:gd name="connsiteY880" fmla="*/ 286334 h 6858000"/>
              <a:gd name="connsiteX881" fmla="*/ 3640309 w 7467600"/>
              <a:gd name="connsiteY881" fmla="*/ 284664 h 6858000"/>
              <a:gd name="connsiteX882" fmla="*/ 3646022 w 7467600"/>
              <a:gd name="connsiteY882" fmla="*/ 276711 h 6858000"/>
              <a:gd name="connsiteX883" fmla="*/ 3707943 w 7467600"/>
              <a:gd name="connsiteY883" fmla="*/ 65958 h 6858000"/>
              <a:gd name="connsiteX884" fmla="*/ 3721337 w 7467600"/>
              <a:gd name="connsiteY884" fmla="*/ 0 h 6858000"/>
              <a:gd name="connsiteX885" fmla="*/ 2867960 w 7467600"/>
              <a:gd name="connsiteY885" fmla="*/ 0 h 6858000"/>
              <a:gd name="connsiteX886" fmla="*/ 2926351 w 7467600"/>
              <a:gd name="connsiteY886" fmla="*/ 0 h 6858000"/>
              <a:gd name="connsiteX887" fmla="*/ 2902823 w 7467600"/>
              <a:gd name="connsiteY887" fmla="*/ 262929 h 6858000"/>
              <a:gd name="connsiteX888" fmla="*/ 2940663 w 7467600"/>
              <a:gd name="connsiteY888" fmla="*/ 140884 h 6858000"/>
              <a:gd name="connsiteX889" fmla="*/ 2947039 w 7467600"/>
              <a:gd name="connsiteY889" fmla="*/ 122524 h 6858000"/>
              <a:gd name="connsiteX890" fmla="*/ 2984316 w 7467600"/>
              <a:gd name="connsiteY890" fmla="*/ 0 h 6858000"/>
              <a:gd name="connsiteX891" fmla="*/ 3016114 w 7467600"/>
              <a:gd name="connsiteY891" fmla="*/ 0 h 6858000"/>
              <a:gd name="connsiteX892" fmla="*/ 2979949 w 7467600"/>
              <a:gd name="connsiteY892" fmla="*/ 119274 h 6858000"/>
              <a:gd name="connsiteX893" fmla="*/ 3023879 w 7467600"/>
              <a:gd name="connsiteY893" fmla="*/ 0 h 6858000"/>
              <a:gd name="connsiteX894" fmla="*/ 3105400 w 7467600"/>
              <a:gd name="connsiteY894" fmla="*/ 0 h 6858000"/>
              <a:gd name="connsiteX895" fmla="*/ 3094669 w 7467600"/>
              <a:gd name="connsiteY895" fmla="*/ 30308 h 6858000"/>
              <a:gd name="connsiteX896" fmla="*/ 2901945 w 7467600"/>
              <a:gd name="connsiteY896" fmla="*/ 466538 h 6858000"/>
              <a:gd name="connsiteX897" fmla="*/ 2815209 w 7467600"/>
              <a:gd name="connsiteY897" fmla="*/ 497361 h 6858000"/>
              <a:gd name="connsiteX898" fmla="*/ 2844845 w 7467600"/>
              <a:gd name="connsiteY898" fmla="*/ 127638 h 6858000"/>
              <a:gd name="connsiteX899" fmla="*/ 2867960 w 7467600"/>
              <a:gd name="connsiteY899" fmla="*/ 0 h 6858000"/>
              <a:gd name="connsiteX900" fmla="*/ 1057230 w 7467600"/>
              <a:gd name="connsiteY900" fmla="*/ 0 h 6858000"/>
              <a:gd name="connsiteX901" fmla="*/ 1111003 w 7467600"/>
              <a:gd name="connsiteY901" fmla="*/ 0 h 6858000"/>
              <a:gd name="connsiteX902" fmla="*/ 1125553 w 7467600"/>
              <a:gd name="connsiteY902" fmla="*/ 52588 h 6858000"/>
              <a:gd name="connsiteX903" fmla="*/ 1304276 w 7467600"/>
              <a:gd name="connsiteY903" fmla="*/ 476275 h 6858000"/>
              <a:gd name="connsiteX904" fmla="*/ 1492066 w 7467600"/>
              <a:gd name="connsiteY904" fmla="*/ 886333 h 6858000"/>
              <a:gd name="connsiteX905" fmla="*/ 1423698 w 7467600"/>
              <a:gd name="connsiteY905" fmla="*/ 710817 h 6858000"/>
              <a:gd name="connsiteX906" fmla="*/ 1357609 w 7467600"/>
              <a:gd name="connsiteY906" fmla="*/ 532892 h 6858000"/>
              <a:gd name="connsiteX907" fmla="*/ 1309550 w 7467600"/>
              <a:gd name="connsiteY907" fmla="*/ 374031 h 6858000"/>
              <a:gd name="connsiteX908" fmla="*/ 1193673 w 7467600"/>
              <a:gd name="connsiteY908" fmla="*/ 49533 h 6858000"/>
              <a:gd name="connsiteX909" fmla="*/ 1164391 w 7467600"/>
              <a:gd name="connsiteY909" fmla="*/ 0 h 6858000"/>
              <a:gd name="connsiteX910" fmla="*/ 1200666 w 7467600"/>
              <a:gd name="connsiteY910" fmla="*/ 0 h 6858000"/>
              <a:gd name="connsiteX911" fmla="*/ 1223408 w 7467600"/>
              <a:gd name="connsiteY911" fmla="*/ 38996 h 6858000"/>
              <a:gd name="connsiteX912" fmla="*/ 1339635 w 7467600"/>
              <a:gd name="connsiteY912" fmla="*/ 365517 h 6858000"/>
              <a:gd name="connsiteX913" fmla="*/ 1387469 w 7467600"/>
              <a:gd name="connsiteY913" fmla="*/ 523079 h 6858000"/>
              <a:gd name="connsiteX914" fmla="*/ 1452685 w 7467600"/>
              <a:gd name="connsiteY914" fmla="*/ 699806 h 6858000"/>
              <a:gd name="connsiteX915" fmla="*/ 1492092 w 7467600"/>
              <a:gd name="connsiteY915" fmla="*/ 800424 h 6858000"/>
              <a:gd name="connsiteX916" fmla="*/ 1455302 w 7467600"/>
              <a:gd name="connsiteY916" fmla="*/ 632913 h 6858000"/>
              <a:gd name="connsiteX917" fmla="*/ 1222336 w 7467600"/>
              <a:gd name="connsiteY917" fmla="*/ 9480 h 6858000"/>
              <a:gd name="connsiteX918" fmla="*/ 1214634 w 7467600"/>
              <a:gd name="connsiteY918" fmla="*/ 0 h 6858000"/>
              <a:gd name="connsiteX919" fmla="*/ 1289827 w 7467600"/>
              <a:gd name="connsiteY919" fmla="*/ 0 h 6858000"/>
              <a:gd name="connsiteX920" fmla="*/ 1321076 w 7467600"/>
              <a:gd name="connsiteY920" fmla="*/ 59722 h 6858000"/>
              <a:gd name="connsiteX921" fmla="*/ 1512579 w 7467600"/>
              <a:gd name="connsiteY921" fmla="*/ 626441 h 6858000"/>
              <a:gd name="connsiteX922" fmla="*/ 1506076 w 7467600"/>
              <a:gd name="connsiteY922" fmla="*/ 1089289 h 6858000"/>
              <a:gd name="connsiteX923" fmla="*/ 1486346 w 7467600"/>
              <a:gd name="connsiteY923" fmla="*/ 1079919 h 6858000"/>
              <a:gd name="connsiteX924" fmla="*/ 1070511 w 7467600"/>
              <a:gd name="connsiteY924" fmla="*/ 48609 h 6858000"/>
              <a:gd name="connsiteX925" fmla="*/ 1057230 w 7467600"/>
              <a:gd name="connsiteY925" fmla="*/ 0 h 6858000"/>
              <a:gd name="connsiteX926" fmla="*/ 43151 w 7467600"/>
              <a:gd name="connsiteY926" fmla="*/ 0 h 6858000"/>
              <a:gd name="connsiteX927" fmla="*/ 95283 w 7467600"/>
              <a:gd name="connsiteY927" fmla="*/ 0 h 6858000"/>
              <a:gd name="connsiteX928" fmla="*/ 300708 w 7467600"/>
              <a:gd name="connsiteY928" fmla="*/ 154571 h 6858000"/>
              <a:gd name="connsiteX929" fmla="*/ 530414 w 7467600"/>
              <a:gd name="connsiteY929" fmla="*/ 354673 h 6858000"/>
              <a:gd name="connsiteX930" fmla="*/ 333785 w 7467600"/>
              <a:gd name="connsiteY930" fmla="*/ 161564 h 6858000"/>
              <a:gd name="connsiteX931" fmla="*/ 147005 w 7467600"/>
              <a:gd name="connsiteY931" fmla="*/ 0 h 6858000"/>
              <a:gd name="connsiteX932" fmla="*/ 272509 w 7467600"/>
              <a:gd name="connsiteY932" fmla="*/ 0 h 6858000"/>
              <a:gd name="connsiteX933" fmla="*/ 326276 w 7467600"/>
              <a:gd name="connsiteY933" fmla="*/ 45847 h 6858000"/>
              <a:gd name="connsiteX934" fmla="*/ 823759 w 7467600"/>
              <a:gd name="connsiteY934" fmla="*/ 574145 h 6858000"/>
              <a:gd name="connsiteX935" fmla="*/ 811254 w 7467600"/>
              <a:gd name="connsiteY935" fmla="*/ 665546 h 6858000"/>
              <a:gd name="connsiteX936" fmla="*/ 154042 w 7467600"/>
              <a:gd name="connsiteY936" fmla="*/ 261522 h 6858000"/>
              <a:gd name="connsiteX937" fmla="*/ 13550 w 7467600"/>
              <a:gd name="connsiteY937" fmla="*/ 158423 h 6858000"/>
              <a:gd name="connsiteX938" fmla="*/ 0 w 7467600"/>
              <a:gd name="connsiteY938" fmla="*/ 146618 h 6858000"/>
              <a:gd name="connsiteX939" fmla="*/ 0 w 7467600"/>
              <a:gd name="connsiteY939" fmla="*/ 59161 h 6858000"/>
              <a:gd name="connsiteX940" fmla="*/ 45427 w 7467600"/>
              <a:gd name="connsiteY940" fmla="*/ 101078 h 6858000"/>
              <a:gd name="connsiteX941" fmla="*/ 630103 w 7467600"/>
              <a:gd name="connsiteY941" fmla="*/ 485885 h 6858000"/>
              <a:gd name="connsiteX942" fmla="*/ 532040 w 7467600"/>
              <a:gd name="connsiteY942" fmla="*/ 399359 h 6858000"/>
              <a:gd name="connsiteX943" fmla="*/ 517618 w 7467600"/>
              <a:gd name="connsiteY943" fmla="*/ 385726 h 6858000"/>
              <a:gd name="connsiteX944" fmla="*/ 285074 w 7467600"/>
              <a:gd name="connsiteY944" fmla="*/ 182755 h 6858000"/>
              <a:gd name="connsiteX945" fmla="*/ 43151 w 7467600"/>
              <a:gd name="connsiteY945"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447383 w 7467600"/>
              <a:gd name="connsiteY11" fmla="*/ 6707202 h 6858000"/>
              <a:gd name="connsiteX12" fmla="*/ 7289862 w 7467600"/>
              <a:gd name="connsiteY12" fmla="*/ 6659827 h 6858000"/>
              <a:gd name="connsiteX13" fmla="*/ 1019354 w 7467600"/>
              <a:gd name="connsiteY13" fmla="*/ 6315006 h 6858000"/>
              <a:gd name="connsiteX14" fmla="*/ 441046 w 7467600"/>
              <a:gd name="connsiteY14" fmla="*/ 6691153 h 6858000"/>
              <a:gd name="connsiteX15" fmla="*/ 1019354 w 7467600"/>
              <a:gd name="connsiteY15" fmla="*/ 6315006 h 6858000"/>
              <a:gd name="connsiteX16" fmla="*/ 991680 w 7467600"/>
              <a:gd name="connsiteY16" fmla="*/ 6298413 h 6858000"/>
              <a:gd name="connsiteX17" fmla="*/ 409060 w 7467600"/>
              <a:gd name="connsiteY17" fmla="*/ 6671470 h 6858000"/>
              <a:gd name="connsiteX18" fmla="*/ 991680 w 7467600"/>
              <a:gd name="connsiteY18" fmla="*/ 6298413 h 6858000"/>
              <a:gd name="connsiteX19" fmla="*/ 103333 w 7467600"/>
              <a:gd name="connsiteY19" fmla="*/ 5699602 h 6858000"/>
              <a:gd name="connsiteX20" fmla="*/ 233938 w 7467600"/>
              <a:gd name="connsiteY20" fmla="*/ 5809416 h 6858000"/>
              <a:gd name="connsiteX21" fmla="*/ 883580 w 7467600"/>
              <a:gd name="connsiteY21" fmla="*/ 6180710 h 6858000"/>
              <a:gd name="connsiteX22" fmla="*/ 487337 w 7467600"/>
              <a:gd name="connsiteY22" fmla="*/ 5950182 h 6858000"/>
              <a:gd name="connsiteX23" fmla="*/ 354051 w 7467600"/>
              <a:gd name="connsiteY23" fmla="*/ 5854912 h 6858000"/>
              <a:gd name="connsiteX24" fmla="*/ 195436 w 7467600"/>
              <a:gd name="connsiteY24" fmla="*/ 5755068 h 6858000"/>
              <a:gd name="connsiteX25" fmla="*/ 103333 w 7467600"/>
              <a:gd name="connsiteY25" fmla="*/ 5699602 h 6858000"/>
              <a:gd name="connsiteX26" fmla="*/ 5539432 w 7467600"/>
              <a:gd name="connsiteY26" fmla="*/ 5642928 h 6858000"/>
              <a:gd name="connsiteX27" fmla="*/ 5555462 w 7467600"/>
              <a:gd name="connsiteY27" fmla="*/ 5694454 h 6858000"/>
              <a:gd name="connsiteX28" fmla="*/ 5828270 w 7467600"/>
              <a:gd name="connsiteY28" fmla="*/ 6320663 h 6858000"/>
              <a:gd name="connsiteX29" fmla="*/ 5947416 w 7467600"/>
              <a:gd name="connsiteY29" fmla="*/ 6574846 h 6858000"/>
              <a:gd name="connsiteX30" fmla="*/ 5539432 w 7467600"/>
              <a:gd name="connsiteY30" fmla="*/ 5642928 h 6858000"/>
              <a:gd name="connsiteX31" fmla="*/ 51253 w 7467600"/>
              <a:gd name="connsiteY31" fmla="*/ 5631825 h 6858000"/>
              <a:gd name="connsiteX32" fmla="*/ 211622 w 7467600"/>
              <a:gd name="connsiteY32" fmla="*/ 5728803 h 6858000"/>
              <a:gd name="connsiteX33" fmla="*/ 371652 w 7467600"/>
              <a:gd name="connsiteY33" fmla="*/ 5829062 h 6858000"/>
              <a:gd name="connsiteX34" fmla="*/ 505903 w 7467600"/>
              <a:gd name="connsiteY34" fmla="*/ 5925221 h 6858000"/>
              <a:gd name="connsiteX35" fmla="*/ 899240 w 7467600"/>
              <a:gd name="connsiteY35" fmla="*/ 6153068 h 6858000"/>
              <a:gd name="connsiteX36" fmla="*/ 988114 w 7467600"/>
              <a:gd name="connsiteY36" fmla="*/ 6174204 h 6858000"/>
              <a:gd name="connsiteX37" fmla="*/ 845971 w 7467600"/>
              <a:gd name="connsiteY37" fmla="*/ 6067177 h 6858000"/>
              <a:gd name="connsiteX38" fmla="*/ 448057 w 7467600"/>
              <a:gd name="connsiteY38" fmla="*/ 5841376 h 6858000"/>
              <a:gd name="connsiteX39" fmla="*/ 51253 w 7467600"/>
              <a:gd name="connsiteY39" fmla="*/ 5631825 h 6858000"/>
              <a:gd name="connsiteX40" fmla="*/ 2606687 w 7467600"/>
              <a:gd name="connsiteY40" fmla="*/ 5630718 h 6858000"/>
              <a:gd name="connsiteX41" fmla="*/ 2645658 w 7467600"/>
              <a:gd name="connsiteY41" fmla="*/ 6640259 h 6858000"/>
              <a:gd name="connsiteX42" fmla="*/ 2606687 w 7467600"/>
              <a:gd name="connsiteY42" fmla="*/ 5630718 h 6858000"/>
              <a:gd name="connsiteX43" fmla="*/ 3642057 w 7467600"/>
              <a:gd name="connsiteY43" fmla="*/ 5573487 h 6858000"/>
              <a:gd name="connsiteX44" fmla="*/ 3632981 w 7467600"/>
              <a:gd name="connsiteY44" fmla="*/ 5579437 h 6858000"/>
              <a:gd name="connsiteX45" fmla="*/ 3382436 w 7467600"/>
              <a:gd name="connsiteY45" fmla="*/ 5952726 h 6858000"/>
              <a:gd name="connsiteX46" fmla="*/ 3191929 w 7467600"/>
              <a:gd name="connsiteY46" fmla="*/ 6662669 h 6858000"/>
              <a:gd name="connsiteX47" fmla="*/ 3369898 w 7467600"/>
              <a:gd name="connsiteY47" fmla="*/ 6081771 h 6858000"/>
              <a:gd name="connsiteX48" fmla="*/ 3642057 w 7467600"/>
              <a:gd name="connsiteY48" fmla="*/ 5573487 h 6858000"/>
              <a:gd name="connsiteX49" fmla="*/ 2650666 w 7467600"/>
              <a:gd name="connsiteY49" fmla="*/ 5530686 h 6858000"/>
              <a:gd name="connsiteX50" fmla="*/ 2650249 w 7467600"/>
              <a:gd name="connsiteY50" fmla="*/ 5532101 h 6858000"/>
              <a:gd name="connsiteX51" fmla="*/ 2663808 w 7467600"/>
              <a:gd name="connsiteY51" fmla="*/ 6535215 h 6858000"/>
              <a:gd name="connsiteX52" fmla="*/ 2665418 w 7467600"/>
              <a:gd name="connsiteY52" fmla="*/ 6132756 h 6858000"/>
              <a:gd name="connsiteX53" fmla="*/ 2650666 w 7467600"/>
              <a:gd name="connsiteY53" fmla="*/ 5530686 h 6858000"/>
              <a:gd name="connsiteX54" fmla="*/ 2680277 w 7467600"/>
              <a:gd name="connsiteY54" fmla="*/ 5479204 h 6858000"/>
              <a:gd name="connsiteX55" fmla="*/ 2678972 w 7467600"/>
              <a:gd name="connsiteY55" fmla="*/ 5481582 h 6858000"/>
              <a:gd name="connsiteX56" fmla="*/ 2696666 w 7467600"/>
              <a:gd name="connsiteY56" fmla="*/ 6133836 h 6858000"/>
              <a:gd name="connsiteX57" fmla="*/ 2695769 w 7467600"/>
              <a:gd name="connsiteY57" fmla="*/ 6390955 h 6858000"/>
              <a:gd name="connsiteX58" fmla="*/ 2739893 w 7467600"/>
              <a:gd name="connsiteY58" fmla="*/ 6108357 h 6858000"/>
              <a:gd name="connsiteX59" fmla="*/ 2680277 w 7467600"/>
              <a:gd name="connsiteY59" fmla="*/ 5479204 h 6858000"/>
              <a:gd name="connsiteX60" fmla="*/ 1132195 w 7467600"/>
              <a:gd name="connsiteY60" fmla="*/ 5467980 h 6858000"/>
              <a:gd name="connsiteX61" fmla="*/ 1679056 w 7467600"/>
              <a:gd name="connsiteY61" fmla="*/ 5516907 h 6858000"/>
              <a:gd name="connsiteX62" fmla="*/ 2128648 w 7467600"/>
              <a:gd name="connsiteY62" fmla="*/ 5474249 h 6858000"/>
              <a:gd name="connsiteX63" fmla="*/ 1825619 w 7467600"/>
              <a:gd name="connsiteY63" fmla="*/ 5478447 h 6858000"/>
              <a:gd name="connsiteX64" fmla="*/ 1737798 w 7467600"/>
              <a:gd name="connsiteY64" fmla="*/ 5483353 h 6858000"/>
              <a:gd name="connsiteX65" fmla="*/ 1132195 w 7467600"/>
              <a:gd name="connsiteY65" fmla="*/ 5467980 h 6858000"/>
              <a:gd name="connsiteX66" fmla="*/ 1456157 w 7467600"/>
              <a:gd name="connsiteY66" fmla="*/ 5371404 h 6858000"/>
              <a:gd name="connsiteX67" fmla="*/ 1244432 w 7467600"/>
              <a:gd name="connsiteY67" fmla="*/ 5385601 h 6858000"/>
              <a:gd name="connsiteX68" fmla="*/ 973990 w 7467600"/>
              <a:gd name="connsiteY68" fmla="*/ 5424940 h 6858000"/>
              <a:gd name="connsiteX69" fmla="*/ 1103809 w 7467600"/>
              <a:gd name="connsiteY69" fmla="*/ 5433720 h 6858000"/>
              <a:gd name="connsiteX70" fmla="*/ 1123454 w 7467600"/>
              <a:gd name="connsiteY70" fmla="*/ 5435727 h 6858000"/>
              <a:gd name="connsiteX71" fmla="*/ 1737017 w 7467600"/>
              <a:gd name="connsiteY71" fmla="*/ 5452183 h 6858000"/>
              <a:gd name="connsiteX72" fmla="*/ 1824397 w 7467600"/>
              <a:gd name="connsiteY72" fmla="*/ 5447757 h 6858000"/>
              <a:gd name="connsiteX73" fmla="*/ 2070059 w 7467600"/>
              <a:gd name="connsiteY73" fmla="*/ 5441660 h 6858000"/>
              <a:gd name="connsiteX74" fmla="*/ 1456157 w 7467600"/>
              <a:gd name="connsiteY74" fmla="*/ 5371404 h 6858000"/>
              <a:gd name="connsiteX75" fmla="*/ 4988186 w 7467600"/>
              <a:gd name="connsiteY75" fmla="*/ 5216467 h 6858000"/>
              <a:gd name="connsiteX76" fmla="*/ 4777334 w 7467600"/>
              <a:gd name="connsiteY76" fmla="*/ 5406072 h 6858000"/>
              <a:gd name="connsiteX77" fmla="*/ 4718341 w 7467600"/>
              <a:gd name="connsiteY77" fmla="*/ 5468043 h 6858000"/>
              <a:gd name="connsiteX78" fmla="*/ 4604655 w 7467600"/>
              <a:gd name="connsiteY78" fmla="*/ 5583434 h 6858000"/>
              <a:gd name="connsiteX79" fmla="*/ 4565074 w 7467600"/>
              <a:gd name="connsiteY79" fmla="*/ 5618550 h 6858000"/>
              <a:gd name="connsiteX80" fmla="*/ 4988186 w 7467600"/>
              <a:gd name="connsiteY80" fmla="*/ 5216467 h 6858000"/>
              <a:gd name="connsiteX81" fmla="*/ 4978032 w 7467600"/>
              <a:gd name="connsiteY81" fmla="*/ 5183809 h 6858000"/>
              <a:gd name="connsiteX82" fmla="*/ 4463413 w 7467600"/>
              <a:gd name="connsiteY82" fmla="*/ 5615162 h 6858000"/>
              <a:gd name="connsiteX83" fmla="*/ 4358134 w 7467600"/>
              <a:gd name="connsiteY83" fmla="*/ 5742791 h 6858000"/>
              <a:gd name="connsiteX84" fmla="*/ 4376219 w 7467600"/>
              <a:gd name="connsiteY84" fmla="*/ 5729027 h 6858000"/>
              <a:gd name="connsiteX85" fmla="*/ 4582340 w 7467600"/>
              <a:gd name="connsiteY85" fmla="*/ 5561037 h 6858000"/>
              <a:gd name="connsiteX86" fmla="*/ 4694684 w 7467600"/>
              <a:gd name="connsiteY86" fmla="*/ 5447098 h 6858000"/>
              <a:gd name="connsiteX87" fmla="*/ 4754123 w 7467600"/>
              <a:gd name="connsiteY87" fmla="*/ 5384643 h 6858000"/>
              <a:gd name="connsiteX88" fmla="*/ 4978032 w 7467600"/>
              <a:gd name="connsiteY88" fmla="*/ 5183809 h 6858000"/>
              <a:gd name="connsiteX89" fmla="*/ 1903353 w 7467600"/>
              <a:gd name="connsiteY89" fmla="*/ 5044827 h 6858000"/>
              <a:gd name="connsiteX90" fmla="*/ 1936931 w 7467600"/>
              <a:gd name="connsiteY90" fmla="*/ 5093954 h 6858000"/>
              <a:gd name="connsiteX91" fmla="*/ 2195868 w 7467600"/>
              <a:gd name="connsiteY91" fmla="*/ 5396574 h 6858000"/>
              <a:gd name="connsiteX92" fmla="*/ 2088852 w 7467600"/>
              <a:gd name="connsiteY92" fmla="*/ 5166123 h 6858000"/>
              <a:gd name="connsiteX93" fmla="*/ 1958241 w 7467600"/>
              <a:gd name="connsiteY93" fmla="*/ 5067955 h 6858000"/>
              <a:gd name="connsiteX94" fmla="*/ 1903353 w 7467600"/>
              <a:gd name="connsiteY94" fmla="*/ 5044827 h 6858000"/>
              <a:gd name="connsiteX95" fmla="*/ 1979378 w 7467600"/>
              <a:gd name="connsiteY95" fmla="*/ 4769504 h 6858000"/>
              <a:gd name="connsiteX96" fmla="*/ 2882120 w 7467600"/>
              <a:gd name="connsiteY96" fmla="*/ 5064547 h 6858000"/>
              <a:gd name="connsiteX97" fmla="*/ 2793103 w 7467600"/>
              <a:gd name="connsiteY97" fmla="*/ 5039699 h 6858000"/>
              <a:gd name="connsiteX98" fmla="*/ 2770041 w 7467600"/>
              <a:gd name="connsiteY98" fmla="*/ 5033634 h 6858000"/>
              <a:gd name="connsiteX99" fmla="*/ 1979378 w 7467600"/>
              <a:gd name="connsiteY99" fmla="*/ 4769504 h 6858000"/>
              <a:gd name="connsiteX100" fmla="*/ 1927410 w 7467600"/>
              <a:gd name="connsiteY100" fmla="*/ 4716164 h 6858000"/>
              <a:gd name="connsiteX101" fmla="*/ 1959587 w 7467600"/>
              <a:gd name="connsiteY101" fmla="*/ 4728849 h 6858000"/>
              <a:gd name="connsiteX102" fmla="*/ 2777707 w 7467600"/>
              <a:gd name="connsiteY102" fmla="*/ 5003991 h 6858000"/>
              <a:gd name="connsiteX103" fmla="*/ 2800768 w 7467600"/>
              <a:gd name="connsiteY103" fmla="*/ 5010056 h 6858000"/>
              <a:gd name="connsiteX104" fmla="*/ 2879408 w 7467600"/>
              <a:gd name="connsiteY104" fmla="*/ 5031590 h 6858000"/>
              <a:gd name="connsiteX105" fmla="*/ 2862295 w 7467600"/>
              <a:gd name="connsiteY105" fmla="*/ 5022958 h 6858000"/>
              <a:gd name="connsiteX106" fmla="*/ 2813343 w 7467600"/>
              <a:gd name="connsiteY106" fmla="*/ 4998369 h 6858000"/>
              <a:gd name="connsiteX107" fmla="*/ 2646245 w 7467600"/>
              <a:gd name="connsiteY107" fmla="*/ 4930999 h 6858000"/>
              <a:gd name="connsiteX108" fmla="*/ 1999243 w 7467600"/>
              <a:gd name="connsiteY108" fmla="*/ 4730524 h 6858000"/>
              <a:gd name="connsiteX109" fmla="*/ 1979527 w 7467600"/>
              <a:gd name="connsiteY109" fmla="*/ 4726651 h 6858000"/>
              <a:gd name="connsiteX110" fmla="*/ 1927410 w 7467600"/>
              <a:gd name="connsiteY110" fmla="*/ 4716164 h 6858000"/>
              <a:gd name="connsiteX111" fmla="*/ 1997014 w 7467600"/>
              <a:gd name="connsiteY111" fmla="*/ 4698007 h 6858000"/>
              <a:gd name="connsiteX112" fmla="*/ 2005458 w 7467600"/>
              <a:gd name="connsiteY112" fmla="*/ 4699540 h 6858000"/>
              <a:gd name="connsiteX113" fmla="*/ 2657186 w 7467600"/>
              <a:gd name="connsiteY113" fmla="*/ 4901687 h 6858000"/>
              <a:gd name="connsiteX114" fmla="*/ 2826662 w 7467600"/>
              <a:gd name="connsiteY114" fmla="*/ 4970362 h 6858000"/>
              <a:gd name="connsiteX115" fmla="*/ 2876100 w 7467600"/>
              <a:gd name="connsiteY115" fmla="*/ 4995397 h 6858000"/>
              <a:gd name="connsiteX116" fmla="*/ 3042600 w 7467600"/>
              <a:gd name="connsiteY116" fmla="*/ 5059532 h 6858000"/>
              <a:gd name="connsiteX117" fmla="*/ 1997014 w 7467600"/>
              <a:gd name="connsiteY117" fmla="*/ 4698007 h 6858000"/>
              <a:gd name="connsiteX118" fmla="*/ 2305292 w 7467600"/>
              <a:gd name="connsiteY118" fmla="*/ 4219492 h 6858000"/>
              <a:gd name="connsiteX119" fmla="*/ 3360922 w 7467600"/>
              <a:gd name="connsiteY119" fmla="*/ 4529373 h 6858000"/>
              <a:gd name="connsiteX120" fmla="*/ 3492420 w 7467600"/>
              <a:gd name="connsiteY120" fmla="*/ 4510145 h 6858000"/>
              <a:gd name="connsiteX121" fmla="*/ 3364086 w 7467600"/>
              <a:gd name="connsiteY121" fmla="*/ 4480340 h 6858000"/>
              <a:gd name="connsiteX122" fmla="*/ 3225818 w 7467600"/>
              <a:gd name="connsiteY122" fmla="*/ 4411822 h 6858000"/>
              <a:gd name="connsiteX123" fmla="*/ 3129696 w 7467600"/>
              <a:gd name="connsiteY123" fmla="*/ 4360704 h 6858000"/>
              <a:gd name="connsiteX124" fmla="*/ 2814545 w 7467600"/>
              <a:gd name="connsiteY124" fmla="*/ 4282955 h 6858000"/>
              <a:gd name="connsiteX125" fmla="*/ 2305292 w 7467600"/>
              <a:gd name="connsiteY125" fmla="*/ 4219492 h 6858000"/>
              <a:gd name="connsiteX126" fmla="*/ 2626982 w 7467600"/>
              <a:gd name="connsiteY126" fmla="*/ 4206450 h 6858000"/>
              <a:gd name="connsiteX127" fmla="*/ 2490617 w 7467600"/>
              <a:gd name="connsiteY127" fmla="*/ 4206951 h 6858000"/>
              <a:gd name="connsiteX128" fmla="*/ 2819869 w 7467600"/>
              <a:gd name="connsiteY128" fmla="*/ 4252936 h 6858000"/>
              <a:gd name="connsiteX129" fmla="*/ 3143018 w 7467600"/>
              <a:gd name="connsiteY129" fmla="*/ 4332698 h 6858000"/>
              <a:gd name="connsiteX130" fmla="*/ 3241520 w 7467600"/>
              <a:gd name="connsiteY130" fmla="*/ 4385112 h 6858000"/>
              <a:gd name="connsiteX131" fmla="*/ 3374575 w 7467600"/>
              <a:gd name="connsiteY131" fmla="*/ 4451517 h 6858000"/>
              <a:gd name="connsiteX132" fmla="*/ 3505221 w 7467600"/>
              <a:gd name="connsiteY132" fmla="*/ 4480757 h 6858000"/>
              <a:gd name="connsiteX133" fmla="*/ 2626982 w 7467600"/>
              <a:gd name="connsiteY133" fmla="*/ 4206450 h 6858000"/>
              <a:gd name="connsiteX134" fmla="*/ 1310106 w 7467600"/>
              <a:gd name="connsiteY134" fmla="*/ 3943217 h 6858000"/>
              <a:gd name="connsiteX135" fmla="*/ 854994 w 7467600"/>
              <a:gd name="connsiteY135" fmla="*/ 4399136 h 6858000"/>
              <a:gd name="connsiteX136" fmla="*/ 742462 w 7467600"/>
              <a:gd name="connsiteY136" fmla="*/ 4594648 h 6858000"/>
              <a:gd name="connsiteX137" fmla="*/ 820602 w 7467600"/>
              <a:gd name="connsiteY137" fmla="*/ 4485915 h 6858000"/>
              <a:gd name="connsiteX138" fmla="*/ 878295 w 7467600"/>
              <a:gd name="connsiteY138" fmla="*/ 4403594 h 6858000"/>
              <a:gd name="connsiteX139" fmla="*/ 1240607 w 7467600"/>
              <a:gd name="connsiteY139" fmla="*/ 4010401 h 6858000"/>
              <a:gd name="connsiteX140" fmla="*/ 1310106 w 7467600"/>
              <a:gd name="connsiteY140" fmla="*/ 3943217 h 6858000"/>
              <a:gd name="connsiteX141" fmla="*/ 1423113 w 7467600"/>
              <a:gd name="connsiteY141" fmla="*/ 3874565 h 6858000"/>
              <a:gd name="connsiteX142" fmla="*/ 1260565 w 7467600"/>
              <a:gd name="connsiteY142" fmla="*/ 4031982 h 6858000"/>
              <a:gd name="connsiteX143" fmla="*/ 901900 w 7467600"/>
              <a:gd name="connsiteY143" fmla="*/ 4421236 h 6858000"/>
              <a:gd name="connsiteX144" fmla="*/ 845044 w 7467600"/>
              <a:gd name="connsiteY144" fmla="*/ 4502436 h 6858000"/>
              <a:gd name="connsiteX145" fmla="*/ 685926 w 7467600"/>
              <a:gd name="connsiteY145" fmla="*/ 4703069 h 6858000"/>
              <a:gd name="connsiteX146" fmla="*/ 684248 w 7467600"/>
              <a:gd name="connsiteY146" fmla="*/ 4706721 h 6858000"/>
              <a:gd name="connsiteX147" fmla="*/ 1423113 w 7467600"/>
              <a:gd name="connsiteY147" fmla="*/ 3874565 h 6858000"/>
              <a:gd name="connsiteX148" fmla="*/ 3316479 w 7467600"/>
              <a:gd name="connsiteY148" fmla="*/ 3872136 h 6858000"/>
              <a:gd name="connsiteX149" fmla="*/ 3546806 w 7467600"/>
              <a:gd name="connsiteY149" fmla="*/ 4356139 h 6858000"/>
              <a:gd name="connsiteX150" fmla="*/ 3364433 w 7467600"/>
              <a:gd name="connsiteY150" fmla="*/ 3953121 h 6858000"/>
              <a:gd name="connsiteX151" fmla="*/ 3316479 w 7467600"/>
              <a:gd name="connsiteY151" fmla="*/ 3872136 h 6858000"/>
              <a:gd name="connsiteX152" fmla="*/ 3291335 w 7467600"/>
              <a:gd name="connsiteY152" fmla="*/ 3767420 h 6858000"/>
              <a:gd name="connsiteX153" fmla="*/ 3390805 w 7467600"/>
              <a:gd name="connsiteY153" fmla="*/ 3937163 h 6858000"/>
              <a:gd name="connsiteX154" fmla="*/ 3579062 w 7467600"/>
              <a:gd name="connsiteY154" fmla="*/ 4359040 h 6858000"/>
              <a:gd name="connsiteX155" fmla="*/ 3467355 w 7467600"/>
              <a:gd name="connsiteY155" fmla="*/ 3988130 h 6858000"/>
              <a:gd name="connsiteX156" fmla="*/ 3310753 w 7467600"/>
              <a:gd name="connsiteY156" fmla="*/ 3787140 h 6858000"/>
              <a:gd name="connsiteX157" fmla="*/ 3291335 w 7467600"/>
              <a:gd name="connsiteY157" fmla="*/ 3767420 h 6858000"/>
              <a:gd name="connsiteX158" fmla="*/ 1635889 w 7467600"/>
              <a:gd name="connsiteY158" fmla="*/ 3709494 h 6858000"/>
              <a:gd name="connsiteX159" fmla="*/ 1634800 w 7467600"/>
              <a:gd name="connsiteY159" fmla="*/ 3731111 h 6858000"/>
              <a:gd name="connsiteX160" fmla="*/ 1635889 w 7467600"/>
              <a:gd name="connsiteY160" fmla="*/ 3709494 h 6858000"/>
              <a:gd name="connsiteX161" fmla="*/ 1510397 w 7467600"/>
              <a:gd name="connsiteY161" fmla="*/ 3684705 h 6858000"/>
              <a:gd name="connsiteX162" fmla="*/ 1146550 w 7467600"/>
              <a:gd name="connsiteY162" fmla="*/ 3802012 h 6858000"/>
              <a:gd name="connsiteX163" fmla="*/ 698834 w 7467600"/>
              <a:gd name="connsiteY163" fmla="*/ 3952272 h 6858000"/>
              <a:gd name="connsiteX164" fmla="*/ 34256 w 7467600"/>
              <a:gd name="connsiteY164" fmla="*/ 4347603 h 6858000"/>
              <a:gd name="connsiteX165" fmla="*/ 527241 w 7467600"/>
              <a:gd name="connsiteY165" fmla="*/ 4065078 h 6858000"/>
              <a:gd name="connsiteX166" fmla="*/ 1510397 w 7467600"/>
              <a:gd name="connsiteY166" fmla="*/ 3684705 h 6858000"/>
              <a:gd name="connsiteX167" fmla="*/ 1313114 w 7467600"/>
              <a:gd name="connsiteY167" fmla="*/ 3655216 h 6858000"/>
              <a:gd name="connsiteX168" fmla="*/ 1109304 w 7467600"/>
              <a:gd name="connsiteY168" fmla="*/ 3669030 h 6858000"/>
              <a:gd name="connsiteX169" fmla="*/ 8129 w 7467600"/>
              <a:gd name="connsiteY169" fmla="*/ 4330519 h 6858000"/>
              <a:gd name="connsiteX170" fmla="*/ 687572 w 7467600"/>
              <a:gd name="connsiteY170" fmla="*/ 3925629 h 6858000"/>
              <a:gd name="connsiteX171" fmla="*/ 1138365 w 7467600"/>
              <a:gd name="connsiteY171" fmla="*/ 3774515 h 6858000"/>
              <a:gd name="connsiteX172" fmla="*/ 1505579 w 7467600"/>
              <a:gd name="connsiteY172" fmla="*/ 3655526 h 6858000"/>
              <a:gd name="connsiteX173" fmla="*/ 1313114 w 7467600"/>
              <a:gd name="connsiteY173" fmla="*/ 3655216 h 6858000"/>
              <a:gd name="connsiteX174" fmla="*/ 3655073 w 7467600"/>
              <a:gd name="connsiteY174" fmla="*/ 3650884 h 6858000"/>
              <a:gd name="connsiteX175" fmla="*/ 3989938 w 7467600"/>
              <a:gd name="connsiteY175" fmla="*/ 3991685 h 6858000"/>
              <a:gd name="connsiteX176" fmla="*/ 4393907 w 7467600"/>
              <a:gd name="connsiteY176" fmla="*/ 4261258 h 6858000"/>
              <a:gd name="connsiteX177" fmla="*/ 4648051 w 7467600"/>
              <a:gd name="connsiteY177" fmla="*/ 4374051 h 6858000"/>
              <a:gd name="connsiteX178" fmla="*/ 4383389 w 7467600"/>
              <a:gd name="connsiteY178" fmla="*/ 4184369 h 6858000"/>
              <a:gd name="connsiteX179" fmla="*/ 4165508 w 7467600"/>
              <a:gd name="connsiteY179" fmla="*/ 4035196 h 6858000"/>
              <a:gd name="connsiteX180" fmla="*/ 4068162 w 7467600"/>
              <a:gd name="connsiteY180" fmla="*/ 3953394 h 6858000"/>
              <a:gd name="connsiteX181" fmla="*/ 3981416 w 7467600"/>
              <a:gd name="connsiteY181" fmla="*/ 3880482 h 6858000"/>
              <a:gd name="connsiteX182" fmla="*/ 3800147 w 7467600"/>
              <a:gd name="connsiteY182" fmla="*/ 3749872 h 6858000"/>
              <a:gd name="connsiteX183" fmla="*/ 3655073 w 7467600"/>
              <a:gd name="connsiteY183" fmla="*/ 3650884 h 6858000"/>
              <a:gd name="connsiteX184" fmla="*/ 3670252 w 7467600"/>
              <a:gd name="connsiteY184" fmla="*/ 3622798 h 6858000"/>
              <a:gd name="connsiteX185" fmla="*/ 3817258 w 7467600"/>
              <a:gd name="connsiteY185" fmla="*/ 3723577 h 6858000"/>
              <a:gd name="connsiteX186" fmla="*/ 4000461 w 7467600"/>
              <a:gd name="connsiteY186" fmla="*/ 3855966 h 6858000"/>
              <a:gd name="connsiteX187" fmla="*/ 4088180 w 7467600"/>
              <a:gd name="connsiteY187" fmla="*/ 3929774 h 6858000"/>
              <a:gd name="connsiteX188" fmla="*/ 4184555 w 7467600"/>
              <a:gd name="connsiteY188" fmla="*/ 4010683 h 6858000"/>
              <a:gd name="connsiteX189" fmla="*/ 4399563 w 7467600"/>
              <a:gd name="connsiteY189" fmla="*/ 4158106 h 6858000"/>
              <a:gd name="connsiteX190" fmla="*/ 4684469 w 7467600"/>
              <a:gd name="connsiteY190" fmla="*/ 4364680 h 6858000"/>
              <a:gd name="connsiteX191" fmla="*/ 4690271 w 7467600"/>
              <a:gd name="connsiteY191" fmla="*/ 4370034 h 6858000"/>
              <a:gd name="connsiteX192" fmla="*/ 4136093 w 7467600"/>
              <a:gd name="connsiteY192" fmla="*/ 3858466 h 6858000"/>
              <a:gd name="connsiteX193" fmla="*/ 3670252 w 7467600"/>
              <a:gd name="connsiteY193" fmla="*/ 3622798 h 6858000"/>
              <a:gd name="connsiteX194" fmla="*/ 4440129 w 7467600"/>
              <a:gd name="connsiteY194" fmla="*/ 3448571 h 6858000"/>
              <a:gd name="connsiteX195" fmla="*/ 4856525 w 7467600"/>
              <a:gd name="connsiteY195" fmla="*/ 3915351 h 6858000"/>
              <a:gd name="connsiteX196" fmla="*/ 5059055 w 7467600"/>
              <a:gd name="connsiteY196" fmla="*/ 4108918 h 6858000"/>
              <a:gd name="connsiteX197" fmla="*/ 5290070 w 7467600"/>
              <a:gd name="connsiteY197" fmla="*/ 4263619 h 6858000"/>
              <a:gd name="connsiteX198" fmla="*/ 4834991 w 7467600"/>
              <a:gd name="connsiteY198" fmla="*/ 3830985 h 6858000"/>
              <a:gd name="connsiteX199" fmla="*/ 4440129 w 7467600"/>
              <a:gd name="connsiteY199" fmla="*/ 3448571 h 6858000"/>
              <a:gd name="connsiteX200" fmla="*/ 4441737 w 7467600"/>
              <a:gd name="connsiteY200" fmla="*/ 3399734 h 6858000"/>
              <a:gd name="connsiteX201" fmla="*/ 4431236 w 7467600"/>
              <a:gd name="connsiteY201" fmla="*/ 3400954 h 6858000"/>
              <a:gd name="connsiteX202" fmla="*/ 4557150 w 7467600"/>
              <a:gd name="connsiteY202" fmla="*/ 3510023 h 6858000"/>
              <a:gd name="connsiteX203" fmla="*/ 4856936 w 7467600"/>
              <a:gd name="connsiteY203" fmla="*/ 3809146 h 6858000"/>
              <a:gd name="connsiteX204" fmla="*/ 5111996 w 7467600"/>
              <a:gd name="connsiteY204" fmla="*/ 4065759 h 6858000"/>
              <a:gd name="connsiteX205" fmla="*/ 5388878 w 7467600"/>
              <a:gd name="connsiteY205" fmla="*/ 4300185 h 6858000"/>
              <a:gd name="connsiteX206" fmla="*/ 5425556 w 7467600"/>
              <a:gd name="connsiteY206" fmla="*/ 4308967 h 6858000"/>
              <a:gd name="connsiteX207" fmla="*/ 4943646 w 7467600"/>
              <a:gd name="connsiteY207" fmla="*/ 3822916 h 6858000"/>
              <a:gd name="connsiteX208" fmla="*/ 4594837 w 7467600"/>
              <a:gd name="connsiteY208" fmla="*/ 3532274 h 6858000"/>
              <a:gd name="connsiteX209" fmla="*/ 4441737 w 7467600"/>
              <a:gd name="connsiteY209" fmla="*/ 3399734 h 6858000"/>
              <a:gd name="connsiteX210" fmla="*/ 5425834 w 7467600"/>
              <a:gd name="connsiteY210" fmla="*/ 3162785 h 6858000"/>
              <a:gd name="connsiteX211" fmla="*/ 5401644 w 7467600"/>
              <a:gd name="connsiteY211" fmla="*/ 3617847 h 6858000"/>
              <a:gd name="connsiteX212" fmla="*/ 5467256 w 7467600"/>
              <a:gd name="connsiteY212" fmla="*/ 4175494 h 6858000"/>
              <a:gd name="connsiteX213" fmla="*/ 5448069 w 7467600"/>
              <a:gd name="connsiteY213" fmla="*/ 3567554 h 6858000"/>
              <a:gd name="connsiteX214" fmla="*/ 5425834 w 7467600"/>
              <a:gd name="connsiteY214" fmla="*/ 3162785 h 6858000"/>
              <a:gd name="connsiteX215" fmla="*/ 1318687 w 7467600"/>
              <a:gd name="connsiteY215" fmla="*/ 3113840 h 6858000"/>
              <a:gd name="connsiteX216" fmla="*/ 1066793 w 7467600"/>
              <a:gd name="connsiteY216" fmla="*/ 3212171 h 6858000"/>
              <a:gd name="connsiteX217" fmla="*/ 993319 w 7467600"/>
              <a:gd name="connsiteY217" fmla="*/ 3247648 h 6858000"/>
              <a:gd name="connsiteX218" fmla="*/ 853081 w 7467600"/>
              <a:gd name="connsiteY218" fmla="*/ 3312410 h 6858000"/>
              <a:gd name="connsiteX219" fmla="*/ 805957 w 7467600"/>
              <a:gd name="connsiteY219" fmla="*/ 3330443 h 6858000"/>
              <a:gd name="connsiteX220" fmla="*/ 1318687 w 7467600"/>
              <a:gd name="connsiteY220" fmla="*/ 3113840 h 6858000"/>
              <a:gd name="connsiteX221" fmla="*/ 5453702 w 7467600"/>
              <a:gd name="connsiteY221" fmla="*/ 3090882 h 6858000"/>
              <a:gd name="connsiteX222" fmla="*/ 5480135 w 7467600"/>
              <a:gd name="connsiteY222" fmla="*/ 3565802 h 6858000"/>
              <a:gd name="connsiteX223" fmla="*/ 5499023 w 7467600"/>
              <a:gd name="connsiteY223" fmla="*/ 4166310 h 6858000"/>
              <a:gd name="connsiteX224" fmla="*/ 5547022 w 7467600"/>
              <a:gd name="connsiteY224" fmla="*/ 3607838 h 6858000"/>
              <a:gd name="connsiteX225" fmla="*/ 5515964 w 7467600"/>
              <a:gd name="connsiteY225" fmla="*/ 3378541 h 6858000"/>
              <a:gd name="connsiteX226" fmla="*/ 5453702 w 7467600"/>
              <a:gd name="connsiteY226" fmla="*/ 3090882 h 6858000"/>
              <a:gd name="connsiteX227" fmla="*/ 1238695 w 7467600"/>
              <a:gd name="connsiteY227" fmla="*/ 3076820 h 6858000"/>
              <a:gd name="connsiteX228" fmla="*/ 716371 w 7467600"/>
              <a:gd name="connsiteY228" fmla="*/ 3293249 h 6858000"/>
              <a:gd name="connsiteX229" fmla="*/ 579522 w 7467600"/>
              <a:gd name="connsiteY229" fmla="*/ 3371759 h 6858000"/>
              <a:gd name="connsiteX230" fmla="*/ 600288 w 7467600"/>
              <a:gd name="connsiteY230" fmla="*/ 3365555 h 6858000"/>
              <a:gd name="connsiteX231" fmla="*/ 840692 w 7467600"/>
              <a:gd name="connsiteY231" fmla="*/ 3284921 h 6858000"/>
              <a:gd name="connsiteX232" fmla="*/ 979248 w 7467600"/>
              <a:gd name="connsiteY232" fmla="*/ 3221003 h 6858000"/>
              <a:gd name="connsiteX233" fmla="*/ 1053282 w 7467600"/>
              <a:gd name="connsiteY233" fmla="*/ 3185247 h 6858000"/>
              <a:gd name="connsiteX234" fmla="*/ 1320603 w 7467600"/>
              <a:gd name="connsiteY234" fmla="*/ 3081281 h 6858000"/>
              <a:gd name="connsiteX235" fmla="*/ 1238695 w 7467600"/>
              <a:gd name="connsiteY235" fmla="*/ 3076820 h 6858000"/>
              <a:gd name="connsiteX236" fmla="*/ 5425627 w 7467600"/>
              <a:gd name="connsiteY236" fmla="*/ 2954192 h 6858000"/>
              <a:gd name="connsiteX237" fmla="*/ 5470770 w 7467600"/>
              <a:gd name="connsiteY237" fmla="*/ 3005435 h 6858000"/>
              <a:gd name="connsiteX238" fmla="*/ 5519779 w 7467600"/>
              <a:gd name="connsiteY238" fmla="*/ 4359223 h 6858000"/>
              <a:gd name="connsiteX239" fmla="*/ 5520293 w 7467600"/>
              <a:gd name="connsiteY239" fmla="*/ 4360602 h 6858000"/>
              <a:gd name="connsiteX240" fmla="*/ 5767221 w 7467600"/>
              <a:gd name="connsiteY240" fmla="*/ 4665564 h 6858000"/>
              <a:gd name="connsiteX241" fmla="*/ 6937169 w 7467600"/>
              <a:gd name="connsiteY241" fmla="*/ 4815941 h 6858000"/>
              <a:gd name="connsiteX242" fmla="*/ 6953922 w 7467600"/>
              <a:gd name="connsiteY242" fmla="*/ 4890068 h 6858000"/>
              <a:gd name="connsiteX243" fmla="*/ 6071359 w 7467600"/>
              <a:gd name="connsiteY243" fmla="*/ 4770770 h 6858000"/>
              <a:gd name="connsiteX244" fmla="*/ 6038839 w 7467600"/>
              <a:gd name="connsiteY244" fmla="*/ 4764474 h 6858000"/>
              <a:gd name="connsiteX245" fmla="*/ 6038706 w 7467600"/>
              <a:gd name="connsiteY245" fmla="*/ 4763847 h 6858000"/>
              <a:gd name="connsiteX246" fmla="*/ 6037784 w 7467600"/>
              <a:gd name="connsiteY246" fmla="*/ 4764270 h 6858000"/>
              <a:gd name="connsiteX247" fmla="*/ 6038839 w 7467600"/>
              <a:gd name="connsiteY247" fmla="*/ 4764474 h 6858000"/>
              <a:gd name="connsiteX248" fmla="*/ 6040338 w 7467600"/>
              <a:gd name="connsiteY248" fmla="*/ 4771418 h 6858000"/>
              <a:gd name="connsiteX249" fmla="*/ 6024488 w 7467600"/>
              <a:gd name="connsiteY249" fmla="*/ 4809903 h 6858000"/>
              <a:gd name="connsiteX250" fmla="*/ 5599771 w 7467600"/>
              <a:gd name="connsiteY250" fmla="*/ 5509652 h 6858000"/>
              <a:gd name="connsiteX251" fmla="*/ 5548843 w 7467600"/>
              <a:gd name="connsiteY251" fmla="*/ 5563845 h 6858000"/>
              <a:gd name="connsiteX252" fmla="*/ 5940952 w 7467600"/>
              <a:gd name="connsiteY252" fmla="*/ 6250028 h 6858000"/>
              <a:gd name="connsiteX253" fmla="*/ 6043441 w 7467600"/>
              <a:gd name="connsiteY253" fmla="*/ 6665847 h 6858000"/>
              <a:gd name="connsiteX254" fmla="*/ 6093432 w 7467600"/>
              <a:gd name="connsiteY254" fmla="*/ 6858000 h 6858000"/>
              <a:gd name="connsiteX255" fmla="*/ 6034344 w 7467600"/>
              <a:gd name="connsiteY255" fmla="*/ 6858000 h 6858000"/>
              <a:gd name="connsiteX256" fmla="*/ 6026679 w 7467600"/>
              <a:gd name="connsiteY256" fmla="*/ 6836959 h 6858000"/>
              <a:gd name="connsiteX257" fmla="*/ 5800441 w 7467600"/>
              <a:gd name="connsiteY257" fmla="*/ 6335286 h 6858000"/>
              <a:gd name="connsiteX258" fmla="*/ 5526562 w 7467600"/>
              <a:gd name="connsiteY258" fmla="*/ 5705388 h 6858000"/>
              <a:gd name="connsiteX259" fmla="*/ 5519640 w 7467600"/>
              <a:gd name="connsiteY259" fmla="*/ 5683774 h 6858000"/>
              <a:gd name="connsiteX260" fmla="*/ 5844559 w 7467600"/>
              <a:gd name="connsiteY260" fmla="*/ 6553349 h 6858000"/>
              <a:gd name="connsiteX261" fmla="*/ 5975994 w 7467600"/>
              <a:gd name="connsiteY261" fmla="*/ 6858000 h 6858000"/>
              <a:gd name="connsiteX262" fmla="*/ 5898547 w 7467600"/>
              <a:gd name="connsiteY262" fmla="*/ 6858000 h 6858000"/>
              <a:gd name="connsiteX263" fmla="*/ 5682041 w 7467600"/>
              <a:gd name="connsiteY263" fmla="*/ 6355860 h 6858000"/>
              <a:gd name="connsiteX264" fmla="*/ 5461758 w 7467600"/>
              <a:gd name="connsiteY264" fmla="*/ 5820220 h 6858000"/>
              <a:gd name="connsiteX265" fmla="*/ 5237282 w 7467600"/>
              <a:gd name="connsiteY265" fmla="*/ 6579086 h 6858000"/>
              <a:gd name="connsiteX266" fmla="*/ 5115009 w 7467600"/>
              <a:gd name="connsiteY266" fmla="*/ 6858000 h 6858000"/>
              <a:gd name="connsiteX267" fmla="*/ 5028074 w 7467600"/>
              <a:gd name="connsiteY267" fmla="*/ 6858000 h 6858000"/>
              <a:gd name="connsiteX268" fmla="*/ 5079508 w 7467600"/>
              <a:gd name="connsiteY268" fmla="*/ 6749074 h 6858000"/>
              <a:gd name="connsiteX269" fmla="*/ 5371846 w 7467600"/>
              <a:gd name="connsiteY269" fmla="*/ 5924413 h 6858000"/>
              <a:gd name="connsiteX270" fmla="*/ 5270512 w 7467600"/>
              <a:gd name="connsiteY270" fmla="*/ 6138975 h 6858000"/>
              <a:gd name="connsiteX271" fmla="*/ 5062409 w 7467600"/>
              <a:gd name="connsiteY271" fmla="*/ 6653544 h 6858000"/>
              <a:gd name="connsiteX272" fmla="*/ 5036628 w 7467600"/>
              <a:gd name="connsiteY272" fmla="*/ 6754247 h 6858000"/>
              <a:gd name="connsiteX273" fmla="*/ 5009112 w 7467600"/>
              <a:gd name="connsiteY273" fmla="*/ 6858000 h 6858000"/>
              <a:gd name="connsiteX274" fmla="*/ 4976679 w 7467600"/>
              <a:gd name="connsiteY274" fmla="*/ 6858000 h 6858000"/>
              <a:gd name="connsiteX275" fmla="*/ 5006537 w 7467600"/>
              <a:gd name="connsiteY275" fmla="*/ 6747068 h 6858000"/>
              <a:gd name="connsiteX276" fmla="*/ 5032723 w 7467600"/>
              <a:gd name="connsiteY276" fmla="*/ 6644957 h 6858000"/>
              <a:gd name="connsiteX277" fmla="*/ 5242949 w 7467600"/>
              <a:gd name="connsiteY277" fmla="*/ 6125175 h 6858000"/>
              <a:gd name="connsiteX278" fmla="*/ 5286321 w 7467600"/>
              <a:gd name="connsiteY278" fmla="*/ 6033555 h 6858000"/>
              <a:gd name="connsiteX279" fmla="*/ 5008210 w 7467600"/>
              <a:gd name="connsiteY279" fmla="*/ 6649194 h 6858000"/>
              <a:gd name="connsiteX280" fmla="*/ 4986321 w 7467600"/>
              <a:gd name="connsiteY280" fmla="*/ 6765687 h 6858000"/>
              <a:gd name="connsiteX281" fmla="*/ 4973474 w 7467600"/>
              <a:gd name="connsiteY281" fmla="*/ 6858000 h 6858000"/>
              <a:gd name="connsiteX282" fmla="*/ 4907178 w 7467600"/>
              <a:gd name="connsiteY282" fmla="*/ 6858000 h 6858000"/>
              <a:gd name="connsiteX283" fmla="*/ 4910810 w 7467600"/>
              <a:gd name="connsiteY283" fmla="*/ 6829660 h 6858000"/>
              <a:gd name="connsiteX284" fmla="*/ 4987461 w 7467600"/>
              <a:gd name="connsiteY284" fmla="*/ 6432994 h 6858000"/>
              <a:gd name="connsiteX285" fmla="*/ 5179262 w 7467600"/>
              <a:gd name="connsiteY285" fmla="*/ 6035044 h 6858000"/>
              <a:gd name="connsiteX286" fmla="*/ 4689678 w 7467600"/>
              <a:gd name="connsiteY286" fmla="*/ 6440241 h 6858000"/>
              <a:gd name="connsiteX287" fmla="*/ 4477543 w 7467600"/>
              <a:gd name="connsiteY287" fmla="*/ 6674836 h 6858000"/>
              <a:gd name="connsiteX288" fmla="*/ 4329957 w 7467600"/>
              <a:gd name="connsiteY288" fmla="*/ 6858000 h 6858000"/>
              <a:gd name="connsiteX289" fmla="*/ 4218595 w 7467600"/>
              <a:gd name="connsiteY289" fmla="*/ 6858000 h 6858000"/>
              <a:gd name="connsiteX290" fmla="*/ 4368888 w 7467600"/>
              <a:gd name="connsiteY290" fmla="*/ 6668412 h 6858000"/>
              <a:gd name="connsiteX291" fmla="*/ 4563091 w 7467600"/>
              <a:gd name="connsiteY291" fmla="*/ 6442508 h 6858000"/>
              <a:gd name="connsiteX292" fmla="*/ 5387324 w 7467600"/>
              <a:gd name="connsiteY292" fmla="*/ 5705830 h 6858000"/>
              <a:gd name="connsiteX293" fmla="*/ 5073620 w 7467600"/>
              <a:gd name="connsiteY293" fmla="*/ 5955437 h 6858000"/>
              <a:gd name="connsiteX294" fmla="*/ 4689789 w 7467600"/>
              <a:gd name="connsiteY294" fmla="*/ 6268382 h 6858000"/>
              <a:gd name="connsiteX295" fmla="*/ 4418722 w 7467600"/>
              <a:gd name="connsiteY295" fmla="*/ 6570886 h 6858000"/>
              <a:gd name="connsiteX296" fmla="*/ 4214944 w 7467600"/>
              <a:gd name="connsiteY296" fmla="*/ 6858000 h 6858000"/>
              <a:gd name="connsiteX297" fmla="*/ 4177898 w 7467600"/>
              <a:gd name="connsiteY297" fmla="*/ 6858000 h 6858000"/>
              <a:gd name="connsiteX298" fmla="*/ 4391597 w 7467600"/>
              <a:gd name="connsiteY298" fmla="*/ 6556370 h 6858000"/>
              <a:gd name="connsiteX299" fmla="*/ 4668889 w 7467600"/>
              <a:gd name="connsiteY299" fmla="*/ 6246399 h 6858000"/>
              <a:gd name="connsiteX300" fmla="*/ 5055427 w 7467600"/>
              <a:gd name="connsiteY300" fmla="*/ 5931476 h 6858000"/>
              <a:gd name="connsiteX301" fmla="*/ 5371814 w 7467600"/>
              <a:gd name="connsiteY301" fmla="*/ 5678975 h 6858000"/>
              <a:gd name="connsiteX302" fmla="*/ 4987918 w 7467600"/>
              <a:gd name="connsiteY302" fmla="*/ 5838701 h 6858000"/>
              <a:gd name="connsiteX303" fmla="*/ 4317146 w 7467600"/>
              <a:gd name="connsiteY303" fmla="*/ 6587716 h 6858000"/>
              <a:gd name="connsiteX304" fmla="*/ 4171627 w 7467600"/>
              <a:gd name="connsiteY304" fmla="*/ 6858000 h 6858000"/>
              <a:gd name="connsiteX305" fmla="*/ 4081585 w 7467600"/>
              <a:gd name="connsiteY305" fmla="*/ 6858000 h 6858000"/>
              <a:gd name="connsiteX306" fmla="*/ 4238603 w 7467600"/>
              <a:gd name="connsiteY306" fmla="*/ 6559341 h 6858000"/>
              <a:gd name="connsiteX307" fmla="*/ 4778333 w 7467600"/>
              <a:gd name="connsiteY307" fmla="*/ 5873626 h 6858000"/>
              <a:gd name="connsiteX308" fmla="*/ 5414185 w 7467600"/>
              <a:gd name="connsiteY308" fmla="*/ 5573882 h 6858000"/>
              <a:gd name="connsiteX309" fmla="*/ 5959648 w 7467600"/>
              <a:gd name="connsiteY309" fmla="*/ 4760797 h 6858000"/>
              <a:gd name="connsiteX310" fmla="*/ 5355019 w 7467600"/>
              <a:gd name="connsiteY310" fmla="*/ 4734672 h 6858000"/>
              <a:gd name="connsiteX311" fmla="*/ 5083565 w 7467600"/>
              <a:gd name="connsiteY311" fmla="*/ 5179121 h 6858000"/>
              <a:gd name="connsiteX312" fmla="*/ 4713577 w 7467600"/>
              <a:gd name="connsiteY312" fmla="*/ 5616803 h 6858000"/>
              <a:gd name="connsiteX313" fmla="*/ 3989559 w 7467600"/>
              <a:gd name="connsiteY313" fmla="*/ 6145945 h 6858000"/>
              <a:gd name="connsiteX314" fmla="*/ 3939824 w 7467600"/>
              <a:gd name="connsiteY314" fmla="*/ 6066900 h 6858000"/>
              <a:gd name="connsiteX315" fmla="*/ 4584537 w 7467600"/>
              <a:gd name="connsiteY315" fmla="*/ 5324826 h 6858000"/>
              <a:gd name="connsiteX316" fmla="*/ 5037105 w 7467600"/>
              <a:gd name="connsiteY316" fmla="*/ 5088765 h 6858000"/>
              <a:gd name="connsiteX317" fmla="*/ 5039930 w 7467600"/>
              <a:gd name="connsiteY317" fmla="*/ 5089585 h 6858000"/>
              <a:gd name="connsiteX318" fmla="*/ 5263764 w 7467600"/>
              <a:gd name="connsiteY318" fmla="*/ 4735525 h 6858000"/>
              <a:gd name="connsiteX319" fmla="*/ 4086300 w 7467600"/>
              <a:gd name="connsiteY319" fmla="*/ 4884599 h 6858000"/>
              <a:gd name="connsiteX320" fmla="*/ 4085485 w 7467600"/>
              <a:gd name="connsiteY320" fmla="*/ 4899070 h 6858000"/>
              <a:gd name="connsiteX321" fmla="*/ 3871915 w 7467600"/>
              <a:gd name="connsiteY321" fmla="*/ 5253645 h 6858000"/>
              <a:gd name="connsiteX322" fmla="*/ 3799374 w 7467600"/>
              <a:gd name="connsiteY322" fmla="*/ 5466127 h 6858000"/>
              <a:gd name="connsiteX323" fmla="*/ 3498850 w 7467600"/>
              <a:gd name="connsiteY323" fmla="*/ 6661888 h 6858000"/>
              <a:gd name="connsiteX324" fmla="*/ 3399216 w 7467600"/>
              <a:gd name="connsiteY324" fmla="*/ 6858000 h 6858000"/>
              <a:gd name="connsiteX325" fmla="*/ 3303688 w 7467600"/>
              <a:gd name="connsiteY325" fmla="*/ 6858000 h 6858000"/>
              <a:gd name="connsiteX326" fmla="*/ 3391774 w 7467600"/>
              <a:gd name="connsiteY326" fmla="*/ 6697181 h 6858000"/>
              <a:gd name="connsiteX327" fmla="*/ 3735540 w 7467600"/>
              <a:gd name="connsiteY327" fmla="*/ 5546923 h 6858000"/>
              <a:gd name="connsiteX328" fmla="*/ 3729438 w 7467600"/>
              <a:gd name="connsiteY328" fmla="*/ 5569058 h 6858000"/>
              <a:gd name="connsiteX329" fmla="*/ 3707782 w 7467600"/>
              <a:gd name="connsiteY329" fmla="*/ 5644908 h 6858000"/>
              <a:gd name="connsiteX330" fmla="*/ 3583827 w 7467600"/>
              <a:gd name="connsiteY330" fmla="*/ 6039215 h 6858000"/>
              <a:gd name="connsiteX331" fmla="*/ 3547861 w 7467600"/>
              <a:gd name="connsiteY331" fmla="*/ 6129609 h 6858000"/>
              <a:gd name="connsiteX332" fmla="*/ 3490905 w 7467600"/>
              <a:gd name="connsiteY332" fmla="*/ 6277660 h 6858000"/>
              <a:gd name="connsiteX333" fmla="*/ 3455859 w 7467600"/>
              <a:gd name="connsiteY333" fmla="*/ 6391301 h 6858000"/>
              <a:gd name="connsiteX334" fmla="*/ 3429112 w 7467600"/>
              <a:gd name="connsiteY334" fmla="*/ 6479469 h 6858000"/>
              <a:gd name="connsiteX335" fmla="*/ 3304862 w 7467600"/>
              <a:gd name="connsiteY335" fmla="*/ 6796476 h 6858000"/>
              <a:gd name="connsiteX336" fmla="*/ 3276071 w 7467600"/>
              <a:gd name="connsiteY336" fmla="*/ 6858000 h 6858000"/>
              <a:gd name="connsiteX337" fmla="*/ 3240805 w 7467600"/>
              <a:gd name="connsiteY337" fmla="*/ 6858000 h 6858000"/>
              <a:gd name="connsiteX338" fmla="*/ 3275917 w 7467600"/>
              <a:gd name="connsiteY338" fmla="*/ 6783192 h 6858000"/>
              <a:gd name="connsiteX339" fmla="*/ 3399358 w 7467600"/>
              <a:gd name="connsiteY339" fmla="*/ 6469011 h 6858000"/>
              <a:gd name="connsiteX340" fmla="*/ 3425650 w 7467600"/>
              <a:gd name="connsiteY340" fmla="*/ 6381333 h 6858000"/>
              <a:gd name="connsiteX341" fmla="*/ 3460661 w 7467600"/>
              <a:gd name="connsiteY341" fmla="*/ 6266763 h 6858000"/>
              <a:gd name="connsiteX342" fmla="*/ 3518021 w 7467600"/>
              <a:gd name="connsiteY342" fmla="*/ 6117298 h 6858000"/>
              <a:gd name="connsiteX343" fmla="*/ 3554035 w 7467600"/>
              <a:gd name="connsiteY343" fmla="*/ 6027832 h 6858000"/>
              <a:gd name="connsiteX344" fmla="*/ 3677174 w 7467600"/>
              <a:gd name="connsiteY344" fmla="*/ 5636351 h 6858000"/>
              <a:gd name="connsiteX345" fmla="*/ 3698819 w 7467600"/>
              <a:gd name="connsiteY345" fmla="*/ 5560503 h 6858000"/>
              <a:gd name="connsiteX346" fmla="*/ 3702094 w 7467600"/>
              <a:gd name="connsiteY346" fmla="*/ 5549194 h 6858000"/>
              <a:gd name="connsiteX347" fmla="*/ 3398355 w 7467600"/>
              <a:gd name="connsiteY347" fmla="*/ 6094603 h 6858000"/>
              <a:gd name="connsiteX348" fmla="*/ 3193941 w 7467600"/>
              <a:gd name="connsiteY348" fmla="*/ 6798775 h 6858000"/>
              <a:gd name="connsiteX349" fmla="*/ 3184140 w 7467600"/>
              <a:gd name="connsiteY349" fmla="*/ 6858000 h 6858000"/>
              <a:gd name="connsiteX350" fmla="*/ 3099978 w 7467600"/>
              <a:gd name="connsiteY350" fmla="*/ 6858000 h 6858000"/>
              <a:gd name="connsiteX351" fmla="*/ 3101556 w 7467600"/>
              <a:gd name="connsiteY351" fmla="*/ 6843337 h 6858000"/>
              <a:gd name="connsiteX352" fmla="*/ 3370162 w 7467600"/>
              <a:gd name="connsiteY352" fmla="*/ 5785550 h 6858000"/>
              <a:gd name="connsiteX353" fmla="*/ 3746477 w 7467600"/>
              <a:gd name="connsiteY353" fmla="*/ 5377889 h 6858000"/>
              <a:gd name="connsiteX354" fmla="*/ 3863399 w 7467600"/>
              <a:gd name="connsiteY354" fmla="*/ 5087257 h 6858000"/>
              <a:gd name="connsiteX355" fmla="*/ 3968712 w 7467600"/>
              <a:gd name="connsiteY355" fmla="*/ 4913989 h 6858000"/>
              <a:gd name="connsiteX356" fmla="*/ 2792390 w 7467600"/>
              <a:gd name="connsiteY356" fmla="*/ 5382974 h 6858000"/>
              <a:gd name="connsiteX357" fmla="*/ 2714982 w 7467600"/>
              <a:gd name="connsiteY357" fmla="*/ 5427051 h 6858000"/>
              <a:gd name="connsiteX358" fmla="*/ 2813361 w 7467600"/>
              <a:gd name="connsiteY358" fmla="*/ 6023912 h 6858000"/>
              <a:gd name="connsiteX359" fmla="*/ 2688430 w 7467600"/>
              <a:gd name="connsiteY359" fmla="*/ 6801564 h 6858000"/>
              <a:gd name="connsiteX360" fmla="*/ 2629626 w 7467600"/>
              <a:gd name="connsiteY360" fmla="*/ 6763394 h 6858000"/>
              <a:gd name="connsiteX361" fmla="*/ 2565328 w 7467600"/>
              <a:gd name="connsiteY361" fmla="*/ 5516399 h 6858000"/>
              <a:gd name="connsiteX362" fmla="*/ 1922999 w 7467600"/>
              <a:gd name="connsiteY362" fmla="*/ 5980343 h 6858000"/>
              <a:gd name="connsiteX363" fmla="*/ 1950261 w 7467600"/>
              <a:gd name="connsiteY363" fmla="*/ 6405858 h 6858000"/>
              <a:gd name="connsiteX364" fmla="*/ 2365554 w 7467600"/>
              <a:gd name="connsiteY364" fmla="*/ 6759107 h 6858000"/>
              <a:gd name="connsiteX365" fmla="*/ 2424142 w 7467600"/>
              <a:gd name="connsiteY365" fmla="*/ 6858000 h 6858000"/>
              <a:gd name="connsiteX366" fmla="*/ 2395994 w 7467600"/>
              <a:gd name="connsiteY366" fmla="*/ 6858000 h 6858000"/>
              <a:gd name="connsiteX367" fmla="*/ 2392863 w 7467600"/>
              <a:gd name="connsiteY367" fmla="*/ 6852964 h 6858000"/>
              <a:gd name="connsiteX368" fmla="*/ 2017589 w 7467600"/>
              <a:gd name="connsiteY368" fmla="*/ 6493982 h 6858000"/>
              <a:gd name="connsiteX369" fmla="*/ 2147336 w 7467600"/>
              <a:gd name="connsiteY369" fmla="*/ 6594052 h 6858000"/>
              <a:gd name="connsiteX370" fmla="*/ 2207047 w 7467600"/>
              <a:gd name="connsiteY370" fmla="*/ 6654540 h 6858000"/>
              <a:gd name="connsiteX371" fmla="*/ 2299106 w 7467600"/>
              <a:gd name="connsiteY371" fmla="*/ 6778931 h 6858000"/>
              <a:gd name="connsiteX372" fmla="*/ 2314430 w 7467600"/>
              <a:gd name="connsiteY372" fmla="*/ 6801144 h 6858000"/>
              <a:gd name="connsiteX373" fmla="*/ 2352406 w 7467600"/>
              <a:gd name="connsiteY373" fmla="*/ 6858000 h 6858000"/>
              <a:gd name="connsiteX374" fmla="*/ 2314492 w 7467600"/>
              <a:gd name="connsiteY374" fmla="*/ 6858000 h 6858000"/>
              <a:gd name="connsiteX375" fmla="*/ 2288095 w 7467600"/>
              <a:gd name="connsiteY375" fmla="*/ 6818030 h 6858000"/>
              <a:gd name="connsiteX376" fmla="*/ 2272768 w 7467600"/>
              <a:gd name="connsiteY376" fmla="*/ 6795822 h 6858000"/>
              <a:gd name="connsiteX377" fmla="*/ 2182715 w 7467600"/>
              <a:gd name="connsiteY377" fmla="*/ 6675071 h 6858000"/>
              <a:gd name="connsiteX378" fmla="*/ 2032061 w 7467600"/>
              <a:gd name="connsiteY378" fmla="*/ 6541380 h 6858000"/>
              <a:gd name="connsiteX379" fmla="*/ 2257220 w 7467600"/>
              <a:gd name="connsiteY379" fmla="*/ 6826257 h 6858000"/>
              <a:gd name="connsiteX380" fmla="*/ 2281324 w 7467600"/>
              <a:gd name="connsiteY380" fmla="*/ 6858000 h 6858000"/>
              <a:gd name="connsiteX381" fmla="*/ 2242860 w 7467600"/>
              <a:gd name="connsiteY381" fmla="*/ 6858000 h 6858000"/>
              <a:gd name="connsiteX382" fmla="*/ 2232818 w 7467600"/>
              <a:gd name="connsiteY382" fmla="*/ 6844926 h 6858000"/>
              <a:gd name="connsiteX383" fmla="*/ 1990172 w 7467600"/>
              <a:gd name="connsiteY383" fmla="*/ 6542121 h 6858000"/>
              <a:gd name="connsiteX384" fmla="*/ 2124090 w 7467600"/>
              <a:gd name="connsiteY384" fmla="*/ 6761017 h 6858000"/>
              <a:gd name="connsiteX385" fmla="*/ 2200380 w 7467600"/>
              <a:gd name="connsiteY385" fmla="*/ 6858000 h 6858000"/>
              <a:gd name="connsiteX386" fmla="*/ 2147507 w 7467600"/>
              <a:gd name="connsiteY386" fmla="*/ 6858000 h 6858000"/>
              <a:gd name="connsiteX387" fmla="*/ 2070668 w 7467600"/>
              <a:gd name="connsiteY387" fmla="*/ 6761520 h 6858000"/>
              <a:gd name="connsiteX388" fmla="*/ 1975142 w 7467600"/>
              <a:gd name="connsiteY388" fmla="*/ 6585570 h 6858000"/>
              <a:gd name="connsiteX389" fmla="*/ 2050035 w 7467600"/>
              <a:gd name="connsiteY389" fmla="*/ 6813345 h 6858000"/>
              <a:gd name="connsiteX390" fmla="*/ 2063025 w 7467600"/>
              <a:gd name="connsiteY390" fmla="*/ 6858000 h 6858000"/>
              <a:gd name="connsiteX391" fmla="*/ 2021675 w 7467600"/>
              <a:gd name="connsiteY391" fmla="*/ 6858000 h 6858000"/>
              <a:gd name="connsiteX392" fmla="*/ 2019308 w 7467600"/>
              <a:gd name="connsiteY392" fmla="*/ 6847118 h 6858000"/>
              <a:gd name="connsiteX393" fmla="*/ 1938835 w 7467600"/>
              <a:gd name="connsiteY393" fmla="*/ 6551160 h 6858000"/>
              <a:gd name="connsiteX394" fmla="*/ 1953230 w 7467600"/>
              <a:gd name="connsiteY394" fmla="*/ 6759699 h 6858000"/>
              <a:gd name="connsiteX395" fmla="*/ 1956763 w 7467600"/>
              <a:gd name="connsiteY395" fmla="*/ 6778191 h 6858000"/>
              <a:gd name="connsiteX396" fmla="*/ 1967925 w 7467600"/>
              <a:gd name="connsiteY396" fmla="*/ 6858000 h 6858000"/>
              <a:gd name="connsiteX397" fmla="*/ 1936622 w 7467600"/>
              <a:gd name="connsiteY397" fmla="*/ 6858000 h 6858000"/>
              <a:gd name="connsiteX398" fmla="*/ 1926261 w 7467600"/>
              <a:gd name="connsiteY398" fmla="*/ 6784064 h 6858000"/>
              <a:gd name="connsiteX399" fmla="*/ 1922724 w 7467600"/>
              <a:gd name="connsiteY399" fmla="*/ 6765577 h 6858000"/>
              <a:gd name="connsiteX400" fmla="*/ 1904650 w 7467600"/>
              <a:gd name="connsiteY400" fmla="*/ 6639616 h 6858000"/>
              <a:gd name="connsiteX401" fmla="*/ 1885273 w 7467600"/>
              <a:gd name="connsiteY401" fmla="*/ 6858000 h 6858000"/>
              <a:gd name="connsiteX402" fmla="*/ 1854363 w 7467600"/>
              <a:gd name="connsiteY402" fmla="*/ 6858000 h 6858000"/>
              <a:gd name="connsiteX403" fmla="*/ 1880391 w 7467600"/>
              <a:gd name="connsiteY403" fmla="*/ 6603796 h 6858000"/>
              <a:gd name="connsiteX404" fmla="*/ 1818273 w 7467600"/>
              <a:gd name="connsiteY404" fmla="*/ 6715729 h 6858000"/>
              <a:gd name="connsiteX405" fmla="*/ 1794691 w 7467600"/>
              <a:gd name="connsiteY405" fmla="*/ 6843239 h 6858000"/>
              <a:gd name="connsiteX406" fmla="*/ 1794914 w 7467600"/>
              <a:gd name="connsiteY406" fmla="*/ 6858000 h 6858000"/>
              <a:gd name="connsiteX407" fmla="*/ 1746128 w 7467600"/>
              <a:gd name="connsiteY407" fmla="*/ 6858000 h 6858000"/>
              <a:gd name="connsiteX408" fmla="*/ 1753934 w 7467600"/>
              <a:gd name="connsiteY408" fmla="*/ 6724796 h 6858000"/>
              <a:gd name="connsiteX409" fmla="*/ 1792053 w 7467600"/>
              <a:gd name="connsiteY409" fmla="*/ 6572396 h 6858000"/>
              <a:gd name="connsiteX410" fmla="*/ 1862248 w 7467600"/>
              <a:gd name="connsiteY410" fmla="*/ 6266397 h 6858000"/>
              <a:gd name="connsiteX411" fmla="*/ 1862250 w 7467600"/>
              <a:gd name="connsiteY411" fmla="*/ 6033531 h 6858000"/>
              <a:gd name="connsiteX412" fmla="*/ 1211999 w 7467600"/>
              <a:gd name="connsiteY412" fmla="*/ 6683610 h 6858000"/>
              <a:gd name="connsiteX413" fmla="*/ 1213266 w 7467600"/>
              <a:gd name="connsiteY413" fmla="*/ 6691947 h 6858000"/>
              <a:gd name="connsiteX414" fmla="*/ 1203370 w 7467600"/>
              <a:gd name="connsiteY414" fmla="*/ 6850676 h 6858000"/>
              <a:gd name="connsiteX415" fmla="*/ 1203671 w 7467600"/>
              <a:gd name="connsiteY415" fmla="*/ 6858000 h 6858000"/>
              <a:gd name="connsiteX416" fmla="*/ 1143180 w 7467600"/>
              <a:gd name="connsiteY416" fmla="*/ 6858000 h 6858000"/>
              <a:gd name="connsiteX417" fmla="*/ 1142176 w 7467600"/>
              <a:gd name="connsiteY417" fmla="*/ 6766045 h 6858000"/>
              <a:gd name="connsiteX418" fmla="*/ 1067484 w 7467600"/>
              <a:gd name="connsiteY418" fmla="*/ 6858000 h 6858000"/>
              <a:gd name="connsiteX419" fmla="*/ 953928 w 7467600"/>
              <a:gd name="connsiteY419" fmla="*/ 6858000 h 6858000"/>
              <a:gd name="connsiteX420" fmla="*/ 959715 w 7467600"/>
              <a:gd name="connsiteY420" fmla="*/ 6850185 h 6858000"/>
              <a:gd name="connsiteX421" fmla="*/ 1483788 w 7467600"/>
              <a:gd name="connsiteY421" fmla="*/ 6259174 h 6858000"/>
              <a:gd name="connsiteX422" fmla="*/ 1100671 w 7467600"/>
              <a:gd name="connsiteY422" fmla="*/ 6252137 h 6858000"/>
              <a:gd name="connsiteX423" fmla="*/ 1090144 w 7467600"/>
              <a:gd name="connsiteY423" fmla="*/ 6256748 h 6858000"/>
              <a:gd name="connsiteX424" fmla="*/ 1095872 w 7467600"/>
              <a:gd name="connsiteY424" fmla="*/ 6271892 h 6858000"/>
              <a:gd name="connsiteX425" fmla="*/ 262785 w 7467600"/>
              <a:gd name="connsiteY425" fmla="*/ 6845450 h 6858000"/>
              <a:gd name="connsiteX426" fmla="*/ 209968 w 7467600"/>
              <a:gd name="connsiteY426" fmla="*/ 6770713 h 6858000"/>
              <a:gd name="connsiteX427" fmla="*/ 873460 w 7467600"/>
              <a:gd name="connsiteY427" fmla="*/ 6253768 h 6858000"/>
              <a:gd name="connsiteX428" fmla="*/ 192686 w 7467600"/>
              <a:gd name="connsiteY428" fmla="*/ 5849257 h 6858000"/>
              <a:gd name="connsiteX429" fmla="*/ 4696 w 7467600"/>
              <a:gd name="connsiteY429" fmla="*/ 5697668 h 6858000"/>
              <a:gd name="connsiteX430" fmla="*/ 0 w 7467600"/>
              <a:gd name="connsiteY430" fmla="*/ 5689984 h 6858000"/>
              <a:gd name="connsiteX431" fmla="*/ 0 w 7467600"/>
              <a:gd name="connsiteY431" fmla="*/ 5513472 h 6858000"/>
              <a:gd name="connsiteX432" fmla="*/ 174101 w 7467600"/>
              <a:gd name="connsiteY432" fmla="*/ 5620277 h 6858000"/>
              <a:gd name="connsiteX433" fmla="*/ 891800 w 7467600"/>
              <a:gd name="connsiteY433" fmla="*/ 6036935 h 6858000"/>
              <a:gd name="connsiteX434" fmla="*/ 1072219 w 7467600"/>
              <a:gd name="connsiteY434" fmla="*/ 6169443 h 6858000"/>
              <a:gd name="connsiteX435" fmla="*/ 1074117 w 7467600"/>
              <a:gd name="connsiteY435" fmla="*/ 6170301 h 6858000"/>
              <a:gd name="connsiteX436" fmla="*/ 1083114 w 7467600"/>
              <a:gd name="connsiteY436" fmla="*/ 6174131 h 6858000"/>
              <a:gd name="connsiteX437" fmla="*/ 1543010 w 7467600"/>
              <a:gd name="connsiteY437" fmla="*/ 6191140 h 6858000"/>
              <a:gd name="connsiteX438" fmla="*/ 1551080 w 7467600"/>
              <a:gd name="connsiteY438" fmla="*/ 6195006 h 6858000"/>
              <a:gd name="connsiteX439" fmla="*/ 2345443 w 7467600"/>
              <a:gd name="connsiteY439" fmla="*/ 5549882 h 6858000"/>
              <a:gd name="connsiteX440" fmla="*/ 1721499 w 7467600"/>
              <a:gd name="connsiteY440" fmla="*/ 5599969 h 6858000"/>
              <a:gd name="connsiteX441" fmla="*/ 767716 w 7467600"/>
              <a:gd name="connsiteY441" fmla="*/ 5472768 h 6858000"/>
              <a:gd name="connsiteX442" fmla="*/ 722147 w 7467600"/>
              <a:gd name="connsiteY442" fmla="*/ 5393091 h 6858000"/>
              <a:gd name="connsiteX443" fmla="*/ 1485552 w 7467600"/>
              <a:gd name="connsiteY443" fmla="*/ 5313202 h 6858000"/>
              <a:gd name="connsiteX444" fmla="*/ 2143004 w 7467600"/>
              <a:gd name="connsiteY444" fmla="*/ 5402420 h 6858000"/>
              <a:gd name="connsiteX445" fmla="*/ 1933391 w 7467600"/>
              <a:gd name="connsiteY445" fmla="*/ 5156971 h 6858000"/>
              <a:gd name="connsiteX446" fmla="*/ 1827118 w 7467600"/>
              <a:gd name="connsiteY446" fmla="*/ 4968410 h 6858000"/>
              <a:gd name="connsiteX447" fmla="*/ 1837349 w 7467600"/>
              <a:gd name="connsiteY447" fmla="*/ 4956357 h 6858000"/>
              <a:gd name="connsiteX448" fmla="*/ 2162835 w 7467600"/>
              <a:gd name="connsiteY448" fmla="*/ 5187853 h 6858000"/>
              <a:gd name="connsiteX449" fmla="*/ 2257167 w 7467600"/>
              <a:gd name="connsiteY449" fmla="*/ 5462123 h 6858000"/>
              <a:gd name="connsiteX450" fmla="*/ 2261598 w 7467600"/>
              <a:gd name="connsiteY450" fmla="*/ 5467998 h 6858000"/>
              <a:gd name="connsiteX451" fmla="*/ 2437177 w 7467600"/>
              <a:gd name="connsiteY451" fmla="*/ 5479608 h 6858000"/>
              <a:gd name="connsiteX452" fmla="*/ 2445247 w 7467600"/>
              <a:gd name="connsiteY452" fmla="*/ 5483476 h 6858000"/>
              <a:gd name="connsiteX453" fmla="*/ 2743626 w 7467600"/>
              <a:gd name="connsiteY453" fmla="*/ 5304819 h 6858000"/>
              <a:gd name="connsiteX454" fmla="*/ 3048102 w 7467600"/>
              <a:gd name="connsiteY454" fmla="*/ 5150595 h 6858000"/>
              <a:gd name="connsiteX455" fmla="*/ 1799414 w 7467600"/>
              <a:gd name="connsiteY455" fmla="*/ 4694732 h 6858000"/>
              <a:gd name="connsiteX456" fmla="*/ 1771735 w 7467600"/>
              <a:gd name="connsiteY456" fmla="*/ 4619929 h 6858000"/>
              <a:gd name="connsiteX457" fmla="*/ 3104273 w 7467600"/>
              <a:gd name="connsiteY457" fmla="*/ 5076159 h 6858000"/>
              <a:gd name="connsiteX458" fmla="*/ 3113245 w 7467600"/>
              <a:gd name="connsiteY458" fmla="*/ 5090705 h 6858000"/>
              <a:gd name="connsiteX459" fmla="*/ 3126294 w 7467600"/>
              <a:gd name="connsiteY459" fmla="*/ 5114400 h 6858000"/>
              <a:gd name="connsiteX460" fmla="*/ 3937433 w 7467600"/>
              <a:gd name="connsiteY460" fmla="*/ 4830473 h 6858000"/>
              <a:gd name="connsiteX461" fmla="*/ 3590475 w 7467600"/>
              <a:gd name="connsiteY461" fmla="*/ 4597974 h 6858000"/>
              <a:gd name="connsiteX462" fmla="*/ 3100264 w 7467600"/>
              <a:gd name="connsiteY462" fmla="*/ 4579845 h 6858000"/>
              <a:gd name="connsiteX463" fmla="*/ 2183576 w 7467600"/>
              <a:gd name="connsiteY463" fmla="*/ 4227150 h 6858000"/>
              <a:gd name="connsiteX464" fmla="*/ 2151029 w 7467600"/>
              <a:gd name="connsiteY464" fmla="*/ 4146947 h 6858000"/>
              <a:gd name="connsiteX465" fmla="*/ 3563434 w 7467600"/>
              <a:gd name="connsiteY465" fmla="*/ 4469115 h 6858000"/>
              <a:gd name="connsiteX466" fmla="*/ 3177952 w 7467600"/>
              <a:gd name="connsiteY466" fmla="*/ 3657386 h 6858000"/>
              <a:gd name="connsiteX467" fmla="*/ 3189263 w 7467600"/>
              <a:gd name="connsiteY467" fmla="*/ 3625726 h 6858000"/>
              <a:gd name="connsiteX468" fmla="*/ 3560912 w 7467600"/>
              <a:gd name="connsiteY468" fmla="*/ 4079863 h 6858000"/>
              <a:gd name="connsiteX469" fmla="*/ 3626636 w 7467600"/>
              <a:gd name="connsiteY469" fmla="*/ 4512230 h 6858000"/>
              <a:gd name="connsiteX470" fmla="*/ 3653088 w 7467600"/>
              <a:gd name="connsiteY470" fmla="*/ 4521417 h 6858000"/>
              <a:gd name="connsiteX471" fmla="*/ 3988128 w 7467600"/>
              <a:gd name="connsiteY471" fmla="*/ 4817267 h 6858000"/>
              <a:gd name="connsiteX472" fmla="*/ 4830582 w 7467600"/>
              <a:gd name="connsiteY472" fmla="*/ 4676000 h 6858000"/>
              <a:gd name="connsiteX473" fmla="*/ 4830100 w 7467600"/>
              <a:gd name="connsiteY473" fmla="*/ 4675554 h 6858000"/>
              <a:gd name="connsiteX474" fmla="*/ 4036318 w 7467600"/>
              <a:gd name="connsiteY474" fmla="*/ 4147013 h 6858000"/>
              <a:gd name="connsiteX475" fmla="*/ 3432098 w 7467600"/>
              <a:gd name="connsiteY475" fmla="*/ 3537312 h 6858000"/>
              <a:gd name="connsiteX476" fmla="*/ 3446761 w 7467600"/>
              <a:gd name="connsiteY476" fmla="*/ 3461278 h 6858000"/>
              <a:gd name="connsiteX477" fmla="*/ 4419733 w 7467600"/>
              <a:gd name="connsiteY477" fmla="*/ 3963555 h 6858000"/>
              <a:gd name="connsiteX478" fmla="*/ 4781371 w 7467600"/>
              <a:gd name="connsiteY478" fmla="*/ 4458604 h 6858000"/>
              <a:gd name="connsiteX479" fmla="*/ 4780440 w 7467600"/>
              <a:gd name="connsiteY479" fmla="*/ 4470290 h 6858000"/>
              <a:gd name="connsiteX480" fmla="*/ 4898954 w 7467600"/>
              <a:gd name="connsiteY480" fmla="*/ 4662092 h 6858000"/>
              <a:gd name="connsiteX481" fmla="*/ 4900699 w 7467600"/>
              <a:gd name="connsiteY481" fmla="*/ 4670867 h 6858000"/>
              <a:gd name="connsiteX482" fmla="*/ 5714511 w 7467600"/>
              <a:gd name="connsiteY482" fmla="*/ 4663483 h 6858000"/>
              <a:gd name="connsiteX483" fmla="*/ 5464793 w 7467600"/>
              <a:gd name="connsiteY483" fmla="*/ 4393556 h 6858000"/>
              <a:gd name="connsiteX484" fmla="*/ 5461897 w 7467600"/>
              <a:gd name="connsiteY484" fmla="*/ 4390879 h 6858000"/>
              <a:gd name="connsiteX485" fmla="*/ 4294126 w 7467600"/>
              <a:gd name="connsiteY485" fmla="*/ 3303048 h 6858000"/>
              <a:gd name="connsiteX486" fmla="*/ 4305321 w 7467600"/>
              <a:gd name="connsiteY486" fmla="*/ 3256953 h 6858000"/>
              <a:gd name="connsiteX487" fmla="*/ 4949299 w 7467600"/>
              <a:gd name="connsiteY487" fmla="*/ 3766336 h 6858000"/>
              <a:gd name="connsiteX488" fmla="*/ 5291452 w 7467600"/>
              <a:gd name="connsiteY488" fmla="*/ 4076801 h 6858000"/>
              <a:gd name="connsiteX489" fmla="*/ 5434998 w 7467600"/>
              <a:gd name="connsiteY489" fmla="*/ 4254100 h 6858000"/>
              <a:gd name="connsiteX490" fmla="*/ 5351015 w 7467600"/>
              <a:gd name="connsiteY490" fmla="*/ 3760989 h 6858000"/>
              <a:gd name="connsiteX491" fmla="*/ 5413780 w 7467600"/>
              <a:gd name="connsiteY491" fmla="*/ 2966265 h 6858000"/>
              <a:gd name="connsiteX492" fmla="*/ 5425627 w 7467600"/>
              <a:gd name="connsiteY492" fmla="*/ 2954192 h 6858000"/>
              <a:gd name="connsiteX493" fmla="*/ 6604735 w 7467600"/>
              <a:gd name="connsiteY493" fmla="*/ 2041381 h 6858000"/>
              <a:gd name="connsiteX494" fmla="*/ 7204487 w 7467600"/>
              <a:gd name="connsiteY494" fmla="*/ 2742112 h 6858000"/>
              <a:gd name="connsiteX495" fmla="*/ 7131592 w 7467600"/>
              <a:gd name="connsiteY495" fmla="*/ 2672096 h 6858000"/>
              <a:gd name="connsiteX496" fmla="*/ 6996344 w 7467600"/>
              <a:gd name="connsiteY496" fmla="*/ 2518310 h 6858000"/>
              <a:gd name="connsiteX497" fmla="*/ 6735495 w 7467600"/>
              <a:gd name="connsiteY497" fmla="*/ 2196890 h 6858000"/>
              <a:gd name="connsiteX498" fmla="*/ 6721901 w 7467600"/>
              <a:gd name="connsiteY498" fmla="*/ 2179274 h 6858000"/>
              <a:gd name="connsiteX499" fmla="*/ 6604735 w 7467600"/>
              <a:gd name="connsiteY499" fmla="*/ 2041381 h 6858000"/>
              <a:gd name="connsiteX500" fmla="*/ 6591670 w 7467600"/>
              <a:gd name="connsiteY500" fmla="*/ 1988277 h 6858000"/>
              <a:gd name="connsiteX501" fmla="*/ 6747349 w 7467600"/>
              <a:gd name="connsiteY501" fmla="*/ 2160069 h 6858000"/>
              <a:gd name="connsiteX502" fmla="*/ 6760943 w 7467600"/>
              <a:gd name="connsiteY502" fmla="*/ 2177686 h 6858000"/>
              <a:gd name="connsiteX503" fmla="*/ 7021065 w 7467600"/>
              <a:gd name="connsiteY503" fmla="*/ 2498102 h 6858000"/>
              <a:gd name="connsiteX504" fmla="*/ 7155223 w 7467600"/>
              <a:gd name="connsiteY504" fmla="*/ 2650386 h 6858000"/>
              <a:gd name="connsiteX505" fmla="*/ 7203167 w 7467600"/>
              <a:gd name="connsiteY505" fmla="*/ 2697288 h 6858000"/>
              <a:gd name="connsiteX506" fmla="*/ 6937703 w 7467600"/>
              <a:gd name="connsiteY506" fmla="*/ 2321981 h 6858000"/>
              <a:gd name="connsiteX507" fmla="*/ 6591670 w 7467600"/>
              <a:gd name="connsiteY507" fmla="*/ 1988277 h 6858000"/>
              <a:gd name="connsiteX508" fmla="*/ 5798671 w 7467600"/>
              <a:gd name="connsiteY508" fmla="*/ 1981601 h 6858000"/>
              <a:gd name="connsiteX509" fmla="*/ 5754709 w 7467600"/>
              <a:gd name="connsiteY509" fmla="*/ 2071454 h 6858000"/>
              <a:gd name="connsiteX510" fmla="*/ 5763044 w 7467600"/>
              <a:gd name="connsiteY510" fmla="*/ 2842206 h 6858000"/>
              <a:gd name="connsiteX511" fmla="*/ 5764974 w 7467600"/>
              <a:gd name="connsiteY511" fmla="*/ 2799609 h 6858000"/>
              <a:gd name="connsiteX512" fmla="*/ 5767665 w 7467600"/>
              <a:gd name="connsiteY512" fmla="*/ 2666409 h 6858000"/>
              <a:gd name="connsiteX513" fmla="*/ 5763055 w 7467600"/>
              <a:gd name="connsiteY513" fmla="*/ 2579705 h 6858000"/>
              <a:gd name="connsiteX514" fmla="*/ 5758079 w 7467600"/>
              <a:gd name="connsiteY514" fmla="*/ 2492508 h 6858000"/>
              <a:gd name="connsiteX515" fmla="*/ 5779325 w 7467600"/>
              <a:gd name="connsiteY515" fmla="*/ 2197069 h 6858000"/>
              <a:gd name="connsiteX516" fmla="*/ 5798671 w 7467600"/>
              <a:gd name="connsiteY516" fmla="*/ 1981601 h 6858000"/>
              <a:gd name="connsiteX517" fmla="*/ 5829202 w 7467600"/>
              <a:gd name="connsiteY517" fmla="*/ 1971679 h 6858000"/>
              <a:gd name="connsiteX518" fmla="*/ 5809558 w 7467600"/>
              <a:gd name="connsiteY518" fmla="*/ 2198043 h 6858000"/>
              <a:gd name="connsiteX519" fmla="*/ 5788653 w 7467600"/>
              <a:gd name="connsiteY519" fmla="*/ 2489430 h 6858000"/>
              <a:gd name="connsiteX520" fmla="*/ 5793439 w 7467600"/>
              <a:gd name="connsiteY520" fmla="*/ 2575235 h 6858000"/>
              <a:gd name="connsiteX521" fmla="*/ 5796837 w 7467600"/>
              <a:gd name="connsiteY521" fmla="*/ 2637633 h 6858000"/>
              <a:gd name="connsiteX522" fmla="*/ 5818614 w 7467600"/>
              <a:gd name="connsiteY522" fmla="*/ 2473055 h 6858000"/>
              <a:gd name="connsiteX523" fmla="*/ 5829202 w 7467600"/>
              <a:gd name="connsiteY523" fmla="*/ 1971679 h 6858000"/>
              <a:gd name="connsiteX524" fmla="*/ 5911389 w 7467600"/>
              <a:gd name="connsiteY524" fmla="*/ 1898371 h 6858000"/>
              <a:gd name="connsiteX525" fmla="*/ 6237627 w 7467600"/>
              <a:gd name="connsiteY525" fmla="*/ 2231921 h 6858000"/>
              <a:gd name="connsiteX526" fmla="*/ 5911389 w 7467600"/>
              <a:gd name="connsiteY526" fmla="*/ 1898371 h 6858000"/>
              <a:gd name="connsiteX527" fmla="*/ 6944437 w 7467600"/>
              <a:gd name="connsiteY527" fmla="*/ 1575402 h 6858000"/>
              <a:gd name="connsiteX528" fmla="*/ 6304730 w 7467600"/>
              <a:gd name="connsiteY528" fmla="*/ 1766654 h 6858000"/>
              <a:gd name="connsiteX529" fmla="*/ 6944437 w 7467600"/>
              <a:gd name="connsiteY529" fmla="*/ 1575402 h 6858000"/>
              <a:gd name="connsiteX530" fmla="*/ 7019523 w 7467600"/>
              <a:gd name="connsiteY530" fmla="*/ 1519450 h 6858000"/>
              <a:gd name="connsiteX531" fmla="*/ 6298091 w 7467600"/>
              <a:gd name="connsiteY531" fmla="*/ 1737122 h 6858000"/>
              <a:gd name="connsiteX532" fmla="*/ 7019523 w 7467600"/>
              <a:gd name="connsiteY532" fmla="*/ 1519450 h 6858000"/>
              <a:gd name="connsiteX533" fmla="*/ 2399523 w 7467600"/>
              <a:gd name="connsiteY533" fmla="*/ 1428234 h 6858000"/>
              <a:gd name="connsiteX534" fmla="*/ 2224982 w 7467600"/>
              <a:gd name="connsiteY534" fmla="*/ 1826201 h 6858000"/>
              <a:gd name="connsiteX535" fmla="*/ 2096099 w 7467600"/>
              <a:gd name="connsiteY535" fmla="*/ 2345900 h 6858000"/>
              <a:gd name="connsiteX536" fmla="*/ 2283317 w 7467600"/>
              <a:gd name="connsiteY536" fmla="*/ 1796925 h 6858000"/>
              <a:gd name="connsiteX537" fmla="*/ 2399523 w 7467600"/>
              <a:gd name="connsiteY537" fmla="*/ 1428234 h 6858000"/>
              <a:gd name="connsiteX538" fmla="*/ 2448558 w 7467600"/>
              <a:gd name="connsiteY538" fmla="*/ 1373435 h 6858000"/>
              <a:gd name="connsiteX539" fmla="*/ 2312521 w 7467600"/>
              <a:gd name="connsiteY539" fmla="*/ 1806140 h 6858000"/>
              <a:gd name="connsiteX540" fmla="*/ 2127533 w 7467600"/>
              <a:gd name="connsiteY540" fmla="*/ 2348380 h 6858000"/>
              <a:gd name="connsiteX541" fmla="*/ 2358080 w 7467600"/>
              <a:gd name="connsiteY541" fmla="*/ 1866134 h 6858000"/>
              <a:gd name="connsiteX542" fmla="*/ 2407436 w 7467600"/>
              <a:gd name="connsiteY542" fmla="*/ 1651070 h 6858000"/>
              <a:gd name="connsiteX543" fmla="*/ 2448558 w 7467600"/>
              <a:gd name="connsiteY543" fmla="*/ 1373435 h 6858000"/>
              <a:gd name="connsiteX544" fmla="*/ 278707 w 7467600"/>
              <a:gd name="connsiteY544" fmla="*/ 1352270 h 6858000"/>
              <a:gd name="connsiteX545" fmla="*/ 321570 w 7467600"/>
              <a:gd name="connsiteY545" fmla="*/ 1861610 h 6858000"/>
              <a:gd name="connsiteX546" fmla="*/ 294281 w 7467600"/>
              <a:gd name="connsiteY546" fmla="*/ 1440658 h 6858000"/>
              <a:gd name="connsiteX547" fmla="*/ 278707 w 7467600"/>
              <a:gd name="connsiteY547" fmla="*/ 1352270 h 6858000"/>
              <a:gd name="connsiteX548" fmla="*/ 1423821 w 7467600"/>
              <a:gd name="connsiteY548" fmla="*/ 1351958 h 6858000"/>
              <a:gd name="connsiteX549" fmla="*/ 1638521 w 7467600"/>
              <a:gd name="connsiteY549" fmla="*/ 1908470 h 6858000"/>
              <a:gd name="connsiteX550" fmla="*/ 1754199 w 7467600"/>
              <a:gd name="connsiteY550" fmla="*/ 2149284 h 6858000"/>
              <a:gd name="connsiteX551" fmla="*/ 1908359 w 7467600"/>
              <a:gd name="connsiteY551" fmla="*/ 2364988 h 6858000"/>
              <a:gd name="connsiteX552" fmla="*/ 1647661 w 7467600"/>
              <a:gd name="connsiteY552" fmla="*/ 1825945 h 6858000"/>
              <a:gd name="connsiteX553" fmla="*/ 1423821 w 7467600"/>
              <a:gd name="connsiteY553" fmla="*/ 1351958 h 6858000"/>
              <a:gd name="connsiteX554" fmla="*/ 1431890 w 7467600"/>
              <a:gd name="connsiteY554" fmla="*/ 1306475 h 6858000"/>
              <a:gd name="connsiteX555" fmla="*/ 1507597 w 7467600"/>
              <a:gd name="connsiteY555" fmla="*/ 1446132 h 6858000"/>
              <a:gd name="connsiteX556" fmla="*/ 1674586 w 7467600"/>
              <a:gd name="connsiteY556" fmla="*/ 1813832 h 6858000"/>
              <a:gd name="connsiteX557" fmla="*/ 1815950 w 7467600"/>
              <a:gd name="connsiteY557" fmla="*/ 2128564 h 6858000"/>
              <a:gd name="connsiteX558" fmla="*/ 1984242 w 7467600"/>
              <a:gd name="connsiteY558" fmla="*/ 2430829 h 6858000"/>
              <a:gd name="connsiteX559" fmla="*/ 2014023 w 7467600"/>
              <a:gd name="connsiteY559" fmla="*/ 2450995 h 6858000"/>
              <a:gd name="connsiteX560" fmla="*/ 1747337 w 7467600"/>
              <a:gd name="connsiteY560" fmla="*/ 1855264 h 6858000"/>
              <a:gd name="connsiteX561" fmla="*/ 1533749 w 7467600"/>
              <a:gd name="connsiteY561" fmla="*/ 1478656 h 6858000"/>
              <a:gd name="connsiteX562" fmla="*/ 1431890 w 7467600"/>
              <a:gd name="connsiteY562" fmla="*/ 1306475 h 6858000"/>
              <a:gd name="connsiteX563" fmla="*/ 5052692 w 7467600"/>
              <a:gd name="connsiteY563" fmla="*/ 1292994 h 6858000"/>
              <a:gd name="connsiteX564" fmla="*/ 5200661 w 7467600"/>
              <a:gd name="connsiteY564" fmla="*/ 1635186 h 6858000"/>
              <a:gd name="connsiteX565" fmla="*/ 5297138 w 7467600"/>
              <a:gd name="connsiteY565" fmla="*/ 1906351 h 6858000"/>
              <a:gd name="connsiteX566" fmla="*/ 5052692 w 7467600"/>
              <a:gd name="connsiteY566" fmla="*/ 1292994 h 6858000"/>
              <a:gd name="connsiteX567" fmla="*/ 5009948 w 7467600"/>
              <a:gd name="connsiteY567" fmla="*/ 1273619 h 6858000"/>
              <a:gd name="connsiteX568" fmla="*/ 5121777 w 7467600"/>
              <a:gd name="connsiteY568" fmla="*/ 1654213 h 6858000"/>
              <a:gd name="connsiteX569" fmla="*/ 5293545 w 7467600"/>
              <a:gd name="connsiteY569" fmla="*/ 2072247 h 6858000"/>
              <a:gd name="connsiteX570" fmla="*/ 5294042 w 7467600"/>
              <a:gd name="connsiteY570" fmla="*/ 2065019 h 6858000"/>
              <a:gd name="connsiteX571" fmla="*/ 5171936 w 7467600"/>
              <a:gd name="connsiteY571" fmla="*/ 1647613 h 6858000"/>
              <a:gd name="connsiteX572" fmla="*/ 5009948 w 7467600"/>
              <a:gd name="connsiteY572" fmla="*/ 1273619 h 6858000"/>
              <a:gd name="connsiteX573" fmla="*/ 655236 w 7467600"/>
              <a:gd name="connsiteY573" fmla="*/ 1268632 h 6858000"/>
              <a:gd name="connsiteX574" fmla="*/ 839521 w 7467600"/>
              <a:gd name="connsiteY574" fmla="*/ 1685315 h 6858000"/>
              <a:gd name="connsiteX575" fmla="*/ 1109416 w 7467600"/>
              <a:gd name="connsiteY575" fmla="*/ 2061663 h 6858000"/>
              <a:gd name="connsiteX576" fmla="*/ 1298300 w 7467600"/>
              <a:gd name="connsiteY576" fmla="*/ 2247742 h 6858000"/>
              <a:gd name="connsiteX577" fmla="*/ 1125871 w 7467600"/>
              <a:gd name="connsiteY577" fmla="*/ 1989513 h 6858000"/>
              <a:gd name="connsiteX578" fmla="*/ 981574 w 7467600"/>
              <a:gd name="connsiteY578" fmla="*/ 1783157 h 6858000"/>
              <a:gd name="connsiteX579" fmla="*/ 922198 w 7467600"/>
              <a:gd name="connsiteY579" fmla="*/ 1677437 h 6858000"/>
              <a:gd name="connsiteX580" fmla="*/ 869293 w 7467600"/>
              <a:gd name="connsiteY580" fmla="*/ 1583214 h 6858000"/>
              <a:gd name="connsiteX581" fmla="*/ 751431 w 7467600"/>
              <a:gd name="connsiteY581" fmla="*/ 1405731 h 6858000"/>
              <a:gd name="connsiteX582" fmla="*/ 655236 w 7467600"/>
              <a:gd name="connsiteY582" fmla="*/ 1268632 h 6858000"/>
              <a:gd name="connsiteX583" fmla="*/ 6516292 w 7467600"/>
              <a:gd name="connsiteY583" fmla="*/ 1263064 h 6858000"/>
              <a:gd name="connsiteX584" fmla="*/ 5736320 w 7467600"/>
              <a:gd name="connsiteY584" fmla="*/ 1501803 h 6858000"/>
              <a:gd name="connsiteX585" fmla="*/ 6516292 w 7467600"/>
              <a:gd name="connsiteY585" fmla="*/ 1263064 h 6858000"/>
              <a:gd name="connsiteX586" fmla="*/ 291466 w 7467600"/>
              <a:gd name="connsiteY586" fmla="*/ 1250369 h 6858000"/>
              <a:gd name="connsiteX587" fmla="*/ 323180 w 7467600"/>
              <a:gd name="connsiteY587" fmla="*/ 1435283 h 6858000"/>
              <a:gd name="connsiteX588" fmla="*/ 349381 w 7467600"/>
              <a:gd name="connsiteY588" fmla="*/ 1875041 h 6858000"/>
              <a:gd name="connsiteX589" fmla="*/ 374363 w 7467600"/>
              <a:gd name="connsiteY589" fmla="*/ 1506494 h 6858000"/>
              <a:gd name="connsiteX590" fmla="*/ 302168 w 7467600"/>
              <a:gd name="connsiteY590" fmla="*/ 1274495 h 6858000"/>
              <a:gd name="connsiteX591" fmla="*/ 291466 w 7467600"/>
              <a:gd name="connsiteY591" fmla="*/ 1250369 h 6858000"/>
              <a:gd name="connsiteX592" fmla="*/ 678222 w 7467600"/>
              <a:gd name="connsiteY592" fmla="*/ 1248670 h 6858000"/>
              <a:gd name="connsiteX593" fmla="*/ 775536 w 7467600"/>
              <a:gd name="connsiteY593" fmla="*/ 1388015 h 6858000"/>
              <a:gd name="connsiteX594" fmla="*/ 894529 w 7467600"/>
              <a:gd name="connsiteY594" fmla="*/ 1567739 h 6858000"/>
              <a:gd name="connsiteX595" fmla="*/ 948000 w 7467600"/>
              <a:gd name="connsiteY595" fmla="*/ 1663088 h 6858000"/>
              <a:gd name="connsiteX596" fmla="*/ 1006812 w 7467600"/>
              <a:gd name="connsiteY596" fmla="*/ 1767683 h 6858000"/>
              <a:gd name="connsiteX597" fmla="*/ 1149133 w 7467600"/>
              <a:gd name="connsiteY597" fmla="*/ 1971513 h 6858000"/>
              <a:gd name="connsiteX598" fmla="*/ 1333952 w 7467600"/>
              <a:gd name="connsiteY598" fmla="*/ 2251620 h 6858000"/>
              <a:gd name="connsiteX599" fmla="*/ 1337329 w 7467600"/>
              <a:gd name="connsiteY599" fmla="*/ 2258350 h 6858000"/>
              <a:gd name="connsiteX600" fmla="*/ 1014726 w 7467600"/>
              <a:gd name="connsiteY600" fmla="*/ 1615556 h 6858000"/>
              <a:gd name="connsiteX601" fmla="*/ 678222 w 7467600"/>
              <a:gd name="connsiteY601" fmla="*/ 1248670 h 6858000"/>
              <a:gd name="connsiteX602" fmla="*/ 6691602 w 7467600"/>
              <a:gd name="connsiteY602" fmla="*/ 1140573 h 6858000"/>
              <a:gd name="connsiteX603" fmla="*/ 6571100 w 7467600"/>
              <a:gd name="connsiteY603" fmla="*/ 1183662 h 6858000"/>
              <a:gd name="connsiteX604" fmla="*/ 6241687 w 7467600"/>
              <a:gd name="connsiteY604" fmla="*/ 1257600 h 6858000"/>
              <a:gd name="connsiteX605" fmla="*/ 5693009 w 7467600"/>
              <a:gd name="connsiteY605" fmla="*/ 1478256 h 6858000"/>
              <a:gd name="connsiteX606" fmla="*/ 6548420 w 7467600"/>
              <a:gd name="connsiteY606" fmla="*/ 1214599 h 6858000"/>
              <a:gd name="connsiteX607" fmla="*/ 6605473 w 7467600"/>
              <a:gd name="connsiteY607" fmla="*/ 1184686 h 6858000"/>
              <a:gd name="connsiteX608" fmla="*/ 6691602 w 7467600"/>
              <a:gd name="connsiteY608" fmla="*/ 1140573 h 6858000"/>
              <a:gd name="connsiteX609" fmla="*/ 4002475 w 7467600"/>
              <a:gd name="connsiteY609" fmla="*/ 1037802 h 6858000"/>
              <a:gd name="connsiteX610" fmla="*/ 4000324 w 7467600"/>
              <a:gd name="connsiteY610" fmla="*/ 1039362 h 6858000"/>
              <a:gd name="connsiteX611" fmla="*/ 4002862 w 7467600"/>
              <a:gd name="connsiteY611" fmla="*/ 1042866 h 6858000"/>
              <a:gd name="connsiteX612" fmla="*/ 4002475 w 7467600"/>
              <a:gd name="connsiteY612" fmla="*/ 1037802 h 6858000"/>
              <a:gd name="connsiteX613" fmla="*/ 506322 w 7467600"/>
              <a:gd name="connsiteY613" fmla="*/ 1020997 h 6858000"/>
              <a:gd name="connsiteX614" fmla="*/ 533068 w 7467600"/>
              <a:gd name="connsiteY614" fmla="*/ 1029409 h 6858000"/>
              <a:gd name="connsiteX615" fmla="*/ 1232525 w 7467600"/>
              <a:gd name="connsiteY615" fmla="*/ 1804675 h 6858000"/>
              <a:gd name="connsiteX616" fmla="*/ 1388858 w 7467600"/>
              <a:gd name="connsiteY616" fmla="*/ 2368011 h 6858000"/>
              <a:gd name="connsiteX617" fmla="*/ 1384098 w 7467600"/>
              <a:gd name="connsiteY617" fmla="*/ 2378125 h 6858000"/>
              <a:gd name="connsiteX618" fmla="*/ 1425393 w 7467600"/>
              <a:gd name="connsiteY618" fmla="*/ 2589124 h 6858000"/>
              <a:gd name="connsiteX619" fmla="*/ 1424001 w 7467600"/>
              <a:gd name="connsiteY619" fmla="*/ 2597541 h 6858000"/>
              <a:gd name="connsiteX620" fmla="*/ 2152729 w 7467600"/>
              <a:gd name="connsiteY620" fmla="*/ 2864487 h 6858000"/>
              <a:gd name="connsiteX621" fmla="*/ 2020609 w 7467600"/>
              <a:gd name="connsiteY621" fmla="*/ 2539671 h 6858000"/>
              <a:gd name="connsiteX622" fmla="*/ 2018920 w 7467600"/>
              <a:gd name="connsiteY622" fmla="*/ 2536309 h 6858000"/>
              <a:gd name="connsiteX623" fmla="*/ 1342441 w 7467600"/>
              <a:gd name="connsiteY623" fmla="*/ 1173017 h 6858000"/>
              <a:gd name="connsiteX624" fmla="*/ 1367925 w 7467600"/>
              <a:gd name="connsiteY624" fmla="*/ 1135648 h 6858000"/>
              <a:gd name="connsiteX625" fmla="*/ 1771401 w 7467600"/>
              <a:gd name="connsiteY625" fmla="*/ 1806673 h 6858000"/>
              <a:gd name="connsiteX626" fmla="*/ 1972385 w 7467600"/>
              <a:gd name="connsiteY626" fmla="*/ 2198735 h 6858000"/>
              <a:gd name="connsiteX627" fmla="*/ 2040892 w 7467600"/>
              <a:gd name="connsiteY627" fmla="*/ 2405205 h 6858000"/>
              <a:gd name="connsiteX628" fmla="*/ 2131689 w 7467600"/>
              <a:gd name="connsiteY628" fmla="*/ 1936926 h 6858000"/>
              <a:gd name="connsiteX629" fmla="*/ 2454820 w 7467600"/>
              <a:gd name="connsiteY629" fmla="*/ 1248808 h 6858000"/>
              <a:gd name="connsiteX630" fmla="*/ 2492512 w 7467600"/>
              <a:gd name="connsiteY630" fmla="*/ 1302920 h 6858000"/>
              <a:gd name="connsiteX631" fmla="*/ 2081216 w 7467600"/>
              <a:gd name="connsiteY631" fmla="*/ 2527513 h 6858000"/>
              <a:gd name="connsiteX632" fmla="*/ 2081211 w 7467600"/>
              <a:gd name="connsiteY632" fmla="*/ 2528916 h 6858000"/>
              <a:gd name="connsiteX633" fmla="*/ 2199067 w 7467600"/>
              <a:gd name="connsiteY633" fmla="*/ 2884061 h 6858000"/>
              <a:gd name="connsiteX634" fmla="*/ 3192586 w 7467600"/>
              <a:gd name="connsiteY634" fmla="*/ 3411496 h 6858000"/>
              <a:gd name="connsiteX635" fmla="*/ 3182620 w 7467600"/>
              <a:gd name="connsiteY635" fmla="*/ 3483279 h 6858000"/>
              <a:gd name="connsiteX636" fmla="*/ 2435119 w 7467600"/>
              <a:gd name="connsiteY636" fmla="*/ 3080173 h 6858000"/>
              <a:gd name="connsiteX637" fmla="*/ 2410152 w 7467600"/>
              <a:gd name="connsiteY637" fmla="*/ 3063751 h 6858000"/>
              <a:gd name="connsiteX638" fmla="*/ 2408099 w 7467600"/>
              <a:gd name="connsiteY638" fmla="*/ 3064403 h 6858000"/>
              <a:gd name="connsiteX639" fmla="*/ 2407218 w 7467600"/>
              <a:gd name="connsiteY639" fmla="*/ 3070324 h 6858000"/>
              <a:gd name="connsiteX640" fmla="*/ 2380138 w 7467600"/>
              <a:gd name="connsiteY640" fmla="*/ 3099341 h 6858000"/>
              <a:gd name="connsiteX641" fmla="*/ 1765923 w 7467600"/>
              <a:gd name="connsiteY641" fmla="*/ 3581043 h 6858000"/>
              <a:gd name="connsiteX642" fmla="*/ 1702258 w 7467600"/>
              <a:gd name="connsiteY642" fmla="*/ 3612286 h 6858000"/>
              <a:gd name="connsiteX643" fmla="*/ 1538370 w 7467600"/>
              <a:gd name="connsiteY643" fmla="*/ 3811804 h 6858000"/>
              <a:gd name="connsiteX644" fmla="*/ 542867 w 7467600"/>
              <a:gd name="connsiteY644" fmla="*/ 4944092 h 6858000"/>
              <a:gd name="connsiteX645" fmla="*/ 515800 w 7467600"/>
              <a:gd name="connsiteY645" fmla="*/ 4862180 h 6858000"/>
              <a:gd name="connsiteX646" fmla="*/ 909145 w 7467600"/>
              <a:gd name="connsiteY646" fmla="*/ 4199225 h 6858000"/>
              <a:gd name="connsiteX647" fmla="*/ 1214067 w 7467600"/>
              <a:gd name="connsiteY647" fmla="*/ 3908561 h 6858000"/>
              <a:gd name="connsiteX648" fmla="*/ 640967 w 7467600"/>
              <a:gd name="connsiteY648" fmla="*/ 4105601 h 6858000"/>
              <a:gd name="connsiteX649" fmla="*/ 112563 w 7467600"/>
              <a:gd name="connsiteY649" fmla="*/ 4396952 h 6858000"/>
              <a:gd name="connsiteX650" fmla="*/ 0 w 7467600"/>
              <a:gd name="connsiteY650" fmla="*/ 4466006 h 6858000"/>
              <a:gd name="connsiteX651" fmla="*/ 0 w 7467600"/>
              <a:gd name="connsiteY651" fmla="*/ 4233763 h 6858000"/>
              <a:gd name="connsiteX652" fmla="*/ 36881 w 7467600"/>
              <a:gd name="connsiteY652" fmla="*/ 4200118 h 6858000"/>
              <a:gd name="connsiteX653" fmla="*/ 910534 w 7467600"/>
              <a:gd name="connsiteY653" fmla="*/ 3629753 h 6858000"/>
              <a:gd name="connsiteX654" fmla="*/ 1578717 w 7467600"/>
              <a:gd name="connsiteY654" fmla="*/ 3575982 h 6858000"/>
              <a:gd name="connsiteX655" fmla="*/ 2338780 w 7467600"/>
              <a:gd name="connsiteY655" fmla="*/ 3033725 h 6858000"/>
              <a:gd name="connsiteX656" fmla="*/ 1807991 w 7467600"/>
              <a:gd name="connsiteY656" fmla="*/ 2807184 h 6858000"/>
              <a:gd name="connsiteX657" fmla="*/ 1416358 w 7467600"/>
              <a:gd name="connsiteY657" fmla="*/ 3112571 h 6858000"/>
              <a:gd name="connsiteX658" fmla="*/ 939066 w 7467600"/>
              <a:gd name="connsiteY658" fmla="*/ 3378798 h 6858000"/>
              <a:gd name="connsiteX659" fmla="*/ 115099 w 7467600"/>
              <a:gd name="connsiteY659" fmla="*/ 3607650 h 6858000"/>
              <a:gd name="connsiteX660" fmla="*/ 97284 w 7467600"/>
              <a:gd name="connsiteY660" fmla="*/ 3520393 h 6858000"/>
              <a:gd name="connsiteX661" fmla="*/ 922050 w 7467600"/>
              <a:gd name="connsiteY661" fmla="*/ 3074867 h 6858000"/>
              <a:gd name="connsiteX662" fmla="*/ 1405265 w 7467600"/>
              <a:gd name="connsiteY662" fmla="*/ 3016319 h 6858000"/>
              <a:gd name="connsiteX663" fmla="*/ 1407512 w 7467600"/>
              <a:gd name="connsiteY663" fmla="*/ 3018001 h 6858000"/>
              <a:gd name="connsiteX664" fmla="*/ 1726266 w 7467600"/>
              <a:gd name="connsiteY664" fmla="*/ 2777274 h 6858000"/>
              <a:gd name="connsiteX665" fmla="*/ 625390 w 7467600"/>
              <a:gd name="connsiteY665" fmla="*/ 2514541 h 6858000"/>
              <a:gd name="connsiteX666" fmla="*/ 619799 w 7467600"/>
              <a:gd name="connsiteY666" fmla="*/ 2527180 h 6858000"/>
              <a:gd name="connsiteX667" fmla="*/ 310030 w 7467600"/>
              <a:gd name="connsiteY667" fmla="*/ 2771818 h 6858000"/>
              <a:gd name="connsiteX668" fmla="*/ 173877 w 7467600"/>
              <a:gd name="connsiteY668" fmla="*/ 2937056 h 6858000"/>
              <a:gd name="connsiteX669" fmla="*/ 77889 w 7467600"/>
              <a:gd name="connsiteY669" fmla="*/ 3138440 h 6858000"/>
              <a:gd name="connsiteX670" fmla="*/ 0 w 7467600"/>
              <a:gd name="connsiteY670" fmla="*/ 3271395 h 6858000"/>
              <a:gd name="connsiteX671" fmla="*/ 0 w 7467600"/>
              <a:gd name="connsiteY671" fmla="*/ 3153002 h 6858000"/>
              <a:gd name="connsiteX672" fmla="*/ 2386 w 7467600"/>
              <a:gd name="connsiteY672" fmla="*/ 3149203 h 6858000"/>
              <a:gd name="connsiteX673" fmla="*/ 89753 w 7467600"/>
              <a:gd name="connsiteY673" fmla="*/ 2987702 h 6858000"/>
              <a:gd name="connsiteX674" fmla="*/ 76869 w 7467600"/>
              <a:gd name="connsiteY674" fmla="*/ 3005404 h 6858000"/>
              <a:gd name="connsiteX675" fmla="*/ 32049 w 7467600"/>
              <a:gd name="connsiteY675" fmla="*/ 3065814 h 6858000"/>
              <a:gd name="connsiteX676" fmla="*/ 0 w 7467600"/>
              <a:gd name="connsiteY676" fmla="*/ 3108744 h 6858000"/>
              <a:gd name="connsiteX677" fmla="*/ 0 w 7467600"/>
              <a:gd name="connsiteY677" fmla="*/ 3058059 h 6858000"/>
              <a:gd name="connsiteX678" fmla="*/ 7610 w 7467600"/>
              <a:gd name="connsiteY678" fmla="*/ 3047889 h 6858000"/>
              <a:gd name="connsiteX679" fmla="*/ 52419 w 7467600"/>
              <a:gd name="connsiteY679" fmla="*/ 2987479 h 6858000"/>
              <a:gd name="connsiteX680" fmla="*/ 59142 w 7467600"/>
              <a:gd name="connsiteY680" fmla="*/ 2978488 h 6858000"/>
              <a:gd name="connsiteX681" fmla="*/ 0 w 7467600"/>
              <a:gd name="connsiteY681" fmla="*/ 3015334 h 6858000"/>
              <a:gd name="connsiteX682" fmla="*/ 0 w 7467600"/>
              <a:gd name="connsiteY682" fmla="*/ 2914286 h 6858000"/>
              <a:gd name="connsiteX683" fmla="*/ 36383 w 7467600"/>
              <a:gd name="connsiteY683" fmla="*/ 2901128 h 6858000"/>
              <a:gd name="connsiteX684" fmla="*/ 156329 w 7467600"/>
              <a:gd name="connsiteY684" fmla="*/ 2840533 h 6858000"/>
              <a:gd name="connsiteX685" fmla="*/ 358355 w 7467600"/>
              <a:gd name="connsiteY685" fmla="*/ 2620471 h 6858000"/>
              <a:gd name="connsiteX686" fmla="*/ 510577 w 7467600"/>
              <a:gd name="connsiteY686" fmla="*/ 2501244 h 6858000"/>
              <a:gd name="connsiteX687" fmla="*/ 211967 w 7467600"/>
              <a:gd name="connsiteY687" fmla="*/ 2479171 h 6858000"/>
              <a:gd name="connsiteX688" fmla="*/ 0 w 7467600"/>
              <a:gd name="connsiteY688" fmla="*/ 2476398 h 6858000"/>
              <a:gd name="connsiteX689" fmla="*/ 0 w 7467600"/>
              <a:gd name="connsiteY689" fmla="*/ 2389189 h 6858000"/>
              <a:gd name="connsiteX690" fmla="*/ 103062 w 7467600"/>
              <a:gd name="connsiteY690" fmla="*/ 2389518 h 6858000"/>
              <a:gd name="connsiteX691" fmla="*/ 510734 w 7467600"/>
              <a:gd name="connsiteY691" fmla="*/ 2416201 h 6858000"/>
              <a:gd name="connsiteX692" fmla="*/ 279257 w 7467600"/>
              <a:gd name="connsiteY692" fmla="*/ 2092102 h 6858000"/>
              <a:gd name="connsiteX693" fmla="*/ 65265 w 7467600"/>
              <a:gd name="connsiteY693" fmla="*/ 2006049 h 6858000"/>
              <a:gd name="connsiteX694" fmla="*/ 0 w 7467600"/>
              <a:gd name="connsiteY694" fmla="*/ 1982532 h 6858000"/>
              <a:gd name="connsiteX695" fmla="*/ 0 w 7467600"/>
              <a:gd name="connsiteY695" fmla="*/ 1912789 h 6858000"/>
              <a:gd name="connsiteX696" fmla="*/ 97460 w 7467600"/>
              <a:gd name="connsiteY696" fmla="*/ 1953725 h 6858000"/>
              <a:gd name="connsiteX697" fmla="*/ 221272 w 7467600"/>
              <a:gd name="connsiteY697" fmla="*/ 1980766 h 6858000"/>
              <a:gd name="connsiteX698" fmla="*/ 116765 w 7467600"/>
              <a:gd name="connsiteY698" fmla="*/ 1911033 h 6858000"/>
              <a:gd name="connsiteX699" fmla="*/ 16405 w 7467600"/>
              <a:gd name="connsiteY699" fmla="*/ 1803412 h 6858000"/>
              <a:gd name="connsiteX700" fmla="*/ 0 w 7467600"/>
              <a:gd name="connsiteY700" fmla="*/ 1784777 h 6858000"/>
              <a:gd name="connsiteX701" fmla="*/ 0 w 7467600"/>
              <a:gd name="connsiteY701" fmla="*/ 1740082 h 6858000"/>
              <a:gd name="connsiteX702" fmla="*/ 39394 w 7467600"/>
              <a:gd name="connsiteY702" fmla="*/ 1784856 h 6858000"/>
              <a:gd name="connsiteX703" fmla="*/ 135813 w 7467600"/>
              <a:gd name="connsiteY703" fmla="*/ 1888838 h 6858000"/>
              <a:gd name="connsiteX704" fmla="*/ 242575 w 7467600"/>
              <a:gd name="connsiteY704" fmla="*/ 1958841 h 6858000"/>
              <a:gd name="connsiteX705" fmla="*/ 82197 w 7467600"/>
              <a:gd name="connsiteY705" fmla="*/ 1754826 h 6858000"/>
              <a:gd name="connsiteX706" fmla="*/ 0 w 7467600"/>
              <a:gd name="connsiteY706" fmla="*/ 1679650 h 6858000"/>
              <a:gd name="connsiteX707" fmla="*/ 0 w 7467600"/>
              <a:gd name="connsiteY707" fmla="*/ 1602463 h 6858000"/>
              <a:gd name="connsiteX708" fmla="*/ 84689 w 7467600"/>
              <a:gd name="connsiteY708" fmla="*/ 1677442 h 6858000"/>
              <a:gd name="connsiteX709" fmla="*/ 298437 w 7467600"/>
              <a:gd name="connsiteY709" fmla="*/ 1968019 h 6858000"/>
              <a:gd name="connsiteX710" fmla="*/ 227269 w 7467600"/>
              <a:gd name="connsiteY710" fmla="*/ 1114064 h 6858000"/>
              <a:gd name="connsiteX711" fmla="*/ 248003 w 7467600"/>
              <a:gd name="connsiteY711" fmla="*/ 1089613 h 6858000"/>
              <a:gd name="connsiteX712" fmla="*/ 427020 w 7467600"/>
              <a:gd name="connsiteY712" fmla="*/ 1619803 h 6858000"/>
              <a:gd name="connsiteX713" fmla="*/ 340345 w 7467600"/>
              <a:gd name="connsiteY713" fmla="*/ 2027739 h 6858000"/>
              <a:gd name="connsiteX714" fmla="*/ 360865 w 7467600"/>
              <a:gd name="connsiteY714" fmla="*/ 2044827 h 6858000"/>
              <a:gd name="connsiteX715" fmla="*/ 560414 w 7467600"/>
              <a:gd name="connsiteY715" fmla="*/ 2421457 h 6858000"/>
              <a:gd name="connsiteX716" fmla="*/ 1359703 w 7467600"/>
              <a:gd name="connsiteY716" fmla="*/ 2578554 h 6858000"/>
              <a:gd name="connsiteX717" fmla="*/ 1359422 w 7467600"/>
              <a:gd name="connsiteY717" fmla="*/ 2577994 h 6858000"/>
              <a:gd name="connsiteX718" fmla="*/ 828701 w 7467600"/>
              <a:gd name="connsiteY718" fmla="*/ 1839520 h 6858000"/>
              <a:gd name="connsiteX719" fmla="*/ 494427 w 7467600"/>
              <a:gd name="connsiteY719" fmla="*/ 1092333 h 6858000"/>
              <a:gd name="connsiteX720" fmla="*/ 506322 w 7467600"/>
              <a:gd name="connsiteY720" fmla="*/ 1020997 h 6858000"/>
              <a:gd name="connsiteX721" fmla="*/ 4570198 w 7467600"/>
              <a:gd name="connsiteY721" fmla="*/ 978081 h 6858000"/>
              <a:gd name="connsiteX722" fmla="*/ 4523691 w 7467600"/>
              <a:gd name="connsiteY722" fmla="*/ 1127776 h 6858000"/>
              <a:gd name="connsiteX723" fmla="*/ 4509875 w 7467600"/>
              <a:gd name="connsiteY723" fmla="*/ 1167552 h 6858000"/>
              <a:gd name="connsiteX724" fmla="*/ 4478168 w 7467600"/>
              <a:gd name="connsiteY724" fmla="*/ 1260735 h 6858000"/>
              <a:gd name="connsiteX725" fmla="*/ 4409309 w 7467600"/>
              <a:gd name="connsiteY725" fmla="*/ 1666996 h 6858000"/>
              <a:gd name="connsiteX726" fmla="*/ 4370031 w 7467600"/>
              <a:gd name="connsiteY726" fmla="*/ 1955666 h 6858000"/>
              <a:gd name="connsiteX727" fmla="*/ 4570198 w 7467600"/>
              <a:gd name="connsiteY727" fmla="*/ 978081 h 6858000"/>
              <a:gd name="connsiteX728" fmla="*/ 4557898 w 7467600"/>
              <a:gd name="connsiteY728" fmla="*/ 900011 h 6858000"/>
              <a:gd name="connsiteX729" fmla="*/ 4344840 w 7467600"/>
              <a:gd name="connsiteY729" fmla="*/ 1922038 h 6858000"/>
              <a:gd name="connsiteX730" fmla="*/ 4378710 w 7467600"/>
              <a:gd name="connsiteY730" fmla="*/ 1665516 h 6858000"/>
              <a:gd name="connsiteX731" fmla="*/ 4448798 w 7467600"/>
              <a:gd name="connsiteY731" fmla="*/ 1253024 h 6858000"/>
              <a:gd name="connsiteX732" fmla="*/ 4480315 w 7467600"/>
              <a:gd name="connsiteY732" fmla="*/ 1158454 h 6858000"/>
              <a:gd name="connsiteX733" fmla="*/ 4494133 w 7467600"/>
              <a:gd name="connsiteY733" fmla="*/ 1118676 h 6858000"/>
              <a:gd name="connsiteX734" fmla="*/ 4557898 w 7467600"/>
              <a:gd name="connsiteY734" fmla="*/ 900011 h 6858000"/>
              <a:gd name="connsiteX735" fmla="*/ 5870151 w 7467600"/>
              <a:gd name="connsiteY735" fmla="*/ 898890 h 6858000"/>
              <a:gd name="connsiteX736" fmla="*/ 5861335 w 7467600"/>
              <a:gd name="connsiteY736" fmla="*/ 899177 h 6858000"/>
              <a:gd name="connsiteX737" fmla="*/ 5843702 w 7467600"/>
              <a:gd name="connsiteY737" fmla="*/ 899748 h 6858000"/>
              <a:gd name="connsiteX738" fmla="*/ 5651107 w 7467600"/>
              <a:gd name="connsiteY738" fmla="*/ 920306 h 6858000"/>
              <a:gd name="connsiteX739" fmla="*/ 5459407 w 7467600"/>
              <a:gd name="connsiteY739" fmla="*/ 940975 h 6858000"/>
              <a:gd name="connsiteX740" fmla="*/ 5374846 w 7467600"/>
              <a:gd name="connsiteY740" fmla="*/ 941988 h 6858000"/>
              <a:gd name="connsiteX741" fmla="*/ 5256105 w 7467600"/>
              <a:gd name="connsiteY741" fmla="*/ 945632 h 6858000"/>
              <a:gd name="connsiteX742" fmla="*/ 5107071 w 7467600"/>
              <a:gd name="connsiteY742" fmla="*/ 969720 h 6858000"/>
              <a:gd name="connsiteX743" fmla="*/ 4998681 w 7467600"/>
              <a:gd name="connsiteY743" fmla="*/ 988771 h 6858000"/>
              <a:gd name="connsiteX744" fmla="*/ 5870151 w 7467600"/>
              <a:gd name="connsiteY744" fmla="*/ 898890 h 6858000"/>
              <a:gd name="connsiteX745" fmla="*/ 5504425 w 7467600"/>
              <a:gd name="connsiteY745" fmla="*/ 848067 h 6858000"/>
              <a:gd name="connsiteX746" fmla="*/ 4968849 w 7467600"/>
              <a:gd name="connsiteY746" fmla="*/ 962318 h 6858000"/>
              <a:gd name="connsiteX747" fmla="*/ 5104039 w 7467600"/>
              <a:gd name="connsiteY747" fmla="*/ 940634 h 6858000"/>
              <a:gd name="connsiteX748" fmla="*/ 5256311 w 7467600"/>
              <a:gd name="connsiteY748" fmla="*/ 916490 h 6858000"/>
              <a:gd name="connsiteX749" fmla="*/ 5377381 w 7467600"/>
              <a:gd name="connsiteY749" fmla="*/ 912671 h 6858000"/>
              <a:gd name="connsiteX750" fmla="*/ 5460148 w 7467600"/>
              <a:gd name="connsiteY750" fmla="*/ 911442 h 6858000"/>
              <a:gd name="connsiteX751" fmla="*/ 5648971 w 7467600"/>
              <a:gd name="connsiteY751" fmla="*/ 891331 h 6858000"/>
              <a:gd name="connsiteX752" fmla="*/ 5844807 w 7467600"/>
              <a:gd name="connsiteY752" fmla="*/ 870718 h 6858000"/>
              <a:gd name="connsiteX753" fmla="*/ 5862975 w 7467600"/>
              <a:gd name="connsiteY753" fmla="*/ 869756 h 6858000"/>
              <a:gd name="connsiteX754" fmla="*/ 5920887 w 7467600"/>
              <a:gd name="connsiteY754" fmla="*/ 865929 h 6858000"/>
              <a:gd name="connsiteX755" fmla="*/ 5504425 w 7467600"/>
              <a:gd name="connsiteY755" fmla="*/ 848067 h 6858000"/>
              <a:gd name="connsiteX756" fmla="*/ 3607114 w 7467600"/>
              <a:gd name="connsiteY756" fmla="*/ 467441 h 6858000"/>
              <a:gd name="connsiteX757" fmla="*/ 3296242 w 7467600"/>
              <a:gd name="connsiteY757" fmla="*/ 807991 h 6858000"/>
              <a:gd name="connsiteX758" fmla="*/ 3174674 w 7467600"/>
              <a:gd name="connsiteY758" fmla="*/ 919759 h 6858000"/>
              <a:gd name="connsiteX759" fmla="*/ 3042978 w 7467600"/>
              <a:gd name="connsiteY759" fmla="*/ 1054894 h 6858000"/>
              <a:gd name="connsiteX760" fmla="*/ 2968914 w 7467600"/>
              <a:gd name="connsiteY760" fmla="*/ 1133756 h 6858000"/>
              <a:gd name="connsiteX761" fmla="*/ 3103823 w 7467600"/>
              <a:gd name="connsiteY761" fmla="*/ 1026814 h 6858000"/>
              <a:gd name="connsiteX762" fmla="*/ 3607114 w 7467600"/>
              <a:gd name="connsiteY762" fmla="*/ 467441 h 6858000"/>
              <a:gd name="connsiteX763" fmla="*/ 3744487 w 7467600"/>
              <a:gd name="connsiteY763" fmla="*/ 383136 h 6858000"/>
              <a:gd name="connsiteX764" fmla="*/ 3970213 w 7467600"/>
              <a:gd name="connsiteY764" fmla="*/ 995559 h 6858000"/>
              <a:gd name="connsiteX765" fmla="*/ 3744487 w 7467600"/>
              <a:gd name="connsiteY765" fmla="*/ 383136 h 6858000"/>
              <a:gd name="connsiteX766" fmla="*/ 3624562 w 7467600"/>
              <a:gd name="connsiteY766" fmla="*/ 367041 h 6858000"/>
              <a:gd name="connsiteX767" fmla="*/ 3489712 w 7467600"/>
              <a:gd name="connsiteY767" fmla="*/ 485386 h 6858000"/>
              <a:gd name="connsiteX768" fmla="*/ 3182994 w 7467600"/>
              <a:gd name="connsiteY768" fmla="*/ 828265 h 6858000"/>
              <a:gd name="connsiteX769" fmla="*/ 2892114 w 7467600"/>
              <a:gd name="connsiteY769" fmla="*/ 1172635 h 6858000"/>
              <a:gd name="connsiteX770" fmla="*/ 3021459 w 7467600"/>
              <a:gd name="connsiteY770" fmla="*/ 1035385 h 6858000"/>
              <a:gd name="connsiteX771" fmla="*/ 3153873 w 7467600"/>
              <a:gd name="connsiteY771" fmla="*/ 898971 h 6858000"/>
              <a:gd name="connsiteX772" fmla="*/ 3276511 w 7467600"/>
              <a:gd name="connsiteY772" fmla="*/ 786423 h 6858000"/>
              <a:gd name="connsiteX773" fmla="*/ 3584154 w 7467600"/>
              <a:gd name="connsiteY773" fmla="*/ 448218 h 6858000"/>
              <a:gd name="connsiteX774" fmla="*/ 3624562 w 7467600"/>
              <a:gd name="connsiteY774" fmla="*/ 367041 h 6858000"/>
              <a:gd name="connsiteX775" fmla="*/ 3766672 w 7467600"/>
              <a:gd name="connsiteY775" fmla="*/ 359429 h 6858000"/>
              <a:gd name="connsiteX776" fmla="*/ 3996338 w 7467600"/>
              <a:gd name="connsiteY776" fmla="*/ 968237 h 6858000"/>
              <a:gd name="connsiteX777" fmla="*/ 3766672 w 7467600"/>
              <a:gd name="connsiteY777" fmla="*/ 359429 h 6858000"/>
              <a:gd name="connsiteX778" fmla="*/ 5805386 w 7467600"/>
              <a:gd name="connsiteY778" fmla="*/ 239240 h 6858000"/>
              <a:gd name="connsiteX779" fmla="*/ 5736947 w 7467600"/>
              <a:gd name="connsiteY779" fmla="*/ 261367 h 6858000"/>
              <a:gd name="connsiteX780" fmla="*/ 5427012 w 7467600"/>
              <a:gd name="connsiteY780" fmla="*/ 311272 h 6858000"/>
              <a:gd name="connsiteX781" fmla="*/ 5147818 w 7467600"/>
              <a:gd name="connsiteY781" fmla="*/ 322112 h 6858000"/>
              <a:gd name="connsiteX782" fmla="*/ 5060854 w 7467600"/>
              <a:gd name="connsiteY782" fmla="*/ 311882 h 6858000"/>
              <a:gd name="connsiteX783" fmla="*/ 4945989 w 7467600"/>
              <a:gd name="connsiteY783" fmla="*/ 300516 h 6858000"/>
              <a:gd name="connsiteX784" fmla="*/ 5410479 w 7467600"/>
              <a:gd name="connsiteY784" fmla="*/ 348434 h 6858000"/>
              <a:gd name="connsiteX785" fmla="*/ 5805386 w 7467600"/>
              <a:gd name="connsiteY785" fmla="*/ 239240 h 6858000"/>
              <a:gd name="connsiteX786" fmla="*/ 5905192 w 7467600"/>
              <a:gd name="connsiteY786" fmla="*/ 163079 h 6858000"/>
              <a:gd name="connsiteX787" fmla="*/ 5865655 w 7467600"/>
              <a:gd name="connsiteY787" fmla="*/ 171901 h 6858000"/>
              <a:gd name="connsiteX788" fmla="*/ 5259740 w 7467600"/>
              <a:gd name="connsiteY788" fmla="*/ 257013 h 6858000"/>
              <a:gd name="connsiteX789" fmla="*/ 5208466 w 7467600"/>
              <a:gd name="connsiteY789" fmla="*/ 257550 h 6858000"/>
              <a:gd name="connsiteX790" fmla="*/ 4980204 w 7467600"/>
              <a:gd name="connsiteY790" fmla="*/ 271903 h 6858000"/>
              <a:gd name="connsiteX791" fmla="*/ 5068068 w 7467600"/>
              <a:gd name="connsiteY791" fmla="*/ 282244 h 6858000"/>
              <a:gd name="connsiteX792" fmla="*/ 5153231 w 7467600"/>
              <a:gd name="connsiteY792" fmla="*/ 292240 h 6858000"/>
              <a:gd name="connsiteX793" fmla="*/ 5426491 w 7467600"/>
              <a:gd name="connsiteY793" fmla="*/ 281128 h 6858000"/>
              <a:gd name="connsiteX794" fmla="*/ 5731212 w 7467600"/>
              <a:gd name="connsiteY794" fmla="*/ 231951 h 6858000"/>
              <a:gd name="connsiteX795" fmla="*/ 5905192 w 7467600"/>
              <a:gd name="connsiteY795" fmla="*/ 163079 h 6858000"/>
              <a:gd name="connsiteX796" fmla="*/ 5944437 w 7467600"/>
              <a:gd name="connsiteY796" fmla="*/ 113829 h 6858000"/>
              <a:gd name="connsiteX797" fmla="*/ 5825032 w 7467600"/>
              <a:gd name="connsiteY797" fmla="*/ 146405 h 6858000"/>
              <a:gd name="connsiteX798" fmla="*/ 4955599 w 7467600"/>
              <a:gd name="connsiteY798" fmla="*/ 247008 h 6858000"/>
              <a:gd name="connsiteX799" fmla="*/ 5210104 w 7467600"/>
              <a:gd name="connsiteY799" fmla="*/ 228123 h 6858000"/>
              <a:gd name="connsiteX800" fmla="*/ 5261015 w 7467600"/>
              <a:gd name="connsiteY800" fmla="*/ 227087 h 6858000"/>
              <a:gd name="connsiteX801" fmla="*/ 5861181 w 7467600"/>
              <a:gd name="connsiteY801" fmla="*/ 143093 h 6858000"/>
              <a:gd name="connsiteX802" fmla="*/ 5961252 w 7467600"/>
              <a:gd name="connsiteY802" fmla="*/ 114820 h 6858000"/>
              <a:gd name="connsiteX803" fmla="*/ 5944437 w 7467600"/>
              <a:gd name="connsiteY803" fmla="*/ 113829 h 6858000"/>
              <a:gd name="connsiteX804" fmla="*/ 3882765 w 7467600"/>
              <a:gd name="connsiteY804" fmla="*/ 0 h 6858000"/>
              <a:gd name="connsiteX805" fmla="*/ 3995099 w 7467600"/>
              <a:gd name="connsiteY805" fmla="*/ 0 h 6858000"/>
              <a:gd name="connsiteX806" fmla="*/ 4163818 w 7467600"/>
              <a:gd name="connsiteY806" fmla="*/ 234104 h 6858000"/>
              <a:gd name="connsiteX807" fmla="*/ 4172099 w 7467600"/>
              <a:gd name="connsiteY807" fmla="*/ 234207 h 6858000"/>
              <a:gd name="connsiteX808" fmla="*/ 4784282 w 7467600"/>
              <a:gd name="connsiteY808" fmla="*/ 276561 h 6858000"/>
              <a:gd name="connsiteX809" fmla="*/ 4801687 w 7467600"/>
              <a:gd name="connsiteY809" fmla="*/ 267764 h 6858000"/>
              <a:gd name="connsiteX810" fmla="*/ 6082788 w 7467600"/>
              <a:gd name="connsiteY810" fmla="*/ 64119 h 6858000"/>
              <a:gd name="connsiteX811" fmla="*/ 6099442 w 7467600"/>
              <a:gd name="connsiteY811" fmla="*/ 82568 h 6858000"/>
              <a:gd name="connsiteX812" fmla="*/ 4804137 w 7467600"/>
              <a:gd name="connsiteY812" fmla="*/ 320931 h 6858000"/>
              <a:gd name="connsiteX813" fmla="*/ 4227047 w 7467600"/>
              <a:gd name="connsiteY813" fmla="*/ 313415 h 6858000"/>
              <a:gd name="connsiteX814" fmla="*/ 4346041 w 7467600"/>
              <a:gd name="connsiteY814" fmla="*/ 456086 h 6858000"/>
              <a:gd name="connsiteX815" fmla="*/ 4870967 w 7467600"/>
              <a:gd name="connsiteY815" fmla="*/ 963061 h 6858000"/>
              <a:gd name="connsiteX816" fmla="*/ 4889647 w 7467600"/>
              <a:gd name="connsiteY816" fmla="*/ 957147 h 6858000"/>
              <a:gd name="connsiteX817" fmla="*/ 5422504 w 7467600"/>
              <a:gd name="connsiteY817" fmla="*/ 805191 h 6858000"/>
              <a:gd name="connsiteX818" fmla="*/ 6087656 w 7467600"/>
              <a:gd name="connsiteY818" fmla="*/ 826703 h 6858000"/>
              <a:gd name="connsiteX819" fmla="*/ 6058717 w 7467600"/>
              <a:gd name="connsiteY819" fmla="*/ 865992 h 6858000"/>
              <a:gd name="connsiteX820" fmla="*/ 4974153 w 7467600"/>
              <a:gd name="connsiteY820" fmla="*/ 1045456 h 6858000"/>
              <a:gd name="connsiteX821" fmla="*/ 5627835 w 7467600"/>
              <a:gd name="connsiteY821" fmla="*/ 1472077 h 6858000"/>
              <a:gd name="connsiteX822" fmla="*/ 5629817 w 7467600"/>
              <a:gd name="connsiteY822" fmla="*/ 1471412 h 6858000"/>
              <a:gd name="connsiteX823" fmla="*/ 5634124 w 7467600"/>
              <a:gd name="connsiteY823" fmla="*/ 1470572 h 6858000"/>
              <a:gd name="connsiteX824" fmla="*/ 5755832 w 7467600"/>
              <a:gd name="connsiteY824" fmla="*/ 1383886 h 6858000"/>
              <a:gd name="connsiteX825" fmla="*/ 6014186 w 7467600"/>
              <a:gd name="connsiteY825" fmla="*/ 1279799 h 6858000"/>
              <a:gd name="connsiteX826" fmla="*/ 6901619 w 7467600"/>
              <a:gd name="connsiteY826" fmla="*/ 1047874 h 6858000"/>
              <a:gd name="connsiteX827" fmla="*/ 6931566 w 7467600"/>
              <a:gd name="connsiteY827" fmla="*/ 1062034 h 6858000"/>
              <a:gd name="connsiteX828" fmla="*/ 5790982 w 7467600"/>
              <a:gd name="connsiteY828" fmla="*/ 1561380 h 6858000"/>
              <a:gd name="connsiteX829" fmla="*/ 6188971 w 7467600"/>
              <a:gd name="connsiteY829" fmla="*/ 1755168 h 6858000"/>
              <a:gd name="connsiteX830" fmla="*/ 6202446 w 7467600"/>
              <a:gd name="connsiteY830" fmla="*/ 1752268 h 6858000"/>
              <a:gd name="connsiteX831" fmla="*/ 7179560 w 7467600"/>
              <a:gd name="connsiteY831" fmla="*/ 1467551 h 6858000"/>
              <a:gd name="connsiteX832" fmla="*/ 7158730 w 7467600"/>
              <a:gd name="connsiteY832" fmla="*/ 1507835 h 6858000"/>
              <a:gd name="connsiteX833" fmla="*/ 6326959 w 7467600"/>
              <a:gd name="connsiteY833" fmla="*/ 1817686 h 6858000"/>
              <a:gd name="connsiteX834" fmla="*/ 6537433 w 7467600"/>
              <a:gd name="connsiteY834" fmla="*/ 1907790 h 6858000"/>
              <a:gd name="connsiteX835" fmla="*/ 6550221 w 7467600"/>
              <a:gd name="connsiteY835" fmla="*/ 1910729 h 6858000"/>
              <a:gd name="connsiteX836" fmla="*/ 6964438 w 7467600"/>
              <a:gd name="connsiteY836" fmla="*/ 2209505 h 6858000"/>
              <a:gd name="connsiteX837" fmla="*/ 7367862 w 7467600"/>
              <a:gd name="connsiteY837" fmla="*/ 2806833 h 6858000"/>
              <a:gd name="connsiteX838" fmla="*/ 7364329 w 7467600"/>
              <a:gd name="connsiteY838" fmla="*/ 2826907 h 6858000"/>
              <a:gd name="connsiteX839" fmla="*/ 7290545 w 7467600"/>
              <a:gd name="connsiteY839" fmla="*/ 2850663 h 6858000"/>
              <a:gd name="connsiteX840" fmla="*/ 6472036 w 7467600"/>
              <a:gd name="connsiteY840" fmla="*/ 1959003 h 6858000"/>
              <a:gd name="connsiteX841" fmla="*/ 5792897 w 7467600"/>
              <a:gd name="connsiteY841" fmla="*/ 1647747 h 6858000"/>
              <a:gd name="connsiteX842" fmla="*/ 5842751 w 7467600"/>
              <a:gd name="connsiteY842" fmla="*/ 1816112 h 6858000"/>
              <a:gd name="connsiteX843" fmla="*/ 5847424 w 7467600"/>
              <a:gd name="connsiteY843" fmla="*/ 1815776 h 6858000"/>
              <a:gd name="connsiteX844" fmla="*/ 6399821 w 7467600"/>
              <a:gd name="connsiteY844" fmla="*/ 2344799 h 6858000"/>
              <a:gd name="connsiteX845" fmla="*/ 6323232 w 7467600"/>
              <a:gd name="connsiteY845" fmla="*/ 2389634 h 6858000"/>
              <a:gd name="connsiteX846" fmla="*/ 5942958 w 7467600"/>
              <a:gd name="connsiteY846" fmla="*/ 2077708 h 6858000"/>
              <a:gd name="connsiteX847" fmla="*/ 5921559 w 7467600"/>
              <a:gd name="connsiteY847" fmla="*/ 2378596 h 6858000"/>
              <a:gd name="connsiteX848" fmla="*/ 5817651 w 7467600"/>
              <a:gd name="connsiteY848" fmla="*/ 3023919 h 6858000"/>
              <a:gd name="connsiteX849" fmla="*/ 5729634 w 7467600"/>
              <a:gd name="connsiteY849" fmla="*/ 3051849 h 6858000"/>
              <a:gd name="connsiteX850" fmla="*/ 5611018 w 7467600"/>
              <a:gd name="connsiteY850" fmla="*/ 2316769 h 6858000"/>
              <a:gd name="connsiteX851" fmla="*/ 5687608 w 7467600"/>
              <a:gd name="connsiteY851" fmla="*/ 2039972 h 6858000"/>
              <a:gd name="connsiteX852" fmla="*/ 5657554 w 7467600"/>
              <a:gd name="connsiteY852" fmla="*/ 1576445 h 6858000"/>
              <a:gd name="connsiteX853" fmla="*/ 5150475 w 7467600"/>
              <a:gd name="connsiteY853" fmla="*/ 1274012 h 6858000"/>
              <a:gd name="connsiteX854" fmla="*/ 5349142 w 7467600"/>
              <a:gd name="connsiteY854" fmla="*/ 2204405 h 6858000"/>
              <a:gd name="connsiteX855" fmla="*/ 5262214 w 7467600"/>
              <a:gd name="connsiteY855" fmla="*/ 2233836 h 6858000"/>
              <a:gd name="connsiteX856" fmla="*/ 4981539 w 7467600"/>
              <a:gd name="connsiteY856" fmla="*/ 1542201 h 6858000"/>
              <a:gd name="connsiteX857" fmla="*/ 4958461 w 7467600"/>
              <a:gd name="connsiteY857" fmla="*/ 1136957 h 6858000"/>
              <a:gd name="connsiteX858" fmla="*/ 4655015 w 7467600"/>
              <a:gd name="connsiteY858" fmla="*/ 891426 h 6858000"/>
              <a:gd name="connsiteX859" fmla="*/ 4348002 w 7467600"/>
              <a:gd name="connsiteY859" fmla="*/ 2205895 h 6858000"/>
              <a:gd name="connsiteX860" fmla="*/ 4262250 w 7467600"/>
              <a:gd name="connsiteY860" fmla="*/ 2219972 h 6858000"/>
              <a:gd name="connsiteX861" fmla="*/ 4550611 w 7467600"/>
              <a:gd name="connsiteY861" fmla="*/ 817540 h 6858000"/>
              <a:gd name="connsiteX862" fmla="*/ 4564418 w 7467600"/>
              <a:gd name="connsiteY862" fmla="*/ 808293 h 6858000"/>
              <a:gd name="connsiteX863" fmla="*/ 4266388 w 7467600"/>
              <a:gd name="connsiteY863" fmla="*/ 500083 h 6858000"/>
              <a:gd name="connsiteX864" fmla="*/ 4032842 w 7467600"/>
              <a:gd name="connsiteY864" fmla="*/ 211809 h 6858000"/>
              <a:gd name="connsiteX865" fmla="*/ 3882765 w 7467600"/>
              <a:gd name="connsiteY865" fmla="*/ 0 h 6858000"/>
              <a:gd name="connsiteX866" fmla="*/ 3721337 w 7467600"/>
              <a:gd name="connsiteY866" fmla="*/ 0 h 6858000"/>
              <a:gd name="connsiteX867" fmla="*/ 3797544 w 7467600"/>
              <a:gd name="connsiteY867" fmla="*/ 0 h 6858000"/>
              <a:gd name="connsiteX868" fmla="*/ 3775734 w 7467600"/>
              <a:gd name="connsiteY868" fmla="*/ 95131 h 6858000"/>
              <a:gd name="connsiteX869" fmla="*/ 3724807 w 7467600"/>
              <a:gd name="connsiteY869" fmla="*/ 272257 h 6858000"/>
              <a:gd name="connsiteX870" fmla="*/ 3726844 w 7467600"/>
              <a:gd name="connsiteY870" fmla="*/ 282988 h 6858000"/>
              <a:gd name="connsiteX871" fmla="*/ 3742664 w 7467600"/>
              <a:gd name="connsiteY871" fmla="*/ 279918 h 6858000"/>
              <a:gd name="connsiteX872" fmla="*/ 4103910 w 7467600"/>
              <a:gd name="connsiteY872" fmla="*/ 1161917 h 6858000"/>
              <a:gd name="connsiteX873" fmla="*/ 4020269 w 7467600"/>
              <a:gd name="connsiteY873" fmla="*/ 1200406 h 6858000"/>
              <a:gd name="connsiteX874" fmla="*/ 3674882 w 7467600"/>
              <a:gd name="connsiteY874" fmla="*/ 488524 h 6858000"/>
              <a:gd name="connsiteX875" fmla="*/ 3132682 w 7467600"/>
              <a:gd name="connsiteY875" fmla="*/ 1072284 h 6858000"/>
              <a:gd name="connsiteX876" fmla="*/ 2716346 w 7467600"/>
              <a:gd name="connsiteY876" fmla="*/ 1276376 h 6858000"/>
              <a:gd name="connsiteX877" fmla="*/ 2716772 w 7467600"/>
              <a:gd name="connsiteY877" fmla="*/ 1255462 h 6858000"/>
              <a:gd name="connsiteX878" fmla="*/ 3471096 w 7467600"/>
              <a:gd name="connsiteY878" fmla="*/ 437072 h 6858000"/>
              <a:gd name="connsiteX879" fmla="*/ 3639057 w 7467600"/>
              <a:gd name="connsiteY879" fmla="*/ 286334 h 6858000"/>
              <a:gd name="connsiteX880" fmla="*/ 3640309 w 7467600"/>
              <a:gd name="connsiteY880" fmla="*/ 284664 h 6858000"/>
              <a:gd name="connsiteX881" fmla="*/ 3646022 w 7467600"/>
              <a:gd name="connsiteY881" fmla="*/ 276711 h 6858000"/>
              <a:gd name="connsiteX882" fmla="*/ 3707943 w 7467600"/>
              <a:gd name="connsiteY882" fmla="*/ 65958 h 6858000"/>
              <a:gd name="connsiteX883" fmla="*/ 3721337 w 7467600"/>
              <a:gd name="connsiteY883" fmla="*/ 0 h 6858000"/>
              <a:gd name="connsiteX884" fmla="*/ 2867960 w 7467600"/>
              <a:gd name="connsiteY884" fmla="*/ 0 h 6858000"/>
              <a:gd name="connsiteX885" fmla="*/ 2926351 w 7467600"/>
              <a:gd name="connsiteY885" fmla="*/ 0 h 6858000"/>
              <a:gd name="connsiteX886" fmla="*/ 2902823 w 7467600"/>
              <a:gd name="connsiteY886" fmla="*/ 262929 h 6858000"/>
              <a:gd name="connsiteX887" fmla="*/ 2940663 w 7467600"/>
              <a:gd name="connsiteY887" fmla="*/ 140884 h 6858000"/>
              <a:gd name="connsiteX888" fmla="*/ 2947039 w 7467600"/>
              <a:gd name="connsiteY888" fmla="*/ 122524 h 6858000"/>
              <a:gd name="connsiteX889" fmla="*/ 2984316 w 7467600"/>
              <a:gd name="connsiteY889" fmla="*/ 0 h 6858000"/>
              <a:gd name="connsiteX890" fmla="*/ 3016114 w 7467600"/>
              <a:gd name="connsiteY890" fmla="*/ 0 h 6858000"/>
              <a:gd name="connsiteX891" fmla="*/ 2979949 w 7467600"/>
              <a:gd name="connsiteY891" fmla="*/ 119274 h 6858000"/>
              <a:gd name="connsiteX892" fmla="*/ 3023879 w 7467600"/>
              <a:gd name="connsiteY892" fmla="*/ 0 h 6858000"/>
              <a:gd name="connsiteX893" fmla="*/ 3105400 w 7467600"/>
              <a:gd name="connsiteY893" fmla="*/ 0 h 6858000"/>
              <a:gd name="connsiteX894" fmla="*/ 3094669 w 7467600"/>
              <a:gd name="connsiteY894" fmla="*/ 30308 h 6858000"/>
              <a:gd name="connsiteX895" fmla="*/ 2901945 w 7467600"/>
              <a:gd name="connsiteY895" fmla="*/ 466538 h 6858000"/>
              <a:gd name="connsiteX896" fmla="*/ 2815209 w 7467600"/>
              <a:gd name="connsiteY896" fmla="*/ 497361 h 6858000"/>
              <a:gd name="connsiteX897" fmla="*/ 2844845 w 7467600"/>
              <a:gd name="connsiteY897" fmla="*/ 127638 h 6858000"/>
              <a:gd name="connsiteX898" fmla="*/ 2867960 w 7467600"/>
              <a:gd name="connsiteY898" fmla="*/ 0 h 6858000"/>
              <a:gd name="connsiteX899" fmla="*/ 1057230 w 7467600"/>
              <a:gd name="connsiteY899" fmla="*/ 0 h 6858000"/>
              <a:gd name="connsiteX900" fmla="*/ 1111003 w 7467600"/>
              <a:gd name="connsiteY900" fmla="*/ 0 h 6858000"/>
              <a:gd name="connsiteX901" fmla="*/ 1125553 w 7467600"/>
              <a:gd name="connsiteY901" fmla="*/ 52588 h 6858000"/>
              <a:gd name="connsiteX902" fmla="*/ 1304276 w 7467600"/>
              <a:gd name="connsiteY902" fmla="*/ 476275 h 6858000"/>
              <a:gd name="connsiteX903" fmla="*/ 1492066 w 7467600"/>
              <a:gd name="connsiteY903" fmla="*/ 886333 h 6858000"/>
              <a:gd name="connsiteX904" fmla="*/ 1423698 w 7467600"/>
              <a:gd name="connsiteY904" fmla="*/ 710817 h 6858000"/>
              <a:gd name="connsiteX905" fmla="*/ 1357609 w 7467600"/>
              <a:gd name="connsiteY905" fmla="*/ 532892 h 6858000"/>
              <a:gd name="connsiteX906" fmla="*/ 1309550 w 7467600"/>
              <a:gd name="connsiteY906" fmla="*/ 374031 h 6858000"/>
              <a:gd name="connsiteX907" fmla="*/ 1193673 w 7467600"/>
              <a:gd name="connsiteY907" fmla="*/ 49533 h 6858000"/>
              <a:gd name="connsiteX908" fmla="*/ 1164391 w 7467600"/>
              <a:gd name="connsiteY908" fmla="*/ 0 h 6858000"/>
              <a:gd name="connsiteX909" fmla="*/ 1200666 w 7467600"/>
              <a:gd name="connsiteY909" fmla="*/ 0 h 6858000"/>
              <a:gd name="connsiteX910" fmla="*/ 1223408 w 7467600"/>
              <a:gd name="connsiteY910" fmla="*/ 38996 h 6858000"/>
              <a:gd name="connsiteX911" fmla="*/ 1339635 w 7467600"/>
              <a:gd name="connsiteY911" fmla="*/ 365517 h 6858000"/>
              <a:gd name="connsiteX912" fmla="*/ 1387469 w 7467600"/>
              <a:gd name="connsiteY912" fmla="*/ 523079 h 6858000"/>
              <a:gd name="connsiteX913" fmla="*/ 1452685 w 7467600"/>
              <a:gd name="connsiteY913" fmla="*/ 699806 h 6858000"/>
              <a:gd name="connsiteX914" fmla="*/ 1492092 w 7467600"/>
              <a:gd name="connsiteY914" fmla="*/ 800424 h 6858000"/>
              <a:gd name="connsiteX915" fmla="*/ 1455302 w 7467600"/>
              <a:gd name="connsiteY915" fmla="*/ 632913 h 6858000"/>
              <a:gd name="connsiteX916" fmla="*/ 1222336 w 7467600"/>
              <a:gd name="connsiteY916" fmla="*/ 9480 h 6858000"/>
              <a:gd name="connsiteX917" fmla="*/ 1214634 w 7467600"/>
              <a:gd name="connsiteY917" fmla="*/ 0 h 6858000"/>
              <a:gd name="connsiteX918" fmla="*/ 1289827 w 7467600"/>
              <a:gd name="connsiteY918" fmla="*/ 0 h 6858000"/>
              <a:gd name="connsiteX919" fmla="*/ 1321076 w 7467600"/>
              <a:gd name="connsiteY919" fmla="*/ 59722 h 6858000"/>
              <a:gd name="connsiteX920" fmla="*/ 1512579 w 7467600"/>
              <a:gd name="connsiteY920" fmla="*/ 626441 h 6858000"/>
              <a:gd name="connsiteX921" fmla="*/ 1506076 w 7467600"/>
              <a:gd name="connsiteY921" fmla="*/ 1089289 h 6858000"/>
              <a:gd name="connsiteX922" fmla="*/ 1486346 w 7467600"/>
              <a:gd name="connsiteY922" fmla="*/ 1079919 h 6858000"/>
              <a:gd name="connsiteX923" fmla="*/ 1070511 w 7467600"/>
              <a:gd name="connsiteY923" fmla="*/ 48609 h 6858000"/>
              <a:gd name="connsiteX924" fmla="*/ 1057230 w 7467600"/>
              <a:gd name="connsiteY924" fmla="*/ 0 h 6858000"/>
              <a:gd name="connsiteX925" fmla="*/ 43151 w 7467600"/>
              <a:gd name="connsiteY925" fmla="*/ 0 h 6858000"/>
              <a:gd name="connsiteX926" fmla="*/ 95283 w 7467600"/>
              <a:gd name="connsiteY926" fmla="*/ 0 h 6858000"/>
              <a:gd name="connsiteX927" fmla="*/ 300708 w 7467600"/>
              <a:gd name="connsiteY927" fmla="*/ 154571 h 6858000"/>
              <a:gd name="connsiteX928" fmla="*/ 530414 w 7467600"/>
              <a:gd name="connsiteY928" fmla="*/ 354673 h 6858000"/>
              <a:gd name="connsiteX929" fmla="*/ 333785 w 7467600"/>
              <a:gd name="connsiteY929" fmla="*/ 161564 h 6858000"/>
              <a:gd name="connsiteX930" fmla="*/ 147005 w 7467600"/>
              <a:gd name="connsiteY930" fmla="*/ 0 h 6858000"/>
              <a:gd name="connsiteX931" fmla="*/ 272509 w 7467600"/>
              <a:gd name="connsiteY931" fmla="*/ 0 h 6858000"/>
              <a:gd name="connsiteX932" fmla="*/ 326276 w 7467600"/>
              <a:gd name="connsiteY932" fmla="*/ 45847 h 6858000"/>
              <a:gd name="connsiteX933" fmla="*/ 823759 w 7467600"/>
              <a:gd name="connsiteY933" fmla="*/ 574145 h 6858000"/>
              <a:gd name="connsiteX934" fmla="*/ 811254 w 7467600"/>
              <a:gd name="connsiteY934" fmla="*/ 665546 h 6858000"/>
              <a:gd name="connsiteX935" fmla="*/ 154042 w 7467600"/>
              <a:gd name="connsiteY935" fmla="*/ 261522 h 6858000"/>
              <a:gd name="connsiteX936" fmla="*/ 13550 w 7467600"/>
              <a:gd name="connsiteY936" fmla="*/ 158423 h 6858000"/>
              <a:gd name="connsiteX937" fmla="*/ 0 w 7467600"/>
              <a:gd name="connsiteY937" fmla="*/ 146618 h 6858000"/>
              <a:gd name="connsiteX938" fmla="*/ 0 w 7467600"/>
              <a:gd name="connsiteY938" fmla="*/ 59161 h 6858000"/>
              <a:gd name="connsiteX939" fmla="*/ 45427 w 7467600"/>
              <a:gd name="connsiteY939" fmla="*/ 101078 h 6858000"/>
              <a:gd name="connsiteX940" fmla="*/ 630103 w 7467600"/>
              <a:gd name="connsiteY940" fmla="*/ 485885 h 6858000"/>
              <a:gd name="connsiteX941" fmla="*/ 532040 w 7467600"/>
              <a:gd name="connsiteY941" fmla="*/ 399359 h 6858000"/>
              <a:gd name="connsiteX942" fmla="*/ 517618 w 7467600"/>
              <a:gd name="connsiteY942" fmla="*/ 385726 h 6858000"/>
              <a:gd name="connsiteX943" fmla="*/ 285074 w 7467600"/>
              <a:gd name="connsiteY943" fmla="*/ 182755 h 6858000"/>
              <a:gd name="connsiteX944" fmla="*/ 43151 w 7467600"/>
              <a:gd name="connsiteY944"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467600 w 7467600"/>
              <a:gd name="connsiteY10" fmla="*/ 6714215 h 6858000"/>
              <a:gd name="connsiteX11" fmla="*/ 7289862 w 7467600"/>
              <a:gd name="connsiteY11" fmla="*/ 6659827 h 6858000"/>
              <a:gd name="connsiteX12" fmla="*/ 1019354 w 7467600"/>
              <a:gd name="connsiteY12" fmla="*/ 6315006 h 6858000"/>
              <a:gd name="connsiteX13" fmla="*/ 441046 w 7467600"/>
              <a:gd name="connsiteY13" fmla="*/ 6691153 h 6858000"/>
              <a:gd name="connsiteX14" fmla="*/ 1019354 w 7467600"/>
              <a:gd name="connsiteY14" fmla="*/ 6315006 h 6858000"/>
              <a:gd name="connsiteX15" fmla="*/ 991680 w 7467600"/>
              <a:gd name="connsiteY15" fmla="*/ 6298413 h 6858000"/>
              <a:gd name="connsiteX16" fmla="*/ 409060 w 7467600"/>
              <a:gd name="connsiteY16" fmla="*/ 6671470 h 6858000"/>
              <a:gd name="connsiteX17" fmla="*/ 991680 w 7467600"/>
              <a:gd name="connsiteY17" fmla="*/ 6298413 h 6858000"/>
              <a:gd name="connsiteX18" fmla="*/ 103333 w 7467600"/>
              <a:gd name="connsiteY18" fmla="*/ 5699602 h 6858000"/>
              <a:gd name="connsiteX19" fmla="*/ 233938 w 7467600"/>
              <a:gd name="connsiteY19" fmla="*/ 5809416 h 6858000"/>
              <a:gd name="connsiteX20" fmla="*/ 883580 w 7467600"/>
              <a:gd name="connsiteY20" fmla="*/ 6180710 h 6858000"/>
              <a:gd name="connsiteX21" fmla="*/ 487337 w 7467600"/>
              <a:gd name="connsiteY21" fmla="*/ 5950182 h 6858000"/>
              <a:gd name="connsiteX22" fmla="*/ 354051 w 7467600"/>
              <a:gd name="connsiteY22" fmla="*/ 5854912 h 6858000"/>
              <a:gd name="connsiteX23" fmla="*/ 195436 w 7467600"/>
              <a:gd name="connsiteY23" fmla="*/ 5755068 h 6858000"/>
              <a:gd name="connsiteX24" fmla="*/ 103333 w 7467600"/>
              <a:gd name="connsiteY24" fmla="*/ 5699602 h 6858000"/>
              <a:gd name="connsiteX25" fmla="*/ 5539432 w 7467600"/>
              <a:gd name="connsiteY25" fmla="*/ 5642928 h 6858000"/>
              <a:gd name="connsiteX26" fmla="*/ 5555462 w 7467600"/>
              <a:gd name="connsiteY26" fmla="*/ 5694454 h 6858000"/>
              <a:gd name="connsiteX27" fmla="*/ 5828270 w 7467600"/>
              <a:gd name="connsiteY27" fmla="*/ 6320663 h 6858000"/>
              <a:gd name="connsiteX28" fmla="*/ 5947416 w 7467600"/>
              <a:gd name="connsiteY28" fmla="*/ 6574846 h 6858000"/>
              <a:gd name="connsiteX29" fmla="*/ 5539432 w 7467600"/>
              <a:gd name="connsiteY29" fmla="*/ 5642928 h 6858000"/>
              <a:gd name="connsiteX30" fmla="*/ 51253 w 7467600"/>
              <a:gd name="connsiteY30" fmla="*/ 5631825 h 6858000"/>
              <a:gd name="connsiteX31" fmla="*/ 211622 w 7467600"/>
              <a:gd name="connsiteY31" fmla="*/ 5728803 h 6858000"/>
              <a:gd name="connsiteX32" fmla="*/ 371652 w 7467600"/>
              <a:gd name="connsiteY32" fmla="*/ 5829062 h 6858000"/>
              <a:gd name="connsiteX33" fmla="*/ 505903 w 7467600"/>
              <a:gd name="connsiteY33" fmla="*/ 5925221 h 6858000"/>
              <a:gd name="connsiteX34" fmla="*/ 899240 w 7467600"/>
              <a:gd name="connsiteY34" fmla="*/ 6153068 h 6858000"/>
              <a:gd name="connsiteX35" fmla="*/ 988114 w 7467600"/>
              <a:gd name="connsiteY35" fmla="*/ 6174204 h 6858000"/>
              <a:gd name="connsiteX36" fmla="*/ 845971 w 7467600"/>
              <a:gd name="connsiteY36" fmla="*/ 6067177 h 6858000"/>
              <a:gd name="connsiteX37" fmla="*/ 448057 w 7467600"/>
              <a:gd name="connsiteY37" fmla="*/ 5841376 h 6858000"/>
              <a:gd name="connsiteX38" fmla="*/ 51253 w 7467600"/>
              <a:gd name="connsiteY38" fmla="*/ 5631825 h 6858000"/>
              <a:gd name="connsiteX39" fmla="*/ 2606687 w 7467600"/>
              <a:gd name="connsiteY39" fmla="*/ 5630718 h 6858000"/>
              <a:gd name="connsiteX40" fmla="*/ 2645658 w 7467600"/>
              <a:gd name="connsiteY40" fmla="*/ 6640259 h 6858000"/>
              <a:gd name="connsiteX41" fmla="*/ 2606687 w 7467600"/>
              <a:gd name="connsiteY41" fmla="*/ 5630718 h 6858000"/>
              <a:gd name="connsiteX42" fmla="*/ 3642057 w 7467600"/>
              <a:gd name="connsiteY42" fmla="*/ 5573487 h 6858000"/>
              <a:gd name="connsiteX43" fmla="*/ 3632981 w 7467600"/>
              <a:gd name="connsiteY43" fmla="*/ 5579437 h 6858000"/>
              <a:gd name="connsiteX44" fmla="*/ 3382436 w 7467600"/>
              <a:gd name="connsiteY44" fmla="*/ 5952726 h 6858000"/>
              <a:gd name="connsiteX45" fmla="*/ 3191929 w 7467600"/>
              <a:gd name="connsiteY45" fmla="*/ 6662669 h 6858000"/>
              <a:gd name="connsiteX46" fmla="*/ 3369898 w 7467600"/>
              <a:gd name="connsiteY46" fmla="*/ 6081771 h 6858000"/>
              <a:gd name="connsiteX47" fmla="*/ 3642057 w 7467600"/>
              <a:gd name="connsiteY47" fmla="*/ 5573487 h 6858000"/>
              <a:gd name="connsiteX48" fmla="*/ 2650666 w 7467600"/>
              <a:gd name="connsiteY48" fmla="*/ 5530686 h 6858000"/>
              <a:gd name="connsiteX49" fmla="*/ 2650249 w 7467600"/>
              <a:gd name="connsiteY49" fmla="*/ 5532101 h 6858000"/>
              <a:gd name="connsiteX50" fmla="*/ 2663808 w 7467600"/>
              <a:gd name="connsiteY50" fmla="*/ 6535215 h 6858000"/>
              <a:gd name="connsiteX51" fmla="*/ 2665418 w 7467600"/>
              <a:gd name="connsiteY51" fmla="*/ 6132756 h 6858000"/>
              <a:gd name="connsiteX52" fmla="*/ 2650666 w 7467600"/>
              <a:gd name="connsiteY52" fmla="*/ 5530686 h 6858000"/>
              <a:gd name="connsiteX53" fmla="*/ 2680277 w 7467600"/>
              <a:gd name="connsiteY53" fmla="*/ 5479204 h 6858000"/>
              <a:gd name="connsiteX54" fmla="*/ 2678972 w 7467600"/>
              <a:gd name="connsiteY54" fmla="*/ 5481582 h 6858000"/>
              <a:gd name="connsiteX55" fmla="*/ 2696666 w 7467600"/>
              <a:gd name="connsiteY55" fmla="*/ 6133836 h 6858000"/>
              <a:gd name="connsiteX56" fmla="*/ 2695769 w 7467600"/>
              <a:gd name="connsiteY56" fmla="*/ 6390955 h 6858000"/>
              <a:gd name="connsiteX57" fmla="*/ 2739893 w 7467600"/>
              <a:gd name="connsiteY57" fmla="*/ 6108357 h 6858000"/>
              <a:gd name="connsiteX58" fmla="*/ 2680277 w 7467600"/>
              <a:gd name="connsiteY58" fmla="*/ 5479204 h 6858000"/>
              <a:gd name="connsiteX59" fmla="*/ 1132195 w 7467600"/>
              <a:gd name="connsiteY59" fmla="*/ 5467980 h 6858000"/>
              <a:gd name="connsiteX60" fmla="*/ 1679056 w 7467600"/>
              <a:gd name="connsiteY60" fmla="*/ 5516907 h 6858000"/>
              <a:gd name="connsiteX61" fmla="*/ 2128648 w 7467600"/>
              <a:gd name="connsiteY61" fmla="*/ 5474249 h 6858000"/>
              <a:gd name="connsiteX62" fmla="*/ 1825619 w 7467600"/>
              <a:gd name="connsiteY62" fmla="*/ 5478447 h 6858000"/>
              <a:gd name="connsiteX63" fmla="*/ 1737798 w 7467600"/>
              <a:gd name="connsiteY63" fmla="*/ 5483353 h 6858000"/>
              <a:gd name="connsiteX64" fmla="*/ 1132195 w 7467600"/>
              <a:gd name="connsiteY64" fmla="*/ 5467980 h 6858000"/>
              <a:gd name="connsiteX65" fmla="*/ 1456157 w 7467600"/>
              <a:gd name="connsiteY65" fmla="*/ 5371404 h 6858000"/>
              <a:gd name="connsiteX66" fmla="*/ 1244432 w 7467600"/>
              <a:gd name="connsiteY66" fmla="*/ 5385601 h 6858000"/>
              <a:gd name="connsiteX67" fmla="*/ 973990 w 7467600"/>
              <a:gd name="connsiteY67" fmla="*/ 5424940 h 6858000"/>
              <a:gd name="connsiteX68" fmla="*/ 1103809 w 7467600"/>
              <a:gd name="connsiteY68" fmla="*/ 5433720 h 6858000"/>
              <a:gd name="connsiteX69" fmla="*/ 1123454 w 7467600"/>
              <a:gd name="connsiteY69" fmla="*/ 5435727 h 6858000"/>
              <a:gd name="connsiteX70" fmla="*/ 1737017 w 7467600"/>
              <a:gd name="connsiteY70" fmla="*/ 5452183 h 6858000"/>
              <a:gd name="connsiteX71" fmla="*/ 1824397 w 7467600"/>
              <a:gd name="connsiteY71" fmla="*/ 5447757 h 6858000"/>
              <a:gd name="connsiteX72" fmla="*/ 2070059 w 7467600"/>
              <a:gd name="connsiteY72" fmla="*/ 5441660 h 6858000"/>
              <a:gd name="connsiteX73" fmla="*/ 1456157 w 7467600"/>
              <a:gd name="connsiteY73" fmla="*/ 5371404 h 6858000"/>
              <a:gd name="connsiteX74" fmla="*/ 4988186 w 7467600"/>
              <a:gd name="connsiteY74" fmla="*/ 5216467 h 6858000"/>
              <a:gd name="connsiteX75" fmla="*/ 4777334 w 7467600"/>
              <a:gd name="connsiteY75" fmla="*/ 5406072 h 6858000"/>
              <a:gd name="connsiteX76" fmla="*/ 4718341 w 7467600"/>
              <a:gd name="connsiteY76" fmla="*/ 5468043 h 6858000"/>
              <a:gd name="connsiteX77" fmla="*/ 4604655 w 7467600"/>
              <a:gd name="connsiteY77" fmla="*/ 5583434 h 6858000"/>
              <a:gd name="connsiteX78" fmla="*/ 4565074 w 7467600"/>
              <a:gd name="connsiteY78" fmla="*/ 5618550 h 6858000"/>
              <a:gd name="connsiteX79" fmla="*/ 4988186 w 7467600"/>
              <a:gd name="connsiteY79" fmla="*/ 5216467 h 6858000"/>
              <a:gd name="connsiteX80" fmla="*/ 4978032 w 7467600"/>
              <a:gd name="connsiteY80" fmla="*/ 5183809 h 6858000"/>
              <a:gd name="connsiteX81" fmla="*/ 4463413 w 7467600"/>
              <a:gd name="connsiteY81" fmla="*/ 5615162 h 6858000"/>
              <a:gd name="connsiteX82" fmla="*/ 4358134 w 7467600"/>
              <a:gd name="connsiteY82" fmla="*/ 5742791 h 6858000"/>
              <a:gd name="connsiteX83" fmla="*/ 4376219 w 7467600"/>
              <a:gd name="connsiteY83" fmla="*/ 5729027 h 6858000"/>
              <a:gd name="connsiteX84" fmla="*/ 4582340 w 7467600"/>
              <a:gd name="connsiteY84" fmla="*/ 5561037 h 6858000"/>
              <a:gd name="connsiteX85" fmla="*/ 4694684 w 7467600"/>
              <a:gd name="connsiteY85" fmla="*/ 5447098 h 6858000"/>
              <a:gd name="connsiteX86" fmla="*/ 4754123 w 7467600"/>
              <a:gd name="connsiteY86" fmla="*/ 5384643 h 6858000"/>
              <a:gd name="connsiteX87" fmla="*/ 4978032 w 7467600"/>
              <a:gd name="connsiteY87" fmla="*/ 5183809 h 6858000"/>
              <a:gd name="connsiteX88" fmla="*/ 1903353 w 7467600"/>
              <a:gd name="connsiteY88" fmla="*/ 5044827 h 6858000"/>
              <a:gd name="connsiteX89" fmla="*/ 1936931 w 7467600"/>
              <a:gd name="connsiteY89" fmla="*/ 5093954 h 6858000"/>
              <a:gd name="connsiteX90" fmla="*/ 2195868 w 7467600"/>
              <a:gd name="connsiteY90" fmla="*/ 5396574 h 6858000"/>
              <a:gd name="connsiteX91" fmla="*/ 2088852 w 7467600"/>
              <a:gd name="connsiteY91" fmla="*/ 5166123 h 6858000"/>
              <a:gd name="connsiteX92" fmla="*/ 1958241 w 7467600"/>
              <a:gd name="connsiteY92" fmla="*/ 5067955 h 6858000"/>
              <a:gd name="connsiteX93" fmla="*/ 1903353 w 7467600"/>
              <a:gd name="connsiteY93" fmla="*/ 5044827 h 6858000"/>
              <a:gd name="connsiteX94" fmla="*/ 1979378 w 7467600"/>
              <a:gd name="connsiteY94" fmla="*/ 4769504 h 6858000"/>
              <a:gd name="connsiteX95" fmla="*/ 2882120 w 7467600"/>
              <a:gd name="connsiteY95" fmla="*/ 5064547 h 6858000"/>
              <a:gd name="connsiteX96" fmla="*/ 2793103 w 7467600"/>
              <a:gd name="connsiteY96" fmla="*/ 5039699 h 6858000"/>
              <a:gd name="connsiteX97" fmla="*/ 2770041 w 7467600"/>
              <a:gd name="connsiteY97" fmla="*/ 5033634 h 6858000"/>
              <a:gd name="connsiteX98" fmla="*/ 1979378 w 7467600"/>
              <a:gd name="connsiteY98" fmla="*/ 4769504 h 6858000"/>
              <a:gd name="connsiteX99" fmla="*/ 1927410 w 7467600"/>
              <a:gd name="connsiteY99" fmla="*/ 4716164 h 6858000"/>
              <a:gd name="connsiteX100" fmla="*/ 1959587 w 7467600"/>
              <a:gd name="connsiteY100" fmla="*/ 4728849 h 6858000"/>
              <a:gd name="connsiteX101" fmla="*/ 2777707 w 7467600"/>
              <a:gd name="connsiteY101" fmla="*/ 5003991 h 6858000"/>
              <a:gd name="connsiteX102" fmla="*/ 2800768 w 7467600"/>
              <a:gd name="connsiteY102" fmla="*/ 5010056 h 6858000"/>
              <a:gd name="connsiteX103" fmla="*/ 2879408 w 7467600"/>
              <a:gd name="connsiteY103" fmla="*/ 5031590 h 6858000"/>
              <a:gd name="connsiteX104" fmla="*/ 2862295 w 7467600"/>
              <a:gd name="connsiteY104" fmla="*/ 5022958 h 6858000"/>
              <a:gd name="connsiteX105" fmla="*/ 2813343 w 7467600"/>
              <a:gd name="connsiteY105" fmla="*/ 4998369 h 6858000"/>
              <a:gd name="connsiteX106" fmla="*/ 2646245 w 7467600"/>
              <a:gd name="connsiteY106" fmla="*/ 4930999 h 6858000"/>
              <a:gd name="connsiteX107" fmla="*/ 1999243 w 7467600"/>
              <a:gd name="connsiteY107" fmla="*/ 4730524 h 6858000"/>
              <a:gd name="connsiteX108" fmla="*/ 1979527 w 7467600"/>
              <a:gd name="connsiteY108" fmla="*/ 4726651 h 6858000"/>
              <a:gd name="connsiteX109" fmla="*/ 1927410 w 7467600"/>
              <a:gd name="connsiteY109" fmla="*/ 4716164 h 6858000"/>
              <a:gd name="connsiteX110" fmla="*/ 1997014 w 7467600"/>
              <a:gd name="connsiteY110" fmla="*/ 4698007 h 6858000"/>
              <a:gd name="connsiteX111" fmla="*/ 2005458 w 7467600"/>
              <a:gd name="connsiteY111" fmla="*/ 4699540 h 6858000"/>
              <a:gd name="connsiteX112" fmla="*/ 2657186 w 7467600"/>
              <a:gd name="connsiteY112" fmla="*/ 4901687 h 6858000"/>
              <a:gd name="connsiteX113" fmla="*/ 2826662 w 7467600"/>
              <a:gd name="connsiteY113" fmla="*/ 4970362 h 6858000"/>
              <a:gd name="connsiteX114" fmla="*/ 2876100 w 7467600"/>
              <a:gd name="connsiteY114" fmla="*/ 4995397 h 6858000"/>
              <a:gd name="connsiteX115" fmla="*/ 3042600 w 7467600"/>
              <a:gd name="connsiteY115" fmla="*/ 5059532 h 6858000"/>
              <a:gd name="connsiteX116" fmla="*/ 1997014 w 7467600"/>
              <a:gd name="connsiteY116" fmla="*/ 4698007 h 6858000"/>
              <a:gd name="connsiteX117" fmla="*/ 2305292 w 7467600"/>
              <a:gd name="connsiteY117" fmla="*/ 4219492 h 6858000"/>
              <a:gd name="connsiteX118" fmla="*/ 3360922 w 7467600"/>
              <a:gd name="connsiteY118" fmla="*/ 4529373 h 6858000"/>
              <a:gd name="connsiteX119" fmla="*/ 3492420 w 7467600"/>
              <a:gd name="connsiteY119" fmla="*/ 4510145 h 6858000"/>
              <a:gd name="connsiteX120" fmla="*/ 3364086 w 7467600"/>
              <a:gd name="connsiteY120" fmla="*/ 4480340 h 6858000"/>
              <a:gd name="connsiteX121" fmla="*/ 3225818 w 7467600"/>
              <a:gd name="connsiteY121" fmla="*/ 4411822 h 6858000"/>
              <a:gd name="connsiteX122" fmla="*/ 3129696 w 7467600"/>
              <a:gd name="connsiteY122" fmla="*/ 4360704 h 6858000"/>
              <a:gd name="connsiteX123" fmla="*/ 2814545 w 7467600"/>
              <a:gd name="connsiteY123" fmla="*/ 4282955 h 6858000"/>
              <a:gd name="connsiteX124" fmla="*/ 2305292 w 7467600"/>
              <a:gd name="connsiteY124" fmla="*/ 4219492 h 6858000"/>
              <a:gd name="connsiteX125" fmla="*/ 2626982 w 7467600"/>
              <a:gd name="connsiteY125" fmla="*/ 4206450 h 6858000"/>
              <a:gd name="connsiteX126" fmla="*/ 2490617 w 7467600"/>
              <a:gd name="connsiteY126" fmla="*/ 4206951 h 6858000"/>
              <a:gd name="connsiteX127" fmla="*/ 2819869 w 7467600"/>
              <a:gd name="connsiteY127" fmla="*/ 4252936 h 6858000"/>
              <a:gd name="connsiteX128" fmla="*/ 3143018 w 7467600"/>
              <a:gd name="connsiteY128" fmla="*/ 4332698 h 6858000"/>
              <a:gd name="connsiteX129" fmla="*/ 3241520 w 7467600"/>
              <a:gd name="connsiteY129" fmla="*/ 4385112 h 6858000"/>
              <a:gd name="connsiteX130" fmla="*/ 3374575 w 7467600"/>
              <a:gd name="connsiteY130" fmla="*/ 4451517 h 6858000"/>
              <a:gd name="connsiteX131" fmla="*/ 3505221 w 7467600"/>
              <a:gd name="connsiteY131" fmla="*/ 4480757 h 6858000"/>
              <a:gd name="connsiteX132" fmla="*/ 2626982 w 7467600"/>
              <a:gd name="connsiteY132" fmla="*/ 4206450 h 6858000"/>
              <a:gd name="connsiteX133" fmla="*/ 1310106 w 7467600"/>
              <a:gd name="connsiteY133" fmla="*/ 3943217 h 6858000"/>
              <a:gd name="connsiteX134" fmla="*/ 854994 w 7467600"/>
              <a:gd name="connsiteY134" fmla="*/ 4399136 h 6858000"/>
              <a:gd name="connsiteX135" fmla="*/ 742462 w 7467600"/>
              <a:gd name="connsiteY135" fmla="*/ 4594648 h 6858000"/>
              <a:gd name="connsiteX136" fmla="*/ 820602 w 7467600"/>
              <a:gd name="connsiteY136" fmla="*/ 4485915 h 6858000"/>
              <a:gd name="connsiteX137" fmla="*/ 878295 w 7467600"/>
              <a:gd name="connsiteY137" fmla="*/ 4403594 h 6858000"/>
              <a:gd name="connsiteX138" fmla="*/ 1240607 w 7467600"/>
              <a:gd name="connsiteY138" fmla="*/ 4010401 h 6858000"/>
              <a:gd name="connsiteX139" fmla="*/ 1310106 w 7467600"/>
              <a:gd name="connsiteY139" fmla="*/ 3943217 h 6858000"/>
              <a:gd name="connsiteX140" fmla="*/ 1423113 w 7467600"/>
              <a:gd name="connsiteY140" fmla="*/ 3874565 h 6858000"/>
              <a:gd name="connsiteX141" fmla="*/ 1260565 w 7467600"/>
              <a:gd name="connsiteY141" fmla="*/ 4031982 h 6858000"/>
              <a:gd name="connsiteX142" fmla="*/ 901900 w 7467600"/>
              <a:gd name="connsiteY142" fmla="*/ 4421236 h 6858000"/>
              <a:gd name="connsiteX143" fmla="*/ 845044 w 7467600"/>
              <a:gd name="connsiteY143" fmla="*/ 4502436 h 6858000"/>
              <a:gd name="connsiteX144" fmla="*/ 685926 w 7467600"/>
              <a:gd name="connsiteY144" fmla="*/ 4703069 h 6858000"/>
              <a:gd name="connsiteX145" fmla="*/ 684248 w 7467600"/>
              <a:gd name="connsiteY145" fmla="*/ 4706721 h 6858000"/>
              <a:gd name="connsiteX146" fmla="*/ 1423113 w 7467600"/>
              <a:gd name="connsiteY146" fmla="*/ 3874565 h 6858000"/>
              <a:gd name="connsiteX147" fmla="*/ 3316479 w 7467600"/>
              <a:gd name="connsiteY147" fmla="*/ 3872136 h 6858000"/>
              <a:gd name="connsiteX148" fmla="*/ 3546806 w 7467600"/>
              <a:gd name="connsiteY148" fmla="*/ 4356139 h 6858000"/>
              <a:gd name="connsiteX149" fmla="*/ 3364433 w 7467600"/>
              <a:gd name="connsiteY149" fmla="*/ 3953121 h 6858000"/>
              <a:gd name="connsiteX150" fmla="*/ 3316479 w 7467600"/>
              <a:gd name="connsiteY150" fmla="*/ 3872136 h 6858000"/>
              <a:gd name="connsiteX151" fmla="*/ 3291335 w 7467600"/>
              <a:gd name="connsiteY151" fmla="*/ 3767420 h 6858000"/>
              <a:gd name="connsiteX152" fmla="*/ 3390805 w 7467600"/>
              <a:gd name="connsiteY152" fmla="*/ 3937163 h 6858000"/>
              <a:gd name="connsiteX153" fmla="*/ 3579062 w 7467600"/>
              <a:gd name="connsiteY153" fmla="*/ 4359040 h 6858000"/>
              <a:gd name="connsiteX154" fmla="*/ 3467355 w 7467600"/>
              <a:gd name="connsiteY154" fmla="*/ 3988130 h 6858000"/>
              <a:gd name="connsiteX155" fmla="*/ 3310753 w 7467600"/>
              <a:gd name="connsiteY155" fmla="*/ 3787140 h 6858000"/>
              <a:gd name="connsiteX156" fmla="*/ 3291335 w 7467600"/>
              <a:gd name="connsiteY156" fmla="*/ 3767420 h 6858000"/>
              <a:gd name="connsiteX157" fmla="*/ 1635889 w 7467600"/>
              <a:gd name="connsiteY157" fmla="*/ 3709494 h 6858000"/>
              <a:gd name="connsiteX158" fmla="*/ 1634800 w 7467600"/>
              <a:gd name="connsiteY158" fmla="*/ 3731111 h 6858000"/>
              <a:gd name="connsiteX159" fmla="*/ 1635889 w 7467600"/>
              <a:gd name="connsiteY159" fmla="*/ 3709494 h 6858000"/>
              <a:gd name="connsiteX160" fmla="*/ 1510397 w 7467600"/>
              <a:gd name="connsiteY160" fmla="*/ 3684705 h 6858000"/>
              <a:gd name="connsiteX161" fmla="*/ 1146550 w 7467600"/>
              <a:gd name="connsiteY161" fmla="*/ 3802012 h 6858000"/>
              <a:gd name="connsiteX162" fmla="*/ 698834 w 7467600"/>
              <a:gd name="connsiteY162" fmla="*/ 3952272 h 6858000"/>
              <a:gd name="connsiteX163" fmla="*/ 34256 w 7467600"/>
              <a:gd name="connsiteY163" fmla="*/ 4347603 h 6858000"/>
              <a:gd name="connsiteX164" fmla="*/ 527241 w 7467600"/>
              <a:gd name="connsiteY164" fmla="*/ 4065078 h 6858000"/>
              <a:gd name="connsiteX165" fmla="*/ 1510397 w 7467600"/>
              <a:gd name="connsiteY165" fmla="*/ 3684705 h 6858000"/>
              <a:gd name="connsiteX166" fmla="*/ 1313114 w 7467600"/>
              <a:gd name="connsiteY166" fmla="*/ 3655216 h 6858000"/>
              <a:gd name="connsiteX167" fmla="*/ 1109304 w 7467600"/>
              <a:gd name="connsiteY167" fmla="*/ 3669030 h 6858000"/>
              <a:gd name="connsiteX168" fmla="*/ 8129 w 7467600"/>
              <a:gd name="connsiteY168" fmla="*/ 4330519 h 6858000"/>
              <a:gd name="connsiteX169" fmla="*/ 687572 w 7467600"/>
              <a:gd name="connsiteY169" fmla="*/ 3925629 h 6858000"/>
              <a:gd name="connsiteX170" fmla="*/ 1138365 w 7467600"/>
              <a:gd name="connsiteY170" fmla="*/ 3774515 h 6858000"/>
              <a:gd name="connsiteX171" fmla="*/ 1505579 w 7467600"/>
              <a:gd name="connsiteY171" fmla="*/ 3655526 h 6858000"/>
              <a:gd name="connsiteX172" fmla="*/ 1313114 w 7467600"/>
              <a:gd name="connsiteY172" fmla="*/ 3655216 h 6858000"/>
              <a:gd name="connsiteX173" fmla="*/ 3655073 w 7467600"/>
              <a:gd name="connsiteY173" fmla="*/ 3650884 h 6858000"/>
              <a:gd name="connsiteX174" fmla="*/ 3989938 w 7467600"/>
              <a:gd name="connsiteY174" fmla="*/ 3991685 h 6858000"/>
              <a:gd name="connsiteX175" fmla="*/ 4393907 w 7467600"/>
              <a:gd name="connsiteY175" fmla="*/ 4261258 h 6858000"/>
              <a:gd name="connsiteX176" fmla="*/ 4648051 w 7467600"/>
              <a:gd name="connsiteY176" fmla="*/ 4374051 h 6858000"/>
              <a:gd name="connsiteX177" fmla="*/ 4383389 w 7467600"/>
              <a:gd name="connsiteY177" fmla="*/ 4184369 h 6858000"/>
              <a:gd name="connsiteX178" fmla="*/ 4165508 w 7467600"/>
              <a:gd name="connsiteY178" fmla="*/ 4035196 h 6858000"/>
              <a:gd name="connsiteX179" fmla="*/ 4068162 w 7467600"/>
              <a:gd name="connsiteY179" fmla="*/ 3953394 h 6858000"/>
              <a:gd name="connsiteX180" fmla="*/ 3981416 w 7467600"/>
              <a:gd name="connsiteY180" fmla="*/ 3880482 h 6858000"/>
              <a:gd name="connsiteX181" fmla="*/ 3800147 w 7467600"/>
              <a:gd name="connsiteY181" fmla="*/ 3749872 h 6858000"/>
              <a:gd name="connsiteX182" fmla="*/ 3655073 w 7467600"/>
              <a:gd name="connsiteY182" fmla="*/ 3650884 h 6858000"/>
              <a:gd name="connsiteX183" fmla="*/ 3670252 w 7467600"/>
              <a:gd name="connsiteY183" fmla="*/ 3622798 h 6858000"/>
              <a:gd name="connsiteX184" fmla="*/ 3817258 w 7467600"/>
              <a:gd name="connsiteY184" fmla="*/ 3723577 h 6858000"/>
              <a:gd name="connsiteX185" fmla="*/ 4000461 w 7467600"/>
              <a:gd name="connsiteY185" fmla="*/ 3855966 h 6858000"/>
              <a:gd name="connsiteX186" fmla="*/ 4088180 w 7467600"/>
              <a:gd name="connsiteY186" fmla="*/ 3929774 h 6858000"/>
              <a:gd name="connsiteX187" fmla="*/ 4184555 w 7467600"/>
              <a:gd name="connsiteY187" fmla="*/ 4010683 h 6858000"/>
              <a:gd name="connsiteX188" fmla="*/ 4399563 w 7467600"/>
              <a:gd name="connsiteY188" fmla="*/ 4158106 h 6858000"/>
              <a:gd name="connsiteX189" fmla="*/ 4684469 w 7467600"/>
              <a:gd name="connsiteY189" fmla="*/ 4364680 h 6858000"/>
              <a:gd name="connsiteX190" fmla="*/ 4690271 w 7467600"/>
              <a:gd name="connsiteY190" fmla="*/ 4370034 h 6858000"/>
              <a:gd name="connsiteX191" fmla="*/ 4136093 w 7467600"/>
              <a:gd name="connsiteY191" fmla="*/ 3858466 h 6858000"/>
              <a:gd name="connsiteX192" fmla="*/ 3670252 w 7467600"/>
              <a:gd name="connsiteY192" fmla="*/ 3622798 h 6858000"/>
              <a:gd name="connsiteX193" fmla="*/ 4440129 w 7467600"/>
              <a:gd name="connsiteY193" fmla="*/ 3448571 h 6858000"/>
              <a:gd name="connsiteX194" fmla="*/ 4856525 w 7467600"/>
              <a:gd name="connsiteY194" fmla="*/ 3915351 h 6858000"/>
              <a:gd name="connsiteX195" fmla="*/ 5059055 w 7467600"/>
              <a:gd name="connsiteY195" fmla="*/ 4108918 h 6858000"/>
              <a:gd name="connsiteX196" fmla="*/ 5290070 w 7467600"/>
              <a:gd name="connsiteY196" fmla="*/ 4263619 h 6858000"/>
              <a:gd name="connsiteX197" fmla="*/ 4834991 w 7467600"/>
              <a:gd name="connsiteY197" fmla="*/ 3830985 h 6858000"/>
              <a:gd name="connsiteX198" fmla="*/ 4440129 w 7467600"/>
              <a:gd name="connsiteY198" fmla="*/ 3448571 h 6858000"/>
              <a:gd name="connsiteX199" fmla="*/ 4441737 w 7467600"/>
              <a:gd name="connsiteY199" fmla="*/ 3399734 h 6858000"/>
              <a:gd name="connsiteX200" fmla="*/ 4431236 w 7467600"/>
              <a:gd name="connsiteY200" fmla="*/ 3400954 h 6858000"/>
              <a:gd name="connsiteX201" fmla="*/ 4557150 w 7467600"/>
              <a:gd name="connsiteY201" fmla="*/ 3510023 h 6858000"/>
              <a:gd name="connsiteX202" fmla="*/ 4856936 w 7467600"/>
              <a:gd name="connsiteY202" fmla="*/ 3809146 h 6858000"/>
              <a:gd name="connsiteX203" fmla="*/ 5111996 w 7467600"/>
              <a:gd name="connsiteY203" fmla="*/ 4065759 h 6858000"/>
              <a:gd name="connsiteX204" fmla="*/ 5388878 w 7467600"/>
              <a:gd name="connsiteY204" fmla="*/ 4300185 h 6858000"/>
              <a:gd name="connsiteX205" fmla="*/ 5425556 w 7467600"/>
              <a:gd name="connsiteY205" fmla="*/ 4308967 h 6858000"/>
              <a:gd name="connsiteX206" fmla="*/ 4943646 w 7467600"/>
              <a:gd name="connsiteY206" fmla="*/ 3822916 h 6858000"/>
              <a:gd name="connsiteX207" fmla="*/ 4594837 w 7467600"/>
              <a:gd name="connsiteY207" fmla="*/ 3532274 h 6858000"/>
              <a:gd name="connsiteX208" fmla="*/ 4441737 w 7467600"/>
              <a:gd name="connsiteY208" fmla="*/ 3399734 h 6858000"/>
              <a:gd name="connsiteX209" fmla="*/ 5425834 w 7467600"/>
              <a:gd name="connsiteY209" fmla="*/ 3162785 h 6858000"/>
              <a:gd name="connsiteX210" fmla="*/ 5401644 w 7467600"/>
              <a:gd name="connsiteY210" fmla="*/ 3617847 h 6858000"/>
              <a:gd name="connsiteX211" fmla="*/ 5467256 w 7467600"/>
              <a:gd name="connsiteY211" fmla="*/ 4175494 h 6858000"/>
              <a:gd name="connsiteX212" fmla="*/ 5448069 w 7467600"/>
              <a:gd name="connsiteY212" fmla="*/ 3567554 h 6858000"/>
              <a:gd name="connsiteX213" fmla="*/ 5425834 w 7467600"/>
              <a:gd name="connsiteY213" fmla="*/ 3162785 h 6858000"/>
              <a:gd name="connsiteX214" fmla="*/ 1318687 w 7467600"/>
              <a:gd name="connsiteY214" fmla="*/ 3113840 h 6858000"/>
              <a:gd name="connsiteX215" fmla="*/ 1066793 w 7467600"/>
              <a:gd name="connsiteY215" fmla="*/ 3212171 h 6858000"/>
              <a:gd name="connsiteX216" fmla="*/ 993319 w 7467600"/>
              <a:gd name="connsiteY216" fmla="*/ 3247648 h 6858000"/>
              <a:gd name="connsiteX217" fmla="*/ 853081 w 7467600"/>
              <a:gd name="connsiteY217" fmla="*/ 3312410 h 6858000"/>
              <a:gd name="connsiteX218" fmla="*/ 805957 w 7467600"/>
              <a:gd name="connsiteY218" fmla="*/ 3330443 h 6858000"/>
              <a:gd name="connsiteX219" fmla="*/ 1318687 w 7467600"/>
              <a:gd name="connsiteY219" fmla="*/ 3113840 h 6858000"/>
              <a:gd name="connsiteX220" fmla="*/ 5453702 w 7467600"/>
              <a:gd name="connsiteY220" fmla="*/ 3090882 h 6858000"/>
              <a:gd name="connsiteX221" fmla="*/ 5480135 w 7467600"/>
              <a:gd name="connsiteY221" fmla="*/ 3565802 h 6858000"/>
              <a:gd name="connsiteX222" fmla="*/ 5499023 w 7467600"/>
              <a:gd name="connsiteY222" fmla="*/ 4166310 h 6858000"/>
              <a:gd name="connsiteX223" fmla="*/ 5547022 w 7467600"/>
              <a:gd name="connsiteY223" fmla="*/ 3607838 h 6858000"/>
              <a:gd name="connsiteX224" fmla="*/ 5515964 w 7467600"/>
              <a:gd name="connsiteY224" fmla="*/ 3378541 h 6858000"/>
              <a:gd name="connsiteX225" fmla="*/ 5453702 w 7467600"/>
              <a:gd name="connsiteY225" fmla="*/ 3090882 h 6858000"/>
              <a:gd name="connsiteX226" fmla="*/ 1238695 w 7467600"/>
              <a:gd name="connsiteY226" fmla="*/ 3076820 h 6858000"/>
              <a:gd name="connsiteX227" fmla="*/ 716371 w 7467600"/>
              <a:gd name="connsiteY227" fmla="*/ 3293249 h 6858000"/>
              <a:gd name="connsiteX228" fmla="*/ 579522 w 7467600"/>
              <a:gd name="connsiteY228" fmla="*/ 3371759 h 6858000"/>
              <a:gd name="connsiteX229" fmla="*/ 600288 w 7467600"/>
              <a:gd name="connsiteY229" fmla="*/ 3365555 h 6858000"/>
              <a:gd name="connsiteX230" fmla="*/ 840692 w 7467600"/>
              <a:gd name="connsiteY230" fmla="*/ 3284921 h 6858000"/>
              <a:gd name="connsiteX231" fmla="*/ 979248 w 7467600"/>
              <a:gd name="connsiteY231" fmla="*/ 3221003 h 6858000"/>
              <a:gd name="connsiteX232" fmla="*/ 1053282 w 7467600"/>
              <a:gd name="connsiteY232" fmla="*/ 3185247 h 6858000"/>
              <a:gd name="connsiteX233" fmla="*/ 1320603 w 7467600"/>
              <a:gd name="connsiteY233" fmla="*/ 3081281 h 6858000"/>
              <a:gd name="connsiteX234" fmla="*/ 1238695 w 7467600"/>
              <a:gd name="connsiteY234" fmla="*/ 3076820 h 6858000"/>
              <a:gd name="connsiteX235" fmla="*/ 5425627 w 7467600"/>
              <a:gd name="connsiteY235" fmla="*/ 2954192 h 6858000"/>
              <a:gd name="connsiteX236" fmla="*/ 5470770 w 7467600"/>
              <a:gd name="connsiteY236" fmla="*/ 3005435 h 6858000"/>
              <a:gd name="connsiteX237" fmla="*/ 5519779 w 7467600"/>
              <a:gd name="connsiteY237" fmla="*/ 4359223 h 6858000"/>
              <a:gd name="connsiteX238" fmla="*/ 5520293 w 7467600"/>
              <a:gd name="connsiteY238" fmla="*/ 4360602 h 6858000"/>
              <a:gd name="connsiteX239" fmla="*/ 5767221 w 7467600"/>
              <a:gd name="connsiteY239" fmla="*/ 4665564 h 6858000"/>
              <a:gd name="connsiteX240" fmla="*/ 6937169 w 7467600"/>
              <a:gd name="connsiteY240" fmla="*/ 4815941 h 6858000"/>
              <a:gd name="connsiteX241" fmla="*/ 6953922 w 7467600"/>
              <a:gd name="connsiteY241" fmla="*/ 4890068 h 6858000"/>
              <a:gd name="connsiteX242" fmla="*/ 6071359 w 7467600"/>
              <a:gd name="connsiteY242" fmla="*/ 4770770 h 6858000"/>
              <a:gd name="connsiteX243" fmla="*/ 6038839 w 7467600"/>
              <a:gd name="connsiteY243" fmla="*/ 4764474 h 6858000"/>
              <a:gd name="connsiteX244" fmla="*/ 6038706 w 7467600"/>
              <a:gd name="connsiteY244" fmla="*/ 4763847 h 6858000"/>
              <a:gd name="connsiteX245" fmla="*/ 6037784 w 7467600"/>
              <a:gd name="connsiteY245" fmla="*/ 4764270 h 6858000"/>
              <a:gd name="connsiteX246" fmla="*/ 6038839 w 7467600"/>
              <a:gd name="connsiteY246" fmla="*/ 4764474 h 6858000"/>
              <a:gd name="connsiteX247" fmla="*/ 6040338 w 7467600"/>
              <a:gd name="connsiteY247" fmla="*/ 4771418 h 6858000"/>
              <a:gd name="connsiteX248" fmla="*/ 6024488 w 7467600"/>
              <a:gd name="connsiteY248" fmla="*/ 4809903 h 6858000"/>
              <a:gd name="connsiteX249" fmla="*/ 5599771 w 7467600"/>
              <a:gd name="connsiteY249" fmla="*/ 5509652 h 6858000"/>
              <a:gd name="connsiteX250" fmla="*/ 5548843 w 7467600"/>
              <a:gd name="connsiteY250" fmla="*/ 5563845 h 6858000"/>
              <a:gd name="connsiteX251" fmla="*/ 5940952 w 7467600"/>
              <a:gd name="connsiteY251" fmla="*/ 6250028 h 6858000"/>
              <a:gd name="connsiteX252" fmla="*/ 6043441 w 7467600"/>
              <a:gd name="connsiteY252" fmla="*/ 6665847 h 6858000"/>
              <a:gd name="connsiteX253" fmla="*/ 6093432 w 7467600"/>
              <a:gd name="connsiteY253" fmla="*/ 6858000 h 6858000"/>
              <a:gd name="connsiteX254" fmla="*/ 6034344 w 7467600"/>
              <a:gd name="connsiteY254" fmla="*/ 6858000 h 6858000"/>
              <a:gd name="connsiteX255" fmla="*/ 6026679 w 7467600"/>
              <a:gd name="connsiteY255" fmla="*/ 6836959 h 6858000"/>
              <a:gd name="connsiteX256" fmla="*/ 5800441 w 7467600"/>
              <a:gd name="connsiteY256" fmla="*/ 6335286 h 6858000"/>
              <a:gd name="connsiteX257" fmla="*/ 5526562 w 7467600"/>
              <a:gd name="connsiteY257" fmla="*/ 5705388 h 6858000"/>
              <a:gd name="connsiteX258" fmla="*/ 5519640 w 7467600"/>
              <a:gd name="connsiteY258" fmla="*/ 5683774 h 6858000"/>
              <a:gd name="connsiteX259" fmla="*/ 5844559 w 7467600"/>
              <a:gd name="connsiteY259" fmla="*/ 6553349 h 6858000"/>
              <a:gd name="connsiteX260" fmla="*/ 5975994 w 7467600"/>
              <a:gd name="connsiteY260" fmla="*/ 6858000 h 6858000"/>
              <a:gd name="connsiteX261" fmla="*/ 5898547 w 7467600"/>
              <a:gd name="connsiteY261" fmla="*/ 6858000 h 6858000"/>
              <a:gd name="connsiteX262" fmla="*/ 5682041 w 7467600"/>
              <a:gd name="connsiteY262" fmla="*/ 6355860 h 6858000"/>
              <a:gd name="connsiteX263" fmla="*/ 5461758 w 7467600"/>
              <a:gd name="connsiteY263" fmla="*/ 5820220 h 6858000"/>
              <a:gd name="connsiteX264" fmla="*/ 5237282 w 7467600"/>
              <a:gd name="connsiteY264" fmla="*/ 6579086 h 6858000"/>
              <a:gd name="connsiteX265" fmla="*/ 5115009 w 7467600"/>
              <a:gd name="connsiteY265" fmla="*/ 6858000 h 6858000"/>
              <a:gd name="connsiteX266" fmla="*/ 5028074 w 7467600"/>
              <a:gd name="connsiteY266" fmla="*/ 6858000 h 6858000"/>
              <a:gd name="connsiteX267" fmla="*/ 5079508 w 7467600"/>
              <a:gd name="connsiteY267" fmla="*/ 6749074 h 6858000"/>
              <a:gd name="connsiteX268" fmla="*/ 5371846 w 7467600"/>
              <a:gd name="connsiteY268" fmla="*/ 5924413 h 6858000"/>
              <a:gd name="connsiteX269" fmla="*/ 5270512 w 7467600"/>
              <a:gd name="connsiteY269" fmla="*/ 6138975 h 6858000"/>
              <a:gd name="connsiteX270" fmla="*/ 5062409 w 7467600"/>
              <a:gd name="connsiteY270" fmla="*/ 6653544 h 6858000"/>
              <a:gd name="connsiteX271" fmla="*/ 5036628 w 7467600"/>
              <a:gd name="connsiteY271" fmla="*/ 6754247 h 6858000"/>
              <a:gd name="connsiteX272" fmla="*/ 5009112 w 7467600"/>
              <a:gd name="connsiteY272" fmla="*/ 6858000 h 6858000"/>
              <a:gd name="connsiteX273" fmla="*/ 4976679 w 7467600"/>
              <a:gd name="connsiteY273" fmla="*/ 6858000 h 6858000"/>
              <a:gd name="connsiteX274" fmla="*/ 5006537 w 7467600"/>
              <a:gd name="connsiteY274" fmla="*/ 6747068 h 6858000"/>
              <a:gd name="connsiteX275" fmla="*/ 5032723 w 7467600"/>
              <a:gd name="connsiteY275" fmla="*/ 6644957 h 6858000"/>
              <a:gd name="connsiteX276" fmla="*/ 5242949 w 7467600"/>
              <a:gd name="connsiteY276" fmla="*/ 6125175 h 6858000"/>
              <a:gd name="connsiteX277" fmla="*/ 5286321 w 7467600"/>
              <a:gd name="connsiteY277" fmla="*/ 6033555 h 6858000"/>
              <a:gd name="connsiteX278" fmla="*/ 5008210 w 7467600"/>
              <a:gd name="connsiteY278" fmla="*/ 6649194 h 6858000"/>
              <a:gd name="connsiteX279" fmla="*/ 4986321 w 7467600"/>
              <a:gd name="connsiteY279" fmla="*/ 6765687 h 6858000"/>
              <a:gd name="connsiteX280" fmla="*/ 4973474 w 7467600"/>
              <a:gd name="connsiteY280" fmla="*/ 6858000 h 6858000"/>
              <a:gd name="connsiteX281" fmla="*/ 4907178 w 7467600"/>
              <a:gd name="connsiteY281" fmla="*/ 6858000 h 6858000"/>
              <a:gd name="connsiteX282" fmla="*/ 4910810 w 7467600"/>
              <a:gd name="connsiteY282" fmla="*/ 6829660 h 6858000"/>
              <a:gd name="connsiteX283" fmla="*/ 4987461 w 7467600"/>
              <a:gd name="connsiteY283" fmla="*/ 6432994 h 6858000"/>
              <a:gd name="connsiteX284" fmla="*/ 5179262 w 7467600"/>
              <a:gd name="connsiteY284" fmla="*/ 6035044 h 6858000"/>
              <a:gd name="connsiteX285" fmla="*/ 4689678 w 7467600"/>
              <a:gd name="connsiteY285" fmla="*/ 6440241 h 6858000"/>
              <a:gd name="connsiteX286" fmla="*/ 4477543 w 7467600"/>
              <a:gd name="connsiteY286" fmla="*/ 6674836 h 6858000"/>
              <a:gd name="connsiteX287" fmla="*/ 4329957 w 7467600"/>
              <a:gd name="connsiteY287" fmla="*/ 6858000 h 6858000"/>
              <a:gd name="connsiteX288" fmla="*/ 4218595 w 7467600"/>
              <a:gd name="connsiteY288" fmla="*/ 6858000 h 6858000"/>
              <a:gd name="connsiteX289" fmla="*/ 4368888 w 7467600"/>
              <a:gd name="connsiteY289" fmla="*/ 6668412 h 6858000"/>
              <a:gd name="connsiteX290" fmla="*/ 4563091 w 7467600"/>
              <a:gd name="connsiteY290" fmla="*/ 6442508 h 6858000"/>
              <a:gd name="connsiteX291" fmla="*/ 5387324 w 7467600"/>
              <a:gd name="connsiteY291" fmla="*/ 5705830 h 6858000"/>
              <a:gd name="connsiteX292" fmla="*/ 5073620 w 7467600"/>
              <a:gd name="connsiteY292" fmla="*/ 5955437 h 6858000"/>
              <a:gd name="connsiteX293" fmla="*/ 4689789 w 7467600"/>
              <a:gd name="connsiteY293" fmla="*/ 6268382 h 6858000"/>
              <a:gd name="connsiteX294" fmla="*/ 4418722 w 7467600"/>
              <a:gd name="connsiteY294" fmla="*/ 6570886 h 6858000"/>
              <a:gd name="connsiteX295" fmla="*/ 4214944 w 7467600"/>
              <a:gd name="connsiteY295" fmla="*/ 6858000 h 6858000"/>
              <a:gd name="connsiteX296" fmla="*/ 4177898 w 7467600"/>
              <a:gd name="connsiteY296" fmla="*/ 6858000 h 6858000"/>
              <a:gd name="connsiteX297" fmla="*/ 4391597 w 7467600"/>
              <a:gd name="connsiteY297" fmla="*/ 6556370 h 6858000"/>
              <a:gd name="connsiteX298" fmla="*/ 4668889 w 7467600"/>
              <a:gd name="connsiteY298" fmla="*/ 6246399 h 6858000"/>
              <a:gd name="connsiteX299" fmla="*/ 5055427 w 7467600"/>
              <a:gd name="connsiteY299" fmla="*/ 5931476 h 6858000"/>
              <a:gd name="connsiteX300" fmla="*/ 5371814 w 7467600"/>
              <a:gd name="connsiteY300" fmla="*/ 5678975 h 6858000"/>
              <a:gd name="connsiteX301" fmla="*/ 4987918 w 7467600"/>
              <a:gd name="connsiteY301" fmla="*/ 5838701 h 6858000"/>
              <a:gd name="connsiteX302" fmla="*/ 4317146 w 7467600"/>
              <a:gd name="connsiteY302" fmla="*/ 6587716 h 6858000"/>
              <a:gd name="connsiteX303" fmla="*/ 4171627 w 7467600"/>
              <a:gd name="connsiteY303" fmla="*/ 6858000 h 6858000"/>
              <a:gd name="connsiteX304" fmla="*/ 4081585 w 7467600"/>
              <a:gd name="connsiteY304" fmla="*/ 6858000 h 6858000"/>
              <a:gd name="connsiteX305" fmla="*/ 4238603 w 7467600"/>
              <a:gd name="connsiteY305" fmla="*/ 6559341 h 6858000"/>
              <a:gd name="connsiteX306" fmla="*/ 4778333 w 7467600"/>
              <a:gd name="connsiteY306" fmla="*/ 5873626 h 6858000"/>
              <a:gd name="connsiteX307" fmla="*/ 5414185 w 7467600"/>
              <a:gd name="connsiteY307" fmla="*/ 5573882 h 6858000"/>
              <a:gd name="connsiteX308" fmla="*/ 5959648 w 7467600"/>
              <a:gd name="connsiteY308" fmla="*/ 4760797 h 6858000"/>
              <a:gd name="connsiteX309" fmla="*/ 5355019 w 7467600"/>
              <a:gd name="connsiteY309" fmla="*/ 4734672 h 6858000"/>
              <a:gd name="connsiteX310" fmla="*/ 5083565 w 7467600"/>
              <a:gd name="connsiteY310" fmla="*/ 5179121 h 6858000"/>
              <a:gd name="connsiteX311" fmla="*/ 4713577 w 7467600"/>
              <a:gd name="connsiteY311" fmla="*/ 5616803 h 6858000"/>
              <a:gd name="connsiteX312" fmla="*/ 3989559 w 7467600"/>
              <a:gd name="connsiteY312" fmla="*/ 6145945 h 6858000"/>
              <a:gd name="connsiteX313" fmla="*/ 3939824 w 7467600"/>
              <a:gd name="connsiteY313" fmla="*/ 6066900 h 6858000"/>
              <a:gd name="connsiteX314" fmla="*/ 4584537 w 7467600"/>
              <a:gd name="connsiteY314" fmla="*/ 5324826 h 6858000"/>
              <a:gd name="connsiteX315" fmla="*/ 5037105 w 7467600"/>
              <a:gd name="connsiteY315" fmla="*/ 5088765 h 6858000"/>
              <a:gd name="connsiteX316" fmla="*/ 5039930 w 7467600"/>
              <a:gd name="connsiteY316" fmla="*/ 5089585 h 6858000"/>
              <a:gd name="connsiteX317" fmla="*/ 5263764 w 7467600"/>
              <a:gd name="connsiteY317" fmla="*/ 4735525 h 6858000"/>
              <a:gd name="connsiteX318" fmla="*/ 4086300 w 7467600"/>
              <a:gd name="connsiteY318" fmla="*/ 4884599 h 6858000"/>
              <a:gd name="connsiteX319" fmla="*/ 4085485 w 7467600"/>
              <a:gd name="connsiteY319" fmla="*/ 4899070 h 6858000"/>
              <a:gd name="connsiteX320" fmla="*/ 3871915 w 7467600"/>
              <a:gd name="connsiteY320" fmla="*/ 5253645 h 6858000"/>
              <a:gd name="connsiteX321" fmla="*/ 3799374 w 7467600"/>
              <a:gd name="connsiteY321" fmla="*/ 5466127 h 6858000"/>
              <a:gd name="connsiteX322" fmla="*/ 3498850 w 7467600"/>
              <a:gd name="connsiteY322" fmla="*/ 6661888 h 6858000"/>
              <a:gd name="connsiteX323" fmla="*/ 3399216 w 7467600"/>
              <a:gd name="connsiteY323" fmla="*/ 6858000 h 6858000"/>
              <a:gd name="connsiteX324" fmla="*/ 3303688 w 7467600"/>
              <a:gd name="connsiteY324" fmla="*/ 6858000 h 6858000"/>
              <a:gd name="connsiteX325" fmla="*/ 3391774 w 7467600"/>
              <a:gd name="connsiteY325" fmla="*/ 6697181 h 6858000"/>
              <a:gd name="connsiteX326" fmla="*/ 3735540 w 7467600"/>
              <a:gd name="connsiteY326" fmla="*/ 5546923 h 6858000"/>
              <a:gd name="connsiteX327" fmla="*/ 3729438 w 7467600"/>
              <a:gd name="connsiteY327" fmla="*/ 5569058 h 6858000"/>
              <a:gd name="connsiteX328" fmla="*/ 3707782 w 7467600"/>
              <a:gd name="connsiteY328" fmla="*/ 5644908 h 6858000"/>
              <a:gd name="connsiteX329" fmla="*/ 3583827 w 7467600"/>
              <a:gd name="connsiteY329" fmla="*/ 6039215 h 6858000"/>
              <a:gd name="connsiteX330" fmla="*/ 3547861 w 7467600"/>
              <a:gd name="connsiteY330" fmla="*/ 6129609 h 6858000"/>
              <a:gd name="connsiteX331" fmla="*/ 3490905 w 7467600"/>
              <a:gd name="connsiteY331" fmla="*/ 6277660 h 6858000"/>
              <a:gd name="connsiteX332" fmla="*/ 3455859 w 7467600"/>
              <a:gd name="connsiteY332" fmla="*/ 6391301 h 6858000"/>
              <a:gd name="connsiteX333" fmla="*/ 3429112 w 7467600"/>
              <a:gd name="connsiteY333" fmla="*/ 6479469 h 6858000"/>
              <a:gd name="connsiteX334" fmla="*/ 3304862 w 7467600"/>
              <a:gd name="connsiteY334" fmla="*/ 6796476 h 6858000"/>
              <a:gd name="connsiteX335" fmla="*/ 3276071 w 7467600"/>
              <a:gd name="connsiteY335" fmla="*/ 6858000 h 6858000"/>
              <a:gd name="connsiteX336" fmla="*/ 3240805 w 7467600"/>
              <a:gd name="connsiteY336" fmla="*/ 6858000 h 6858000"/>
              <a:gd name="connsiteX337" fmla="*/ 3275917 w 7467600"/>
              <a:gd name="connsiteY337" fmla="*/ 6783192 h 6858000"/>
              <a:gd name="connsiteX338" fmla="*/ 3399358 w 7467600"/>
              <a:gd name="connsiteY338" fmla="*/ 6469011 h 6858000"/>
              <a:gd name="connsiteX339" fmla="*/ 3425650 w 7467600"/>
              <a:gd name="connsiteY339" fmla="*/ 6381333 h 6858000"/>
              <a:gd name="connsiteX340" fmla="*/ 3460661 w 7467600"/>
              <a:gd name="connsiteY340" fmla="*/ 6266763 h 6858000"/>
              <a:gd name="connsiteX341" fmla="*/ 3518021 w 7467600"/>
              <a:gd name="connsiteY341" fmla="*/ 6117298 h 6858000"/>
              <a:gd name="connsiteX342" fmla="*/ 3554035 w 7467600"/>
              <a:gd name="connsiteY342" fmla="*/ 6027832 h 6858000"/>
              <a:gd name="connsiteX343" fmla="*/ 3677174 w 7467600"/>
              <a:gd name="connsiteY343" fmla="*/ 5636351 h 6858000"/>
              <a:gd name="connsiteX344" fmla="*/ 3698819 w 7467600"/>
              <a:gd name="connsiteY344" fmla="*/ 5560503 h 6858000"/>
              <a:gd name="connsiteX345" fmla="*/ 3702094 w 7467600"/>
              <a:gd name="connsiteY345" fmla="*/ 5549194 h 6858000"/>
              <a:gd name="connsiteX346" fmla="*/ 3398355 w 7467600"/>
              <a:gd name="connsiteY346" fmla="*/ 6094603 h 6858000"/>
              <a:gd name="connsiteX347" fmla="*/ 3193941 w 7467600"/>
              <a:gd name="connsiteY347" fmla="*/ 6798775 h 6858000"/>
              <a:gd name="connsiteX348" fmla="*/ 3184140 w 7467600"/>
              <a:gd name="connsiteY348" fmla="*/ 6858000 h 6858000"/>
              <a:gd name="connsiteX349" fmla="*/ 3099978 w 7467600"/>
              <a:gd name="connsiteY349" fmla="*/ 6858000 h 6858000"/>
              <a:gd name="connsiteX350" fmla="*/ 3101556 w 7467600"/>
              <a:gd name="connsiteY350" fmla="*/ 6843337 h 6858000"/>
              <a:gd name="connsiteX351" fmla="*/ 3370162 w 7467600"/>
              <a:gd name="connsiteY351" fmla="*/ 5785550 h 6858000"/>
              <a:gd name="connsiteX352" fmla="*/ 3746477 w 7467600"/>
              <a:gd name="connsiteY352" fmla="*/ 5377889 h 6858000"/>
              <a:gd name="connsiteX353" fmla="*/ 3863399 w 7467600"/>
              <a:gd name="connsiteY353" fmla="*/ 5087257 h 6858000"/>
              <a:gd name="connsiteX354" fmla="*/ 3968712 w 7467600"/>
              <a:gd name="connsiteY354" fmla="*/ 4913989 h 6858000"/>
              <a:gd name="connsiteX355" fmla="*/ 2792390 w 7467600"/>
              <a:gd name="connsiteY355" fmla="*/ 5382974 h 6858000"/>
              <a:gd name="connsiteX356" fmla="*/ 2714982 w 7467600"/>
              <a:gd name="connsiteY356" fmla="*/ 5427051 h 6858000"/>
              <a:gd name="connsiteX357" fmla="*/ 2813361 w 7467600"/>
              <a:gd name="connsiteY357" fmla="*/ 6023912 h 6858000"/>
              <a:gd name="connsiteX358" fmla="*/ 2688430 w 7467600"/>
              <a:gd name="connsiteY358" fmla="*/ 6801564 h 6858000"/>
              <a:gd name="connsiteX359" fmla="*/ 2629626 w 7467600"/>
              <a:gd name="connsiteY359" fmla="*/ 6763394 h 6858000"/>
              <a:gd name="connsiteX360" fmla="*/ 2565328 w 7467600"/>
              <a:gd name="connsiteY360" fmla="*/ 5516399 h 6858000"/>
              <a:gd name="connsiteX361" fmla="*/ 1922999 w 7467600"/>
              <a:gd name="connsiteY361" fmla="*/ 5980343 h 6858000"/>
              <a:gd name="connsiteX362" fmla="*/ 1950261 w 7467600"/>
              <a:gd name="connsiteY362" fmla="*/ 6405858 h 6858000"/>
              <a:gd name="connsiteX363" fmla="*/ 2365554 w 7467600"/>
              <a:gd name="connsiteY363" fmla="*/ 6759107 h 6858000"/>
              <a:gd name="connsiteX364" fmla="*/ 2424142 w 7467600"/>
              <a:gd name="connsiteY364" fmla="*/ 6858000 h 6858000"/>
              <a:gd name="connsiteX365" fmla="*/ 2395994 w 7467600"/>
              <a:gd name="connsiteY365" fmla="*/ 6858000 h 6858000"/>
              <a:gd name="connsiteX366" fmla="*/ 2392863 w 7467600"/>
              <a:gd name="connsiteY366" fmla="*/ 6852964 h 6858000"/>
              <a:gd name="connsiteX367" fmla="*/ 2017589 w 7467600"/>
              <a:gd name="connsiteY367" fmla="*/ 6493982 h 6858000"/>
              <a:gd name="connsiteX368" fmla="*/ 2147336 w 7467600"/>
              <a:gd name="connsiteY368" fmla="*/ 6594052 h 6858000"/>
              <a:gd name="connsiteX369" fmla="*/ 2207047 w 7467600"/>
              <a:gd name="connsiteY369" fmla="*/ 6654540 h 6858000"/>
              <a:gd name="connsiteX370" fmla="*/ 2299106 w 7467600"/>
              <a:gd name="connsiteY370" fmla="*/ 6778931 h 6858000"/>
              <a:gd name="connsiteX371" fmla="*/ 2314430 w 7467600"/>
              <a:gd name="connsiteY371" fmla="*/ 6801144 h 6858000"/>
              <a:gd name="connsiteX372" fmla="*/ 2352406 w 7467600"/>
              <a:gd name="connsiteY372" fmla="*/ 6858000 h 6858000"/>
              <a:gd name="connsiteX373" fmla="*/ 2314492 w 7467600"/>
              <a:gd name="connsiteY373" fmla="*/ 6858000 h 6858000"/>
              <a:gd name="connsiteX374" fmla="*/ 2288095 w 7467600"/>
              <a:gd name="connsiteY374" fmla="*/ 6818030 h 6858000"/>
              <a:gd name="connsiteX375" fmla="*/ 2272768 w 7467600"/>
              <a:gd name="connsiteY375" fmla="*/ 6795822 h 6858000"/>
              <a:gd name="connsiteX376" fmla="*/ 2182715 w 7467600"/>
              <a:gd name="connsiteY376" fmla="*/ 6675071 h 6858000"/>
              <a:gd name="connsiteX377" fmla="*/ 2032061 w 7467600"/>
              <a:gd name="connsiteY377" fmla="*/ 6541380 h 6858000"/>
              <a:gd name="connsiteX378" fmla="*/ 2257220 w 7467600"/>
              <a:gd name="connsiteY378" fmla="*/ 6826257 h 6858000"/>
              <a:gd name="connsiteX379" fmla="*/ 2281324 w 7467600"/>
              <a:gd name="connsiteY379" fmla="*/ 6858000 h 6858000"/>
              <a:gd name="connsiteX380" fmla="*/ 2242860 w 7467600"/>
              <a:gd name="connsiteY380" fmla="*/ 6858000 h 6858000"/>
              <a:gd name="connsiteX381" fmla="*/ 2232818 w 7467600"/>
              <a:gd name="connsiteY381" fmla="*/ 6844926 h 6858000"/>
              <a:gd name="connsiteX382" fmla="*/ 1990172 w 7467600"/>
              <a:gd name="connsiteY382" fmla="*/ 6542121 h 6858000"/>
              <a:gd name="connsiteX383" fmla="*/ 2124090 w 7467600"/>
              <a:gd name="connsiteY383" fmla="*/ 6761017 h 6858000"/>
              <a:gd name="connsiteX384" fmla="*/ 2200380 w 7467600"/>
              <a:gd name="connsiteY384" fmla="*/ 6858000 h 6858000"/>
              <a:gd name="connsiteX385" fmla="*/ 2147507 w 7467600"/>
              <a:gd name="connsiteY385" fmla="*/ 6858000 h 6858000"/>
              <a:gd name="connsiteX386" fmla="*/ 2070668 w 7467600"/>
              <a:gd name="connsiteY386" fmla="*/ 6761520 h 6858000"/>
              <a:gd name="connsiteX387" fmla="*/ 1975142 w 7467600"/>
              <a:gd name="connsiteY387" fmla="*/ 6585570 h 6858000"/>
              <a:gd name="connsiteX388" fmla="*/ 2050035 w 7467600"/>
              <a:gd name="connsiteY388" fmla="*/ 6813345 h 6858000"/>
              <a:gd name="connsiteX389" fmla="*/ 2063025 w 7467600"/>
              <a:gd name="connsiteY389" fmla="*/ 6858000 h 6858000"/>
              <a:gd name="connsiteX390" fmla="*/ 2021675 w 7467600"/>
              <a:gd name="connsiteY390" fmla="*/ 6858000 h 6858000"/>
              <a:gd name="connsiteX391" fmla="*/ 2019308 w 7467600"/>
              <a:gd name="connsiteY391" fmla="*/ 6847118 h 6858000"/>
              <a:gd name="connsiteX392" fmla="*/ 1938835 w 7467600"/>
              <a:gd name="connsiteY392" fmla="*/ 6551160 h 6858000"/>
              <a:gd name="connsiteX393" fmla="*/ 1953230 w 7467600"/>
              <a:gd name="connsiteY393" fmla="*/ 6759699 h 6858000"/>
              <a:gd name="connsiteX394" fmla="*/ 1956763 w 7467600"/>
              <a:gd name="connsiteY394" fmla="*/ 6778191 h 6858000"/>
              <a:gd name="connsiteX395" fmla="*/ 1967925 w 7467600"/>
              <a:gd name="connsiteY395" fmla="*/ 6858000 h 6858000"/>
              <a:gd name="connsiteX396" fmla="*/ 1936622 w 7467600"/>
              <a:gd name="connsiteY396" fmla="*/ 6858000 h 6858000"/>
              <a:gd name="connsiteX397" fmla="*/ 1926261 w 7467600"/>
              <a:gd name="connsiteY397" fmla="*/ 6784064 h 6858000"/>
              <a:gd name="connsiteX398" fmla="*/ 1922724 w 7467600"/>
              <a:gd name="connsiteY398" fmla="*/ 6765577 h 6858000"/>
              <a:gd name="connsiteX399" fmla="*/ 1904650 w 7467600"/>
              <a:gd name="connsiteY399" fmla="*/ 6639616 h 6858000"/>
              <a:gd name="connsiteX400" fmla="*/ 1885273 w 7467600"/>
              <a:gd name="connsiteY400" fmla="*/ 6858000 h 6858000"/>
              <a:gd name="connsiteX401" fmla="*/ 1854363 w 7467600"/>
              <a:gd name="connsiteY401" fmla="*/ 6858000 h 6858000"/>
              <a:gd name="connsiteX402" fmla="*/ 1880391 w 7467600"/>
              <a:gd name="connsiteY402" fmla="*/ 6603796 h 6858000"/>
              <a:gd name="connsiteX403" fmla="*/ 1818273 w 7467600"/>
              <a:gd name="connsiteY403" fmla="*/ 6715729 h 6858000"/>
              <a:gd name="connsiteX404" fmla="*/ 1794691 w 7467600"/>
              <a:gd name="connsiteY404" fmla="*/ 6843239 h 6858000"/>
              <a:gd name="connsiteX405" fmla="*/ 1794914 w 7467600"/>
              <a:gd name="connsiteY405" fmla="*/ 6858000 h 6858000"/>
              <a:gd name="connsiteX406" fmla="*/ 1746128 w 7467600"/>
              <a:gd name="connsiteY406" fmla="*/ 6858000 h 6858000"/>
              <a:gd name="connsiteX407" fmla="*/ 1753934 w 7467600"/>
              <a:gd name="connsiteY407" fmla="*/ 6724796 h 6858000"/>
              <a:gd name="connsiteX408" fmla="*/ 1792053 w 7467600"/>
              <a:gd name="connsiteY408" fmla="*/ 6572396 h 6858000"/>
              <a:gd name="connsiteX409" fmla="*/ 1862248 w 7467600"/>
              <a:gd name="connsiteY409" fmla="*/ 6266397 h 6858000"/>
              <a:gd name="connsiteX410" fmla="*/ 1862250 w 7467600"/>
              <a:gd name="connsiteY410" fmla="*/ 6033531 h 6858000"/>
              <a:gd name="connsiteX411" fmla="*/ 1211999 w 7467600"/>
              <a:gd name="connsiteY411" fmla="*/ 6683610 h 6858000"/>
              <a:gd name="connsiteX412" fmla="*/ 1213266 w 7467600"/>
              <a:gd name="connsiteY412" fmla="*/ 6691947 h 6858000"/>
              <a:gd name="connsiteX413" fmla="*/ 1203370 w 7467600"/>
              <a:gd name="connsiteY413" fmla="*/ 6850676 h 6858000"/>
              <a:gd name="connsiteX414" fmla="*/ 1203671 w 7467600"/>
              <a:gd name="connsiteY414" fmla="*/ 6858000 h 6858000"/>
              <a:gd name="connsiteX415" fmla="*/ 1143180 w 7467600"/>
              <a:gd name="connsiteY415" fmla="*/ 6858000 h 6858000"/>
              <a:gd name="connsiteX416" fmla="*/ 1142176 w 7467600"/>
              <a:gd name="connsiteY416" fmla="*/ 6766045 h 6858000"/>
              <a:gd name="connsiteX417" fmla="*/ 1067484 w 7467600"/>
              <a:gd name="connsiteY417" fmla="*/ 6858000 h 6858000"/>
              <a:gd name="connsiteX418" fmla="*/ 953928 w 7467600"/>
              <a:gd name="connsiteY418" fmla="*/ 6858000 h 6858000"/>
              <a:gd name="connsiteX419" fmla="*/ 959715 w 7467600"/>
              <a:gd name="connsiteY419" fmla="*/ 6850185 h 6858000"/>
              <a:gd name="connsiteX420" fmla="*/ 1483788 w 7467600"/>
              <a:gd name="connsiteY420" fmla="*/ 6259174 h 6858000"/>
              <a:gd name="connsiteX421" fmla="*/ 1100671 w 7467600"/>
              <a:gd name="connsiteY421" fmla="*/ 6252137 h 6858000"/>
              <a:gd name="connsiteX422" fmla="*/ 1090144 w 7467600"/>
              <a:gd name="connsiteY422" fmla="*/ 6256748 h 6858000"/>
              <a:gd name="connsiteX423" fmla="*/ 1095872 w 7467600"/>
              <a:gd name="connsiteY423" fmla="*/ 6271892 h 6858000"/>
              <a:gd name="connsiteX424" fmla="*/ 262785 w 7467600"/>
              <a:gd name="connsiteY424" fmla="*/ 6845450 h 6858000"/>
              <a:gd name="connsiteX425" fmla="*/ 209968 w 7467600"/>
              <a:gd name="connsiteY425" fmla="*/ 6770713 h 6858000"/>
              <a:gd name="connsiteX426" fmla="*/ 873460 w 7467600"/>
              <a:gd name="connsiteY426" fmla="*/ 6253768 h 6858000"/>
              <a:gd name="connsiteX427" fmla="*/ 192686 w 7467600"/>
              <a:gd name="connsiteY427" fmla="*/ 5849257 h 6858000"/>
              <a:gd name="connsiteX428" fmla="*/ 4696 w 7467600"/>
              <a:gd name="connsiteY428" fmla="*/ 5697668 h 6858000"/>
              <a:gd name="connsiteX429" fmla="*/ 0 w 7467600"/>
              <a:gd name="connsiteY429" fmla="*/ 5689984 h 6858000"/>
              <a:gd name="connsiteX430" fmla="*/ 0 w 7467600"/>
              <a:gd name="connsiteY430" fmla="*/ 5513472 h 6858000"/>
              <a:gd name="connsiteX431" fmla="*/ 174101 w 7467600"/>
              <a:gd name="connsiteY431" fmla="*/ 5620277 h 6858000"/>
              <a:gd name="connsiteX432" fmla="*/ 891800 w 7467600"/>
              <a:gd name="connsiteY432" fmla="*/ 6036935 h 6858000"/>
              <a:gd name="connsiteX433" fmla="*/ 1072219 w 7467600"/>
              <a:gd name="connsiteY433" fmla="*/ 6169443 h 6858000"/>
              <a:gd name="connsiteX434" fmla="*/ 1074117 w 7467600"/>
              <a:gd name="connsiteY434" fmla="*/ 6170301 h 6858000"/>
              <a:gd name="connsiteX435" fmla="*/ 1083114 w 7467600"/>
              <a:gd name="connsiteY435" fmla="*/ 6174131 h 6858000"/>
              <a:gd name="connsiteX436" fmla="*/ 1543010 w 7467600"/>
              <a:gd name="connsiteY436" fmla="*/ 6191140 h 6858000"/>
              <a:gd name="connsiteX437" fmla="*/ 1551080 w 7467600"/>
              <a:gd name="connsiteY437" fmla="*/ 6195006 h 6858000"/>
              <a:gd name="connsiteX438" fmla="*/ 2345443 w 7467600"/>
              <a:gd name="connsiteY438" fmla="*/ 5549882 h 6858000"/>
              <a:gd name="connsiteX439" fmla="*/ 1721499 w 7467600"/>
              <a:gd name="connsiteY439" fmla="*/ 5599969 h 6858000"/>
              <a:gd name="connsiteX440" fmla="*/ 767716 w 7467600"/>
              <a:gd name="connsiteY440" fmla="*/ 5472768 h 6858000"/>
              <a:gd name="connsiteX441" fmla="*/ 722147 w 7467600"/>
              <a:gd name="connsiteY441" fmla="*/ 5393091 h 6858000"/>
              <a:gd name="connsiteX442" fmla="*/ 1485552 w 7467600"/>
              <a:gd name="connsiteY442" fmla="*/ 5313202 h 6858000"/>
              <a:gd name="connsiteX443" fmla="*/ 2143004 w 7467600"/>
              <a:gd name="connsiteY443" fmla="*/ 5402420 h 6858000"/>
              <a:gd name="connsiteX444" fmla="*/ 1933391 w 7467600"/>
              <a:gd name="connsiteY444" fmla="*/ 5156971 h 6858000"/>
              <a:gd name="connsiteX445" fmla="*/ 1827118 w 7467600"/>
              <a:gd name="connsiteY445" fmla="*/ 4968410 h 6858000"/>
              <a:gd name="connsiteX446" fmla="*/ 1837349 w 7467600"/>
              <a:gd name="connsiteY446" fmla="*/ 4956357 h 6858000"/>
              <a:gd name="connsiteX447" fmla="*/ 2162835 w 7467600"/>
              <a:gd name="connsiteY447" fmla="*/ 5187853 h 6858000"/>
              <a:gd name="connsiteX448" fmla="*/ 2257167 w 7467600"/>
              <a:gd name="connsiteY448" fmla="*/ 5462123 h 6858000"/>
              <a:gd name="connsiteX449" fmla="*/ 2261598 w 7467600"/>
              <a:gd name="connsiteY449" fmla="*/ 5467998 h 6858000"/>
              <a:gd name="connsiteX450" fmla="*/ 2437177 w 7467600"/>
              <a:gd name="connsiteY450" fmla="*/ 5479608 h 6858000"/>
              <a:gd name="connsiteX451" fmla="*/ 2445247 w 7467600"/>
              <a:gd name="connsiteY451" fmla="*/ 5483476 h 6858000"/>
              <a:gd name="connsiteX452" fmla="*/ 2743626 w 7467600"/>
              <a:gd name="connsiteY452" fmla="*/ 5304819 h 6858000"/>
              <a:gd name="connsiteX453" fmla="*/ 3048102 w 7467600"/>
              <a:gd name="connsiteY453" fmla="*/ 5150595 h 6858000"/>
              <a:gd name="connsiteX454" fmla="*/ 1799414 w 7467600"/>
              <a:gd name="connsiteY454" fmla="*/ 4694732 h 6858000"/>
              <a:gd name="connsiteX455" fmla="*/ 1771735 w 7467600"/>
              <a:gd name="connsiteY455" fmla="*/ 4619929 h 6858000"/>
              <a:gd name="connsiteX456" fmla="*/ 3104273 w 7467600"/>
              <a:gd name="connsiteY456" fmla="*/ 5076159 h 6858000"/>
              <a:gd name="connsiteX457" fmla="*/ 3113245 w 7467600"/>
              <a:gd name="connsiteY457" fmla="*/ 5090705 h 6858000"/>
              <a:gd name="connsiteX458" fmla="*/ 3126294 w 7467600"/>
              <a:gd name="connsiteY458" fmla="*/ 5114400 h 6858000"/>
              <a:gd name="connsiteX459" fmla="*/ 3937433 w 7467600"/>
              <a:gd name="connsiteY459" fmla="*/ 4830473 h 6858000"/>
              <a:gd name="connsiteX460" fmla="*/ 3590475 w 7467600"/>
              <a:gd name="connsiteY460" fmla="*/ 4597974 h 6858000"/>
              <a:gd name="connsiteX461" fmla="*/ 3100264 w 7467600"/>
              <a:gd name="connsiteY461" fmla="*/ 4579845 h 6858000"/>
              <a:gd name="connsiteX462" fmla="*/ 2183576 w 7467600"/>
              <a:gd name="connsiteY462" fmla="*/ 4227150 h 6858000"/>
              <a:gd name="connsiteX463" fmla="*/ 2151029 w 7467600"/>
              <a:gd name="connsiteY463" fmla="*/ 4146947 h 6858000"/>
              <a:gd name="connsiteX464" fmla="*/ 3563434 w 7467600"/>
              <a:gd name="connsiteY464" fmla="*/ 4469115 h 6858000"/>
              <a:gd name="connsiteX465" fmla="*/ 3177952 w 7467600"/>
              <a:gd name="connsiteY465" fmla="*/ 3657386 h 6858000"/>
              <a:gd name="connsiteX466" fmla="*/ 3189263 w 7467600"/>
              <a:gd name="connsiteY466" fmla="*/ 3625726 h 6858000"/>
              <a:gd name="connsiteX467" fmla="*/ 3560912 w 7467600"/>
              <a:gd name="connsiteY467" fmla="*/ 4079863 h 6858000"/>
              <a:gd name="connsiteX468" fmla="*/ 3626636 w 7467600"/>
              <a:gd name="connsiteY468" fmla="*/ 4512230 h 6858000"/>
              <a:gd name="connsiteX469" fmla="*/ 3653088 w 7467600"/>
              <a:gd name="connsiteY469" fmla="*/ 4521417 h 6858000"/>
              <a:gd name="connsiteX470" fmla="*/ 3988128 w 7467600"/>
              <a:gd name="connsiteY470" fmla="*/ 4817267 h 6858000"/>
              <a:gd name="connsiteX471" fmla="*/ 4830582 w 7467600"/>
              <a:gd name="connsiteY471" fmla="*/ 4676000 h 6858000"/>
              <a:gd name="connsiteX472" fmla="*/ 4830100 w 7467600"/>
              <a:gd name="connsiteY472" fmla="*/ 4675554 h 6858000"/>
              <a:gd name="connsiteX473" fmla="*/ 4036318 w 7467600"/>
              <a:gd name="connsiteY473" fmla="*/ 4147013 h 6858000"/>
              <a:gd name="connsiteX474" fmla="*/ 3432098 w 7467600"/>
              <a:gd name="connsiteY474" fmla="*/ 3537312 h 6858000"/>
              <a:gd name="connsiteX475" fmla="*/ 3446761 w 7467600"/>
              <a:gd name="connsiteY475" fmla="*/ 3461278 h 6858000"/>
              <a:gd name="connsiteX476" fmla="*/ 4419733 w 7467600"/>
              <a:gd name="connsiteY476" fmla="*/ 3963555 h 6858000"/>
              <a:gd name="connsiteX477" fmla="*/ 4781371 w 7467600"/>
              <a:gd name="connsiteY477" fmla="*/ 4458604 h 6858000"/>
              <a:gd name="connsiteX478" fmla="*/ 4780440 w 7467600"/>
              <a:gd name="connsiteY478" fmla="*/ 4470290 h 6858000"/>
              <a:gd name="connsiteX479" fmla="*/ 4898954 w 7467600"/>
              <a:gd name="connsiteY479" fmla="*/ 4662092 h 6858000"/>
              <a:gd name="connsiteX480" fmla="*/ 4900699 w 7467600"/>
              <a:gd name="connsiteY480" fmla="*/ 4670867 h 6858000"/>
              <a:gd name="connsiteX481" fmla="*/ 5714511 w 7467600"/>
              <a:gd name="connsiteY481" fmla="*/ 4663483 h 6858000"/>
              <a:gd name="connsiteX482" fmla="*/ 5464793 w 7467600"/>
              <a:gd name="connsiteY482" fmla="*/ 4393556 h 6858000"/>
              <a:gd name="connsiteX483" fmla="*/ 5461897 w 7467600"/>
              <a:gd name="connsiteY483" fmla="*/ 4390879 h 6858000"/>
              <a:gd name="connsiteX484" fmla="*/ 4294126 w 7467600"/>
              <a:gd name="connsiteY484" fmla="*/ 3303048 h 6858000"/>
              <a:gd name="connsiteX485" fmla="*/ 4305321 w 7467600"/>
              <a:gd name="connsiteY485" fmla="*/ 3256953 h 6858000"/>
              <a:gd name="connsiteX486" fmla="*/ 4949299 w 7467600"/>
              <a:gd name="connsiteY486" fmla="*/ 3766336 h 6858000"/>
              <a:gd name="connsiteX487" fmla="*/ 5291452 w 7467600"/>
              <a:gd name="connsiteY487" fmla="*/ 4076801 h 6858000"/>
              <a:gd name="connsiteX488" fmla="*/ 5434998 w 7467600"/>
              <a:gd name="connsiteY488" fmla="*/ 4254100 h 6858000"/>
              <a:gd name="connsiteX489" fmla="*/ 5351015 w 7467600"/>
              <a:gd name="connsiteY489" fmla="*/ 3760989 h 6858000"/>
              <a:gd name="connsiteX490" fmla="*/ 5413780 w 7467600"/>
              <a:gd name="connsiteY490" fmla="*/ 2966265 h 6858000"/>
              <a:gd name="connsiteX491" fmla="*/ 5425627 w 7467600"/>
              <a:gd name="connsiteY491" fmla="*/ 2954192 h 6858000"/>
              <a:gd name="connsiteX492" fmla="*/ 6604735 w 7467600"/>
              <a:gd name="connsiteY492" fmla="*/ 2041381 h 6858000"/>
              <a:gd name="connsiteX493" fmla="*/ 7204487 w 7467600"/>
              <a:gd name="connsiteY493" fmla="*/ 2742112 h 6858000"/>
              <a:gd name="connsiteX494" fmla="*/ 7131592 w 7467600"/>
              <a:gd name="connsiteY494" fmla="*/ 2672096 h 6858000"/>
              <a:gd name="connsiteX495" fmla="*/ 6996344 w 7467600"/>
              <a:gd name="connsiteY495" fmla="*/ 2518310 h 6858000"/>
              <a:gd name="connsiteX496" fmla="*/ 6735495 w 7467600"/>
              <a:gd name="connsiteY496" fmla="*/ 2196890 h 6858000"/>
              <a:gd name="connsiteX497" fmla="*/ 6721901 w 7467600"/>
              <a:gd name="connsiteY497" fmla="*/ 2179274 h 6858000"/>
              <a:gd name="connsiteX498" fmla="*/ 6604735 w 7467600"/>
              <a:gd name="connsiteY498" fmla="*/ 2041381 h 6858000"/>
              <a:gd name="connsiteX499" fmla="*/ 6591670 w 7467600"/>
              <a:gd name="connsiteY499" fmla="*/ 1988277 h 6858000"/>
              <a:gd name="connsiteX500" fmla="*/ 6747349 w 7467600"/>
              <a:gd name="connsiteY500" fmla="*/ 2160069 h 6858000"/>
              <a:gd name="connsiteX501" fmla="*/ 6760943 w 7467600"/>
              <a:gd name="connsiteY501" fmla="*/ 2177686 h 6858000"/>
              <a:gd name="connsiteX502" fmla="*/ 7021065 w 7467600"/>
              <a:gd name="connsiteY502" fmla="*/ 2498102 h 6858000"/>
              <a:gd name="connsiteX503" fmla="*/ 7155223 w 7467600"/>
              <a:gd name="connsiteY503" fmla="*/ 2650386 h 6858000"/>
              <a:gd name="connsiteX504" fmla="*/ 7203167 w 7467600"/>
              <a:gd name="connsiteY504" fmla="*/ 2697288 h 6858000"/>
              <a:gd name="connsiteX505" fmla="*/ 6937703 w 7467600"/>
              <a:gd name="connsiteY505" fmla="*/ 2321981 h 6858000"/>
              <a:gd name="connsiteX506" fmla="*/ 6591670 w 7467600"/>
              <a:gd name="connsiteY506" fmla="*/ 1988277 h 6858000"/>
              <a:gd name="connsiteX507" fmla="*/ 5798671 w 7467600"/>
              <a:gd name="connsiteY507" fmla="*/ 1981601 h 6858000"/>
              <a:gd name="connsiteX508" fmla="*/ 5754709 w 7467600"/>
              <a:gd name="connsiteY508" fmla="*/ 2071454 h 6858000"/>
              <a:gd name="connsiteX509" fmla="*/ 5763044 w 7467600"/>
              <a:gd name="connsiteY509" fmla="*/ 2842206 h 6858000"/>
              <a:gd name="connsiteX510" fmla="*/ 5764974 w 7467600"/>
              <a:gd name="connsiteY510" fmla="*/ 2799609 h 6858000"/>
              <a:gd name="connsiteX511" fmla="*/ 5767665 w 7467600"/>
              <a:gd name="connsiteY511" fmla="*/ 2666409 h 6858000"/>
              <a:gd name="connsiteX512" fmla="*/ 5763055 w 7467600"/>
              <a:gd name="connsiteY512" fmla="*/ 2579705 h 6858000"/>
              <a:gd name="connsiteX513" fmla="*/ 5758079 w 7467600"/>
              <a:gd name="connsiteY513" fmla="*/ 2492508 h 6858000"/>
              <a:gd name="connsiteX514" fmla="*/ 5779325 w 7467600"/>
              <a:gd name="connsiteY514" fmla="*/ 2197069 h 6858000"/>
              <a:gd name="connsiteX515" fmla="*/ 5798671 w 7467600"/>
              <a:gd name="connsiteY515" fmla="*/ 1981601 h 6858000"/>
              <a:gd name="connsiteX516" fmla="*/ 5829202 w 7467600"/>
              <a:gd name="connsiteY516" fmla="*/ 1971679 h 6858000"/>
              <a:gd name="connsiteX517" fmla="*/ 5809558 w 7467600"/>
              <a:gd name="connsiteY517" fmla="*/ 2198043 h 6858000"/>
              <a:gd name="connsiteX518" fmla="*/ 5788653 w 7467600"/>
              <a:gd name="connsiteY518" fmla="*/ 2489430 h 6858000"/>
              <a:gd name="connsiteX519" fmla="*/ 5793439 w 7467600"/>
              <a:gd name="connsiteY519" fmla="*/ 2575235 h 6858000"/>
              <a:gd name="connsiteX520" fmla="*/ 5796837 w 7467600"/>
              <a:gd name="connsiteY520" fmla="*/ 2637633 h 6858000"/>
              <a:gd name="connsiteX521" fmla="*/ 5818614 w 7467600"/>
              <a:gd name="connsiteY521" fmla="*/ 2473055 h 6858000"/>
              <a:gd name="connsiteX522" fmla="*/ 5829202 w 7467600"/>
              <a:gd name="connsiteY522" fmla="*/ 1971679 h 6858000"/>
              <a:gd name="connsiteX523" fmla="*/ 5911389 w 7467600"/>
              <a:gd name="connsiteY523" fmla="*/ 1898371 h 6858000"/>
              <a:gd name="connsiteX524" fmla="*/ 6237627 w 7467600"/>
              <a:gd name="connsiteY524" fmla="*/ 2231921 h 6858000"/>
              <a:gd name="connsiteX525" fmla="*/ 5911389 w 7467600"/>
              <a:gd name="connsiteY525" fmla="*/ 1898371 h 6858000"/>
              <a:gd name="connsiteX526" fmla="*/ 6944437 w 7467600"/>
              <a:gd name="connsiteY526" fmla="*/ 1575402 h 6858000"/>
              <a:gd name="connsiteX527" fmla="*/ 6304730 w 7467600"/>
              <a:gd name="connsiteY527" fmla="*/ 1766654 h 6858000"/>
              <a:gd name="connsiteX528" fmla="*/ 6944437 w 7467600"/>
              <a:gd name="connsiteY528" fmla="*/ 1575402 h 6858000"/>
              <a:gd name="connsiteX529" fmla="*/ 7019523 w 7467600"/>
              <a:gd name="connsiteY529" fmla="*/ 1519450 h 6858000"/>
              <a:gd name="connsiteX530" fmla="*/ 6298091 w 7467600"/>
              <a:gd name="connsiteY530" fmla="*/ 1737122 h 6858000"/>
              <a:gd name="connsiteX531" fmla="*/ 7019523 w 7467600"/>
              <a:gd name="connsiteY531" fmla="*/ 1519450 h 6858000"/>
              <a:gd name="connsiteX532" fmla="*/ 2399523 w 7467600"/>
              <a:gd name="connsiteY532" fmla="*/ 1428234 h 6858000"/>
              <a:gd name="connsiteX533" fmla="*/ 2224982 w 7467600"/>
              <a:gd name="connsiteY533" fmla="*/ 1826201 h 6858000"/>
              <a:gd name="connsiteX534" fmla="*/ 2096099 w 7467600"/>
              <a:gd name="connsiteY534" fmla="*/ 2345900 h 6858000"/>
              <a:gd name="connsiteX535" fmla="*/ 2283317 w 7467600"/>
              <a:gd name="connsiteY535" fmla="*/ 1796925 h 6858000"/>
              <a:gd name="connsiteX536" fmla="*/ 2399523 w 7467600"/>
              <a:gd name="connsiteY536" fmla="*/ 1428234 h 6858000"/>
              <a:gd name="connsiteX537" fmla="*/ 2448558 w 7467600"/>
              <a:gd name="connsiteY537" fmla="*/ 1373435 h 6858000"/>
              <a:gd name="connsiteX538" fmla="*/ 2312521 w 7467600"/>
              <a:gd name="connsiteY538" fmla="*/ 1806140 h 6858000"/>
              <a:gd name="connsiteX539" fmla="*/ 2127533 w 7467600"/>
              <a:gd name="connsiteY539" fmla="*/ 2348380 h 6858000"/>
              <a:gd name="connsiteX540" fmla="*/ 2358080 w 7467600"/>
              <a:gd name="connsiteY540" fmla="*/ 1866134 h 6858000"/>
              <a:gd name="connsiteX541" fmla="*/ 2407436 w 7467600"/>
              <a:gd name="connsiteY541" fmla="*/ 1651070 h 6858000"/>
              <a:gd name="connsiteX542" fmla="*/ 2448558 w 7467600"/>
              <a:gd name="connsiteY542" fmla="*/ 1373435 h 6858000"/>
              <a:gd name="connsiteX543" fmla="*/ 278707 w 7467600"/>
              <a:gd name="connsiteY543" fmla="*/ 1352270 h 6858000"/>
              <a:gd name="connsiteX544" fmla="*/ 321570 w 7467600"/>
              <a:gd name="connsiteY544" fmla="*/ 1861610 h 6858000"/>
              <a:gd name="connsiteX545" fmla="*/ 294281 w 7467600"/>
              <a:gd name="connsiteY545" fmla="*/ 1440658 h 6858000"/>
              <a:gd name="connsiteX546" fmla="*/ 278707 w 7467600"/>
              <a:gd name="connsiteY546" fmla="*/ 1352270 h 6858000"/>
              <a:gd name="connsiteX547" fmla="*/ 1423821 w 7467600"/>
              <a:gd name="connsiteY547" fmla="*/ 1351958 h 6858000"/>
              <a:gd name="connsiteX548" fmla="*/ 1638521 w 7467600"/>
              <a:gd name="connsiteY548" fmla="*/ 1908470 h 6858000"/>
              <a:gd name="connsiteX549" fmla="*/ 1754199 w 7467600"/>
              <a:gd name="connsiteY549" fmla="*/ 2149284 h 6858000"/>
              <a:gd name="connsiteX550" fmla="*/ 1908359 w 7467600"/>
              <a:gd name="connsiteY550" fmla="*/ 2364988 h 6858000"/>
              <a:gd name="connsiteX551" fmla="*/ 1647661 w 7467600"/>
              <a:gd name="connsiteY551" fmla="*/ 1825945 h 6858000"/>
              <a:gd name="connsiteX552" fmla="*/ 1423821 w 7467600"/>
              <a:gd name="connsiteY552" fmla="*/ 1351958 h 6858000"/>
              <a:gd name="connsiteX553" fmla="*/ 1431890 w 7467600"/>
              <a:gd name="connsiteY553" fmla="*/ 1306475 h 6858000"/>
              <a:gd name="connsiteX554" fmla="*/ 1507597 w 7467600"/>
              <a:gd name="connsiteY554" fmla="*/ 1446132 h 6858000"/>
              <a:gd name="connsiteX555" fmla="*/ 1674586 w 7467600"/>
              <a:gd name="connsiteY555" fmla="*/ 1813832 h 6858000"/>
              <a:gd name="connsiteX556" fmla="*/ 1815950 w 7467600"/>
              <a:gd name="connsiteY556" fmla="*/ 2128564 h 6858000"/>
              <a:gd name="connsiteX557" fmla="*/ 1984242 w 7467600"/>
              <a:gd name="connsiteY557" fmla="*/ 2430829 h 6858000"/>
              <a:gd name="connsiteX558" fmla="*/ 2014023 w 7467600"/>
              <a:gd name="connsiteY558" fmla="*/ 2450995 h 6858000"/>
              <a:gd name="connsiteX559" fmla="*/ 1747337 w 7467600"/>
              <a:gd name="connsiteY559" fmla="*/ 1855264 h 6858000"/>
              <a:gd name="connsiteX560" fmla="*/ 1533749 w 7467600"/>
              <a:gd name="connsiteY560" fmla="*/ 1478656 h 6858000"/>
              <a:gd name="connsiteX561" fmla="*/ 1431890 w 7467600"/>
              <a:gd name="connsiteY561" fmla="*/ 1306475 h 6858000"/>
              <a:gd name="connsiteX562" fmla="*/ 5052692 w 7467600"/>
              <a:gd name="connsiteY562" fmla="*/ 1292994 h 6858000"/>
              <a:gd name="connsiteX563" fmla="*/ 5200661 w 7467600"/>
              <a:gd name="connsiteY563" fmla="*/ 1635186 h 6858000"/>
              <a:gd name="connsiteX564" fmla="*/ 5297138 w 7467600"/>
              <a:gd name="connsiteY564" fmla="*/ 1906351 h 6858000"/>
              <a:gd name="connsiteX565" fmla="*/ 5052692 w 7467600"/>
              <a:gd name="connsiteY565" fmla="*/ 1292994 h 6858000"/>
              <a:gd name="connsiteX566" fmla="*/ 5009948 w 7467600"/>
              <a:gd name="connsiteY566" fmla="*/ 1273619 h 6858000"/>
              <a:gd name="connsiteX567" fmla="*/ 5121777 w 7467600"/>
              <a:gd name="connsiteY567" fmla="*/ 1654213 h 6858000"/>
              <a:gd name="connsiteX568" fmla="*/ 5293545 w 7467600"/>
              <a:gd name="connsiteY568" fmla="*/ 2072247 h 6858000"/>
              <a:gd name="connsiteX569" fmla="*/ 5294042 w 7467600"/>
              <a:gd name="connsiteY569" fmla="*/ 2065019 h 6858000"/>
              <a:gd name="connsiteX570" fmla="*/ 5171936 w 7467600"/>
              <a:gd name="connsiteY570" fmla="*/ 1647613 h 6858000"/>
              <a:gd name="connsiteX571" fmla="*/ 5009948 w 7467600"/>
              <a:gd name="connsiteY571" fmla="*/ 1273619 h 6858000"/>
              <a:gd name="connsiteX572" fmla="*/ 655236 w 7467600"/>
              <a:gd name="connsiteY572" fmla="*/ 1268632 h 6858000"/>
              <a:gd name="connsiteX573" fmla="*/ 839521 w 7467600"/>
              <a:gd name="connsiteY573" fmla="*/ 1685315 h 6858000"/>
              <a:gd name="connsiteX574" fmla="*/ 1109416 w 7467600"/>
              <a:gd name="connsiteY574" fmla="*/ 2061663 h 6858000"/>
              <a:gd name="connsiteX575" fmla="*/ 1298300 w 7467600"/>
              <a:gd name="connsiteY575" fmla="*/ 2247742 h 6858000"/>
              <a:gd name="connsiteX576" fmla="*/ 1125871 w 7467600"/>
              <a:gd name="connsiteY576" fmla="*/ 1989513 h 6858000"/>
              <a:gd name="connsiteX577" fmla="*/ 981574 w 7467600"/>
              <a:gd name="connsiteY577" fmla="*/ 1783157 h 6858000"/>
              <a:gd name="connsiteX578" fmla="*/ 922198 w 7467600"/>
              <a:gd name="connsiteY578" fmla="*/ 1677437 h 6858000"/>
              <a:gd name="connsiteX579" fmla="*/ 869293 w 7467600"/>
              <a:gd name="connsiteY579" fmla="*/ 1583214 h 6858000"/>
              <a:gd name="connsiteX580" fmla="*/ 751431 w 7467600"/>
              <a:gd name="connsiteY580" fmla="*/ 1405731 h 6858000"/>
              <a:gd name="connsiteX581" fmla="*/ 655236 w 7467600"/>
              <a:gd name="connsiteY581" fmla="*/ 1268632 h 6858000"/>
              <a:gd name="connsiteX582" fmla="*/ 6516292 w 7467600"/>
              <a:gd name="connsiteY582" fmla="*/ 1263064 h 6858000"/>
              <a:gd name="connsiteX583" fmla="*/ 5736320 w 7467600"/>
              <a:gd name="connsiteY583" fmla="*/ 1501803 h 6858000"/>
              <a:gd name="connsiteX584" fmla="*/ 6516292 w 7467600"/>
              <a:gd name="connsiteY584" fmla="*/ 1263064 h 6858000"/>
              <a:gd name="connsiteX585" fmla="*/ 291466 w 7467600"/>
              <a:gd name="connsiteY585" fmla="*/ 1250369 h 6858000"/>
              <a:gd name="connsiteX586" fmla="*/ 323180 w 7467600"/>
              <a:gd name="connsiteY586" fmla="*/ 1435283 h 6858000"/>
              <a:gd name="connsiteX587" fmla="*/ 349381 w 7467600"/>
              <a:gd name="connsiteY587" fmla="*/ 1875041 h 6858000"/>
              <a:gd name="connsiteX588" fmla="*/ 374363 w 7467600"/>
              <a:gd name="connsiteY588" fmla="*/ 1506494 h 6858000"/>
              <a:gd name="connsiteX589" fmla="*/ 302168 w 7467600"/>
              <a:gd name="connsiteY589" fmla="*/ 1274495 h 6858000"/>
              <a:gd name="connsiteX590" fmla="*/ 291466 w 7467600"/>
              <a:gd name="connsiteY590" fmla="*/ 1250369 h 6858000"/>
              <a:gd name="connsiteX591" fmla="*/ 678222 w 7467600"/>
              <a:gd name="connsiteY591" fmla="*/ 1248670 h 6858000"/>
              <a:gd name="connsiteX592" fmla="*/ 775536 w 7467600"/>
              <a:gd name="connsiteY592" fmla="*/ 1388015 h 6858000"/>
              <a:gd name="connsiteX593" fmla="*/ 894529 w 7467600"/>
              <a:gd name="connsiteY593" fmla="*/ 1567739 h 6858000"/>
              <a:gd name="connsiteX594" fmla="*/ 948000 w 7467600"/>
              <a:gd name="connsiteY594" fmla="*/ 1663088 h 6858000"/>
              <a:gd name="connsiteX595" fmla="*/ 1006812 w 7467600"/>
              <a:gd name="connsiteY595" fmla="*/ 1767683 h 6858000"/>
              <a:gd name="connsiteX596" fmla="*/ 1149133 w 7467600"/>
              <a:gd name="connsiteY596" fmla="*/ 1971513 h 6858000"/>
              <a:gd name="connsiteX597" fmla="*/ 1333952 w 7467600"/>
              <a:gd name="connsiteY597" fmla="*/ 2251620 h 6858000"/>
              <a:gd name="connsiteX598" fmla="*/ 1337329 w 7467600"/>
              <a:gd name="connsiteY598" fmla="*/ 2258350 h 6858000"/>
              <a:gd name="connsiteX599" fmla="*/ 1014726 w 7467600"/>
              <a:gd name="connsiteY599" fmla="*/ 1615556 h 6858000"/>
              <a:gd name="connsiteX600" fmla="*/ 678222 w 7467600"/>
              <a:gd name="connsiteY600" fmla="*/ 1248670 h 6858000"/>
              <a:gd name="connsiteX601" fmla="*/ 6691602 w 7467600"/>
              <a:gd name="connsiteY601" fmla="*/ 1140573 h 6858000"/>
              <a:gd name="connsiteX602" fmla="*/ 6571100 w 7467600"/>
              <a:gd name="connsiteY602" fmla="*/ 1183662 h 6858000"/>
              <a:gd name="connsiteX603" fmla="*/ 6241687 w 7467600"/>
              <a:gd name="connsiteY603" fmla="*/ 1257600 h 6858000"/>
              <a:gd name="connsiteX604" fmla="*/ 5693009 w 7467600"/>
              <a:gd name="connsiteY604" fmla="*/ 1478256 h 6858000"/>
              <a:gd name="connsiteX605" fmla="*/ 6548420 w 7467600"/>
              <a:gd name="connsiteY605" fmla="*/ 1214599 h 6858000"/>
              <a:gd name="connsiteX606" fmla="*/ 6605473 w 7467600"/>
              <a:gd name="connsiteY606" fmla="*/ 1184686 h 6858000"/>
              <a:gd name="connsiteX607" fmla="*/ 6691602 w 7467600"/>
              <a:gd name="connsiteY607" fmla="*/ 1140573 h 6858000"/>
              <a:gd name="connsiteX608" fmla="*/ 4002475 w 7467600"/>
              <a:gd name="connsiteY608" fmla="*/ 1037802 h 6858000"/>
              <a:gd name="connsiteX609" fmla="*/ 4000324 w 7467600"/>
              <a:gd name="connsiteY609" fmla="*/ 1039362 h 6858000"/>
              <a:gd name="connsiteX610" fmla="*/ 4002862 w 7467600"/>
              <a:gd name="connsiteY610" fmla="*/ 1042866 h 6858000"/>
              <a:gd name="connsiteX611" fmla="*/ 4002475 w 7467600"/>
              <a:gd name="connsiteY611" fmla="*/ 1037802 h 6858000"/>
              <a:gd name="connsiteX612" fmla="*/ 506322 w 7467600"/>
              <a:gd name="connsiteY612" fmla="*/ 1020997 h 6858000"/>
              <a:gd name="connsiteX613" fmla="*/ 533068 w 7467600"/>
              <a:gd name="connsiteY613" fmla="*/ 1029409 h 6858000"/>
              <a:gd name="connsiteX614" fmla="*/ 1232525 w 7467600"/>
              <a:gd name="connsiteY614" fmla="*/ 1804675 h 6858000"/>
              <a:gd name="connsiteX615" fmla="*/ 1388858 w 7467600"/>
              <a:gd name="connsiteY615" fmla="*/ 2368011 h 6858000"/>
              <a:gd name="connsiteX616" fmla="*/ 1384098 w 7467600"/>
              <a:gd name="connsiteY616" fmla="*/ 2378125 h 6858000"/>
              <a:gd name="connsiteX617" fmla="*/ 1425393 w 7467600"/>
              <a:gd name="connsiteY617" fmla="*/ 2589124 h 6858000"/>
              <a:gd name="connsiteX618" fmla="*/ 1424001 w 7467600"/>
              <a:gd name="connsiteY618" fmla="*/ 2597541 h 6858000"/>
              <a:gd name="connsiteX619" fmla="*/ 2152729 w 7467600"/>
              <a:gd name="connsiteY619" fmla="*/ 2864487 h 6858000"/>
              <a:gd name="connsiteX620" fmla="*/ 2020609 w 7467600"/>
              <a:gd name="connsiteY620" fmla="*/ 2539671 h 6858000"/>
              <a:gd name="connsiteX621" fmla="*/ 2018920 w 7467600"/>
              <a:gd name="connsiteY621" fmla="*/ 2536309 h 6858000"/>
              <a:gd name="connsiteX622" fmla="*/ 1342441 w 7467600"/>
              <a:gd name="connsiteY622" fmla="*/ 1173017 h 6858000"/>
              <a:gd name="connsiteX623" fmla="*/ 1367925 w 7467600"/>
              <a:gd name="connsiteY623" fmla="*/ 1135648 h 6858000"/>
              <a:gd name="connsiteX624" fmla="*/ 1771401 w 7467600"/>
              <a:gd name="connsiteY624" fmla="*/ 1806673 h 6858000"/>
              <a:gd name="connsiteX625" fmla="*/ 1972385 w 7467600"/>
              <a:gd name="connsiteY625" fmla="*/ 2198735 h 6858000"/>
              <a:gd name="connsiteX626" fmla="*/ 2040892 w 7467600"/>
              <a:gd name="connsiteY626" fmla="*/ 2405205 h 6858000"/>
              <a:gd name="connsiteX627" fmla="*/ 2131689 w 7467600"/>
              <a:gd name="connsiteY627" fmla="*/ 1936926 h 6858000"/>
              <a:gd name="connsiteX628" fmla="*/ 2454820 w 7467600"/>
              <a:gd name="connsiteY628" fmla="*/ 1248808 h 6858000"/>
              <a:gd name="connsiteX629" fmla="*/ 2492512 w 7467600"/>
              <a:gd name="connsiteY629" fmla="*/ 1302920 h 6858000"/>
              <a:gd name="connsiteX630" fmla="*/ 2081216 w 7467600"/>
              <a:gd name="connsiteY630" fmla="*/ 2527513 h 6858000"/>
              <a:gd name="connsiteX631" fmla="*/ 2081211 w 7467600"/>
              <a:gd name="connsiteY631" fmla="*/ 2528916 h 6858000"/>
              <a:gd name="connsiteX632" fmla="*/ 2199067 w 7467600"/>
              <a:gd name="connsiteY632" fmla="*/ 2884061 h 6858000"/>
              <a:gd name="connsiteX633" fmla="*/ 3192586 w 7467600"/>
              <a:gd name="connsiteY633" fmla="*/ 3411496 h 6858000"/>
              <a:gd name="connsiteX634" fmla="*/ 3182620 w 7467600"/>
              <a:gd name="connsiteY634" fmla="*/ 3483279 h 6858000"/>
              <a:gd name="connsiteX635" fmla="*/ 2435119 w 7467600"/>
              <a:gd name="connsiteY635" fmla="*/ 3080173 h 6858000"/>
              <a:gd name="connsiteX636" fmla="*/ 2410152 w 7467600"/>
              <a:gd name="connsiteY636" fmla="*/ 3063751 h 6858000"/>
              <a:gd name="connsiteX637" fmla="*/ 2408099 w 7467600"/>
              <a:gd name="connsiteY637" fmla="*/ 3064403 h 6858000"/>
              <a:gd name="connsiteX638" fmla="*/ 2407218 w 7467600"/>
              <a:gd name="connsiteY638" fmla="*/ 3070324 h 6858000"/>
              <a:gd name="connsiteX639" fmla="*/ 2380138 w 7467600"/>
              <a:gd name="connsiteY639" fmla="*/ 3099341 h 6858000"/>
              <a:gd name="connsiteX640" fmla="*/ 1765923 w 7467600"/>
              <a:gd name="connsiteY640" fmla="*/ 3581043 h 6858000"/>
              <a:gd name="connsiteX641" fmla="*/ 1702258 w 7467600"/>
              <a:gd name="connsiteY641" fmla="*/ 3612286 h 6858000"/>
              <a:gd name="connsiteX642" fmla="*/ 1538370 w 7467600"/>
              <a:gd name="connsiteY642" fmla="*/ 3811804 h 6858000"/>
              <a:gd name="connsiteX643" fmla="*/ 542867 w 7467600"/>
              <a:gd name="connsiteY643" fmla="*/ 4944092 h 6858000"/>
              <a:gd name="connsiteX644" fmla="*/ 515800 w 7467600"/>
              <a:gd name="connsiteY644" fmla="*/ 4862180 h 6858000"/>
              <a:gd name="connsiteX645" fmla="*/ 909145 w 7467600"/>
              <a:gd name="connsiteY645" fmla="*/ 4199225 h 6858000"/>
              <a:gd name="connsiteX646" fmla="*/ 1214067 w 7467600"/>
              <a:gd name="connsiteY646" fmla="*/ 3908561 h 6858000"/>
              <a:gd name="connsiteX647" fmla="*/ 640967 w 7467600"/>
              <a:gd name="connsiteY647" fmla="*/ 4105601 h 6858000"/>
              <a:gd name="connsiteX648" fmla="*/ 112563 w 7467600"/>
              <a:gd name="connsiteY648" fmla="*/ 4396952 h 6858000"/>
              <a:gd name="connsiteX649" fmla="*/ 0 w 7467600"/>
              <a:gd name="connsiteY649" fmla="*/ 4466006 h 6858000"/>
              <a:gd name="connsiteX650" fmla="*/ 0 w 7467600"/>
              <a:gd name="connsiteY650" fmla="*/ 4233763 h 6858000"/>
              <a:gd name="connsiteX651" fmla="*/ 36881 w 7467600"/>
              <a:gd name="connsiteY651" fmla="*/ 4200118 h 6858000"/>
              <a:gd name="connsiteX652" fmla="*/ 910534 w 7467600"/>
              <a:gd name="connsiteY652" fmla="*/ 3629753 h 6858000"/>
              <a:gd name="connsiteX653" fmla="*/ 1578717 w 7467600"/>
              <a:gd name="connsiteY653" fmla="*/ 3575982 h 6858000"/>
              <a:gd name="connsiteX654" fmla="*/ 2338780 w 7467600"/>
              <a:gd name="connsiteY654" fmla="*/ 3033725 h 6858000"/>
              <a:gd name="connsiteX655" fmla="*/ 1807991 w 7467600"/>
              <a:gd name="connsiteY655" fmla="*/ 2807184 h 6858000"/>
              <a:gd name="connsiteX656" fmla="*/ 1416358 w 7467600"/>
              <a:gd name="connsiteY656" fmla="*/ 3112571 h 6858000"/>
              <a:gd name="connsiteX657" fmla="*/ 939066 w 7467600"/>
              <a:gd name="connsiteY657" fmla="*/ 3378798 h 6858000"/>
              <a:gd name="connsiteX658" fmla="*/ 115099 w 7467600"/>
              <a:gd name="connsiteY658" fmla="*/ 3607650 h 6858000"/>
              <a:gd name="connsiteX659" fmla="*/ 97284 w 7467600"/>
              <a:gd name="connsiteY659" fmla="*/ 3520393 h 6858000"/>
              <a:gd name="connsiteX660" fmla="*/ 922050 w 7467600"/>
              <a:gd name="connsiteY660" fmla="*/ 3074867 h 6858000"/>
              <a:gd name="connsiteX661" fmla="*/ 1405265 w 7467600"/>
              <a:gd name="connsiteY661" fmla="*/ 3016319 h 6858000"/>
              <a:gd name="connsiteX662" fmla="*/ 1407512 w 7467600"/>
              <a:gd name="connsiteY662" fmla="*/ 3018001 h 6858000"/>
              <a:gd name="connsiteX663" fmla="*/ 1726266 w 7467600"/>
              <a:gd name="connsiteY663" fmla="*/ 2777274 h 6858000"/>
              <a:gd name="connsiteX664" fmla="*/ 625390 w 7467600"/>
              <a:gd name="connsiteY664" fmla="*/ 2514541 h 6858000"/>
              <a:gd name="connsiteX665" fmla="*/ 619799 w 7467600"/>
              <a:gd name="connsiteY665" fmla="*/ 2527180 h 6858000"/>
              <a:gd name="connsiteX666" fmla="*/ 310030 w 7467600"/>
              <a:gd name="connsiteY666" fmla="*/ 2771818 h 6858000"/>
              <a:gd name="connsiteX667" fmla="*/ 173877 w 7467600"/>
              <a:gd name="connsiteY667" fmla="*/ 2937056 h 6858000"/>
              <a:gd name="connsiteX668" fmla="*/ 77889 w 7467600"/>
              <a:gd name="connsiteY668" fmla="*/ 3138440 h 6858000"/>
              <a:gd name="connsiteX669" fmla="*/ 0 w 7467600"/>
              <a:gd name="connsiteY669" fmla="*/ 3271395 h 6858000"/>
              <a:gd name="connsiteX670" fmla="*/ 0 w 7467600"/>
              <a:gd name="connsiteY670" fmla="*/ 3153002 h 6858000"/>
              <a:gd name="connsiteX671" fmla="*/ 2386 w 7467600"/>
              <a:gd name="connsiteY671" fmla="*/ 3149203 h 6858000"/>
              <a:gd name="connsiteX672" fmla="*/ 89753 w 7467600"/>
              <a:gd name="connsiteY672" fmla="*/ 2987702 h 6858000"/>
              <a:gd name="connsiteX673" fmla="*/ 76869 w 7467600"/>
              <a:gd name="connsiteY673" fmla="*/ 3005404 h 6858000"/>
              <a:gd name="connsiteX674" fmla="*/ 32049 w 7467600"/>
              <a:gd name="connsiteY674" fmla="*/ 3065814 h 6858000"/>
              <a:gd name="connsiteX675" fmla="*/ 0 w 7467600"/>
              <a:gd name="connsiteY675" fmla="*/ 3108744 h 6858000"/>
              <a:gd name="connsiteX676" fmla="*/ 0 w 7467600"/>
              <a:gd name="connsiteY676" fmla="*/ 3058059 h 6858000"/>
              <a:gd name="connsiteX677" fmla="*/ 7610 w 7467600"/>
              <a:gd name="connsiteY677" fmla="*/ 3047889 h 6858000"/>
              <a:gd name="connsiteX678" fmla="*/ 52419 w 7467600"/>
              <a:gd name="connsiteY678" fmla="*/ 2987479 h 6858000"/>
              <a:gd name="connsiteX679" fmla="*/ 59142 w 7467600"/>
              <a:gd name="connsiteY679" fmla="*/ 2978488 h 6858000"/>
              <a:gd name="connsiteX680" fmla="*/ 0 w 7467600"/>
              <a:gd name="connsiteY680" fmla="*/ 3015334 h 6858000"/>
              <a:gd name="connsiteX681" fmla="*/ 0 w 7467600"/>
              <a:gd name="connsiteY681" fmla="*/ 2914286 h 6858000"/>
              <a:gd name="connsiteX682" fmla="*/ 36383 w 7467600"/>
              <a:gd name="connsiteY682" fmla="*/ 2901128 h 6858000"/>
              <a:gd name="connsiteX683" fmla="*/ 156329 w 7467600"/>
              <a:gd name="connsiteY683" fmla="*/ 2840533 h 6858000"/>
              <a:gd name="connsiteX684" fmla="*/ 358355 w 7467600"/>
              <a:gd name="connsiteY684" fmla="*/ 2620471 h 6858000"/>
              <a:gd name="connsiteX685" fmla="*/ 510577 w 7467600"/>
              <a:gd name="connsiteY685" fmla="*/ 2501244 h 6858000"/>
              <a:gd name="connsiteX686" fmla="*/ 211967 w 7467600"/>
              <a:gd name="connsiteY686" fmla="*/ 2479171 h 6858000"/>
              <a:gd name="connsiteX687" fmla="*/ 0 w 7467600"/>
              <a:gd name="connsiteY687" fmla="*/ 2476398 h 6858000"/>
              <a:gd name="connsiteX688" fmla="*/ 0 w 7467600"/>
              <a:gd name="connsiteY688" fmla="*/ 2389189 h 6858000"/>
              <a:gd name="connsiteX689" fmla="*/ 103062 w 7467600"/>
              <a:gd name="connsiteY689" fmla="*/ 2389518 h 6858000"/>
              <a:gd name="connsiteX690" fmla="*/ 510734 w 7467600"/>
              <a:gd name="connsiteY690" fmla="*/ 2416201 h 6858000"/>
              <a:gd name="connsiteX691" fmla="*/ 279257 w 7467600"/>
              <a:gd name="connsiteY691" fmla="*/ 2092102 h 6858000"/>
              <a:gd name="connsiteX692" fmla="*/ 65265 w 7467600"/>
              <a:gd name="connsiteY692" fmla="*/ 2006049 h 6858000"/>
              <a:gd name="connsiteX693" fmla="*/ 0 w 7467600"/>
              <a:gd name="connsiteY693" fmla="*/ 1982532 h 6858000"/>
              <a:gd name="connsiteX694" fmla="*/ 0 w 7467600"/>
              <a:gd name="connsiteY694" fmla="*/ 1912789 h 6858000"/>
              <a:gd name="connsiteX695" fmla="*/ 97460 w 7467600"/>
              <a:gd name="connsiteY695" fmla="*/ 1953725 h 6858000"/>
              <a:gd name="connsiteX696" fmla="*/ 221272 w 7467600"/>
              <a:gd name="connsiteY696" fmla="*/ 1980766 h 6858000"/>
              <a:gd name="connsiteX697" fmla="*/ 116765 w 7467600"/>
              <a:gd name="connsiteY697" fmla="*/ 1911033 h 6858000"/>
              <a:gd name="connsiteX698" fmla="*/ 16405 w 7467600"/>
              <a:gd name="connsiteY698" fmla="*/ 1803412 h 6858000"/>
              <a:gd name="connsiteX699" fmla="*/ 0 w 7467600"/>
              <a:gd name="connsiteY699" fmla="*/ 1784777 h 6858000"/>
              <a:gd name="connsiteX700" fmla="*/ 0 w 7467600"/>
              <a:gd name="connsiteY700" fmla="*/ 1740082 h 6858000"/>
              <a:gd name="connsiteX701" fmla="*/ 39394 w 7467600"/>
              <a:gd name="connsiteY701" fmla="*/ 1784856 h 6858000"/>
              <a:gd name="connsiteX702" fmla="*/ 135813 w 7467600"/>
              <a:gd name="connsiteY702" fmla="*/ 1888838 h 6858000"/>
              <a:gd name="connsiteX703" fmla="*/ 242575 w 7467600"/>
              <a:gd name="connsiteY703" fmla="*/ 1958841 h 6858000"/>
              <a:gd name="connsiteX704" fmla="*/ 82197 w 7467600"/>
              <a:gd name="connsiteY704" fmla="*/ 1754826 h 6858000"/>
              <a:gd name="connsiteX705" fmla="*/ 0 w 7467600"/>
              <a:gd name="connsiteY705" fmla="*/ 1679650 h 6858000"/>
              <a:gd name="connsiteX706" fmla="*/ 0 w 7467600"/>
              <a:gd name="connsiteY706" fmla="*/ 1602463 h 6858000"/>
              <a:gd name="connsiteX707" fmla="*/ 84689 w 7467600"/>
              <a:gd name="connsiteY707" fmla="*/ 1677442 h 6858000"/>
              <a:gd name="connsiteX708" fmla="*/ 298437 w 7467600"/>
              <a:gd name="connsiteY708" fmla="*/ 1968019 h 6858000"/>
              <a:gd name="connsiteX709" fmla="*/ 227269 w 7467600"/>
              <a:gd name="connsiteY709" fmla="*/ 1114064 h 6858000"/>
              <a:gd name="connsiteX710" fmla="*/ 248003 w 7467600"/>
              <a:gd name="connsiteY710" fmla="*/ 1089613 h 6858000"/>
              <a:gd name="connsiteX711" fmla="*/ 427020 w 7467600"/>
              <a:gd name="connsiteY711" fmla="*/ 1619803 h 6858000"/>
              <a:gd name="connsiteX712" fmla="*/ 340345 w 7467600"/>
              <a:gd name="connsiteY712" fmla="*/ 2027739 h 6858000"/>
              <a:gd name="connsiteX713" fmla="*/ 360865 w 7467600"/>
              <a:gd name="connsiteY713" fmla="*/ 2044827 h 6858000"/>
              <a:gd name="connsiteX714" fmla="*/ 560414 w 7467600"/>
              <a:gd name="connsiteY714" fmla="*/ 2421457 h 6858000"/>
              <a:gd name="connsiteX715" fmla="*/ 1359703 w 7467600"/>
              <a:gd name="connsiteY715" fmla="*/ 2578554 h 6858000"/>
              <a:gd name="connsiteX716" fmla="*/ 1359422 w 7467600"/>
              <a:gd name="connsiteY716" fmla="*/ 2577994 h 6858000"/>
              <a:gd name="connsiteX717" fmla="*/ 828701 w 7467600"/>
              <a:gd name="connsiteY717" fmla="*/ 1839520 h 6858000"/>
              <a:gd name="connsiteX718" fmla="*/ 494427 w 7467600"/>
              <a:gd name="connsiteY718" fmla="*/ 1092333 h 6858000"/>
              <a:gd name="connsiteX719" fmla="*/ 506322 w 7467600"/>
              <a:gd name="connsiteY719" fmla="*/ 1020997 h 6858000"/>
              <a:gd name="connsiteX720" fmla="*/ 4570198 w 7467600"/>
              <a:gd name="connsiteY720" fmla="*/ 978081 h 6858000"/>
              <a:gd name="connsiteX721" fmla="*/ 4523691 w 7467600"/>
              <a:gd name="connsiteY721" fmla="*/ 1127776 h 6858000"/>
              <a:gd name="connsiteX722" fmla="*/ 4509875 w 7467600"/>
              <a:gd name="connsiteY722" fmla="*/ 1167552 h 6858000"/>
              <a:gd name="connsiteX723" fmla="*/ 4478168 w 7467600"/>
              <a:gd name="connsiteY723" fmla="*/ 1260735 h 6858000"/>
              <a:gd name="connsiteX724" fmla="*/ 4409309 w 7467600"/>
              <a:gd name="connsiteY724" fmla="*/ 1666996 h 6858000"/>
              <a:gd name="connsiteX725" fmla="*/ 4370031 w 7467600"/>
              <a:gd name="connsiteY725" fmla="*/ 1955666 h 6858000"/>
              <a:gd name="connsiteX726" fmla="*/ 4570198 w 7467600"/>
              <a:gd name="connsiteY726" fmla="*/ 978081 h 6858000"/>
              <a:gd name="connsiteX727" fmla="*/ 4557898 w 7467600"/>
              <a:gd name="connsiteY727" fmla="*/ 900011 h 6858000"/>
              <a:gd name="connsiteX728" fmla="*/ 4344840 w 7467600"/>
              <a:gd name="connsiteY728" fmla="*/ 1922038 h 6858000"/>
              <a:gd name="connsiteX729" fmla="*/ 4378710 w 7467600"/>
              <a:gd name="connsiteY729" fmla="*/ 1665516 h 6858000"/>
              <a:gd name="connsiteX730" fmla="*/ 4448798 w 7467600"/>
              <a:gd name="connsiteY730" fmla="*/ 1253024 h 6858000"/>
              <a:gd name="connsiteX731" fmla="*/ 4480315 w 7467600"/>
              <a:gd name="connsiteY731" fmla="*/ 1158454 h 6858000"/>
              <a:gd name="connsiteX732" fmla="*/ 4494133 w 7467600"/>
              <a:gd name="connsiteY732" fmla="*/ 1118676 h 6858000"/>
              <a:gd name="connsiteX733" fmla="*/ 4557898 w 7467600"/>
              <a:gd name="connsiteY733" fmla="*/ 900011 h 6858000"/>
              <a:gd name="connsiteX734" fmla="*/ 5870151 w 7467600"/>
              <a:gd name="connsiteY734" fmla="*/ 898890 h 6858000"/>
              <a:gd name="connsiteX735" fmla="*/ 5861335 w 7467600"/>
              <a:gd name="connsiteY735" fmla="*/ 899177 h 6858000"/>
              <a:gd name="connsiteX736" fmla="*/ 5843702 w 7467600"/>
              <a:gd name="connsiteY736" fmla="*/ 899748 h 6858000"/>
              <a:gd name="connsiteX737" fmla="*/ 5651107 w 7467600"/>
              <a:gd name="connsiteY737" fmla="*/ 920306 h 6858000"/>
              <a:gd name="connsiteX738" fmla="*/ 5459407 w 7467600"/>
              <a:gd name="connsiteY738" fmla="*/ 940975 h 6858000"/>
              <a:gd name="connsiteX739" fmla="*/ 5374846 w 7467600"/>
              <a:gd name="connsiteY739" fmla="*/ 941988 h 6858000"/>
              <a:gd name="connsiteX740" fmla="*/ 5256105 w 7467600"/>
              <a:gd name="connsiteY740" fmla="*/ 945632 h 6858000"/>
              <a:gd name="connsiteX741" fmla="*/ 5107071 w 7467600"/>
              <a:gd name="connsiteY741" fmla="*/ 969720 h 6858000"/>
              <a:gd name="connsiteX742" fmla="*/ 4998681 w 7467600"/>
              <a:gd name="connsiteY742" fmla="*/ 988771 h 6858000"/>
              <a:gd name="connsiteX743" fmla="*/ 5870151 w 7467600"/>
              <a:gd name="connsiteY743" fmla="*/ 898890 h 6858000"/>
              <a:gd name="connsiteX744" fmla="*/ 5504425 w 7467600"/>
              <a:gd name="connsiteY744" fmla="*/ 848067 h 6858000"/>
              <a:gd name="connsiteX745" fmla="*/ 4968849 w 7467600"/>
              <a:gd name="connsiteY745" fmla="*/ 962318 h 6858000"/>
              <a:gd name="connsiteX746" fmla="*/ 5104039 w 7467600"/>
              <a:gd name="connsiteY746" fmla="*/ 940634 h 6858000"/>
              <a:gd name="connsiteX747" fmla="*/ 5256311 w 7467600"/>
              <a:gd name="connsiteY747" fmla="*/ 916490 h 6858000"/>
              <a:gd name="connsiteX748" fmla="*/ 5377381 w 7467600"/>
              <a:gd name="connsiteY748" fmla="*/ 912671 h 6858000"/>
              <a:gd name="connsiteX749" fmla="*/ 5460148 w 7467600"/>
              <a:gd name="connsiteY749" fmla="*/ 911442 h 6858000"/>
              <a:gd name="connsiteX750" fmla="*/ 5648971 w 7467600"/>
              <a:gd name="connsiteY750" fmla="*/ 891331 h 6858000"/>
              <a:gd name="connsiteX751" fmla="*/ 5844807 w 7467600"/>
              <a:gd name="connsiteY751" fmla="*/ 870718 h 6858000"/>
              <a:gd name="connsiteX752" fmla="*/ 5862975 w 7467600"/>
              <a:gd name="connsiteY752" fmla="*/ 869756 h 6858000"/>
              <a:gd name="connsiteX753" fmla="*/ 5920887 w 7467600"/>
              <a:gd name="connsiteY753" fmla="*/ 865929 h 6858000"/>
              <a:gd name="connsiteX754" fmla="*/ 5504425 w 7467600"/>
              <a:gd name="connsiteY754" fmla="*/ 848067 h 6858000"/>
              <a:gd name="connsiteX755" fmla="*/ 3607114 w 7467600"/>
              <a:gd name="connsiteY755" fmla="*/ 467441 h 6858000"/>
              <a:gd name="connsiteX756" fmla="*/ 3296242 w 7467600"/>
              <a:gd name="connsiteY756" fmla="*/ 807991 h 6858000"/>
              <a:gd name="connsiteX757" fmla="*/ 3174674 w 7467600"/>
              <a:gd name="connsiteY757" fmla="*/ 919759 h 6858000"/>
              <a:gd name="connsiteX758" fmla="*/ 3042978 w 7467600"/>
              <a:gd name="connsiteY758" fmla="*/ 1054894 h 6858000"/>
              <a:gd name="connsiteX759" fmla="*/ 2968914 w 7467600"/>
              <a:gd name="connsiteY759" fmla="*/ 1133756 h 6858000"/>
              <a:gd name="connsiteX760" fmla="*/ 3103823 w 7467600"/>
              <a:gd name="connsiteY760" fmla="*/ 1026814 h 6858000"/>
              <a:gd name="connsiteX761" fmla="*/ 3607114 w 7467600"/>
              <a:gd name="connsiteY761" fmla="*/ 467441 h 6858000"/>
              <a:gd name="connsiteX762" fmla="*/ 3744487 w 7467600"/>
              <a:gd name="connsiteY762" fmla="*/ 383136 h 6858000"/>
              <a:gd name="connsiteX763" fmla="*/ 3970213 w 7467600"/>
              <a:gd name="connsiteY763" fmla="*/ 995559 h 6858000"/>
              <a:gd name="connsiteX764" fmla="*/ 3744487 w 7467600"/>
              <a:gd name="connsiteY764" fmla="*/ 383136 h 6858000"/>
              <a:gd name="connsiteX765" fmla="*/ 3624562 w 7467600"/>
              <a:gd name="connsiteY765" fmla="*/ 367041 h 6858000"/>
              <a:gd name="connsiteX766" fmla="*/ 3489712 w 7467600"/>
              <a:gd name="connsiteY766" fmla="*/ 485386 h 6858000"/>
              <a:gd name="connsiteX767" fmla="*/ 3182994 w 7467600"/>
              <a:gd name="connsiteY767" fmla="*/ 828265 h 6858000"/>
              <a:gd name="connsiteX768" fmla="*/ 2892114 w 7467600"/>
              <a:gd name="connsiteY768" fmla="*/ 1172635 h 6858000"/>
              <a:gd name="connsiteX769" fmla="*/ 3021459 w 7467600"/>
              <a:gd name="connsiteY769" fmla="*/ 1035385 h 6858000"/>
              <a:gd name="connsiteX770" fmla="*/ 3153873 w 7467600"/>
              <a:gd name="connsiteY770" fmla="*/ 898971 h 6858000"/>
              <a:gd name="connsiteX771" fmla="*/ 3276511 w 7467600"/>
              <a:gd name="connsiteY771" fmla="*/ 786423 h 6858000"/>
              <a:gd name="connsiteX772" fmla="*/ 3584154 w 7467600"/>
              <a:gd name="connsiteY772" fmla="*/ 448218 h 6858000"/>
              <a:gd name="connsiteX773" fmla="*/ 3624562 w 7467600"/>
              <a:gd name="connsiteY773" fmla="*/ 367041 h 6858000"/>
              <a:gd name="connsiteX774" fmla="*/ 3766672 w 7467600"/>
              <a:gd name="connsiteY774" fmla="*/ 359429 h 6858000"/>
              <a:gd name="connsiteX775" fmla="*/ 3996338 w 7467600"/>
              <a:gd name="connsiteY775" fmla="*/ 968237 h 6858000"/>
              <a:gd name="connsiteX776" fmla="*/ 3766672 w 7467600"/>
              <a:gd name="connsiteY776" fmla="*/ 359429 h 6858000"/>
              <a:gd name="connsiteX777" fmla="*/ 5805386 w 7467600"/>
              <a:gd name="connsiteY777" fmla="*/ 239240 h 6858000"/>
              <a:gd name="connsiteX778" fmla="*/ 5736947 w 7467600"/>
              <a:gd name="connsiteY778" fmla="*/ 261367 h 6858000"/>
              <a:gd name="connsiteX779" fmla="*/ 5427012 w 7467600"/>
              <a:gd name="connsiteY779" fmla="*/ 311272 h 6858000"/>
              <a:gd name="connsiteX780" fmla="*/ 5147818 w 7467600"/>
              <a:gd name="connsiteY780" fmla="*/ 322112 h 6858000"/>
              <a:gd name="connsiteX781" fmla="*/ 5060854 w 7467600"/>
              <a:gd name="connsiteY781" fmla="*/ 311882 h 6858000"/>
              <a:gd name="connsiteX782" fmla="*/ 4945989 w 7467600"/>
              <a:gd name="connsiteY782" fmla="*/ 300516 h 6858000"/>
              <a:gd name="connsiteX783" fmla="*/ 5410479 w 7467600"/>
              <a:gd name="connsiteY783" fmla="*/ 348434 h 6858000"/>
              <a:gd name="connsiteX784" fmla="*/ 5805386 w 7467600"/>
              <a:gd name="connsiteY784" fmla="*/ 239240 h 6858000"/>
              <a:gd name="connsiteX785" fmla="*/ 5905192 w 7467600"/>
              <a:gd name="connsiteY785" fmla="*/ 163079 h 6858000"/>
              <a:gd name="connsiteX786" fmla="*/ 5865655 w 7467600"/>
              <a:gd name="connsiteY786" fmla="*/ 171901 h 6858000"/>
              <a:gd name="connsiteX787" fmla="*/ 5259740 w 7467600"/>
              <a:gd name="connsiteY787" fmla="*/ 257013 h 6858000"/>
              <a:gd name="connsiteX788" fmla="*/ 5208466 w 7467600"/>
              <a:gd name="connsiteY788" fmla="*/ 257550 h 6858000"/>
              <a:gd name="connsiteX789" fmla="*/ 4980204 w 7467600"/>
              <a:gd name="connsiteY789" fmla="*/ 271903 h 6858000"/>
              <a:gd name="connsiteX790" fmla="*/ 5068068 w 7467600"/>
              <a:gd name="connsiteY790" fmla="*/ 282244 h 6858000"/>
              <a:gd name="connsiteX791" fmla="*/ 5153231 w 7467600"/>
              <a:gd name="connsiteY791" fmla="*/ 292240 h 6858000"/>
              <a:gd name="connsiteX792" fmla="*/ 5426491 w 7467600"/>
              <a:gd name="connsiteY792" fmla="*/ 281128 h 6858000"/>
              <a:gd name="connsiteX793" fmla="*/ 5731212 w 7467600"/>
              <a:gd name="connsiteY793" fmla="*/ 231951 h 6858000"/>
              <a:gd name="connsiteX794" fmla="*/ 5905192 w 7467600"/>
              <a:gd name="connsiteY794" fmla="*/ 163079 h 6858000"/>
              <a:gd name="connsiteX795" fmla="*/ 5944437 w 7467600"/>
              <a:gd name="connsiteY795" fmla="*/ 113829 h 6858000"/>
              <a:gd name="connsiteX796" fmla="*/ 5825032 w 7467600"/>
              <a:gd name="connsiteY796" fmla="*/ 146405 h 6858000"/>
              <a:gd name="connsiteX797" fmla="*/ 4955599 w 7467600"/>
              <a:gd name="connsiteY797" fmla="*/ 247008 h 6858000"/>
              <a:gd name="connsiteX798" fmla="*/ 5210104 w 7467600"/>
              <a:gd name="connsiteY798" fmla="*/ 228123 h 6858000"/>
              <a:gd name="connsiteX799" fmla="*/ 5261015 w 7467600"/>
              <a:gd name="connsiteY799" fmla="*/ 227087 h 6858000"/>
              <a:gd name="connsiteX800" fmla="*/ 5861181 w 7467600"/>
              <a:gd name="connsiteY800" fmla="*/ 143093 h 6858000"/>
              <a:gd name="connsiteX801" fmla="*/ 5961252 w 7467600"/>
              <a:gd name="connsiteY801" fmla="*/ 114820 h 6858000"/>
              <a:gd name="connsiteX802" fmla="*/ 5944437 w 7467600"/>
              <a:gd name="connsiteY802" fmla="*/ 113829 h 6858000"/>
              <a:gd name="connsiteX803" fmla="*/ 3882765 w 7467600"/>
              <a:gd name="connsiteY803" fmla="*/ 0 h 6858000"/>
              <a:gd name="connsiteX804" fmla="*/ 3995099 w 7467600"/>
              <a:gd name="connsiteY804" fmla="*/ 0 h 6858000"/>
              <a:gd name="connsiteX805" fmla="*/ 4163818 w 7467600"/>
              <a:gd name="connsiteY805" fmla="*/ 234104 h 6858000"/>
              <a:gd name="connsiteX806" fmla="*/ 4172099 w 7467600"/>
              <a:gd name="connsiteY806" fmla="*/ 234207 h 6858000"/>
              <a:gd name="connsiteX807" fmla="*/ 4784282 w 7467600"/>
              <a:gd name="connsiteY807" fmla="*/ 276561 h 6858000"/>
              <a:gd name="connsiteX808" fmla="*/ 4801687 w 7467600"/>
              <a:gd name="connsiteY808" fmla="*/ 267764 h 6858000"/>
              <a:gd name="connsiteX809" fmla="*/ 6082788 w 7467600"/>
              <a:gd name="connsiteY809" fmla="*/ 64119 h 6858000"/>
              <a:gd name="connsiteX810" fmla="*/ 6099442 w 7467600"/>
              <a:gd name="connsiteY810" fmla="*/ 82568 h 6858000"/>
              <a:gd name="connsiteX811" fmla="*/ 4804137 w 7467600"/>
              <a:gd name="connsiteY811" fmla="*/ 320931 h 6858000"/>
              <a:gd name="connsiteX812" fmla="*/ 4227047 w 7467600"/>
              <a:gd name="connsiteY812" fmla="*/ 313415 h 6858000"/>
              <a:gd name="connsiteX813" fmla="*/ 4346041 w 7467600"/>
              <a:gd name="connsiteY813" fmla="*/ 456086 h 6858000"/>
              <a:gd name="connsiteX814" fmla="*/ 4870967 w 7467600"/>
              <a:gd name="connsiteY814" fmla="*/ 963061 h 6858000"/>
              <a:gd name="connsiteX815" fmla="*/ 4889647 w 7467600"/>
              <a:gd name="connsiteY815" fmla="*/ 957147 h 6858000"/>
              <a:gd name="connsiteX816" fmla="*/ 5422504 w 7467600"/>
              <a:gd name="connsiteY816" fmla="*/ 805191 h 6858000"/>
              <a:gd name="connsiteX817" fmla="*/ 6087656 w 7467600"/>
              <a:gd name="connsiteY817" fmla="*/ 826703 h 6858000"/>
              <a:gd name="connsiteX818" fmla="*/ 6058717 w 7467600"/>
              <a:gd name="connsiteY818" fmla="*/ 865992 h 6858000"/>
              <a:gd name="connsiteX819" fmla="*/ 4974153 w 7467600"/>
              <a:gd name="connsiteY819" fmla="*/ 1045456 h 6858000"/>
              <a:gd name="connsiteX820" fmla="*/ 5627835 w 7467600"/>
              <a:gd name="connsiteY820" fmla="*/ 1472077 h 6858000"/>
              <a:gd name="connsiteX821" fmla="*/ 5629817 w 7467600"/>
              <a:gd name="connsiteY821" fmla="*/ 1471412 h 6858000"/>
              <a:gd name="connsiteX822" fmla="*/ 5634124 w 7467600"/>
              <a:gd name="connsiteY822" fmla="*/ 1470572 h 6858000"/>
              <a:gd name="connsiteX823" fmla="*/ 5755832 w 7467600"/>
              <a:gd name="connsiteY823" fmla="*/ 1383886 h 6858000"/>
              <a:gd name="connsiteX824" fmla="*/ 6014186 w 7467600"/>
              <a:gd name="connsiteY824" fmla="*/ 1279799 h 6858000"/>
              <a:gd name="connsiteX825" fmla="*/ 6901619 w 7467600"/>
              <a:gd name="connsiteY825" fmla="*/ 1047874 h 6858000"/>
              <a:gd name="connsiteX826" fmla="*/ 6931566 w 7467600"/>
              <a:gd name="connsiteY826" fmla="*/ 1062034 h 6858000"/>
              <a:gd name="connsiteX827" fmla="*/ 5790982 w 7467600"/>
              <a:gd name="connsiteY827" fmla="*/ 1561380 h 6858000"/>
              <a:gd name="connsiteX828" fmla="*/ 6188971 w 7467600"/>
              <a:gd name="connsiteY828" fmla="*/ 1755168 h 6858000"/>
              <a:gd name="connsiteX829" fmla="*/ 6202446 w 7467600"/>
              <a:gd name="connsiteY829" fmla="*/ 1752268 h 6858000"/>
              <a:gd name="connsiteX830" fmla="*/ 7179560 w 7467600"/>
              <a:gd name="connsiteY830" fmla="*/ 1467551 h 6858000"/>
              <a:gd name="connsiteX831" fmla="*/ 7158730 w 7467600"/>
              <a:gd name="connsiteY831" fmla="*/ 1507835 h 6858000"/>
              <a:gd name="connsiteX832" fmla="*/ 6326959 w 7467600"/>
              <a:gd name="connsiteY832" fmla="*/ 1817686 h 6858000"/>
              <a:gd name="connsiteX833" fmla="*/ 6537433 w 7467600"/>
              <a:gd name="connsiteY833" fmla="*/ 1907790 h 6858000"/>
              <a:gd name="connsiteX834" fmla="*/ 6550221 w 7467600"/>
              <a:gd name="connsiteY834" fmla="*/ 1910729 h 6858000"/>
              <a:gd name="connsiteX835" fmla="*/ 6964438 w 7467600"/>
              <a:gd name="connsiteY835" fmla="*/ 2209505 h 6858000"/>
              <a:gd name="connsiteX836" fmla="*/ 7367862 w 7467600"/>
              <a:gd name="connsiteY836" fmla="*/ 2806833 h 6858000"/>
              <a:gd name="connsiteX837" fmla="*/ 7364329 w 7467600"/>
              <a:gd name="connsiteY837" fmla="*/ 2826907 h 6858000"/>
              <a:gd name="connsiteX838" fmla="*/ 7290545 w 7467600"/>
              <a:gd name="connsiteY838" fmla="*/ 2850663 h 6858000"/>
              <a:gd name="connsiteX839" fmla="*/ 6472036 w 7467600"/>
              <a:gd name="connsiteY839" fmla="*/ 1959003 h 6858000"/>
              <a:gd name="connsiteX840" fmla="*/ 5792897 w 7467600"/>
              <a:gd name="connsiteY840" fmla="*/ 1647747 h 6858000"/>
              <a:gd name="connsiteX841" fmla="*/ 5842751 w 7467600"/>
              <a:gd name="connsiteY841" fmla="*/ 1816112 h 6858000"/>
              <a:gd name="connsiteX842" fmla="*/ 5847424 w 7467600"/>
              <a:gd name="connsiteY842" fmla="*/ 1815776 h 6858000"/>
              <a:gd name="connsiteX843" fmla="*/ 6399821 w 7467600"/>
              <a:gd name="connsiteY843" fmla="*/ 2344799 h 6858000"/>
              <a:gd name="connsiteX844" fmla="*/ 6323232 w 7467600"/>
              <a:gd name="connsiteY844" fmla="*/ 2389634 h 6858000"/>
              <a:gd name="connsiteX845" fmla="*/ 5942958 w 7467600"/>
              <a:gd name="connsiteY845" fmla="*/ 2077708 h 6858000"/>
              <a:gd name="connsiteX846" fmla="*/ 5921559 w 7467600"/>
              <a:gd name="connsiteY846" fmla="*/ 2378596 h 6858000"/>
              <a:gd name="connsiteX847" fmla="*/ 5817651 w 7467600"/>
              <a:gd name="connsiteY847" fmla="*/ 3023919 h 6858000"/>
              <a:gd name="connsiteX848" fmla="*/ 5729634 w 7467600"/>
              <a:gd name="connsiteY848" fmla="*/ 3051849 h 6858000"/>
              <a:gd name="connsiteX849" fmla="*/ 5611018 w 7467600"/>
              <a:gd name="connsiteY849" fmla="*/ 2316769 h 6858000"/>
              <a:gd name="connsiteX850" fmla="*/ 5687608 w 7467600"/>
              <a:gd name="connsiteY850" fmla="*/ 2039972 h 6858000"/>
              <a:gd name="connsiteX851" fmla="*/ 5657554 w 7467600"/>
              <a:gd name="connsiteY851" fmla="*/ 1576445 h 6858000"/>
              <a:gd name="connsiteX852" fmla="*/ 5150475 w 7467600"/>
              <a:gd name="connsiteY852" fmla="*/ 1274012 h 6858000"/>
              <a:gd name="connsiteX853" fmla="*/ 5349142 w 7467600"/>
              <a:gd name="connsiteY853" fmla="*/ 2204405 h 6858000"/>
              <a:gd name="connsiteX854" fmla="*/ 5262214 w 7467600"/>
              <a:gd name="connsiteY854" fmla="*/ 2233836 h 6858000"/>
              <a:gd name="connsiteX855" fmla="*/ 4981539 w 7467600"/>
              <a:gd name="connsiteY855" fmla="*/ 1542201 h 6858000"/>
              <a:gd name="connsiteX856" fmla="*/ 4958461 w 7467600"/>
              <a:gd name="connsiteY856" fmla="*/ 1136957 h 6858000"/>
              <a:gd name="connsiteX857" fmla="*/ 4655015 w 7467600"/>
              <a:gd name="connsiteY857" fmla="*/ 891426 h 6858000"/>
              <a:gd name="connsiteX858" fmla="*/ 4348002 w 7467600"/>
              <a:gd name="connsiteY858" fmla="*/ 2205895 h 6858000"/>
              <a:gd name="connsiteX859" fmla="*/ 4262250 w 7467600"/>
              <a:gd name="connsiteY859" fmla="*/ 2219972 h 6858000"/>
              <a:gd name="connsiteX860" fmla="*/ 4550611 w 7467600"/>
              <a:gd name="connsiteY860" fmla="*/ 817540 h 6858000"/>
              <a:gd name="connsiteX861" fmla="*/ 4564418 w 7467600"/>
              <a:gd name="connsiteY861" fmla="*/ 808293 h 6858000"/>
              <a:gd name="connsiteX862" fmla="*/ 4266388 w 7467600"/>
              <a:gd name="connsiteY862" fmla="*/ 500083 h 6858000"/>
              <a:gd name="connsiteX863" fmla="*/ 4032842 w 7467600"/>
              <a:gd name="connsiteY863" fmla="*/ 211809 h 6858000"/>
              <a:gd name="connsiteX864" fmla="*/ 3882765 w 7467600"/>
              <a:gd name="connsiteY864" fmla="*/ 0 h 6858000"/>
              <a:gd name="connsiteX865" fmla="*/ 3721337 w 7467600"/>
              <a:gd name="connsiteY865" fmla="*/ 0 h 6858000"/>
              <a:gd name="connsiteX866" fmla="*/ 3797544 w 7467600"/>
              <a:gd name="connsiteY866" fmla="*/ 0 h 6858000"/>
              <a:gd name="connsiteX867" fmla="*/ 3775734 w 7467600"/>
              <a:gd name="connsiteY867" fmla="*/ 95131 h 6858000"/>
              <a:gd name="connsiteX868" fmla="*/ 3724807 w 7467600"/>
              <a:gd name="connsiteY868" fmla="*/ 272257 h 6858000"/>
              <a:gd name="connsiteX869" fmla="*/ 3726844 w 7467600"/>
              <a:gd name="connsiteY869" fmla="*/ 282988 h 6858000"/>
              <a:gd name="connsiteX870" fmla="*/ 3742664 w 7467600"/>
              <a:gd name="connsiteY870" fmla="*/ 279918 h 6858000"/>
              <a:gd name="connsiteX871" fmla="*/ 4103910 w 7467600"/>
              <a:gd name="connsiteY871" fmla="*/ 1161917 h 6858000"/>
              <a:gd name="connsiteX872" fmla="*/ 4020269 w 7467600"/>
              <a:gd name="connsiteY872" fmla="*/ 1200406 h 6858000"/>
              <a:gd name="connsiteX873" fmla="*/ 3674882 w 7467600"/>
              <a:gd name="connsiteY873" fmla="*/ 488524 h 6858000"/>
              <a:gd name="connsiteX874" fmla="*/ 3132682 w 7467600"/>
              <a:gd name="connsiteY874" fmla="*/ 1072284 h 6858000"/>
              <a:gd name="connsiteX875" fmla="*/ 2716346 w 7467600"/>
              <a:gd name="connsiteY875" fmla="*/ 1276376 h 6858000"/>
              <a:gd name="connsiteX876" fmla="*/ 2716772 w 7467600"/>
              <a:gd name="connsiteY876" fmla="*/ 1255462 h 6858000"/>
              <a:gd name="connsiteX877" fmla="*/ 3471096 w 7467600"/>
              <a:gd name="connsiteY877" fmla="*/ 437072 h 6858000"/>
              <a:gd name="connsiteX878" fmla="*/ 3639057 w 7467600"/>
              <a:gd name="connsiteY878" fmla="*/ 286334 h 6858000"/>
              <a:gd name="connsiteX879" fmla="*/ 3640309 w 7467600"/>
              <a:gd name="connsiteY879" fmla="*/ 284664 h 6858000"/>
              <a:gd name="connsiteX880" fmla="*/ 3646022 w 7467600"/>
              <a:gd name="connsiteY880" fmla="*/ 276711 h 6858000"/>
              <a:gd name="connsiteX881" fmla="*/ 3707943 w 7467600"/>
              <a:gd name="connsiteY881" fmla="*/ 65958 h 6858000"/>
              <a:gd name="connsiteX882" fmla="*/ 3721337 w 7467600"/>
              <a:gd name="connsiteY882" fmla="*/ 0 h 6858000"/>
              <a:gd name="connsiteX883" fmla="*/ 2867960 w 7467600"/>
              <a:gd name="connsiteY883" fmla="*/ 0 h 6858000"/>
              <a:gd name="connsiteX884" fmla="*/ 2926351 w 7467600"/>
              <a:gd name="connsiteY884" fmla="*/ 0 h 6858000"/>
              <a:gd name="connsiteX885" fmla="*/ 2902823 w 7467600"/>
              <a:gd name="connsiteY885" fmla="*/ 262929 h 6858000"/>
              <a:gd name="connsiteX886" fmla="*/ 2940663 w 7467600"/>
              <a:gd name="connsiteY886" fmla="*/ 140884 h 6858000"/>
              <a:gd name="connsiteX887" fmla="*/ 2947039 w 7467600"/>
              <a:gd name="connsiteY887" fmla="*/ 122524 h 6858000"/>
              <a:gd name="connsiteX888" fmla="*/ 2984316 w 7467600"/>
              <a:gd name="connsiteY888" fmla="*/ 0 h 6858000"/>
              <a:gd name="connsiteX889" fmla="*/ 3016114 w 7467600"/>
              <a:gd name="connsiteY889" fmla="*/ 0 h 6858000"/>
              <a:gd name="connsiteX890" fmla="*/ 2979949 w 7467600"/>
              <a:gd name="connsiteY890" fmla="*/ 119274 h 6858000"/>
              <a:gd name="connsiteX891" fmla="*/ 3023879 w 7467600"/>
              <a:gd name="connsiteY891" fmla="*/ 0 h 6858000"/>
              <a:gd name="connsiteX892" fmla="*/ 3105400 w 7467600"/>
              <a:gd name="connsiteY892" fmla="*/ 0 h 6858000"/>
              <a:gd name="connsiteX893" fmla="*/ 3094669 w 7467600"/>
              <a:gd name="connsiteY893" fmla="*/ 30308 h 6858000"/>
              <a:gd name="connsiteX894" fmla="*/ 2901945 w 7467600"/>
              <a:gd name="connsiteY894" fmla="*/ 466538 h 6858000"/>
              <a:gd name="connsiteX895" fmla="*/ 2815209 w 7467600"/>
              <a:gd name="connsiteY895" fmla="*/ 497361 h 6858000"/>
              <a:gd name="connsiteX896" fmla="*/ 2844845 w 7467600"/>
              <a:gd name="connsiteY896" fmla="*/ 127638 h 6858000"/>
              <a:gd name="connsiteX897" fmla="*/ 2867960 w 7467600"/>
              <a:gd name="connsiteY897" fmla="*/ 0 h 6858000"/>
              <a:gd name="connsiteX898" fmla="*/ 1057230 w 7467600"/>
              <a:gd name="connsiteY898" fmla="*/ 0 h 6858000"/>
              <a:gd name="connsiteX899" fmla="*/ 1111003 w 7467600"/>
              <a:gd name="connsiteY899" fmla="*/ 0 h 6858000"/>
              <a:gd name="connsiteX900" fmla="*/ 1125553 w 7467600"/>
              <a:gd name="connsiteY900" fmla="*/ 52588 h 6858000"/>
              <a:gd name="connsiteX901" fmla="*/ 1304276 w 7467600"/>
              <a:gd name="connsiteY901" fmla="*/ 476275 h 6858000"/>
              <a:gd name="connsiteX902" fmla="*/ 1492066 w 7467600"/>
              <a:gd name="connsiteY902" fmla="*/ 886333 h 6858000"/>
              <a:gd name="connsiteX903" fmla="*/ 1423698 w 7467600"/>
              <a:gd name="connsiteY903" fmla="*/ 710817 h 6858000"/>
              <a:gd name="connsiteX904" fmla="*/ 1357609 w 7467600"/>
              <a:gd name="connsiteY904" fmla="*/ 532892 h 6858000"/>
              <a:gd name="connsiteX905" fmla="*/ 1309550 w 7467600"/>
              <a:gd name="connsiteY905" fmla="*/ 374031 h 6858000"/>
              <a:gd name="connsiteX906" fmla="*/ 1193673 w 7467600"/>
              <a:gd name="connsiteY906" fmla="*/ 49533 h 6858000"/>
              <a:gd name="connsiteX907" fmla="*/ 1164391 w 7467600"/>
              <a:gd name="connsiteY907" fmla="*/ 0 h 6858000"/>
              <a:gd name="connsiteX908" fmla="*/ 1200666 w 7467600"/>
              <a:gd name="connsiteY908" fmla="*/ 0 h 6858000"/>
              <a:gd name="connsiteX909" fmla="*/ 1223408 w 7467600"/>
              <a:gd name="connsiteY909" fmla="*/ 38996 h 6858000"/>
              <a:gd name="connsiteX910" fmla="*/ 1339635 w 7467600"/>
              <a:gd name="connsiteY910" fmla="*/ 365517 h 6858000"/>
              <a:gd name="connsiteX911" fmla="*/ 1387469 w 7467600"/>
              <a:gd name="connsiteY911" fmla="*/ 523079 h 6858000"/>
              <a:gd name="connsiteX912" fmla="*/ 1452685 w 7467600"/>
              <a:gd name="connsiteY912" fmla="*/ 699806 h 6858000"/>
              <a:gd name="connsiteX913" fmla="*/ 1492092 w 7467600"/>
              <a:gd name="connsiteY913" fmla="*/ 800424 h 6858000"/>
              <a:gd name="connsiteX914" fmla="*/ 1455302 w 7467600"/>
              <a:gd name="connsiteY914" fmla="*/ 632913 h 6858000"/>
              <a:gd name="connsiteX915" fmla="*/ 1222336 w 7467600"/>
              <a:gd name="connsiteY915" fmla="*/ 9480 h 6858000"/>
              <a:gd name="connsiteX916" fmla="*/ 1214634 w 7467600"/>
              <a:gd name="connsiteY916" fmla="*/ 0 h 6858000"/>
              <a:gd name="connsiteX917" fmla="*/ 1289827 w 7467600"/>
              <a:gd name="connsiteY917" fmla="*/ 0 h 6858000"/>
              <a:gd name="connsiteX918" fmla="*/ 1321076 w 7467600"/>
              <a:gd name="connsiteY918" fmla="*/ 59722 h 6858000"/>
              <a:gd name="connsiteX919" fmla="*/ 1512579 w 7467600"/>
              <a:gd name="connsiteY919" fmla="*/ 626441 h 6858000"/>
              <a:gd name="connsiteX920" fmla="*/ 1506076 w 7467600"/>
              <a:gd name="connsiteY920" fmla="*/ 1089289 h 6858000"/>
              <a:gd name="connsiteX921" fmla="*/ 1486346 w 7467600"/>
              <a:gd name="connsiteY921" fmla="*/ 1079919 h 6858000"/>
              <a:gd name="connsiteX922" fmla="*/ 1070511 w 7467600"/>
              <a:gd name="connsiteY922" fmla="*/ 48609 h 6858000"/>
              <a:gd name="connsiteX923" fmla="*/ 1057230 w 7467600"/>
              <a:gd name="connsiteY923" fmla="*/ 0 h 6858000"/>
              <a:gd name="connsiteX924" fmla="*/ 43151 w 7467600"/>
              <a:gd name="connsiteY924" fmla="*/ 0 h 6858000"/>
              <a:gd name="connsiteX925" fmla="*/ 95283 w 7467600"/>
              <a:gd name="connsiteY925" fmla="*/ 0 h 6858000"/>
              <a:gd name="connsiteX926" fmla="*/ 300708 w 7467600"/>
              <a:gd name="connsiteY926" fmla="*/ 154571 h 6858000"/>
              <a:gd name="connsiteX927" fmla="*/ 530414 w 7467600"/>
              <a:gd name="connsiteY927" fmla="*/ 354673 h 6858000"/>
              <a:gd name="connsiteX928" fmla="*/ 333785 w 7467600"/>
              <a:gd name="connsiteY928" fmla="*/ 161564 h 6858000"/>
              <a:gd name="connsiteX929" fmla="*/ 147005 w 7467600"/>
              <a:gd name="connsiteY929" fmla="*/ 0 h 6858000"/>
              <a:gd name="connsiteX930" fmla="*/ 272509 w 7467600"/>
              <a:gd name="connsiteY930" fmla="*/ 0 h 6858000"/>
              <a:gd name="connsiteX931" fmla="*/ 326276 w 7467600"/>
              <a:gd name="connsiteY931" fmla="*/ 45847 h 6858000"/>
              <a:gd name="connsiteX932" fmla="*/ 823759 w 7467600"/>
              <a:gd name="connsiteY932" fmla="*/ 574145 h 6858000"/>
              <a:gd name="connsiteX933" fmla="*/ 811254 w 7467600"/>
              <a:gd name="connsiteY933" fmla="*/ 665546 h 6858000"/>
              <a:gd name="connsiteX934" fmla="*/ 154042 w 7467600"/>
              <a:gd name="connsiteY934" fmla="*/ 261522 h 6858000"/>
              <a:gd name="connsiteX935" fmla="*/ 13550 w 7467600"/>
              <a:gd name="connsiteY935" fmla="*/ 158423 h 6858000"/>
              <a:gd name="connsiteX936" fmla="*/ 0 w 7467600"/>
              <a:gd name="connsiteY936" fmla="*/ 146618 h 6858000"/>
              <a:gd name="connsiteX937" fmla="*/ 0 w 7467600"/>
              <a:gd name="connsiteY937" fmla="*/ 59161 h 6858000"/>
              <a:gd name="connsiteX938" fmla="*/ 45427 w 7467600"/>
              <a:gd name="connsiteY938" fmla="*/ 101078 h 6858000"/>
              <a:gd name="connsiteX939" fmla="*/ 630103 w 7467600"/>
              <a:gd name="connsiteY939" fmla="*/ 485885 h 6858000"/>
              <a:gd name="connsiteX940" fmla="*/ 532040 w 7467600"/>
              <a:gd name="connsiteY940" fmla="*/ 399359 h 6858000"/>
              <a:gd name="connsiteX941" fmla="*/ 517618 w 7467600"/>
              <a:gd name="connsiteY941" fmla="*/ 385726 h 6858000"/>
              <a:gd name="connsiteX942" fmla="*/ 285074 w 7467600"/>
              <a:gd name="connsiteY942" fmla="*/ 182755 h 6858000"/>
              <a:gd name="connsiteX943" fmla="*/ 43151 w 7467600"/>
              <a:gd name="connsiteY943"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467600 w 7467600"/>
              <a:gd name="connsiteY9" fmla="*/ 6683873 h 6858000"/>
              <a:gd name="connsiteX10" fmla="*/ 7289862 w 7467600"/>
              <a:gd name="connsiteY10" fmla="*/ 6659827 h 6858000"/>
              <a:gd name="connsiteX11" fmla="*/ 1019354 w 7467600"/>
              <a:gd name="connsiteY11" fmla="*/ 6315006 h 6858000"/>
              <a:gd name="connsiteX12" fmla="*/ 441046 w 7467600"/>
              <a:gd name="connsiteY12" fmla="*/ 6691153 h 6858000"/>
              <a:gd name="connsiteX13" fmla="*/ 1019354 w 7467600"/>
              <a:gd name="connsiteY13" fmla="*/ 6315006 h 6858000"/>
              <a:gd name="connsiteX14" fmla="*/ 991680 w 7467600"/>
              <a:gd name="connsiteY14" fmla="*/ 6298413 h 6858000"/>
              <a:gd name="connsiteX15" fmla="*/ 409060 w 7467600"/>
              <a:gd name="connsiteY15" fmla="*/ 6671470 h 6858000"/>
              <a:gd name="connsiteX16" fmla="*/ 991680 w 7467600"/>
              <a:gd name="connsiteY16" fmla="*/ 6298413 h 6858000"/>
              <a:gd name="connsiteX17" fmla="*/ 103333 w 7467600"/>
              <a:gd name="connsiteY17" fmla="*/ 5699602 h 6858000"/>
              <a:gd name="connsiteX18" fmla="*/ 233938 w 7467600"/>
              <a:gd name="connsiteY18" fmla="*/ 5809416 h 6858000"/>
              <a:gd name="connsiteX19" fmla="*/ 883580 w 7467600"/>
              <a:gd name="connsiteY19" fmla="*/ 6180710 h 6858000"/>
              <a:gd name="connsiteX20" fmla="*/ 487337 w 7467600"/>
              <a:gd name="connsiteY20" fmla="*/ 5950182 h 6858000"/>
              <a:gd name="connsiteX21" fmla="*/ 354051 w 7467600"/>
              <a:gd name="connsiteY21" fmla="*/ 5854912 h 6858000"/>
              <a:gd name="connsiteX22" fmla="*/ 195436 w 7467600"/>
              <a:gd name="connsiteY22" fmla="*/ 5755068 h 6858000"/>
              <a:gd name="connsiteX23" fmla="*/ 103333 w 7467600"/>
              <a:gd name="connsiteY23" fmla="*/ 5699602 h 6858000"/>
              <a:gd name="connsiteX24" fmla="*/ 5539432 w 7467600"/>
              <a:gd name="connsiteY24" fmla="*/ 5642928 h 6858000"/>
              <a:gd name="connsiteX25" fmla="*/ 5555462 w 7467600"/>
              <a:gd name="connsiteY25" fmla="*/ 5694454 h 6858000"/>
              <a:gd name="connsiteX26" fmla="*/ 5828270 w 7467600"/>
              <a:gd name="connsiteY26" fmla="*/ 6320663 h 6858000"/>
              <a:gd name="connsiteX27" fmla="*/ 5947416 w 7467600"/>
              <a:gd name="connsiteY27" fmla="*/ 6574846 h 6858000"/>
              <a:gd name="connsiteX28" fmla="*/ 5539432 w 7467600"/>
              <a:gd name="connsiteY28" fmla="*/ 5642928 h 6858000"/>
              <a:gd name="connsiteX29" fmla="*/ 51253 w 7467600"/>
              <a:gd name="connsiteY29" fmla="*/ 5631825 h 6858000"/>
              <a:gd name="connsiteX30" fmla="*/ 211622 w 7467600"/>
              <a:gd name="connsiteY30" fmla="*/ 5728803 h 6858000"/>
              <a:gd name="connsiteX31" fmla="*/ 371652 w 7467600"/>
              <a:gd name="connsiteY31" fmla="*/ 5829062 h 6858000"/>
              <a:gd name="connsiteX32" fmla="*/ 505903 w 7467600"/>
              <a:gd name="connsiteY32" fmla="*/ 5925221 h 6858000"/>
              <a:gd name="connsiteX33" fmla="*/ 899240 w 7467600"/>
              <a:gd name="connsiteY33" fmla="*/ 6153068 h 6858000"/>
              <a:gd name="connsiteX34" fmla="*/ 988114 w 7467600"/>
              <a:gd name="connsiteY34" fmla="*/ 6174204 h 6858000"/>
              <a:gd name="connsiteX35" fmla="*/ 845971 w 7467600"/>
              <a:gd name="connsiteY35" fmla="*/ 6067177 h 6858000"/>
              <a:gd name="connsiteX36" fmla="*/ 448057 w 7467600"/>
              <a:gd name="connsiteY36" fmla="*/ 5841376 h 6858000"/>
              <a:gd name="connsiteX37" fmla="*/ 51253 w 7467600"/>
              <a:gd name="connsiteY37" fmla="*/ 5631825 h 6858000"/>
              <a:gd name="connsiteX38" fmla="*/ 2606687 w 7467600"/>
              <a:gd name="connsiteY38" fmla="*/ 5630718 h 6858000"/>
              <a:gd name="connsiteX39" fmla="*/ 2645658 w 7467600"/>
              <a:gd name="connsiteY39" fmla="*/ 6640259 h 6858000"/>
              <a:gd name="connsiteX40" fmla="*/ 2606687 w 7467600"/>
              <a:gd name="connsiteY40" fmla="*/ 5630718 h 6858000"/>
              <a:gd name="connsiteX41" fmla="*/ 3642057 w 7467600"/>
              <a:gd name="connsiteY41" fmla="*/ 5573487 h 6858000"/>
              <a:gd name="connsiteX42" fmla="*/ 3632981 w 7467600"/>
              <a:gd name="connsiteY42" fmla="*/ 5579437 h 6858000"/>
              <a:gd name="connsiteX43" fmla="*/ 3382436 w 7467600"/>
              <a:gd name="connsiteY43" fmla="*/ 5952726 h 6858000"/>
              <a:gd name="connsiteX44" fmla="*/ 3191929 w 7467600"/>
              <a:gd name="connsiteY44" fmla="*/ 6662669 h 6858000"/>
              <a:gd name="connsiteX45" fmla="*/ 3369898 w 7467600"/>
              <a:gd name="connsiteY45" fmla="*/ 6081771 h 6858000"/>
              <a:gd name="connsiteX46" fmla="*/ 3642057 w 7467600"/>
              <a:gd name="connsiteY46" fmla="*/ 5573487 h 6858000"/>
              <a:gd name="connsiteX47" fmla="*/ 2650666 w 7467600"/>
              <a:gd name="connsiteY47" fmla="*/ 5530686 h 6858000"/>
              <a:gd name="connsiteX48" fmla="*/ 2650249 w 7467600"/>
              <a:gd name="connsiteY48" fmla="*/ 5532101 h 6858000"/>
              <a:gd name="connsiteX49" fmla="*/ 2663808 w 7467600"/>
              <a:gd name="connsiteY49" fmla="*/ 6535215 h 6858000"/>
              <a:gd name="connsiteX50" fmla="*/ 2665418 w 7467600"/>
              <a:gd name="connsiteY50" fmla="*/ 6132756 h 6858000"/>
              <a:gd name="connsiteX51" fmla="*/ 2650666 w 7467600"/>
              <a:gd name="connsiteY51" fmla="*/ 5530686 h 6858000"/>
              <a:gd name="connsiteX52" fmla="*/ 2680277 w 7467600"/>
              <a:gd name="connsiteY52" fmla="*/ 5479204 h 6858000"/>
              <a:gd name="connsiteX53" fmla="*/ 2678972 w 7467600"/>
              <a:gd name="connsiteY53" fmla="*/ 5481582 h 6858000"/>
              <a:gd name="connsiteX54" fmla="*/ 2696666 w 7467600"/>
              <a:gd name="connsiteY54" fmla="*/ 6133836 h 6858000"/>
              <a:gd name="connsiteX55" fmla="*/ 2695769 w 7467600"/>
              <a:gd name="connsiteY55" fmla="*/ 6390955 h 6858000"/>
              <a:gd name="connsiteX56" fmla="*/ 2739893 w 7467600"/>
              <a:gd name="connsiteY56" fmla="*/ 6108357 h 6858000"/>
              <a:gd name="connsiteX57" fmla="*/ 2680277 w 7467600"/>
              <a:gd name="connsiteY57" fmla="*/ 5479204 h 6858000"/>
              <a:gd name="connsiteX58" fmla="*/ 1132195 w 7467600"/>
              <a:gd name="connsiteY58" fmla="*/ 5467980 h 6858000"/>
              <a:gd name="connsiteX59" fmla="*/ 1679056 w 7467600"/>
              <a:gd name="connsiteY59" fmla="*/ 5516907 h 6858000"/>
              <a:gd name="connsiteX60" fmla="*/ 2128648 w 7467600"/>
              <a:gd name="connsiteY60" fmla="*/ 5474249 h 6858000"/>
              <a:gd name="connsiteX61" fmla="*/ 1825619 w 7467600"/>
              <a:gd name="connsiteY61" fmla="*/ 5478447 h 6858000"/>
              <a:gd name="connsiteX62" fmla="*/ 1737798 w 7467600"/>
              <a:gd name="connsiteY62" fmla="*/ 5483353 h 6858000"/>
              <a:gd name="connsiteX63" fmla="*/ 1132195 w 7467600"/>
              <a:gd name="connsiteY63" fmla="*/ 5467980 h 6858000"/>
              <a:gd name="connsiteX64" fmla="*/ 1456157 w 7467600"/>
              <a:gd name="connsiteY64" fmla="*/ 5371404 h 6858000"/>
              <a:gd name="connsiteX65" fmla="*/ 1244432 w 7467600"/>
              <a:gd name="connsiteY65" fmla="*/ 5385601 h 6858000"/>
              <a:gd name="connsiteX66" fmla="*/ 973990 w 7467600"/>
              <a:gd name="connsiteY66" fmla="*/ 5424940 h 6858000"/>
              <a:gd name="connsiteX67" fmla="*/ 1103809 w 7467600"/>
              <a:gd name="connsiteY67" fmla="*/ 5433720 h 6858000"/>
              <a:gd name="connsiteX68" fmla="*/ 1123454 w 7467600"/>
              <a:gd name="connsiteY68" fmla="*/ 5435727 h 6858000"/>
              <a:gd name="connsiteX69" fmla="*/ 1737017 w 7467600"/>
              <a:gd name="connsiteY69" fmla="*/ 5452183 h 6858000"/>
              <a:gd name="connsiteX70" fmla="*/ 1824397 w 7467600"/>
              <a:gd name="connsiteY70" fmla="*/ 5447757 h 6858000"/>
              <a:gd name="connsiteX71" fmla="*/ 2070059 w 7467600"/>
              <a:gd name="connsiteY71" fmla="*/ 5441660 h 6858000"/>
              <a:gd name="connsiteX72" fmla="*/ 1456157 w 7467600"/>
              <a:gd name="connsiteY72" fmla="*/ 5371404 h 6858000"/>
              <a:gd name="connsiteX73" fmla="*/ 4988186 w 7467600"/>
              <a:gd name="connsiteY73" fmla="*/ 5216467 h 6858000"/>
              <a:gd name="connsiteX74" fmla="*/ 4777334 w 7467600"/>
              <a:gd name="connsiteY74" fmla="*/ 5406072 h 6858000"/>
              <a:gd name="connsiteX75" fmla="*/ 4718341 w 7467600"/>
              <a:gd name="connsiteY75" fmla="*/ 5468043 h 6858000"/>
              <a:gd name="connsiteX76" fmla="*/ 4604655 w 7467600"/>
              <a:gd name="connsiteY76" fmla="*/ 5583434 h 6858000"/>
              <a:gd name="connsiteX77" fmla="*/ 4565074 w 7467600"/>
              <a:gd name="connsiteY77" fmla="*/ 5618550 h 6858000"/>
              <a:gd name="connsiteX78" fmla="*/ 4988186 w 7467600"/>
              <a:gd name="connsiteY78" fmla="*/ 5216467 h 6858000"/>
              <a:gd name="connsiteX79" fmla="*/ 4978032 w 7467600"/>
              <a:gd name="connsiteY79" fmla="*/ 5183809 h 6858000"/>
              <a:gd name="connsiteX80" fmla="*/ 4463413 w 7467600"/>
              <a:gd name="connsiteY80" fmla="*/ 5615162 h 6858000"/>
              <a:gd name="connsiteX81" fmla="*/ 4358134 w 7467600"/>
              <a:gd name="connsiteY81" fmla="*/ 5742791 h 6858000"/>
              <a:gd name="connsiteX82" fmla="*/ 4376219 w 7467600"/>
              <a:gd name="connsiteY82" fmla="*/ 5729027 h 6858000"/>
              <a:gd name="connsiteX83" fmla="*/ 4582340 w 7467600"/>
              <a:gd name="connsiteY83" fmla="*/ 5561037 h 6858000"/>
              <a:gd name="connsiteX84" fmla="*/ 4694684 w 7467600"/>
              <a:gd name="connsiteY84" fmla="*/ 5447098 h 6858000"/>
              <a:gd name="connsiteX85" fmla="*/ 4754123 w 7467600"/>
              <a:gd name="connsiteY85" fmla="*/ 5384643 h 6858000"/>
              <a:gd name="connsiteX86" fmla="*/ 4978032 w 7467600"/>
              <a:gd name="connsiteY86" fmla="*/ 5183809 h 6858000"/>
              <a:gd name="connsiteX87" fmla="*/ 1903353 w 7467600"/>
              <a:gd name="connsiteY87" fmla="*/ 5044827 h 6858000"/>
              <a:gd name="connsiteX88" fmla="*/ 1936931 w 7467600"/>
              <a:gd name="connsiteY88" fmla="*/ 5093954 h 6858000"/>
              <a:gd name="connsiteX89" fmla="*/ 2195868 w 7467600"/>
              <a:gd name="connsiteY89" fmla="*/ 5396574 h 6858000"/>
              <a:gd name="connsiteX90" fmla="*/ 2088852 w 7467600"/>
              <a:gd name="connsiteY90" fmla="*/ 5166123 h 6858000"/>
              <a:gd name="connsiteX91" fmla="*/ 1958241 w 7467600"/>
              <a:gd name="connsiteY91" fmla="*/ 5067955 h 6858000"/>
              <a:gd name="connsiteX92" fmla="*/ 1903353 w 7467600"/>
              <a:gd name="connsiteY92" fmla="*/ 5044827 h 6858000"/>
              <a:gd name="connsiteX93" fmla="*/ 1979378 w 7467600"/>
              <a:gd name="connsiteY93" fmla="*/ 4769504 h 6858000"/>
              <a:gd name="connsiteX94" fmla="*/ 2882120 w 7467600"/>
              <a:gd name="connsiteY94" fmla="*/ 5064547 h 6858000"/>
              <a:gd name="connsiteX95" fmla="*/ 2793103 w 7467600"/>
              <a:gd name="connsiteY95" fmla="*/ 5039699 h 6858000"/>
              <a:gd name="connsiteX96" fmla="*/ 2770041 w 7467600"/>
              <a:gd name="connsiteY96" fmla="*/ 5033634 h 6858000"/>
              <a:gd name="connsiteX97" fmla="*/ 1979378 w 7467600"/>
              <a:gd name="connsiteY97" fmla="*/ 4769504 h 6858000"/>
              <a:gd name="connsiteX98" fmla="*/ 1927410 w 7467600"/>
              <a:gd name="connsiteY98" fmla="*/ 4716164 h 6858000"/>
              <a:gd name="connsiteX99" fmla="*/ 1959587 w 7467600"/>
              <a:gd name="connsiteY99" fmla="*/ 4728849 h 6858000"/>
              <a:gd name="connsiteX100" fmla="*/ 2777707 w 7467600"/>
              <a:gd name="connsiteY100" fmla="*/ 5003991 h 6858000"/>
              <a:gd name="connsiteX101" fmla="*/ 2800768 w 7467600"/>
              <a:gd name="connsiteY101" fmla="*/ 5010056 h 6858000"/>
              <a:gd name="connsiteX102" fmla="*/ 2879408 w 7467600"/>
              <a:gd name="connsiteY102" fmla="*/ 5031590 h 6858000"/>
              <a:gd name="connsiteX103" fmla="*/ 2862295 w 7467600"/>
              <a:gd name="connsiteY103" fmla="*/ 5022958 h 6858000"/>
              <a:gd name="connsiteX104" fmla="*/ 2813343 w 7467600"/>
              <a:gd name="connsiteY104" fmla="*/ 4998369 h 6858000"/>
              <a:gd name="connsiteX105" fmla="*/ 2646245 w 7467600"/>
              <a:gd name="connsiteY105" fmla="*/ 4930999 h 6858000"/>
              <a:gd name="connsiteX106" fmla="*/ 1999243 w 7467600"/>
              <a:gd name="connsiteY106" fmla="*/ 4730524 h 6858000"/>
              <a:gd name="connsiteX107" fmla="*/ 1979527 w 7467600"/>
              <a:gd name="connsiteY107" fmla="*/ 4726651 h 6858000"/>
              <a:gd name="connsiteX108" fmla="*/ 1927410 w 7467600"/>
              <a:gd name="connsiteY108" fmla="*/ 4716164 h 6858000"/>
              <a:gd name="connsiteX109" fmla="*/ 1997014 w 7467600"/>
              <a:gd name="connsiteY109" fmla="*/ 4698007 h 6858000"/>
              <a:gd name="connsiteX110" fmla="*/ 2005458 w 7467600"/>
              <a:gd name="connsiteY110" fmla="*/ 4699540 h 6858000"/>
              <a:gd name="connsiteX111" fmla="*/ 2657186 w 7467600"/>
              <a:gd name="connsiteY111" fmla="*/ 4901687 h 6858000"/>
              <a:gd name="connsiteX112" fmla="*/ 2826662 w 7467600"/>
              <a:gd name="connsiteY112" fmla="*/ 4970362 h 6858000"/>
              <a:gd name="connsiteX113" fmla="*/ 2876100 w 7467600"/>
              <a:gd name="connsiteY113" fmla="*/ 4995397 h 6858000"/>
              <a:gd name="connsiteX114" fmla="*/ 3042600 w 7467600"/>
              <a:gd name="connsiteY114" fmla="*/ 5059532 h 6858000"/>
              <a:gd name="connsiteX115" fmla="*/ 1997014 w 7467600"/>
              <a:gd name="connsiteY115" fmla="*/ 4698007 h 6858000"/>
              <a:gd name="connsiteX116" fmla="*/ 2305292 w 7467600"/>
              <a:gd name="connsiteY116" fmla="*/ 4219492 h 6858000"/>
              <a:gd name="connsiteX117" fmla="*/ 3360922 w 7467600"/>
              <a:gd name="connsiteY117" fmla="*/ 4529373 h 6858000"/>
              <a:gd name="connsiteX118" fmla="*/ 3492420 w 7467600"/>
              <a:gd name="connsiteY118" fmla="*/ 4510145 h 6858000"/>
              <a:gd name="connsiteX119" fmla="*/ 3364086 w 7467600"/>
              <a:gd name="connsiteY119" fmla="*/ 4480340 h 6858000"/>
              <a:gd name="connsiteX120" fmla="*/ 3225818 w 7467600"/>
              <a:gd name="connsiteY120" fmla="*/ 4411822 h 6858000"/>
              <a:gd name="connsiteX121" fmla="*/ 3129696 w 7467600"/>
              <a:gd name="connsiteY121" fmla="*/ 4360704 h 6858000"/>
              <a:gd name="connsiteX122" fmla="*/ 2814545 w 7467600"/>
              <a:gd name="connsiteY122" fmla="*/ 4282955 h 6858000"/>
              <a:gd name="connsiteX123" fmla="*/ 2305292 w 7467600"/>
              <a:gd name="connsiteY123" fmla="*/ 4219492 h 6858000"/>
              <a:gd name="connsiteX124" fmla="*/ 2626982 w 7467600"/>
              <a:gd name="connsiteY124" fmla="*/ 4206450 h 6858000"/>
              <a:gd name="connsiteX125" fmla="*/ 2490617 w 7467600"/>
              <a:gd name="connsiteY125" fmla="*/ 4206951 h 6858000"/>
              <a:gd name="connsiteX126" fmla="*/ 2819869 w 7467600"/>
              <a:gd name="connsiteY126" fmla="*/ 4252936 h 6858000"/>
              <a:gd name="connsiteX127" fmla="*/ 3143018 w 7467600"/>
              <a:gd name="connsiteY127" fmla="*/ 4332698 h 6858000"/>
              <a:gd name="connsiteX128" fmla="*/ 3241520 w 7467600"/>
              <a:gd name="connsiteY128" fmla="*/ 4385112 h 6858000"/>
              <a:gd name="connsiteX129" fmla="*/ 3374575 w 7467600"/>
              <a:gd name="connsiteY129" fmla="*/ 4451517 h 6858000"/>
              <a:gd name="connsiteX130" fmla="*/ 3505221 w 7467600"/>
              <a:gd name="connsiteY130" fmla="*/ 4480757 h 6858000"/>
              <a:gd name="connsiteX131" fmla="*/ 2626982 w 7467600"/>
              <a:gd name="connsiteY131" fmla="*/ 4206450 h 6858000"/>
              <a:gd name="connsiteX132" fmla="*/ 1310106 w 7467600"/>
              <a:gd name="connsiteY132" fmla="*/ 3943217 h 6858000"/>
              <a:gd name="connsiteX133" fmla="*/ 854994 w 7467600"/>
              <a:gd name="connsiteY133" fmla="*/ 4399136 h 6858000"/>
              <a:gd name="connsiteX134" fmla="*/ 742462 w 7467600"/>
              <a:gd name="connsiteY134" fmla="*/ 4594648 h 6858000"/>
              <a:gd name="connsiteX135" fmla="*/ 820602 w 7467600"/>
              <a:gd name="connsiteY135" fmla="*/ 4485915 h 6858000"/>
              <a:gd name="connsiteX136" fmla="*/ 878295 w 7467600"/>
              <a:gd name="connsiteY136" fmla="*/ 4403594 h 6858000"/>
              <a:gd name="connsiteX137" fmla="*/ 1240607 w 7467600"/>
              <a:gd name="connsiteY137" fmla="*/ 4010401 h 6858000"/>
              <a:gd name="connsiteX138" fmla="*/ 1310106 w 7467600"/>
              <a:gd name="connsiteY138" fmla="*/ 3943217 h 6858000"/>
              <a:gd name="connsiteX139" fmla="*/ 1423113 w 7467600"/>
              <a:gd name="connsiteY139" fmla="*/ 3874565 h 6858000"/>
              <a:gd name="connsiteX140" fmla="*/ 1260565 w 7467600"/>
              <a:gd name="connsiteY140" fmla="*/ 4031982 h 6858000"/>
              <a:gd name="connsiteX141" fmla="*/ 901900 w 7467600"/>
              <a:gd name="connsiteY141" fmla="*/ 4421236 h 6858000"/>
              <a:gd name="connsiteX142" fmla="*/ 845044 w 7467600"/>
              <a:gd name="connsiteY142" fmla="*/ 4502436 h 6858000"/>
              <a:gd name="connsiteX143" fmla="*/ 685926 w 7467600"/>
              <a:gd name="connsiteY143" fmla="*/ 4703069 h 6858000"/>
              <a:gd name="connsiteX144" fmla="*/ 684248 w 7467600"/>
              <a:gd name="connsiteY144" fmla="*/ 4706721 h 6858000"/>
              <a:gd name="connsiteX145" fmla="*/ 1423113 w 7467600"/>
              <a:gd name="connsiteY145" fmla="*/ 3874565 h 6858000"/>
              <a:gd name="connsiteX146" fmla="*/ 3316479 w 7467600"/>
              <a:gd name="connsiteY146" fmla="*/ 3872136 h 6858000"/>
              <a:gd name="connsiteX147" fmla="*/ 3546806 w 7467600"/>
              <a:gd name="connsiteY147" fmla="*/ 4356139 h 6858000"/>
              <a:gd name="connsiteX148" fmla="*/ 3364433 w 7467600"/>
              <a:gd name="connsiteY148" fmla="*/ 3953121 h 6858000"/>
              <a:gd name="connsiteX149" fmla="*/ 3316479 w 7467600"/>
              <a:gd name="connsiteY149" fmla="*/ 3872136 h 6858000"/>
              <a:gd name="connsiteX150" fmla="*/ 3291335 w 7467600"/>
              <a:gd name="connsiteY150" fmla="*/ 3767420 h 6858000"/>
              <a:gd name="connsiteX151" fmla="*/ 3390805 w 7467600"/>
              <a:gd name="connsiteY151" fmla="*/ 3937163 h 6858000"/>
              <a:gd name="connsiteX152" fmla="*/ 3579062 w 7467600"/>
              <a:gd name="connsiteY152" fmla="*/ 4359040 h 6858000"/>
              <a:gd name="connsiteX153" fmla="*/ 3467355 w 7467600"/>
              <a:gd name="connsiteY153" fmla="*/ 3988130 h 6858000"/>
              <a:gd name="connsiteX154" fmla="*/ 3310753 w 7467600"/>
              <a:gd name="connsiteY154" fmla="*/ 3787140 h 6858000"/>
              <a:gd name="connsiteX155" fmla="*/ 3291335 w 7467600"/>
              <a:gd name="connsiteY155" fmla="*/ 3767420 h 6858000"/>
              <a:gd name="connsiteX156" fmla="*/ 1635889 w 7467600"/>
              <a:gd name="connsiteY156" fmla="*/ 3709494 h 6858000"/>
              <a:gd name="connsiteX157" fmla="*/ 1634800 w 7467600"/>
              <a:gd name="connsiteY157" fmla="*/ 3731111 h 6858000"/>
              <a:gd name="connsiteX158" fmla="*/ 1635889 w 7467600"/>
              <a:gd name="connsiteY158" fmla="*/ 3709494 h 6858000"/>
              <a:gd name="connsiteX159" fmla="*/ 1510397 w 7467600"/>
              <a:gd name="connsiteY159" fmla="*/ 3684705 h 6858000"/>
              <a:gd name="connsiteX160" fmla="*/ 1146550 w 7467600"/>
              <a:gd name="connsiteY160" fmla="*/ 3802012 h 6858000"/>
              <a:gd name="connsiteX161" fmla="*/ 698834 w 7467600"/>
              <a:gd name="connsiteY161" fmla="*/ 3952272 h 6858000"/>
              <a:gd name="connsiteX162" fmla="*/ 34256 w 7467600"/>
              <a:gd name="connsiteY162" fmla="*/ 4347603 h 6858000"/>
              <a:gd name="connsiteX163" fmla="*/ 527241 w 7467600"/>
              <a:gd name="connsiteY163" fmla="*/ 4065078 h 6858000"/>
              <a:gd name="connsiteX164" fmla="*/ 1510397 w 7467600"/>
              <a:gd name="connsiteY164" fmla="*/ 3684705 h 6858000"/>
              <a:gd name="connsiteX165" fmla="*/ 1313114 w 7467600"/>
              <a:gd name="connsiteY165" fmla="*/ 3655216 h 6858000"/>
              <a:gd name="connsiteX166" fmla="*/ 1109304 w 7467600"/>
              <a:gd name="connsiteY166" fmla="*/ 3669030 h 6858000"/>
              <a:gd name="connsiteX167" fmla="*/ 8129 w 7467600"/>
              <a:gd name="connsiteY167" fmla="*/ 4330519 h 6858000"/>
              <a:gd name="connsiteX168" fmla="*/ 687572 w 7467600"/>
              <a:gd name="connsiteY168" fmla="*/ 3925629 h 6858000"/>
              <a:gd name="connsiteX169" fmla="*/ 1138365 w 7467600"/>
              <a:gd name="connsiteY169" fmla="*/ 3774515 h 6858000"/>
              <a:gd name="connsiteX170" fmla="*/ 1505579 w 7467600"/>
              <a:gd name="connsiteY170" fmla="*/ 3655526 h 6858000"/>
              <a:gd name="connsiteX171" fmla="*/ 1313114 w 7467600"/>
              <a:gd name="connsiteY171" fmla="*/ 3655216 h 6858000"/>
              <a:gd name="connsiteX172" fmla="*/ 3655073 w 7467600"/>
              <a:gd name="connsiteY172" fmla="*/ 3650884 h 6858000"/>
              <a:gd name="connsiteX173" fmla="*/ 3989938 w 7467600"/>
              <a:gd name="connsiteY173" fmla="*/ 3991685 h 6858000"/>
              <a:gd name="connsiteX174" fmla="*/ 4393907 w 7467600"/>
              <a:gd name="connsiteY174" fmla="*/ 4261258 h 6858000"/>
              <a:gd name="connsiteX175" fmla="*/ 4648051 w 7467600"/>
              <a:gd name="connsiteY175" fmla="*/ 4374051 h 6858000"/>
              <a:gd name="connsiteX176" fmla="*/ 4383389 w 7467600"/>
              <a:gd name="connsiteY176" fmla="*/ 4184369 h 6858000"/>
              <a:gd name="connsiteX177" fmla="*/ 4165508 w 7467600"/>
              <a:gd name="connsiteY177" fmla="*/ 4035196 h 6858000"/>
              <a:gd name="connsiteX178" fmla="*/ 4068162 w 7467600"/>
              <a:gd name="connsiteY178" fmla="*/ 3953394 h 6858000"/>
              <a:gd name="connsiteX179" fmla="*/ 3981416 w 7467600"/>
              <a:gd name="connsiteY179" fmla="*/ 3880482 h 6858000"/>
              <a:gd name="connsiteX180" fmla="*/ 3800147 w 7467600"/>
              <a:gd name="connsiteY180" fmla="*/ 3749872 h 6858000"/>
              <a:gd name="connsiteX181" fmla="*/ 3655073 w 7467600"/>
              <a:gd name="connsiteY181" fmla="*/ 3650884 h 6858000"/>
              <a:gd name="connsiteX182" fmla="*/ 3670252 w 7467600"/>
              <a:gd name="connsiteY182" fmla="*/ 3622798 h 6858000"/>
              <a:gd name="connsiteX183" fmla="*/ 3817258 w 7467600"/>
              <a:gd name="connsiteY183" fmla="*/ 3723577 h 6858000"/>
              <a:gd name="connsiteX184" fmla="*/ 4000461 w 7467600"/>
              <a:gd name="connsiteY184" fmla="*/ 3855966 h 6858000"/>
              <a:gd name="connsiteX185" fmla="*/ 4088180 w 7467600"/>
              <a:gd name="connsiteY185" fmla="*/ 3929774 h 6858000"/>
              <a:gd name="connsiteX186" fmla="*/ 4184555 w 7467600"/>
              <a:gd name="connsiteY186" fmla="*/ 4010683 h 6858000"/>
              <a:gd name="connsiteX187" fmla="*/ 4399563 w 7467600"/>
              <a:gd name="connsiteY187" fmla="*/ 4158106 h 6858000"/>
              <a:gd name="connsiteX188" fmla="*/ 4684469 w 7467600"/>
              <a:gd name="connsiteY188" fmla="*/ 4364680 h 6858000"/>
              <a:gd name="connsiteX189" fmla="*/ 4690271 w 7467600"/>
              <a:gd name="connsiteY189" fmla="*/ 4370034 h 6858000"/>
              <a:gd name="connsiteX190" fmla="*/ 4136093 w 7467600"/>
              <a:gd name="connsiteY190" fmla="*/ 3858466 h 6858000"/>
              <a:gd name="connsiteX191" fmla="*/ 3670252 w 7467600"/>
              <a:gd name="connsiteY191" fmla="*/ 3622798 h 6858000"/>
              <a:gd name="connsiteX192" fmla="*/ 4440129 w 7467600"/>
              <a:gd name="connsiteY192" fmla="*/ 3448571 h 6858000"/>
              <a:gd name="connsiteX193" fmla="*/ 4856525 w 7467600"/>
              <a:gd name="connsiteY193" fmla="*/ 3915351 h 6858000"/>
              <a:gd name="connsiteX194" fmla="*/ 5059055 w 7467600"/>
              <a:gd name="connsiteY194" fmla="*/ 4108918 h 6858000"/>
              <a:gd name="connsiteX195" fmla="*/ 5290070 w 7467600"/>
              <a:gd name="connsiteY195" fmla="*/ 4263619 h 6858000"/>
              <a:gd name="connsiteX196" fmla="*/ 4834991 w 7467600"/>
              <a:gd name="connsiteY196" fmla="*/ 3830985 h 6858000"/>
              <a:gd name="connsiteX197" fmla="*/ 4440129 w 7467600"/>
              <a:gd name="connsiteY197" fmla="*/ 3448571 h 6858000"/>
              <a:gd name="connsiteX198" fmla="*/ 4441737 w 7467600"/>
              <a:gd name="connsiteY198" fmla="*/ 3399734 h 6858000"/>
              <a:gd name="connsiteX199" fmla="*/ 4431236 w 7467600"/>
              <a:gd name="connsiteY199" fmla="*/ 3400954 h 6858000"/>
              <a:gd name="connsiteX200" fmla="*/ 4557150 w 7467600"/>
              <a:gd name="connsiteY200" fmla="*/ 3510023 h 6858000"/>
              <a:gd name="connsiteX201" fmla="*/ 4856936 w 7467600"/>
              <a:gd name="connsiteY201" fmla="*/ 3809146 h 6858000"/>
              <a:gd name="connsiteX202" fmla="*/ 5111996 w 7467600"/>
              <a:gd name="connsiteY202" fmla="*/ 4065759 h 6858000"/>
              <a:gd name="connsiteX203" fmla="*/ 5388878 w 7467600"/>
              <a:gd name="connsiteY203" fmla="*/ 4300185 h 6858000"/>
              <a:gd name="connsiteX204" fmla="*/ 5425556 w 7467600"/>
              <a:gd name="connsiteY204" fmla="*/ 4308967 h 6858000"/>
              <a:gd name="connsiteX205" fmla="*/ 4943646 w 7467600"/>
              <a:gd name="connsiteY205" fmla="*/ 3822916 h 6858000"/>
              <a:gd name="connsiteX206" fmla="*/ 4594837 w 7467600"/>
              <a:gd name="connsiteY206" fmla="*/ 3532274 h 6858000"/>
              <a:gd name="connsiteX207" fmla="*/ 4441737 w 7467600"/>
              <a:gd name="connsiteY207" fmla="*/ 3399734 h 6858000"/>
              <a:gd name="connsiteX208" fmla="*/ 5425834 w 7467600"/>
              <a:gd name="connsiteY208" fmla="*/ 3162785 h 6858000"/>
              <a:gd name="connsiteX209" fmla="*/ 5401644 w 7467600"/>
              <a:gd name="connsiteY209" fmla="*/ 3617847 h 6858000"/>
              <a:gd name="connsiteX210" fmla="*/ 5467256 w 7467600"/>
              <a:gd name="connsiteY210" fmla="*/ 4175494 h 6858000"/>
              <a:gd name="connsiteX211" fmla="*/ 5448069 w 7467600"/>
              <a:gd name="connsiteY211" fmla="*/ 3567554 h 6858000"/>
              <a:gd name="connsiteX212" fmla="*/ 5425834 w 7467600"/>
              <a:gd name="connsiteY212" fmla="*/ 3162785 h 6858000"/>
              <a:gd name="connsiteX213" fmla="*/ 1318687 w 7467600"/>
              <a:gd name="connsiteY213" fmla="*/ 3113840 h 6858000"/>
              <a:gd name="connsiteX214" fmla="*/ 1066793 w 7467600"/>
              <a:gd name="connsiteY214" fmla="*/ 3212171 h 6858000"/>
              <a:gd name="connsiteX215" fmla="*/ 993319 w 7467600"/>
              <a:gd name="connsiteY215" fmla="*/ 3247648 h 6858000"/>
              <a:gd name="connsiteX216" fmla="*/ 853081 w 7467600"/>
              <a:gd name="connsiteY216" fmla="*/ 3312410 h 6858000"/>
              <a:gd name="connsiteX217" fmla="*/ 805957 w 7467600"/>
              <a:gd name="connsiteY217" fmla="*/ 3330443 h 6858000"/>
              <a:gd name="connsiteX218" fmla="*/ 1318687 w 7467600"/>
              <a:gd name="connsiteY218" fmla="*/ 3113840 h 6858000"/>
              <a:gd name="connsiteX219" fmla="*/ 5453702 w 7467600"/>
              <a:gd name="connsiteY219" fmla="*/ 3090882 h 6858000"/>
              <a:gd name="connsiteX220" fmla="*/ 5480135 w 7467600"/>
              <a:gd name="connsiteY220" fmla="*/ 3565802 h 6858000"/>
              <a:gd name="connsiteX221" fmla="*/ 5499023 w 7467600"/>
              <a:gd name="connsiteY221" fmla="*/ 4166310 h 6858000"/>
              <a:gd name="connsiteX222" fmla="*/ 5547022 w 7467600"/>
              <a:gd name="connsiteY222" fmla="*/ 3607838 h 6858000"/>
              <a:gd name="connsiteX223" fmla="*/ 5515964 w 7467600"/>
              <a:gd name="connsiteY223" fmla="*/ 3378541 h 6858000"/>
              <a:gd name="connsiteX224" fmla="*/ 5453702 w 7467600"/>
              <a:gd name="connsiteY224" fmla="*/ 3090882 h 6858000"/>
              <a:gd name="connsiteX225" fmla="*/ 1238695 w 7467600"/>
              <a:gd name="connsiteY225" fmla="*/ 3076820 h 6858000"/>
              <a:gd name="connsiteX226" fmla="*/ 716371 w 7467600"/>
              <a:gd name="connsiteY226" fmla="*/ 3293249 h 6858000"/>
              <a:gd name="connsiteX227" fmla="*/ 579522 w 7467600"/>
              <a:gd name="connsiteY227" fmla="*/ 3371759 h 6858000"/>
              <a:gd name="connsiteX228" fmla="*/ 600288 w 7467600"/>
              <a:gd name="connsiteY228" fmla="*/ 3365555 h 6858000"/>
              <a:gd name="connsiteX229" fmla="*/ 840692 w 7467600"/>
              <a:gd name="connsiteY229" fmla="*/ 3284921 h 6858000"/>
              <a:gd name="connsiteX230" fmla="*/ 979248 w 7467600"/>
              <a:gd name="connsiteY230" fmla="*/ 3221003 h 6858000"/>
              <a:gd name="connsiteX231" fmla="*/ 1053282 w 7467600"/>
              <a:gd name="connsiteY231" fmla="*/ 3185247 h 6858000"/>
              <a:gd name="connsiteX232" fmla="*/ 1320603 w 7467600"/>
              <a:gd name="connsiteY232" fmla="*/ 3081281 h 6858000"/>
              <a:gd name="connsiteX233" fmla="*/ 1238695 w 7467600"/>
              <a:gd name="connsiteY233" fmla="*/ 3076820 h 6858000"/>
              <a:gd name="connsiteX234" fmla="*/ 5425627 w 7467600"/>
              <a:gd name="connsiteY234" fmla="*/ 2954192 h 6858000"/>
              <a:gd name="connsiteX235" fmla="*/ 5470770 w 7467600"/>
              <a:gd name="connsiteY235" fmla="*/ 3005435 h 6858000"/>
              <a:gd name="connsiteX236" fmla="*/ 5519779 w 7467600"/>
              <a:gd name="connsiteY236" fmla="*/ 4359223 h 6858000"/>
              <a:gd name="connsiteX237" fmla="*/ 5520293 w 7467600"/>
              <a:gd name="connsiteY237" fmla="*/ 4360602 h 6858000"/>
              <a:gd name="connsiteX238" fmla="*/ 5767221 w 7467600"/>
              <a:gd name="connsiteY238" fmla="*/ 4665564 h 6858000"/>
              <a:gd name="connsiteX239" fmla="*/ 6937169 w 7467600"/>
              <a:gd name="connsiteY239" fmla="*/ 4815941 h 6858000"/>
              <a:gd name="connsiteX240" fmla="*/ 6953922 w 7467600"/>
              <a:gd name="connsiteY240" fmla="*/ 4890068 h 6858000"/>
              <a:gd name="connsiteX241" fmla="*/ 6071359 w 7467600"/>
              <a:gd name="connsiteY241" fmla="*/ 4770770 h 6858000"/>
              <a:gd name="connsiteX242" fmla="*/ 6038839 w 7467600"/>
              <a:gd name="connsiteY242" fmla="*/ 4764474 h 6858000"/>
              <a:gd name="connsiteX243" fmla="*/ 6038706 w 7467600"/>
              <a:gd name="connsiteY243" fmla="*/ 4763847 h 6858000"/>
              <a:gd name="connsiteX244" fmla="*/ 6037784 w 7467600"/>
              <a:gd name="connsiteY244" fmla="*/ 4764270 h 6858000"/>
              <a:gd name="connsiteX245" fmla="*/ 6038839 w 7467600"/>
              <a:gd name="connsiteY245" fmla="*/ 4764474 h 6858000"/>
              <a:gd name="connsiteX246" fmla="*/ 6040338 w 7467600"/>
              <a:gd name="connsiteY246" fmla="*/ 4771418 h 6858000"/>
              <a:gd name="connsiteX247" fmla="*/ 6024488 w 7467600"/>
              <a:gd name="connsiteY247" fmla="*/ 4809903 h 6858000"/>
              <a:gd name="connsiteX248" fmla="*/ 5599771 w 7467600"/>
              <a:gd name="connsiteY248" fmla="*/ 5509652 h 6858000"/>
              <a:gd name="connsiteX249" fmla="*/ 5548843 w 7467600"/>
              <a:gd name="connsiteY249" fmla="*/ 5563845 h 6858000"/>
              <a:gd name="connsiteX250" fmla="*/ 5940952 w 7467600"/>
              <a:gd name="connsiteY250" fmla="*/ 6250028 h 6858000"/>
              <a:gd name="connsiteX251" fmla="*/ 6043441 w 7467600"/>
              <a:gd name="connsiteY251" fmla="*/ 6665847 h 6858000"/>
              <a:gd name="connsiteX252" fmla="*/ 6093432 w 7467600"/>
              <a:gd name="connsiteY252" fmla="*/ 6858000 h 6858000"/>
              <a:gd name="connsiteX253" fmla="*/ 6034344 w 7467600"/>
              <a:gd name="connsiteY253" fmla="*/ 6858000 h 6858000"/>
              <a:gd name="connsiteX254" fmla="*/ 6026679 w 7467600"/>
              <a:gd name="connsiteY254" fmla="*/ 6836959 h 6858000"/>
              <a:gd name="connsiteX255" fmla="*/ 5800441 w 7467600"/>
              <a:gd name="connsiteY255" fmla="*/ 6335286 h 6858000"/>
              <a:gd name="connsiteX256" fmla="*/ 5526562 w 7467600"/>
              <a:gd name="connsiteY256" fmla="*/ 5705388 h 6858000"/>
              <a:gd name="connsiteX257" fmla="*/ 5519640 w 7467600"/>
              <a:gd name="connsiteY257" fmla="*/ 5683774 h 6858000"/>
              <a:gd name="connsiteX258" fmla="*/ 5844559 w 7467600"/>
              <a:gd name="connsiteY258" fmla="*/ 6553349 h 6858000"/>
              <a:gd name="connsiteX259" fmla="*/ 5975994 w 7467600"/>
              <a:gd name="connsiteY259" fmla="*/ 6858000 h 6858000"/>
              <a:gd name="connsiteX260" fmla="*/ 5898547 w 7467600"/>
              <a:gd name="connsiteY260" fmla="*/ 6858000 h 6858000"/>
              <a:gd name="connsiteX261" fmla="*/ 5682041 w 7467600"/>
              <a:gd name="connsiteY261" fmla="*/ 6355860 h 6858000"/>
              <a:gd name="connsiteX262" fmla="*/ 5461758 w 7467600"/>
              <a:gd name="connsiteY262" fmla="*/ 5820220 h 6858000"/>
              <a:gd name="connsiteX263" fmla="*/ 5237282 w 7467600"/>
              <a:gd name="connsiteY263" fmla="*/ 6579086 h 6858000"/>
              <a:gd name="connsiteX264" fmla="*/ 5115009 w 7467600"/>
              <a:gd name="connsiteY264" fmla="*/ 6858000 h 6858000"/>
              <a:gd name="connsiteX265" fmla="*/ 5028074 w 7467600"/>
              <a:gd name="connsiteY265" fmla="*/ 6858000 h 6858000"/>
              <a:gd name="connsiteX266" fmla="*/ 5079508 w 7467600"/>
              <a:gd name="connsiteY266" fmla="*/ 6749074 h 6858000"/>
              <a:gd name="connsiteX267" fmla="*/ 5371846 w 7467600"/>
              <a:gd name="connsiteY267" fmla="*/ 5924413 h 6858000"/>
              <a:gd name="connsiteX268" fmla="*/ 5270512 w 7467600"/>
              <a:gd name="connsiteY268" fmla="*/ 6138975 h 6858000"/>
              <a:gd name="connsiteX269" fmla="*/ 5062409 w 7467600"/>
              <a:gd name="connsiteY269" fmla="*/ 6653544 h 6858000"/>
              <a:gd name="connsiteX270" fmla="*/ 5036628 w 7467600"/>
              <a:gd name="connsiteY270" fmla="*/ 6754247 h 6858000"/>
              <a:gd name="connsiteX271" fmla="*/ 5009112 w 7467600"/>
              <a:gd name="connsiteY271" fmla="*/ 6858000 h 6858000"/>
              <a:gd name="connsiteX272" fmla="*/ 4976679 w 7467600"/>
              <a:gd name="connsiteY272" fmla="*/ 6858000 h 6858000"/>
              <a:gd name="connsiteX273" fmla="*/ 5006537 w 7467600"/>
              <a:gd name="connsiteY273" fmla="*/ 6747068 h 6858000"/>
              <a:gd name="connsiteX274" fmla="*/ 5032723 w 7467600"/>
              <a:gd name="connsiteY274" fmla="*/ 6644957 h 6858000"/>
              <a:gd name="connsiteX275" fmla="*/ 5242949 w 7467600"/>
              <a:gd name="connsiteY275" fmla="*/ 6125175 h 6858000"/>
              <a:gd name="connsiteX276" fmla="*/ 5286321 w 7467600"/>
              <a:gd name="connsiteY276" fmla="*/ 6033555 h 6858000"/>
              <a:gd name="connsiteX277" fmla="*/ 5008210 w 7467600"/>
              <a:gd name="connsiteY277" fmla="*/ 6649194 h 6858000"/>
              <a:gd name="connsiteX278" fmla="*/ 4986321 w 7467600"/>
              <a:gd name="connsiteY278" fmla="*/ 6765687 h 6858000"/>
              <a:gd name="connsiteX279" fmla="*/ 4973474 w 7467600"/>
              <a:gd name="connsiteY279" fmla="*/ 6858000 h 6858000"/>
              <a:gd name="connsiteX280" fmla="*/ 4907178 w 7467600"/>
              <a:gd name="connsiteY280" fmla="*/ 6858000 h 6858000"/>
              <a:gd name="connsiteX281" fmla="*/ 4910810 w 7467600"/>
              <a:gd name="connsiteY281" fmla="*/ 6829660 h 6858000"/>
              <a:gd name="connsiteX282" fmla="*/ 4987461 w 7467600"/>
              <a:gd name="connsiteY282" fmla="*/ 6432994 h 6858000"/>
              <a:gd name="connsiteX283" fmla="*/ 5179262 w 7467600"/>
              <a:gd name="connsiteY283" fmla="*/ 6035044 h 6858000"/>
              <a:gd name="connsiteX284" fmla="*/ 4689678 w 7467600"/>
              <a:gd name="connsiteY284" fmla="*/ 6440241 h 6858000"/>
              <a:gd name="connsiteX285" fmla="*/ 4477543 w 7467600"/>
              <a:gd name="connsiteY285" fmla="*/ 6674836 h 6858000"/>
              <a:gd name="connsiteX286" fmla="*/ 4329957 w 7467600"/>
              <a:gd name="connsiteY286" fmla="*/ 6858000 h 6858000"/>
              <a:gd name="connsiteX287" fmla="*/ 4218595 w 7467600"/>
              <a:gd name="connsiteY287" fmla="*/ 6858000 h 6858000"/>
              <a:gd name="connsiteX288" fmla="*/ 4368888 w 7467600"/>
              <a:gd name="connsiteY288" fmla="*/ 6668412 h 6858000"/>
              <a:gd name="connsiteX289" fmla="*/ 4563091 w 7467600"/>
              <a:gd name="connsiteY289" fmla="*/ 6442508 h 6858000"/>
              <a:gd name="connsiteX290" fmla="*/ 5387324 w 7467600"/>
              <a:gd name="connsiteY290" fmla="*/ 5705830 h 6858000"/>
              <a:gd name="connsiteX291" fmla="*/ 5073620 w 7467600"/>
              <a:gd name="connsiteY291" fmla="*/ 5955437 h 6858000"/>
              <a:gd name="connsiteX292" fmla="*/ 4689789 w 7467600"/>
              <a:gd name="connsiteY292" fmla="*/ 6268382 h 6858000"/>
              <a:gd name="connsiteX293" fmla="*/ 4418722 w 7467600"/>
              <a:gd name="connsiteY293" fmla="*/ 6570886 h 6858000"/>
              <a:gd name="connsiteX294" fmla="*/ 4214944 w 7467600"/>
              <a:gd name="connsiteY294" fmla="*/ 6858000 h 6858000"/>
              <a:gd name="connsiteX295" fmla="*/ 4177898 w 7467600"/>
              <a:gd name="connsiteY295" fmla="*/ 6858000 h 6858000"/>
              <a:gd name="connsiteX296" fmla="*/ 4391597 w 7467600"/>
              <a:gd name="connsiteY296" fmla="*/ 6556370 h 6858000"/>
              <a:gd name="connsiteX297" fmla="*/ 4668889 w 7467600"/>
              <a:gd name="connsiteY297" fmla="*/ 6246399 h 6858000"/>
              <a:gd name="connsiteX298" fmla="*/ 5055427 w 7467600"/>
              <a:gd name="connsiteY298" fmla="*/ 5931476 h 6858000"/>
              <a:gd name="connsiteX299" fmla="*/ 5371814 w 7467600"/>
              <a:gd name="connsiteY299" fmla="*/ 5678975 h 6858000"/>
              <a:gd name="connsiteX300" fmla="*/ 4987918 w 7467600"/>
              <a:gd name="connsiteY300" fmla="*/ 5838701 h 6858000"/>
              <a:gd name="connsiteX301" fmla="*/ 4317146 w 7467600"/>
              <a:gd name="connsiteY301" fmla="*/ 6587716 h 6858000"/>
              <a:gd name="connsiteX302" fmla="*/ 4171627 w 7467600"/>
              <a:gd name="connsiteY302" fmla="*/ 6858000 h 6858000"/>
              <a:gd name="connsiteX303" fmla="*/ 4081585 w 7467600"/>
              <a:gd name="connsiteY303" fmla="*/ 6858000 h 6858000"/>
              <a:gd name="connsiteX304" fmla="*/ 4238603 w 7467600"/>
              <a:gd name="connsiteY304" fmla="*/ 6559341 h 6858000"/>
              <a:gd name="connsiteX305" fmla="*/ 4778333 w 7467600"/>
              <a:gd name="connsiteY305" fmla="*/ 5873626 h 6858000"/>
              <a:gd name="connsiteX306" fmla="*/ 5414185 w 7467600"/>
              <a:gd name="connsiteY306" fmla="*/ 5573882 h 6858000"/>
              <a:gd name="connsiteX307" fmla="*/ 5959648 w 7467600"/>
              <a:gd name="connsiteY307" fmla="*/ 4760797 h 6858000"/>
              <a:gd name="connsiteX308" fmla="*/ 5355019 w 7467600"/>
              <a:gd name="connsiteY308" fmla="*/ 4734672 h 6858000"/>
              <a:gd name="connsiteX309" fmla="*/ 5083565 w 7467600"/>
              <a:gd name="connsiteY309" fmla="*/ 5179121 h 6858000"/>
              <a:gd name="connsiteX310" fmla="*/ 4713577 w 7467600"/>
              <a:gd name="connsiteY310" fmla="*/ 5616803 h 6858000"/>
              <a:gd name="connsiteX311" fmla="*/ 3989559 w 7467600"/>
              <a:gd name="connsiteY311" fmla="*/ 6145945 h 6858000"/>
              <a:gd name="connsiteX312" fmla="*/ 3939824 w 7467600"/>
              <a:gd name="connsiteY312" fmla="*/ 6066900 h 6858000"/>
              <a:gd name="connsiteX313" fmla="*/ 4584537 w 7467600"/>
              <a:gd name="connsiteY313" fmla="*/ 5324826 h 6858000"/>
              <a:gd name="connsiteX314" fmla="*/ 5037105 w 7467600"/>
              <a:gd name="connsiteY314" fmla="*/ 5088765 h 6858000"/>
              <a:gd name="connsiteX315" fmla="*/ 5039930 w 7467600"/>
              <a:gd name="connsiteY315" fmla="*/ 5089585 h 6858000"/>
              <a:gd name="connsiteX316" fmla="*/ 5263764 w 7467600"/>
              <a:gd name="connsiteY316" fmla="*/ 4735525 h 6858000"/>
              <a:gd name="connsiteX317" fmla="*/ 4086300 w 7467600"/>
              <a:gd name="connsiteY317" fmla="*/ 4884599 h 6858000"/>
              <a:gd name="connsiteX318" fmla="*/ 4085485 w 7467600"/>
              <a:gd name="connsiteY318" fmla="*/ 4899070 h 6858000"/>
              <a:gd name="connsiteX319" fmla="*/ 3871915 w 7467600"/>
              <a:gd name="connsiteY319" fmla="*/ 5253645 h 6858000"/>
              <a:gd name="connsiteX320" fmla="*/ 3799374 w 7467600"/>
              <a:gd name="connsiteY320" fmla="*/ 5466127 h 6858000"/>
              <a:gd name="connsiteX321" fmla="*/ 3498850 w 7467600"/>
              <a:gd name="connsiteY321" fmla="*/ 6661888 h 6858000"/>
              <a:gd name="connsiteX322" fmla="*/ 3399216 w 7467600"/>
              <a:gd name="connsiteY322" fmla="*/ 6858000 h 6858000"/>
              <a:gd name="connsiteX323" fmla="*/ 3303688 w 7467600"/>
              <a:gd name="connsiteY323" fmla="*/ 6858000 h 6858000"/>
              <a:gd name="connsiteX324" fmla="*/ 3391774 w 7467600"/>
              <a:gd name="connsiteY324" fmla="*/ 6697181 h 6858000"/>
              <a:gd name="connsiteX325" fmla="*/ 3735540 w 7467600"/>
              <a:gd name="connsiteY325" fmla="*/ 5546923 h 6858000"/>
              <a:gd name="connsiteX326" fmla="*/ 3729438 w 7467600"/>
              <a:gd name="connsiteY326" fmla="*/ 5569058 h 6858000"/>
              <a:gd name="connsiteX327" fmla="*/ 3707782 w 7467600"/>
              <a:gd name="connsiteY327" fmla="*/ 5644908 h 6858000"/>
              <a:gd name="connsiteX328" fmla="*/ 3583827 w 7467600"/>
              <a:gd name="connsiteY328" fmla="*/ 6039215 h 6858000"/>
              <a:gd name="connsiteX329" fmla="*/ 3547861 w 7467600"/>
              <a:gd name="connsiteY329" fmla="*/ 6129609 h 6858000"/>
              <a:gd name="connsiteX330" fmla="*/ 3490905 w 7467600"/>
              <a:gd name="connsiteY330" fmla="*/ 6277660 h 6858000"/>
              <a:gd name="connsiteX331" fmla="*/ 3455859 w 7467600"/>
              <a:gd name="connsiteY331" fmla="*/ 6391301 h 6858000"/>
              <a:gd name="connsiteX332" fmla="*/ 3429112 w 7467600"/>
              <a:gd name="connsiteY332" fmla="*/ 6479469 h 6858000"/>
              <a:gd name="connsiteX333" fmla="*/ 3304862 w 7467600"/>
              <a:gd name="connsiteY333" fmla="*/ 6796476 h 6858000"/>
              <a:gd name="connsiteX334" fmla="*/ 3276071 w 7467600"/>
              <a:gd name="connsiteY334" fmla="*/ 6858000 h 6858000"/>
              <a:gd name="connsiteX335" fmla="*/ 3240805 w 7467600"/>
              <a:gd name="connsiteY335" fmla="*/ 6858000 h 6858000"/>
              <a:gd name="connsiteX336" fmla="*/ 3275917 w 7467600"/>
              <a:gd name="connsiteY336" fmla="*/ 6783192 h 6858000"/>
              <a:gd name="connsiteX337" fmla="*/ 3399358 w 7467600"/>
              <a:gd name="connsiteY337" fmla="*/ 6469011 h 6858000"/>
              <a:gd name="connsiteX338" fmla="*/ 3425650 w 7467600"/>
              <a:gd name="connsiteY338" fmla="*/ 6381333 h 6858000"/>
              <a:gd name="connsiteX339" fmla="*/ 3460661 w 7467600"/>
              <a:gd name="connsiteY339" fmla="*/ 6266763 h 6858000"/>
              <a:gd name="connsiteX340" fmla="*/ 3518021 w 7467600"/>
              <a:gd name="connsiteY340" fmla="*/ 6117298 h 6858000"/>
              <a:gd name="connsiteX341" fmla="*/ 3554035 w 7467600"/>
              <a:gd name="connsiteY341" fmla="*/ 6027832 h 6858000"/>
              <a:gd name="connsiteX342" fmla="*/ 3677174 w 7467600"/>
              <a:gd name="connsiteY342" fmla="*/ 5636351 h 6858000"/>
              <a:gd name="connsiteX343" fmla="*/ 3698819 w 7467600"/>
              <a:gd name="connsiteY343" fmla="*/ 5560503 h 6858000"/>
              <a:gd name="connsiteX344" fmla="*/ 3702094 w 7467600"/>
              <a:gd name="connsiteY344" fmla="*/ 5549194 h 6858000"/>
              <a:gd name="connsiteX345" fmla="*/ 3398355 w 7467600"/>
              <a:gd name="connsiteY345" fmla="*/ 6094603 h 6858000"/>
              <a:gd name="connsiteX346" fmla="*/ 3193941 w 7467600"/>
              <a:gd name="connsiteY346" fmla="*/ 6798775 h 6858000"/>
              <a:gd name="connsiteX347" fmla="*/ 3184140 w 7467600"/>
              <a:gd name="connsiteY347" fmla="*/ 6858000 h 6858000"/>
              <a:gd name="connsiteX348" fmla="*/ 3099978 w 7467600"/>
              <a:gd name="connsiteY348" fmla="*/ 6858000 h 6858000"/>
              <a:gd name="connsiteX349" fmla="*/ 3101556 w 7467600"/>
              <a:gd name="connsiteY349" fmla="*/ 6843337 h 6858000"/>
              <a:gd name="connsiteX350" fmla="*/ 3370162 w 7467600"/>
              <a:gd name="connsiteY350" fmla="*/ 5785550 h 6858000"/>
              <a:gd name="connsiteX351" fmla="*/ 3746477 w 7467600"/>
              <a:gd name="connsiteY351" fmla="*/ 5377889 h 6858000"/>
              <a:gd name="connsiteX352" fmla="*/ 3863399 w 7467600"/>
              <a:gd name="connsiteY352" fmla="*/ 5087257 h 6858000"/>
              <a:gd name="connsiteX353" fmla="*/ 3968712 w 7467600"/>
              <a:gd name="connsiteY353" fmla="*/ 4913989 h 6858000"/>
              <a:gd name="connsiteX354" fmla="*/ 2792390 w 7467600"/>
              <a:gd name="connsiteY354" fmla="*/ 5382974 h 6858000"/>
              <a:gd name="connsiteX355" fmla="*/ 2714982 w 7467600"/>
              <a:gd name="connsiteY355" fmla="*/ 5427051 h 6858000"/>
              <a:gd name="connsiteX356" fmla="*/ 2813361 w 7467600"/>
              <a:gd name="connsiteY356" fmla="*/ 6023912 h 6858000"/>
              <a:gd name="connsiteX357" fmla="*/ 2688430 w 7467600"/>
              <a:gd name="connsiteY357" fmla="*/ 6801564 h 6858000"/>
              <a:gd name="connsiteX358" fmla="*/ 2629626 w 7467600"/>
              <a:gd name="connsiteY358" fmla="*/ 6763394 h 6858000"/>
              <a:gd name="connsiteX359" fmla="*/ 2565328 w 7467600"/>
              <a:gd name="connsiteY359" fmla="*/ 5516399 h 6858000"/>
              <a:gd name="connsiteX360" fmla="*/ 1922999 w 7467600"/>
              <a:gd name="connsiteY360" fmla="*/ 5980343 h 6858000"/>
              <a:gd name="connsiteX361" fmla="*/ 1950261 w 7467600"/>
              <a:gd name="connsiteY361" fmla="*/ 6405858 h 6858000"/>
              <a:gd name="connsiteX362" fmla="*/ 2365554 w 7467600"/>
              <a:gd name="connsiteY362" fmla="*/ 6759107 h 6858000"/>
              <a:gd name="connsiteX363" fmla="*/ 2424142 w 7467600"/>
              <a:gd name="connsiteY363" fmla="*/ 6858000 h 6858000"/>
              <a:gd name="connsiteX364" fmla="*/ 2395994 w 7467600"/>
              <a:gd name="connsiteY364" fmla="*/ 6858000 h 6858000"/>
              <a:gd name="connsiteX365" fmla="*/ 2392863 w 7467600"/>
              <a:gd name="connsiteY365" fmla="*/ 6852964 h 6858000"/>
              <a:gd name="connsiteX366" fmla="*/ 2017589 w 7467600"/>
              <a:gd name="connsiteY366" fmla="*/ 6493982 h 6858000"/>
              <a:gd name="connsiteX367" fmla="*/ 2147336 w 7467600"/>
              <a:gd name="connsiteY367" fmla="*/ 6594052 h 6858000"/>
              <a:gd name="connsiteX368" fmla="*/ 2207047 w 7467600"/>
              <a:gd name="connsiteY368" fmla="*/ 6654540 h 6858000"/>
              <a:gd name="connsiteX369" fmla="*/ 2299106 w 7467600"/>
              <a:gd name="connsiteY369" fmla="*/ 6778931 h 6858000"/>
              <a:gd name="connsiteX370" fmla="*/ 2314430 w 7467600"/>
              <a:gd name="connsiteY370" fmla="*/ 6801144 h 6858000"/>
              <a:gd name="connsiteX371" fmla="*/ 2352406 w 7467600"/>
              <a:gd name="connsiteY371" fmla="*/ 6858000 h 6858000"/>
              <a:gd name="connsiteX372" fmla="*/ 2314492 w 7467600"/>
              <a:gd name="connsiteY372" fmla="*/ 6858000 h 6858000"/>
              <a:gd name="connsiteX373" fmla="*/ 2288095 w 7467600"/>
              <a:gd name="connsiteY373" fmla="*/ 6818030 h 6858000"/>
              <a:gd name="connsiteX374" fmla="*/ 2272768 w 7467600"/>
              <a:gd name="connsiteY374" fmla="*/ 6795822 h 6858000"/>
              <a:gd name="connsiteX375" fmla="*/ 2182715 w 7467600"/>
              <a:gd name="connsiteY375" fmla="*/ 6675071 h 6858000"/>
              <a:gd name="connsiteX376" fmla="*/ 2032061 w 7467600"/>
              <a:gd name="connsiteY376" fmla="*/ 6541380 h 6858000"/>
              <a:gd name="connsiteX377" fmla="*/ 2257220 w 7467600"/>
              <a:gd name="connsiteY377" fmla="*/ 6826257 h 6858000"/>
              <a:gd name="connsiteX378" fmla="*/ 2281324 w 7467600"/>
              <a:gd name="connsiteY378" fmla="*/ 6858000 h 6858000"/>
              <a:gd name="connsiteX379" fmla="*/ 2242860 w 7467600"/>
              <a:gd name="connsiteY379" fmla="*/ 6858000 h 6858000"/>
              <a:gd name="connsiteX380" fmla="*/ 2232818 w 7467600"/>
              <a:gd name="connsiteY380" fmla="*/ 6844926 h 6858000"/>
              <a:gd name="connsiteX381" fmla="*/ 1990172 w 7467600"/>
              <a:gd name="connsiteY381" fmla="*/ 6542121 h 6858000"/>
              <a:gd name="connsiteX382" fmla="*/ 2124090 w 7467600"/>
              <a:gd name="connsiteY382" fmla="*/ 6761017 h 6858000"/>
              <a:gd name="connsiteX383" fmla="*/ 2200380 w 7467600"/>
              <a:gd name="connsiteY383" fmla="*/ 6858000 h 6858000"/>
              <a:gd name="connsiteX384" fmla="*/ 2147507 w 7467600"/>
              <a:gd name="connsiteY384" fmla="*/ 6858000 h 6858000"/>
              <a:gd name="connsiteX385" fmla="*/ 2070668 w 7467600"/>
              <a:gd name="connsiteY385" fmla="*/ 6761520 h 6858000"/>
              <a:gd name="connsiteX386" fmla="*/ 1975142 w 7467600"/>
              <a:gd name="connsiteY386" fmla="*/ 6585570 h 6858000"/>
              <a:gd name="connsiteX387" fmla="*/ 2050035 w 7467600"/>
              <a:gd name="connsiteY387" fmla="*/ 6813345 h 6858000"/>
              <a:gd name="connsiteX388" fmla="*/ 2063025 w 7467600"/>
              <a:gd name="connsiteY388" fmla="*/ 6858000 h 6858000"/>
              <a:gd name="connsiteX389" fmla="*/ 2021675 w 7467600"/>
              <a:gd name="connsiteY389" fmla="*/ 6858000 h 6858000"/>
              <a:gd name="connsiteX390" fmla="*/ 2019308 w 7467600"/>
              <a:gd name="connsiteY390" fmla="*/ 6847118 h 6858000"/>
              <a:gd name="connsiteX391" fmla="*/ 1938835 w 7467600"/>
              <a:gd name="connsiteY391" fmla="*/ 6551160 h 6858000"/>
              <a:gd name="connsiteX392" fmla="*/ 1953230 w 7467600"/>
              <a:gd name="connsiteY392" fmla="*/ 6759699 h 6858000"/>
              <a:gd name="connsiteX393" fmla="*/ 1956763 w 7467600"/>
              <a:gd name="connsiteY393" fmla="*/ 6778191 h 6858000"/>
              <a:gd name="connsiteX394" fmla="*/ 1967925 w 7467600"/>
              <a:gd name="connsiteY394" fmla="*/ 6858000 h 6858000"/>
              <a:gd name="connsiteX395" fmla="*/ 1936622 w 7467600"/>
              <a:gd name="connsiteY395" fmla="*/ 6858000 h 6858000"/>
              <a:gd name="connsiteX396" fmla="*/ 1926261 w 7467600"/>
              <a:gd name="connsiteY396" fmla="*/ 6784064 h 6858000"/>
              <a:gd name="connsiteX397" fmla="*/ 1922724 w 7467600"/>
              <a:gd name="connsiteY397" fmla="*/ 6765577 h 6858000"/>
              <a:gd name="connsiteX398" fmla="*/ 1904650 w 7467600"/>
              <a:gd name="connsiteY398" fmla="*/ 6639616 h 6858000"/>
              <a:gd name="connsiteX399" fmla="*/ 1885273 w 7467600"/>
              <a:gd name="connsiteY399" fmla="*/ 6858000 h 6858000"/>
              <a:gd name="connsiteX400" fmla="*/ 1854363 w 7467600"/>
              <a:gd name="connsiteY400" fmla="*/ 6858000 h 6858000"/>
              <a:gd name="connsiteX401" fmla="*/ 1880391 w 7467600"/>
              <a:gd name="connsiteY401" fmla="*/ 6603796 h 6858000"/>
              <a:gd name="connsiteX402" fmla="*/ 1818273 w 7467600"/>
              <a:gd name="connsiteY402" fmla="*/ 6715729 h 6858000"/>
              <a:gd name="connsiteX403" fmla="*/ 1794691 w 7467600"/>
              <a:gd name="connsiteY403" fmla="*/ 6843239 h 6858000"/>
              <a:gd name="connsiteX404" fmla="*/ 1794914 w 7467600"/>
              <a:gd name="connsiteY404" fmla="*/ 6858000 h 6858000"/>
              <a:gd name="connsiteX405" fmla="*/ 1746128 w 7467600"/>
              <a:gd name="connsiteY405" fmla="*/ 6858000 h 6858000"/>
              <a:gd name="connsiteX406" fmla="*/ 1753934 w 7467600"/>
              <a:gd name="connsiteY406" fmla="*/ 6724796 h 6858000"/>
              <a:gd name="connsiteX407" fmla="*/ 1792053 w 7467600"/>
              <a:gd name="connsiteY407" fmla="*/ 6572396 h 6858000"/>
              <a:gd name="connsiteX408" fmla="*/ 1862248 w 7467600"/>
              <a:gd name="connsiteY408" fmla="*/ 6266397 h 6858000"/>
              <a:gd name="connsiteX409" fmla="*/ 1862250 w 7467600"/>
              <a:gd name="connsiteY409" fmla="*/ 6033531 h 6858000"/>
              <a:gd name="connsiteX410" fmla="*/ 1211999 w 7467600"/>
              <a:gd name="connsiteY410" fmla="*/ 6683610 h 6858000"/>
              <a:gd name="connsiteX411" fmla="*/ 1213266 w 7467600"/>
              <a:gd name="connsiteY411" fmla="*/ 6691947 h 6858000"/>
              <a:gd name="connsiteX412" fmla="*/ 1203370 w 7467600"/>
              <a:gd name="connsiteY412" fmla="*/ 6850676 h 6858000"/>
              <a:gd name="connsiteX413" fmla="*/ 1203671 w 7467600"/>
              <a:gd name="connsiteY413" fmla="*/ 6858000 h 6858000"/>
              <a:gd name="connsiteX414" fmla="*/ 1143180 w 7467600"/>
              <a:gd name="connsiteY414" fmla="*/ 6858000 h 6858000"/>
              <a:gd name="connsiteX415" fmla="*/ 1142176 w 7467600"/>
              <a:gd name="connsiteY415" fmla="*/ 6766045 h 6858000"/>
              <a:gd name="connsiteX416" fmla="*/ 1067484 w 7467600"/>
              <a:gd name="connsiteY416" fmla="*/ 6858000 h 6858000"/>
              <a:gd name="connsiteX417" fmla="*/ 953928 w 7467600"/>
              <a:gd name="connsiteY417" fmla="*/ 6858000 h 6858000"/>
              <a:gd name="connsiteX418" fmla="*/ 959715 w 7467600"/>
              <a:gd name="connsiteY418" fmla="*/ 6850185 h 6858000"/>
              <a:gd name="connsiteX419" fmla="*/ 1483788 w 7467600"/>
              <a:gd name="connsiteY419" fmla="*/ 6259174 h 6858000"/>
              <a:gd name="connsiteX420" fmla="*/ 1100671 w 7467600"/>
              <a:gd name="connsiteY420" fmla="*/ 6252137 h 6858000"/>
              <a:gd name="connsiteX421" fmla="*/ 1090144 w 7467600"/>
              <a:gd name="connsiteY421" fmla="*/ 6256748 h 6858000"/>
              <a:gd name="connsiteX422" fmla="*/ 1095872 w 7467600"/>
              <a:gd name="connsiteY422" fmla="*/ 6271892 h 6858000"/>
              <a:gd name="connsiteX423" fmla="*/ 262785 w 7467600"/>
              <a:gd name="connsiteY423" fmla="*/ 6845450 h 6858000"/>
              <a:gd name="connsiteX424" fmla="*/ 209968 w 7467600"/>
              <a:gd name="connsiteY424" fmla="*/ 6770713 h 6858000"/>
              <a:gd name="connsiteX425" fmla="*/ 873460 w 7467600"/>
              <a:gd name="connsiteY425" fmla="*/ 6253768 h 6858000"/>
              <a:gd name="connsiteX426" fmla="*/ 192686 w 7467600"/>
              <a:gd name="connsiteY426" fmla="*/ 5849257 h 6858000"/>
              <a:gd name="connsiteX427" fmla="*/ 4696 w 7467600"/>
              <a:gd name="connsiteY427" fmla="*/ 5697668 h 6858000"/>
              <a:gd name="connsiteX428" fmla="*/ 0 w 7467600"/>
              <a:gd name="connsiteY428" fmla="*/ 5689984 h 6858000"/>
              <a:gd name="connsiteX429" fmla="*/ 0 w 7467600"/>
              <a:gd name="connsiteY429" fmla="*/ 5513472 h 6858000"/>
              <a:gd name="connsiteX430" fmla="*/ 174101 w 7467600"/>
              <a:gd name="connsiteY430" fmla="*/ 5620277 h 6858000"/>
              <a:gd name="connsiteX431" fmla="*/ 891800 w 7467600"/>
              <a:gd name="connsiteY431" fmla="*/ 6036935 h 6858000"/>
              <a:gd name="connsiteX432" fmla="*/ 1072219 w 7467600"/>
              <a:gd name="connsiteY432" fmla="*/ 6169443 h 6858000"/>
              <a:gd name="connsiteX433" fmla="*/ 1074117 w 7467600"/>
              <a:gd name="connsiteY433" fmla="*/ 6170301 h 6858000"/>
              <a:gd name="connsiteX434" fmla="*/ 1083114 w 7467600"/>
              <a:gd name="connsiteY434" fmla="*/ 6174131 h 6858000"/>
              <a:gd name="connsiteX435" fmla="*/ 1543010 w 7467600"/>
              <a:gd name="connsiteY435" fmla="*/ 6191140 h 6858000"/>
              <a:gd name="connsiteX436" fmla="*/ 1551080 w 7467600"/>
              <a:gd name="connsiteY436" fmla="*/ 6195006 h 6858000"/>
              <a:gd name="connsiteX437" fmla="*/ 2345443 w 7467600"/>
              <a:gd name="connsiteY437" fmla="*/ 5549882 h 6858000"/>
              <a:gd name="connsiteX438" fmla="*/ 1721499 w 7467600"/>
              <a:gd name="connsiteY438" fmla="*/ 5599969 h 6858000"/>
              <a:gd name="connsiteX439" fmla="*/ 767716 w 7467600"/>
              <a:gd name="connsiteY439" fmla="*/ 5472768 h 6858000"/>
              <a:gd name="connsiteX440" fmla="*/ 722147 w 7467600"/>
              <a:gd name="connsiteY440" fmla="*/ 5393091 h 6858000"/>
              <a:gd name="connsiteX441" fmla="*/ 1485552 w 7467600"/>
              <a:gd name="connsiteY441" fmla="*/ 5313202 h 6858000"/>
              <a:gd name="connsiteX442" fmla="*/ 2143004 w 7467600"/>
              <a:gd name="connsiteY442" fmla="*/ 5402420 h 6858000"/>
              <a:gd name="connsiteX443" fmla="*/ 1933391 w 7467600"/>
              <a:gd name="connsiteY443" fmla="*/ 5156971 h 6858000"/>
              <a:gd name="connsiteX444" fmla="*/ 1827118 w 7467600"/>
              <a:gd name="connsiteY444" fmla="*/ 4968410 h 6858000"/>
              <a:gd name="connsiteX445" fmla="*/ 1837349 w 7467600"/>
              <a:gd name="connsiteY445" fmla="*/ 4956357 h 6858000"/>
              <a:gd name="connsiteX446" fmla="*/ 2162835 w 7467600"/>
              <a:gd name="connsiteY446" fmla="*/ 5187853 h 6858000"/>
              <a:gd name="connsiteX447" fmla="*/ 2257167 w 7467600"/>
              <a:gd name="connsiteY447" fmla="*/ 5462123 h 6858000"/>
              <a:gd name="connsiteX448" fmla="*/ 2261598 w 7467600"/>
              <a:gd name="connsiteY448" fmla="*/ 5467998 h 6858000"/>
              <a:gd name="connsiteX449" fmla="*/ 2437177 w 7467600"/>
              <a:gd name="connsiteY449" fmla="*/ 5479608 h 6858000"/>
              <a:gd name="connsiteX450" fmla="*/ 2445247 w 7467600"/>
              <a:gd name="connsiteY450" fmla="*/ 5483476 h 6858000"/>
              <a:gd name="connsiteX451" fmla="*/ 2743626 w 7467600"/>
              <a:gd name="connsiteY451" fmla="*/ 5304819 h 6858000"/>
              <a:gd name="connsiteX452" fmla="*/ 3048102 w 7467600"/>
              <a:gd name="connsiteY452" fmla="*/ 5150595 h 6858000"/>
              <a:gd name="connsiteX453" fmla="*/ 1799414 w 7467600"/>
              <a:gd name="connsiteY453" fmla="*/ 4694732 h 6858000"/>
              <a:gd name="connsiteX454" fmla="*/ 1771735 w 7467600"/>
              <a:gd name="connsiteY454" fmla="*/ 4619929 h 6858000"/>
              <a:gd name="connsiteX455" fmla="*/ 3104273 w 7467600"/>
              <a:gd name="connsiteY455" fmla="*/ 5076159 h 6858000"/>
              <a:gd name="connsiteX456" fmla="*/ 3113245 w 7467600"/>
              <a:gd name="connsiteY456" fmla="*/ 5090705 h 6858000"/>
              <a:gd name="connsiteX457" fmla="*/ 3126294 w 7467600"/>
              <a:gd name="connsiteY457" fmla="*/ 5114400 h 6858000"/>
              <a:gd name="connsiteX458" fmla="*/ 3937433 w 7467600"/>
              <a:gd name="connsiteY458" fmla="*/ 4830473 h 6858000"/>
              <a:gd name="connsiteX459" fmla="*/ 3590475 w 7467600"/>
              <a:gd name="connsiteY459" fmla="*/ 4597974 h 6858000"/>
              <a:gd name="connsiteX460" fmla="*/ 3100264 w 7467600"/>
              <a:gd name="connsiteY460" fmla="*/ 4579845 h 6858000"/>
              <a:gd name="connsiteX461" fmla="*/ 2183576 w 7467600"/>
              <a:gd name="connsiteY461" fmla="*/ 4227150 h 6858000"/>
              <a:gd name="connsiteX462" fmla="*/ 2151029 w 7467600"/>
              <a:gd name="connsiteY462" fmla="*/ 4146947 h 6858000"/>
              <a:gd name="connsiteX463" fmla="*/ 3563434 w 7467600"/>
              <a:gd name="connsiteY463" fmla="*/ 4469115 h 6858000"/>
              <a:gd name="connsiteX464" fmla="*/ 3177952 w 7467600"/>
              <a:gd name="connsiteY464" fmla="*/ 3657386 h 6858000"/>
              <a:gd name="connsiteX465" fmla="*/ 3189263 w 7467600"/>
              <a:gd name="connsiteY465" fmla="*/ 3625726 h 6858000"/>
              <a:gd name="connsiteX466" fmla="*/ 3560912 w 7467600"/>
              <a:gd name="connsiteY466" fmla="*/ 4079863 h 6858000"/>
              <a:gd name="connsiteX467" fmla="*/ 3626636 w 7467600"/>
              <a:gd name="connsiteY467" fmla="*/ 4512230 h 6858000"/>
              <a:gd name="connsiteX468" fmla="*/ 3653088 w 7467600"/>
              <a:gd name="connsiteY468" fmla="*/ 4521417 h 6858000"/>
              <a:gd name="connsiteX469" fmla="*/ 3988128 w 7467600"/>
              <a:gd name="connsiteY469" fmla="*/ 4817267 h 6858000"/>
              <a:gd name="connsiteX470" fmla="*/ 4830582 w 7467600"/>
              <a:gd name="connsiteY470" fmla="*/ 4676000 h 6858000"/>
              <a:gd name="connsiteX471" fmla="*/ 4830100 w 7467600"/>
              <a:gd name="connsiteY471" fmla="*/ 4675554 h 6858000"/>
              <a:gd name="connsiteX472" fmla="*/ 4036318 w 7467600"/>
              <a:gd name="connsiteY472" fmla="*/ 4147013 h 6858000"/>
              <a:gd name="connsiteX473" fmla="*/ 3432098 w 7467600"/>
              <a:gd name="connsiteY473" fmla="*/ 3537312 h 6858000"/>
              <a:gd name="connsiteX474" fmla="*/ 3446761 w 7467600"/>
              <a:gd name="connsiteY474" fmla="*/ 3461278 h 6858000"/>
              <a:gd name="connsiteX475" fmla="*/ 4419733 w 7467600"/>
              <a:gd name="connsiteY475" fmla="*/ 3963555 h 6858000"/>
              <a:gd name="connsiteX476" fmla="*/ 4781371 w 7467600"/>
              <a:gd name="connsiteY476" fmla="*/ 4458604 h 6858000"/>
              <a:gd name="connsiteX477" fmla="*/ 4780440 w 7467600"/>
              <a:gd name="connsiteY477" fmla="*/ 4470290 h 6858000"/>
              <a:gd name="connsiteX478" fmla="*/ 4898954 w 7467600"/>
              <a:gd name="connsiteY478" fmla="*/ 4662092 h 6858000"/>
              <a:gd name="connsiteX479" fmla="*/ 4900699 w 7467600"/>
              <a:gd name="connsiteY479" fmla="*/ 4670867 h 6858000"/>
              <a:gd name="connsiteX480" fmla="*/ 5714511 w 7467600"/>
              <a:gd name="connsiteY480" fmla="*/ 4663483 h 6858000"/>
              <a:gd name="connsiteX481" fmla="*/ 5464793 w 7467600"/>
              <a:gd name="connsiteY481" fmla="*/ 4393556 h 6858000"/>
              <a:gd name="connsiteX482" fmla="*/ 5461897 w 7467600"/>
              <a:gd name="connsiteY482" fmla="*/ 4390879 h 6858000"/>
              <a:gd name="connsiteX483" fmla="*/ 4294126 w 7467600"/>
              <a:gd name="connsiteY483" fmla="*/ 3303048 h 6858000"/>
              <a:gd name="connsiteX484" fmla="*/ 4305321 w 7467600"/>
              <a:gd name="connsiteY484" fmla="*/ 3256953 h 6858000"/>
              <a:gd name="connsiteX485" fmla="*/ 4949299 w 7467600"/>
              <a:gd name="connsiteY485" fmla="*/ 3766336 h 6858000"/>
              <a:gd name="connsiteX486" fmla="*/ 5291452 w 7467600"/>
              <a:gd name="connsiteY486" fmla="*/ 4076801 h 6858000"/>
              <a:gd name="connsiteX487" fmla="*/ 5434998 w 7467600"/>
              <a:gd name="connsiteY487" fmla="*/ 4254100 h 6858000"/>
              <a:gd name="connsiteX488" fmla="*/ 5351015 w 7467600"/>
              <a:gd name="connsiteY488" fmla="*/ 3760989 h 6858000"/>
              <a:gd name="connsiteX489" fmla="*/ 5413780 w 7467600"/>
              <a:gd name="connsiteY489" fmla="*/ 2966265 h 6858000"/>
              <a:gd name="connsiteX490" fmla="*/ 5425627 w 7467600"/>
              <a:gd name="connsiteY490" fmla="*/ 2954192 h 6858000"/>
              <a:gd name="connsiteX491" fmla="*/ 6604735 w 7467600"/>
              <a:gd name="connsiteY491" fmla="*/ 2041381 h 6858000"/>
              <a:gd name="connsiteX492" fmla="*/ 7204487 w 7467600"/>
              <a:gd name="connsiteY492" fmla="*/ 2742112 h 6858000"/>
              <a:gd name="connsiteX493" fmla="*/ 7131592 w 7467600"/>
              <a:gd name="connsiteY493" fmla="*/ 2672096 h 6858000"/>
              <a:gd name="connsiteX494" fmla="*/ 6996344 w 7467600"/>
              <a:gd name="connsiteY494" fmla="*/ 2518310 h 6858000"/>
              <a:gd name="connsiteX495" fmla="*/ 6735495 w 7467600"/>
              <a:gd name="connsiteY495" fmla="*/ 2196890 h 6858000"/>
              <a:gd name="connsiteX496" fmla="*/ 6721901 w 7467600"/>
              <a:gd name="connsiteY496" fmla="*/ 2179274 h 6858000"/>
              <a:gd name="connsiteX497" fmla="*/ 6604735 w 7467600"/>
              <a:gd name="connsiteY497" fmla="*/ 2041381 h 6858000"/>
              <a:gd name="connsiteX498" fmla="*/ 6591670 w 7467600"/>
              <a:gd name="connsiteY498" fmla="*/ 1988277 h 6858000"/>
              <a:gd name="connsiteX499" fmla="*/ 6747349 w 7467600"/>
              <a:gd name="connsiteY499" fmla="*/ 2160069 h 6858000"/>
              <a:gd name="connsiteX500" fmla="*/ 6760943 w 7467600"/>
              <a:gd name="connsiteY500" fmla="*/ 2177686 h 6858000"/>
              <a:gd name="connsiteX501" fmla="*/ 7021065 w 7467600"/>
              <a:gd name="connsiteY501" fmla="*/ 2498102 h 6858000"/>
              <a:gd name="connsiteX502" fmla="*/ 7155223 w 7467600"/>
              <a:gd name="connsiteY502" fmla="*/ 2650386 h 6858000"/>
              <a:gd name="connsiteX503" fmla="*/ 7203167 w 7467600"/>
              <a:gd name="connsiteY503" fmla="*/ 2697288 h 6858000"/>
              <a:gd name="connsiteX504" fmla="*/ 6937703 w 7467600"/>
              <a:gd name="connsiteY504" fmla="*/ 2321981 h 6858000"/>
              <a:gd name="connsiteX505" fmla="*/ 6591670 w 7467600"/>
              <a:gd name="connsiteY505" fmla="*/ 1988277 h 6858000"/>
              <a:gd name="connsiteX506" fmla="*/ 5798671 w 7467600"/>
              <a:gd name="connsiteY506" fmla="*/ 1981601 h 6858000"/>
              <a:gd name="connsiteX507" fmla="*/ 5754709 w 7467600"/>
              <a:gd name="connsiteY507" fmla="*/ 2071454 h 6858000"/>
              <a:gd name="connsiteX508" fmla="*/ 5763044 w 7467600"/>
              <a:gd name="connsiteY508" fmla="*/ 2842206 h 6858000"/>
              <a:gd name="connsiteX509" fmla="*/ 5764974 w 7467600"/>
              <a:gd name="connsiteY509" fmla="*/ 2799609 h 6858000"/>
              <a:gd name="connsiteX510" fmla="*/ 5767665 w 7467600"/>
              <a:gd name="connsiteY510" fmla="*/ 2666409 h 6858000"/>
              <a:gd name="connsiteX511" fmla="*/ 5763055 w 7467600"/>
              <a:gd name="connsiteY511" fmla="*/ 2579705 h 6858000"/>
              <a:gd name="connsiteX512" fmla="*/ 5758079 w 7467600"/>
              <a:gd name="connsiteY512" fmla="*/ 2492508 h 6858000"/>
              <a:gd name="connsiteX513" fmla="*/ 5779325 w 7467600"/>
              <a:gd name="connsiteY513" fmla="*/ 2197069 h 6858000"/>
              <a:gd name="connsiteX514" fmla="*/ 5798671 w 7467600"/>
              <a:gd name="connsiteY514" fmla="*/ 1981601 h 6858000"/>
              <a:gd name="connsiteX515" fmla="*/ 5829202 w 7467600"/>
              <a:gd name="connsiteY515" fmla="*/ 1971679 h 6858000"/>
              <a:gd name="connsiteX516" fmla="*/ 5809558 w 7467600"/>
              <a:gd name="connsiteY516" fmla="*/ 2198043 h 6858000"/>
              <a:gd name="connsiteX517" fmla="*/ 5788653 w 7467600"/>
              <a:gd name="connsiteY517" fmla="*/ 2489430 h 6858000"/>
              <a:gd name="connsiteX518" fmla="*/ 5793439 w 7467600"/>
              <a:gd name="connsiteY518" fmla="*/ 2575235 h 6858000"/>
              <a:gd name="connsiteX519" fmla="*/ 5796837 w 7467600"/>
              <a:gd name="connsiteY519" fmla="*/ 2637633 h 6858000"/>
              <a:gd name="connsiteX520" fmla="*/ 5818614 w 7467600"/>
              <a:gd name="connsiteY520" fmla="*/ 2473055 h 6858000"/>
              <a:gd name="connsiteX521" fmla="*/ 5829202 w 7467600"/>
              <a:gd name="connsiteY521" fmla="*/ 1971679 h 6858000"/>
              <a:gd name="connsiteX522" fmla="*/ 5911389 w 7467600"/>
              <a:gd name="connsiteY522" fmla="*/ 1898371 h 6858000"/>
              <a:gd name="connsiteX523" fmla="*/ 6237627 w 7467600"/>
              <a:gd name="connsiteY523" fmla="*/ 2231921 h 6858000"/>
              <a:gd name="connsiteX524" fmla="*/ 5911389 w 7467600"/>
              <a:gd name="connsiteY524" fmla="*/ 1898371 h 6858000"/>
              <a:gd name="connsiteX525" fmla="*/ 6944437 w 7467600"/>
              <a:gd name="connsiteY525" fmla="*/ 1575402 h 6858000"/>
              <a:gd name="connsiteX526" fmla="*/ 6304730 w 7467600"/>
              <a:gd name="connsiteY526" fmla="*/ 1766654 h 6858000"/>
              <a:gd name="connsiteX527" fmla="*/ 6944437 w 7467600"/>
              <a:gd name="connsiteY527" fmla="*/ 1575402 h 6858000"/>
              <a:gd name="connsiteX528" fmla="*/ 7019523 w 7467600"/>
              <a:gd name="connsiteY528" fmla="*/ 1519450 h 6858000"/>
              <a:gd name="connsiteX529" fmla="*/ 6298091 w 7467600"/>
              <a:gd name="connsiteY529" fmla="*/ 1737122 h 6858000"/>
              <a:gd name="connsiteX530" fmla="*/ 7019523 w 7467600"/>
              <a:gd name="connsiteY530" fmla="*/ 1519450 h 6858000"/>
              <a:gd name="connsiteX531" fmla="*/ 2399523 w 7467600"/>
              <a:gd name="connsiteY531" fmla="*/ 1428234 h 6858000"/>
              <a:gd name="connsiteX532" fmla="*/ 2224982 w 7467600"/>
              <a:gd name="connsiteY532" fmla="*/ 1826201 h 6858000"/>
              <a:gd name="connsiteX533" fmla="*/ 2096099 w 7467600"/>
              <a:gd name="connsiteY533" fmla="*/ 2345900 h 6858000"/>
              <a:gd name="connsiteX534" fmla="*/ 2283317 w 7467600"/>
              <a:gd name="connsiteY534" fmla="*/ 1796925 h 6858000"/>
              <a:gd name="connsiteX535" fmla="*/ 2399523 w 7467600"/>
              <a:gd name="connsiteY535" fmla="*/ 1428234 h 6858000"/>
              <a:gd name="connsiteX536" fmla="*/ 2448558 w 7467600"/>
              <a:gd name="connsiteY536" fmla="*/ 1373435 h 6858000"/>
              <a:gd name="connsiteX537" fmla="*/ 2312521 w 7467600"/>
              <a:gd name="connsiteY537" fmla="*/ 1806140 h 6858000"/>
              <a:gd name="connsiteX538" fmla="*/ 2127533 w 7467600"/>
              <a:gd name="connsiteY538" fmla="*/ 2348380 h 6858000"/>
              <a:gd name="connsiteX539" fmla="*/ 2358080 w 7467600"/>
              <a:gd name="connsiteY539" fmla="*/ 1866134 h 6858000"/>
              <a:gd name="connsiteX540" fmla="*/ 2407436 w 7467600"/>
              <a:gd name="connsiteY540" fmla="*/ 1651070 h 6858000"/>
              <a:gd name="connsiteX541" fmla="*/ 2448558 w 7467600"/>
              <a:gd name="connsiteY541" fmla="*/ 1373435 h 6858000"/>
              <a:gd name="connsiteX542" fmla="*/ 278707 w 7467600"/>
              <a:gd name="connsiteY542" fmla="*/ 1352270 h 6858000"/>
              <a:gd name="connsiteX543" fmla="*/ 321570 w 7467600"/>
              <a:gd name="connsiteY543" fmla="*/ 1861610 h 6858000"/>
              <a:gd name="connsiteX544" fmla="*/ 294281 w 7467600"/>
              <a:gd name="connsiteY544" fmla="*/ 1440658 h 6858000"/>
              <a:gd name="connsiteX545" fmla="*/ 278707 w 7467600"/>
              <a:gd name="connsiteY545" fmla="*/ 1352270 h 6858000"/>
              <a:gd name="connsiteX546" fmla="*/ 1423821 w 7467600"/>
              <a:gd name="connsiteY546" fmla="*/ 1351958 h 6858000"/>
              <a:gd name="connsiteX547" fmla="*/ 1638521 w 7467600"/>
              <a:gd name="connsiteY547" fmla="*/ 1908470 h 6858000"/>
              <a:gd name="connsiteX548" fmla="*/ 1754199 w 7467600"/>
              <a:gd name="connsiteY548" fmla="*/ 2149284 h 6858000"/>
              <a:gd name="connsiteX549" fmla="*/ 1908359 w 7467600"/>
              <a:gd name="connsiteY549" fmla="*/ 2364988 h 6858000"/>
              <a:gd name="connsiteX550" fmla="*/ 1647661 w 7467600"/>
              <a:gd name="connsiteY550" fmla="*/ 1825945 h 6858000"/>
              <a:gd name="connsiteX551" fmla="*/ 1423821 w 7467600"/>
              <a:gd name="connsiteY551" fmla="*/ 1351958 h 6858000"/>
              <a:gd name="connsiteX552" fmla="*/ 1431890 w 7467600"/>
              <a:gd name="connsiteY552" fmla="*/ 1306475 h 6858000"/>
              <a:gd name="connsiteX553" fmla="*/ 1507597 w 7467600"/>
              <a:gd name="connsiteY553" fmla="*/ 1446132 h 6858000"/>
              <a:gd name="connsiteX554" fmla="*/ 1674586 w 7467600"/>
              <a:gd name="connsiteY554" fmla="*/ 1813832 h 6858000"/>
              <a:gd name="connsiteX555" fmla="*/ 1815950 w 7467600"/>
              <a:gd name="connsiteY555" fmla="*/ 2128564 h 6858000"/>
              <a:gd name="connsiteX556" fmla="*/ 1984242 w 7467600"/>
              <a:gd name="connsiteY556" fmla="*/ 2430829 h 6858000"/>
              <a:gd name="connsiteX557" fmla="*/ 2014023 w 7467600"/>
              <a:gd name="connsiteY557" fmla="*/ 2450995 h 6858000"/>
              <a:gd name="connsiteX558" fmla="*/ 1747337 w 7467600"/>
              <a:gd name="connsiteY558" fmla="*/ 1855264 h 6858000"/>
              <a:gd name="connsiteX559" fmla="*/ 1533749 w 7467600"/>
              <a:gd name="connsiteY559" fmla="*/ 1478656 h 6858000"/>
              <a:gd name="connsiteX560" fmla="*/ 1431890 w 7467600"/>
              <a:gd name="connsiteY560" fmla="*/ 1306475 h 6858000"/>
              <a:gd name="connsiteX561" fmla="*/ 5052692 w 7467600"/>
              <a:gd name="connsiteY561" fmla="*/ 1292994 h 6858000"/>
              <a:gd name="connsiteX562" fmla="*/ 5200661 w 7467600"/>
              <a:gd name="connsiteY562" fmla="*/ 1635186 h 6858000"/>
              <a:gd name="connsiteX563" fmla="*/ 5297138 w 7467600"/>
              <a:gd name="connsiteY563" fmla="*/ 1906351 h 6858000"/>
              <a:gd name="connsiteX564" fmla="*/ 5052692 w 7467600"/>
              <a:gd name="connsiteY564" fmla="*/ 1292994 h 6858000"/>
              <a:gd name="connsiteX565" fmla="*/ 5009948 w 7467600"/>
              <a:gd name="connsiteY565" fmla="*/ 1273619 h 6858000"/>
              <a:gd name="connsiteX566" fmla="*/ 5121777 w 7467600"/>
              <a:gd name="connsiteY566" fmla="*/ 1654213 h 6858000"/>
              <a:gd name="connsiteX567" fmla="*/ 5293545 w 7467600"/>
              <a:gd name="connsiteY567" fmla="*/ 2072247 h 6858000"/>
              <a:gd name="connsiteX568" fmla="*/ 5294042 w 7467600"/>
              <a:gd name="connsiteY568" fmla="*/ 2065019 h 6858000"/>
              <a:gd name="connsiteX569" fmla="*/ 5171936 w 7467600"/>
              <a:gd name="connsiteY569" fmla="*/ 1647613 h 6858000"/>
              <a:gd name="connsiteX570" fmla="*/ 5009948 w 7467600"/>
              <a:gd name="connsiteY570" fmla="*/ 1273619 h 6858000"/>
              <a:gd name="connsiteX571" fmla="*/ 655236 w 7467600"/>
              <a:gd name="connsiteY571" fmla="*/ 1268632 h 6858000"/>
              <a:gd name="connsiteX572" fmla="*/ 839521 w 7467600"/>
              <a:gd name="connsiteY572" fmla="*/ 1685315 h 6858000"/>
              <a:gd name="connsiteX573" fmla="*/ 1109416 w 7467600"/>
              <a:gd name="connsiteY573" fmla="*/ 2061663 h 6858000"/>
              <a:gd name="connsiteX574" fmla="*/ 1298300 w 7467600"/>
              <a:gd name="connsiteY574" fmla="*/ 2247742 h 6858000"/>
              <a:gd name="connsiteX575" fmla="*/ 1125871 w 7467600"/>
              <a:gd name="connsiteY575" fmla="*/ 1989513 h 6858000"/>
              <a:gd name="connsiteX576" fmla="*/ 981574 w 7467600"/>
              <a:gd name="connsiteY576" fmla="*/ 1783157 h 6858000"/>
              <a:gd name="connsiteX577" fmla="*/ 922198 w 7467600"/>
              <a:gd name="connsiteY577" fmla="*/ 1677437 h 6858000"/>
              <a:gd name="connsiteX578" fmla="*/ 869293 w 7467600"/>
              <a:gd name="connsiteY578" fmla="*/ 1583214 h 6858000"/>
              <a:gd name="connsiteX579" fmla="*/ 751431 w 7467600"/>
              <a:gd name="connsiteY579" fmla="*/ 1405731 h 6858000"/>
              <a:gd name="connsiteX580" fmla="*/ 655236 w 7467600"/>
              <a:gd name="connsiteY580" fmla="*/ 1268632 h 6858000"/>
              <a:gd name="connsiteX581" fmla="*/ 6516292 w 7467600"/>
              <a:gd name="connsiteY581" fmla="*/ 1263064 h 6858000"/>
              <a:gd name="connsiteX582" fmla="*/ 5736320 w 7467600"/>
              <a:gd name="connsiteY582" fmla="*/ 1501803 h 6858000"/>
              <a:gd name="connsiteX583" fmla="*/ 6516292 w 7467600"/>
              <a:gd name="connsiteY583" fmla="*/ 1263064 h 6858000"/>
              <a:gd name="connsiteX584" fmla="*/ 291466 w 7467600"/>
              <a:gd name="connsiteY584" fmla="*/ 1250369 h 6858000"/>
              <a:gd name="connsiteX585" fmla="*/ 323180 w 7467600"/>
              <a:gd name="connsiteY585" fmla="*/ 1435283 h 6858000"/>
              <a:gd name="connsiteX586" fmla="*/ 349381 w 7467600"/>
              <a:gd name="connsiteY586" fmla="*/ 1875041 h 6858000"/>
              <a:gd name="connsiteX587" fmla="*/ 374363 w 7467600"/>
              <a:gd name="connsiteY587" fmla="*/ 1506494 h 6858000"/>
              <a:gd name="connsiteX588" fmla="*/ 302168 w 7467600"/>
              <a:gd name="connsiteY588" fmla="*/ 1274495 h 6858000"/>
              <a:gd name="connsiteX589" fmla="*/ 291466 w 7467600"/>
              <a:gd name="connsiteY589" fmla="*/ 1250369 h 6858000"/>
              <a:gd name="connsiteX590" fmla="*/ 678222 w 7467600"/>
              <a:gd name="connsiteY590" fmla="*/ 1248670 h 6858000"/>
              <a:gd name="connsiteX591" fmla="*/ 775536 w 7467600"/>
              <a:gd name="connsiteY591" fmla="*/ 1388015 h 6858000"/>
              <a:gd name="connsiteX592" fmla="*/ 894529 w 7467600"/>
              <a:gd name="connsiteY592" fmla="*/ 1567739 h 6858000"/>
              <a:gd name="connsiteX593" fmla="*/ 948000 w 7467600"/>
              <a:gd name="connsiteY593" fmla="*/ 1663088 h 6858000"/>
              <a:gd name="connsiteX594" fmla="*/ 1006812 w 7467600"/>
              <a:gd name="connsiteY594" fmla="*/ 1767683 h 6858000"/>
              <a:gd name="connsiteX595" fmla="*/ 1149133 w 7467600"/>
              <a:gd name="connsiteY595" fmla="*/ 1971513 h 6858000"/>
              <a:gd name="connsiteX596" fmla="*/ 1333952 w 7467600"/>
              <a:gd name="connsiteY596" fmla="*/ 2251620 h 6858000"/>
              <a:gd name="connsiteX597" fmla="*/ 1337329 w 7467600"/>
              <a:gd name="connsiteY597" fmla="*/ 2258350 h 6858000"/>
              <a:gd name="connsiteX598" fmla="*/ 1014726 w 7467600"/>
              <a:gd name="connsiteY598" fmla="*/ 1615556 h 6858000"/>
              <a:gd name="connsiteX599" fmla="*/ 678222 w 7467600"/>
              <a:gd name="connsiteY599" fmla="*/ 1248670 h 6858000"/>
              <a:gd name="connsiteX600" fmla="*/ 6691602 w 7467600"/>
              <a:gd name="connsiteY600" fmla="*/ 1140573 h 6858000"/>
              <a:gd name="connsiteX601" fmla="*/ 6571100 w 7467600"/>
              <a:gd name="connsiteY601" fmla="*/ 1183662 h 6858000"/>
              <a:gd name="connsiteX602" fmla="*/ 6241687 w 7467600"/>
              <a:gd name="connsiteY602" fmla="*/ 1257600 h 6858000"/>
              <a:gd name="connsiteX603" fmla="*/ 5693009 w 7467600"/>
              <a:gd name="connsiteY603" fmla="*/ 1478256 h 6858000"/>
              <a:gd name="connsiteX604" fmla="*/ 6548420 w 7467600"/>
              <a:gd name="connsiteY604" fmla="*/ 1214599 h 6858000"/>
              <a:gd name="connsiteX605" fmla="*/ 6605473 w 7467600"/>
              <a:gd name="connsiteY605" fmla="*/ 1184686 h 6858000"/>
              <a:gd name="connsiteX606" fmla="*/ 6691602 w 7467600"/>
              <a:gd name="connsiteY606" fmla="*/ 1140573 h 6858000"/>
              <a:gd name="connsiteX607" fmla="*/ 4002475 w 7467600"/>
              <a:gd name="connsiteY607" fmla="*/ 1037802 h 6858000"/>
              <a:gd name="connsiteX608" fmla="*/ 4000324 w 7467600"/>
              <a:gd name="connsiteY608" fmla="*/ 1039362 h 6858000"/>
              <a:gd name="connsiteX609" fmla="*/ 4002862 w 7467600"/>
              <a:gd name="connsiteY609" fmla="*/ 1042866 h 6858000"/>
              <a:gd name="connsiteX610" fmla="*/ 4002475 w 7467600"/>
              <a:gd name="connsiteY610" fmla="*/ 1037802 h 6858000"/>
              <a:gd name="connsiteX611" fmla="*/ 506322 w 7467600"/>
              <a:gd name="connsiteY611" fmla="*/ 1020997 h 6858000"/>
              <a:gd name="connsiteX612" fmla="*/ 533068 w 7467600"/>
              <a:gd name="connsiteY612" fmla="*/ 1029409 h 6858000"/>
              <a:gd name="connsiteX613" fmla="*/ 1232525 w 7467600"/>
              <a:gd name="connsiteY613" fmla="*/ 1804675 h 6858000"/>
              <a:gd name="connsiteX614" fmla="*/ 1388858 w 7467600"/>
              <a:gd name="connsiteY614" fmla="*/ 2368011 h 6858000"/>
              <a:gd name="connsiteX615" fmla="*/ 1384098 w 7467600"/>
              <a:gd name="connsiteY615" fmla="*/ 2378125 h 6858000"/>
              <a:gd name="connsiteX616" fmla="*/ 1425393 w 7467600"/>
              <a:gd name="connsiteY616" fmla="*/ 2589124 h 6858000"/>
              <a:gd name="connsiteX617" fmla="*/ 1424001 w 7467600"/>
              <a:gd name="connsiteY617" fmla="*/ 2597541 h 6858000"/>
              <a:gd name="connsiteX618" fmla="*/ 2152729 w 7467600"/>
              <a:gd name="connsiteY618" fmla="*/ 2864487 h 6858000"/>
              <a:gd name="connsiteX619" fmla="*/ 2020609 w 7467600"/>
              <a:gd name="connsiteY619" fmla="*/ 2539671 h 6858000"/>
              <a:gd name="connsiteX620" fmla="*/ 2018920 w 7467600"/>
              <a:gd name="connsiteY620" fmla="*/ 2536309 h 6858000"/>
              <a:gd name="connsiteX621" fmla="*/ 1342441 w 7467600"/>
              <a:gd name="connsiteY621" fmla="*/ 1173017 h 6858000"/>
              <a:gd name="connsiteX622" fmla="*/ 1367925 w 7467600"/>
              <a:gd name="connsiteY622" fmla="*/ 1135648 h 6858000"/>
              <a:gd name="connsiteX623" fmla="*/ 1771401 w 7467600"/>
              <a:gd name="connsiteY623" fmla="*/ 1806673 h 6858000"/>
              <a:gd name="connsiteX624" fmla="*/ 1972385 w 7467600"/>
              <a:gd name="connsiteY624" fmla="*/ 2198735 h 6858000"/>
              <a:gd name="connsiteX625" fmla="*/ 2040892 w 7467600"/>
              <a:gd name="connsiteY625" fmla="*/ 2405205 h 6858000"/>
              <a:gd name="connsiteX626" fmla="*/ 2131689 w 7467600"/>
              <a:gd name="connsiteY626" fmla="*/ 1936926 h 6858000"/>
              <a:gd name="connsiteX627" fmla="*/ 2454820 w 7467600"/>
              <a:gd name="connsiteY627" fmla="*/ 1248808 h 6858000"/>
              <a:gd name="connsiteX628" fmla="*/ 2492512 w 7467600"/>
              <a:gd name="connsiteY628" fmla="*/ 1302920 h 6858000"/>
              <a:gd name="connsiteX629" fmla="*/ 2081216 w 7467600"/>
              <a:gd name="connsiteY629" fmla="*/ 2527513 h 6858000"/>
              <a:gd name="connsiteX630" fmla="*/ 2081211 w 7467600"/>
              <a:gd name="connsiteY630" fmla="*/ 2528916 h 6858000"/>
              <a:gd name="connsiteX631" fmla="*/ 2199067 w 7467600"/>
              <a:gd name="connsiteY631" fmla="*/ 2884061 h 6858000"/>
              <a:gd name="connsiteX632" fmla="*/ 3192586 w 7467600"/>
              <a:gd name="connsiteY632" fmla="*/ 3411496 h 6858000"/>
              <a:gd name="connsiteX633" fmla="*/ 3182620 w 7467600"/>
              <a:gd name="connsiteY633" fmla="*/ 3483279 h 6858000"/>
              <a:gd name="connsiteX634" fmla="*/ 2435119 w 7467600"/>
              <a:gd name="connsiteY634" fmla="*/ 3080173 h 6858000"/>
              <a:gd name="connsiteX635" fmla="*/ 2410152 w 7467600"/>
              <a:gd name="connsiteY635" fmla="*/ 3063751 h 6858000"/>
              <a:gd name="connsiteX636" fmla="*/ 2408099 w 7467600"/>
              <a:gd name="connsiteY636" fmla="*/ 3064403 h 6858000"/>
              <a:gd name="connsiteX637" fmla="*/ 2407218 w 7467600"/>
              <a:gd name="connsiteY637" fmla="*/ 3070324 h 6858000"/>
              <a:gd name="connsiteX638" fmla="*/ 2380138 w 7467600"/>
              <a:gd name="connsiteY638" fmla="*/ 3099341 h 6858000"/>
              <a:gd name="connsiteX639" fmla="*/ 1765923 w 7467600"/>
              <a:gd name="connsiteY639" fmla="*/ 3581043 h 6858000"/>
              <a:gd name="connsiteX640" fmla="*/ 1702258 w 7467600"/>
              <a:gd name="connsiteY640" fmla="*/ 3612286 h 6858000"/>
              <a:gd name="connsiteX641" fmla="*/ 1538370 w 7467600"/>
              <a:gd name="connsiteY641" fmla="*/ 3811804 h 6858000"/>
              <a:gd name="connsiteX642" fmla="*/ 542867 w 7467600"/>
              <a:gd name="connsiteY642" fmla="*/ 4944092 h 6858000"/>
              <a:gd name="connsiteX643" fmla="*/ 515800 w 7467600"/>
              <a:gd name="connsiteY643" fmla="*/ 4862180 h 6858000"/>
              <a:gd name="connsiteX644" fmla="*/ 909145 w 7467600"/>
              <a:gd name="connsiteY644" fmla="*/ 4199225 h 6858000"/>
              <a:gd name="connsiteX645" fmla="*/ 1214067 w 7467600"/>
              <a:gd name="connsiteY645" fmla="*/ 3908561 h 6858000"/>
              <a:gd name="connsiteX646" fmla="*/ 640967 w 7467600"/>
              <a:gd name="connsiteY646" fmla="*/ 4105601 h 6858000"/>
              <a:gd name="connsiteX647" fmla="*/ 112563 w 7467600"/>
              <a:gd name="connsiteY647" fmla="*/ 4396952 h 6858000"/>
              <a:gd name="connsiteX648" fmla="*/ 0 w 7467600"/>
              <a:gd name="connsiteY648" fmla="*/ 4466006 h 6858000"/>
              <a:gd name="connsiteX649" fmla="*/ 0 w 7467600"/>
              <a:gd name="connsiteY649" fmla="*/ 4233763 h 6858000"/>
              <a:gd name="connsiteX650" fmla="*/ 36881 w 7467600"/>
              <a:gd name="connsiteY650" fmla="*/ 4200118 h 6858000"/>
              <a:gd name="connsiteX651" fmla="*/ 910534 w 7467600"/>
              <a:gd name="connsiteY651" fmla="*/ 3629753 h 6858000"/>
              <a:gd name="connsiteX652" fmla="*/ 1578717 w 7467600"/>
              <a:gd name="connsiteY652" fmla="*/ 3575982 h 6858000"/>
              <a:gd name="connsiteX653" fmla="*/ 2338780 w 7467600"/>
              <a:gd name="connsiteY653" fmla="*/ 3033725 h 6858000"/>
              <a:gd name="connsiteX654" fmla="*/ 1807991 w 7467600"/>
              <a:gd name="connsiteY654" fmla="*/ 2807184 h 6858000"/>
              <a:gd name="connsiteX655" fmla="*/ 1416358 w 7467600"/>
              <a:gd name="connsiteY655" fmla="*/ 3112571 h 6858000"/>
              <a:gd name="connsiteX656" fmla="*/ 939066 w 7467600"/>
              <a:gd name="connsiteY656" fmla="*/ 3378798 h 6858000"/>
              <a:gd name="connsiteX657" fmla="*/ 115099 w 7467600"/>
              <a:gd name="connsiteY657" fmla="*/ 3607650 h 6858000"/>
              <a:gd name="connsiteX658" fmla="*/ 97284 w 7467600"/>
              <a:gd name="connsiteY658" fmla="*/ 3520393 h 6858000"/>
              <a:gd name="connsiteX659" fmla="*/ 922050 w 7467600"/>
              <a:gd name="connsiteY659" fmla="*/ 3074867 h 6858000"/>
              <a:gd name="connsiteX660" fmla="*/ 1405265 w 7467600"/>
              <a:gd name="connsiteY660" fmla="*/ 3016319 h 6858000"/>
              <a:gd name="connsiteX661" fmla="*/ 1407512 w 7467600"/>
              <a:gd name="connsiteY661" fmla="*/ 3018001 h 6858000"/>
              <a:gd name="connsiteX662" fmla="*/ 1726266 w 7467600"/>
              <a:gd name="connsiteY662" fmla="*/ 2777274 h 6858000"/>
              <a:gd name="connsiteX663" fmla="*/ 625390 w 7467600"/>
              <a:gd name="connsiteY663" fmla="*/ 2514541 h 6858000"/>
              <a:gd name="connsiteX664" fmla="*/ 619799 w 7467600"/>
              <a:gd name="connsiteY664" fmla="*/ 2527180 h 6858000"/>
              <a:gd name="connsiteX665" fmla="*/ 310030 w 7467600"/>
              <a:gd name="connsiteY665" fmla="*/ 2771818 h 6858000"/>
              <a:gd name="connsiteX666" fmla="*/ 173877 w 7467600"/>
              <a:gd name="connsiteY666" fmla="*/ 2937056 h 6858000"/>
              <a:gd name="connsiteX667" fmla="*/ 77889 w 7467600"/>
              <a:gd name="connsiteY667" fmla="*/ 3138440 h 6858000"/>
              <a:gd name="connsiteX668" fmla="*/ 0 w 7467600"/>
              <a:gd name="connsiteY668" fmla="*/ 3271395 h 6858000"/>
              <a:gd name="connsiteX669" fmla="*/ 0 w 7467600"/>
              <a:gd name="connsiteY669" fmla="*/ 3153002 h 6858000"/>
              <a:gd name="connsiteX670" fmla="*/ 2386 w 7467600"/>
              <a:gd name="connsiteY670" fmla="*/ 3149203 h 6858000"/>
              <a:gd name="connsiteX671" fmla="*/ 89753 w 7467600"/>
              <a:gd name="connsiteY671" fmla="*/ 2987702 h 6858000"/>
              <a:gd name="connsiteX672" fmla="*/ 76869 w 7467600"/>
              <a:gd name="connsiteY672" fmla="*/ 3005404 h 6858000"/>
              <a:gd name="connsiteX673" fmla="*/ 32049 w 7467600"/>
              <a:gd name="connsiteY673" fmla="*/ 3065814 h 6858000"/>
              <a:gd name="connsiteX674" fmla="*/ 0 w 7467600"/>
              <a:gd name="connsiteY674" fmla="*/ 3108744 h 6858000"/>
              <a:gd name="connsiteX675" fmla="*/ 0 w 7467600"/>
              <a:gd name="connsiteY675" fmla="*/ 3058059 h 6858000"/>
              <a:gd name="connsiteX676" fmla="*/ 7610 w 7467600"/>
              <a:gd name="connsiteY676" fmla="*/ 3047889 h 6858000"/>
              <a:gd name="connsiteX677" fmla="*/ 52419 w 7467600"/>
              <a:gd name="connsiteY677" fmla="*/ 2987479 h 6858000"/>
              <a:gd name="connsiteX678" fmla="*/ 59142 w 7467600"/>
              <a:gd name="connsiteY678" fmla="*/ 2978488 h 6858000"/>
              <a:gd name="connsiteX679" fmla="*/ 0 w 7467600"/>
              <a:gd name="connsiteY679" fmla="*/ 3015334 h 6858000"/>
              <a:gd name="connsiteX680" fmla="*/ 0 w 7467600"/>
              <a:gd name="connsiteY680" fmla="*/ 2914286 h 6858000"/>
              <a:gd name="connsiteX681" fmla="*/ 36383 w 7467600"/>
              <a:gd name="connsiteY681" fmla="*/ 2901128 h 6858000"/>
              <a:gd name="connsiteX682" fmla="*/ 156329 w 7467600"/>
              <a:gd name="connsiteY682" fmla="*/ 2840533 h 6858000"/>
              <a:gd name="connsiteX683" fmla="*/ 358355 w 7467600"/>
              <a:gd name="connsiteY683" fmla="*/ 2620471 h 6858000"/>
              <a:gd name="connsiteX684" fmla="*/ 510577 w 7467600"/>
              <a:gd name="connsiteY684" fmla="*/ 2501244 h 6858000"/>
              <a:gd name="connsiteX685" fmla="*/ 211967 w 7467600"/>
              <a:gd name="connsiteY685" fmla="*/ 2479171 h 6858000"/>
              <a:gd name="connsiteX686" fmla="*/ 0 w 7467600"/>
              <a:gd name="connsiteY686" fmla="*/ 2476398 h 6858000"/>
              <a:gd name="connsiteX687" fmla="*/ 0 w 7467600"/>
              <a:gd name="connsiteY687" fmla="*/ 2389189 h 6858000"/>
              <a:gd name="connsiteX688" fmla="*/ 103062 w 7467600"/>
              <a:gd name="connsiteY688" fmla="*/ 2389518 h 6858000"/>
              <a:gd name="connsiteX689" fmla="*/ 510734 w 7467600"/>
              <a:gd name="connsiteY689" fmla="*/ 2416201 h 6858000"/>
              <a:gd name="connsiteX690" fmla="*/ 279257 w 7467600"/>
              <a:gd name="connsiteY690" fmla="*/ 2092102 h 6858000"/>
              <a:gd name="connsiteX691" fmla="*/ 65265 w 7467600"/>
              <a:gd name="connsiteY691" fmla="*/ 2006049 h 6858000"/>
              <a:gd name="connsiteX692" fmla="*/ 0 w 7467600"/>
              <a:gd name="connsiteY692" fmla="*/ 1982532 h 6858000"/>
              <a:gd name="connsiteX693" fmla="*/ 0 w 7467600"/>
              <a:gd name="connsiteY693" fmla="*/ 1912789 h 6858000"/>
              <a:gd name="connsiteX694" fmla="*/ 97460 w 7467600"/>
              <a:gd name="connsiteY694" fmla="*/ 1953725 h 6858000"/>
              <a:gd name="connsiteX695" fmla="*/ 221272 w 7467600"/>
              <a:gd name="connsiteY695" fmla="*/ 1980766 h 6858000"/>
              <a:gd name="connsiteX696" fmla="*/ 116765 w 7467600"/>
              <a:gd name="connsiteY696" fmla="*/ 1911033 h 6858000"/>
              <a:gd name="connsiteX697" fmla="*/ 16405 w 7467600"/>
              <a:gd name="connsiteY697" fmla="*/ 1803412 h 6858000"/>
              <a:gd name="connsiteX698" fmla="*/ 0 w 7467600"/>
              <a:gd name="connsiteY698" fmla="*/ 1784777 h 6858000"/>
              <a:gd name="connsiteX699" fmla="*/ 0 w 7467600"/>
              <a:gd name="connsiteY699" fmla="*/ 1740082 h 6858000"/>
              <a:gd name="connsiteX700" fmla="*/ 39394 w 7467600"/>
              <a:gd name="connsiteY700" fmla="*/ 1784856 h 6858000"/>
              <a:gd name="connsiteX701" fmla="*/ 135813 w 7467600"/>
              <a:gd name="connsiteY701" fmla="*/ 1888838 h 6858000"/>
              <a:gd name="connsiteX702" fmla="*/ 242575 w 7467600"/>
              <a:gd name="connsiteY702" fmla="*/ 1958841 h 6858000"/>
              <a:gd name="connsiteX703" fmla="*/ 82197 w 7467600"/>
              <a:gd name="connsiteY703" fmla="*/ 1754826 h 6858000"/>
              <a:gd name="connsiteX704" fmla="*/ 0 w 7467600"/>
              <a:gd name="connsiteY704" fmla="*/ 1679650 h 6858000"/>
              <a:gd name="connsiteX705" fmla="*/ 0 w 7467600"/>
              <a:gd name="connsiteY705" fmla="*/ 1602463 h 6858000"/>
              <a:gd name="connsiteX706" fmla="*/ 84689 w 7467600"/>
              <a:gd name="connsiteY706" fmla="*/ 1677442 h 6858000"/>
              <a:gd name="connsiteX707" fmla="*/ 298437 w 7467600"/>
              <a:gd name="connsiteY707" fmla="*/ 1968019 h 6858000"/>
              <a:gd name="connsiteX708" fmla="*/ 227269 w 7467600"/>
              <a:gd name="connsiteY708" fmla="*/ 1114064 h 6858000"/>
              <a:gd name="connsiteX709" fmla="*/ 248003 w 7467600"/>
              <a:gd name="connsiteY709" fmla="*/ 1089613 h 6858000"/>
              <a:gd name="connsiteX710" fmla="*/ 427020 w 7467600"/>
              <a:gd name="connsiteY710" fmla="*/ 1619803 h 6858000"/>
              <a:gd name="connsiteX711" fmla="*/ 340345 w 7467600"/>
              <a:gd name="connsiteY711" fmla="*/ 2027739 h 6858000"/>
              <a:gd name="connsiteX712" fmla="*/ 360865 w 7467600"/>
              <a:gd name="connsiteY712" fmla="*/ 2044827 h 6858000"/>
              <a:gd name="connsiteX713" fmla="*/ 560414 w 7467600"/>
              <a:gd name="connsiteY713" fmla="*/ 2421457 h 6858000"/>
              <a:gd name="connsiteX714" fmla="*/ 1359703 w 7467600"/>
              <a:gd name="connsiteY714" fmla="*/ 2578554 h 6858000"/>
              <a:gd name="connsiteX715" fmla="*/ 1359422 w 7467600"/>
              <a:gd name="connsiteY715" fmla="*/ 2577994 h 6858000"/>
              <a:gd name="connsiteX716" fmla="*/ 828701 w 7467600"/>
              <a:gd name="connsiteY716" fmla="*/ 1839520 h 6858000"/>
              <a:gd name="connsiteX717" fmla="*/ 494427 w 7467600"/>
              <a:gd name="connsiteY717" fmla="*/ 1092333 h 6858000"/>
              <a:gd name="connsiteX718" fmla="*/ 506322 w 7467600"/>
              <a:gd name="connsiteY718" fmla="*/ 1020997 h 6858000"/>
              <a:gd name="connsiteX719" fmla="*/ 4570198 w 7467600"/>
              <a:gd name="connsiteY719" fmla="*/ 978081 h 6858000"/>
              <a:gd name="connsiteX720" fmla="*/ 4523691 w 7467600"/>
              <a:gd name="connsiteY720" fmla="*/ 1127776 h 6858000"/>
              <a:gd name="connsiteX721" fmla="*/ 4509875 w 7467600"/>
              <a:gd name="connsiteY721" fmla="*/ 1167552 h 6858000"/>
              <a:gd name="connsiteX722" fmla="*/ 4478168 w 7467600"/>
              <a:gd name="connsiteY722" fmla="*/ 1260735 h 6858000"/>
              <a:gd name="connsiteX723" fmla="*/ 4409309 w 7467600"/>
              <a:gd name="connsiteY723" fmla="*/ 1666996 h 6858000"/>
              <a:gd name="connsiteX724" fmla="*/ 4370031 w 7467600"/>
              <a:gd name="connsiteY724" fmla="*/ 1955666 h 6858000"/>
              <a:gd name="connsiteX725" fmla="*/ 4570198 w 7467600"/>
              <a:gd name="connsiteY725" fmla="*/ 978081 h 6858000"/>
              <a:gd name="connsiteX726" fmla="*/ 4557898 w 7467600"/>
              <a:gd name="connsiteY726" fmla="*/ 900011 h 6858000"/>
              <a:gd name="connsiteX727" fmla="*/ 4344840 w 7467600"/>
              <a:gd name="connsiteY727" fmla="*/ 1922038 h 6858000"/>
              <a:gd name="connsiteX728" fmla="*/ 4378710 w 7467600"/>
              <a:gd name="connsiteY728" fmla="*/ 1665516 h 6858000"/>
              <a:gd name="connsiteX729" fmla="*/ 4448798 w 7467600"/>
              <a:gd name="connsiteY729" fmla="*/ 1253024 h 6858000"/>
              <a:gd name="connsiteX730" fmla="*/ 4480315 w 7467600"/>
              <a:gd name="connsiteY730" fmla="*/ 1158454 h 6858000"/>
              <a:gd name="connsiteX731" fmla="*/ 4494133 w 7467600"/>
              <a:gd name="connsiteY731" fmla="*/ 1118676 h 6858000"/>
              <a:gd name="connsiteX732" fmla="*/ 4557898 w 7467600"/>
              <a:gd name="connsiteY732" fmla="*/ 900011 h 6858000"/>
              <a:gd name="connsiteX733" fmla="*/ 5870151 w 7467600"/>
              <a:gd name="connsiteY733" fmla="*/ 898890 h 6858000"/>
              <a:gd name="connsiteX734" fmla="*/ 5861335 w 7467600"/>
              <a:gd name="connsiteY734" fmla="*/ 899177 h 6858000"/>
              <a:gd name="connsiteX735" fmla="*/ 5843702 w 7467600"/>
              <a:gd name="connsiteY735" fmla="*/ 899748 h 6858000"/>
              <a:gd name="connsiteX736" fmla="*/ 5651107 w 7467600"/>
              <a:gd name="connsiteY736" fmla="*/ 920306 h 6858000"/>
              <a:gd name="connsiteX737" fmla="*/ 5459407 w 7467600"/>
              <a:gd name="connsiteY737" fmla="*/ 940975 h 6858000"/>
              <a:gd name="connsiteX738" fmla="*/ 5374846 w 7467600"/>
              <a:gd name="connsiteY738" fmla="*/ 941988 h 6858000"/>
              <a:gd name="connsiteX739" fmla="*/ 5256105 w 7467600"/>
              <a:gd name="connsiteY739" fmla="*/ 945632 h 6858000"/>
              <a:gd name="connsiteX740" fmla="*/ 5107071 w 7467600"/>
              <a:gd name="connsiteY740" fmla="*/ 969720 h 6858000"/>
              <a:gd name="connsiteX741" fmla="*/ 4998681 w 7467600"/>
              <a:gd name="connsiteY741" fmla="*/ 988771 h 6858000"/>
              <a:gd name="connsiteX742" fmla="*/ 5870151 w 7467600"/>
              <a:gd name="connsiteY742" fmla="*/ 898890 h 6858000"/>
              <a:gd name="connsiteX743" fmla="*/ 5504425 w 7467600"/>
              <a:gd name="connsiteY743" fmla="*/ 848067 h 6858000"/>
              <a:gd name="connsiteX744" fmla="*/ 4968849 w 7467600"/>
              <a:gd name="connsiteY744" fmla="*/ 962318 h 6858000"/>
              <a:gd name="connsiteX745" fmla="*/ 5104039 w 7467600"/>
              <a:gd name="connsiteY745" fmla="*/ 940634 h 6858000"/>
              <a:gd name="connsiteX746" fmla="*/ 5256311 w 7467600"/>
              <a:gd name="connsiteY746" fmla="*/ 916490 h 6858000"/>
              <a:gd name="connsiteX747" fmla="*/ 5377381 w 7467600"/>
              <a:gd name="connsiteY747" fmla="*/ 912671 h 6858000"/>
              <a:gd name="connsiteX748" fmla="*/ 5460148 w 7467600"/>
              <a:gd name="connsiteY748" fmla="*/ 911442 h 6858000"/>
              <a:gd name="connsiteX749" fmla="*/ 5648971 w 7467600"/>
              <a:gd name="connsiteY749" fmla="*/ 891331 h 6858000"/>
              <a:gd name="connsiteX750" fmla="*/ 5844807 w 7467600"/>
              <a:gd name="connsiteY750" fmla="*/ 870718 h 6858000"/>
              <a:gd name="connsiteX751" fmla="*/ 5862975 w 7467600"/>
              <a:gd name="connsiteY751" fmla="*/ 869756 h 6858000"/>
              <a:gd name="connsiteX752" fmla="*/ 5920887 w 7467600"/>
              <a:gd name="connsiteY752" fmla="*/ 865929 h 6858000"/>
              <a:gd name="connsiteX753" fmla="*/ 5504425 w 7467600"/>
              <a:gd name="connsiteY753" fmla="*/ 848067 h 6858000"/>
              <a:gd name="connsiteX754" fmla="*/ 3607114 w 7467600"/>
              <a:gd name="connsiteY754" fmla="*/ 467441 h 6858000"/>
              <a:gd name="connsiteX755" fmla="*/ 3296242 w 7467600"/>
              <a:gd name="connsiteY755" fmla="*/ 807991 h 6858000"/>
              <a:gd name="connsiteX756" fmla="*/ 3174674 w 7467600"/>
              <a:gd name="connsiteY756" fmla="*/ 919759 h 6858000"/>
              <a:gd name="connsiteX757" fmla="*/ 3042978 w 7467600"/>
              <a:gd name="connsiteY757" fmla="*/ 1054894 h 6858000"/>
              <a:gd name="connsiteX758" fmla="*/ 2968914 w 7467600"/>
              <a:gd name="connsiteY758" fmla="*/ 1133756 h 6858000"/>
              <a:gd name="connsiteX759" fmla="*/ 3103823 w 7467600"/>
              <a:gd name="connsiteY759" fmla="*/ 1026814 h 6858000"/>
              <a:gd name="connsiteX760" fmla="*/ 3607114 w 7467600"/>
              <a:gd name="connsiteY760" fmla="*/ 467441 h 6858000"/>
              <a:gd name="connsiteX761" fmla="*/ 3744487 w 7467600"/>
              <a:gd name="connsiteY761" fmla="*/ 383136 h 6858000"/>
              <a:gd name="connsiteX762" fmla="*/ 3970213 w 7467600"/>
              <a:gd name="connsiteY762" fmla="*/ 995559 h 6858000"/>
              <a:gd name="connsiteX763" fmla="*/ 3744487 w 7467600"/>
              <a:gd name="connsiteY763" fmla="*/ 383136 h 6858000"/>
              <a:gd name="connsiteX764" fmla="*/ 3624562 w 7467600"/>
              <a:gd name="connsiteY764" fmla="*/ 367041 h 6858000"/>
              <a:gd name="connsiteX765" fmla="*/ 3489712 w 7467600"/>
              <a:gd name="connsiteY765" fmla="*/ 485386 h 6858000"/>
              <a:gd name="connsiteX766" fmla="*/ 3182994 w 7467600"/>
              <a:gd name="connsiteY766" fmla="*/ 828265 h 6858000"/>
              <a:gd name="connsiteX767" fmla="*/ 2892114 w 7467600"/>
              <a:gd name="connsiteY767" fmla="*/ 1172635 h 6858000"/>
              <a:gd name="connsiteX768" fmla="*/ 3021459 w 7467600"/>
              <a:gd name="connsiteY768" fmla="*/ 1035385 h 6858000"/>
              <a:gd name="connsiteX769" fmla="*/ 3153873 w 7467600"/>
              <a:gd name="connsiteY769" fmla="*/ 898971 h 6858000"/>
              <a:gd name="connsiteX770" fmla="*/ 3276511 w 7467600"/>
              <a:gd name="connsiteY770" fmla="*/ 786423 h 6858000"/>
              <a:gd name="connsiteX771" fmla="*/ 3584154 w 7467600"/>
              <a:gd name="connsiteY771" fmla="*/ 448218 h 6858000"/>
              <a:gd name="connsiteX772" fmla="*/ 3624562 w 7467600"/>
              <a:gd name="connsiteY772" fmla="*/ 367041 h 6858000"/>
              <a:gd name="connsiteX773" fmla="*/ 3766672 w 7467600"/>
              <a:gd name="connsiteY773" fmla="*/ 359429 h 6858000"/>
              <a:gd name="connsiteX774" fmla="*/ 3996338 w 7467600"/>
              <a:gd name="connsiteY774" fmla="*/ 968237 h 6858000"/>
              <a:gd name="connsiteX775" fmla="*/ 3766672 w 7467600"/>
              <a:gd name="connsiteY775" fmla="*/ 359429 h 6858000"/>
              <a:gd name="connsiteX776" fmla="*/ 5805386 w 7467600"/>
              <a:gd name="connsiteY776" fmla="*/ 239240 h 6858000"/>
              <a:gd name="connsiteX777" fmla="*/ 5736947 w 7467600"/>
              <a:gd name="connsiteY777" fmla="*/ 261367 h 6858000"/>
              <a:gd name="connsiteX778" fmla="*/ 5427012 w 7467600"/>
              <a:gd name="connsiteY778" fmla="*/ 311272 h 6858000"/>
              <a:gd name="connsiteX779" fmla="*/ 5147818 w 7467600"/>
              <a:gd name="connsiteY779" fmla="*/ 322112 h 6858000"/>
              <a:gd name="connsiteX780" fmla="*/ 5060854 w 7467600"/>
              <a:gd name="connsiteY780" fmla="*/ 311882 h 6858000"/>
              <a:gd name="connsiteX781" fmla="*/ 4945989 w 7467600"/>
              <a:gd name="connsiteY781" fmla="*/ 300516 h 6858000"/>
              <a:gd name="connsiteX782" fmla="*/ 5410479 w 7467600"/>
              <a:gd name="connsiteY782" fmla="*/ 348434 h 6858000"/>
              <a:gd name="connsiteX783" fmla="*/ 5805386 w 7467600"/>
              <a:gd name="connsiteY783" fmla="*/ 239240 h 6858000"/>
              <a:gd name="connsiteX784" fmla="*/ 5905192 w 7467600"/>
              <a:gd name="connsiteY784" fmla="*/ 163079 h 6858000"/>
              <a:gd name="connsiteX785" fmla="*/ 5865655 w 7467600"/>
              <a:gd name="connsiteY785" fmla="*/ 171901 h 6858000"/>
              <a:gd name="connsiteX786" fmla="*/ 5259740 w 7467600"/>
              <a:gd name="connsiteY786" fmla="*/ 257013 h 6858000"/>
              <a:gd name="connsiteX787" fmla="*/ 5208466 w 7467600"/>
              <a:gd name="connsiteY787" fmla="*/ 257550 h 6858000"/>
              <a:gd name="connsiteX788" fmla="*/ 4980204 w 7467600"/>
              <a:gd name="connsiteY788" fmla="*/ 271903 h 6858000"/>
              <a:gd name="connsiteX789" fmla="*/ 5068068 w 7467600"/>
              <a:gd name="connsiteY789" fmla="*/ 282244 h 6858000"/>
              <a:gd name="connsiteX790" fmla="*/ 5153231 w 7467600"/>
              <a:gd name="connsiteY790" fmla="*/ 292240 h 6858000"/>
              <a:gd name="connsiteX791" fmla="*/ 5426491 w 7467600"/>
              <a:gd name="connsiteY791" fmla="*/ 281128 h 6858000"/>
              <a:gd name="connsiteX792" fmla="*/ 5731212 w 7467600"/>
              <a:gd name="connsiteY792" fmla="*/ 231951 h 6858000"/>
              <a:gd name="connsiteX793" fmla="*/ 5905192 w 7467600"/>
              <a:gd name="connsiteY793" fmla="*/ 163079 h 6858000"/>
              <a:gd name="connsiteX794" fmla="*/ 5944437 w 7467600"/>
              <a:gd name="connsiteY794" fmla="*/ 113829 h 6858000"/>
              <a:gd name="connsiteX795" fmla="*/ 5825032 w 7467600"/>
              <a:gd name="connsiteY795" fmla="*/ 146405 h 6858000"/>
              <a:gd name="connsiteX796" fmla="*/ 4955599 w 7467600"/>
              <a:gd name="connsiteY796" fmla="*/ 247008 h 6858000"/>
              <a:gd name="connsiteX797" fmla="*/ 5210104 w 7467600"/>
              <a:gd name="connsiteY797" fmla="*/ 228123 h 6858000"/>
              <a:gd name="connsiteX798" fmla="*/ 5261015 w 7467600"/>
              <a:gd name="connsiteY798" fmla="*/ 227087 h 6858000"/>
              <a:gd name="connsiteX799" fmla="*/ 5861181 w 7467600"/>
              <a:gd name="connsiteY799" fmla="*/ 143093 h 6858000"/>
              <a:gd name="connsiteX800" fmla="*/ 5961252 w 7467600"/>
              <a:gd name="connsiteY800" fmla="*/ 114820 h 6858000"/>
              <a:gd name="connsiteX801" fmla="*/ 5944437 w 7467600"/>
              <a:gd name="connsiteY801" fmla="*/ 113829 h 6858000"/>
              <a:gd name="connsiteX802" fmla="*/ 3882765 w 7467600"/>
              <a:gd name="connsiteY802" fmla="*/ 0 h 6858000"/>
              <a:gd name="connsiteX803" fmla="*/ 3995099 w 7467600"/>
              <a:gd name="connsiteY803" fmla="*/ 0 h 6858000"/>
              <a:gd name="connsiteX804" fmla="*/ 4163818 w 7467600"/>
              <a:gd name="connsiteY804" fmla="*/ 234104 h 6858000"/>
              <a:gd name="connsiteX805" fmla="*/ 4172099 w 7467600"/>
              <a:gd name="connsiteY805" fmla="*/ 234207 h 6858000"/>
              <a:gd name="connsiteX806" fmla="*/ 4784282 w 7467600"/>
              <a:gd name="connsiteY806" fmla="*/ 276561 h 6858000"/>
              <a:gd name="connsiteX807" fmla="*/ 4801687 w 7467600"/>
              <a:gd name="connsiteY807" fmla="*/ 267764 h 6858000"/>
              <a:gd name="connsiteX808" fmla="*/ 6082788 w 7467600"/>
              <a:gd name="connsiteY808" fmla="*/ 64119 h 6858000"/>
              <a:gd name="connsiteX809" fmla="*/ 6099442 w 7467600"/>
              <a:gd name="connsiteY809" fmla="*/ 82568 h 6858000"/>
              <a:gd name="connsiteX810" fmla="*/ 4804137 w 7467600"/>
              <a:gd name="connsiteY810" fmla="*/ 320931 h 6858000"/>
              <a:gd name="connsiteX811" fmla="*/ 4227047 w 7467600"/>
              <a:gd name="connsiteY811" fmla="*/ 313415 h 6858000"/>
              <a:gd name="connsiteX812" fmla="*/ 4346041 w 7467600"/>
              <a:gd name="connsiteY812" fmla="*/ 456086 h 6858000"/>
              <a:gd name="connsiteX813" fmla="*/ 4870967 w 7467600"/>
              <a:gd name="connsiteY813" fmla="*/ 963061 h 6858000"/>
              <a:gd name="connsiteX814" fmla="*/ 4889647 w 7467600"/>
              <a:gd name="connsiteY814" fmla="*/ 957147 h 6858000"/>
              <a:gd name="connsiteX815" fmla="*/ 5422504 w 7467600"/>
              <a:gd name="connsiteY815" fmla="*/ 805191 h 6858000"/>
              <a:gd name="connsiteX816" fmla="*/ 6087656 w 7467600"/>
              <a:gd name="connsiteY816" fmla="*/ 826703 h 6858000"/>
              <a:gd name="connsiteX817" fmla="*/ 6058717 w 7467600"/>
              <a:gd name="connsiteY817" fmla="*/ 865992 h 6858000"/>
              <a:gd name="connsiteX818" fmla="*/ 4974153 w 7467600"/>
              <a:gd name="connsiteY818" fmla="*/ 1045456 h 6858000"/>
              <a:gd name="connsiteX819" fmla="*/ 5627835 w 7467600"/>
              <a:gd name="connsiteY819" fmla="*/ 1472077 h 6858000"/>
              <a:gd name="connsiteX820" fmla="*/ 5629817 w 7467600"/>
              <a:gd name="connsiteY820" fmla="*/ 1471412 h 6858000"/>
              <a:gd name="connsiteX821" fmla="*/ 5634124 w 7467600"/>
              <a:gd name="connsiteY821" fmla="*/ 1470572 h 6858000"/>
              <a:gd name="connsiteX822" fmla="*/ 5755832 w 7467600"/>
              <a:gd name="connsiteY822" fmla="*/ 1383886 h 6858000"/>
              <a:gd name="connsiteX823" fmla="*/ 6014186 w 7467600"/>
              <a:gd name="connsiteY823" fmla="*/ 1279799 h 6858000"/>
              <a:gd name="connsiteX824" fmla="*/ 6901619 w 7467600"/>
              <a:gd name="connsiteY824" fmla="*/ 1047874 h 6858000"/>
              <a:gd name="connsiteX825" fmla="*/ 6931566 w 7467600"/>
              <a:gd name="connsiteY825" fmla="*/ 1062034 h 6858000"/>
              <a:gd name="connsiteX826" fmla="*/ 5790982 w 7467600"/>
              <a:gd name="connsiteY826" fmla="*/ 1561380 h 6858000"/>
              <a:gd name="connsiteX827" fmla="*/ 6188971 w 7467600"/>
              <a:gd name="connsiteY827" fmla="*/ 1755168 h 6858000"/>
              <a:gd name="connsiteX828" fmla="*/ 6202446 w 7467600"/>
              <a:gd name="connsiteY828" fmla="*/ 1752268 h 6858000"/>
              <a:gd name="connsiteX829" fmla="*/ 7179560 w 7467600"/>
              <a:gd name="connsiteY829" fmla="*/ 1467551 h 6858000"/>
              <a:gd name="connsiteX830" fmla="*/ 7158730 w 7467600"/>
              <a:gd name="connsiteY830" fmla="*/ 1507835 h 6858000"/>
              <a:gd name="connsiteX831" fmla="*/ 6326959 w 7467600"/>
              <a:gd name="connsiteY831" fmla="*/ 1817686 h 6858000"/>
              <a:gd name="connsiteX832" fmla="*/ 6537433 w 7467600"/>
              <a:gd name="connsiteY832" fmla="*/ 1907790 h 6858000"/>
              <a:gd name="connsiteX833" fmla="*/ 6550221 w 7467600"/>
              <a:gd name="connsiteY833" fmla="*/ 1910729 h 6858000"/>
              <a:gd name="connsiteX834" fmla="*/ 6964438 w 7467600"/>
              <a:gd name="connsiteY834" fmla="*/ 2209505 h 6858000"/>
              <a:gd name="connsiteX835" fmla="*/ 7367862 w 7467600"/>
              <a:gd name="connsiteY835" fmla="*/ 2806833 h 6858000"/>
              <a:gd name="connsiteX836" fmla="*/ 7364329 w 7467600"/>
              <a:gd name="connsiteY836" fmla="*/ 2826907 h 6858000"/>
              <a:gd name="connsiteX837" fmla="*/ 7290545 w 7467600"/>
              <a:gd name="connsiteY837" fmla="*/ 2850663 h 6858000"/>
              <a:gd name="connsiteX838" fmla="*/ 6472036 w 7467600"/>
              <a:gd name="connsiteY838" fmla="*/ 1959003 h 6858000"/>
              <a:gd name="connsiteX839" fmla="*/ 5792897 w 7467600"/>
              <a:gd name="connsiteY839" fmla="*/ 1647747 h 6858000"/>
              <a:gd name="connsiteX840" fmla="*/ 5842751 w 7467600"/>
              <a:gd name="connsiteY840" fmla="*/ 1816112 h 6858000"/>
              <a:gd name="connsiteX841" fmla="*/ 5847424 w 7467600"/>
              <a:gd name="connsiteY841" fmla="*/ 1815776 h 6858000"/>
              <a:gd name="connsiteX842" fmla="*/ 6399821 w 7467600"/>
              <a:gd name="connsiteY842" fmla="*/ 2344799 h 6858000"/>
              <a:gd name="connsiteX843" fmla="*/ 6323232 w 7467600"/>
              <a:gd name="connsiteY843" fmla="*/ 2389634 h 6858000"/>
              <a:gd name="connsiteX844" fmla="*/ 5942958 w 7467600"/>
              <a:gd name="connsiteY844" fmla="*/ 2077708 h 6858000"/>
              <a:gd name="connsiteX845" fmla="*/ 5921559 w 7467600"/>
              <a:gd name="connsiteY845" fmla="*/ 2378596 h 6858000"/>
              <a:gd name="connsiteX846" fmla="*/ 5817651 w 7467600"/>
              <a:gd name="connsiteY846" fmla="*/ 3023919 h 6858000"/>
              <a:gd name="connsiteX847" fmla="*/ 5729634 w 7467600"/>
              <a:gd name="connsiteY847" fmla="*/ 3051849 h 6858000"/>
              <a:gd name="connsiteX848" fmla="*/ 5611018 w 7467600"/>
              <a:gd name="connsiteY848" fmla="*/ 2316769 h 6858000"/>
              <a:gd name="connsiteX849" fmla="*/ 5687608 w 7467600"/>
              <a:gd name="connsiteY849" fmla="*/ 2039972 h 6858000"/>
              <a:gd name="connsiteX850" fmla="*/ 5657554 w 7467600"/>
              <a:gd name="connsiteY850" fmla="*/ 1576445 h 6858000"/>
              <a:gd name="connsiteX851" fmla="*/ 5150475 w 7467600"/>
              <a:gd name="connsiteY851" fmla="*/ 1274012 h 6858000"/>
              <a:gd name="connsiteX852" fmla="*/ 5349142 w 7467600"/>
              <a:gd name="connsiteY852" fmla="*/ 2204405 h 6858000"/>
              <a:gd name="connsiteX853" fmla="*/ 5262214 w 7467600"/>
              <a:gd name="connsiteY853" fmla="*/ 2233836 h 6858000"/>
              <a:gd name="connsiteX854" fmla="*/ 4981539 w 7467600"/>
              <a:gd name="connsiteY854" fmla="*/ 1542201 h 6858000"/>
              <a:gd name="connsiteX855" fmla="*/ 4958461 w 7467600"/>
              <a:gd name="connsiteY855" fmla="*/ 1136957 h 6858000"/>
              <a:gd name="connsiteX856" fmla="*/ 4655015 w 7467600"/>
              <a:gd name="connsiteY856" fmla="*/ 891426 h 6858000"/>
              <a:gd name="connsiteX857" fmla="*/ 4348002 w 7467600"/>
              <a:gd name="connsiteY857" fmla="*/ 2205895 h 6858000"/>
              <a:gd name="connsiteX858" fmla="*/ 4262250 w 7467600"/>
              <a:gd name="connsiteY858" fmla="*/ 2219972 h 6858000"/>
              <a:gd name="connsiteX859" fmla="*/ 4550611 w 7467600"/>
              <a:gd name="connsiteY859" fmla="*/ 817540 h 6858000"/>
              <a:gd name="connsiteX860" fmla="*/ 4564418 w 7467600"/>
              <a:gd name="connsiteY860" fmla="*/ 808293 h 6858000"/>
              <a:gd name="connsiteX861" fmla="*/ 4266388 w 7467600"/>
              <a:gd name="connsiteY861" fmla="*/ 500083 h 6858000"/>
              <a:gd name="connsiteX862" fmla="*/ 4032842 w 7467600"/>
              <a:gd name="connsiteY862" fmla="*/ 211809 h 6858000"/>
              <a:gd name="connsiteX863" fmla="*/ 3882765 w 7467600"/>
              <a:gd name="connsiteY863" fmla="*/ 0 h 6858000"/>
              <a:gd name="connsiteX864" fmla="*/ 3721337 w 7467600"/>
              <a:gd name="connsiteY864" fmla="*/ 0 h 6858000"/>
              <a:gd name="connsiteX865" fmla="*/ 3797544 w 7467600"/>
              <a:gd name="connsiteY865" fmla="*/ 0 h 6858000"/>
              <a:gd name="connsiteX866" fmla="*/ 3775734 w 7467600"/>
              <a:gd name="connsiteY866" fmla="*/ 95131 h 6858000"/>
              <a:gd name="connsiteX867" fmla="*/ 3724807 w 7467600"/>
              <a:gd name="connsiteY867" fmla="*/ 272257 h 6858000"/>
              <a:gd name="connsiteX868" fmla="*/ 3726844 w 7467600"/>
              <a:gd name="connsiteY868" fmla="*/ 282988 h 6858000"/>
              <a:gd name="connsiteX869" fmla="*/ 3742664 w 7467600"/>
              <a:gd name="connsiteY869" fmla="*/ 279918 h 6858000"/>
              <a:gd name="connsiteX870" fmla="*/ 4103910 w 7467600"/>
              <a:gd name="connsiteY870" fmla="*/ 1161917 h 6858000"/>
              <a:gd name="connsiteX871" fmla="*/ 4020269 w 7467600"/>
              <a:gd name="connsiteY871" fmla="*/ 1200406 h 6858000"/>
              <a:gd name="connsiteX872" fmla="*/ 3674882 w 7467600"/>
              <a:gd name="connsiteY872" fmla="*/ 488524 h 6858000"/>
              <a:gd name="connsiteX873" fmla="*/ 3132682 w 7467600"/>
              <a:gd name="connsiteY873" fmla="*/ 1072284 h 6858000"/>
              <a:gd name="connsiteX874" fmla="*/ 2716346 w 7467600"/>
              <a:gd name="connsiteY874" fmla="*/ 1276376 h 6858000"/>
              <a:gd name="connsiteX875" fmla="*/ 2716772 w 7467600"/>
              <a:gd name="connsiteY875" fmla="*/ 1255462 h 6858000"/>
              <a:gd name="connsiteX876" fmla="*/ 3471096 w 7467600"/>
              <a:gd name="connsiteY876" fmla="*/ 437072 h 6858000"/>
              <a:gd name="connsiteX877" fmla="*/ 3639057 w 7467600"/>
              <a:gd name="connsiteY877" fmla="*/ 286334 h 6858000"/>
              <a:gd name="connsiteX878" fmla="*/ 3640309 w 7467600"/>
              <a:gd name="connsiteY878" fmla="*/ 284664 h 6858000"/>
              <a:gd name="connsiteX879" fmla="*/ 3646022 w 7467600"/>
              <a:gd name="connsiteY879" fmla="*/ 276711 h 6858000"/>
              <a:gd name="connsiteX880" fmla="*/ 3707943 w 7467600"/>
              <a:gd name="connsiteY880" fmla="*/ 65958 h 6858000"/>
              <a:gd name="connsiteX881" fmla="*/ 3721337 w 7467600"/>
              <a:gd name="connsiteY881" fmla="*/ 0 h 6858000"/>
              <a:gd name="connsiteX882" fmla="*/ 2867960 w 7467600"/>
              <a:gd name="connsiteY882" fmla="*/ 0 h 6858000"/>
              <a:gd name="connsiteX883" fmla="*/ 2926351 w 7467600"/>
              <a:gd name="connsiteY883" fmla="*/ 0 h 6858000"/>
              <a:gd name="connsiteX884" fmla="*/ 2902823 w 7467600"/>
              <a:gd name="connsiteY884" fmla="*/ 262929 h 6858000"/>
              <a:gd name="connsiteX885" fmla="*/ 2940663 w 7467600"/>
              <a:gd name="connsiteY885" fmla="*/ 140884 h 6858000"/>
              <a:gd name="connsiteX886" fmla="*/ 2947039 w 7467600"/>
              <a:gd name="connsiteY886" fmla="*/ 122524 h 6858000"/>
              <a:gd name="connsiteX887" fmla="*/ 2984316 w 7467600"/>
              <a:gd name="connsiteY887" fmla="*/ 0 h 6858000"/>
              <a:gd name="connsiteX888" fmla="*/ 3016114 w 7467600"/>
              <a:gd name="connsiteY888" fmla="*/ 0 h 6858000"/>
              <a:gd name="connsiteX889" fmla="*/ 2979949 w 7467600"/>
              <a:gd name="connsiteY889" fmla="*/ 119274 h 6858000"/>
              <a:gd name="connsiteX890" fmla="*/ 3023879 w 7467600"/>
              <a:gd name="connsiteY890" fmla="*/ 0 h 6858000"/>
              <a:gd name="connsiteX891" fmla="*/ 3105400 w 7467600"/>
              <a:gd name="connsiteY891" fmla="*/ 0 h 6858000"/>
              <a:gd name="connsiteX892" fmla="*/ 3094669 w 7467600"/>
              <a:gd name="connsiteY892" fmla="*/ 30308 h 6858000"/>
              <a:gd name="connsiteX893" fmla="*/ 2901945 w 7467600"/>
              <a:gd name="connsiteY893" fmla="*/ 466538 h 6858000"/>
              <a:gd name="connsiteX894" fmla="*/ 2815209 w 7467600"/>
              <a:gd name="connsiteY894" fmla="*/ 497361 h 6858000"/>
              <a:gd name="connsiteX895" fmla="*/ 2844845 w 7467600"/>
              <a:gd name="connsiteY895" fmla="*/ 127638 h 6858000"/>
              <a:gd name="connsiteX896" fmla="*/ 2867960 w 7467600"/>
              <a:gd name="connsiteY896" fmla="*/ 0 h 6858000"/>
              <a:gd name="connsiteX897" fmla="*/ 1057230 w 7467600"/>
              <a:gd name="connsiteY897" fmla="*/ 0 h 6858000"/>
              <a:gd name="connsiteX898" fmla="*/ 1111003 w 7467600"/>
              <a:gd name="connsiteY898" fmla="*/ 0 h 6858000"/>
              <a:gd name="connsiteX899" fmla="*/ 1125553 w 7467600"/>
              <a:gd name="connsiteY899" fmla="*/ 52588 h 6858000"/>
              <a:gd name="connsiteX900" fmla="*/ 1304276 w 7467600"/>
              <a:gd name="connsiteY900" fmla="*/ 476275 h 6858000"/>
              <a:gd name="connsiteX901" fmla="*/ 1492066 w 7467600"/>
              <a:gd name="connsiteY901" fmla="*/ 886333 h 6858000"/>
              <a:gd name="connsiteX902" fmla="*/ 1423698 w 7467600"/>
              <a:gd name="connsiteY902" fmla="*/ 710817 h 6858000"/>
              <a:gd name="connsiteX903" fmla="*/ 1357609 w 7467600"/>
              <a:gd name="connsiteY903" fmla="*/ 532892 h 6858000"/>
              <a:gd name="connsiteX904" fmla="*/ 1309550 w 7467600"/>
              <a:gd name="connsiteY904" fmla="*/ 374031 h 6858000"/>
              <a:gd name="connsiteX905" fmla="*/ 1193673 w 7467600"/>
              <a:gd name="connsiteY905" fmla="*/ 49533 h 6858000"/>
              <a:gd name="connsiteX906" fmla="*/ 1164391 w 7467600"/>
              <a:gd name="connsiteY906" fmla="*/ 0 h 6858000"/>
              <a:gd name="connsiteX907" fmla="*/ 1200666 w 7467600"/>
              <a:gd name="connsiteY907" fmla="*/ 0 h 6858000"/>
              <a:gd name="connsiteX908" fmla="*/ 1223408 w 7467600"/>
              <a:gd name="connsiteY908" fmla="*/ 38996 h 6858000"/>
              <a:gd name="connsiteX909" fmla="*/ 1339635 w 7467600"/>
              <a:gd name="connsiteY909" fmla="*/ 365517 h 6858000"/>
              <a:gd name="connsiteX910" fmla="*/ 1387469 w 7467600"/>
              <a:gd name="connsiteY910" fmla="*/ 523079 h 6858000"/>
              <a:gd name="connsiteX911" fmla="*/ 1452685 w 7467600"/>
              <a:gd name="connsiteY911" fmla="*/ 699806 h 6858000"/>
              <a:gd name="connsiteX912" fmla="*/ 1492092 w 7467600"/>
              <a:gd name="connsiteY912" fmla="*/ 800424 h 6858000"/>
              <a:gd name="connsiteX913" fmla="*/ 1455302 w 7467600"/>
              <a:gd name="connsiteY913" fmla="*/ 632913 h 6858000"/>
              <a:gd name="connsiteX914" fmla="*/ 1222336 w 7467600"/>
              <a:gd name="connsiteY914" fmla="*/ 9480 h 6858000"/>
              <a:gd name="connsiteX915" fmla="*/ 1214634 w 7467600"/>
              <a:gd name="connsiteY915" fmla="*/ 0 h 6858000"/>
              <a:gd name="connsiteX916" fmla="*/ 1289827 w 7467600"/>
              <a:gd name="connsiteY916" fmla="*/ 0 h 6858000"/>
              <a:gd name="connsiteX917" fmla="*/ 1321076 w 7467600"/>
              <a:gd name="connsiteY917" fmla="*/ 59722 h 6858000"/>
              <a:gd name="connsiteX918" fmla="*/ 1512579 w 7467600"/>
              <a:gd name="connsiteY918" fmla="*/ 626441 h 6858000"/>
              <a:gd name="connsiteX919" fmla="*/ 1506076 w 7467600"/>
              <a:gd name="connsiteY919" fmla="*/ 1089289 h 6858000"/>
              <a:gd name="connsiteX920" fmla="*/ 1486346 w 7467600"/>
              <a:gd name="connsiteY920" fmla="*/ 1079919 h 6858000"/>
              <a:gd name="connsiteX921" fmla="*/ 1070511 w 7467600"/>
              <a:gd name="connsiteY921" fmla="*/ 48609 h 6858000"/>
              <a:gd name="connsiteX922" fmla="*/ 1057230 w 7467600"/>
              <a:gd name="connsiteY922" fmla="*/ 0 h 6858000"/>
              <a:gd name="connsiteX923" fmla="*/ 43151 w 7467600"/>
              <a:gd name="connsiteY923" fmla="*/ 0 h 6858000"/>
              <a:gd name="connsiteX924" fmla="*/ 95283 w 7467600"/>
              <a:gd name="connsiteY924" fmla="*/ 0 h 6858000"/>
              <a:gd name="connsiteX925" fmla="*/ 300708 w 7467600"/>
              <a:gd name="connsiteY925" fmla="*/ 154571 h 6858000"/>
              <a:gd name="connsiteX926" fmla="*/ 530414 w 7467600"/>
              <a:gd name="connsiteY926" fmla="*/ 354673 h 6858000"/>
              <a:gd name="connsiteX927" fmla="*/ 333785 w 7467600"/>
              <a:gd name="connsiteY927" fmla="*/ 161564 h 6858000"/>
              <a:gd name="connsiteX928" fmla="*/ 147005 w 7467600"/>
              <a:gd name="connsiteY928" fmla="*/ 0 h 6858000"/>
              <a:gd name="connsiteX929" fmla="*/ 272509 w 7467600"/>
              <a:gd name="connsiteY929" fmla="*/ 0 h 6858000"/>
              <a:gd name="connsiteX930" fmla="*/ 326276 w 7467600"/>
              <a:gd name="connsiteY930" fmla="*/ 45847 h 6858000"/>
              <a:gd name="connsiteX931" fmla="*/ 823759 w 7467600"/>
              <a:gd name="connsiteY931" fmla="*/ 574145 h 6858000"/>
              <a:gd name="connsiteX932" fmla="*/ 811254 w 7467600"/>
              <a:gd name="connsiteY932" fmla="*/ 665546 h 6858000"/>
              <a:gd name="connsiteX933" fmla="*/ 154042 w 7467600"/>
              <a:gd name="connsiteY933" fmla="*/ 261522 h 6858000"/>
              <a:gd name="connsiteX934" fmla="*/ 13550 w 7467600"/>
              <a:gd name="connsiteY934" fmla="*/ 158423 h 6858000"/>
              <a:gd name="connsiteX935" fmla="*/ 0 w 7467600"/>
              <a:gd name="connsiteY935" fmla="*/ 146618 h 6858000"/>
              <a:gd name="connsiteX936" fmla="*/ 0 w 7467600"/>
              <a:gd name="connsiteY936" fmla="*/ 59161 h 6858000"/>
              <a:gd name="connsiteX937" fmla="*/ 45427 w 7467600"/>
              <a:gd name="connsiteY937" fmla="*/ 101078 h 6858000"/>
              <a:gd name="connsiteX938" fmla="*/ 630103 w 7467600"/>
              <a:gd name="connsiteY938" fmla="*/ 485885 h 6858000"/>
              <a:gd name="connsiteX939" fmla="*/ 532040 w 7467600"/>
              <a:gd name="connsiteY939" fmla="*/ 399359 h 6858000"/>
              <a:gd name="connsiteX940" fmla="*/ 517618 w 7467600"/>
              <a:gd name="connsiteY940" fmla="*/ 385726 h 6858000"/>
              <a:gd name="connsiteX941" fmla="*/ 285074 w 7467600"/>
              <a:gd name="connsiteY941" fmla="*/ 182755 h 6858000"/>
              <a:gd name="connsiteX942" fmla="*/ 43151 w 7467600"/>
              <a:gd name="connsiteY942"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392322 w 7467600"/>
              <a:gd name="connsiteY8" fmla="*/ 6658238 h 6858000"/>
              <a:gd name="connsiteX9" fmla="*/ 7289862 w 7467600"/>
              <a:gd name="connsiteY9" fmla="*/ 6659827 h 6858000"/>
              <a:gd name="connsiteX10" fmla="*/ 1019354 w 7467600"/>
              <a:gd name="connsiteY10" fmla="*/ 6315006 h 6858000"/>
              <a:gd name="connsiteX11" fmla="*/ 441046 w 7467600"/>
              <a:gd name="connsiteY11" fmla="*/ 6691153 h 6858000"/>
              <a:gd name="connsiteX12" fmla="*/ 1019354 w 7467600"/>
              <a:gd name="connsiteY12" fmla="*/ 6315006 h 6858000"/>
              <a:gd name="connsiteX13" fmla="*/ 991680 w 7467600"/>
              <a:gd name="connsiteY13" fmla="*/ 6298413 h 6858000"/>
              <a:gd name="connsiteX14" fmla="*/ 409060 w 7467600"/>
              <a:gd name="connsiteY14" fmla="*/ 6671470 h 6858000"/>
              <a:gd name="connsiteX15" fmla="*/ 991680 w 7467600"/>
              <a:gd name="connsiteY15" fmla="*/ 6298413 h 6858000"/>
              <a:gd name="connsiteX16" fmla="*/ 103333 w 7467600"/>
              <a:gd name="connsiteY16" fmla="*/ 5699602 h 6858000"/>
              <a:gd name="connsiteX17" fmla="*/ 233938 w 7467600"/>
              <a:gd name="connsiteY17" fmla="*/ 5809416 h 6858000"/>
              <a:gd name="connsiteX18" fmla="*/ 883580 w 7467600"/>
              <a:gd name="connsiteY18" fmla="*/ 6180710 h 6858000"/>
              <a:gd name="connsiteX19" fmla="*/ 487337 w 7467600"/>
              <a:gd name="connsiteY19" fmla="*/ 5950182 h 6858000"/>
              <a:gd name="connsiteX20" fmla="*/ 354051 w 7467600"/>
              <a:gd name="connsiteY20" fmla="*/ 5854912 h 6858000"/>
              <a:gd name="connsiteX21" fmla="*/ 195436 w 7467600"/>
              <a:gd name="connsiteY21" fmla="*/ 5755068 h 6858000"/>
              <a:gd name="connsiteX22" fmla="*/ 103333 w 7467600"/>
              <a:gd name="connsiteY22" fmla="*/ 5699602 h 6858000"/>
              <a:gd name="connsiteX23" fmla="*/ 5539432 w 7467600"/>
              <a:gd name="connsiteY23" fmla="*/ 5642928 h 6858000"/>
              <a:gd name="connsiteX24" fmla="*/ 5555462 w 7467600"/>
              <a:gd name="connsiteY24" fmla="*/ 5694454 h 6858000"/>
              <a:gd name="connsiteX25" fmla="*/ 5828270 w 7467600"/>
              <a:gd name="connsiteY25" fmla="*/ 6320663 h 6858000"/>
              <a:gd name="connsiteX26" fmla="*/ 5947416 w 7467600"/>
              <a:gd name="connsiteY26" fmla="*/ 6574846 h 6858000"/>
              <a:gd name="connsiteX27" fmla="*/ 5539432 w 7467600"/>
              <a:gd name="connsiteY27" fmla="*/ 5642928 h 6858000"/>
              <a:gd name="connsiteX28" fmla="*/ 51253 w 7467600"/>
              <a:gd name="connsiteY28" fmla="*/ 5631825 h 6858000"/>
              <a:gd name="connsiteX29" fmla="*/ 211622 w 7467600"/>
              <a:gd name="connsiteY29" fmla="*/ 5728803 h 6858000"/>
              <a:gd name="connsiteX30" fmla="*/ 371652 w 7467600"/>
              <a:gd name="connsiteY30" fmla="*/ 5829062 h 6858000"/>
              <a:gd name="connsiteX31" fmla="*/ 505903 w 7467600"/>
              <a:gd name="connsiteY31" fmla="*/ 5925221 h 6858000"/>
              <a:gd name="connsiteX32" fmla="*/ 899240 w 7467600"/>
              <a:gd name="connsiteY32" fmla="*/ 6153068 h 6858000"/>
              <a:gd name="connsiteX33" fmla="*/ 988114 w 7467600"/>
              <a:gd name="connsiteY33" fmla="*/ 6174204 h 6858000"/>
              <a:gd name="connsiteX34" fmla="*/ 845971 w 7467600"/>
              <a:gd name="connsiteY34" fmla="*/ 6067177 h 6858000"/>
              <a:gd name="connsiteX35" fmla="*/ 448057 w 7467600"/>
              <a:gd name="connsiteY35" fmla="*/ 5841376 h 6858000"/>
              <a:gd name="connsiteX36" fmla="*/ 51253 w 7467600"/>
              <a:gd name="connsiteY36" fmla="*/ 5631825 h 6858000"/>
              <a:gd name="connsiteX37" fmla="*/ 2606687 w 7467600"/>
              <a:gd name="connsiteY37" fmla="*/ 5630718 h 6858000"/>
              <a:gd name="connsiteX38" fmla="*/ 2645658 w 7467600"/>
              <a:gd name="connsiteY38" fmla="*/ 6640259 h 6858000"/>
              <a:gd name="connsiteX39" fmla="*/ 2606687 w 7467600"/>
              <a:gd name="connsiteY39" fmla="*/ 5630718 h 6858000"/>
              <a:gd name="connsiteX40" fmla="*/ 3642057 w 7467600"/>
              <a:gd name="connsiteY40" fmla="*/ 5573487 h 6858000"/>
              <a:gd name="connsiteX41" fmla="*/ 3632981 w 7467600"/>
              <a:gd name="connsiteY41" fmla="*/ 5579437 h 6858000"/>
              <a:gd name="connsiteX42" fmla="*/ 3382436 w 7467600"/>
              <a:gd name="connsiteY42" fmla="*/ 5952726 h 6858000"/>
              <a:gd name="connsiteX43" fmla="*/ 3191929 w 7467600"/>
              <a:gd name="connsiteY43" fmla="*/ 6662669 h 6858000"/>
              <a:gd name="connsiteX44" fmla="*/ 3369898 w 7467600"/>
              <a:gd name="connsiteY44" fmla="*/ 6081771 h 6858000"/>
              <a:gd name="connsiteX45" fmla="*/ 3642057 w 7467600"/>
              <a:gd name="connsiteY45" fmla="*/ 5573487 h 6858000"/>
              <a:gd name="connsiteX46" fmla="*/ 2650666 w 7467600"/>
              <a:gd name="connsiteY46" fmla="*/ 5530686 h 6858000"/>
              <a:gd name="connsiteX47" fmla="*/ 2650249 w 7467600"/>
              <a:gd name="connsiteY47" fmla="*/ 5532101 h 6858000"/>
              <a:gd name="connsiteX48" fmla="*/ 2663808 w 7467600"/>
              <a:gd name="connsiteY48" fmla="*/ 6535215 h 6858000"/>
              <a:gd name="connsiteX49" fmla="*/ 2665418 w 7467600"/>
              <a:gd name="connsiteY49" fmla="*/ 6132756 h 6858000"/>
              <a:gd name="connsiteX50" fmla="*/ 2650666 w 7467600"/>
              <a:gd name="connsiteY50" fmla="*/ 5530686 h 6858000"/>
              <a:gd name="connsiteX51" fmla="*/ 2680277 w 7467600"/>
              <a:gd name="connsiteY51" fmla="*/ 5479204 h 6858000"/>
              <a:gd name="connsiteX52" fmla="*/ 2678972 w 7467600"/>
              <a:gd name="connsiteY52" fmla="*/ 5481582 h 6858000"/>
              <a:gd name="connsiteX53" fmla="*/ 2696666 w 7467600"/>
              <a:gd name="connsiteY53" fmla="*/ 6133836 h 6858000"/>
              <a:gd name="connsiteX54" fmla="*/ 2695769 w 7467600"/>
              <a:gd name="connsiteY54" fmla="*/ 6390955 h 6858000"/>
              <a:gd name="connsiteX55" fmla="*/ 2739893 w 7467600"/>
              <a:gd name="connsiteY55" fmla="*/ 6108357 h 6858000"/>
              <a:gd name="connsiteX56" fmla="*/ 2680277 w 7467600"/>
              <a:gd name="connsiteY56" fmla="*/ 5479204 h 6858000"/>
              <a:gd name="connsiteX57" fmla="*/ 1132195 w 7467600"/>
              <a:gd name="connsiteY57" fmla="*/ 5467980 h 6858000"/>
              <a:gd name="connsiteX58" fmla="*/ 1679056 w 7467600"/>
              <a:gd name="connsiteY58" fmla="*/ 5516907 h 6858000"/>
              <a:gd name="connsiteX59" fmla="*/ 2128648 w 7467600"/>
              <a:gd name="connsiteY59" fmla="*/ 5474249 h 6858000"/>
              <a:gd name="connsiteX60" fmla="*/ 1825619 w 7467600"/>
              <a:gd name="connsiteY60" fmla="*/ 5478447 h 6858000"/>
              <a:gd name="connsiteX61" fmla="*/ 1737798 w 7467600"/>
              <a:gd name="connsiteY61" fmla="*/ 5483353 h 6858000"/>
              <a:gd name="connsiteX62" fmla="*/ 1132195 w 7467600"/>
              <a:gd name="connsiteY62" fmla="*/ 5467980 h 6858000"/>
              <a:gd name="connsiteX63" fmla="*/ 1456157 w 7467600"/>
              <a:gd name="connsiteY63" fmla="*/ 5371404 h 6858000"/>
              <a:gd name="connsiteX64" fmla="*/ 1244432 w 7467600"/>
              <a:gd name="connsiteY64" fmla="*/ 5385601 h 6858000"/>
              <a:gd name="connsiteX65" fmla="*/ 973990 w 7467600"/>
              <a:gd name="connsiteY65" fmla="*/ 5424940 h 6858000"/>
              <a:gd name="connsiteX66" fmla="*/ 1103809 w 7467600"/>
              <a:gd name="connsiteY66" fmla="*/ 5433720 h 6858000"/>
              <a:gd name="connsiteX67" fmla="*/ 1123454 w 7467600"/>
              <a:gd name="connsiteY67" fmla="*/ 5435727 h 6858000"/>
              <a:gd name="connsiteX68" fmla="*/ 1737017 w 7467600"/>
              <a:gd name="connsiteY68" fmla="*/ 5452183 h 6858000"/>
              <a:gd name="connsiteX69" fmla="*/ 1824397 w 7467600"/>
              <a:gd name="connsiteY69" fmla="*/ 5447757 h 6858000"/>
              <a:gd name="connsiteX70" fmla="*/ 2070059 w 7467600"/>
              <a:gd name="connsiteY70" fmla="*/ 5441660 h 6858000"/>
              <a:gd name="connsiteX71" fmla="*/ 1456157 w 7467600"/>
              <a:gd name="connsiteY71" fmla="*/ 5371404 h 6858000"/>
              <a:gd name="connsiteX72" fmla="*/ 4988186 w 7467600"/>
              <a:gd name="connsiteY72" fmla="*/ 5216467 h 6858000"/>
              <a:gd name="connsiteX73" fmla="*/ 4777334 w 7467600"/>
              <a:gd name="connsiteY73" fmla="*/ 5406072 h 6858000"/>
              <a:gd name="connsiteX74" fmla="*/ 4718341 w 7467600"/>
              <a:gd name="connsiteY74" fmla="*/ 5468043 h 6858000"/>
              <a:gd name="connsiteX75" fmla="*/ 4604655 w 7467600"/>
              <a:gd name="connsiteY75" fmla="*/ 5583434 h 6858000"/>
              <a:gd name="connsiteX76" fmla="*/ 4565074 w 7467600"/>
              <a:gd name="connsiteY76" fmla="*/ 5618550 h 6858000"/>
              <a:gd name="connsiteX77" fmla="*/ 4988186 w 7467600"/>
              <a:gd name="connsiteY77" fmla="*/ 5216467 h 6858000"/>
              <a:gd name="connsiteX78" fmla="*/ 4978032 w 7467600"/>
              <a:gd name="connsiteY78" fmla="*/ 5183809 h 6858000"/>
              <a:gd name="connsiteX79" fmla="*/ 4463413 w 7467600"/>
              <a:gd name="connsiteY79" fmla="*/ 5615162 h 6858000"/>
              <a:gd name="connsiteX80" fmla="*/ 4358134 w 7467600"/>
              <a:gd name="connsiteY80" fmla="*/ 5742791 h 6858000"/>
              <a:gd name="connsiteX81" fmla="*/ 4376219 w 7467600"/>
              <a:gd name="connsiteY81" fmla="*/ 5729027 h 6858000"/>
              <a:gd name="connsiteX82" fmla="*/ 4582340 w 7467600"/>
              <a:gd name="connsiteY82" fmla="*/ 5561037 h 6858000"/>
              <a:gd name="connsiteX83" fmla="*/ 4694684 w 7467600"/>
              <a:gd name="connsiteY83" fmla="*/ 5447098 h 6858000"/>
              <a:gd name="connsiteX84" fmla="*/ 4754123 w 7467600"/>
              <a:gd name="connsiteY84" fmla="*/ 5384643 h 6858000"/>
              <a:gd name="connsiteX85" fmla="*/ 4978032 w 7467600"/>
              <a:gd name="connsiteY85" fmla="*/ 5183809 h 6858000"/>
              <a:gd name="connsiteX86" fmla="*/ 1903353 w 7467600"/>
              <a:gd name="connsiteY86" fmla="*/ 5044827 h 6858000"/>
              <a:gd name="connsiteX87" fmla="*/ 1936931 w 7467600"/>
              <a:gd name="connsiteY87" fmla="*/ 5093954 h 6858000"/>
              <a:gd name="connsiteX88" fmla="*/ 2195868 w 7467600"/>
              <a:gd name="connsiteY88" fmla="*/ 5396574 h 6858000"/>
              <a:gd name="connsiteX89" fmla="*/ 2088852 w 7467600"/>
              <a:gd name="connsiteY89" fmla="*/ 5166123 h 6858000"/>
              <a:gd name="connsiteX90" fmla="*/ 1958241 w 7467600"/>
              <a:gd name="connsiteY90" fmla="*/ 5067955 h 6858000"/>
              <a:gd name="connsiteX91" fmla="*/ 1903353 w 7467600"/>
              <a:gd name="connsiteY91" fmla="*/ 5044827 h 6858000"/>
              <a:gd name="connsiteX92" fmla="*/ 1979378 w 7467600"/>
              <a:gd name="connsiteY92" fmla="*/ 4769504 h 6858000"/>
              <a:gd name="connsiteX93" fmla="*/ 2882120 w 7467600"/>
              <a:gd name="connsiteY93" fmla="*/ 5064547 h 6858000"/>
              <a:gd name="connsiteX94" fmla="*/ 2793103 w 7467600"/>
              <a:gd name="connsiteY94" fmla="*/ 5039699 h 6858000"/>
              <a:gd name="connsiteX95" fmla="*/ 2770041 w 7467600"/>
              <a:gd name="connsiteY95" fmla="*/ 5033634 h 6858000"/>
              <a:gd name="connsiteX96" fmla="*/ 1979378 w 7467600"/>
              <a:gd name="connsiteY96" fmla="*/ 4769504 h 6858000"/>
              <a:gd name="connsiteX97" fmla="*/ 1927410 w 7467600"/>
              <a:gd name="connsiteY97" fmla="*/ 4716164 h 6858000"/>
              <a:gd name="connsiteX98" fmla="*/ 1959587 w 7467600"/>
              <a:gd name="connsiteY98" fmla="*/ 4728849 h 6858000"/>
              <a:gd name="connsiteX99" fmla="*/ 2777707 w 7467600"/>
              <a:gd name="connsiteY99" fmla="*/ 5003991 h 6858000"/>
              <a:gd name="connsiteX100" fmla="*/ 2800768 w 7467600"/>
              <a:gd name="connsiteY100" fmla="*/ 5010056 h 6858000"/>
              <a:gd name="connsiteX101" fmla="*/ 2879408 w 7467600"/>
              <a:gd name="connsiteY101" fmla="*/ 5031590 h 6858000"/>
              <a:gd name="connsiteX102" fmla="*/ 2862295 w 7467600"/>
              <a:gd name="connsiteY102" fmla="*/ 5022958 h 6858000"/>
              <a:gd name="connsiteX103" fmla="*/ 2813343 w 7467600"/>
              <a:gd name="connsiteY103" fmla="*/ 4998369 h 6858000"/>
              <a:gd name="connsiteX104" fmla="*/ 2646245 w 7467600"/>
              <a:gd name="connsiteY104" fmla="*/ 4930999 h 6858000"/>
              <a:gd name="connsiteX105" fmla="*/ 1999243 w 7467600"/>
              <a:gd name="connsiteY105" fmla="*/ 4730524 h 6858000"/>
              <a:gd name="connsiteX106" fmla="*/ 1979527 w 7467600"/>
              <a:gd name="connsiteY106" fmla="*/ 4726651 h 6858000"/>
              <a:gd name="connsiteX107" fmla="*/ 1927410 w 7467600"/>
              <a:gd name="connsiteY107" fmla="*/ 4716164 h 6858000"/>
              <a:gd name="connsiteX108" fmla="*/ 1997014 w 7467600"/>
              <a:gd name="connsiteY108" fmla="*/ 4698007 h 6858000"/>
              <a:gd name="connsiteX109" fmla="*/ 2005458 w 7467600"/>
              <a:gd name="connsiteY109" fmla="*/ 4699540 h 6858000"/>
              <a:gd name="connsiteX110" fmla="*/ 2657186 w 7467600"/>
              <a:gd name="connsiteY110" fmla="*/ 4901687 h 6858000"/>
              <a:gd name="connsiteX111" fmla="*/ 2826662 w 7467600"/>
              <a:gd name="connsiteY111" fmla="*/ 4970362 h 6858000"/>
              <a:gd name="connsiteX112" fmla="*/ 2876100 w 7467600"/>
              <a:gd name="connsiteY112" fmla="*/ 4995397 h 6858000"/>
              <a:gd name="connsiteX113" fmla="*/ 3042600 w 7467600"/>
              <a:gd name="connsiteY113" fmla="*/ 5059532 h 6858000"/>
              <a:gd name="connsiteX114" fmla="*/ 1997014 w 7467600"/>
              <a:gd name="connsiteY114" fmla="*/ 4698007 h 6858000"/>
              <a:gd name="connsiteX115" fmla="*/ 2305292 w 7467600"/>
              <a:gd name="connsiteY115" fmla="*/ 4219492 h 6858000"/>
              <a:gd name="connsiteX116" fmla="*/ 3360922 w 7467600"/>
              <a:gd name="connsiteY116" fmla="*/ 4529373 h 6858000"/>
              <a:gd name="connsiteX117" fmla="*/ 3492420 w 7467600"/>
              <a:gd name="connsiteY117" fmla="*/ 4510145 h 6858000"/>
              <a:gd name="connsiteX118" fmla="*/ 3364086 w 7467600"/>
              <a:gd name="connsiteY118" fmla="*/ 4480340 h 6858000"/>
              <a:gd name="connsiteX119" fmla="*/ 3225818 w 7467600"/>
              <a:gd name="connsiteY119" fmla="*/ 4411822 h 6858000"/>
              <a:gd name="connsiteX120" fmla="*/ 3129696 w 7467600"/>
              <a:gd name="connsiteY120" fmla="*/ 4360704 h 6858000"/>
              <a:gd name="connsiteX121" fmla="*/ 2814545 w 7467600"/>
              <a:gd name="connsiteY121" fmla="*/ 4282955 h 6858000"/>
              <a:gd name="connsiteX122" fmla="*/ 2305292 w 7467600"/>
              <a:gd name="connsiteY122" fmla="*/ 4219492 h 6858000"/>
              <a:gd name="connsiteX123" fmla="*/ 2626982 w 7467600"/>
              <a:gd name="connsiteY123" fmla="*/ 4206450 h 6858000"/>
              <a:gd name="connsiteX124" fmla="*/ 2490617 w 7467600"/>
              <a:gd name="connsiteY124" fmla="*/ 4206951 h 6858000"/>
              <a:gd name="connsiteX125" fmla="*/ 2819869 w 7467600"/>
              <a:gd name="connsiteY125" fmla="*/ 4252936 h 6858000"/>
              <a:gd name="connsiteX126" fmla="*/ 3143018 w 7467600"/>
              <a:gd name="connsiteY126" fmla="*/ 4332698 h 6858000"/>
              <a:gd name="connsiteX127" fmla="*/ 3241520 w 7467600"/>
              <a:gd name="connsiteY127" fmla="*/ 4385112 h 6858000"/>
              <a:gd name="connsiteX128" fmla="*/ 3374575 w 7467600"/>
              <a:gd name="connsiteY128" fmla="*/ 4451517 h 6858000"/>
              <a:gd name="connsiteX129" fmla="*/ 3505221 w 7467600"/>
              <a:gd name="connsiteY129" fmla="*/ 4480757 h 6858000"/>
              <a:gd name="connsiteX130" fmla="*/ 2626982 w 7467600"/>
              <a:gd name="connsiteY130" fmla="*/ 4206450 h 6858000"/>
              <a:gd name="connsiteX131" fmla="*/ 1310106 w 7467600"/>
              <a:gd name="connsiteY131" fmla="*/ 3943217 h 6858000"/>
              <a:gd name="connsiteX132" fmla="*/ 854994 w 7467600"/>
              <a:gd name="connsiteY132" fmla="*/ 4399136 h 6858000"/>
              <a:gd name="connsiteX133" fmla="*/ 742462 w 7467600"/>
              <a:gd name="connsiteY133" fmla="*/ 4594648 h 6858000"/>
              <a:gd name="connsiteX134" fmla="*/ 820602 w 7467600"/>
              <a:gd name="connsiteY134" fmla="*/ 4485915 h 6858000"/>
              <a:gd name="connsiteX135" fmla="*/ 878295 w 7467600"/>
              <a:gd name="connsiteY135" fmla="*/ 4403594 h 6858000"/>
              <a:gd name="connsiteX136" fmla="*/ 1240607 w 7467600"/>
              <a:gd name="connsiteY136" fmla="*/ 4010401 h 6858000"/>
              <a:gd name="connsiteX137" fmla="*/ 1310106 w 7467600"/>
              <a:gd name="connsiteY137" fmla="*/ 3943217 h 6858000"/>
              <a:gd name="connsiteX138" fmla="*/ 1423113 w 7467600"/>
              <a:gd name="connsiteY138" fmla="*/ 3874565 h 6858000"/>
              <a:gd name="connsiteX139" fmla="*/ 1260565 w 7467600"/>
              <a:gd name="connsiteY139" fmla="*/ 4031982 h 6858000"/>
              <a:gd name="connsiteX140" fmla="*/ 901900 w 7467600"/>
              <a:gd name="connsiteY140" fmla="*/ 4421236 h 6858000"/>
              <a:gd name="connsiteX141" fmla="*/ 845044 w 7467600"/>
              <a:gd name="connsiteY141" fmla="*/ 4502436 h 6858000"/>
              <a:gd name="connsiteX142" fmla="*/ 685926 w 7467600"/>
              <a:gd name="connsiteY142" fmla="*/ 4703069 h 6858000"/>
              <a:gd name="connsiteX143" fmla="*/ 684248 w 7467600"/>
              <a:gd name="connsiteY143" fmla="*/ 4706721 h 6858000"/>
              <a:gd name="connsiteX144" fmla="*/ 1423113 w 7467600"/>
              <a:gd name="connsiteY144" fmla="*/ 3874565 h 6858000"/>
              <a:gd name="connsiteX145" fmla="*/ 3316479 w 7467600"/>
              <a:gd name="connsiteY145" fmla="*/ 3872136 h 6858000"/>
              <a:gd name="connsiteX146" fmla="*/ 3546806 w 7467600"/>
              <a:gd name="connsiteY146" fmla="*/ 4356139 h 6858000"/>
              <a:gd name="connsiteX147" fmla="*/ 3364433 w 7467600"/>
              <a:gd name="connsiteY147" fmla="*/ 3953121 h 6858000"/>
              <a:gd name="connsiteX148" fmla="*/ 3316479 w 7467600"/>
              <a:gd name="connsiteY148" fmla="*/ 3872136 h 6858000"/>
              <a:gd name="connsiteX149" fmla="*/ 3291335 w 7467600"/>
              <a:gd name="connsiteY149" fmla="*/ 3767420 h 6858000"/>
              <a:gd name="connsiteX150" fmla="*/ 3390805 w 7467600"/>
              <a:gd name="connsiteY150" fmla="*/ 3937163 h 6858000"/>
              <a:gd name="connsiteX151" fmla="*/ 3579062 w 7467600"/>
              <a:gd name="connsiteY151" fmla="*/ 4359040 h 6858000"/>
              <a:gd name="connsiteX152" fmla="*/ 3467355 w 7467600"/>
              <a:gd name="connsiteY152" fmla="*/ 3988130 h 6858000"/>
              <a:gd name="connsiteX153" fmla="*/ 3310753 w 7467600"/>
              <a:gd name="connsiteY153" fmla="*/ 3787140 h 6858000"/>
              <a:gd name="connsiteX154" fmla="*/ 3291335 w 7467600"/>
              <a:gd name="connsiteY154" fmla="*/ 3767420 h 6858000"/>
              <a:gd name="connsiteX155" fmla="*/ 1635889 w 7467600"/>
              <a:gd name="connsiteY155" fmla="*/ 3709494 h 6858000"/>
              <a:gd name="connsiteX156" fmla="*/ 1634800 w 7467600"/>
              <a:gd name="connsiteY156" fmla="*/ 3731111 h 6858000"/>
              <a:gd name="connsiteX157" fmla="*/ 1635889 w 7467600"/>
              <a:gd name="connsiteY157" fmla="*/ 3709494 h 6858000"/>
              <a:gd name="connsiteX158" fmla="*/ 1510397 w 7467600"/>
              <a:gd name="connsiteY158" fmla="*/ 3684705 h 6858000"/>
              <a:gd name="connsiteX159" fmla="*/ 1146550 w 7467600"/>
              <a:gd name="connsiteY159" fmla="*/ 3802012 h 6858000"/>
              <a:gd name="connsiteX160" fmla="*/ 698834 w 7467600"/>
              <a:gd name="connsiteY160" fmla="*/ 3952272 h 6858000"/>
              <a:gd name="connsiteX161" fmla="*/ 34256 w 7467600"/>
              <a:gd name="connsiteY161" fmla="*/ 4347603 h 6858000"/>
              <a:gd name="connsiteX162" fmla="*/ 527241 w 7467600"/>
              <a:gd name="connsiteY162" fmla="*/ 4065078 h 6858000"/>
              <a:gd name="connsiteX163" fmla="*/ 1510397 w 7467600"/>
              <a:gd name="connsiteY163" fmla="*/ 3684705 h 6858000"/>
              <a:gd name="connsiteX164" fmla="*/ 1313114 w 7467600"/>
              <a:gd name="connsiteY164" fmla="*/ 3655216 h 6858000"/>
              <a:gd name="connsiteX165" fmla="*/ 1109304 w 7467600"/>
              <a:gd name="connsiteY165" fmla="*/ 3669030 h 6858000"/>
              <a:gd name="connsiteX166" fmla="*/ 8129 w 7467600"/>
              <a:gd name="connsiteY166" fmla="*/ 4330519 h 6858000"/>
              <a:gd name="connsiteX167" fmla="*/ 687572 w 7467600"/>
              <a:gd name="connsiteY167" fmla="*/ 3925629 h 6858000"/>
              <a:gd name="connsiteX168" fmla="*/ 1138365 w 7467600"/>
              <a:gd name="connsiteY168" fmla="*/ 3774515 h 6858000"/>
              <a:gd name="connsiteX169" fmla="*/ 1505579 w 7467600"/>
              <a:gd name="connsiteY169" fmla="*/ 3655526 h 6858000"/>
              <a:gd name="connsiteX170" fmla="*/ 1313114 w 7467600"/>
              <a:gd name="connsiteY170" fmla="*/ 3655216 h 6858000"/>
              <a:gd name="connsiteX171" fmla="*/ 3655073 w 7467600"/>
              <a:gd name="connsiteY171" fmla="*/ 3650884 h 6858000"/>
              <a:gd name="connsiteX172" fmla="*/ 3989938 w 7467600"/>
              <a:gd name="connsiteY172" fmla="*/ 3991685 h 6858000"/>
              <a:gd name="connsiteX173" fmla="*/ 4393907 w 7467600"/>
              <a:gd name="connsiteY173" fmla="*/ 4261258 h 6858000"/>
              <a:gd name="connsiteX174" fmla="*/ 4648051 w 7467600"/>
              <a:gd name="connsiteY174" fmla="*/ 4374051 h 6858000"/>
              <a:gd name="connsiteX175" fmla="*/ 4383389 w 7467600"/>
              <a:gd name="connsiteY175" fmla="*/ 4184369 h 6858000"/>
              <a:gd name="connsiteX176" fmla="*/ 4165508 w 7467600"/>
              <a:gd name="connsiteY176" fmla="*/ 4035196 h 6858000"/>
              <a:gd name="connsiteX177" fmla="*/ 4068162 w 7467600"/>
              <a:gd name="connsiteY177" fmla="*/ 3953394 h 6858000"/>
              <a:gd name="connsiteX178" fmla="*/ 3981416 w 7467600"/>
              <a:gd name="connsiteY178" fmla="*/ 3880482 h 6858000"/>
              <a:gd name="connsiteX179" fmla="*/ 3800147 w 7467600"/>
              <a:gd name="connsiteY179" fmla="*/ 3749872 h 6858000"/>
              <a:gd name="connsiteX180" fmla="*/ 3655073 w 7467600"/>
              <a:gd name="connsiteY180" fmla="*/ 3650884 h 6858000"/>
              <a:gd name="connsiteX181" fmla="*/ 3670252 w 7467600"/>
              <a:gd name="connsiteY181" fmla="*/ 3622798 h 6858000"/>
              <a:gd name="connsiteX182" fmla="*/ 3817258 w 7467600"/>
              <a:gd name="connsiteY182" fmla="*/ 3723577 h 6858000"/>
              <a:gd name="connsiteX183" fmla="*/ 4000461 w 7467600"/>
              <a:gd name="connsiteY183" fmla="*/ 3855966 h 6858000"/>
              <a:gd name="connsiteX184" fmla="*/ 4088180 w 7467600"/>
              <a:gd name="connsiteY184" fmla="*/ 3929774 h 6858000"/>
              <a:gd name="connsiteX185" fmla="*/ 4184555 w 7467600"/>
              <a:gd name="connsiteY185" fmla="*/ 4010683 h 6858000"/>
              <a:gd name="connsiteX186" fmla="*/ 4399563 w 7467600"/>
              <a:gd name="connsiteY186" fmla="*/ 4158106 h 6858000"/>
              <a:gd name="connsiteX187" fmla="*/ 4684469 w 7467600"/>
              <a:gd name="connsiteY187" fmla="*/ 4364680 h 6858000"/>
              <a:gd name="connsiteX188" fmla="*/ 4690271 w 7467600"/>
              <a:gd name="connsiteY188" fmla="*/ 4370034 h 6858000"/>
              <a:gd name="connsiteX189" fmla="*/ 4136093 w 7467600"/>
              <a:gd name="connsiteY189" fmla="*/ 3858466 h 6858000"/>
              <a:gd name="connsiteX190" fmla="*/ 3670252 w 7467600"/>
              <a:gd name="connsiteY190" fmla="*/ 3622798 h 6858000"/>
              <a:gd name="connsiteX191" fmla="*/ 4440129 w 7467600"/>
              <a:gd name="connsiteY191" fmla="*/ 3448571 h 6858000"/>
              <a:gd name="connsiteX192" fmla="*/ 4856525 w 7467600"/>
              <a:gd name="connsiteY192" fmla="*/ 3915351 h 6858000"/>
              <a:gd name="connsiteX193" fmla="*/ 5059055 w 7467600"/>
              <a:gd name="connsiteY193" fmla="*/ 4108918 h 6858000"/>
              <a:gd name="connsiteX194" fmla="*/ 5290070 w 7467600"/>
              <a:gd name="connsiteY194" fmla="*/ 4263619 h 6858000"/>
              <a:gd name="connsiteX195" fmla="*/ 4834991 w 7467600"/>
              <a:gd name="connsiteY195" fmla="*/ 3830985 h 6858000"/>
              <a:gd name="connsiteX196" fmla="*/ 4440129 w 7467600"/>
              <a:gd name="connsiteY196" fmla="*/ 3448571 h 6858000"/>
              <a:gd name="connsiteX197" fmla="*/ 4441737 w 7467600"/>
              <a:gd name="connsiteY197" fmla="*/ 3399734 h 6858000"/>
              <a:gd name="connsiteX198" fmla="*/ 4431236 w 7467600"/>
              <a:gd name="connsiteY198" fmla="*/ 3400954 h 6858000"/>
              <a:gd name="connsiteX199" fmla="*/ 4557150 w 7467600"/>
              <a:gd name="connsiteY199" fmla="*/ 3510023 h 6858000"/>
              <a:gd name="connsiteX200" fmla="*/ 4856936 w 7467600"/>
              <a:gd name="connsiteY200" fmla="*/ 3809146 h 6858000"/>
              <a:gd name="connsiteX201" fmla="*/ 5111996 w 7467600"/>
              <a:gd name="connsiteY201" fmla="*/ 4065759 h 6858000"/>
              <a:gd name="connsiteX202" fmla="*/ 5388878 w 7467600"/>
              <a:gd name="connsiteY202" fmla="*/ 4300185 h 6858000"/>
              <a:gd name="connsiteX203" fmla="*/ 5425556 w 7467600"/>
              <a:gd name="connsiteY203" fmla="*/ 4308967 h 6858000"/>
              <a:gd name="connsiteX204" fmla="*/ 4943646 w 7467600"/>
              <a:gd name="connsiteY204" fmla="*/ 3822916 h 6858000"/>
              <a:gd name="connsiteX205" fmla="*/ 4594837 w 7467600"/>
              <a:gd name="connsiteY205" fmla="*/ 3532274 h 6858000"/>
              <a:gd name="connsiteX206" fmla="*/ 4441737 w 7467600"/>
              <a:gd name="connsiteY206" fmla="*/ 3399734 h 6858000"/>
              <a:gd name="connsiteX207" fmla="*/ 5425834 w 7467600"/>
              <a:gd name="connsiteY207" fmla="*/ 3162785 h 6858000"/>
              <a:gd name="connsiteX208" fmla="*/ 5401644 w 7467600"/>
              <a:gd name="connsiteY208" fmla="*/ 3617847 h 6858000"/>
              <a:gd name="connsiteX209" fmla="*/ 5467256 w 7467600"/>
              <a:gd name="connsiteY209" fmla="*/ 4175494 h 6858000"/>
              <a:gd name="connsiteX210" fmla="*/ 5448069 w 7467600"/>
              <a:gd name="connsiteY210" fmla="*/ 3567554 h 6858000"/>
              <a:gd name="connsiteX211" fmla="*/ 5425834 w 7467600"/>
              <a:gd name="connsiteY211" fmla="*/ 3162785 h 6858000"/>
              <a:gd name="connsiteX212" fmla="*/ 1318687 w 7467600"/>
              <a:gd name="connsiteY212" fmla="*/ 3113840 h 6858000"/>
              <a:gd name="connsiteX213" fmla="*/ 1066793 w 7467600"/>
              <a:gd name="connsiteY213" fmla="*/ 3212171 h 6858000"/>
              <a:gd name="connsiteX214" fmla="*/ 993319 w 7467600"/>
              <a:gd name="connsiteY214" fmla="*/ 3247648 h 6858000"/>
              <a:gd name="connsiteX215" fmla="*/ 853081 w 7467600"/>
              <a:gd name="connsiteY215" fmla="*/ 3312410 h 6858000"/>
              <a:gd name="connsiteX216" fmla="*/ 805957 w 7467600"/>
              <a:gd name="connsiteY216" fmla="*/ 3330443 h 6858000"/>
              <a:gd name="connsiteX217" fmla="*/ 1318687 w 7467600"/>
              <a:gd name="connsiteY217" fmla="*/ 3113840 h 6858000"/>
              <a:gd name="connsiteX218" fmla="*/ 5453702 w 7467600"/>
              <a:gd name="connsiteY218" fmla="*/ 3090882 h 6858000"/>
              <a:gd name="connsiteX219" fmla="*/ 5480135 w 7467600"/>
              <a:gd name="connsiteY219" fmla="*/ 3565802 h 6858000"/>
              <a:gd name="connsiteX220" fmla="*/ 5499023 w 7467600"/>
              <a:gd name="connsiteY220" fmla="*/ 4166310 h 6858000"/>
              <a:gd name="connsiteX221" fmla="*/ 5547022 w 7467600"/>
              <a:gd name="connsiteY221" fmla="*/ 3607838 h 6858000"/>
              <a:gd name="connsiteX222" fmla="*/ 5515964 w 7467600"/>
              <a:gd name="connsiteY222" fmla="*/ 3378541 h 6858000"/>
              <a:gd name="connsiteX223" fmla="*/ 5453702 w 7467600"/>
              <a:gd name="connsiteY223" fmla="*/ 3090882 h 6858000"/>
              <a:gd name="connsiteX224" fmla="*/ 1238695 w 7467600"/>
              <a:gd name="connsiteY224" fmla="*/ 3076820 h 6858000"/>
              <a:gd name="connsiteX225" fmla="*/ 716371 w 7467600"/>
              <a:gd name="connsiteY225" fmla="*/ 3293249 h 6858000"/>
              <a:gd name="connsiteX226" fmla="*/ 579522 w 7467600"/>
              <a:gd name="connsiteY226" fmla="*/ 3371759 h 6858000"/>
              <a:gd name="connsiteX227" fmla="*/ 600288 w 7467600"/>
              <a:gd name="connsiteY227" fmla="*/ 3365555 h 6858000"/>
              <a:gd name="connsiteX228" fmla="*/ 840692 w 7467600"/>
              <a:gd name="connsiteY228" fmla="*/ 3284921 h 6858000"/>
              <a:gd name="connsiteX229" fmla="*/ 979248 w 7467600"/>
              <a:gd name="connsiteY229" fmla="*/ 3221003 h 6858000"/>
              <a:gd name="connsiteX230" fmla="*/ 1053282 w 7467600"/>
              <a:gd name="connsiteY230" fmla="*/ 3185247 h 6858000"/>
              <a:gd name="connsiteX231" fmla="*/ 1320603 w 7467600"/>
              <a:gd name="connsiteY231" fmla="*/ 3081281 h 6858000"/>
              <a:gd name="connsiteX232" fmla="*/ 1238695 w 7467600"/>
              <a:gd name="connsiteY232" fmla="*/ 3076820 h 6858000"/>
              <a:gd name="connsiteX233" fmla="*/ 5425627 w 7467600"/>
              <a:gd name="connsiteY233" fmla="*/ 2954192 h 6858000"/>
              <a:gd name="connsiteX234" fmla="*/ 5470770 w 7467600"/>
              <a:gd name="connsiteY234" fmla="*/ 3005435 h 6858000"/>
              <a:gd name="connsiteX235" fmla="*/ 5519779 w 7467600"/>
              <a:gd name="connsiteY235" fmla="*/ 4359223 h 6858000"/>
              <a:gd name="connsiteX236" fmla="*/ 5520293 w 7467600"/>
              <a:gd name="connsiteY236" fmla="*/ 4360602 h 6858000"/>
              <a:gd name="connsiteX237" fmla="*/ 5767221 w 7467600"/>
              <a:gd name="connsiteY237" fmla="*/ 4665564 h 6858000"/>
              <a:gd name="connsiteX238" fmla="*/ 6937169 w 7467600"/>
              <a:gd name="connsiteY238" fmla="*/ 4815941 h 6858000"/>
              <a:gd name="connsiteX239" fmla="*/ 6953922 w 7467600"/>
              <a:gd name="connsiteY239" fmla="*/ 4890068 h 6858000"/>
              <a:gd name="connsiteX240" fmla="*/ 6071359 w 7467600"/>
              <a:gd name="connsiteY240" fmla="*/ 4770770 h 6858000"/>
              <a:gd name="connsiteX241" fmla="*/ 6038839 w 7467600"/>
              <a:gd name="connsiteY241" fmla="*/ 4764474 h 6858000"/>
              <a:gd name="connsiteX242" fmla="*/ 6038706 w 7467600"/>
              <a:gd name="connsiteY242" fmla="*/ 4763847 h 6858000"/>
              <a:gd name="connsiteX243" fmla="*/ 6037784 w 7467600"/>
              <a:gd name="connsiteY243" fmla="*/ 4764270 h 6858000"/>
              <a:gd name="connsiteX244" fmla="*/ 6038839 w 7467600"/>
              <a:gd name="connsiteY244" fmla="*/ 4764474 h 6858000"/>
              <a:gd name="connsiteX245" fmla="*/ 6040338 w 7467600"/>
              <a:gd name="connsiteY245" fmla="*/ 4771418 h 6858000"/>
              <a:gd name="connsiteX246" fmla="*/ 6024488 w 7467600"/>
              <a:gd name="connsiteY246" fmla="*/ 4809903 h 6858000"/>
              <a:gd name="connsiteX247" fmla="*/ 5599771 w 7467600"/>
              <a:gd name="connsiteY247" fmla="*/ 5509652 h 6858000"/>
              <a:gd name="connsiteX248" fmla="*/ 5548843 w 7467600"/>
              <a:gd name="connsiteY248" fmla="*/ 5563845 h 6858000"/>
              <a:gd name="connsiteX249" fmla="*/ 5940952 w 7467600"/>
              <a:gd name="connsiteY249" fmla="*/ 6250028 h 6858000"/>
              <a:gd name="connsiteX250" fmla="*/ 6043441 w 7467600"/>
              <a:gd name="connsiteY250" fmla="*/ 6665847 h 6858000"/>
              <a:gd name="connsiteX251" fmla="*/ 6093432 w 7467600"/>
              <a:gd name="connsiteY251" fmla="*/ 6858000 h 6858000"/>
              <a:gd name="connsiteX252" fmla="*/ 6034344 w 7467600"/>
              <a:gd name="connsiteY252" fmla="*/ 6858000 h 6858000"/>
              <a:gd name="connsiteX253" fmla="*/ 6026679 w 7467600"/>
              <a:gd name="connsiteY253" fmla="*/ 6836959 h 6858000"/>
              <a:gd name="connsiteX254" fmla="*/ 5800441 w 7467600"/>
              <a:gd name="connsiteY254" fmla="*/ 6335286 h 6858000"/>
              <a:gd name="connsiteX255" fmla="*/ 5526562 w 7467600"/>
              <a:gd name="connsiteY255" fmla="*/ 5705388 h 6858000"/>
              <a:gd name="connsiteX256" fmla="*/ 5519640 w 7467600"/>
              <a:gd name="connsiteY256" fmla="*/ 5683774 h 6858000"/>
              <a:gd name="connsiteX257" fmla="*/ 5844559 w 7467600"/>
              <a:gd name="connsiteY257" fmla="*/ 6553349 h 6858000"/>
              <a:gd name="connsiteX258" fmla="*/ 5975994 w 7467600"/>
              <a:gd name="connsiteY258" fmla="*/ 6858000 h 6858000"/>
              <a:gd name="connsiteX259" fmla="*/ 5898547 w 7467600"/>
              <a:gd name="connsiteY259" fmla="*/ 6858000 h 6858000"/>
              <a:gd name="connsiteX260" fmla="*/ 5682041 w 7467600"/>
              <a:gd name="connsiteY260" fmla="*/ 6355860 h 6858000"/>
              <a:gd name="connsiteX261" fmla="*/ 5461758 w 7467600"/>
              <a:gd name="connsiteY261" fmla="*/ 5820220 h 6858000"/>
              <a:gd name="connsiteX262" fmla="*/ 5237282 w 7467600"/>
              <a:gd name="connsiteY262" fmla="*/ 6579086 h 6858000"/>
              <a:gd name="connsiteX263" fmla="*/ 5115009 w 7467600"/>
              <a:gd name="connsiteY263" fmla="*/ 6858000 h 6858000"/>
              <a:gd name="connsiteX264" fmla="*/ 5028074 w 7467600"/>
              <a:gd name="connsiteY264" fmla="*/ 6858000 h 6858000"/>
              <a:gd name="connsiteX265" fmla="*/ 5079508 w 7467600"/>
              <a:gd name="connsiteY265" fmla="*/ 6749074 h 6858000"/>
              <a:gd name="connsiteX266" fmla="*/ 5371846 w 7467600"/>
              <a:gd name="connsiteY266" fmla="*/ 5924413 h 6858000"/>
              <a:gd name="connsiteX267" fmla="*/ 5270512 w 7467600"/>
              <a:gd name="connsiteY267" fmla="*/ 6138975 h 6858000"/>
              <a:gd name="connsiteX268" fmla="*/ 5062409 w 7467600"/>
              <a:gd name="connsiteY268" fmla="*/ 6653544 h 6858000"/>
              <a:gd name="connsiteX269" fmla="*/ 5036628 w 7467600"/>
              <a:gd name="connsiteY269" fmla="*/ 6754247 h 6858000"/>
              <a:gd name="connsiteX270" fmla="*/ 5009112 w 7467600"/>
              <a:gd name="connsiteY270" fmla="*/ 6858000 h 6858000"/>
              <a:gd name="connsiteX271" fmla="*/ 4976679 w 7467600"/>
              <a:gd name="connsiteY271" fmla="*/ 6858000 h 6858000"/>
              <a:gd name="connsiteX272" fmla="*/ 5006537 w 7467600"/>
              <a:gd name="connsiteY272" fmla="*/ 6747068 h 6858000"/>
              <a:gd name="connsiteX273" fmla="*/ 5032723 w 7467600"/>
              <a:gd name="connsiteY273" fmla="*/ 6644957 h 6858000"/>
              <a:gd name="connsiteX274" fmla="*/ 5242949 w 7467600"/>
              <a:gd name="connsiteY274" fmla="*/ 6125175 h 6858000"/>
              <a:gd name="connsiteX275" fmla="*/ 5286321 w 7467600"/>
              <a:gd name="connsiteY275" fmla="*/ 6033555 h 6858000"/>
              <a:gd name="connsiteX276" fmla="*/ 5008210 w 7467600"/>
              <a:gd name="connsiteY276" fmla="*/ 6649194 h 6858000"/>
              <a:gd name="connsiteX277" fmla="*/ 4986321 w 7467600"/>
              <a:gd name="connsiteY277" fmla="*/ 6765687 h 6858000"/>
              <a:gd name="connsiteX278" fmla="*/ 4973474 w 7467600"/>
              <a:gd name="connsiteY278" fmla="*/ 6858000 h 6858000"/>
              <a:gd name="connsiteX279" fmla="*/ 4907178 w 7467600"/>
              <a:gd name="connsiteY279" fmla="*/ 6858000 h 6858000"/>
              <a:gd name="connsiteX280" fmla="*/ 4910810 w 7467600"/>
              <a:gd name="connsiteY280" fmla="*/ 6829660 h 6858000"/>
              <a:gd name="connsiteX281" fmla="*/ 4987461 w 7467600"/>
              <a:gd name="connsiteY281" fmla="*/ 6432994 h 6858000"/>
              <a:gd name="connsiteX282" fmla="*/ 5179262 w 7467600"/>
              <a:gd name="connsiteY282" fmla="*/ 6035044 h 6858000"/>
              <a:gd name="connsiteX283" fmla="*/ 4689678 w 7467600"/>
              <a:gd name="connsiteY283" fmla="*/ 6440241 h 6858000"/>
              <a:gd name="connsiteX284" fmla="*/ 4477543 w 7467600"/>
              <a:gd name="connsiteY284" fmla="*/ 6674836 h 6858000"/>
              <a:gd name="connsiteX285" fmla="*/ 4329957 w 7467600"/>
              <a:gd name="connsiteY285" fmla="*/ 6858000 h 6858000"/>
              <a:gd name="connsiteX286" fmla="*/ 4218595 w 7467600"/>
              <a:gd name="connsiteY286" fmla="*/ 6858000 h 6858000"/>
              <a:gd name="connsiteX287" fmla="*/ 4368888 w 7467600"/>
              <a:gd name="connsiteY287" fmla="*/ 6668412 h 6858000"/>
              <a:gd name="connsiteX288" fmla="*/ 4563091 w 7467600"/>
              <a:gd name="connsiteY288" fmla="*/ 6442508 h 6858000"/>
              <a:gd name="connsiteX289" fmla="*/ 5387324 w 7467600"/>
              <a:gd name="connsiteY289" fmla="*/ 5705830 h 6858000"/>
              <a:gd name="connsiteX290" fmla="*/ 5073620 w 7467600"/>
              <a:gd name="connsiteY290" fmla="*/ 5955437 h 6858000"/>
              <a:gd name="connsiteX291" fmla="*/ 4689789 w 7467600"/>
              <a:gd name="connsiteY291" fmla="*/ 6268382 h 6858000"/>
              <a:gd name="connsiteX292" fmla="*/ 4418722 w 7467600"/>
              <a:gd name="connsiteY292" fmla="*/ 6570886 h 6858000"/>
              <a:gd name="connsiteX293" fmla="*/ 4214944 w 7467600"/>
              <a:gd name="connsiteY293" fmla="*/ 6858000 h 6858000"/>
              <a:gd name="connsiteX294" fmla="*/ 4177898 w 7467600"/>
              <a:gd name="connsiteY294" fmla="*/ 6858000 h 6858000"/>
              <a:gd name="connsiteX295" fmla="*/ 4391597 w 7467600"/>
              <a:gd name="connsiteY295" fmla="*/ 6556370 h 6858000"/>
              <a:gd name="connsiteX296" fmla="*/ 4668889 w 7467600"/>
              <a:gd name="connsiteY296" fmla="*/ 6246399 h 6858000"/>
              <a:gd name="connsiteX297" fmla="*/ 5055427 w 7467600"/>
              <a:gd name="connsiteY297" fmla="*/ 5931476 h 6858000"/>
              <a:gd name="connsiteX298" fmla="*/ 5371814 w 7467600"/>
              <a:gd name="connsiteY298" fmla="*/ 5678975 h 6858000"/>
              <a:gd name="connsiteX299" fmla="*/ 4987918 w 7467600"/>
              <a:gd name="connsiteY299" fmla="*/ 5838701 h 6858000"/>
              <a:gd name="connsiteX300" fmla="*/ 4317146 w 7467600"/>
              <a:gd name="connsiteY300" fmla="*/ 6587716 h 6858000"/>
              <a:gd name="connsiteX301" fmla="*/ 4171627 w 7467600"/>
              <a:gd name="connsiteY301" fmla="*/ 6858000 h 6858000"/>
              <a:gd name="connsiteX302" fmla="*/ 4081585 w 7467600"/>
              <a:gd name="connsiteY302" fmla="*/ 6858000 h 6858000"/>
              <a:gd name="connsiteX303" fmla="*/ 4238603 w 7467600"/>
              <a:gd name="connsiteY303" fmla="*/ 6559341 h 6858000"/>
              <a:gd name="connsiteX304" fmla="*/ 4778333 w 7467600"/>
              <a:gd name="connsiteY304" fmla="*/ 5873626 h 6858000"/>
              <a:gd name="connsiteX305" fmla="*/ 5414185 w 7467600"/>
              <a:gd name="connsiteY305" fmla="*/ 5573882 h 6858000"/>
              <a:gd name="connsiteX306" fmla="*/ 5959648 w 7467600"/>
              <a:gd name="connsiteY306" fmla="*/ 4760797 h 6858000"/>
              <a:gd name="connsiteX307" fmla="*/ 5355019 w 7467600"/>
              <a:gd name="connsiteY307" fmla="*/ 4734672 h 6858000"/>
              <a:gd name="connsiteX308" fmla="*/ 5083565 w 7467600"/>
              <a:gd name="connsiteY308" fmla="*/ 5179121 h 6858000"/>
              <a:gd name="connsiteX309" fmla="*/ 4713577 w 7467600"/>
              <a:gd name="connsiteY309" fmla="*/ 5616803 h 6858000"/>
              <a:gd name="connsiteX310" fmla="*/ 3989559 w 7467600"/>
              <a:gd name="connsiteY310" fmla="*/ 6145945 h 6858000"/>
              <a:gd name="connsiteX311" fmla="*/ 3939824 w 7467600"/>
              <a:gd name="connsiteY311" fmla="*/ 6066900 h 6858000"/>
              <a:gd name="connsiteX312" fmla="*/ 4584537 w 7467600"/>
              <a:gd name="connsiteY312" fmla="*/ 5324826 h 6858000"/>
              <a:gd name="connsiteX313" fmla="*/ 5037105 w 7467600"/>
              <a:gd name="connsiteY313" fmla="*/ 5088765 h 6858000"/>
              <a:gd name="connsiteX314" fmla="*/ 5039930 w 7467600"/>
              <a:gd name="connsiteY314" fmla="*/ 5089585 h 6858000"/>
              <a:gd name="connsiteX315" fmla="*/ 5263764 w 7467600"/>
              <a:gd name="connsiteY315" fmla="*/ 4735525 h 6858000"/>
              <a:gd name="connsiteX316" fmla="*/ 4086300 w 7467600"/>
              <a:gd name="connsiteY316" fmla="*/ 4884599 h 6858000"/>
              <a:gd name="connsiteX317" fmla="*/ 4085485 w 7467600"/>
              <a:gd name="connsiteY317" fmla="*/ 4899070 h 6858000"/>
              <a:gd name="connsiteX318" fmla="*/ 3871915 w 7467600"/>
              <a:gd name="connsiteY318" fmla="*/ 5253645 h 6858000"/>
              <a:gd name="connsiteX319" fmla="*/ 3799374 w 7467600"/>
              <a:gd name="connsiteY319" fmla="*/ 5466127 h 6858000"/>
              <a:gd name="connsiteX320" fmla="*/ 3498850 w 7467600"/>
              <a:gd name="connsiteY320" fmla="*/ 6661888 h 6858000"/>
              <a:gd name="connsiteX321" fmla="*/ 3399216 w 7467600"/>
              <a:gd name="connsiteY321" fmla="*/ 6858000 h 6858000"/>
              <a:gd name="connsiteX322" fmla="*/ 3303688 w 7467600"/>
              <a:gd name="connsiteY322" fmla="*/ 6858000 h 6858000"/>
              <a:gd name="connsiteX323" fmla="*/ 3391774 w 7467600"/>
              <a:gd name="connsiteY323" fmla="*/ 6697181 h 6858000"/>
              <a:gd name="connsiteX324" fmla="*/ 3735540 w 7467600"/>
              <a:gd name="connsiteY324" fmla="*/ 5546923 h 6858000"/>
              <a:gd name="connsiteX325" fmla="*/ 3729438 w 7467600"/>
              <a:gd name="connsiteY325" fmla="*/ 5569058 h 6858000"/>
              <a:gd name="connsiteX326" fmla="*/ 3707782 w 7467600"/>
              <a:gd name="connsiteY326" fmla="*/ 5644908 h 6858000"/>
              <a:gd name="connsiteX327" fmla="*/ 3583827 w 7467600"/>
              <a:gd name="connsiteY327" fmla="*/ 6039215 h 6858000"/>
              <a:gd name="connsiteX328" fmla="*/ 3547861 w 7467600"/>
              <a:gd name="connsiteY328" fmla="*/ 6129609 h 6858000"/>
              <a:gd name="connsiteX329" fmla="*/ 3490905 w 7467600"/>
              <a:gd name="connsiteY329" fmla="*/ 6277660 h 6858000"/>
              <a:gd name="connsiteX330" fmla="*/ 3455859 w 7467600"/>
              <a:gd name="connsiteY330" fmla="*/ 6391301 h 6858000"/>
              <a:gd name="connsiteX331" fmla="*/ 3429112 w 7467600"/>
              <a:gd name="connsiteY331" fmla="*/ 6479469 h 6858000"/>
              <a:gd name="connsiteX332" fmla="*/ 3304862 w 7467600"/>
              <a:gd name="connsiteY332" fmla="*/ 6796476 h 6858000"/>
              <a:gd name="connsiteX333" fmla="*/ 3276071 w 7467600"/>
              <a:gd name="connsiteY333" fmla="*/ 6858000 h 6858000"/>
              <a:gd name="connsiteX334" fmla="*/ 3240805 w 7467600"/>
              <a:gd name="connsiteY334" fmla="*/ 6858000 h 6858000"/>
              <a:gd name="connsiteX335" fmla="*/ 3275917 w 7467600"/>
              <a:gd name="connsiteY335" fmla="*/ 6783192 h 6858000"/>
              <a:gd name="connsiteX336" fmla="*/ 3399358 w 7467600"/>
              <a:gd name="connsiteY336" fmla="*/ 6469011 h 6858000"/>
              <a:gd name="connsiteX337" fmla="*/ 3425650 w 7467600"/>
              <a:gd name="connsiteY337" fmla="*/ 6381333 h 6858000"/>
              <a:gd name="connsiteX338" fmla="*/ 3460661 w 7467600"/>
              <a:gd name="connsiteY338" fmla="*/ 6266763 h 6858000"/>
              <a:gd name="connsiteX339" fmla="*/ 3518021 w 7467600"/>
              <a:gd name="connsiteY339" fmla="*/ 6117298 h 6858000"/>
              <a:gd name="connsiteX340" fmla="*/ 3554035 w 7467600"/>
              <a:gd name="connsiteY340" fmla="*/ 6027832 h 6858000"/>
              <a:gd name="connsiteX341" fmla="*/ 3677174 w 7467600"/>
              <a:gd name="connsiteY341" fmla="*/ 5636351 h 6858000"/>
              <a:gd name="connsiteX342" fmla="*/ 3698819 w 7467600"/>
              <a:gd name="connsiteY342" fmla="*/ 5560503 h 6858000"/>
              <a:gd name="connsiteX343" fmla="*/ 3702094 w 7467600"/>
              <a:gd name="connsiteY343" fmla="*/ 5549194 h 6858000"/>
              <a:gd name="connsiteX344" fmla="*/ 3398355 w 7467600"/>
              <a:gd name="connsiteY344" fmla="*/ 6094603 h 6858000"/>
              <a:gd name="connsiteX345" fmla="*/ 3193941 w 7467600"/>
              <a:gd name="connsiteY345" fmla="*/ 6798775 h 6858000"/>
              <a:gd name="connsiteX346" fmla="*/ 3184140 w 7467600"/>
              <a:gd name="connsiteY346" fmla="*/ 6858000 h 6858000"/>
              <a:gd name="connsiteX347" fmla="*/ 3099978 w 7467600"/>
              <a:gd name="connsiteY347" fmla="*/ 6858000 h 6858000"/>
              <a:gd name="connsiteX348" fmla="*/ 3101556 w 7467600"/>
              <a:gd name="connsiteY348" fmla="*/ 6843337 h 6858000"/>
              <a:gd name="connsiteX349" fmla="*/ 3370162 w 7467600"/>
              <a:gd name="connsiteY349" fmla="*/ 5785550 h 6858000"/>
              <a:gd name="connsiteX350" fmla="*/ 3746477 w 7467600"/>
              <a:gd name="connsiteY350" fmla="*/ 5377889 h 6858000"/>
              <a:gd name="connsiteX351" fmla="*/ 3863399 w 7467600"/>
              <a:gd name="connsiteY351" fmla="*/ 5087257 h 6858000"/>
              <a:gd name="connsiteX352" fmla="*/ 3968712 w 7467600"/>
              <a:gd name="connsiteY352" fmla="*/ 4913989 h 6858000"/>
              <a:gd name="connsiteX353" fmla="*/ 2792390 w 7467600"/>
              <a:gd name="connsiteY353" fmla="*/ 5382974 h 6858000"/>
              <a:gd name="connsiteX354" fmla="*/ 2714982 w 7467600"/>
              <a:gd name="connsiteY354" fmla="*/ 5427051 h 6858000"/>
              <a:gd name="connsiteX355" fmla="*/ 2813361 w 7467600"/>
              <a:gd name="connsiteY355" fmla="*/ 6023912 h 6858000"/>
              <a:gd name="connsiteX356" fmla="*/ 2688430 w 7467600"/>
              <a:gd name="connsiteY356" fmla="*/ 6801564 h 6858000"/>
              <a:gd name="connsiteX357" fmla="*/ 2629626 w 7467600"/>
              <a:gd name="connsiteY357" fmla="*/ 6763394 h 6858000"/>
              <a:gd name="connsiteX358" fmla="*/ 2565328 w 7467600"/>
              <a:gd name="connsiteY358" fmla="*/ 5516399 h 6858000"/>
              <a:gd name="connsiteX359" fmla="*/ 1922999 w 7467600"/>
              <a:gd name="connsiteY359" fmla="*/ 5980343 h 6858000"/>
              <a:gd name="connsiteX360" fmla="*/ 1950261 w 7467600"/>
              <a:gd name="connsiteY360" fmla="*/ 6405858 h 6858000"/>
              <a:gd name="connsiteX361" fmla="*/ 2365554 w 7467600"/>
              <a:gd name="connsiteY361" fmla="*/ 6759107 h 6858000"/>
              <a:gd name="connsiteX362" fmla="*/ 2424142 w 7467600"/>
              <a:gd name="connsiteY362" fmla="*/ 6858000 h 6858000"/>
              <a:gd name="connsiteX363" fmla="*/ 2395994 w 7467600"/>
              <a:gd name="connsiteY363" fmla="*/ 6858000 h 6858000"/>
              <a:gd name="connsiteX364" fmla="*/ 2392863 w 7467600"/>
              <a:gd name="connsiteY364" fmla="*/ 6852964 h 6858000"/>
              <a:gd name="connsiteX365" fmla="*/ 2017589 w 7467600"/>
              <a:gd name="connsiteY365" fmla="*/ 6493982 h 6858000"/>
              <a:gd name="connsiteX366" fmla="*/ 2147336 w 7467600"/>
              <a:gd name="connsiteY366" fmla="*/ 6594052 h 6858000"/>
              <a:gd name="connsiteX367" fmla="*/ 2207047 w 7467600"/>
              <a:gd name="connsiteY367" fmla="*/ 6654540 h 6858000"/>
              <a:gd name="connsiteX368" fmla="*/ 2299106 w 7467600"/>
              <a:gd name="connsiteY368" fmla="*/ 6778931 h 6858000"/>
              <a:gd name="connsiteX369" fmla="*/ 2314430 w 7467600"/>
              <a:gd name="connsiteY369" fmla="*/ 6801144 h 6858000"/>
              <a:gd name="connsiteX370" fmla="*/ 2352406 w 7467600"/>
              <a:gd name="connsiteY370" fmla="*/ 6858000 h 6858000"/>
              <a:gd name="connsiteX371" fmla="*/ 2314492 w 7467600"/>
              <a:gd name="connsiteY371" fmla="*/ 6858000 h 6858000"/>
              <a:gd name="connsiteX372" fmla="*/ 2288095 w 7467600"/>
              <a:gd name="connsiteY372" fmla="*/ 6818030 h 6858000"/>
              <a:gd name="connsiteX373" fmla="*/ 2272768 w 7467600"/>
              <a:gd name="connsiteY373" fmla="*/ 6795822 h 6858000"/>
              <a:gd name="connsiteX374" fmla="*/ 2182715 w 7467600"/>
              <a:gd name="connsiteY374" fmla="*/ 6675071 h 6858000"/>
              <a:gd name="connsiteX375" fmla="*/ 2032061 w 7467600"/>
              <a:gd name="connsiteY375" fmla="*/ 6541380 h 6858000"/>
              <a:gd name="connsiteX376" fmla="*/ 2257220 w 7467600"/>
              <a:gd name="connsiteY376" fmla="*/ 6826257 h 6858000"/>
              <a:gd name="connsiteX377" fmla="*/ 2281324 w 7467600"/>
              <a:gd name="connsiteY377" fmla="*/ 6858000 h 6858000"/>
              <a:gd name="connsiteX378" fmla="*/ 2242860 w 7467600"/>
              <a:gd name="connsiteY378" fmla="*/ 6858000 h 6858000"/>
              <a:gd name="connsiteX379" fmla="*/ 2232818 w 7467600"/>
              <a:gd name="connsiteY379" fmla="*/ 6844926 h 6858000"/>
              <a:gd name="connsiteX380" fmla="*/ 1990172 w 7467600"/>
              <a:gd name="connsiteY380" fmla="*/ 6542121 h 6858000"/>
              <a:gd name="connsiteX381" fmla="*/ 2124090 w 7467600"/>
              <a:gd name="connsiteY381" fmla="*/ 6761017 h 6858000"/>
              <a:gd name="connsiteX382" fmla="*/ 2200380 w 7467600"/>
              <a:gd name="connsiteY382" fmla="*/ 6858000 h 6858000"/>
              <a:gd name="connsiteX383" fmla="*/ 2147507 w 7467600"/>
              <a:gd name="connsiteY383" fmla="*/ 6858000 h 6858000"/>
              <a:gd name="connsiteX384" fmla="*/ 2070668 w 7467600"/>
              <a:gd name="connsiteY384" fmla="*/ 6761520 h 6858000"/>
              <a:gd name="connsiteX385" fmla="*/ 1975142 w 7467600"/>
              <a:gd name="connsiteY385" fmla="*/ 6585570 h 6858000"/>
              <a:gd name="connsiteX386" fmla="*/ 2050035 w 7467600"/>
              <a:gd name="connsiteY386" fmla="*/ 6813345 h 6858000"/>
              <a:gd name="connsiteX387" fmla="*/ 2063025 w 7467600"/>
              <a:gd name="connsiteY387" fmla="*/ 6858000 h 6858000"/>
              <a:gd name="connsiteX388" fmla="*/ 2021675 w 7467600"/>
              <a:gd name="connsiteY388" fmla="*/ 6858000 h 6858000"/>
              <a:gd name="connsiteX389" fmla="*/ 2019308 w 7467600"/>
              <a:gd name="connsiteY389" fmla="*/ 6847118 h 6858000"/>
              <a:gd name="connsiteX390" fmla="*/ 1938835 w 7467600"/>
              <a:gd name="connsiteY390" fmla="*/ 6551160 h 6858000"/>
              <a:gd name="connsiteX391" fmla="*/ 1953230 w 7467600"/>
              <a:gd name="connsiteY391" fmla="*/ 6759699 h 6858000"/>
              <a:gd name="connsiteX392" fmla="*/ 1956763 w 7467600"/>
              <a:gd name="connsiteY392" fmla="*/ 6778191 h 6858000"/>
              <a:gd name="connsiteX393" fmla="*/ 1967925 w 7467600"/>
              <a:gd name="connsiteY393" fmla="*/ 6858000 h 6858000"/>
              <a:gd name="connsiteX394" fmla="*/ 1936622 w 7467600"/>
              <a:gd name="connsiteY394" fmla="*/ 6858000 h 6858000"/>
              <a:gd name="connsiteX395" fmla="*/ 1926261 w 7467600"/>
              <a:gd name="connsiteY395" fmla="*/ 6784064 h 6858000"/>
              <a:gd name="connsiteX396" fmla="*/ 1922724 w 7467600"/>
              <a:gd name="connsiteY396" fmla="*/ 6765577 h 6858000"/>
              <a:gd name="connsiteX397" fmla="*/ 1904650 w 7467600"/>
              <a:gd name="connsiteY397" fmla="*/ 6639616 h 6858000"/>
              <a:gd name="connsiteX398" fmla="*/ 1885273 w 7467600"/>
              <a:gd name="connsiteY398" fmla="*/ 6858000 h 6858000"/>
              <a:gd name="connsiteX399" fmla="*/ 1854363 w 7467600"/>
              <a:gd name="connsiteY399" fmla="*/ 6858000 h 6858000"/>
              <a:gd name="connsiteX400" fmla="*/ 1880391 w 7467600"/>
              <a:gd name="connsiteY400" fmla="*/ 6603796 h 6858000"/>
              <a:gd name="connsiteX401" fmla="*/ 1818273 w 7467600"/>
              <a:gd name="connsiteY401" fmla="*/ 6715729 h 6858000"/>
              <a:gd name="connsiteX402" fmla="*/ 1794691 w 7467600"/>
              <a:gd name="connsiteY402" fmla="*/ 6843239 h 6858000"/>
              <a:gd name="connsiteX403" fmla="*/ 1794914 w 7467600"/>
              <a:gd name="connsiteY403" fmla="*/ 6858000 h 6858000"/>
              <a:gd name="connsiteX404" fmla="*/ 1746128 w 7467600"/>
              <a:gd name="connsiteY404" fmla="*/ 6858000 h 6858000"/>
              <a:gd name="connsiteX405" fmla="*/ 1753934 w 7467600"/>
              <a:gd name="connsiteY405" fmla="*/ 6724796 h 6858000"/>
              <a:gd name="connsiteX406" fmla="*/ 1792053 w 7467600"/>
              <a:gd name="connsiteY406" fmla="*/ 6572396 h 6858000"/>
              <a:gd name="connsiteX407" fmla="*/ 1862248 w 7467600"/>
              <a:gd name="connsiteY407" fmla="*/ 6266397 h 6858000"/>
              <a:gd name="connsiteX408" fmla="*/ 1862250 w 7467600"/>
              <a:gd name="connsiteY408" fmla="*/ 6033531 h 6858000"/>
              <a:gd name="connsiteX409" fmla="*/ 1211999 w 7467600"/>
              <a:gd name="connsiteY409" fmla="*/ 6683610 h 6858000"/>
              <a:gd name="connsiteX410" fmla="*/ 1213266 w 7467600"/>
              <a:gd name="connsiteY410" fmla="*/ 6691947 h 6858000"/>
              <a:gd name="connsiteX411" fmla="*/ 1203370 w 7467600"/>
              <a:gd name="connsiteY411" fmla="*/ 6850676 h 6858000"/>
              <a:gd name="connsiteX412" fmla="*/ 1203671 w 7467600"/>
              <a:gd name="connsiteY412" fmla="*/ 6858000 h 6858000"/>
              <a:gd name="connsiteX413" fmla="*/ 1143180 w 7467600"/>
              <a:gd name="connsiteY413" fmla="*/ 6858000 h 6858000"/>
              <a:gd name="connsiteX414" fmla="*/ 1142176 w 7467600"/>
              <a:gd name="connsiteY414" fmla="*/ 6766045 h 6858000"/>
              <a:gd name="connsiteX415" fmla="*/ 1067484 w 7467600"/>
              <a:gd name="connsiteY415" fmla="*/ 6858000 h 6858000"/>
              <a:gd name="connsiteX416" fmla="*/ 953928 w 7467600"/>
              <a:gd name="connsiteY416" fmla="*/ 6858000 h 6858000"/>
              <a:gd name="connsiteX417" fmla="*/ 959715 w 7467600"/>
              <a:gd name="connsiteY417" fmla="*/ 6850185 h 6858000"/>
              <a:gd name="connsiteX418" fmla="*/ 1483788 w 7467600"/>
              <a:gd name="connsiteY418" fmla="*/ 6259174 h 6858000"/>
              <a:gd name="connsiteX419" fmla="*/ 1100671 w 7467600"/>
              <a:gd name="connsiteY419" fmla="*/ 6252137 h 6858000"/>
              <a:gd name="connsiteX420" fmla="*/ 1090144 w 7467600"/>
              <a:gd name="connsiteY420" fmla="*/ 6256748 h 6858000"/>
              <a:gd name="connsiteX421" fmla="*/ 1095872 w 7467600"/>
              <a:gd name="connsiteY421" fmla="*/ 6271892 h 6858000"/>
              <a:gd name="connsiteX422" fmla="*/ 262785 w 7467600"/>
              <a:gd name="connsiteY422" fmla="*/ 6845450 h 6858000"/>
              <a:gd name="connsiteX423" fmla="*/ 209968 w 7467600"/>
              <a:gd name="connsiteY423" fmla="*/ 6770713 h 6858000"/>
              <a:gd name="connsiteX424" fmla="*/ 873460 w 7467600"/>
              <a:gd name="connsiteY424" fmla="*/ 6253768 h 6858000"/>
              <a:gd name="connsiteX425" fmla="*/ 192686 w 7467600"/>
              <a:gd name="connsiteY425" fmla="*/ 5849257 h 6858000"/>
              <a:gd name="connsiteX426" fmla="*/ 4696 w 7467600"/>
              <a:gd name="connsiteY426" fmla="*/ 5697668 h 6858000"/>
              <a:gd name="connsiteX427" fmla="*/ 0 w 7467600"/>
              <a:gd name="connsiteY427" fmla="*/ 5689984 h 6858000"/>
              <a:gd name="connsiteX428" fmla="*/ 0 w 7467600"/>
              <a:gd name="connsiteY428" fmla="*/ 5513472 h 6858000"/>
              <a:gd name="connsiteX429" fmla="*/ 174101 w 7467600"/>
              <a:gd name="connsiteY429" fmla="*/ 5620277 h 6858000"/>
              <a:gd name="connsiteX430" fmla="*/ 891800 w 7467600"/>
              <a:gd name="connsiteY430" fmla="*/ 6036935 h 6858000"/>
              <a:gd name="connsiteX431" fmla="*/ 1072219 w 7467600"/>
              <a:gd name="connsiteY431" fmla="*/ 6169443 h 6858000"/>
              <a:gd name="connsiteX432" fmla="*/ 1074117 w 7467600"/>
              <a:gd name="connsiteY432" fmla="*/ 6170301 h 6858000"/>
              <a:gd name="connsiteX433" fmla="*/ 1083114 w 7467600"/>
              <a:gd name="connsiteY433" fmla="*/ 6174131 h 6858000"/>
              <a:gd name="connsiteX434" fmla="*/ 1543010 w 7467600"/>
              <a:gd name="connsiteY434" fmla="*/ 6191140 h 6858000"/>
              <a:gd name="connsiteX435" fmla="*/ 1551080 w 7467600"/>
              <a:gd name="connsiteY435" fmla="*/ 6195006 h 6858000"/>
              <a:gd name="connsiteX436" fmla="*/ 2345443 w 7467600"/>
              <a:gd name="connsiteY436" fmla="*/ 5549882 h 6858000"/>
              <a:gd name="connsiteX437" fmla="*/ 1721499 w 7467600"/>
              <a:gd name="connsiteY437" fmla="*/ 5599969 h 6858000"/>
              <a:gd name="connsiteX438" fmla="*/ 767716 w 7467600"/>
              <a:gd name="connsiteY438" fmla="*/ 5472768 h 6858000"/>
              <a:gd name="connsiteX439" fmla="*/ 722147 w 7467600"/>
              <a:gd name="connsiteY439" fmla="*/ 5393091 h 6858000"/>
              <a:gd name="connsiteX440" fmla="*/ 1485552 w 7467600"/>
              <a:gd name="connsiteY440" fmla="*/ 5313202 h 6858000"/>
              <a:gd name="connsiteX441" fmla="*/ 2143004 w 7467600"/>
              <a:gd name="connsiteY441" fmla="*/ 5402420 h 6858000"/>
              <a:gd name="connsiteX442" fmla="*/ 1933391 w 7467600"/>
              <a:gd name="connsiteY442" fmla="*/ 5156971 h 6858000"/>
              <a:gd name="connsiteX443" fmla="*/ 1827118 w 7467600"/>
              <a:gd name="connsiteY443" fmla="*/ 4968410 h 6858000"/>
              <a:gd name="connsiteX444" fmla="*/ 1837349 w 7467600"/>
              <a:gd name="connsiteY444" fmla="*/ 4956357 h 6858000"/>
              <a:gd name="connsiteX445" fmla="*/ 2162835 w 7467600"/>
              <a:gd name="connsiteY445" fmla="*/ 5187853 h 6858000"/>
              <a:gd name="connsiteX446" fmla="*/ 2257167 w 7467600"/>
              <a:gd name="connsiteY446" fmla="*/ 5462123 h 6858000"/>
              <a:gd name="connsiteX447" fmla="*/ 2261598 w 7467600"/>
              <a:gd name="connsiteY447" fmla="*/ 5467998 h 6858000"/>
              <a:gd name="connsiteX448" fmla="*/ 2437177 w 7467600"/>
              <a:gd name="connsiteY448" fmla="*/ 5479608 h 6858000"/>
              <a:gd name="connsiteX449" fmla="*/ 2445247 w 7467600"/>
              <a:gd name="connsiteY449" fmla="*/ 5483476 h 6858000"/>
              <a:gd name="connsiteX450" fmla="*/ 2743626 w 7467600"/>
              <a:gd name="connsiteY450" fmla="*/ 5304819 h 6858000"/>
              <a:gd name="connsiteX451" fmla="*/ 3048102 w 7467600"/>
              <a:gd name="connsiteY451" fmla="*/ 5150595 h 6858000"/>
              <a:gd name="connsiteX452" fmla="*/ 1799414 w 7467600"/>
              <a:gd name="connsiteY452" fmla="*/ 4694732 h 6858000"/>
              <a:gd name="connsiteX453" fmla="*/ 1771735 w 7467600"/>
              <a:gd name="connsiteY453" fmla="*/ 4619929 h 6858000"/>
              <a:gd name="connsiteX454" fmla="*/ 3104273 w 7467600"/>
              <a:gd name="connsiteY454" fmla="*/ 5076159 h 6858000"/>
              <a:gd name="connsiteX455" fmla="*/ 3113245 w 7467600"/>
              <a:gd name="connsiteY455" fmla="*/ 5090705 h 6858000"/>
              <a:gd name="connsiteX456" fmla="*/ 3126294 w 7467600"/>
              <a:gd name="connsiteY456" fmla="*/ 5114400 h 6858000"/>
              <a:gd name="connsiteX457" fmla="*/ 3937433 w 7467600"/>
              <a:gd name="connsiteY457" fmla="*/ 4830473 h 6858000"/>
              <a:gd name="connsiteX458" fmla="*/ 3590475 w 7467600"/>
              <a:gd name="connsiteY458" fmla="*/ 4597974 h 6858000"/>
              <a:gd name="connsiteX459" fmla="*/ 3100264 w 7467600"/>
              <a:gd name="connsiteY459" fmla="*/ 4579845 h 6858000"/>
              <a:gd name="connsiteX460" fmla="*/ 2183576 w 7467600"/>
              <a:gd name="connsiteY460" fmla="*/ 4227150 h 6858000"/>
              <a:gd name="connsiteX461" fmla="*/ 2151029 w 7467600"/>
              <a:gd name="connsiteY461" fmla="*/ 4146947 h 6858000"/>
              <a:gd name="connsiteX462" fmla="*/ 3563434 w 7467600"/>
              <a:gd name="connsiteY462" fmla="*/ 4469115 h 6858000"/>
              <a:gd name="connsiteX463" fmla="*/ 3177952 w 7467600"/>
              <a:gd name="connsiteY463" fmla="*/ 3657386 h 6858000"/>
              <a:gd name="connsiteX464" fmla="*/ 3189263 w 7467600"/>
              <a:gd name="connsiteY464" fmla="*/ 3625726 h 6858000"/>
              <a:gd name="connsiteX465" fmla="*/ 3560912 w 7467600"/>
              <a:gd name="connsiteY465" fmla="*/ 4079863 h 6858000"/>
              <a:gd name="connsiteX466" fmla="*/ 3626636 w 7467600"/>
              <a:gd name="connsiteY466" fmla="*/ 4512230 h 6858000"/>
              <a:gd name="connsiteX467" fmla="*/ 3653088 w 7467600"/>
              <a:gd name="connsiteY467" fmla="*/ 4521417 h 6858000"/>
              <a:gd name="connsiteX468" fmla="*/ 3988128 w 7467600"/>
              <a:gd name="connsiteY468" fmla="*/ 4817267 h 6858000"/>
              <a:gd name="connsiteX469" fmla="*/ 4830582 w 7467600"/>
              <a:gd name="connsiteY469" fmla="*/ 4676000 h 6858000"/>
              <a:gd name="connsiteX470" fmla="*/ 4830100 w 7467600"/>
              <a:gd name="connsiteY470" fmla="*/ 4675554 h 6858000"/>
              <a:gd name="connsiteX471" fmla="*/ 4036318 w 7467600"/>
              <a:gd name="connsiteY471" fmla="*/ 4147013 h 6858000"/>
              <a:gd name="connsiteX472" fmla="*/ 3432098 w 7467600"/>
              <a:gd name="connsiteY472" fmla="*/ 3537312 h 6858000"/>
              <a:gd name="connsiteX473" fmla="*/ 3446761 w 7467600"/>
              <a:gd name="connsiteY473" fmla="*/ 3461278 h 6858000"/>
              <a:gd name="connsiteX474" fmla="*/ 4419733 w 7467600"/>
              <a:gd name="connsiteY474" fmla="*/ 3963555 h 6858000"/>
              <a:gd name="connsiteX475" fmla="*/ 4781371 w 7467600"/>
              <a:gd name="connsiteY475" fmla="*/ 4458604 h 6858000"/>
              <a:gd name="connsiteX476" fmla="*/ 4780440 w 7467600"/>
              <a:gd name="connsiteY476" fmla="*/ 4470290 h 6858000"/>
              <a:gd name="connsiteX477" fmla="*/ 4898954 w 7467600"/>
              <a:gd name="connsiteY477" fmla="*/ 4662092 h 6858000"/>
              <a:gd name="connsiteX478" fmla="*/ 4900699 w 7467600"/>
              <a:gd name="connsiteY478" fmla="*/ 4670867 h 6858000"/>
              <a:gd name="connsiteX479" fmla="*/ 5714511 w 7467600"/>
              <a:gd name="connsiteY479" fmla="*/ 4663483 h 6858000"/>
              <a:gd name="connsiteX480" fmla="*/ 5464793 w 7467600"/>
              <a:gd name="connsiteY480" fmla="*/ 4393556 h 6858000"/>
              <a:gd name="connsiteX481" fmla="*/ 5461897 w 7467600"/>
              <a:gd name="connsiteY481" fmla="*/ 4390879 h 6858000"/>
              <a:gd name="connsiteX482" fmla="*/ 4294126 w 7467600"/>
              <a:gd name="connsiteY482" fmla="*/ 3303048 h 6858000"/>
              <a:gd name="connsiteX483" fmla="*/ 4305321 w 7467600"/>
              <a:gd name="connsiteY483" fmla="*/ 3256953 h 6858000"/>
              <a:gd name="connsiteX484" fmla="*/ 4949299 w 7467600"/>
              <a:gd name="connsiteY484" fmla="*/ 3766336 h 6858000"/>
              <a:gd name="connsiteX485" fmla="*/ 5291452 w 7467600"/>
              <a:gd name="connsiteY485" fmla="*/ 4076801 h 6858000"/>
              <a:gd name="connsiteX486" fmla="*/ 5434998 w 7467600"/>
              <a:gd name="connsiteY486" fmla="*/ 4254100 h 6858000"/>
              <a:gd name="connsiteX487" fmla="*/ 5351015 w 7467600"/>
              <a:gd name="connsiteY487" fmla="*/ 3760989 h 6858000"/>
              <a:gd name="connsiteX488" fmla="*/ 5413780 w 7467600"/>
              <a:gd name="connsiteY488" fmla="*/ 2966265 h 6858000"/>
              <a:gd name="connsiteX489" fmla="*/ 5425627 w 7467600"/>
              <a:gd name="connsiteY489" fmla="*/ 2954192 h 6858000"/>
              <a:gd name="connsiteX490" fmla="*/ 6604735 w 7467600"/>
              <a:gd name="connsiteY490" fmla="*/ 2041381 h 6858000"/>
              <a:gd name="connsiteX491" fmla="*/ 7204487 w 7467600"/>
              <a:gd name="connsiteY491" fmla="*/ 2742112 h 6858000"/>
              <a:gd name="connsiteX492" fmla="*/ 7131592 w 7467600"/>
              <a:gd name="connsiteY492" fmla="*/ 2672096 h 6858000"/>
              <a:gd name="connsiteX493" fmla="*/ 6996344 w 7467600"/>
              <a:gd name="connsiteY493" fmla="*/ 2518310 h 6858000"/>
              <a:gd name="connsiteX494" fmla="*/ 6735495 w 7467600"/>
              <a:gd name="connsiteY494" fmla="*/ 2196890 h 6858000"/>
              <a:gd name="connsiteX495" fmla="*/ 6721901 w 7467600"/>
              <a:gd name="connsiteY495" fmla="*/ 2179274 h 6858000"/>
              <a:gd name="connsiteX496" fmla="*/ 6604735 w 7467600"/>
              <a:gd name="connsiteY496" fmla="*/ 2041381 h 6858000"/>
              <a:gd name="connsiteX497" fmla="*/ 6591670 w 7467600"/>
              <a:gd name="connsiteY497" fmla="*/ 1988277 h 6858000"/>
              <a:gd name="connsiteX498" fmla="*/ 6747349 w 7467600"/>
              <a:gd name="connsiteY498" fmla="*/ 2160069 h 6858000"/>
              <a:gd name="connsiteX499" fmla="*/ 6760943 w 7467600"/>
              <a:gd name="connsiteY499" fmla="*/ 2177686 h 6858000"/>
              <a:gd name="connsiteX500" fmla="*/ 7021065 w 7467600"/>
              <a:gd name="connsiteY500" fmla="*/ 2498102 h 6858000"/>
              <a:gd name="connsiteX501" fmla="*/ 7155223 w 7467600"/>
              <a:gd name="connsiteY501" fmla="*/ 2650386 h 6858000"/>
              <a:gd name="connsiteX502" fmla="*/ 7203167 w 7467600"/>
              <a:gd name="connsiteY502" fmla="*/ 2697288 h 6858000"/>
              <a:gd name="connsiteX503" fmla="*/ 6937703 w 7467600"/>
              <a:gd name="connsiteY503" fmla="*/ 2321981 h 6858000"/>
              <a:gd name="connsiteX504" fmla="*/ 6591670 w 7467600"/>
              <a:gd name="connsiteY504" fmla="*/ 1988277 h 6858000"/>
              <a:gd name="connsiteX505" fmla="*/ 5798671 w 7467600"/>
              <a:gd name="connsiteY505" fmla="*/ 1981601 h 6858000"/>
              <a:gd name="connsiteX506" fmla="*/ 5754709 w 7467600"/>
              <a:gd name="connsiteY506" fmla="*/ 2071454 h 6858000"/>
              <a:gd name="connsiteX507" fmla="*/ 5763044 w 7467600"/>
              <a:gd name="connsiteY507" fmla="*/ 2842206 h 6858000"/>
              <a:gd name="connsiteX508" fmla="*/ 5764974 w 7467600"/>
              <a:gd name="connsiteY508" fmla="*/ 2799609 h 6858000"/>
              <a:gd name="connsiteX509" fmla="*/ 5767665 w 7467600"/>
              <a:gd name="connsiteY509" fmla="*/ 2666409 h 6858000"/>
              <a:gd name="connsiteX510" fmla="*/ 5763055 w 7467600"/>
              <a:gd name="connsiteY510" fmla="*/ 2579705 h 6858000"/>
              <a:gd name="connsiteX511" fmla="*/ 5758079 w 7467600"/>
              <a:gd name="connsiteY511" fmla="*/ 2492508 h 6858000"/>
              <a:gd name="connsiteX512" fmla="*/ 5779325 w 7467600"/>
              <a:gd name="connsiteY512" fmla="*/ 2197069 h 6858000"/>
              <a:gd name="connsiteX513" fmla="*/ 5798671 w 7467600"/>
              <a:gd name="connsiteY513" fmla="*/ 1981601 h 6858000"/>
              <a:gd name="connsiteX514" fmla="*/ 5829202 w 7467600"/>
              <a:gd name="connsiteY514" fmla="*/ 1971679 h 6858000"/>
              <a:gd name="connsiteX515" fmla="*/ 5809558 w 7467600"/>
              <a:gd name="connsiteY515" fmla="*/ 2198043 h 6858000"/>
              <a:gd name="connsiteX516" fmla="*/ 5788653 w 7467600"/>
              <a:gd name="connsiteY516" fmla="*/ 2489430 h 6858000"/>
              <a:gd name="connsiteX517" fmla="*/ 5793439 w 7467600"/>
              <a:gd name="connsiteY517" fmla="*/ 2575235 h 6858000"/>
              <a:gd name="connsiteX518" fmla="*/ 5796837 w 7467600"/>
              <a:gd name="connsiteY518" fmla="*/ 2637633 h 6858000"/>
              <a:gd name="connsiteX519" fmla="*/ 5818614 w 7467600"/>
              <a:gd name="connsiteY519" fmla="*/ 2473055 h 6858000"/>
              <a:gd name="connsiteX520" fmla="*/ 5829202 w 7467600"/>
              <a:gd name="connsiteY520" fmla="*/ 1971679 h 6858000"/>
              <a:gd name="connsiteX521" fmla="*/ 5911389 w 7467600"/>
              <a:gd name="connsiteY521" fmla="*/ 1898371 h 6858000"/>
              <a:gd name="connsiteX522" fmla="*/ 6237627 w 7467600"/>
              <a:gd name="connsiteY522" fmla="*/ 2231921 h 6858000"/>
              <a:gd name="connsiteX523" fmla="*/ 5911389 w 7467600"/>
              <a:gd name="connsiteY523" fmla="*/ 1898371 h 6858000"/>
              <a:gd name="connsiteX524" fmla="*/ 6944437 w 7467600"/>
              <a:gd name="connsiteY524" fmla="*/ 1575402 h 6858000"/>
              <a:gd name="connsiteX525" fmla="*/ 6304730 w 7467600"/>
              <a:gd name="connsiteY525" fmla="*/ 1766654 h 6858000"/>
              <a:gd name="connsiteX526" fmla="*/ 6944437 w 7467600"/>
              <a:gd name="connsiteY526" fmla="*/ 1575402 h 6858000"/>
              <a:gd name="connsiteX527" fmla="*/ 7019523 w 7467600"/>
              <a:gd name="connsiteY527" fmla="*/ 1519450 h 6858000"/>
              <a:gd name="connsiteX528" fmla="*/ 6298091 w 7467600"/>
              <a:gd name="connsiteY528" fmla="*/ 1737122 h 6858000"/>
              <a:gd name="connsiteX529" fmla="*/ 7019523 w 7467600"/>
              <a:gd name="connsiteY529" fmla="*/ 1519450 h 6858000"/>
              <a:gd name="connsiteX530" fmla="*/ 2399523 w 7467600"/>
              <a:gd name="connsiteY530" fmla="*/ 1428234 h 6858000"/>
              <a:gd name="connsiteX531" fmla="*/ 2224982 w 7467600"/>
              <a:gd name="connsiteY531" fmla="*/ 1826201 h 6858000"/>
              <a:gd name="connsiteX532" fmla="*/ 2096099 w 7467600"/>
              <a:gd name="connsiteY532" fmla="*/ 2345900 h 6858000"/>
              <a:gd name="connsiteX533" fmla="*/ 2283317 w 7467600"/>
              <a:gd name="connsiteY533" fmla="*/ 1796925 h 6858000"/>
              <a:gd name="connsiteX534" fmla="*/ 2399523 w 7467600"/>
              <a:gd name="connsiteY534" fmla="*/ 1428234 h 6858000"/>
              <a:gd name="connsiteX535" fmla="*/ 2448558 w 7467600"/>
              <a:gd name="connsiteY535" fmla="*/ 1373435 h 6858000"/>
              <a:gd name="connsiteX536" fmla="*/ 2312521 w 7467600"/>
              <a:gd name="connsiteY536" fmla="*/ 1806140 h 6858000"/>
              <a:gd name="connsiteX537" fmla="*/ 2127533 w 7467600"/>
              <a:gd name="connsiteY537" fmla="*/ 2348380 h 6858000"/>
              <a:gd name="connsiteX538" fmla="*/ 2358080 w 7467600"/>
              <a:gd name="connsiteY538" fmla="*/ 1866134 h 6858000"/>
              <a:gd name="connsiteX539" fmla="*/ 2407436 w 7467600"/>
              <a:gd name="connsiteY539" fmla="*/ 1651070 h 6858000"/>
              <a:gd name="connsiteX540" fmla="*/ 2448558 w 7467600"/>
              <a:gd name="connsiteY540" fmla="*/ 1373435 h 6858000"/>
              <a:gd name="connsiteX541" fmla="*/ 278707 w 7467600"/>
              <a:gd name="connsiteY541" fmla="*/ 1352270 h 6858000"/>
              <a:gd name="connsiteX542" fmla="*/ 321570 w 7467600"/>
              <a:gd name="connsiteY542" fmla="*/ 1861610 h 6858000"/>
              <a:gd name="connsiteX543" fmla="*/ 294281 w 7467600"/>
              <a:gd name="connsiteY543" fmla="*/ 1440658 h 6858000"/>
              <a:gd name="connsiteX544" fmla="*/ 278707 w 7467600"/>
              <a:gd name="connsiteY544" fmla="*/ 1352270 h 6858000"/>
              <a:gd name="connsiteX545" fmla="*/ 1423821 w 7467600"/>
              <a:gd name="connsiteY545" fmla="*/ 1351958 h 6858000"/>
              <a:gd name="connsiteX546" fmla="*/ 1638521 w 7467600"/>
              <a:gd name="connsiteY546" fmla="*/ 1908470 h 6858000"/>
              <a:gd name="connsiteX547" fmla="*/ 1754199 w 7467600"/>
              <a:gd name="connsiteY547" fmla="*/ 2149284 h 6858000"/>
              <a:gd name="connsiteX548" fmla="*/ 1908359 w 7467600"/>
              <a:gd name="connsiteY548" fmla="*/ 2364988 h 6858000"/>
              <a:gd name="connsiteX549" fmla="*/ 1647661 w 7467600"/>
              <a:gd name="connsiteY549" fmla="*/ 1825945 h 6858000"/>
              <a:gd name="connsiteX550" fmla="*/ 1423821 w 7467600"/>
              <a:gd name="connsiteY550" fmla="*/ 1351958 h 6858000"/>
              <a:gd name="connsiteX551" fmla="*/ 1431890 w 7467600"/>
              <a:gd name="connsiteY551" fmla="*/ 1306475 h 6858000"/>
              <a:gd name="connsiteX552" fmla="*/ 1507597 w 7467600"/>
              <a:gd name="connsiteY552" fmla="*/ 1446132 h 6858000"/>
              <a:gd name="connsiteX553" fmla="*/ 1674586 w 7467600"/>
              <a:gd name="connsiteY553" fmla="*/ 1813832 h 6858000"/>
              <a:gd name="connsiteX554" fmla="*/ 1815950 w 7467600"/>
              <a:gd name="connsiteY554" fmla="*/ 2128564 h 6858000"/>
              <a:gd name="connsiteX555" fmla="*/ 1984242 w 7467600"/>
              <a:gd name="connsiteY555" fmla="*/ 2430829 h 6858000"/>
              <a:gd name="connsiteX556" fmla="*/ 2014023 w 7467600"/>
              <a:gd name="connsiteY556" fmla="*/ 2450995 h 6858000"/>
              <a:gd name="connsiteX557" fmla="*/ 1747337 w 7467600"/>
              <a:gd name="connsiteY557" fmla="*/ 1855264 h 6858000"/>
              <a:gd name="connsiteX558" fmla="*/ 1533749 w 7467600"/>
              <a:gd name="connsiteY558" fmla="*/ 1478656 h 6858000"/>
              <a:gd name="connsiteX559" fmla="*/ 1431890 w 7467600"/>
              <a:gd name="connsiteY559" fmla="*/ 1306475 h 6858000"/>
              <a:gd name="connsiteX560" fmla="*/ 5052692 w 7467600"/>
              <a:gd name="connsiteY560" fmla="*/ 1292994 h 6858000"/>
              <a:gd name="connsiteX561" fmla="*/ 5200661 w 7467600"/>
              <a:gd name="connsiteY561" fmla="*/ 1635186 h 6858000"/>
              <a:gd name="connsiteX562" fmla="*/ 5297138 w 7467600"/>
              <a:gd name="connsiteY562" fmla="*/ 1906351 h 6858000"/>
              <a:gd name="connsiteX563" fmla="*/ 5052692 w 7467600"/>
              <a:gd name="connsiteY563" fmla="*/ 1292994 h 6858000"/>
              <a:gd name="connsiteX564" fmla="*/ 5009948 w 7467600"/>
              <a:gd name="connsiteY564" fmla="*/ 1273619 h 6858000"/>
              <a:gd name="connsiteX565" fmla="*/ 5121777 w 7467600"/>
              <a:gd name="connsiteY565" fmla="*/ 1654213 h 6858000"/>
              <a:gd name="connsiteX566" fmla="*/ 5293545 w 7467600"/>
              <a:gd name="connsiteY566" fmla="*/ 2072247 h 6858000"/>
              <a:gd name="connsiteX567" fmla="*/ 5294042 w 7467600"/>
              <a:gd name="connsiteY567" fmla="*/ 2065019 h 6858000"/>
              <a:gd name="connsiteX568" fmla="*/ 5171936 w 7467600"/>
              <a:gd name="connsiteY568" fmla="*/ 1647613 h 6858000"/>
              <a:gd name="connsiteX569" fmla="*/ 5009948 w 7467600"/>
              <a:gd name="connsiteY569" fmla="*/ 1273619 h 6858000"/>
              <a:gd name="connsiteX570" fmla="*/ 655236 w 7467600"/>
              <a:gd name="connsiteY570" fmla="*/ 1268632 h 6858000"/>
              <a:gd name="connsiteX571" fmla="*/ 839521 w 7467600"/>
              <a:gd name="connsiteY571" fmla="*/ 1685315 h 6858000"/>
              <a:gd name="connsiteX572" fmla="*/ 1109416 w 7467600"/>
              <a:gd name="connsiteY572" fmla="*/ 2061663 h 6858000"/>
              <a:gd name="connsiteX573" fmla="*/ 1298300 w 7467600"/>
              <a:gd name="connsiteY573" fmla="*/ 2247742 h 6858000"/>
              <a:gd name="connsiteX574" fmla="*/ 1125871 w 7467600"/>
              <a:gd name="connsiteY574" fmla="*/ 1989513 h 6858000"/>
              <a:gd name="connsiteX575" fmla="*/ 981574 w 7467600"/>
              <a:gd name="connsiteY575" fmla="*/ 1783157 h 6858000"/>
              <a:gd name="connsiteX576" fmla="*/ 922198 w 7467600"/>
              <a:gd name="connsiteY576" fmla="*/ 1677437 h 6858000"/>
              <a:gd name="connsiteX577" fmla="*/ 869293 w 7467600"/>
              <a:gd name="connsiteY577" fmla="*/ 1583214 h 6858000"/>
              <a:gd name="connsiteX578" fmla="*/ 751431 w 7467600"/>
              <a:gd name="connsiteY578" fmla="*/ 1405731 h 6858000"/>
              <a:gd name="connsiteX579" fmla="*/ 655236 w 7467600"/>
              <a:gd name="connsiteY579" fmla="*/ 1268632 h 6858000"/>
              <a:gd name="connsiteX580" fmla="*/ 6516292 w 7467600"/>
              <a:gd name="connsiteY580" fmla="*/ 1263064 h 6858000"/>
              <a:gd name="connsiteX581" fmla="*/ 5736320 w 7467600"/>
              <a:gd name="connsiteY581" fmla="*/ 1501803 h 6858000"/>
              <a:gd name="connsiteX582" fmla="*/ 6516292 w 7467600"/>
              <a:gd name="connsiteY582" fmla="*/ 1263064 h 6858000"/>
              <a:gd name="connsiteX583" fmla="*/ 291466 w 7467600"/>
              <a:gd name="connsiteY583" fmla="*/ 1250369 h 6858000"/>
              <a:gd name="connsiteX584" fmla="*/ 323180 w 7467600"/>
              <a:gd name="connsiteY584" fmla="*/ 1435283 h 6858000"/>
              <a:gd name="connsiteX585" fmla="*/ 349381 w 7467600"/>
              <a:gd name="connsiteY585" fmla="*/ 1875041 h 6858000"/>
              <a:gd name="connsiteX586" fmla="*/ 374363 w 7467600"/>
              <a:gd name="connsiteY586" fmla="*/ 1506494 h 6858000"/>
              <a:gd name="connsiteX587" fmla="*/ 302168 w 7467600"/>
              <a:gd name="connsiteY587" fmla="*/ 1274495 h 6858000"/>
              <a:gd name="connsiteX588" fmla="*/ 291466 w 7467600"/>
              <a:gd name="connsiteY588" fmla="*/ 1250369 h 6858000"/>
              <a:gd name="connsiteX589" fmla="*/ 678222 w 7467600"/>
              <a:gd name="connsiteY589" fmla="*/ 1248670 h 6858000"/>
              <a:gd name="connsiteX590" fmla="*/ 775536 w 7467600"/>
              <a:gd name="connsiteY590" fmla="*/ 1388015 h 6858000"/>
              <a:gd name="connsiteX591" fmla="*/ 894529 w 7467600"/>
              <a:gd name="connsiteY591" fmla="*/ 1567739 h 6858000"/>
              <a:gd name="connsiteX592" fmla="*/ 948000 w 7467600"/>
              <a:gd name="connsiteY592" fmla="*/ 1663088 h 6858000"/>
              <a:gd name="connsiteX593" fmla="*/ 1006812 w 7467600"/>
              <a:gd name="connsiteY593" fmla="*/ 1767683 h 6858000"/>
              <a:gd name="connsiteX594" fmla="*/ 1149133 w 7467600"/>
              <a:gd name="connsiteY594" fmla="*/ 1971513 h 6858000"/>
              <a:gd name="connsiteX595" fmla="*/ 1333952 w 7467600"/>
              <a:gd name="connsiteY595" fmla="*/ 2251620 h 6858000"/>
              <a:gd name="connsiteX596" fmla="*/ 1337329 w 7467600"/>
              <a:gd name="connsiteY596" fmla="*/ 2258350 h 6858000"/>
              <a:gd name="connsiteX597" fmla="*/ 1014726 w 7467600"/>
              <a:gd name="connsiteY597" fmla="*/ 1615556 h 6858000"/>
              <a:gd name="connsiteX598" fmla="*/ 678222 w 7467600"/>
              <a:gd name="connsiteY598" fmla="*/ 1248670 h 6858000"/>
              <a:gd name="connsiteX599" fmla="*/ 6691602 w 7467600"/>
              <a:gd name="connsiteY599" fmla="*/ 1140573 h 6858000"/>
              <a:gd name="connsiteX600" fmla="*/ 6571100 w 7467600"/>
              <a:gd name="connsiteY600" fmla="*/ 1183662 h 6858000"/>
              <a:gd name="connsiteX601" fmla="*/ 6241687 w 7467600"/>
              <a:gd name="connsiteY601" fmla="*/ 1257600 h 6858000"/>
              <a:gd name="connsiteX602" fmla="*/ 5693009 w 7467600"/>
              <a:gd name="connsiteY602" fmla="*/ 1478256 h 6858000"/>
              <a:gd name="connsiteX603" fmla="*/ 6548420 w 7467600"/>
              <a:gd name="connsiteY603" fmla="*/ 1214599 h 6858000"/>
              <a:gd name="connsiteX604" fmla="*/ 6605473 w 7467600"/>
              <a:gd name="connsiteY604" fmla="*/ 1184686 h 6858000"/>
              <a:gd name="connsiteX605" fmla="*/ 6691602 w 7467600"/>
              <a:gd name="connsiteY605" fmla="*/ 1140573 h 6858000"/>
              <a:gd name="connsiteX606" fmla="*/ 4002475 w 7467600"/>
              <a:gd name="connsiteY606" fmla="*/ 1037802 h 6858000"/>
              <a:gd name="connsiteX607" fmla="*/ 4000324 w 7467600"/>
              <a:gd name="connsiteY607" fmla="*/ 1039362 h 6858000"/>
              <a:gd name="connsiteX608" fmla="*/ 4002862 w 7467600"/>
              <a:gd name="connsiteY608" fmla="*/ 1042866 h 6858000"/>
              <a:gd name="connsiteX609" fmla="*/ 4002475 w 7467600"/>
              <a:gd name="connsiteY609" fmla="*/ 1037802 h 6858000"/>
              <a:gd name="connsiteX610" fmla="*/ 506322 w 7467600"/>
              <a:gd name="connsiteY610" fmla="*/ 1020997 h 6858000"/>
              <a:gd name="connsiteX611" fmla="*/ 533068 w 7467600"/>
              <a:gd name="connsiteY611" fmla="*/ 1029409 h 6858000"/>
              <a:gd name="connsiteX612" fmla="*/ 1232525 w 7467600"/>
              <a:gd name="connsiteY612" fmla="*/ 1804675 h 6858000"/>
              <a:gd name="connsiteX613" fmla="*/ 1388858 w 7467600"/>
              <a:gd name="connsiteY613" fmla="*/ 2368011 h 6858000"/>
              <a:gd name="connsiteX614" fmla="*/ 1384098 w 7467600"/>
              <a:gd name="connsiteY614" fmla="*/ 2378125 h 6858000"/>
              <a:gd name="connsiteX615" fmla="*/ 1425393 w 7467600"/>
              <a:gd name="connsiteY615" fmla="*/ 2589124 h 6858000"/>
              <a:gd name="connsiteX616" fmla="*/ 1424001 w 7467600"/>
              <a:gd name="connsiteY616" fmla="*/ 2597541 h 6858000"/>
              <a:gd name="connsiteX617" fmla="*/ 2152729 w 7467600"/>
              <a:gd name="connsiteY617" fmla="*/ 2864487 h 6858000"/>
              <a:gd name="connsiteX618" fmla="*/ 2020609 w 7467600"/>
              <a:gd name="connsiteY618" fmla="*/ 2539671 h 6858000"/>
              <a:gd name="connsiteX619" fmla="*/ 2018920 w 7467600"/>
              <a:gd name="connsiteY619" fmla="*/ 2536309 h 6858000"/>
              <a:gd name="connsiteX620" fmla="*/ 1342441 w 7467600"/>
              <a:gd name="connsiteY620" fmla="*/ 1173017 h 6858000"/>
              <a:gd name="connsiteX621" fmla="*/ 1367925 w 7467600"/>
              <a:gd name="connsiteY621" fmla="*/ 1135648 h 6858000"/>
              <a:gd name="connsiteX622" fmla="*/ 1771401 w 7467600"/>
              <a:gd name="connsiteY622" fmla="*/ 1806673 h 6858000"/>
              <a:gd name="connsiteX623" fmla="*/ 1972385 w 7467600"/>
              <a:gd name="connsiteY623" fmla="*/ 2198735 h 6858000"/>
              <a:gd name="connsiteX624" fmla="*/ 2040892 w 7467600"/>
              <a:gd name="connsiteY624" fmla="*/ 2405205 h 6858000"/>
              <a:gd name="connsiteX625" fmla="*/ 2131689 w 7467600"/>
              <a:gd name="connsiteY625" fmla="*/ 1936926 h 6858000"/>
              <a:gd name="connsiteX626" fmla="*/ 2454820 w 7467600"/>
              <a:gd name="connsiteY626" fmla="*/ 1248808 h 6858000"/>
              <a:gd name="connsiteX627" fmla="*/ 2492512 w 7467600"/>
              <a:gd name="connsiteY627" fmla="*/ 1302920 h 6858000"/>
              <a:gd name="connsiteX628" fmla="*/ 2081216 w 7467600"/>
              <a:gd name="connsiteY628" fmla="*/ 2527513 h 6858000"/>
              <a:gd name="connsiteX629" fmla="*/ 2081211 w 7467600"/>
              <a:gd name="connsiteY629" fmla="*/ 2528916 h 6858000"/>
              <a:gd name="connsiteX630" fmla="*/ 2199067 w 7467600"/>
              <a:gd name="connsiteY630" fmla="*/ 2884061 h 6858000"/>
              <a:gd name="connsiteX631" fmla="*/ 3192586 w 7467600"/>
              <a:gd name="connsiteY631" fmla="*/ 3411496 h 6858000"/>
              <a:gd name="connsiteX632" fmla="*/ 3182620 w 7467600"/>
              <a:gd name="connsiteY632" fmla="*/ 3483279 h 6858000"/>
              <a:gd name="connsiteX633" fmla="*/ 2435119 w 7467600"/>
              <a:gd name="connsiteY633" fmla="*/ 3080173 h 6858000"/>
              <a:gd name="connsiteX634" fmla="*/ 2410152 w 7467600"/>
              <a:gd name="connsiteY634" fmla="*/ 3063751 h 6858000"/>
              <a:gd name="connsiteX635" fmla="*/ 2408099 w 7467600"/>
              <a:gd name="connsiteY635" fmla="*/ 3064403 h 6858000"/>
              <a:gd name="connsiteX636" fmla="*/ 2407218 w 7467600"/>
              <a:gd name="connsiteY636" fmla="*/ 3070324 h 6858000"/>
              <a:gd name="connsiteX637" fmla="*/ 2380138 w 7467600"/>
              <a:gd name="connsiteY637" fmla="*/ 3099341 h 6858000"/>
              <a:gd name="connsiteX638" fmla="*/ 1765923 w 7467600"/>
              <a:gd name="connsiteY638" fmla="*/ 3581043 h 6858000"/>
              <a:gd name="connsiteX639" fmla="*/ 1702258 w 7467600"/>
              <a:gd name="connsiteY639" fmla="*/ 3612286 h 6858000"/>
              <a:gd name="connsiteX640" fmla="*/ 1538370 w 7467600"/>
              <a:gd name="connsiteY640" fmla="*/ 3811804 h 6858000"/>
              <a:gd name="connsiteX641" fmla="*/ 542867 w 7467600"/>
              <a:gd name="connsiteY641" fmla="*/ 4944092 h 6858000"/>
              <a:gd name="connsiteX642" fmla="*/ 515800 w 7467600"/>
              <a:gd name="connsiteY642" fmla="*/ 4862180 h 6858000"/>
              <a:gd name="connsiteX643" fmla="*/ 909145 w 7467600"/>
              <a:gd name="connsiteY643" fmla="*/ 4199225 h 6858000"/>
              <a:gd name="connsiteX644" fmla="*/ 1214067 w 7467600"/>
              <a:gd name="connsiteY644" fmla="*/ 3908561 h 6858000"/>
              <a:gd name="connsiteX645" fmla="*/ 640967 w 7467600"/>
              <a:gd name="connsiteY645" fmla="*/ 4105601 h 6858000"/>
              <a:gd name="connsiteX646" fmla="*/ 112563 w 7467600"/>
              <a:gd name="connsiteY646" fmla="*/ 4396952 h 6858000"/>
              <a:gd name="connsiteX647" fmla="*/ 0 w 7467600"/>
              <a:gd name="connsiteY647" fmla="*/ 4466006 h 6858000"/>
              <a:gd name="connsiteX648" fmla="*/ 0 w 7467600"/>
              <a:gd name="connsiteY648" fmla="*/ 4233763 h 6858000"/>
              <a:gd name="connsiteX649" fmla="*/ 36881 w 7467600"/>
              <a:gd name="connsiteY649" fmla="*/ 4200118 h 6858000"/>
              <a:gd name="connsiteX650" fmla="*/ 910534 w 7467600"/>
              <a:gd name="connsiteY650" fmla="*/ 3629753 h 6858000"/>
              <a:gd name="connsiteX651" fmla="*/ 1578717 w 7467600"/>
              <a:gd name="connsiteY651" fmla="*/ 3575982 h 6858000"/>
              <a:gd name="connsiteX652" fmla="*/ 2338780 w 7467600"/>
              <a:gd name="connsiteY652" fmla="*/ 3033725 h 6858000"/>
              <a:gd name="connsiteX653" fmla="*/ 1807991 w 7467600"/>
              <a:gd name="connsiteY653" fmla="*/ 2807184 h 6858000"/>
              <a:gd name="connsiteX654" fmla="*/ 1416358 w 7467600"/>
              <a:gd name="connsiteY654" fmla="*/ 3112571 h 6858000"/>
              <a:gd name="connsiteX655" fmla="*/ 939066 w 7467600"/>
              <a:gd name="connsiteY655" fmla="*/ 3378798 h 6858000"/>
              <a:gd name="connsiteX656" fmla="*/ 115099 w 7467600"/>
              <a:gd name="connsiteY656" fmla="*/ 3607650 h 6858000"/>
              <a:gd name="connsiteX657" fmla="*/ 97284 w 7467600"/>
              <a:gd name="connsiteY657" fmla="*/ 3520393 h 6858000"/>
              <a:gd name="connsiteX658" fmla="*/ 922050 w 7467600"/>
              <a:gd name="connsiteY658" fmla="*/ 3074867 h 6858000"/>
              <a:gd name="connsiteX659" fmla="*/ 1405265 w 7467600"/>
              <a:gd name="connsiteY659" fmla="*/ 3016319 h 6858000"/>
              <a:gd name="connsiteX660" fmla="*/ 1407512 w 7467600"/>
              <a:gd name="connsiteY660" fmla="*/ 3018001 h 6858000"/>
              <a:gd name="connsiteX661" fmla="*/ 1726266 w 7467600"/>
              <a:gd name="connsiteY661" fmla="*/ 2777274 h 6858000"/>
              <a:gd name="connsiteX662" fmla="*/ 625390 w 7467600"/>
              <a:gd name="connsiteY662" fmla="*/ 2514541 h 6858000"/>
              <a:gd name="connsiteX663" fmla="*/ 619799 w 7467600"/>
              <a:gd name="connsiteY663" fmla="*/ 2527180 h 6858000"/>
              <a:gd name="connsiteX664" fmla="*/ 310030 w 7467600"/>
              <a:gd name="connsiteY664" fmla="*/ 2771818 h 6858000"/>
              <a:gd name="connsiteX665" fmla="*/ 173877 w 7467600"/>
              <a:gd name="connsiteY665" fmla="*/ 2937056 h 6858000"/>
              <a:gd name="connsiteX666" fmla="*/ 77889 w 7467600"/>
              <a:gd name="connsiteY666" fmla="*/ 3138440 h 6858000"/>
              <a:gd name="connsiteX667" fmla="*/ 0 w 7467600"/>
              <a:gd name="connsiteY667" fmla="*/ 3271395 h 6858000"/>
              <a:gd name="connsiteX668" fmla="*/ 0 w 7467600"/>
              <a:gd name="connsiteY668" fmla="*/ 3153002 h 6858000"/>
              <a:gd name="connsiteX669" fmla="*/ 2386 w 7467600"/>
              <a:gd name="connsiteY669" fmla="*/ 3149203 h 6858000"/>
              <a:gd name="connsiteX670" fmla="*/ 89753 w 7467600"/>
              <a:gd name="connsiteY670" fmla="*/ 2987702 h 6858000"/>
              <a:gd name="connsiteX671" fmla="*/ 76869 w 7467600"/>
              <a:gd name="connsiteY671" fmla="*/ 3005404 h 6858000"/>
              <a:gd name="connsiteX672" fmla="*/ 32049 w 7467600"/>
              <a:gd name="connsiteY672" fmla="*/ 3065814 h 6858000"/>
              <a:gd name="connsiteX673" fmla="*/ 0 w 7467600"/>
              <a:gd name="connsiteY673" fmla="*/ 3108744 h 6858000"/>
              <a:gd name="connsiteX674" fmla="*/ 0 w 7467600"/>
              <a:gd name="connsiteY674" fmla="*/ 3058059 h 6858000"/>
              <a:gd name="connsiteX675" fmla="*/ 7610 w 7467600"/>
              <a:gd name="connsiteY675" fmla="*/ 3047889 h 6858000"/>
              <a:gd name="connsiteX676" fmla="*/ 52419 w 7467600"/>
              <a:gd name="connsiteY676" fmla="*/ 2987479 h 6858000"/>
              <a:gd name="connsiteX677" fmla="*/ 59142 w 7467600"/>
              <a:gd name="connsiteY677" fmla="*/ 2978488 h 6858000"/>
              <a:gd name="connsiteX678" fmla="*/ 0 w 7467600"/>
              <a:gd name="connsiteY678" fmla="*/ 3015334 h 6858000"/>
              <a:gd name="connsiteX679" fmla="*/ 0 w 7467600"/>
              <a:gd name="connsiteY679" fmla="*/ 2914286 h 6858000"/>
              <a:gd name="connsiteX680" fmla="*/ 36383 w 7467600"/>
              <a:gd name="connsiteY680" fmla="*/ 2901128 h 6858000"/>
              <a:gd name="connsiteX681" fmla="*/ 156329 w 7467600"/>
              <a:gd name="connsiteY681" fmla="*/ 2840533 h 6858000"/>
              <a:gd name="connsiteX682" fmla="*/ 358355 w 7467600"/>
              <a:gd name="connsiteY682" fmla="*/ 2620471 h 6858000"/>
              <a:gd name="connsiteX683" fmla="*/ 510577 w 7467600"/>
              <a:gd name="connsiteY683" fmla="*/ 2501244 h 6858000"/>
              <a:gd name="connsiteX684" fmla="*/ 211967 w 7467600"/>
              <a:gd name="connsiteY684" fmla="*/ 2479171 h 6858000"/>
              <a:gd name="connsiteX685" fmla="*/ 0 w 7467600"/>
              <a:gd name="connsiteY685" fmla="*/ 2476398 h 6858000"/>
              <a:gd name="connsiteX686" fmla="*/ 0 w 7467600"/>
              <a:gd name="connsiteY686" fmla="*/ 2389189 h 6858000"/>
              <a:gd name="connsiteX687" fmla="*/ 103062 w 7467600"/>
              <a:gd name="connsiteY687" fmla="*/ 2389518 h 6858000"/>
              <a:gd name="connsiteX688" fmla="*/ 510734 w 7467600"/>
              <a:gd name="connsiteY688" fmla="*/ 2416201 h 6858000"/>
              <a:gd name="connsiteX689" fmla="*/ 279257 w 7467600"/>
              <a:gd name="connsiteY689" fmla="*/ 2092102 h 6858000"/>
              <a:gd name="connsiteX690" fmla="*/ 65265 w 7467600"/>
              <a:gd name="connsiteY690" fmla="*/ 2006049 h 6858000"/>
              <a:gd name="connsiteX691" fmla="*/ 0 w 7467600"/>
              <a:gd name="connsiteY691" fmla="*/ 1982532 h 6858000"/>
              <a:gd name="connsiteX692" fmla="*/ 0 w 7467600"/>
              <a:gd name="connsiteY692" fmla="*/ 1912789 h 6858000"/>
              <a:gd name="connsiteX693" fmla="*/ 97460 w 7467600"/>
              <a:gd name="connsiteY693" fmla="*/ 1953725 h 6858000"/>
              <a:gd name="connsiteX694" fmla="*/ 221272 w 7467600"/>
              <a:gd name="connsiteY694" fmla="*/ 1980766 h 6858000"/>
              <a:gd name="connsiteX695" fmla="*/ 116765 w 7467600"/>
              <a:gd name="connsiteY695" fmla="*/ 1911033 h 6858000"/>
              <a:gd name="connsiteX696" fmla="*/ 16405 w 7467600"/>
              <a:gd name="connsiteY696" fmla="*/ 1803412 h 6858000"/>
              <a:gd name="connsiteX697" fmla="*/ 0 w 7467600"/>
              <a:gd name="connsiteY697" fmla="*/ 1784777 h 6858000"/>
              <a:gd name="connsiteX698" fmla="*/ 0 w 7467600"/>
              <a:gd name="connsiteY698" fmla="*/ 1740082 h 6858000"/>
              <a:gd name="connsiteX699" fmla="*/ 39394 w 7467600"/>
              <a:gd name="connsiteY699" fmla="*/ 1784856 h 6858000"/>
              <a:gd name="connsiteX700" fmla="*/ 135813 w 7467600"/>
              <a:gd name="connsiteY700" fmla="*/ 1888838 h 6858000"/>
              <a:gd name="connsiteX701" fmla="*/ 242575 w 7467600"/>
              <a:gd name="connsiteY701" fmla="*/ 1958841 h 6858000"/>
              <a:gd name="connsiteX702" fmla="*/ 82197 w 7467600"/>
              <a:gd name="connsiteY702" fmla="*/ 1754826 h 6858000"/>
              <a:gd name="connsiteX703" fmla="*/ 0 w 7467600"/>
              <a:gd name="connsiteY703" fmla="*/ 1679650 h 6858000"/>
              <a:gd name="connsiteX704" fmla="*/ 0 w 7467600"/>
              <a:gd name="connsiteY704" fmla="*/ 1602463 h 6858000"/>
              <a:gd name="connsiteX705" fmla="*/ 84689 w 7467600"/>
              <a:gd name="connsiteY705" fmla="*/ 1677442 h 6858000"/>
              <a:gd name="connsiteX706" fmla="*/ 298437 w 7467600"/>
              <a:gd name="connsiteY706" fmla="*/ 1968019 h 6858000"/>
              <a:gd name="connsiteX707" fmla="*/ 227269 w 7467600"/>
              <a:gd name="connsiteY707" fmla="*/ 1114064 h 6858000"/>
              <a:gd name="connsiteX708" fmla="*/ 248003 w 7467600"/>
              <a:gd name="connsiteY708" fmla="*/ 1089613 h 6858000"/>
              <a:gd name="connsiteX709" fmla="*/ 427020 w 7467600"/>
              <a:gd name="connsiteY709" fmla="*/ 1619803 h 6858000"/>
              <a:gd name="connsiteX710" fmla="*/ 340345 w 7467600"/>
              <a:gd name="connsiteY710" fmla="*/ 2027739 h 6858000"/>
              <a:gd name="connsiteX711" fmla="*/ 360865 w 7467600"/>
              <a:gd name="connsiteY711" fmla="*/ 2044827 h 6858000"/>
              <a:gd name="connsiteX712" fmla="*/ 560414 w 7467600"/>
              <a:gd name="connsiteY712" fmla="*/ 2421457 h 6858000"/>
              <a:gd name="connsiteX713" fmla="*/ 1359703 w 7467600"/>
              <a:gd name="connsiteY713" fmla="*/ 2578554 h 6858000"/>
              <a:gd name="connsiteX714" fmla="*/ 1359422 w 7467600"/>
              <a:gd name="connsiteY714" fmla="*/ 2577994 h 6858000"/>
              <a:gd name="connsiteX715" fmla="*/ 828701 w 7467600"/>
              <a:gd name="connsiteY715" fmla="*/ 1839520 h 6858000"/>
              <a:gd name="connsiteX716" fmla="*/ 494427 w 7467600"/>
              <a:gd name="connsiteY716" fmla="*/ 1092333 h 6858000"/>
              <a:gd name="connsiteX717" fmla="*/ 506322 w 7467600"/>
              <a:gd name="connsiteY717" fmla="*/ 1020997 h 6858000"/>
              <a:gd name="connsiteX718" fmla="*/ 4570198 w 7467600"/>
              <a:gd name="connsiteY718" fmla="*/ 978081 h 6858000"/>
              <a:gd name="connsiteX719" fmla="*/ 4523691 w 7467600"/>
              <a:gd name="connsiteY719" fmla="*/ 1127776 h 6858000"/>
              <a:gd name="connsiteX720" fmla="*/ 4509875 w 7467600"/>
              <a:gd name="connsiteY720" fmla="*/ 1167552 h 6858000"/>
              <a:gd name="connsiteX721" fmla="*/ 4478168 w 7467600"/>
              <a:gd name="connsiteY721" fmla="*/ 1260735 h 6858000"/>
              <a:gd name="connsiteX722" fmla="*/ 4409309 w 7467600"/>
              <a:gd name="connsiteY722" fmla="*/ 1666996 h 6858000"/>
              <a:gd name="connsiteX723" fmla="*/ 4370031 w 7467600"/>
              <a:gd name="connsiteY723" fmla="*/ 1955666 h 6858000"/>
              <a:gd name="connsiteX724" fmla="*/ 4570198 w 7467600"/>
              <a:gd name="connsiteY724" fmla="*/ 978081 h 6858000"/>
              <a:gd name="connsiteX725" fmla="*/ 4557898 w 7467600"/>
              <a:gd name="connsiteY725" fmla="*/ 900011 h 6858000"/>
              <a:gd name="connsiteX726" fmla="*/ 4344840 w 7467600"/>
              <a:gd name="connsiteY726" fmla="*/ 1922038 h 6858000"/>
              <a:gd name="connsiteX727" fmla="*/ 4378710 w 7467600"/>
              <a:gd name="connsiteY727" fmla="*/ 1665516 h 6858000"/>
              <a:gd name="connsiteX728" fmla="*/ 4448798 w 7467600"/>
              <a:gd name="connsiteY728" fmla="*/ 1253024 h 6858000"/>
              <a:gd name="connsiteX729" fmla="*/ 4480315 w 7467600"/>
              <a:gd name="connsiteY729" fmla="*/ 1158454 h 6858000"/>
              <a:gd name="connsiteX730" fmla="*/ 4494133 w 7467600"/>
              <a:gd name="connsiteY730" fmla="*/ 1118676 h 6858000"/>
              <a:gd name="connsiteX731" fmla="*/ 4557898 w 7467600"/>
              <a:gd name="connsiteY731" fmla="*/ 900011 h 6858000"/>
              <a:gd name="connsiteX732" fmla="*/ 5870151 w 7467600"/>
              <a:gd name="connsiteY732" fmla="*/ 898890 h 6858000"/>
              <a:gd name="connsiteX733" fmla="*/ 5861335 w 7467600"/>
              <a:gd name="connsiteY733" fmla="*/ 899177 h 6858000"/>
              <a:gd name="connsiteX734" fmla="*/ 5843702 w 7467600"/>
              <a:gd name="connsiteY734" fmla="*/ 899748 h 6858000"/>
              <a:gd name="connsiteX735" fmla="*/ 5651107 w 7467600"/>
              <a:gd name="connsiteY735" fmla="*/ 920306 h 6858000"/>
              <a:gd name="connsiteX736" fmla="*/ 5459407 w 7467600"/>
              <a:gd name="connsiteY736" fmla="*/ 940975 h 6858000"/>
              <a:gd name="connsiteX737" fmla="*/ 5374846 w 7467600"/>
              <a:gd name="connsiteY737" fmla="*/ 941988 h 6858000"/>
              <a:gd name="connsiteX738" fmla="*/ 5256105 w 7467600"/>
              <a:gd name="connsiteY738" fmla="*/ 945632 h 6858000"/>
              <a:gd name="connsiteX739" fmla="*/ 5107071 w 7467600"/>
              <a:gd name="connsiteY739" fmla="*/ 969720 h 6858000"/>
              <a:gd name="connsiteX740" fmla="*/ 4998681 w 7467600"/>
              <a:gd name="connsiteY740" fmla="*/ 988771 h 6858000"/>
              <a:gd name="connsiteX741" fmla="*/ 5870151 w 7467600"/>
              <a:gd name="connsiteY741" fmla="*/ 898890 h 6858000"/>
              <a:gd name="connsiteX742" fmla="*/ 5504425 w 7467600"/>
              <a:gd name="connsiteY742" fmla="*/ 848067 h 6858000"/>
              <a:gd name="connsiteX743" fmla="*/ 4968849 w 7467600"/>
              <a:gd name="connsiteY743" fmla="*/ 962318 h 6858000"/>
              <a:gd name="connsiteX744" fmla="*/ 5104039 w 7467600"/>
              <a:gd name="connsiteY744" fmla="*/ 940634 h 6858000"/>
              <a:gd name="connsiteX745" fmla="*/ 5256311 w 7467600"/>
              <a:gd name="connsiteY745" fmla="*/ 916490 h 6858000"/>
              <a:gd name="connsiteX746" fmla="*/ 5377381 w 7467600"/>
              <a:gd name="connsiteY746" fmla="*/ 912671 h 6858000"/>
              <a:gd name="connsiteX747" fmla="*/ 5460148 w 7467600"/>
              <a:gd name="connsiteY747" fmla="*/ 911442 h 6858000"/>
              <a:gd name="connsiteX748" fmla="*/ 5648971 w 7467600"/>
              <a:gd name="connsiteY748" fmla="*/ 891331 h 6858000"/>
              <a:gd name="connsiteX749" fmla="*/ 5844807 w 7467600"/>
              <a:gd name="connsiteY749" fmla="*/ 870718 h 6858000"/>
              <a:gd name="connsiteX750" fmla="*/ 5862975 w 7467600"/>
              <a:gd name="connsiteY750" fmla="*/ 869756 h 6858000"/>
              <a:gd name="connsiteX751" fmla="*/ 5920887 w 7467600"/>
              <a:gd name="connsiteY751" fmla="*/ 865929 h 6858000"/>
              <a:gd name="connsiteX752" fmla="*/ 5504425 w 7467600"/>
              <a:gd name="connsiteY752" fmla="*/ 848067 h 6858000"/>
              <a:gd name="connsiteX753" fmla="*/ 3607114 w 7467600"/>
              <a:gd name="connsiteY753" fmla="*/ 467441 h 6858000"/>
              <a:gd name="connsiteX754" fmla="*/ 3296242 w 7467600"/>
              <a:gd name="connsiteY754" fmla="*/ 807991 h 6858000"/>
              <a:gd name="connsiteX755" fmla="*/ 3174674 w 7467600"/>
              <a:gd name="connsiteY755" fmla="*/ 919759 h 6858000"/>
              <a:gd name="connsiteX756" fmla="*/ 3042978 w 7467600"/>
              <a:gd name="connsiteY756" fmla="*/ 1054894 h 6858000"/>
              <a:gd name="connsiteX757" fmla="*/ 2968914 w 7467600"/>
              <a:gd name="connsiteY757" fmla="*/ 1133756 h 6858000"/>
              <a:gd name="connsiteX758" fmla="*/ 3103823 w 7467600"/>
              <a:gd name="connsiteY758" fmla="*/ 1026814 h 6858000"/>
              <a:gd name="connsiteX759" fmla="*/ 3607114 w 7467600"/>
              <a:gd name="connsiteY759" fmla="*/ 467441 h 6858000"/>
              <a:gd name="connsiteX760" fmla="*/ 3744487 w 7467600"/>
              <a:gd name="connsiteY760" fmla="*/ 383136 h 6858000"/>
              <a:gd name="connsiteX761" fmla="*/ 3970213 w 7467600"/>
              <a:gd name="connsiteY761" fmla="*/ 995559 h 6858000"/>
              <a:gd name="connsiteX762" fmla="*/ 3744487 w 7467600"/>
              <a:gd name="connsiteY762" fmla="*/ 383136 h 6858000"/>
              <a:gd name="connsiteX763" fmla="*/ 3624562 w 7467600"/>
              <a:gd name="connsiteY763" fmla="*/ 367041 h 6858000"/>
              <a:gd name="connsiteX764" fmla="*/ 3489712 w 7467600"/>
              <a:gd name="connsiteY764" fmla="*/ 485386 h 6858000"/>
              <a:gd name="connsiteX765" fmla="*/ 3182994 w 7467600"/>
              <a:gd name="connsiteY765" fmla="*/ 828265 h 6858000"/>
              <a:gd name="connsiteX766" fmla="*/ 2892114 w 7467600"/>
              <a:gd name="connsiteY766" fmla="*/ 1172635 h 6858000"/>
              <a:gd name="connsiteX767" fmla="*/ 3021459 w 7467600"/>
              <a:gd name="connsiteY767" fmla="*/ 1035385 h 6858000"/>
              <a:gd name="connsiteX768" fmla="*/ 3153873 w 7467600"/>
              <a:gd name="connsiteY768" fmla="*/ 898971 h 6858000"/>
              <a:gd name="connsiteX769" fmla="*/ 3276511 w 7467600"/>
              <a:gd name="connsiteY769" fmla="*/ 786423 h 6858000"/>
              <a:gd name="connsiteX770" fmla="*/ 3584154 w 7467600"/>
              <a:gd name="connsiteY770" fmla="*/ 448218 h 6858000"/>
              <a:gd name="connsiteX771" fmla="*/ 3624562 w 7467600"/>
              <a:gd name="connsiteY771" fmla="*/ 367041 h 6858000"/>
              <a:gd name="connsiteX772" fmla="*/ 3766672 w 7467600"/>
              <a:gd name="connsiteY772" fmla="*/ 359429 h 6858000"/>
              <a:gd name="connsiteX773" fmla="*/ 3996338 w 7467600"/>
              <a:gd name="connsiteY773" fmla="*/ 968237 h 6858000"/>
              <a:gd name="connsiteX774" fmla="*/ 3766672 w 7467600"/>
              <a:gd name="connsiteY774" fmla="*/ 359429 h 6858000"/>
              <a:gd name="connsiteX775" fmla="*/ 5805386 w 7467600"/>
              <a:gd name="connsiteY775" fmla="*/ 239240 h 6858000"/>
              <a:gd name="connsiteX776" fmla="*/ 5736947 w 7467600"/>
              <a:gd name="connsiteY776" fmla="*/ 261367 h 6858000"/>
              <a:gd name="connsiteX777" fmla="*/ 5427012 w 7467600"/>
              <a:gd name="connsiteY777" fmla="*/ 311272 h 6858000"/>
              <a:gd name="connsiteX778" fmla="*/ 5147818 w 7467600"/>
              <a:gd name="connsiteY778" fmla="*/ 322112 h 6858000"/>
              <a:gd name="connsiteX779" fmla="*/ 5060854 w 7467600"/>
              <a:gd name="connsiteY779" fmla="*/ 311882 h 6858000"/>
              <a:gd name="connsiteX780" fmla="*/ 4945989 w 7467600"/>
              <a:gd name="connsiteY780" fmla="*/ 300516 h 6858000"/>
              <a:gd name="connsiteX781" fmla="*/ 5410479 w 7467600"/>
              <a:gd name="connsiteY781" fmla="*/ 348434 h 6858000"/>
              <a:gd name="connsiteX782" fmla="*/ 5805386 w 7467600"/>
              <a:gd name="connsiteY782" fmla="*/ 239240 h 6858000"/>
              <a:gd name="connsiteX783" fmla="*/ 5905192 w 7467600"/>
              <a:gd name="connsiteY783" fmla="*/ 163079 h 6858000"/>
              <a:gd name="connsiteX784" fmla="*/ 5865655 w 7467600"/>
              <a:gd name="connsiteY784" fmla="*/ 171901 h 6858000"/>
              <a:gd name="connsiteX785" fmla="*/ 5259740 w 7467600"/>
              <a:gd name="connsiteY785" fmla="*/ 257013 h 6858000"/>
              <a:gd name="connsiteX786" fmla="*/ 5208466 w 7467600"/>
              <a:gd name="connsiteY786" fmla="*/ 257550 h 6858000"/>
              <a:gd name="connsiteX787" fmla="*/ 4980204 w 7467600"/>
              <a:gd name="connsiteY787" fmla="*/ 271903 h 6858000"/>
              <a:gd name="connsiteX788" fmla="*/ 5068068 w 7467600"/>
              <a:gd name="connsiteY788" fmla="*/ 282244 h 6858000"/>
              <a:gd name="connsiteX789" fmla="*/ 5153231 w 7467600"/>
              <a:gd name="connsiteY789" fmla="*/ 292240 h 6858000"/>
              <a:gd name="connsiteX790" fmla="*/ 5426491 w 7467600"/>
              <a:gd name="connsiteY790" fmla="*/ 281128 h 6858000"/>
              <a:gd name="connsiteX791" fmla="*/ 5731212 w 7467600"/>
              <a:gd name="connsiteY791" fmla="*/ 231951 h 6858000"/>
              <a:gd name="connsiteX792" fmla="*/ 5905192 w 7467600"/>
              <a:gd name="connsiteY792" fmla="*/ 163079 h 6858000"/>
              <a:gd name="connsiteX793" fmla="*/ 5944437 w 7467600"/>
              <a:gd name="connsiteY793" fmla="*/ 113829 h 6858000"/>
              <a:gd name="connsiteX794" fmla="*/ 5825032 w 7467600"/>
              <a:gd name="connsiteY794" fmla="*/ 146405 h 6858000"/>
              <a:gd name="connsiteX795" fmla="*/ 4955599 w 7467600"/>
              <a:gd name="connsiteY795" fmla="*/ 247008 h 6858000"/>
              <a:gd name="connsiteX796" fmla="*/ 5210104 w 7467600"/>
              <a:gd name="connsiteY796" fmla="*/ 228123 h 6858000"/>
              <a:gd name="connsiteX797" fmla="*/ 5261015 w 7467600"/>
              <a:gd name="connsiteY797" fmla="*/ 227087 h 6858000"/>
              <a:gd name="connsiteX798" fmla="*/ 5861181 w 7467600"/>
              <a:gd name="connsiteY798" fmla="*/ 143093 h 6858000"/>
              <a:gd name="connsiteX799" fmla="*/ 5961252 w 7467600"/>
              <a:gd name="connsiteY799" fmla="*/ 114820 h 6858000"/>
              <a:gd name="connsiteX800" fmla="*/ 5944437 w 7467600"/>
              <a:gd name="connsiteY800" fmla="*/ 113829 h 6858000"/>
              <a:gd name="connsiteX801" fmla="*/ 3882765 w 7467600"/>
              <a:gd name="connsiteY801" fmla="*/ 0 h 6858000"/>
              <a:gd name="connsiteX802" fmla="*/ 3995099 w 7467600"/>
              <a:gd name="connsiteY802" fmla="*/ 0 h 6858000"/>
              <a:gd name="connsiteX803" fmla="*/ 4163818 w 7467600"/>
              <a:gd name="connsiteY803" fmla="*/ 234104 h 6858000"/>
              <a:gd name="connsiteX804" fmla="*/ 4172099 w 7467600"/>
              <a:gd name="connsiteY804" fmla="*/ 234207 h 6858000"/>
              <a:gd name="connsiteX805" fmla="*/ 4784282 w 7467600"/>
              <a:gd name="connsiteY805" fmla="*/ 276561 h 6858000"/>
              <a:gd name="connsiteX806" fmla="*/ 4801687 w 7467600"/>
              <a:gd name="connsiteY806" fmla="*/ 267764 h 6858000"/>
              <a:gd name="connsiteX807" fmla="*/ 6082788 w 7467600"/>
              <a:gd name="connsiteY807" fmla="*/ 64119 h 6858000"/>
              <a:gd name="connsiteX808" fmla="*/ 6099442 w 7467600"/>
              <a:gd name="connsiteY808" fmla="*/ 82568 h 6858000"/>
              <a:gd name="connsiteX809" fmla="*/ 4804137 w 7467600"/>
              <a:gd name="connsiteY809" fmla="*/ 320931 h 6858000"/>
              <a:gd name="connsiteX810" fmla="*/ 4227047 w 7467600"/>
              <a:gd name="connsiteY810" fmla="*/ 313415 h 6858000"/>
              <a:gd name="connsiteX811" fmla="*/ 4346041 w 7467600"/>
              <a:gd name="connsiteY811" fmla="*/ 456086 h 6858000"/>
              <a:gd name="connsiteX812" fmla="*/ 4870967 w 7467600"/>
              <a:gd name="connsiteY812" fmla="*/ 963061 h 6858000"/>
              <a:gd name="connsiteX813" fmla="*/ 4889647 w 7467600"/>
              <a:gd name="connsiteY813" fmla="*/ 957147 h 6858000"/>
              <a:gd name="connsiteX814" fmla="*/ 5422504 w 7467600"/>
              <a:gd name="connsiteY814" fmla="*/ 805191 h 6858000"/>
              <a:gd name="connsiteX815" fmla="*/ 6087656 w 7467600"/>
              <a:gd name="connsiteY815" fmla="*/ 826703 h 6858000"/>
              <a:gd name="connsiteX816" fmla="*/ 6058717 w 7467600"/>
              <a:gd name="connsiteY816" fmla="*/ 865992 h 6858000"/>
              <a:gd name="connsiteX817" fmla="*/ 4974153 w 7467600"/>
              <a:gd name="connsiteY817" fmla="*/ 1045456 h 6858000"/>
              <a:gd name="connsiteX818" fmla="*/ 5627835 w 7467600"/>
              <a:gd name="connsiteY818" fmla="*/ 1472077 h 6858000"/>
              <a:gd name="connsiteX819" fmla="*/ 5629817 w 7467600"/>
              <a:gd name="connsiteY819" fmla="*/ 1471412 h 6858000"/>
              <a:gd name="connsiteX820" fmla="*/ 5634124 w 7467600"/>
              <a:gd name="connsiteY820" fmla="*/ 1470572 h 6858000"/>
              <a:gd name="connsiteX821" fmla="*/ 5755832 w 7467600"/>
              <a:gd name="connsiteY821" fmla="*/ 1383886 h 6858000"/>
              <a:gd name="connsiteX822" fmla="*/ 6014186 w 7467600"/>
              <a:gd name="connsiteY822" fmla="*/ 1279799 h 6858000"/>
              <a:gd name="connsiteX823" fmla="*/ 6901619 w 7467600"/>
              <a:gd name="connsiteY823" fmla="*/ 1047874 h 6858000"/>
              <a:gd name="connsiteX824" fmla="*/ 6931566 w 7467600"/>
              <a:gd name="connsiteY824" fmla="*/ 1062034 h 6858000"/>
              <a:gd name="connsiteX825" fmla="*/ 5790982 w 7467600"/>
              <a:gd name="connsiteY825" fmla="*/ 1561380 h 6858000"/>
              <a:gd name="connsiteX826" fmla="*/ 6188971 w 7467600"/>
              <a:gd name="connsiteY826" fmla="*/ 1755168 h 6858000"/>
              <a:gd name="connsiteX827" fmla="*/ 6202446 w 7467600"/>
              <a:gd name="connsiteY827" fmla="*/ 1752268 h 6858000"/>
              <a:gd name="connsiteX828" fmla="*/ 7179560 w 7467600"/>
              <a:gd name="connsiteY828" fmla="*/ 1467551 h 6858000"/>
              <a:gd name="connsiteX829" fmla="*/ 7158730 w 7467600"/>
              <a:gd name="connsiteY829" fmla="*/ 1507835 h 6858000"/>
              <a:gd name="connsiteX830" fmla="*/ 6326959 w 7467600"/>
              <a:gd name="connsiteY830" fmla="*/ 1817686 h 6858000"/>
              <a:gd name="connsiteX831" fmla="*/ 6537433 w 7467600"/>
              <a:gd name="connsiteY831" fmla="*/ 1907790 h 6858000"/>
              <a:gd name="connsiteX832" fmla="*/ 6550221 w 7467600"/>
              <a:gd name="connsiteY832" fmla="*/ 1910729 h 6858000"/>
              <a:gd name="connsiteX833" fmla="*/ 6964438 w 7467600"/>
              <a:gd name="connsiteY833" fmla="*/ 2209505 h 6858000"/>
              <a:gd name="connsiteX834" fmla="*/ 7367862 w 7467600"/>
              <a:gd name="connsiteY834" fmla="*/ 2806833 h 6858000"/>
              <a:gd name="connsiteX835" fmla="*/ 7364329 w 7467600"/>
              <a:gd name="connsiteY835" fmla="*/ 2826907 h 6858000"/>
              <a:gd name="connsiteX836" fmla="*/ 7290545 w 7467600"/>
              <a:gd name="connsiteY836" fmla="*/ 2850663 h 6858000"/>
              <a:gd name="connsiteX837" fmla="*/ 6472036 w 7467600"/>
              <a:gd name="connsiteY837" fmla="*/ 1959003 h 6858000"/>
              <a:gd name="connsiteX838" fmla="*/ 5792897 w 7467600"/>
              <a:gd name="connsiteY838" fmla="*/ 1647747 h 6858000"/>
              <a:gd name="connsiteX839" fmla="*/ 5842751 w 7467600"/>
              <a:gd name="connsiteY839" fmla="*/ 1816112 h 6858000"/>
              <a:gd name="connsiteX840" fmla="*/ 5847424 w 7467600"/>
              <a:gd name="connsiteY840" fmla="*/ 1815776 h 6858000"/>
              <a:gd name="connsiteX841" fmla="*/ 6399821 w 7467600"/>
              <a:gd name="connsiteY841" fmla="*/ 2344799 h 6858000"/>
              <a:gd name="connsiteX842" fmla="*/ 6323232 w 7467600"/>
              <a:gd name="connsiteY842" fmla="*/ 2389634 h 6858000"/>
              <a:gd name="connsiteX843" fmla="*/ 5942958 w 7467600"/>
              <a:gd name="connsiteY843" fmla="*/ 2077708 h 6858000"/>
              <a:gd name="connsiteX844" fmla="*/ 5921559 w 7467600"/>
              <a:gd name="connsiteY844" fmla="*/ 2378596 h 6858000"/>
              <a:gd name="connsiteX845" fmla="*/ 5817651 w 7467600"/>
              <a:gd name="connsiteY845" fmla="*/ 3023919 h 6858000"/>
              <a:gd name="connsiteX846" fmla="*/ 5729634 w 7467600"/>
              <a:gd name="connsiteY846" fmla="*/ 3051849 h 6858000"/>
              <a:gd name="connsiteX847" fmla="*/ 5611018 w 7467600"/>
              <a:gd name="connsiteY847" fmla="*/ 2316769 h 6858000"/>
              <a:gd name="connsiteX848" fmla="*/ 5687608 w 7467600"/>
              <a:gd name="connsiteY848" fmla="*/ 2039972 h 6858000"/>
              <a:gd name="connsiteX849" fmla="*/ 5657554 w 7467600"/>
              <a:gd name="connsiteY849" fmla="*/ 1576445 h 6858000"/>
              <a:gd name="connsiteX850" fmla="*/ 5150475 w 7467600"/>
              <a:gd name="connsiteY850" fmla="*/ 1274012 h 6858000"/>
              <a:gd name="connsiteX851" fmla="*/ 5349142 w 7467600"/>
              <a:gd name="connsiteY851" fmla="*/ 2204405 h 6858000"/>
              <a:gd name="connsiteX852" fmla="*/ 5262214 w 7467600"/>
              <a:gd name="connsiteY852" fmla="*/ 2233836 h 6858000"/>
              <a:gd name="connsiteX853" fmla="*/ 4981539 w 7467600"/>
              <a:gd name="connsiteY853" fmla="*/ 1542201 h 6858000"/>
              <a:gd name="connsiteX854" fmla="*/ 4958461 w 7467600"/>
              <a:gd name="connsiteY854" fmla="*/ 1136957 h 6858000"/>
              <a:gd name="connsiteX855" fmla="*/ 4655015 w 7467600"/>
              <a:gd name="connsiteY855" fmla="*/ 891426 h 6858000"/>
              <a:gd name="connsiteX856" fmla="*/ 4348002 w 7467600"/>
              <a:gd name="connsiteY856" fmla="*/ 2205895 h 6858000"/>
              <a:gd name="connsiteX857" fmla="*/ 4262250 w 7467600"/>
              <a:gd name="connsiteY857" fmla="*/ 2219972 h 6858000"/>
              <a:gd name="connsiteX858" fmla="*/ 4550611 w 7467600"/>
              <a:gd name="connsiteY858" fmla="*/ 817540 h 6858000"/>
              <a:gd name="connsiteX859" fmla="*/ 4564418 w 7467600"/>
              <a:gd name="connsiteY859" fmla="*/ 808293 h 6858000"/>
              <a:gd name="connsiteX860" fmla="*/ 4266388 w 7467600"/>
              <a:gd name="connsiteY860" fmla="*/ 500083 h 6858000"/>
              <a:gd name="connsiteX861" fmla="*/ 4032842 w 7467600"/>
              <a:gd name="connsiteY861" fmla="*/ 211809 h 6858000"/>
              <a:gd name="connsiteX862" fmla="*/ 3882765 w 7467600"/>
              <a:gd name="connsiteY862" fmla="*/ 0 h 6858000"/>
              <a:gd name="connsiteX863" fmla="*/ 3721337 w 7467600"/>
              <a:gd name="connsiteY863" fmla="*/ 0 h 6858000"/>
              <a:gd name="connsiteX864" fmla="*/ 3797544 w 7467600"/>
              <a:gd name="connsiteY864" fmla="*/ 0 h 6858000"/>
              <a:gd name="connsiteX865" fmla="*/ 3775734 w 7467600"/>
              <a:gd name="connsiteY865" fmla="*/ 95131 h 6858000"/>
              <a:gd name="connsiteX866" fmla="*/ 3724807 w 7467600"/>
              <a:gd name="connsiteY866" fmla="*/ 272257 h 6858000"/>
              <a:gd name="connsiteX867" fmla="*/ 3726844 w 7467600"/>
              <a:gd name="connsiteY867" fmla="*/ 282988 h 6858000"/>
              <a:gd name="connsiteX868" fmla="*/ 3742664 w 7467600"/>
              <a:gd name="connsiteY868" fmla="*/ 279918 h 6858000"/>
              <a:gd name="connsiteX869" fmla="*/ 4103910 w 7467600"/>
              <a:gd name="connsiteY869" fmla="*/ 1161917 h 6858000"/>
              <a:gd name="connsiteX870" fmla="*/ 4020269 w 7467600"/>
              <a:gd name="connsiteY870" fmla="*/ 1200406 h 6858000"/>
              <a:gd name="connsiteX871" fmla="*/ 3674882 w 7467600"/>
              <a:gd name="connsiteY871" fmla="*/ 488524 h 6858000"/>
              <a:gd name="connsiteX872" fmla="*/ 3132682 w 7467600"/>
              <a:gd name="connsiteY872" fmla="*/ 1072284 h 6858000"/>
              <a:gd name="connsiteX873" fmla="*/ 2716346 w 7467600"/>
              <a:gd name="connsiteY873" fmla="*/ 1276376 h 6858000"/>
              <a:gd name="connsiteX874" fmla="*/ 2716772 w 7467600"/>
              <a:gd name="connsiteY874" fmla="*/ 1255462 h 6858000"/>
              <a:gd name="connsiteX875" fmla="*/ 3471096 w 7467600"/>
              <a:gd name="connsiteY875" fmla="*/ 437072 h 6858000"/>
              <a:gd name="connsiteX876" fmla="*/ 3639057 w 7467600"/>
              <a:gd name="connsiteY876" fmla="*/ 286334 h 6858000"/>
              <a:gd name="connsiteX877" fmla="*/ 3640309 w 7467600"/>
              <a:gd name="connsiteY877" fmla="*/ 284664 h 6858000"/>
              <a:gd name="connsiteX878" fmla="*/ 3646022 w 7467600"/>
              <a:gd name="connsiteY878" fmla="*/ 276711 h 6858000"/>
              <a:gd name="connsiteX879" fmla="*/ 3707943 w 7467600"/>
              <a:gd name="connsiteY879" fmla="*/ 65958 h 6858000"/>
              <a:gd name="connsiteX880" fmla="*/ 3721337 w 7467600"/>
              <a:gd name="connsiteY880" fmla="*/ 0 h 6858000"/>
              <a:gd name="connsiteX881" fmla="*/ 2867960 w 7467600"/>
              <a:gd name="connsiteY881" fmla="*/ 0 h 6858000"/>
              <a:gd name="connsiteX882" fmla="*/ 2926351 w 7467600"/>
              <a:gd name="connsiteY882" fmla="*/ 0 h 6858000"/>
              <a:gd name="connsiteX883" fmla="*/ 2902823 w 7467600"/>
              <a:gd name="connsiteY883" fmla="*/ 262929 h 6858000"/>
              <a:gd name="connsiteX884" fmla="*/ 2940663 w 7467600"/>
              <a:gd name="connsiteY884" fmla="*/ 140884 h 6858000"/>
              <a:gd name="connsiteX885" fmla="*/ 2947039 w 7467600"/>
              <a:gd name="connsiteY885" fmla="*/ 122524 h 6858000"/>
              <a:gd name="connsiteX886" fmla="*/ 2984316 w 7467600"/>
              <a:gd name="connsiteY886" fmla="*/ 0 h 6858000"/>
              <a:gd name="connsiteX887" fmla="*/ 3016114 w 7467600"/>
              <a:gd name="connsiteY887" fmla="*/ 0 h 6858000"/>
              <a:gd name="connsiteX888" fmla="*/ 2979949 w 7467600"/>
              <a:gd name="connsiteY888" fmla="*/ 119274 h 6858000"/>
              <a:gd name="connsiteX889" fmla="*/ 3023879 w 7467600"/>
              <a:gd name="connsiteY889" fmla="*/ 0 h 6858000"/>
              <a:gd name="connsiteX890" fmla="*/ 3105400 w 7467600"/>
              <a:gd name="connsiteY890" fmla="*/ 0 h 6858000"/>
              <a:gd name="connsiteX891" fmla="*/ 3094669 w 7467600"/>
              <a:gd name="connsiteY891" fmla="*/ 30308 h 6858000"/>
              <a:gd name="connsiteX892" fmla="*/ 2901945 w 7467600"/>
              <a:gd name="connsiteY892" fmla="*/ 466538 h 6858000"/>
              <a:gd name="connsiteX893" fmla="*/ 2815209 w 7467600"/>
              <a:gd name="connsiteY893" fmla="*/ 497361 h 6858000"/>
              <a:gd name="connsiteX894" fmla="*/ 2844845 w 7467600"/>
              <a:gd name="connsiteY894" fmla="*/ 127638 h 6858000"/>
              <a:gd name="connsiteX895" fmla="*/ 2867960 w 7467600"/>
              <a:gd name="connsiteY895" fmla="*/ 0 h 6858000"/>
              <a:gd name="connsiteX896" fmla="*/ 1057230 w 7467600"/>
              <a:gd name="connsiteY896" fmla="*/ 0 h 6858000"/>
              <a:gd name="connsiteX897" fmla="*/ 1111003 w 7467600"/>
              <a:gd name="connsiteY897" fmla="*/ 0 h 6858000"/>
              <a:gd name="connsiteX898" fmla="*/ 1125553 w 7467600"/>
              <a:gd name="connsiteY898" fmla="*/ 52588 h 6858000"/>
              <a:gd name="connsiteX899" fmla="*/ 1304276 w 7467600"/>
              <a:gd name="connsiteY899" fmla="*/ 476275 h 6858000"/>
              <a:gd name="connsiteX900" fmla="*/ 1492066 w 7467600"/>
              <a:gd name="connsiteY900" fmla="*/ 886333 h 6858000"/>
              <a:gd name="connsiteX901" fmla="*/ 1423698 w 7467600"/>
              <a:gd name="connsiteY901" fmla="*/ 710817 h 6858000"/>
              <a:gd name="connsiteX902" fmla="*/ 1357609 w 7467600"/>
              <a:gd name="connsiteY902" fmla="*/ 532892 h 6858000"/>
              <a:gd name="connsiteX903" fmla="*/ 1309550 w 7467600"/>
              <a:gd name="connsiteY903" fmla="*/ 374031 h 6858000"/>
              <a:gd name="connsiteX904" fmla="*/ 1193673 w 7467600"/>
              <a:gd name="connsiteY904" fmla="*/ 49533 h 6858000"/>
              <a:gd name="connsiteX905" fmla="*/ 1164391 w 7467600"/>
              <a:gd name="connsiteY905" fmla="*/ 0 h 6858000"/>
              <a:gd name="connsiteX906" fmla="*/ 1200666 w 7467600"/>
              <a:gd name="connsiteY906" fmla="*/ 0 h 6858000"/>
              <a:gd name="connsiteX907" fmla="*/ 1223408 w 7467600"/>
              <a:gd name="connsiteY907" fmla="*/ 38996 h 6858000"/>
              <a:gd name="connsiteX908" fmla="*/ 1339635 w 7467600"/>
              <a:gd name="connsiteY908" fmla="*/ 365517 h 6858000"/>
              <a:gd name="connsiteX909" fmla="*/ 1387469 w 7467600"/>
              <a:gd name="connsiteY909" fmla="*/ 523079 h 6858000"/>
              <a:gd name="connsiteX910" fmla="*/ 1452685 w 7467600"/>
              <a:gd name="connsiteY910" fmla="*/ 699806 h 6858000"/>
              <a:gd name="connsiteX911" fmla="*/ 1492092 w 7467600"/>
              <a:gd name="connsiteY911" fmla="*/ 800424 h 6858000"/>
              <a:gd name="connsiteX912" fmla="*/ 1455302 w 7467600"/>
              <a:gd name="connsiteY912" fmla="*/ 632913 h 6858000"/>
              <a:gd name="connsiteX913" fmla="*/ 1222336 w 7467600"/>
              <a:gd name="connsiteY913" fmla="*/ 9480 h 6858000"/>
              <a:gd name="connsiteX914" fmla="*/ 1214634 w 7467600"/>
              <a:gd name="connsiteY914" fmla="*/ 0 h 6858000"/>
              <a:gd name="connsiteX915" fmla="*/ 1289827 w 7467600"/>
              <a:gd name="connsiteY915" fmla="*/ 0 h 6858000"/>
              <a:gd name="connsiteX916" fmla="*/ 1321076 w 7467600"/>
              <a:gd name="connsiteY916" fmla="*/ 59722 h 6858000"/>
              <a:gd name="connsiteX917" fmla="*/ 1512579 w 7467600"/>
              <a:gd name="connsiteY917" fmla="*/ 626441 h 6858000"/>
              <a:gd name="connsiteX918" fmla="*/ 1506076 w 7467600"/>
              <a:gd name="connsiteY918" fmla="*/ 1089289 h 6858000"/>
              <a:gd name="connsiteX919" fmla="*/ 1486346 w 7467600"/>
              <a:gd name="connsiteY919" fmla="*/ 1079919 h 6858000"/>
              <a:gd name="connsiteX920" fmla="*/ 1070511 w 7467600"/>
              <a:gd name="connsiteY920" fmla="*/ 48609 h 6858000"/>
              <a:gd name="connsiteX921" fmla="*/ 1057230 w 7467600"/>
              <a:gd name="connsiteY921" fmla="*/ 0 h 6858000"/>
              <a:gd name="connsiteX922" fmla="*/ 43151 w 7467600"/>
              <a:gd name="connsiteY922" fmla="*/ 0 h 6858000"/>
              <a:gd name="connsiteX923" fmla="*/ 95283 w 7467600"/>
              <a:gd name="connsiteY923" fmla="*/ 0 h 6858000"/>
              <a:gd name="connsiteX924" fmla="*/ 300708 w 7467600"/>
              <a:gd name="connsiteY924" fmla="*/ 154571 h 6858000"/>
              <a:gd name="connsiteX925" fmla="*/ 530414 w 7467600"/>
              <a:gd name="connsiteY925" fmla="*/ 354673 h 6858000"/>
              <a:gd name="connsiteX926" fmla="*/ 333785 w 7467600"/>
              <a:gd name="connsiteY926" fmla="*/ 161564 h 6858000"/>
              <a:gd name="connsiteX927" fmla="*/ 147005 w 7467600"/>
              <a:gd name="connsiteY927" fmla="*/ 0 h 6858000"/>
              <a:gd name="connsiteX928" fmla="*/ 272509 w 7467600"/>
              <a:gd name="connsiteY928" fmla="*/ 0 h 6858000"/>
              <a:gd name="connsiteX929" fmla="*/ 326276 w 7467600"/>
              <a:gd name="connsiteY929" fmla="*/ 45847 h 6858000"/>
              <a:gd name="connsiteX930" fmla="*/ 823759 w 7467600"/>
              <a:gd name="connsiteY930" fmla="*/ 574145 h 6858000"/>
              <a:gd name="connsiteX931" fmla="*/ 811254 w 7467600"/>
              <a:gd name="connsiteY931" fmla="*/ 665546 h 6858000"/>
              <a:gd name="connsiteX932" fmla="*/ 154042 w 7467600"/>
              <a:gd name="connsiteY932" fmla="*/ 261522 h 6858000"/>
              <a:gd name="connsiteX933" fmla="*/ 13550 w 7467600"/>
              <a:gd name="connsiteY933" fmla="*/ 158423 h 6858000"/>
              <a:gd name="connsiteX934" fmla="*/ 0 w 7467600"/>
              <a:gd name="connsiteY934" fmla="*/ 146618 h 6858000"/>
              <a:gd name="connsiteX935" fmla="*/ 0 w 7467600"/>
              <a:gd name="connsiteY935" fmla="*/ 59161 h 6858000"/>
              <a:gd name="connsiteX936" fmla="*/ 45427 w 7467600"/>
              <a:gd name="connsiteY936" fmla="*/ 101078 h 6858000"/>
              <a:gd name="connsiteX937" fmla="*/ 630103 w 7467600"/>
              <a:gd name="connsiteY937" fmla="*/ 485885 h 6858000"/>
              <a:gd name="connsiteX938" fmla="*/ 532040 w 7467600"/>
              <a:gd name="connsiteY938" fmla="*/ 399359 h 6858000"/>
              <a:gd name="connsiteX939" fmla="*/ 517618 w 7467600"/>
              <a:gd name="connsiteY939" fmla="*/ 385726 h 6858000"/>
              <a:gd name="connsiteX940" fmla="*/ 285074 w 7467600"/>
              <a:gd name="connsiteY940" fmla="*/ 182755 h 6858000"/>
              <a:gd name="connsiteX941" fmla="*/ 43151 w 7467600"/>
              <a:gd name="connsiteY941"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289862 w 7467600"/>
              <a:gd name="connsiteY4" fmla="*/ 6659827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7289862 w 7467600"/>
              <a:gd name="connsiteY8" fmla="*/ 6659827 h 6858000"/>
              <a:gd name="connsiteX9" fmla="*/ 1019354 w 7467600"/>
              <a:gd name="connsiteY9" fmla="*/ 6315006 h 6858000"/>
              <a:gd name="connsiteX10" fmla="*/ 441046 w 7467600"/>
              <a:gd name="connsiteY10" fmla="*/ 6691153 h 6858000"/>
              <a:gd name="connsiteX11" fmla="*/ 1019354 w 7467600"/>
              <a:gd name="connsiteY11" fmla="*/ 6315006 h 6858000"/>
              <a:gd name="connsiteX12" fmla="*/ 991680 w 7467600"/>
              <a:gd name="connsiteY12" fmla="*/ 6298413 h 6858000"/>
              <a:gd name="connsiteX13" fmla="*/ 409060 w 7467600"/>
              <a:gd name="connsiteY13" fmla="*/ 6671470 h 6858000"/>
              <a:gd name="connsiteX14" fmla="*/ 991680 w 7467600"/>
              <a:gd name="connsiteY14" fmla="*/ 6298413 h 6858000"/>
              <a:gd name="connsiteX15" fmla="*/ 103333 w 7467600"/>
              <a:gd name="connsiteY15" fmla="*/ 5699602 h 6858000"/>
              <a:gd name="connsiteX16" fmla="*/ 233938 w 7467600"/>
              <a:gd name="connsiteY16" fmla="*/ 5809416 h 6858000"/>
              <a:gd name="connsiteX17" fmla="*/ 883580 w 7467600"/>
              <a:gd name="connsiteY17" fmla="*/ 6180710 h 6858000"/>
              <a:gd name="connsiteX18" fmla="*/ 487337 w 7467600"/>
              <a:gd name="connsiteY18" fmla="*/ 5950182 h 6858000"/>
              <a:gd name="connsiteX19" fmla="*/ 354051 w 7467600"/>
              <a:gd name="connsiteY19" fmla="*/ 5854912 h 6858000"/>
              <a:gd name="connsiteX20" fmla="*/ 195436 w 7467600"/>
              <a:gd name="connsiteY20" fmla="*/ 5755068 h 6858000"/>
              <a:gd name="connsiteX21" fmla="*/ 103333 w 7467600"/>
              <a:gd name="connsiteY21" fmla="*/ 5699602 h 6858000"/>
              <a:gd name="connsiteX22" fmla="*/ 5539432 w 7467600"/>
              <a:gd name="connsiteY22" fmla="*/ 5642928 h 6858000"/>
              <a:gd name="connsiteX23" fmla="*/ 5555462 w 7467600"/>
              <a:gd name="connsiteY23" fmla="*/ 5694454 h 6858000"/>
              <a:gd name="connsiteX24" fmla="*/ 5828270 w 7467600"/>
              <a:gd name="connsiteY24" fmla="*/ 6320663 h 6858000"/>
              <a:gd name="connsiteX25" fmla="*/ 5947416 w 7467600"/>
              <a:gd name="connsiteY25" fmla="*/ 6574846 h 6858000"/>
              <a:gd name="connsiteX26" fmla="*/ 5539432 w 7467600"/>
              <a:gd name="connsiteY26" fmla="*/ 5642928 h 6858000"/>
              <a:gd name="connsiteX27" fmla="*/ 51253 w 7467600"/>
              <a:gd name="connsiteY27" fmla="*/ 5631825 h 6858000"/>
              <a:gd name="connsiteX28" fmla="*/ 211622 w 7467600"/>
              <a:gd name="connsiteY28" fmla="*/ 5728803 h 6858000"/>
              <a:gd name="connsiteX29" fmla="*/ 371652 w 7467600"/>
              <a:gd name="connsiteY29" fmla="*/ 5829062 h 6858000"/>
              <a:gd name="connsiteX30" fmla="*/ 505903 w 7467600"/>
              <a:gd name="connsiteY30" fmla="*/ 5925221 h 6858000"/>
              <a:gd name="connsiteX31" fmla="*/ 899240 w 7467600"/>
              <a:gd name="connsiteY31" fmla="*/ 6153068 h 6858000"/>
              <a:gd name="connsiteX32" fmla="*/ 988114 w 7467600"/>
              <a:gd name="connsiteY32" fmla="*/ 6174204 h 6858000"/>
              <a:gd name="connsiteX33" fmla="*/ 845971 w 7467600"/>
              <a:gd name="connsiteY33" fmla="*/ 6067177 h 6858000"/>
              <a:gd name="connsiteX34" fmla="*/ 448057 w 7467600"/>
              <a:gd name="connsiteY34" fmla="*/ 5841376 h 6858000"/>
              <a:gd name="connsiteX35" fmla="*/ 51253 w 7467600"/>
              <a:gd name="connsiteY35" fmla="*/ 5631825 h 6858000"/>
              <a:gd name="connsiteX36" fmla="*/ 2606687 w 7467600"/>
              <a:gd name="connsiteY36" fmla="*/ 5630718 h 6858000"/>
              <a:gd name="connsiteX37" fmla="*/ 2645658 w 7467600"/>
              <a:gd name="connsiteY37" fmla="*/ 6640259 h 6858000"/>
              <a:gd name="connsiteX38" fmla="*/ 2606687 w 7467600"/>
              <a:gd name="connsiteY38" fmla="*/ 5630718 h 6858000"/>
              <a:gd name="connsiteX39" fmla="*/ 3642057 w 7467600"/>
              <a:gd name="connsiteY39" fmla="*/ 5573487 h 6858000"/>
              <a:gd name="connsiteX40" fmla="*/ 3632981 w 7467600"/>
              <a:gd name="connsiteY40" fmla="*/ 5579437 h 6858000"/>
              <a:gd name="connsiteX41" fmla="*/ 3382436 w 7467600"/>
              <a:gd name="connsiteY41" fmla="*/ 5952726 h 6858000"/>
              <a:gd name="connsiteX42" fmla="*/ 3191929 w 7467600"/>
              <a:gd name="connsiteY42" fmla="*/ 6662669 h 6858000"/>
              <a:gd name="connsiteX43" fmla="*/ 3369898 w 7467600"/>
              <a:gd name="connsiteY43" fmla="*/ 6081771 h 6858000"/>
              <a:gd name="connsiteX44" fmla="*/ 3642057 w 7467600"/>
              <a:gd name="connsiteY44" fmla="*/ 5573487 h 6858000"/>
              <a:gd name="connsiteX45" fmla="*/ 2650666 w 7467600"/>
              <a:gd name="connsiteY45" fmla="*/ 5530686 h 6858000"/>
              <a:gd name="connsiteX46" fmla="*/ 2650249 w 7467600"/>
              <a:gd name="connsiteY46" fmla="*/ 5532101 h 6858000"/>
              <a:gd name="connsiteX47" fmla="*/ 2663808 w 7467600"/>
              <a:gd name="connsiteY47" fmla="*/ 6535215 h 6858000"/>
              <a:gd name="connsiteX48" fmla="*/ 2665418 w 7467600"/>
              <a:gd name="connsiteY48" fmla="*/ 6132756 h 6858000"/>
              <a:gd name="connsiteX49" fmla="*/ 2650666 w 7467600"/>
              <a:gd name="connsiteY49" fmla="*/ 5530686 h 6858000"/>
              <a:gd name="connsiteX50" fmla="*/ 2680277 w 7467600"/>
              <a:gd name="connsiteY50" fmla="*/ 5479204 h 6858000"/>
              <a:gd name="connsiteX51" fmla="*/ 2678972 w 7467600"/>
              <a:gd name="connsiteY51" fmla="*/ 5481582 h 6858000"/>
              <a:gd name="connsiteX52" fmla="*/ 2696666 w 7467600"/>
              <a:gd name="connsiteY52" fmla="*/ 6133836 h 6858000"/>
              <a:gd name="connsiteX53" fmla="*/ 2695769 w 7467600"/>
              <a:gd name="connsiteY53" fmla="*/ 6390955 h 6858000"/>
              <a:gd name="connsiteX54" fmla="*/ 2739893 w 7467600"/>
              <a:gd name="connsiteY54" fmla="*/ 6108357 h 6858000"/>
              <a:gd name="connsiteX55" fmla="*/ 2680277 w 7467600"/>
              <a:gd name="connsiteY55" fmla="*/ 5479204 h 6858000"/>
              <a:gd name="connsiteX56" fmla="*/ 1132195 w 7467600"/>
              <a:gd name="connsiteY56" fmla="*/ 5467980 h 6858000"/>
              <a:gd name="connsiteX57" fmla="*/ 1679056 w 7467600"/>
              <a:gd name="connsiteY57" fmla="*/ 5516907 h 6858000"/>
              <a:gd name="connsiteX58" fmla="*/ 2128648 w 7467600"/>
              <a:gd name="connsiteY58" fmla="*/ 5474249 h 6858000"/>
              <a:gd name="connsiteX59" fmla="*/ 1825619 w 7467600"/>
              <a:gd name="connsiteY59" fmla="*/ 5478447 h 6858000"/>
              <a:gd name="connsiteX60" fmla="*/ 1737798 w 7467600"/>
              <a:gd name="connsiteY60" fmla="*/ 5483353 h 6858000"/>
              <a:gd name="connsiteX61" fmla="*/ 1132195 w 7467600"/>
              <a:gd name="connsiteY61" fmla="*/ 5467980 h 6858000"/>
              <a:gd name="connsiteX62" fmla="*/ 1456157 w 7467600"/>
              <a:gd name="connsiteY62" fmla="*/ 5371404 h 6858000"/>
              <a:gd name="connsiteX63" fmla="*/ 1244432 w 7467600"/>
              <a:gd name="connsiteY63" fmla="*/ 5385601 h 6858000"/>
              <a:gd name="connsiteX64" fmla="*/ 973990 w 7467600"/>
              <a:gd name="connsiteY64" fmla="*/ 5424940 h 6858000"/>
              <a:gd name="connsiteX65" fmla="*/ 1103809 w 7467600"/>
              <a:gd name="connsiteY65" fmla="*/ 5433720 h 6858000"/>
              <a:gd name="connsiteX66" fmla="*/ 1123454 w 7467600"/>
              <a:gd name="connsiteY66" fmla="*/ 5435727 h 6858000"/>
              <a:gd name="connsiteX67" fmla="*/ 1737017 w 7467600"/>
              <a:gd name="connsiteY67" fmla="*/ 5452183 h 6858000"/>
              <a:gd name="connsiteX68" fmla="*/ 1824397 w 7467600"/>
              <a:gd name="connsiteY68" fmla="*/ 5447757 h 6858000"/>
              <a:gd name="connsiteX69" fmla="*/ 2070059 w 7467600"/>
              <a:gd name="connsiteY69" fmla="*/ 5441660 h 6858000"/>
              <a:gd name="connsiteX70" fmla="*/ 1456157 w 7467600"/>
              <a:gd name="connsiteY70" fmla="*/ 5371404 h 6858000"/>
              <a:gd name="connsiteX71" fmla="*/ 4988186 w 7467600"/>
              <a:gd name="connsiteY71" fmla="*/ 5216467 h 6858000"/>
              <a:gd name="connsiteX72" fmla="*/ 4777334 w 7467600"/>
              <a:gd name="connsiteY72" fmla="*/ 5406072 h 6858000"/>
              <a:gd name="connsiteX73" fmla="*/ 4718341 w 7467600"/>
              <a:gd name="connsiteY73" fmla="*/ 5468043 h 6858000"/>
              <a:gd name="connsiteX74" fmla="*/ 4604655 w 7467600"/>
              <a:gd name="connsiteY74" fmla="*/ 5583434 h 6858000"/>
              <a:gd name="connsiteX75" fmla="*/ 4565074 w 7467600"/>
              <a:gd name="connsiteY75" fmla="*/ 5618550 h 6858000"/>
              <a:gd name="connsiteX76" fmla="*/ 4988186 w 7467600"/>
              <a:gd name="connsiteY76" fmla="*/ 5216467 h 6858000"/>
              <a:gd name="connsiteX77" fmla="*/ 4978032 w 7467600"/>
              <a:gd name="connsiteY77" fmla="*/ 5183809 h 6858000"/>
              <a:gd name="connsiteX78" fmla="*/ 4463413 w 7467600"/>
              <a:gd name="connsiteY78" fmla="*/ 5615162 h 6858000"/>
              <a:gd name="connsiteX79" fmla="*/ 4358134 w 7467600"/>
              <a:gd name="connsiteY79" fmla="*/ 5742791 h 6858000"/>
              <a:gd name="connsiteX80" fmla="*/ 4376219 w 7467600"/>
              <a:gd name="connsiteY80" fmla="*/ 5729027 h 6858000"/>
              <a:gd name="connsiteX81" fmla="*/ 4582340 w 7467600"/>
              <a:gd name="connsiteY81" fmla="*/ 5561037 h 6858000"/>
              <a:gd name="connsiteX82" fmla="*/ 4694684 w 7467600"/>
              <a:gd name="connsiteY82" fmla="*/ 5447098 h 6858000"/>
              <a:gd name="connsiteX83" fmla="*/ 4754123 w 7467600"/>
              <a:gd name="connsiteY83" fmla="*/ 5384643 h 6858000"/>
              <a:gd name="connsiteX84" fmla="*/ 4978032 w 7467600"/>
              <a:gd name="connsiteY84" fmla="*/ 5183809 h 6858000"/>
              <a:gd name="connsiteX85" fmla="*/ 1903353 w 7467600"/>
              <a:gd name="connsiteY85" fmla="*/ 5044827 h 6858000"/>
              <a:gd name="connsiteX86" fmla="*/ 1936931 w 7467600"/>
              <a:gd name="connsiteY86" fmla="*/ 5093954 h 6858000"/>
              <a:gd name="connsiteX87" fmla="*/ 2195868 w 7467600"/>
              <a:gd name="connsiteY87" fmla="*/ 5396574 h 6858000"/>
              <a:gd name="connsiteX88" fmla="*/ 2088852 w 7467600"/>
              <a:gd name="connsiteY88" fmla="*/ 5166123 h 6858000"/>
              <a:gd name="connsiteX89" fmla="*/ 1958241 w 7467600"/>
              <a:gd name="connsiteY89" fmla="*/ 5067955 h 6858000"/>
              <a:gd name="connsiteX90" fmla="*/ 1903353 w 7467600"/>
              <a:gd name="connsiteY90" fmla="*/ 5044827 h 6858000"/>
              <a:gd name="connsiteX91" fmla="*/ 1979378 w 7467600"/>
              <a:gd name="connsiteY91" fmla="*/ 4769504 h 6858000"/>
              <a:gd name="connsiteX92" fmla="*/ 2882120 w 7467600"/>
              <a:gd name="connsiteY92" fmla="*/ 5064547 h 6858000"/>
              <a:gd name="connsiteX93" fmla="*/ 2793103 w 7467600"/>
              <a:gd name="connsiteY93" fmla="*/ 5039699 h 6858000"/>
              <a:gd name="connsiteX94" fmla="*/ 2770041 w 7467600"/>
              <a:gd name="connsiteY94" fmla="*/ 5033634 h 6858000"/>
              <a:gd name="connsiteX95" fmla="*/ 1979378 w 7467600"/>
              <a:gd name="connsiteY95" fmla="*/ 4769504 h 6858000"/>
              <a:gd name="connsiteX96" fmla="*/ 1927410 w 7467600"/>
              <a:gd name="connsiteY96" fmla="*/ 4716164 h 6858000"/>
              <a:gd name="connsiteX97" fmla="*/ 1959587 w 7467600"/>
              <a:gd name="connsiteY97" fmla="*/ 4728849 h 6858000"/>
              <a:gd name="connsiteX98" fmla="*/ 2777707 w 7467600"/>
              <a:gd name="connsiteY98" fmla="*/ 5003991 h 6858000"/>
              <a:gd name="connsiteX99" fmla="*/ 2800768 w 7467600"/>
              <a:gd name="connsiteY99" fmla="*/ 5010056 h 6858000"/>
              <a:gd name="connsiteX100" fmla="*/ 2879408 w 7467600"/>
              <a:gd name="connsiteY100" fmla="*/ 5031590 h 6858000"/>
              <a:gd name="connsiteX101" fmla="*/ 2862295 w 7467600"/>
              <a:gd name="connsiteY101" fmla="*/ 5022958 h 6858000"/>
              <a:gd name="connsiteX102" fmla="*/ 2813343 w 7467600"/>
              <a:gd name="connsiteY102" fmla="*/ 4998369 h 6858000"/>
              <a:gd name="connsiteX103" fmla="*/ 2646245 w 7467600"/>
              <a:gd name="connsiteY103" fmla="*/ 4930999 h 6858000"/>
              <a:gd name="connsiteX104" fmla="*/ 1999243 w 7467600"/>
              <a:gd name="connsiteY104" fmla="*/ 4730524 h 6858000"/>
              <a:gd name="connsiteX105" fmla="*/ 1979527 w 7467600"/>
              <a:gd name="connsiteY105" fmla="*/ 4726651 h 6858000"/>
              <a:gd name="connsiteX106" fmla="*/ 1927410 w 7467600"/>
              <a:gd name="connsiteY106" fmla="*/ 4716164 h 6858000"/>
              <a:gd name="connsiteX107" fmla="*/ 1997014 w 7467600"/>
              <a:gd name="connsiteY107" fmla="*/ 4698007 h 6858000"/>
              <a:gd name="connsiteX108" fmla="*/ 2005458 w 7467600"/>
              <a:gd name="connsiteY108" fmla="*/ 4699540 h 6858000"/>
              <a:gd name="connsiteX109" fmla="*/ 2657186 w 7467600"/>
              <a:gd name="connsiteY109" fmla="*/ 4901687 h 6858000"/>
              <a:gd name="connsiteX110" fmla="*/ 2826662 w 7467600"/>
              <a:gd name="connsiteY110" fmla="*/ 4970362 h 6858000"/>
              <a:gd name="connsiteX111" fmla="*/ 2876100 w 7467600"/>
              <a:gd name="connsiteY111" fmla="*/ 4995397 h 6858000"/>
              <a:gd name="connsiteX112" fmla="*/ 3042600 w 7467600"/>
              <a:gd name="connsiteY112" fmla="*/ 5059532 h 6858000"/>
              <a:gd name="connsiteX113" fmla="*/ 1997014 w 7467600"/>
              <a:gd name="connsiteY113" fmla="*/ 4698007 h 6858000"/>
              <a:gd name="connsiteX114" fmla="*/ 2305292 w 7467600"/>
              <a:gd name="connsiteY114" fmla="*/ 4219492 h 6858000"/>
              <a:gd name="connsiteX115" fmla="*/ 3360922 w 7467600"/>
              <a:gd name="connsiteY115" fmla="*/ 4529373 h 6858000"/>
              <a:gd name="connsiteX116" fmla="*/ 3492420 w 7467600"/>
              <a:gd name="connsiteY116" fmla="*/ 4510145 h 6858000"/>
              <a:gd name="connsiteX117" fmla="*/ 3364086 w 7467600"/>
              <a:gd name="connsiteY117" fmla="*/ 4480340 h 6858000"/>
              <a:gd name="connsiteX118" fmla="*/ 3225818 w 7467600"/>
              <a:gd name="connsiteY118" fmla="*/ 4411822 h 6858000"/>
              <a:gd name="connsiteX119" fmla="*/ 3129696 w 7467600"/>
              <a:gd name="connsiteY119" fmla="*/ 4360704 h 6858000"/>
              <a:gd name="connsiteX120" fmla="*/ 2814545 w 7467600"/>
              <a:gd name="connsiteY120" fmla="*/ 4282955 h 6858000"/>
              <a:gd name="connsiteX121" fmla="*/ 2305292 w 7467600"/>
              <a:gd name="connsiteY121" fmla="*/ 4219492 h 6858000"/>
              <a:gd name="connsiteX122" fmla="*/ 2626982 w 7467600"/>
              <a:gd name="connsiteY122" fmla="*/ 4206450 h 6858000"/>
              <a:gd name="connsiteX123" fmla="*/ 2490617 w 7467600"/>
              <a:gd name="connsiteY123" fmla="*/ 4206951 h 6858000"/>
              <a:gd name="connsiteX124" fmla="*/ 2819869 w 7467600"/>
              <a:gd name="connsiteY124" fmla="*/ 4252936 h 6858000"/>
              <a:gd name="connsiteX125" fmla="*/ 3143018 w 7467600"/>
              <a:gd name="connsiteY125" fmla="*/ 4332698 h 6858000"/>
              <a:gd name="connsiteX126" fmla="*/ 3241520 w 7467600"/>
              <a:gd name="connsiteY126" fmla="*/ 4385112 h 6858000"/>
              <a:gd name="connsiteX127" fmla="*/ 3374575 w 7467600"/>
              <a:gd name="connsiteY127" fmla="*/ 4451517 h 6858000"/>
              <a:gd name="connsiteX128" fmla="*/ 3505221 w 7467600"/>
              <a:gd name="connsiteY128" fmla="*/ 4480757 h 6858000"/>
              <a:gd name="connsiteX129" fmla="*/ 2626982 w 7467600"/>
              <a:gd name="connsiteY129" fmla="*/ 4206450 h 6858000"/>
              <a:gd name="connsiteX130" fmla="*/ 1310106 w 7467600"/>
              <a:gd name="connsiteY130" fmla="*/ 3943217 h 6858000"/>
              <a:gd name="connsiteX131" fmla="*/ 854994 w 7467600"/>
              <a:gd name="connsiteY131" fmla="*/ 4399136 h 6858000"/>
              <a:gd name="connsiteX132" fmla="*/ 742462 w 7467600"/>
              <a:gd name="connsiteY132" fmla="*/ 4594648 h 6858000"/>
              <a:gd name="connsiteX133" fmla="*/ 820602 w 7467600"/>
              <a:gd name="connsiteY133" fmla="*/ 4485915 h 6858000"/>
              <a:gd name="connsiteX134" fmla="*/ 878295 w 7467600"/>
              <a:gd name="connsiteY134" fmla="*/ 4403594 h 6858000"/>
              <a:gd name="connsiteX135" fmla="*/ 1240607 w 7467600"/>
              <a:gd name="connsiteY135" fmla="*/ 4010401 h 6858000"/>
              <a:gd name="connsiteX136" fmla="*/ 1310106 w 7467600"/>
              <a:gd name="connsiteY136" fmla="*/ 3943217 h 6858000"/>
              <a:gd name="connsiteX137" fmla="*/ 1423113 w 7467600"/>
              <a:gd name="connsiteY137" fmla="*/ 3874565 h 6858000"/>
              <a:gd name="connsiteX138" fmla="*/ 1260565 w 7467600"/>
              <a:gd name="connsiteY138" fmla="*/ 4031982 h 6858000"/>
              <a:gd name="connsiteX139" fmla="*/ 901900 w 7467600"/>
              <a:gd name="connsiteY139" fmla="*/ 4421236 h 6858000"/>
              <a:gd name="connsiteX140" fmla="*/ 845044 w 7467600"/>
              <a:gd name="connsiteY140" fmla="*/ 4502436 h 6858000"/>
              <a:gd name="connsiteX141" fmla="*/ 685926 w 7467600"/>
              <a:gd name="connsiteY141" fmla="*/ 4703069 h 6858000"/>
              <a:gd name="connsiteX142" fmla="*/ 684248 w 7467600"/>
              <a:gd name="connsiteY142" fmla="*/ 4706721 h 6858000"/>
              <a:gd name="connsiteX143" fmla="*/ 1423113 w 7467600"/>
              <a:gd name="connsiteY143" fmla="*/ 3874565 h 6858000"/>
              <a:gd name="connsiteX144" fmla="*/ 3316479 w 7467600"/>
              <a:gd name="connsiteY144" fmla="*/ 3872136 h 6858000"/>
              <a:gd name="connsiteX145" fmla="*/ 3546806 w 7467600"/>
              <a:gd name="connsiteY145" fmla="*/ 4356139 h 6858000"/>
              <a:gd name="connsiteX146" fmla="*/ 3364433 w 7467600"/>
              <a:gd name="connsiteY146" fmla="*/ 3953121 h 6858000"/>
              <a:gd name="connsiteX147" fmla="*/ 3316479 w 7467600"/>
              <a:gd name="connsiteY147" fmla="*/ 3872136 h 6858000"/>
              <a:gd name="connsiteX148" fmla="*/ 3291335 w 7467600"/>
              <a:gd name="connsiteY148" fmla="*/ 3767420 h 6858000"/>
              <a:gd name="connsiteX149" fmla="*/ 3390805 w 7467600"/>
              <a:gd name="connsiteY149" fmla="*/ 3937163 h 6858000"/>
              <a:gd name="connsiteX150" fmla="*/ 3579062 w 7467600"/>
              <a:gd name="connsiteY150" fmla="*/ 4359040 h 6858000"/>
              <a:gd name="connsiteX151" fmla="*/ 3467355 w 7467600"/>
              <a:gd name="connsiteY151" fmla="*/ 3988130 h 6858000"/>
              <a:gd name="connsiteX152" fmla="*/ 3310753 w 7467600"/>
              <a:gd name="connsiteY152" fmla="*/ 3787140 h 6858000"/>
              <a:gd name="connsiteX153" fmla="*/ 3291335 w 7467600"/>
              <a:gd name="connsiteY153" fmla="*/ 3767420 h 6858000"/>
              <a:gd name="connsiteX154" fmla="*/ 1635889 w 7467600"/>
              <a:gd name="connsiteY154" fmla="*/ 3709494 h 6858000"/>
              <a:gd name="connsiteX155" fmla="*/ 1634800 w 7467600"/>
              <a:gd name="connsiteY155" fmla="*/ 3731111 h 6858000"/>
              <a:gd name="connsiteX156" fmla="*/ 1635889 w 7467600"/>
              <a:gd name="connsiteY156" fmla="*/ 3709494 h 6858000"/>
              <a:gd name="connsiteX157" fmla="*/ 1510397 w 7467600"/>
              <a:gd name="connsiteY157" fmla="*/ 3684705 h 6858000"/>
              <a:gd name="connsiteX158" fmla="*/ 1146550 w 7467600"/>
              <a:gd name="connsiteY158" fmla="*/ 3802012 h 6858000"/>
              <a:gd name="connsiteX159" fmla="*/ 698834 w 7467600"/>
              <a:gd name="connsiteY159" fmla="*/ 3952272 h 6858000"/>
              <a:gd name="connsiteX160" fmla="*/ 34256 w 7467600"/>
              <a:gd name="connsiteY160" fmla="*/ 4347603 h 6858000"/>
              <a:gd name="connsiteX161" fmla="*/ 527241 w 7467600"/>
              <a:gd name="connsiteY161" fmla="*/ 4065078 h 6858000"/>
              <a:gd name="connsiteX162" fmla="*/ 1510397 w 7467600"/>
              <a:gd name="connsiteY162" fmla="*/ 3684705 h 6858000"/>
              <a:gd name="connsiteX163" fmla="*/ 1313114 w 7467600"/>
              <a:gd name="connsiteY163" fmla="*/ 3655216 h 6858000"/>
              <a:gd name="connsiteX164" fmla="*/ 1109304 w 7467600"/>
              <a:gd name="connsiteY164" fmla="*/ 3669030 h 6858000"/>
              <a:gd name="connsiteX165" fmla="*/ 8129 w 7467600"/>
              <a:gd name="connsiteY165" fmla="*/ 4330519 h 6858000"/>
              <a:gd name="connsiteX166" fmla="*/ 687572 w 7467600"/>
              <a:gd name="connsiteY166" fmla="*/ 3925629 h 6858000"/>
              <a:gd name="connsiteX167" fmla="*/ 1138365 w 7467600"/>
              <a:gd name="connsiteY167" fmla="*/ 3774515 h 6858000"/>
              <a:gd name="connsiteX168" fmla="*/ 1505579 w 7467600"/>
              <a:gd name="connsiteY168" fmla="*/ 3655526 h 6858000"/>
              <a:gd name="connsiteX169" fmla="*/ 1313114 w 7467600"/>
              <a:gd name="connsiteY169" fmla="*/ 3655216 h 6858000"/>
              <a:gd name="connsiteX170" fmla="*/ 3655073 w 7467600"/>
              <a:gd name="connsiteY170" fmla="*/ 3650884 h 6858000"/>
              <a:gd name="connsiteX171" fmla="*/ 3989938 w 7467600"/>
              <a:gd name="connsiteY171" fmla="*/ 3991685 h 6858000"/>
              <a:gd name="connsiteX172" fmla="*/ 4393907 w 7467600"/>
              <a:gd name="connsiteY172" fmla="*/ 4261258 h 6858000"/>
              <a:gd name="connsiteX173" fmla="*/ 4648051 w 7467600"/>
              <a:gd name="connsiteY173" fmla="*/ 4374051 h 6858000"/>
              <a:gd name="connsiteX174" fmla="*/ 4383389 w 7467600"/>
              <a:gd name="connsiteY174" fmla="*/ 4184369 h 6858000"/>
              <a:gd name="connsiteX175" fmla="*/ 4165508 w 7467600"/>
              <a:gd name="connsiteY175" fmla="*/ 4035196 h 6858000"/>
              <a:gd name="connsiteX176" fmla="*/ 4068162 w 7467600"/>
              <a:gd name="connsiteY176" fmla="*/ 3953394 h 6858000"/>
              <a:gd name="connsiteX177" fmla="*/ 3981416 w 7467600"/>
              <a:gd name="connsiteY177" fmla="*/ 3880482 h 6858000"/>
              <a:gd name="connsiteX178" fmla="*/ 3800147 w 7467600"/>
              <a:gd name="connsiteY178" fmla="*/ 3749872 h 6858000"/>
              <a:gd name="connsiteX179" fmla="*/ 3655073 w 7467600"/>
              <a:gd name="connsiteY179" fmla="*/ 3650884 h 6858000"/>
              <a:gd name="connsiteX180" fmla="*/ 3670252 w 7467600"/>
              <a:gd name="connsiteY180" fmla="*/ 3622798 h 6858000"/>
              <a:gd name="connsiteX181" fmla="*/ 3817258 w 7467600"/>
              <a:gd name="connsiteY181" fmla="*/ 3723577 h 6858000"/>
              <a:gd name="connsiteX182" fmla="*/ 4000461 w 7467600"/>
              <a:gd name="connsiteY182" fmla="*/ 3855966 h 6858000"/>
              <a:gd name="connsiteX183" fmla="*/ 4088180 w 7467600"/>
              <a:gd name="connsiteY183" fmla="*/ 3929774 h 6858000"/>
              <a:gd name="connsiteX184" fmla="*/ 4184555 w 7467600"/>
              <a:gd name="connsiteY184" fmla="*/ 4010683 h 6858000"/>
              <a:gd name="connsiteX185" fmla="*/ 4399563 w 7467600"/>
              <a:gd name="connsiteY185" fmla="*/ 4158106 h 6858000"/>
              <a:gd name="connsiteX186" fmla="*/ 4684469 w 7467600"/>
              <a:gd name="connsiteY186" fmla="*/ 4364680 h 6858000"/>
              <a:gd name="connsiteX187" fmla="*/ 4690271 w 7467600"/>
              <a:gd name="connsiteY187" fmla="*/ 4370034 h 6858000"/>
              <a:gd name="connsiteX188" fmla="*/ 4136093 w 7467600"/>
              <a:gd name="connsiteY188" fmla="*/ 3858466 h 6858000"/>
              <a:gd name="connsiteX189" fmla="*/ 3670252 w 7467600"/>
              <a:gd name="connsiteY189" fmla="*/ 3622798 h 6858000"/>
              <a:gd name="connsiteX190" fmla="*/ 4440129 w 7467600"/>
              <a:gd name="connsiteY190" fmla="*/ 3448571 h 6858000"/>
              <a:gd name="connsiteX191" fmla="*/ 4856525 w 7467600"/>
              <a:gd name="connsiteY191" fmla="*/ 3915351 h 6858000"/>
              <a:gd name="connsiteX192" fmla="*/ 5059055 w 7467600"/>
              <a:gd name="connsiteY192" fmla="*/ 4108918 h 6858000"/>
              <a:gd name="connsiteX193" fmla="*/ 5290070 w 7467600"/>
              <a:gd name="connsiteY193" fmla="*/ 4263619 h 6858000"/>
              <a:gd name="connsiteX194" fmla="*/ 4834991 w 7467600"/>
              <a:gd name="connsiteY194" fmla="*/ 3830985 h 6858000"/>
              <a:gd name="connsiteX195" fmla="*/ 4440129 w 7467600"/>
              <a:gd name="connsiteY195" fmla="*/ 3448571 h 6858000"/>
              <a:gd name="connsiteX196" fmla="*/ 4441737 w 7467600"/>
              <a:gd name="connsiteY196" fmla="*/ 3399734 h 6858000"/>
              <a:gd name="connsiteX197" fmla="*/ 4431236 w 7467600"/>
              <a:gd name="connsiteY197" fmla="*/ 3400954 h 6858000"/>
              <a:gd name="connsiteX198" fmla="*/ 4557150 w 7467600"/>
              <a:gd name="connsiteY198" fmla="*/ 3510023 h 6858000"/>
              <a:gd name="connsiteX199" fmla="*/ 4856936 w 7467600"/>
              <a:gd name="connsiteY199" fmla="*/ 3809146 h 6858000"/>
              <a:gd name="connsiteX200" fmla="*/ 5111996 w 7467600"/>
              <a:gd name="connsiteY200" fmla="*/ 4065759 h 6858000"/>
              <a:gd name="connsiteX201" fmla="*/ 5388878 w 7467600"/>
              <a:gd name="connsiteY201" fmla="*/ 4300185 h 6858000"/>
              <a:gd name="connsiteX202" fmla="*/ 5425556 w 7467600"/>
              <a:gd name="connsiteY202" fmla="*/ 4308967 h 6858000"/>
              <a:gd name="connsiteX203" fmla="*/ 4943646 w 7467600"/>
              <a:gd name="connsiteY203" fmla="*/ 3822916 h 6858000"/>
              <a:gd name="connsiteX204" fmla="*/ 4594837 w 7467600"/>
              <a:gd name="connsiteY204" fmla="*/ 3532274 h 6858000"/>
              <a:gd name="connsiteX205" fmla="*/ 4441737 w 7467600"/>
              <a:gd name="connsiteY205" fmla="*/ 3399734 h 6858000"/>
              <a:gd name="connsiteX206" fmla="*/ 5425834 w 7467600"/>
              <a:gd name="connsiteY206" fmla="*/ 3162785 h 6858000"/>
              <a:gd name="connsiteX207" fmla="*/ 5401644 w 7467600"/>
              <a:gd name="connsiteY207" fmla="*/ 3617847 h 6858000"/>
              <a:gd name="connsiteX208" fmla="*/ 5467256 w 7467600"/>
              <a:gd name="connsiteY208" fmla="*/ 4175494 h 6858000"/>
              <a:gd name="connsiteX209" fmla="*/ 5448069 w 7467600"/>
              <a:gd name="connsiteY209" fmla="*/ 3567554 h 6858000"/>
              <a:gd name="connsiteX210" fmla="*/ 5425834 w 7467600"/>
              <a:gd name="connsiteY210" fmla="*/ 3162785 h 6858000"/>
              <a:gd name="connsiteX211" fmla="*/ 1318687 w 7467600"/>
              <a:gd name="connsiteY211" fmla="*/ 3113840 h 6858000"/>
              <a:gd name="connsiteX212" fmla="*/ 1066793 w 7467600"/>
              <a:gd name="connsiteY212" fmla="*/ 3212171 h 6858000"/>
              <a:gd name="connsiteX213" fmla="*/ 993319 w 7467600"/>
              <a:gd name="connsiteY213" fmla="*/ 3247648 h 6858000"/>
              <a:gd name="connsiteX214" fmla="*/ 853081 w 7467600"/>
              <a:gd name="connsiteY214" fmla="*/ 3312410 h 6858000"/>
              <a:gd name="connsiteX215" fmla="*/ 805957 w 7467600"/>
              <a:gd name="connsiteY215" fmla="*/ 3330443 h 6858000"/>
              <a:gd name="connsiteX216" fmla="*/ 1318687 w 7467600"/>
              <a:gd name="connsiteY216" fmla="*/ 3113840 h 6858000"/>
              <a:gd name="connsiteX217" fmla="*/ 5453702 w 7467600"/>
              <a:gd name="connsiteY217" fmla="*/ 3090882 h 6858000"/>
              <a:gd name="connsiteX218" fmla="*/ 5480135 w 7467600"/>
              <a:gd name="connsiteY218" fmla="*/ 3565802 h 6858000"/>
              <a:gd name="connsiteX219" fmla="*/ 5499023 w 7467600"/>
              <a:gd name="connsiteY219" fmla="*/ 4166310 h 6858000"/>
              <a:gd name="connsiteX220" fmla="*/ 5547022 w 7467600"/>
              <a:gd name="connsiteY220" fmla="*/ 3607838 h 6858000"/>
              <a:gd name="connsiteX221" fmla="*/ 5515964 w 7467600"/>
              <a:gd name="connsiteY221" fmla="*/ 3378541 h 6858000"/>
              <a:gd name="connsiteX222" fmla="*/ 5453702 w 7467600"/>
              <a:gd name="connsiteY222" fmla="*/ 3090882 h 6858000"/>
              <a:gd name="connsiteX223" fmla="*/ 1238695 w 7467600"/>
              <a:gd name="connsiteY223" fmla="*/ 3076820 h 6858000"/>
              <a:gd name="connsiteX224" fmla="*/ 716371 w 7467600"/>
              <a:gd name="connsiteY224" fmla="*/ 3293249 h 6858000"/>
              <a:gd name="connsiteX225" fmla="*/ 579522 w 7467600"/>
              <a:gd name="connsiteY225" fmla="*/ 3371759 h 6858000"/>
              <a:gd name="connsiteX226" fmla="*/ 600288 w 7467600"/>
              <a:gd name="connsiteY226" fmla="*/ 3365555 h 6858000"/>
              <a:gd name="connsiteX227" fmla="*/ 840692 w 7467600"/>
              <a:gd name="connsiteY227" fmla="*/ 3284921 h 6858000"/>
              <a:gd name="connsiteX228" fmla="*/ 979248 w 7467600"/>
              <a:gd name="connsiteY228" fmla="*/ 3221003 h 6858000"/>
              <a:gd name="connsiteX229" fmla="*/ 1053282 w 7467600"/>
              <a:gd name="connsiteY229" fmla="*/ 3185247 h 6858000"/>
              <a:gd name="connsiteX230" fmla="*/ 1320603 w 7467600"/>
              <a:gd name="connsiteY230" fmla="*/ 3081281 h 6858000"/>
              <a:gd name="connsiteX231" fmla="*/ 1238695 w 7467600"/>
              <a:gd name="connsiteY231" fmla="*/ 3076820 h 6858000"/>
              <a:gd name="connsiteX232" fmla="*/ 5425627 w 7467600"/>
              <a:gd name="connsiteY232" fmla="*/ 2954192 h 6858000"/>
              <a:gd name="connsiteX233" fmla="*/ 5470770 w 7467600"/>
              <a:gd name="connsiteY233" fmla="*/ 3005435 h 6858000"/>
              <a:gd name="connsiteX234" fmla="*/ 5519779 w 7467600"/>
              <a:gd name="connsiteY234" fmla="*/ 4359223 h 6858000"/>
              <a:gd name="connsiteX235" fmla="*/ 5520293 w 7467600"/>
              <a:gd name="connsiteY235" fmla="*/ 4360602 h 6858000"/>
              <a:gd name="connsiteX236" fmla="*/ 5767221 w 7467600"/>
              <a:gd name="connsiteY236" fmla="*/ 4665564 h 6858000"/>
              <a:gd name="connsiteX237" fmla="*/ 6937169 w 7467600"/>
              <a:gd name="connsiteY237" fmla="*/ 4815941 h 6858000"/>
              <a:gd name="connsiteX238" fmla="*/ 6953922 w 7467600"/>
              <a:gd name="connsiteY238" fmla="*/ 4890068 h 6858000"/>
              <a:gd name="connsiteX239" fmla="*/ 6071359 w 7467600"/>
              <a:gd name="connsiteY239" fmla="*/ 4770770 h 6858000"/>
              <a:gd name="connsiteX240" fmla="*/ 6038839 w 7467600"/>
              <a:gd name="connsiteY240" fmla="*/ 4764474 h 6858000"/>
              <a:gd name="connsiteX241" fmla="*/ 6038706 w 7467600"/>
              <a:gd name="connsiteY241" fmla="*/ 4763847 h 6858000"/>
              <a:gd name="connsiteX242" fmla="*/ 6037784 w 7467600"/>
              <a:gd name="connsiteY242" fmla="*/ 4764270 h 6858000"/>
              <a:gd name="connsiteX243" fmla="*/ 6038839 w 7467600"/>
              <a:gd name="connsiteY243" fmla="*/ 4764474 h 6858000"/>
              <a:gd name="connsiteX244" fmla="*/ 6040338 w 7467600"/>
              <a:gd name="connsiteY244" fmla="*/ 4771418 h 6858000"/>
              <a:gd name="connsiteX245" fmla="*/ 6024488 w 7467600"/>
              <a:gd name="connsiteY245" fmla="*/ 4809903 h 6858000"/>
              <a:gd name="connsiteX246" fmla="*/ 5599771 w 7467600"/>
              <a:gd name="connsiteY246" fmla="*/ 5509652 h 6858000"/>
              <a:gd name="connsiteX247" fmla="*/ 5548843 w 7467600"/>
              <a:gd name="connsiteY247" fmla="*/ 5563845 h 6858000"/>
              <a:gd name="connsiteX248" fmla="*/ 5940952 w 7467600"/>
              <a:gd name="connsiteY248" fmla="*/ 6250028 h 6858000"/>
              <a:gd name="connsiteX249" fmla="*/ 6043441 w 7467600"/>
              <a:gd name="connsiteY249" fmla="*/ 6665847 h 6858000"/>
              <a:gd name="connsiteX250" fmla="*/ 6093432 w 7467600"/>
              <a:gd name="connsiteY250" fmla="*/ 6858000 h 6858000"/>
              <a:gd name="connsiteX251" fmla="*/ 6034344 w 7467600"/>
              <a:gd name="connsiteY251" fmla="*/ 6858000 h 6858000"/>
              <a:gd name="connsiteX252" fmla="*/ 6026679 w 7467600"/>
              <a:gd name="connsiteY252" fmla="*/ 6836959 h 6858000"/>
              <a:gd name="connsiteX253" fmla="*/ 5800441 w 7467600"/>
              <a:gd name="connsiteY253" fmla="*/ 6335286 h 6858000"/>
              <a:gd name="connsiteX254" fmla="*/ 5526562 w 7467600"/>
              <a:gd name="connsiteY254" fmla="*/ 5705388 h 6858000"/>
              <a:gd name="connsiteX255" fmla="*/ 5519640 w 7467600"/>
              <a:gd name="connsiteY255" fmla="*/ 5683774 h 6858000"/>
              <a:gd name="connsiteX256" fmla="*/ 5844559 w 7467600"/>
              <a:gd name="connsiteY256" fmla="*/ 6553349 h 6858000"/>
              <a:gd name="connsiteX257" fmla="*/ 5975994 w 7467600"/>
              <a:gd name="connsiteY257" fmla="*/ 6858000 h 6858000"/>
              <a:gd name="connsiteX258" fmla="*/ 5898547 w 7467600"/>
              <a:gd name="connsiteY258" fmla="*/ 6858000 h 6858000"/>
              <a:gd name="connsiteX259" fmla="*/ 5682041 w 7467600"/>
              <a:gd name="connsiteY259" fmla="*/ 6355860 h 6858000"/>
              <a:gd name="connsiteX260" fmla="*/ 5461758 w 7467600"/>
              <a:gd name="connsiteY260" fmla="*/ 5820220 h 6858000"/>
              <a:gd name="connsiteX261" fmla="*/ 5237282 w 7467600"/>
              <a:gd name="connsiteY261" fmla="*/ 6579086 h 6858000"/>
              <a:gd name="connsiteX262" fmla="*/ 5115009 w 7467600"/>
              <a:gd name="connsiteY262" fmla="*/ 6858000 h 6858000"/>
              <a:gd name="connsiteX263" fmla="*/ 5028074 w 7467600"/>
              <a:gd name="connsiteY263" fmla="*/ 6858000 h 6858000"/>
              <a:gd name="connsiteX264" fmla="*/ 5079508 w 7467600"/>
              <a:gd name="connsiteY264" fmla="*/ 6749074 h 6858000"/>
              <a:gd name="connsiteX265" fmla="*/ 5371846 w 7467600"/>
              <a:gd name="connsiteY265" fmla="*/ 5924413 h 6858000"/>
              <a:gd name="connsiteX266" fmla="*/ 5270512 w 7467600"/>
              <a:gd name="connsiteY266" fmla="*/ 6138975 h 6858000"/>
              <a:gd name="connsiteX267" fmla="*/ 5062409 w 7467600"/>
              <a:gd name="connsiteY267" fmla="*/ 6653544 h 6858000"/>
              <a:gd name="connsiteX268" fmla="*/ 5036628 w 7467600"/>
              <a:gd name="connsiteY268" fmla="*/ 6754247 h 6858000"/>
              <a:gd name="connsiteX269" fmla="*/ 5009112 w 7467600"/>
              <a:gd name="connsiteY269" fmla="*/ 6858000 h 6858000"/>
              <a:gd name="connsiteX270" fmla="*/ 4976679 w 7467600"/>
              <a:gd name="connsiteY270" fmla="*/ 6858000 h 6858000"/>
              <a:gd name="connsiteX271" fmla="*/ 5006537 w 7467600"/>
              <a:gd name="connsiteY271" fmla="*/ 6747068 h 6858000"/>
              <a:gd name="connsiteX272" fmla="*/ 5032723 w 7467600"/>
              <a:gd name="connsiteY272" fmla="*/ 6644957 h 6858000"/>
              <a:gd name="connsiteX273" fmla="*/ 5242949 w 7467600"/>
              <a:gd name="connsiteY273" fmla="*/ 6125175 h 6858000"/>
              <a:gd name="connsiteX274" fmla="*/ 5286321 w 7467600"/>
              <a:gd name="connsiteY274" fmla="*/ 6033555 h 6858000"/>
              <a:gd name="connsiteX275" fmla="*/ 5008210 w 7467600"/>
              <a:gd name="connsiteY275" fmla="*/ 6649194 h 6858000"/>
              <a:gd name="connsiteX276" fmla="*/ 4986321 w 7467600"/>
              <a:gd name="connsiteY276" fmla="*/ 6765687 h 6858000"/>
              <a:gd name="connsiteX277" fmla="*/ 4973474 w 7467600"/>
              <a:gd name="connsiteY277" fmla="*/ 6858000 h 6858000"/>
              <a:gd name="connsiteX278" fmla="*/ 4907178 w 7467600"/>
              <a:gd name="connsiteY278" fmla="*/ 6858000 h 6858000"/>
              <a:gd name="connsiteX279" fmla="*/ 4910810 w 7467600"/>
              <a:gd name="connsiteY279" fmla="*/ 6829660 h 6858000"/>
              <a:gd name="connsiteX280" fmla="*/ 4987461 w 7467600"/>
              <a:gd name="connsiteY280" fmla="*/ 6432994 h 6858000"/>
              <a:gd name="connsiteX281" fmla="*/ 5179262 w 7467600"/>
              <a:gd name="connsiteY281" fmla="*/ 6035044 h 6858000"/>
              <a:gd name="connsiteX282" fmla="*/ 4689678 w 7467600"/>
              <a:gd name="connsiteY282" fmla="*/ 6440241 h 6858000"/>
              <a:gd name="connsiteX283" fmla="*/ 4477543 w 7467600"/>
              <a:gd name="connsiteY283" fmla="*/ 6674836 h 6858000"/>
              <a:gd name="connsiteX284" fmla="*/ 4329957 w 7467600"/>
              <a:gd name="connsiteY284" fmla="*/ 6858000 h 6858000"/>
              <a:gd name="connsiteX285" fmla="*/ 4218595 w 7467600"/>
              <a:gd name="connsiteY285" fmla="*/ 6858000 h 6858000"/>
              <a:gd name="connsiteX286" fmla="*/ 4368888 w 7467600"/>
              <a:gd name="connsiteY286" fmla="*/ 6668412 h 6858000"/>
              <a:gd name="connsiteX287" fmla="*/ 4563091 w 7467600"/>
              <a:gd name="connsiteY287" fmla="*/ 6442508 h 6858000"/>
              <a:gd name="connsiteX288" fmla="*/ 5387324 w 7467600"/>
              <a:gd name="connsiteY288" fmla="*/ 5705830 h 6858000"/>
              <a:gd name="connsiteX289" fmla="*/ 5073620 w 7467600"/>
              <a:gd name="connsiteY289" fmla="*/ 5955437 h 6858000"/>
              <a:gd name="connsiteX290" fmla="*/ 4689789 w 7467600"/>
              <a:gd name="connsiteY290" fmla="*/ 6268382 h 6858000"/>
              <a:gd name="connsiteX291" fmla="*/ 4418722 w 7467600"/>
              <a:gd name="connsiteY291" fmla="*/ 6570886 h 6858000"/>
              <a:gd name="connsiteX292" fmla="*/ 4214944 w 7467600"/>
              <a:gd name="connsiteY292" fmla="*/ 6858000 h 6858000"/>
              <a:gd name="connsiteX293" fmla="*/ 4177898 w 7467600"/>
              <a:gd name="connsiteY293" fmla="*/ 6858000 h 6858000"/>
              <a:gd name="connsiteX294" fmla="*/ 4391597 w 7467600"/>
              <a:gd name="connsiteY294" fmla="*/ 6556370 h 6858000"/>
              <a:gd name="connsiteX295" fmla="*/ 4668889 w 7467600"/>
              <a:gd name="connsiteY295" fmla="*/ 6246399 h 6858000"/>
              <a:gd name="connsiteX296" fmla="*/ 5055427 w 7467600"/>
              <a:gd name="connsiteY296" fmla="*/ 5931476 h 6858000"/>
              <a:gd name="connsiteX297" fmla="*/ 5371814 w 7467600"/>
              <a:gd name="connsiteY297" fmla="*/ 5678975 h 6858000"/>
              <a:gd name="connsiteX298" fmla="*/ 4987918 w 7467600"/>
              <a:gd name="connsiteY298" fmla="*/ 5838701 h 6858000"/>
              <a:gd name="connsiteX299" fmla="*/ 4317146 w 7467600"/>
              <a:gd name="connsiteY299" fmla="*/ 6587716 h 6858000"/>
              <a:gd name="connsiteX300" fmla="*/ 4171627 w 7467600"/>
              <a:gd name="connsiteY300" fmla="*/ 6858000 h 6858000"/>
              <a:gd name="connsiteX301" fmla="*/ 4081585 w 7467600"/>
              <a:gd name="connsiteY301" fmla="*/ 6858000 h 6858000"/>
              <a:gd name="connsiteX302" fmla="*/ 4238603 w 7467600"/>
              <a:gd name="connsiteY302" fmla="*/ 6559341 h 6858000"/>
              <a:gd name="connsiteX303" fmla="*/ 4778333 w 7467600"/>
              <a:gd name="connsiteY303" fmla="*/ 5873626 h 6858000"/>
              <a:gd name="connsiteX304" fmla="*/ 5414185 w 7467600"/>
              <a:gd name="connsiteY304" fmla="*/ 5573882 h 6858000"/>
              <a:gd name="connsiteX305" fmla="*/ 5959648 w 7467600"/>
              <a:gd name="connsiteY305" fmla="*/ 4760797 h 6858000"/>
              <a:gd name="connsiteX306" fmla="*/ 5355019 w 7467600"/>
              <a:gd name="connsiteY306" fmla="*/ 4734672 h 6858000"/>
              <a:gd name="connsiteX307" fmla="*/ 5083565 w 7467600"/>
              <a:gd name="connsiteY307" fmla="*/ 5179121 h 6858000"/>
              <a:gd name="connsiteX308" fmla="*/ 4713577 w 7467600"/>
              <a:gd name="connsiteY308" fmla="*/ 5616803 h 6858000"/>
              <a:gd name="connsiteX309" fmla="*/ 3989559 w 7467600"/>
              <a:gd name="connsiteY309" fmla="*/ 6145945 h 6858000"/>
              <a:gd name="connsiteX310" fmla="*/ 3939824 w 7467600"/>
              <a:gd name="connsiteY310" fmla="*/ 6066900 h 6858000"/>
              <a:gd name="connsiteX311" fmla="*/ 4584537 w 7467600"/>
              <a:gd name="connsiteY311" fmla="*/ 5324826 h 6858000"/>
              <a:gd name="connsiteX312" fmla="*/ 5037105 w 7467600"/>
              <a:gd name="connsiteY312" fmla="*/ 5088765 h 6858000"/>
              <a:gd name="connsiteX313" fmla="*/ 5039930 w 7467600"/>
              <a:gd name="connsiteY313" fmla="*/ 5089585 h 6858000"/>
              <a:gd name="connsiteX314" fmla="*/ 5263764 w 7467600"/>
              <a:gd name="connsiteY314" fmla="*/ 4735525 h 6858000"/>
              <a:gd name="connsiteX315" fmla="*/ 4086300 w 7467600"/>
              <a:gd name="connsiteY315" fmla="*/ 4884599 h 6858000"/>
              <a:gd name="connsiteX316" fmla="*/ 4085485 w 7467600"/>
              <a:gd name="connsiteY316" fmla="*/ 4899070 h 6858000"/>
              <a:gd name="connsiteX317" fmla="*/ 3871915 w 7467600"/>
              <a:gd name="connsiteY317" fmla="*/ 5253645 h 6858000"/>
              <a:gd name="connsiteX318" fmla="*/ 3799374 w 7467600"/>
              <a:gd name="connsiteY318" fmla="*/ 5466127 h 6858000"/>
              <a:gd name="connsiteX319" fmla="*/ 3498850 w 7467600"/>
              <a:gd name="connsiteY319" fmla="*/ 6661888 h 6858000"/>
              <a:gd name="connsiteX320" fmla="*/ 3399216 w 7467600"/>
              <a:gd name="connsiteY320" fmla="*/ 6858000 h 6858000"/>
              <a:gd name="connsiteX321" fmla="*/ 3303688 w 7467600"/>
              <a:gd name="connsiteY321" fmla="*/ 6858000 h 6858000"/>
              <a:gd name="connsiteX322" fmla="*/ 3391774 w 7467600"/>
              <a:gd name="connsiteY322" fmla="*/ 6697181 h 6858000"/>
              <a:gd name="connsiteX323" fmla="*/ 3735540 w 7467600"/>
              <a:gd name="connsiteY323" fmla="*/ 5546923 h 6858000"/>
              <a:gd name="connsiteX324" fmla="*/ 3729438 w 7467600"/>
              <a:gd name="connsiteY324" fmla="*/ 5569058 h 6858000"/>
              <a:gd name="connsiteX325" fmla="*/ 3707782 w 7467600"/>
              <a:gd name="connsiteY325" fmla="*/ 5644908 h 6858000"/>
              <a:gd name="connsiteX326" fmla="*/ 3583827 w 7467600"/>
              <a:gd name="connsiteY326" fmla="*/ 6039215 h 6858000"/>
              <a:gd name="connsiteX327" fmla="*/ 3547861 w 7467600"/>
              <a:gd name="connsiteY327" fmla="*/ 6129609 h 6858000"/>
              <a:gd name="connsiteX328" fmla="*/ 3490905 w 7467600"/>
              <a:gd name="connsiteY328" fmla="*/ 6277660 h 6858000"/>
              <a:gd name="connsiteX329" fmla="*/ 3455859 w 7467600"/>
              <a:gd name="connsiteY329" fmla="*/ 6391301 h 6858000"/>
              <a:gd name="connsiteX330" fmla="*/ 3429112 w 7467600"/>
              <a:gd name="connsiteY330" fmla="*/ 6479469 h 6858000"/>
              <a:gd name="connsiteX331" fmla="*/ 3304862 w 7467600"/>
              <a:gd name="connsiteY331" fmla="*/ 6796476 h 6858000"/>
              <a:gd name="connsiteX332" fmla="*/ 3276071 w 7467600"/>
              <a:gd name="connsiteY332" fmla="*/ 6858000 h 6858000"/>
              <a:gd name="connsiteX333" fmla="*/ 3240805 w 7467600"/>
              <a:gd name="connsiteY333" fmla="*/ 6858000 h 6858000"/>
              <a:gd name="connsiteX334" fmla="*/ 3275917 w 7467600"/>
              <a:gd name="connsiteY334" fmla="*/ 6783192 h 6858000"/>
              <a:gd name="connsiteX335" fmla="*/ 3399358 w 7467600"/>
              <a:gd name="connsiteY335" fmla="*/ 6469011 h 6858000"/>
              <a:gd name="connsiteX336" fmla="*/ 3425650 w 7467600"/>
              <a:gd name="connsiteY336" fmla="*/ 6381333 h 6858000"/>
              <a:gd name="connsiteX337" fmla="*/ 3460661 w 7467600"/>
              <a:gd name="connsiteY337" fmla="*/ 6266763 h 6858000"/>
              <a:gd name="connsiteX338" fmla="*/ 3518021 w 7467600"/>
              <a:gd name="connsiteY338" fmla="*/ 6117298 h 6858000"/>
              <a:gd name="connsiteX339" fmla="*/ 3554035 w 7467600"/>
              <a:gd name="connsiteY339" fmla="*/ 6027832 h 6858000"/>
              <a:gd name="connsiteX340" fmla="*/ 3677174 w 7467600"/>
              <a:gd name="connsiteY340" fmla="*/ 5636351 h 6858000"/>
              <a:gd name="connsiteX341" fmla="*/ 3698819 w 7467600"/>
              <a:gd name="connsiteY341" fmla="*/ 5560503 h 6858000"/>
              <a:gd name="connsiteX342" fmla="*/ 3702094 w 7467600"/>
              <a:gd name="connsiteY342" fmla="*/ 5549194 h 6858000"/>
              <a:gd name="connsiteX343" fmla="*/ 3398355 w 7467600"/>
              <a:gd name="connsiteY343" fmla="*/ 6094603 h 6858000"/>
              <a:gd name="connsiteX344" fmla="*/ 3193941 w 7467600"/>
              <a:gd name="connsiteY344" fmla="*/ 6798775 h 6858000"/>
              <a:gd name="connsiteX345" fmla="*/ 3184140 w 7467600"/>
              <a:gd name="connsiteY345" fmla="*/ 6858000 h 6858000"/>
              <a:gd name="connsiteX346" fmla="*/ 3099978 w 7467600"/>
              <a:gd name="connsiteY346" fmla="*/ 6858000 h 6858000"/>
              <a:gd name="connsiteX347" fmla="*/ 3101556 w 7467600"/>
              <a:gd name="connsiteY347" fmla="*/ 6843337 h 6858000"/>
              <a:gd name="connsiteX348" fmla="*/ 3370162 w 7467600"/>
              <a:gd name="connsiteY348" fmla="*/ 5785550 h 6858000"/>
              <a:gd name="connsiteX349" fmla="*/ 3746477 w 7467600"/>
              <a:gd name="connsiteY349" fmla="*/ 5377889 h 6858000"/>
              <a:gd name="connsiteX350" fmla="*/ 3863399 w 7467600"/>
              <a:gd name="connsiteY350" fmla="*/ 5087257 h 6858000"/>
              <a:gd name="connsiteX351" fmla="*/ 3968712 w 7467600"/>
              <a:gd name="connsiteY351" fmla="*/ 4913989 h 6858000"/>
              <a:gd name="connsiteX352" fmla="*/ 2792390 w 7467600"/>
              <a:gd name="connsiteY352" fmla="*/ 5382974 h 6858000"/>
              <a:gd name="connsiteX353" fmla="*/ 2714982 w 7467600"/>
              <a:gd name="connsiteY353" fmla="*/ 5427051 h 6858000"/>
              <a:gd name="connsiteX354" fmla="*/ 2813361 w 7467600"/>
              <a:gd name="connsiteY354" fmla="*/ 6023912 h 6858000"/>
              <a:gd name="connsiteX355" fmla="*/ 2688430 w 7467600"/>
              <a:gd name="connsiteY355" fmla="*/ 6801564 h 6858000"/>
              <a:gd name="connsiteX356" fmla="*/ 2629626 w 7467600"/>
              <a:gd name="connsiteY356" fmla="*/ 6763394 h 6858000"/>
              <a:gd name="connsiteX357" fmla="*/ 2565328 w 7467600"/>
              <a:gd name="connsiteY357" fmla="*/ 5516399 h 6858000"/>
              <a:gd name="connsiteX358" fmla="*/ 1922999 w 7467600"/>
              <a:gd name="connsiteY358" fmla="*/ 5980343 h 6858000"/>
              <a:gd name="connsiteX359" fmla="*/ 1950261 w 7467600"/>
              <a:gd name="connsiteY359" fmla="*/ 6405858 h 6858000"/>
              <a:gd name="connsiteX360" fmla="*/ 2365554 w 7467600"/>
              <a:gd name="connsiteY360" fmla="*/ 6759107 h 6858000"/>
              <a:gd name="connsiteX361" fmla="*/ 2424142 w 7467600"/>
              <a:gd name="connsiteY361" fmla="*/ 6858000 h 6858000"/>
              <a:gd name="connsiteX362" fmla="*/ 2395994 w 7467600"/>
              <a:gd name="connsiteY362" fmla="*/ 6858000 h 6858000"/>
              <a:gd name="connsiteX363" fmla="*/ 2392863 w 7467600"/>
              <a:gd name="connsiteY363" fmla="*/ 6852964 h 6858000"/>
              <a:gd name="connsiteX364" fmla="*/ 2017589 w 7467600"/>
              <a:gd name="connsiteY364" fmla="*/ 6493982 h 6858000"/>
              <a:gd name="connsiteX365" fmla="*/ 2147336 w 7467600"/>
              <a:gd name="connsiteY365" fmla="*/ 6594052 h 6858000"/>
              <a:gd name="connsiteX366" fmla="*/ 2207047 w 7467600"/>
              <a:gd name="connsiteY366" fmla="*/ 6654540 h 6858000"/>
              <a:gd name="connsiteX367" fmla="*/ 2299106 w 7467600"/>
              <a:gd name="connsiteY367" fmla="*/ 6778931 h 6858000"/>
              <a:gd name="connsiteX368" fmla="*/ 2314430 w 7467600"/>
              <a:gd name="connsiteY368" fmla="*/ 6801144 h 6858000"/>
              <a:gd name="connsiteX369" fmla="*/ 2352406 w 7467600"/>
              <a:gd name="connsiteY369" fmla="*/ 6858000 h 6858000"/>
              <a:gd name="connsiteX370" fmla="*/ 2314492 w 7467600"/>
              <a:gd name="connsiteY370" fmla="*/ 6858000 h 6858000"/>
              <a:gd name="connsiteX371" fmla="*/ 2288095 w 7467600"/>
              <a:gd name="connsiteY371" fmla="*/ 6818030 h 6858000"/>
              <a:gd name="connsiteX372" fmla="*/ 2272768 w 7467600"/>
              <a:gd name="connsiteY372" fmla="*/ 6795822 h 6858000"/>
              <a:gd name="connsiteX373" fmla="*/ 2182715 w 7467600"/>
              <a:gd name="connsiteY373" fmla="*/ 6675071 h 6858000"/>
              <a:gd name="connsiteX374" fmla="*/ 2032061 w 7467600"/>
              <a:gd name="connsiteY374" fmla="*/ 6541380 h 6858000"/>
              <a:gd name="connsiteX375" fmla="*/ 2257220 w 7467600"/>
              <a:gd name="connsiteY375" fmla="*/ 6826257 h 6858000"/>
              <a:gd name="connsiteX376" fmla="*/ 2281324 w 7467600"/>
              <a:gd name="connsiteY376" fmla="*/ 6858000 h 6858000"/>
              <a:gd name="connsiteX377" fmla="*/ 2242860 w 7467600"/>
              <a:gd name="connsiteY377" fmla="*/ 6858000 h 6858000"/>
              <a:gd name="connsiteX378" fmla="*/ 2232818 w 7467600"/>
              <a:gd name="connsiteY378" fmla="*/ 6844926 h 6858000"/>
              <a:gd name="connsiteX379" fmla="*/ 1990172 w 7467600"/>
              <a:gd name="connsiteY379" fmla="*/ 6542121 h 6858000"/>
              <a:gd name="connsiteX380" fmla="*/ 2124090 w 7467600"/>
              <a:gd name="connsiteY380" fmla="*/ 6761017 h 6858000"/>
              <a:gd name="connsiteX381" fmla="*/ 2200380 w 7467600"/>
              <a:gd name="connsiteY381" fmla="*/ 6858000 h 6858000"/>
              <a:gd name="connsiteX382" fmla="*/ 2147507 w 7467600"/>
              <a:gd name="connsiteY382" fmla="*/ 6858000 h 6858000"/>
              <a:gd name="connsiteX383" fmla="*/ 2070668 w 7467600"/>
              <a:gd name="connsiteY383" fmla="*/ 6761520 h 6858000"/>
              <a:gd name="connsiteX384" fmla="*/ 1975142 w 7467600"/>
              <a:gd name="connsiteY384" fmla="*/ 6585570 h 6858000"/>
              <a:gd name="connsiteX385" fmla="*/ 2050035 w 7467600"/>
              <a:gd name="connsiteY385" fmla="*/ 6813345 h 6858000"/>
              <a:gd name="connsiteX386" fmla="*/ 2063025 w 7467600"/>
              <a:gd name="connsiteY386" fmla="*/ 6858000 h 6858000"/>
              <a:gd name="connsiteX387" fmla="*/ 2021675 w 7467600"/>
              <a:gd name="connsiteY387" fmla="*/ 6858000 h 6858000"/>
              <a:gd name="connsiteX388" fmla="*/ 2019308 w 7467600"/>
              <a:gd name="connsiteY388" fmla="*/ 6847118 h 6858000"/>
              <a:gd name="connsiteX389" fmla="*/ 1938835 w 7467600"/>
              <a:gd name="connsiteY389" fmla="*/ 6551160 h 6858000"/>
              <a:gd name="connsiteX390" fmla="*/ 1953230 w 7467600"/>
              <a:gd name="connsiteY390" fmla="*/ 6759699 h 6858000"/>
              <a:gd name="connsiteX391" fmla="*/ 1956763 w 7467600"/>
              <a:gd name="connsiteY391" fmla="*/ 6778191 h 6858000"/>
              <a:gd name="connsiteX392" fmla="*/ 1967925 w 7467600"/>
              <a:gd name="connsiteY392" fmla="*/ 6858000 h 6858000"/>
              <a:gd name="connsiteX393" fmla="*/ 1936622 w 7467600"/>
              <a:gd name="connsiteY393" fmla="*/ 6858000 h 6858000"/>
              <a:gd name="connsiteX394" fmla="*/ 1926261 w 7467600"/>
              <a:gd name="connsiteY394" fmla="*/ 6784064 h 6858000"/>
              <a:gd name="connsiteX395" fmla="*/ 1922724 w 7467600"/>
              <a:gd name="connsiteY395" fmla="*/ 6765577 h 6858000"/>
              <a:gd name="connsiteX396" fmla="*/ 1904650 w 7467600"/>
              <a:gd name="connsiteY396" fmla="*/ 6639616 h 6858000"/>
              <a:gd name="connsiteX397" fmla="*/ 1885273 w 7467600"/>
              <a:gd name="connsiteY397" fmla="*/ 6858000 h 6858000"/>
              <a:gd name="connsiteX398" fmla="*/ 1854363 w 7467600"/>
              <a:gd name="connsiteY398" fmla="*/ 6858000 h 6858000"/>
              <a:gd name="connsiteX399" fmla="*/ 1880391 w 7467600"/>
              <a:gd name="connsiteY399" fmla="*/ 6603796 h 6858000"/>
              <a:gd name="connsiteX400" fmla="*/ 1818273 w 7467600"/>
              <a:gd name="connsiteY400" fmla="*/ 6715729 h 6858000"/>
              <a:gd name="connsiteX401" fmla="*/ 1794691 w 7467600"/>
              <a:gd name="connsiteY401" fmla="*/ 6843239 h 6858000"/>
              <a:gd name="connsiteX402" fmla="*/ 1794914 w 7467600"/>
              <a:gd name="connsiteY402" fmla="*/ 6858000 h 6858000"/>
              <a:gd name="connsiteX403" fmla="*/ 1746128 w 7467600"/>
              <a:gd name="connsiteY403" fmla="*/ 6858000 h 6858000"/>
              <a:gd name="connsiteX404" fmla="*/ 1753934 w 7467600"/>
              <a:gd name="connsiteY404" fmla="*/ 6724796 h 6858000"/>
              <a:gd name="connsiteX405" fmla="*/ 1792053 w 7467600"/>
              <a:gd name="connsiteY405" fmla="*/ 6572396 h 6858000"/>
              <a:gd name="connsiteX406" fmla="*/ 1862248 w 7467600"/>
              <a:gd name="connsiteY406" fmla="*/ 6266397 h 6858000"/>
              <a:gd name="connsiteX407" fmla="*/ 1862250 w 7467600"/>
              <a:gd name="connsiteY407" fmla="*/ 6033531 h 6858000"/>
              <a:gd name="connsiteX408" fmla="*/ 1211999 w 7467600"/>
              <a:gd name="connsiteY408" fmla="*/ 6683610 h 6858000"/>
              <a:gd name="connsiteX409" fmla="*/ 1213266 w 7467600"/>
              <a:gd name="connsiteY409" fmla="*/ 6691947 h 6858000"/>
              <a:gd name="connsiteX410" fmla="*/ 1203370 w 7467600"/>
              <a:gd name="connsiteY410" fmla="*/ 6850676 h 6858000"/>
              <a:gd name="connsiteX411" fmla="*/ 1203671 w 7467600"/>
              <a:gd name="connsiteY411" fmla="*/ 6858000 h 6858000"/>
              <a:gd name="connsiteX412" fmla="*/ 1143180 w 7467600"/>
              <a:gd name="connsiteY412" fmla="*/ 6858000 h 6858000"/>
              <a:gd name="connsiteX413" fmla="*/ 1142176 w 7467600"/>
              <a:gd name="connsiteY413" fmla="*/ 6766045 h 6858000"/>
              <a:gd name="connsiteX414" fmla="*/ 1067484 w 7467600"/>
              <a:gd name="connsiteY414" fmla="*/ 6858000 h 6858000"/>
              <a:gd name="connsiteX415" fmla="*/ 953928 w 7467600"/>
              <a:gd name="connsiteY415" fmla="*/ 6858000 h 6858000"/>
              <a:gd name="connsiteX416" fmla="*/ 959715 w 7467600"/>
              <a:gd name="connsiteY416" fmla="*/ 6850185 h 6858000"/>
              <a:gd name="connsiteX417" fmla="*/ 1483788 w 7467600"/>
              <a:gd name="connsiteY417" fmla="*/ 6259174 h 6858000"/>
              <a:gd name="connsiteX418" fmla="*/ 1100671 w 7467600"/>
              <a:gd name="connsiteY418" fmla="*/ 6252137 h 6858000"/>
              <a:gd name="connsiteX419" fmla="*/ 1090144 w 7467600"/>
              <a:gd name="connsiteY419" fmla="*/ 6256748 h 6858000"/>
              <a:gd name="connsiteX420" fmla="*/ 1095872 w 7467600"/>
              <a:gd name="connsiteY420" fmla="*/ 6271892 h 6858000"/>
              <a:gd name="connsiteX421" fmla="*/ 262785 w 7467600"/>
              <a:gd name="connsiteY421" fmla="*/ 6845450 h 6858000"/>
              <a:gd name="connsiteX422" fmla="*/ 209968 w 7467600"/>
              <a:gd name="connsiteY422" fmla="*/ 6770713 h 6858000"/>
              <a:gd name="connsiteX423" fmla="*/ 873460 w 7467600"/>
              <a:gd name="connsiteY423" fmla="*/ 6253768 h 6858000"/>
              <a:gd name="connsiteX424" fmla="*/ 192686 w 7467600"/>
              <a:gd name="connsiteY424" fmla="*/ 5849257 h 6858000"/>
              <a:gd name="connsiteX425" fmla="*/ 4696 w 7467600"/>
              <a:gd name="connsiteY425" fmla="*/ 5697668 h 6858000"/>
              <a:gd name="connsiteX426" fmla="*/ 0 w 7467600"/>
              <a:gd name="connsiteY426" fmla="*/ 5689984 h 6858000"/>
              <a:gd name="connsiteX427" fmla="*/ 0 w 7467600"/>
              <a:gd name="connsiteY427" fmla="*/ 5513472 h 6858000"/>
              <a:gd name="connsiteX428" fmla="*/ 174101 w 7467600"/>
              <a:gd name="connsiteY428" fmla="*/ 5620277 h 6858000"/>
              <a:gd name="connsiteX429" fmla="*/ 891800 w 7467600"/>
              <a:gd name="connsiteY429" fmla="*/ 6036935 h 6858000"/>
              <a:gd name="connsiteX430" fmla="*/ 1072219 w 7467600"/>
              <a:gd name="connsiteY430" fmla="*/ 6169443 h 6858000"/>
              <a:gd name="connsiteX431" fmla="*/ 1074117 w 7467600"/>
              <a:gd name="connsiteY431" fmla="*/ 6170301 h 6858000"/>
              <a:gd name="connsiteX432" fmla="*/ 1083114 w 7467600"/>
              <a:gd name="connsiteY432" fmla="*/ 6174131 h 6858000"/>
              <a:gd name="connsiteX433" fmla="*/ 1543010 w 7467600"/>
              <a:gd name="connsiteY433" fmla="*/ 6191140 h 6858000"/>
              <a:gd name="connsiteX434" fmla="*/ 1551080 w 7467600"/>
              <a:gd name="connsiteY434" fmla="*/ 6195006 h 6858000"/>
              <a:gd name="connsiteX435" fmla="*/ 2345443 w 7467600"/>
              <a:gd name="connsiteY435" fmla="*/ 5549882 h 6858000"/>
              <a:gd name="connsiteX436" fmla="*/ 1721499 w 7467600"/>
              <a:gd name="connsiteY436" fmla="*/ 5599969 h 6858000"/>
              <a:gd name="connsiteX437" fmla="*/ 767716 w 7467600"/>
              <a:gd name="connsiteY437" fmla="*/ 5472768 h 6858000"/>
              <a:gd name="connsiteX438" fmla="*/ 722147 w 7467600"/>
              <a:gd name="connsiteY438" fmla="*/ 5393091 h 6858000"/>
              <a:gd name="connsiteX439" fmla="*/ 1485552 w 7467600"/>
              <a:gd name="connsiteY439" fmla="*/ 5313202 h 6858000"/>
              <a:gd name="connsiteX440" fmla="*/ 2143004 w 7467600"/>
              <a:gd name="connsiteY440" fmla="*/ 5402420 h 6858000"/>
              <a:gd name="connsiteX441" fmla="*/ 1933391 w 7467600"/>
              <a:gd name="connsiteY441" fmla="*/ 5156971 h 6858000"/>
              <a:gd name="connsiteX442" fmla="*/ 1827118 w 7467600"/>
              <a:gd name="connsiteY442" fmla="*/ 4968410 h 6858000"/>
              <a:gd name="connsiteX443" fmla="*/ 1837349 w 7467600"/>
              <a:gd name="connsiteY443" fmla="*/ 4956357 h 6858000"/>
              <a:gd name="connsiteX444" fmla="*/ 2162835 w 7467600"/>
              <a:gd name="connsiteY444" fmla="*/ 5187853 h 6858000"/>
              <a:gd name="connsiteX445" fmla="*/ 2257167 w 7467600"/>
              <a:gd name="connsiteY445" fmla="*/ 5462123 h 6858000"/>
              <a:gd name="connsiteX446" fmla="*/ 2261598 w 7467600"/>
              <a:gd name="connsiteY446" fmla="*/ 5467998 h 6858000"/>
              <a:gd name="connsiteX447" fmla="*/ 2437177 w 7467600"/>
              <a:gd name="connsiteY447" fmla="*/ 5479608 h 6858000"/>
              <a:gd name="connsiteX448" fmla="*/ 2445247 w 7467600"/>
              <a:gd name="connsiteY448" fmla="*/ 5483476 h 6858000"/>
              <a:gd name="connsiteX449" fmla="*/ 2743626 w 7467600"/>
              <a:gd name="connsiteY449" fmla="*/ 5304819 h 6858000"/>
              <a:gd name="connsiteX450" fmla="*/ 3048102 w 7467600"/>
              <a:gd name="connsiteY450" fmla="*/ 5150595 h 6858000"/>
              <a:gd name="connsiteX451" fmla="*/ 1799414 w 7467600"/>
              <a:gd name="connsiteY451" fmla="*/ 4694732 h 6858000"/>
              <a:gd name="connsiteX452" fmla="*/ 1771735 w 7467600"/>
              <a:gd name="connsiteY452" fmla="*/ 4619929 h 6858000"/>
              <a:gd name="connsiteX453" fmla="*/ 3104273 w 7467600"/>
              <a:gd name="connsiteY453" fmla="*/ 5076159 h 6858000"/>
              <a:gd name="connsiteX454" fmla="*/ 3113245 w 7467600"/>
              <a:gd name="connsiteY454" fmla="*/ 5090705 h 6858000"/>
              <a:gd name="connsiteX455" fmla="*/ 3126294 w 7467600"/>
              <a:gd name="connsiteY455" fmla="*/ 5114400 h 6858000"/>
              <a:gd name="connsiteX456" fmla="*/ 3937433 w 7467600"/>
              <a:gd name="connsiteY456" fmla="*/ 4830473 h 6858000"/>
              <a:gd name="connsiteX457" fmla="*/ 3590475 w 7467600"/>
              <a:gd name="connsiteY457" fmla="*/ 4597974 h 6858000"/>
              <a:gd name="connsiteX458" fmla="*/ 3100264 w 7467600"/>
              <a:gd name="connsiteY458" fmla="*/ 4579845 h 6858000"/>
              <a:gd name="connsiteX459" fmla="*/ 2183576 w 7467600"/>
              <a:gd name="connsiteY459" fmla="*/ 4227150 h 6858000"/>
              <a:gd name="connsiteX460" fmla="*/ 2151029 w 7467600"/>
              <a:gd name="connsiteY460" fmla="*/ 4146947 h 6858000"/>
              <a:gd name="connsiteX461" fmla="*/ 3563434 w 7467600"/>
              <a:gd name="connsiteY461" fmla="*/ 4469115 h 6858000"/>
              <a:gd name="connsiteX462" fmla="*/ 3177952 w 7467600"/>
              <a:gd name="connsiteY462" fmla="*/ 3657386 h 6858000"/>
              <a:gd name="connsiteX463" fmla="*/ 3189263 w 7467600"/>
              <a:gd name="connsiteY463" fmla="*/ 3625726 h 6858000"/>
              <a:gd name="connsiteX464" fmla="*/ 3560912 w 7467600"/>
              <a:gd name="connsiteY464" fmla="*/ 4079863 h 6858000"/>
              <a:gd name="connsiteX465" fmla="*/ 3626636 w 7467600"/>
              <a:gd name="connsiteY465" fmla="*/ 4512230 h 6858000"/>
              <a:gd name="connsiteX466" fmla="*/ 3653088 w 7467600"/>
              <a:gd name="connsiteY466" fmla="*/ 4521417 h 6858000"/>
              <a:gd name="connsiteX467" fmla="*/ 3988128 w 7467600"/>
              <a:gd name="connsiteY467" fmla="*/ 4817267 h 6858000"/>
              <a:gd name="connsiteX468" fmla="*/ 4830582 w 7467600"/>
              <a:gd name="connsiteY468" fmla="*/ 4676000 h 6858000"/>
              <a:gd name="connsiteX469" fmla="*/ 4830100 w 7467600"/>
              <a:gd name="connsiteY469" fmla="*/ 4675554 h 6858000"/>
              <a:gd name="connsiteX470" fmla="*/ 4036318 w 7467600"/>
              <a:gd name="connsiteY470" fmla="*/ 4147013 h 6858000"/>
              <a:gd name="connsiteX471" fmla="*/ 3432098 w 7467600"/>
              <a:gd name="connsiteY471" fmla="*/ 3537312 h 6858000"/>
              <a:gd name="connsiteX472" fmla="*/ 3446761 w 7467600"/>
              <a:gd name="connsiteY472" fmla="*/ 3461278 h 6858000"/>
              <a:gd name="connsiteX473" fmla="*/ 4419733 w 7467600"/>
              <a:gd name="connsiteY473" fmla="*/ 3963555 h 6858000"/>
              <a:gd name="connsiteX474" fmla="*/ 4781371 w 7467600"/>
              <a:gd name="connsiteY474" fmla="*/ 4458604 h 6858000"/>
              <a:gd name="connsiteX475" fmla="*/ 4780440 w 7467600"/>
              <a:gd name="connsiteY475" fmla="*/ 4470290 h 6858000"/>
              <a:gd name="connsiteX476" fmla="*/ 4898954 w 7467600"/>
              <a:gd name="connsiteY476" fmla="*/ 4662092 h 6858000"/>
              <a:gd name="connsiteX477" fmla="*/ 4900699 w 7467600"/>
              <a:gd name="connsiteY477" fmla="*/ 4670867 h 6858000"/>
              <a:gd name="connsiteX478" fmla="*/ 5714511 w 7467600"/>
              <a:gd name="connsiteY478" fmla="*/ 4663483 h 6858000"/>
              <a:gd name="connsiteX479" fmla="*/ 5464793 w 7467600"/>
              <a:gd name="connsiteY479" fmla="*/ 4393556 h 6858000"/>
              <a:gd name="connsiteX480" fmla="*/ 5461897 w 7467600"/>
              <a:gd name="connsiteY480" fmla="*/ 4390879 h 6858000"/>
              <a:gd name="connsiteX481" fmla="*/ 4294126 w 7467600"/>
              <a:gd name="connsiteY481" fmla="*/ 3303048 h 6858000"/>
              <a:gd name="connsiteX482" fmla="*/ 4305321 w 7467600"/>
              <a:gd name="connsiteY482" fmla="*/ 3256953 h 6858000"/>
              <a:gd name="connsiteX483" fmla="*/ 4949299 w 7467600"/>
              <a:gd name="connsiteY483" fmla="*/ 3766336 h 6858000"/>
              <a:gd name="connsiteX484" fmla="*/ 5291452 w 7467600"/>
              <a:gd name="connsiteY484" fmla="*/ 4076801 h 6858000"/>
              <a:gd name="connsiteX485" fmla="*/ 5434998 w 7467600"/>
              <a:gd name="connsiteY485" fmla="*/ 4254100 h 6858000"/>
              <a:gd name="connsiteX486" fmla="*/ 5351015 w 7467600"/>
              <a:gd name="connsiteY486" fmla="*/ 3760989 h 6858000"/>
              <a:gd name="connsiteX487" fmla="*/ 5413780 w 7467600"/>
              <a:gd name="connsiteY487" fmla="*/ 2966265 h 6858000"/>
              <a:gd name="connsiteX488" fmla="*/ 5425627 w 7467600"/>
              <a:gd name="connsiteY488" fmla="*/ 2954192 h 6858000"/>
              <a:gd name="connsiteX489" fmla="*/ 6604735 w 7467600"/>
              <a:gd name="connsiteY489" fmla="*/ 2041381 h 6858000"/>
              <a:gd name="connsiteX490" fmla="*/ 7204487 w 7467600"/>
              <a:gd name="connsiteY490" fmla="*/ 2742112 h 6858000"/>
              <a:gd name="connsiteX491" fmla="*/ 7131592 w 7467600"/>
              <a:gd name="connsiteY491" fmla="*/ 2672096 h 6858000"/>
              <a:gd name="connsiteX492" fmla="*/ 6996344 w 7467600"/>
              <a:gd name="connsiteY492" fmla="*/ 2518310 h 6858000"/>
              <a:gd name="connsiteX493" fmla="*/ 6735495 w 7467600"/>
              <a:gd name="connsiteY493" fmla="*/ 2196890 h 6858000"/>
              <a:gd name="connsiteX494" fmla="*/ 6721901 w 7467600"/>
              <a:gd name="connsiteY494" fmla="*/ 2179274 h 6858000"/>
              <a:gd name="connsiteX495" fmla="*/ 6604735 w 7467600"/>
              <a:gd name="connsiteY495" fmla="*/ 2041381 h 6858000"/>
              <a:gd name="connsiteX496" fmla="*/ 6591670 w 7467600"/>
              <a:gd name="connsiteY496" fmla="*/ 1988277 h 6858000"/>
              <a:gd name="connsiteX497" fmla="*/ 6747349 w 7467600"/>
              <a:gd name="connsiteY497" fmla="*/ 2160069 h 6858000"/>
              <a:gd name="connsiteX498" fmla="*/ 6760943 w 7467600"/>
              <a:gd name="connsiteY498" fmla="*/ 2177686 h 6858000"/>
              <a:gd name="connsiteX499" fmla="*/ 7021065 w 7467600"/>
              <a:gd name="connsiteY499" fmla="*/ 2498102 h 6858000"/>
              <a:gd name="connsiteX500" fmla="*/ 7155223 w 7467600"/>
              <a:gd name="connsiteY500" fmla="*/ 2650386 h 6858000"/>
              <a:gd name="connsiteX501" fmla="*/ 7203167 w 7467600"/>
              <a:gd name="connsiteY501" fmla="*/ 2697288 h 6858000"/>
              <a:gd name="connsiteX502" fmla="*/ 6937703 w 7467600"/>
              <a:gd name="connsiteY502" fmla="*/ 2321981 h 6858000"/>
              <a:gd name="connsiteX503" fmla="*/ 6591670 w 7467600"/>
              <a:gd name="connsiteY503" fmla="*/ 1988277 h 6858000"/>
              <a:gd name="connsiteX504" fmla="*/ 5798671 w 7467600"/>
              <a:gd name="connsiteY504" fmla="*/ 1981601 h 6858000"/>
              <a:gd name="connsiteX505" fmla="*/ 5754709 w 7467600"/>
              <a:gd name="connsiteY505" fmla="*/ 2071454 h 6858000"/>
              <a:gd name="connsiteX506" fmla="*/ 5763044 w 7467600"/>
              <a:gd name="connsiteY506" fmla="*/ 2842206 h 6858000"/>
              <a:gd name="connsiteX507" fmla="*/ 5764974 w 7467600"/>
              <a:gd name="connsiteY507" fmla="*/ 2799609 h 6858000"/>
              <a:gd name="connsiteX508" fmla="*/ 5767665 w 7467600"/>
              <a:gd name="connsiteY508" fmla="*/ 2666409 h 6858000"/>
              <a:gd name="connsiteX509" fmla="*/ 5763055 w 7467600"/>
              <a:gd name="connsiteY509" fmla="*/ 2579705 h 6858000"/>
              <a:gd name="connsiteX510" fmla="*/ 5758079 w 7467600"/>
              <a:gd name="connsiteY510" fmla="*/ 2492508 h 6858000"/>
              <a:gd name="connsiteX511" fmla="*/ 5779325 w 7467600"/>
              <a:gd name="connsiteY511" fmla="*/ 2197069 h 6858000"/>
              <a:gd name="connsiteX512" fmla="*/ 5798671 w 7467600"/>
              <a:gd name="connsiteY512" fmla="*/ 1981601 h 6858000"/>
              <a:gd name="connsiteX513" fmla="*/ 5829202 w 7467600"/>
              <a:gd name="connsiteY513" fmla="*/ 1971679 h 6858000"/>
              <a:gd name="connsiteX514" fmla="*/ 5809558 w 7467600"/>
              <a:gd name="connsiteY514" fmla="*/ 2198043 h 6858000"/>
              <a:gd name="connsiteX515" fmla="*/ 5788653 w 7467600"/>
              <a:gd name="connsiteY515" fmla="*/ 2489430 h 6858000"/>
              <a:gd name="connsiteX516" fmla="*/ 5793439 w 7467600"/>
              <a:gd name="connsiteY516" fmla="*/ 2575235 h 6858000"/>
              <a:gd name="connsiteX517" fmla="*/ 5796837 w 7467600"/>
              <a:gd name="connsiteY517" fmla="*/ 2637633 h 6858000"/>
              <a:gd name="connsiteX518" fmla="*/ 5818614 w 7467600"/>
              <a:gd name="connsiteY518" fmla="*/ 2473055 h 6858000"/>
              <a:gd name="connsiteX519" fmla="*/ 5829202 w 7467600"/>
              <a:gd name="connsiteY519" fmla="*/ 1971679 h 6858000"/>
              <a:gd name="connsiteX520" fmla="*/ 5911389 w 7467600"/>
              <a:gd name="connsiteY520" fmla="*/ 1898371 h 6858000"/>
              <a:gd name="connsiteX521" fmla="*/ 6237627 w 7467600"/>
              <a:gd name="connsiteY521" fmla="*/ 2231921 h 6858000"/>
              <a:gd name="connsiteX522" fmla="*/ 5911389 w 7467600"/>
              <a:gd name="connsiteY522" fmla="*/ 1898371 h 6858000"/>
              <a:gd name="connsiteX523" fmla="*/ 6944437 w 7467600"/>
              <a:gd name="connsiteY523" fmla="*/ 1575402 h 6858000"/>
              <a:gd name="connsiteX524" fmla="*/ 6304730 w 7467600"/>
              <a:gd name="connsiteY524" fmla="*/ 1766654 h 6858000"/>
              <a:gd name="connsiteX525" fmla="*/ 6944437 w 7467600"/>
              <a:gd name="connsiteY525" fmla="*/ 1575402 h 6858000"/>
              <a:gd name="connsiteX526" fmla="*/ 7019523 w 7467600"/>
              <a:gd name="connsiteY526" fmla="*/ 1519450 h 6858000"/>
              <a:gd name="connsiteX527" fmla="*/ 6298091 w 7467600"/>
              <a:gd name="connsiteY527" fmla="*/ 1737122 h 6858000"/>
              <a:gd name="connsiteX528" fmla="*/ 7019523 w 7467600"/>
              <a:gd name="connsiteY528" fmla="*/ 1519450 h 6858000"/>
              <a:gd name="connsiteX529" fmla="*/ 2399523 w 7467600"/>
              <a:gd name="connsiteY529" fmla="*/ 1428234 h 6858000"/>
              <a:gd name="connsiteX530" fmla="*/ 2224982 w 7467600"/>
              <a:gd name="connsiteY530" fmla="*/ 1826201 h 6858000"/>
              <a:gd name="connsiteX531" fmla="*/ 2096099 w 7467600"/>
              <a:gd name="connsiteY531" fmla="*/ 2345900 h 6858000"/>
              <a:gd name="connsiteX532" fmla="*/ 2283317 w 7467600"/>
              <a:gd name="connsiteY532" fmla="*/ 1796925 h 6858000"/>
              <a:gd name="connsiteX533" fmla="*/ 2399523 w 7467600"/>
              <a:gd name="connsiteY533" fmla="*/ 1428234 h 6858000"/>
              <a:gd name="connsiteX534" fmla="*/ 2448558 w 7467600"/>
              <a:gd name="connsiteY534" fmla="*/ 1373435 h 6858000"/>
              <a:gd name="connsiteX535" fmla="*/ 2312521 w 7467600"/>
              <a:gd name="connsiteY535" fmla="*/ 1806140 h 6858000"/>
              <a:gd name="connsiteX536" fmla="*/ 2127533 w 7467600"/>
              <a:gd name="connsiteY536" fmla="*/ 2348380 h 6858000"/>
              <a:gd name="connsiteX537" fmla="*/ 2358080 w 7467600"/>
              <a:gd name="connsiteY537" fmla="*/ 1866134 h 6858000"/>
              <a:gd name="connsiteX538" fmla="*/ 2407436 w 7467600"/>
              <a:gd name="connsiteY538" fmla="*/ 1651070 h 6858000"/>
              <a:gd name="connsiteX539" fmla="*/ 2448558 w 7467600"/>
              <a:gd name="connsiteY539" fmla="*/ 1373435 h 6858000"/>
              <a:gd name="connsiteX540" fmla="*/ 278707 w 7467600"/>
              <a:gd name="connsiteY540" fmla="*/ 1352270 h 6858000"/>
              <a:gd name="connsiteX541" fmla="*/ 321570 w 7467600"/>
              <a:gd name="connsiteY541" fmla="*/ 1861610 h 6858000"/>
              <a:gd name="connsiteX542" fmla="*/ 294281 w 7467600"/>
              <a:gd name="connsiteY542" fmla="*/ 1440658 h 6858000"/>
              <a:gd name="connsiteX543" fmla="*/ 278707 w 7467600"/>
              <a:gd name="connsiteY543" fmla="*/ 1352270 h 6858000"/>
              <a:gd name="connsiteX544" fmla="*/ 1423821 w 7467600"/>
              <a:gd name="connsiteY544" fmla="*/ 1351958 h 6858000"/>
              <a:gd name="connsiteX545" fmla="*/ 1638521 w 7467600"/>
              <a:gd name="connsiteY545" fmla="*/ 1908470 h 6858000"/>
              <a:gd name="connsiteX546" fmla="*/ 1754199 w 7467600"/>
              <a:gd name="connsiteY546" fmla="*/ 2149284 h 6858000"/>
              <a:gd name="connsiteX547" fmla="*/ 1908359 w 7467600"/>
              <a:gd name="connsiteY547" fmla="*/ 2364988 h 6858000"/>
              <a:gd name="connsiteX548" fmla="*/ 1647661 w 7467600"/>
              <a:gd name="connsiteY548" fmla="*/ 1825945 h 6858000"/>
              <a:gd name="connsiteX549" fmla="*/ 1423821 w 7467600"/>
              <a:gd name="connsiteY549" fmla="*/ 1351958 h 6858000"/>
              <a:gd name="connsiteX550" fmla="*/ 1431890 w 7467600"/>
              <a:gd name="connsiteY550" fmla="*/ 1306475 h 6858000"/>
              <a:gd name="connsiteX551" fmla="*/ 1507597 w 7467600"/>
              <a:gd name="connsiteY551" fmla="*/ 1446132 h 6858000"/>
              <a:gd name="connsiteX552" fmla="*/ 1674586 w 7467600"/>
              <a:gd name="connsiteY552" fmla="*/ 1813832 h 6858000"/>
              <a:gd name="connsiteX553" fmla="*/ 1815950 w 7467600"/>
              <a:gd name="connsiteY553" fmla="*/ 2128564 h 6858000"/>
              <a:gd name="connsiteX554" fmla="*/ 1984242 w 7467600"/>
              <a:gd name="connsiteY554" fmla="*/ 2430829 h 6858000"/>
              <a:gd name="connsiteX555" fmla="*/ 2014023 w 7467600"/>
              <a:gd name="connsiteY555" fmla="*/ 2450995 h 6858000"/>
              <a:gd name="connsiteX556" fmla="*/ 1747337 w 7467600"/>
              <a:gd name="connsiteY556" fmla="*/ 1855264 h 6858000"/>
              <a:gd name="connsiteX557" fmla="*/ 1533749 w 7467600"/>
              <a:gd name="connsiteY557" fmla="*/ 1478656 h 6858000"/>
              <a:gd name="connsiteX558" fmla="*/ 1431890 w 7467600"/>
              <a:gd name="connsiteY558" fmla="*/ 1306475 h 6858000"/>
              <a:gd name="connsiteX559" fmla="*/ 5052692 w 7467600"/>
              <a:gd name="connsiteY559" fmla="*/ 1292994 h 6858000"/>
              <a:gd name="connsiteX560" fmla="*/ 5200661 w 7467600"/>
              <a:gd name="connsiteY560" fmla="*/ 1635186 h 6858000"/>
              <a:gd name="connsiteX561" fmla="*/ 5297138 w 7467600"/>
              <a:gd name="connsiteY561" fmla="*/ 1906351 h 6858000"/>
              <a:gd name="connsiteX562" fmla="*/ 5052692 w 7467600"/>
              <a:gd name="connsiteY562" fmla="*/ 1292994 h 6858000"/>
              <a:gd name="connsiteX563" fmla="*/ 5009948 w 7467600"/>
              <a:gd name="connsiteY563" fmla="*/ 1273619 h 6858000"/>
              <a:gd name="connsiteX564" fmla="*/ 5121777 w 7467600"/>
              <a:gd name="connsiteY564" fmla="*/ 1654213 h 6858000"/>
              <a:gd name="connsiteX565" fmla="*/ 5293545 w 7467600"/>
              <a:gd name="connsiteY565" fmla="*/ 2072247 h 6858000"/>
              <a:gd name="connsiteX566" fmla="*/ 5294042 w 7467600"/>
              <a:gd name="connsiteY566" fmla="*/ 2065019 h 6858000"/>
              <a:gd name="connsiteX567" fmla="*/ 5171936 w 7467600"/>
              <a:gd name="connsiteY567" fmla="*/ 1647613 h 6858000"/>
              <a:gd name="connsiteX568" fmla="*/ 5009948 w 7467600"/>
              <a:gd name="connsiteY568" fmla="*/ 1273619 h 6858000"/>
              <a:gd name="connsiteX569" fmla="*/ 655236 w 7467600"/>
              <a:gd name="connsiteY569" fmla="*/ 1268632 h 6858000"/>
              <a:gd name="connsiteX570" fmla="*/ 839521 w 7467600"/>
              <a:gd name="connsiteY570" fmla="*/ 1685315 h 6858000"/>
              <a:gd name="connsiteX571" fmla="*/ 1109416 w 7467600"/>
              <a:gd name="connsiteY571" fmla="*/ 2061663 h 6858000"/>
              <a:gd name="connsiteX572" fmla="*/ 1298300 w 7467600"/>
              <a:gd name="connsiteY572" fmla="*/ 2247742 h 6858000"/>
              <a:gd name="connsiteX573" fmla="*/ 1125871 w 7467600"/>
              <a:gd name="connsiteY573" fmla="*/ 1989513 h 6858000"/>
              <a:gd name="connsiteX574" fmla="*/ 981574 w 7467600"/>
              <a:gd name="connsiteY574" fmla="*/ 1783157 h 6858000"/>
              <a:gd name="connsiteX575" fmla="*/ 922198 w 7467600"/>
              <a:gd name="connsiteY575" fmla="*/ 1677437 h 6858000"/>
              <a:gd name="connsiteX576" fmla="*/ 869293 w 7467600"/>
              <a:gd name="connsiteY576" fmla="*/ 1583214 h 6858000"/>
              <a:gd name="connsiteX577" fmla="*/ 751431 w 7467600"/>
              <a:gd name="connsiteY577" fmla="*/ 1405731 h 6858000"/>
              <a:gd name="connsiteX578" fmla="*/ 655236 w 7467600"/>
              <a:gd name="connsiteY578" fmla="*/ 1268632 h 6858000"/>
              <a:gd name="connsiteX579" fmla="*/ 6516292 w 7467600"/>
              <a:gd name="connsiteY579" fmla="*/ 1263064 h 6858000"/>
              <a:gd name="connsiteX580" fmla="*/ 5736320 w 7467600"/>
              <a:gd name="connsiteY580" fmla="*/ 1501803 h 6858000"/>
              <a:gd name="connsiteX581" fmla="*/ 6516292 w 7467600"/>
              <a:gd name="connsiteY581" fmla="*/ 1263064 h 6858000"/>
              <a:gd name="connsiteX582" fmla="*/ 291466 w 7467600"/>
              <a:gd name="connsiteY582" fmla="*/ 1250369 h 6858000"/>
              <a:gd name="connsiteX583" fmla="*/ 323180 w 7467600"/>
              <a:gd name="connsiteY583" fmla="*/ 1435283 h 6858000"/>
              <a:gd name="connsiteX584" fmla="*/ 349381 w 7467600"/>
              <a:gd name="connsiteY584" fmla="*/ 1875041 h 6858000"/>
              <a:gd name="connsiteX585" fmla="*/ 374363 w 7467600"/>
              <a:gd name="connsiteY585" fmla="*/ 1506494 h 6858000"/>
              <a:gd name="connsiteX586" fmla="*/ 302168 w 7467600"/>
              <a:gd name="connsiteY586" fmla="*/ 1274495 h 6858000"/>
              <a:gd name="connsiteX587" fmla="*/ 291466 w 7467600"/>
              <a:gd name="connsiteY587" fmla="*/ 1250369 h 6858000"/>
              <a:gd name="connsiteX588" fmla="*/ 678222 w 7467600"/>
              <a:gd name="connsiteY588" fmla="*/ 1248670 h 6858000"/>
              <a:gd name="connsiteX589" fmla="*/ 775536 w 7467600"/>
              <a:gd name="connsiteY589" fmla="*/ 1388015 h 6858000"/>
              <a:gd name="connsiteX590" fmla="*/ 894529 w 7467600"/>
              <a:gd name="connsiteY590" fmla="*/ 1567739 h 6858000"/>
              <a:gd name="connsiteX591" fmla="*/ 948000 w 7467600"/>
              <a:gd name="connsiteY591" fmla="*/ 1663088 h 6858000"/>
              <a:gd name="connsiteX592" fmla="*/ 1006812 w 7467600"/>
              <a:gd name="connsiteY592" fmla="*/ 1767683 h 6858000"/>
              <a:gd name="connsiteX593" fmla="*/ 1149133 w 7467600"/>
              <a:gd name="connsiteY593" fmla="*/ 1971513 h 6858000"/>
              <a:gd name="connsiteX594" fmla="*/ 1333952 w 7467600"/>
              <a:gd name="connsiteY594" fmla="*/ 2251620 h 6858000"/>
              <a:gd name="connsiteX595" fmla="*/ 1337329 w 7467600"/>
              <a:gd name="connsiteY595" fmla="*/ 2258350 h 6858000"/>
              <a:gd name="connsiteX596" fmla="*/ 1014726 w 7467600"/>
              <a:gd name="connsiteY596" fmla="*/ 1615556 h 6858000"/>
              <a:gd name="connsiteX597" fmla="*/ 678222 w 7467600"/>
              <a:gd name="connsiteY597" fmla="*/ 1248670 h 6858000"/>
              <a:gd name="connsiteX598" fmla="*/ 6691602 w 7467600"/>
              <a:gd name="connsiteY598" fmla="*/ 1140573 h 6858000"/>
              <a:gd name="connsiteX599" fmla="*/ 6571100 w 7467600"/>
              <a:gd name="connsiteY599" fmla="*/ 1183662 h 6858000"/>
              <a:gd name="connsiteX600" fmla="*/ 6241687 w 7467600"/>
              <a:gd name="connsiteY600" fmla="*/ 1257600 h 6858000"/>
              <a:gd name="connsiteX601" fmla="*/ 5693009 w 7467600"/>
              <a:gd name="connsiteY601" fmla="*/ 1478256 h 6858000"/>
              <a:gd name="connsiteX602" fmla="*/ 6548420 w 7467600"/>
              <a:gd name="connsiteY602" fmla="*/ 1214599 h 6858000"/>
              <a:gd name="connsiteX603" fmla="*/ 6605473 w 7467600"/>
              <a:gd name="connsiteY603" fmla="*/ 1184686 h 6858000"/>
              <a:gd name="connsiteX604" fmla="*/ 6691602 w 7467600"/>
              <a:gd name="connsiteY604" fmla="*/ 1140573 h 6858000"/>
              <a:gd name="connsiteX605" fmla="*/ 4002475 w 7467600"/>
              <a:gd name="connsiteY605" fmla="*/ 1037802 h 6858000"/>
              <a:gd name="connsiteX606" fmla="*/ 4000324 w 7467600"/>
              <a:gd name="connsiteY606" fmla="*/ 1039362 h 6858000"/>
              <a:gd name="connsiteX607" fmla="*/ 4002862 w 7467600"/>
              <a:gd name="connsiteY607" fmla="*/ 1042866 h 6858000"/>
              <a:gd name="connsiteX608" fmla="*/ 4002475 w 7467600"/>
              <a:gd name="connsiteY608" fmla="*/ 1037802 h 6858000"/>
              <a:gd name="connsiteX609" fmla="*/ 506322 w 7467600"/>
              <a:gd name="connsiteY609" fmla="*/ 1020997 h 6858000"/>
              <a:gd name="connsiteX610" fmla="*/ 533068 w 7467600"/>
              <a:gd name="connsiteY610" fmla="*/ 1029409 h 6858000"/>
              <a:gd name="connsiteX611" fmla="*/ 1232525 w 7467600"/>
              <a:gd name="connsiteY611" fmla="*/ 1804675 h 6858000"/>
              <a:gd name="connsiteX612" fmla="*/ 1388858 w 7467600"/>
              <a:gd name="connsiteY612" fmla="*/ 2368011 h 6858000"/>
              <a:gd name="connsiteX613" fmla="*/ 1384098 w 7467600"/>
              <a:gd name="connsiteY613" fmla="*/ 2378125 h 6858000"/>
              <a:gd name="connsiteX614" fmla="*/ 1425393 w 7467600"/>
              <a:gd name="connsiteY614" fmla="*/ 2589124 h 6858000"/>
              <a:gd name="connsiteX615" fmla="*/ 1424001 w 7467600"/>
              <a:gd name="connsiteY615" fmla="*/ 2597541 h 6858000"/>
              <a:gd name="connsiteX616" fmla="*/ 2152729 w 7467600"/>
              <a:gd name="connsiteY616" fmla="*/ 2864487 h 6858000"/>
              <a:gd name="connsiteX617" fmla="*/ 2020609 w 7467600"/>
              <a:gd name="connsiteY617" fmla="*/ 2539671 h 6858000"/>
              <a:gd name="connsiteX618" fmla="*/ 2018920 w 7467600"/>
              <a:gd name="connsiteY618" fmla="*/ 2536309 h 6858000"/>
              <a:gd name="connsiteX619" fmla="*/ 1342441 w 7467600"/>
              <a:gd name="connsiteY619" fmla="*/ 1173017 h 6858000"/>
              <a:gd name="connsiteX620" fmla="*/ 1367925 w 7467600"/>
              <a:gd name="connsiteY620" fmla="*/ 1135648 h 6858000"/>
              <a:gd name="connsiteX621" fmla="*/ 1771401 w 7467600"/>
              <a:gd name="connsiteY621" fmla="*/ 1806673 h 6858000"/>
              <a:gd name="connsiteX622" fmla="*/ 1972385 w 7467600"/>
              <a:gd name="connsiteY622" fmla="*/ 2198735 h 6858000"/>
              <a:gd name="connsiteX623" fmla="*/ 2040892 w 7467600"/>
              <a:gd name="connsiteY623" fmla="*/ 2405205 h 6858000"/>
              <a:gd name="connsiteX624" fmla="*/ 2131689 w 7467600"/>
              <a:gd name="connsiteY624" fmla="*/ 1936926 h 6858000"/>
              <a:gd name="connsiteX625" fmla="*/ 2454820 w 7467600"/>
              <a:gd name="connsiteY625" fmla="*/ 1248808 h 6858000"/>
              <a:gd name="connsiteX626" fmla="*/ 2492512 w 7467600"/>
              <a:gd name="connsiteY626" fmla="*/ 1302920 h 6858000"/>
              <a:gd name="connsiteX627" fmla="*/ 2081216 w 7467600"/>
              <a:gd name="connsiteY627" fmla="*/ 2527513 h 6858000"/>
              <a:gd name="connsiteX628" fmla="*/ 2081211 w 7467600"/>
              <a:gd name="connsiteY628" fmla="*/ 2528916 h 6858000"/>
              <a:gd name="connsiteX629" fmla="*/ 2199067 w 7467600"/>
              <a:gd name="connsiteY629" fmla="*/ 2884061 h 6858000"/>
              <a:gd name="connsiteX630" fmla="*/ 3192586 w 7467600"/>
              <a:gd name="connsiteY630" fmla="*/ 3411496 h 6858000"/>
              <a:gd name="connsiteX631" fmla="*/ 3182620 w 7467600"/>
              <a:gd name="connsiteY631" fmla="*/ 3483279 h 6858000"/>
              <a:gd name="connsiteX632" fmla="*/ 2435119 w 7467600"/>
              <a:gd name="connsiteY632" fmla="*/ 3080173 h 6858000"/>
              <a:gd name="connsiteX633" fmla="*/ 2410152 w 7467600"/>
              <a:gd name="connsiteY633" fmla="*/ 3063751 h 6858000"/>
              <a:gd name="connsiteX634" fmla="*/ 2408099 w 7467600"/>
              <a:gd name="connsiteY634" fmla="*/ 3064403 h 6858000"/>
              <a:gd name="connsiteX635" fmla="*/ 2407218 w 7467600"/>
              <a:gd name="connsiteY635" fmla="*/ 3070324 h 6858000"/>
              <a:gd name="connsiteX636" fmla="*/ 2380138 w 7467600"/>
              <a:gd name="connsiteY636" fmla="*/ 3099341 h 6858000"/>
              <a:gd name="connsiteX637" fmla="*/ 1765923 w 7467600"/>
              <a:gd name="connsiteY637" fmla="*/ 3581043 h 6858000"/>
              <a:gd name="connsiteX638" fmla="*/ 1702258 w 7467600"/>
              <a:gd name="connsiteY638" fmla="*/ 3612286 h 6858000"/>
              <a:gd name="connsiteX639" fmla="*/ 1538370 w 7467600"/>
              <a:gd name="connsiteY639" fmla="*/ 3811804 h 6858000"/>
              <a:gd name="connsiteX640" fmla="*/ 542867 w 7467600"/>
              <a:gd name="connsiteY640" fmla="*/ 4944092 h 6858000"/>
              <a:gd name="connsiteX641" fmla="*/ 515800 w 7467600"/>
              <a:gd name="connsiteY641" fmla="*/ 4862180 h 6858000"/>
              <a:gd name="connsiteX642" fmla="*/ 909145 w 7467600"/>
              <a:gd name="connsiteY642" fmla="*/ 4199225 h 6858000"/>
              <a:gd name="connsiteX643" fmla="*/ 1214067 w 7467600"/>
              <a:gd name="connsiteY643" fmla="*/ 3908561 h 6858000"/>
              <a:gd name="connsiteX644" fmla="*/ 640967 w 7467600"/>
              <a:gd name="connsiteY644" fmla="*/ 4105601 h 6858000"/>
              <a:gd name="connsiteX645" fmla="*/ 112563 w 7467600"/>
              <a:gd name="connsiteY645" fmla="*/ 4396952 h 6858000"/>
              <a:gd name="connsiteX646" fmla="*/ 0 w 7467600"/>
              <a:gd name="connsiteY646" fmla="*/ 4466006 h 6858000"/>
              <a:gd name="connsiteX647" fmla="*/ 0 w 7467600"/>
              <a:gd name="connsiteY647" fmla="*/ 4233763 h 6858000"/>
              <a:gd name="connsiteX648" fmla="*/ 36881 w 7467600"/>
              <a:gd name="connsiteY648" fmla="*/ 4200118 h 6858000"/>
              <a:gd name="connsiteX649" fmla="*/ 910534 w 7467600"/>
              <a:gd name="connsiteY649" fmla="*/ 3629753 h 6858000"/>
              <a:gd name="connsiteX650" fmla="*/ 1578717 w 7467600"/>
              <a:gd name="connsiteY650" fmla="*/ 3575982 h 6858000"/>
              <a:gd name="connsiteX651" fmla="*/ 2338780 w 7467600"/>
              <a:gd name="connsiteY651" fmla="*/ 3033725 h 6858000"/>
              <a:gd name="connsiteX652" fmla="*/ 1807991 w 7467600"/>
              <a:gd name="connsiteY652" fmla="*/ 2807184 h 6858000"/>
              <a:gd name="connsiteX653" fmla="*/ 1416358 w 7467600"/>
              <a:gd name="connsiteY653" fmla="*/ 3112571 h 6858000"/>
              <a:gd name="connsiteX654" fmla="*/ 939066 w 7467600"/>
              <a:gd name="connsiteY654" fmla="*/ 3378798 h 6858000"/>
              <a:gd name="connsiteX655" fmla="*/ 115099 w 7467600"/>
              <a:gd name="connsiteY655" fmla="*/ 3607650 h 6858000"/>
              <a:gd name="connsiteX656" fmla="*/ 97284 w 7467600"/>
              <a:gd name="connsiteY656" fmla="*/ 3520393 h 6858000"/>
              <a:gd name="connsiteX657" fmla="*/ 922050 w 7467600"/>
              <a:gd name="connsiteY657" fmla="*/ 3074867 h 6858000"/>
              <a:gd name="connsiteX658" fmla="*/ 1405265 w 7467600"/>
              <a:gd name="connsiteY658" fmla="*/ 3016319 h 6858000"/>
              <a:gd name="connsiteX659" fmla="*/ 1407512 w 7467600"/>
              <a:gd name="connsiteY659" fmla="*/ 3018001 h 6858000"/>
              <a:gd name="connsiteX660" fmla="*/ 1726266 w 7467600"/>
              <a:gd name="connsiteY660" fmla="*/ 2777274 h 6858000"/>
              <a:gd name="connsiteX661" fmla="*/ 625390 w 7467600"/>
              <a:gd name="connsiteY661" fmla="*/ 2514541 h 6858000"/>
              <a:gd name="connsiteX662" fmla="*/ 619799 w 7467600"/>
              <a:gd name="connsiteY662" fmla="*/ 2527180 h 6858000"/>
              <a:gd name="connsiteX663" fmla="*/ 310030 w 7467600"/>
              <a:gd name="connsiteY663" fmla="*/ 2771818 h 6858000"/>
              <a:gd name="connsiteX664" fmla="*/ 173877 w 7467600"/>
              <a:gd name="connsiteY664" fmla="*/ 2937056 h 6858000"/>
              <a:gd name="connsiteX665" fmla="*/ 77889 w 7467600"/>
              <a:gd name="connsiteY665" fmla="*/ 3138440 h 6858000"/>
              <a:gd name="connsiteX666" fmla="*/ 0 w 7467600"/>
              <a:gd name="connsiteY666" fmla="*/ 3271395 h 6858000"/>
              <a:gd name="connsiteX667" fmla="*/ 0 w 7467600"/>
              <a:gd name="connsiteY667" fmla="*/ 3153002 h 6858000"/>
              <a:gd name="connsiteX668" fmla="*/ 2386 w 7467600"/>
              <a:gd name="connsiteY668" fmla="*/ 3149203 h 6858000"/>
              <a:gd name="connsiteX669" fmla="*/ 89753 w 7467600"/>
              <a:gd name="connsiteY669" fmla="*/ 2987702 h 6858000"/>
              <a:gd name="connsiteX670" fmla="*/ 76869 w 7467600"/>
              <a:gd name="connsiteY670" fmla="*/ 3005404 h 6858000"/>
              <a:gd name="connsiteX671" fmla="*/ 32049 w 7467600"/>
              <a:gd name="connsiteY671" fmla="*/ 3065814 h 6858000"/>
              <a:gd name="connsiteX672" fmla="*/ 0 w 7467600"/>
              <a:gd name="connsiteY672" fmla="*/ 3108744 h 6858000"/>
              <a:gd name="connsiteX673" fmla="*/ 0 w 7467600"/>
              <a:gd name="connsiteY673" fmla="*/ 3058059 h 6858000"/>
              <a:gd name="connsiteX674" fmla="*/ 7610 w 7467600"/>
              <a:gd name="connsiteY674" fmla="*/ 3047889 h 6858000"/>
              <a:gd name="connsiteX675" fmla="*/ 52419 w 7467600"/>
              <a:gd name="connsiteY675" fmla="*/ 2987479 h 6858000"/>
              <a:gd name="connsiteX676" fmla="*/ 59142 w 7467600"/>
              <a:gd name="connsiteY676" fmla="*/ 2978488 h 6858000"/>
              <a:gd name="connsiteX677" fmla="*/ 0 w 7467600"/>
              <a:gd name="connsiteY677" fmla="*/ 3015334 h 6858000"/>
              <a:gd name="connsiteX678" fmla="*/ 0 w 7467600"/>
              <a:gd name="connsiteY678" fmla="*/ 2914286 h 6858000"/>
              <a:gd name="connsiteX679" fmla="*/ 36383 w 7467600"/>
              <a:gd name="connsiteY679" fmla="*/ 2901128 h 6858000"/>
              <a:gd name="connsiteX680" fmla="*/ 156329 w 7467600"/>
              <a:gd name="connsiteY680" fmla="*/ 2840533 h 6858000"/>
              <a:gd name="connsiteX681" fmla="*/ 358355 w 7467600"/>
              <a:gd name="connsiteY681" fmla="*/ 2620471 h 6858000"/>
              <a:gd name="connsiteX682" fmla="*/ 510577 w 7467600"/>
              <a:gd name="connsiteY682" fmla="*/ 2501244 h 6858000"/>
              <a:gd name="connsiteX683" fmla="*/ 211967 w 7467600"/>
              <a:gd name="connsiteY683" fmla="*/ 2479171 h 6858000"/>
              <a:gd name="connsiteX684" fmla="*/ 0 w 7467600"/>
              <a:gd name="connsiteY684" fmla="*/ 2476398 h 6858000"/>
              <a:gd name="connsiteX685" fmla="*/ 0 w 7467600"/>
              <a:gd name="connsiteY685" fmla="*/ 2389189 h 6858000"/>
              <a:gd name="connsiteX686" fmla="*/ 103062 w 7467600"/>
              <a:gd name="connsiteY686" fmla="*/ 2389518 h 6858000"/>
              <a:gd name="connsiteX687" fmla="*/ 510734 w 7467600"/>
              <a:gd name="connsiteY687" fmla="*/ 2416201 h 6858000"/>
              <a:gd name="connsiteX688" fmla="*/ 279257 w 7467600"/>
              <a:gd name="connsiteY688" fmla="*/ 2092102 h 6858000"/>
              <a:gd name="connsiteX689" fmla="*/ 65265 w 7467600"/>
              <a:gd name="connsiteY689" fmla="*/ 2006049 h 6858000"/>
              <a:gd name="connsiteX690" fmla="*/ 0 w 7467600"/>
              <a:gd name="connsiteY690" fmla="*/ 1982532 h 6858000"/>
              <a:gd name="connsiteX691" fmla="*/ 0 w 7467600"/>
              <a:gd name="connsiteY691" fmla="*/ 1912789 h 6858000"/>
              <a:gd name="connsiteX692" fmla="*/ 97460 w 7467600"/>
              <a:gd name="connsiteY692" fmla="*/ 1953725 h 6858000"/>
              <a:gd name="connsiteX693" fmla="*/ 221272 w 7467600"/>
              <a:gd name="connsiteY693" fmla="*/ 1980766 h 6858000"/>
              <a:gd name="connsiteX694" fmla="*/ 116765 w 7467600"/>
              <a:gd name="connsiteY694" fmla="*/ 1911033 h 6858000"/>
              <a:gd name="connsiteX695" fmla="*/ 16405 w 7467600"/>
              <a:gd name="connsiteY695" fmla="*/ 1803412 h 6858000"/>
              <a:gd name="connsiteX696" fmla="*/ 0 w 7467600"/>
              <a:gd name="connsiteY696" fmla="*/ 1784777 h 6858000"/>
              <a:gd name="connsiteX697" fmla="*/ 0 w 7467600"/>
              <a:gd name="connsiteY697" fmla="*/ 1740082 h 6858000"/>
              <a:gd name="connsiteX698" fmla="*/ 39394 w 7467600"/>
              <a:gd name="connsiteY698" fmla="*/ 1784856 h 6858000"/>
              <a:gd name="connsiteX699" fmla="*/ 135813 w 7467600"/>
              <a:gd name="connsiteY699" fmla="*/ 1888838 h 6858000"/>
              <a:gd name="connsiteX700" fmla="*/ 242575 w 7467600"/>
              <a:gd name="connsiteY700" fmla="*/ 1958841 h 6858000"/>
              <a:gd name="connsiteX701" fmla="*/ 82197 w 7467600"/>
              <a:gd name="connsiteY701" fmla="*/ 1754826 h 6858000"/>
              <a:gd name="connsiteX702" fmla="*/ 0 w 7467600"/>
              <a:gd name="connsiteY702" fmla="*/ 1679650 h 6858000"/>
              <a:gd name="connsiteX703" fmla="*/ 0 w 7467600"/>
              <a:gd name="connsiteY703" fmla="*/ 1602463 h 6858000"/>
              <a:gd name="connsiteX704" fmla="*/ 84689 w 7467600"/>
              <a:gd name="connsiteY704" fmla="*/ 1677442 h 6858000"/>
              <a:gd name="connsiteX705" fmla="*/ 298437 w 7467600"/>
              <a:gd name="connsiteY705" fmla="*/ 1968019 h 6858000"/>
              <a:gd name="connsiteX706" fmla="*/ 227269 w 7467600"/>
              <a:gd name="connsiteY706" fmla="*/ 1114064 h 6858000"/>
              <a:gd name="connsiteX707" fmla="*/ 248003 w 7467600"/>
              <a:gd name="connsiteY707" fmla="*/ 1089613 h 6858000"/>
              <a:gd name="connsiteX708" fmla="*/ 427020 w 7467600"/>
              <a:gd name="connsiteY708" fmla="*/ 1619803 h 6858000"/>
              <a:gd name="connsiteX709" fmla="*/ 340345 w 7467600"/>
              <a:gd name="connsiteY709" fmla="*/ 2027739 h 6858000"/>
              <a:gd name="connsiteX710" fmla="*/ 360865 w 7467600"/>
              <a:gd name="connsiteY710" fmla="*/ 2044827 h 6858000"/>
              <a:gd name="connsiteX711" fmla="*/ 560414 w 7467600"/>
              <a:gd name="connsiteY711" fmla="*/ 2421457 h 6858000"/>
              <a:gd name="connsiteX712" fmla="*/ 1359703 w 7467600"/>
              <a:gd name="connsiteY712" fmla="*/ 2578554 h 6858000"/>
              <a:gd name="connsiteX713" fmla="*/ 1359422 w 7467600"/>
              <a:gd name="connsiteY713" fmla="*/ 2577994 h 6858000"/>
              <a:gd name="connsiteX714" fmla="*/ 828701 w 7467600"/>
              <a:gd name="connsiteY714" fmla="*/ 1839520 h 6858000"/>
              <a:gd name="connsiteX715" fmla="*/ 494427 w 7467600"/>
              <a:gd name="connsiteY715" fmla="*/ 1092333 h 6858000"/>
              <a:gd name="connsiteX716" fmla="*/ 506322 w 7467600"/>
              <a:gd name="connsiteY716" fmla="*/ 1020997 h 6858000"/>
              <a:gd name="connsiteX717" fmla="*/ 4570198 w 7467600"/>
              <a:gd name="connsiteY717" fmla="*/ 978081 h 6858000"/>
              <a:gd name="connsiteX718" fmla="*/ 4523691 w 7467600"/>
              <a:gd name="connsiteY718" fmla="*/ 1127776 h 6858000"/>
              <a:gd name="connsiteX719" fmla="*/ 4509875 w 7467600"/>
              <a:gd name="connsiteY719" fmla="*/ 1167552 h 6858000"/>
              <a:gd name="connsiteX720" fmla="*/ 4478168 w 7467600"/>
              <a:gd name="connsiteY720" fmla="*/ 1260735 h 6858000"/>
              <a:gd name="connsiteX721" fmla="*/ 4409309 w 7467600"/>
              <a:gd name="connsiteY721" fmla="*/ 1666996 h 6858000"/>
              <a:gd name="connsiteX722" fmla="*/ 4370031 w 7467600"/>
              <a:gd name="connsiteY722" fmla="*/ 1955666 h 6858000"/>
              <a:gd name="connsiteX723" fmla="*/ 4570198 w 7467600"/>
              <a:gd name="connsiteY723" fmla="*/ 978081 h 6858000"/>
              <a:gd name="connsiteX724" fmla="*/ 4557898 w 7467600"/>
              <a:gd name="connsiteY724" fmla="*/ 900011 h 6858000"/>
              <a:gd name="connsiteX725" fmla="*/ 4344840 w 7467600"/>
              <a:gd name="connsiteY725" fmla="*/ 1922038 h 6858000"/>
              <a:gd name="connsiteX726" fmla="*/ 4378710 w 7467600"/>
              <a:gd name="connsiteY726" fmla="*/ 1665516 h 6858000"/>
              <a:gd name="connsiteX727" fmla="*/ 4448798 w 7467600"/>
              <a:gd name="connsiteY727" fmla="*/ 1253024 h 6858000"/>
              <a:gd name="connsiteX728" fmla="*/ 4480315 w 7467600"/>
              <a:gd name="connsiteY728" fmla="*/ 1158454 h 6858000"/>
              <a:gd name="connsiteX729" fmla="*/ 4494133 w 7467600"/>
              <a:gd name="connsiteY729" fmla="*/ 1118676 h 6858000"/>
              <a:gd name="connsiteX730" fmla="*/ 4557898 w 7467600"/>
              <a:gd name="connsiteY730" fmla="*/ 900011 h 6858000"/>
              <a:gd name="connsiteX731" fmla="*/ 5870151 w 7467600"/>
              <a:gd name="connsiteY731" fmla="*/ 898890 h 6858000"/>
              <a:gd name="connsiteX732" fmla="*/ 5861335 w 7467600"/>
              <a:gd name="connsiteY732" fmla="*/ 899177 h 6858000"/>
              <a:gd name="connsiteX733" fmla="*/ 5843702 w 7467600"/>
              <a:gd name="connsiteY733" fmla="*/ 899748 h 6858000"/>
              <a:gd name="connsiteX734" fmla="*/ 5651107 w 7467600"/>
              <a:gd name="connsiteY734" fmla="*/ 920306 h 6858000"/>
              <a:gd name="connsiteX735" fmla="*/ 5459407 w 7467600"/>
              <a:gd name="connsiteY735" fmla="*/ 940975 h 6858000"/>
              <a:gd name="connsiteX736" fmla="*/ 5374846 w 7467600"/>
              <a:gd name="connsiteY736" fmla="*/ 941988 h 6858000"/>
              <a:gd name="connsiteX737" fmla="*/ 5256105 w 7467600"/>
              <a:gd name="connsiteY737" fmla="*/ 945632 h 6858000"/>
              <a:gd name="connsiteX738" fmla="*/ 5107071 w 7467600"/>
              <a:gd name="connsiteY738" fmla="*/ 969720 h 6858000"/>
              <a:gd name="connsiteX739" fmla="*/ 4998681 w 7467600"/>
              <a:gd name="connsiteY739" fmla="*/ 988771 h 6858000"/>
              <a:gd name="connsiteX740" fmla="*/ 5870151 w 7467600"/>
              <a:gd name="connsiteY740" fmla="*/ 898890 h 6858000"/>
              <a:gd name="connsiteX741" fmla="*/ 5504425 w 7467600"/>
              <a:gd name="connsiteY741" fmla="*/ 848067 h 6858000"/>
              <a:gd name="connsiteX742" fmla="*/ 4968849 w 7467600"/>
              <a:gd name="connsiteY742" fmla="*/ 962318 h 6858000"/>
              <a:gd name="connsiteX743" fmla="*/ 5104039 w 7467600"/>
              <a:gd name="connsiteY743" fmla="*/ 940634 h 6858000"/>
              <a:gd name="connsiteX744" fmla="*/ 5256311 w 7467600"/>
              <a:gd name="connsiteY744" fmla="*/ 916490 h 6858000"/>
              <a:gd name="connsiteX745" fmla="*/ 5377381 w 7467600"/>
              <a:gd name="connsiteY745" fmla="*/ 912671 h 6858000"/>
              <a:gd name="connsiteX746" fmla="*/ 5460148 w 7467600"/>
              <a:gd name="connsiteY746" fmla="*/ 911442 h 6858000"/>
              <a:gd name="connsiteX747" fmla="*/ 5648971 w 7467600"/>
              <a:gd name="connsiteY747" fmla="*/ 891331 h 6858000"/>
              <a:gd name="connsiteX748" fmla="*/ 5844807 w 7467600"/>
              <a:gd name="connsiteY748" fmla="*/ 870718 h 6858000"/>
              <a:gd name="connsiteX749" fmla="*/ 5862975 w 7467600"/>
              <a:gd name="connsiteY749" fmla="*/ 869756 h 6858000"/>
              <a:gd name="connsiteX750" fmla="*/ 5920887 w 7467600"/>
              <a:gd name="connsiteY750" fmla="*/ 865929 h 6858000"/>
              <a:gd name="connsiteX751" fmla="*/ 5504425 w 7467600"/>
              <a:gd name="connsiteY751" fmla="*/ 848067 h 6858000"/>
              <a:gd name="connsiteX752" fmla="*/ 3607114 w 7467600"/>
              <a:gd name="connsiteY752" fmla="*/ 467441 h 6858000"/>
              <a:gd name="connsiteX753" fmla="*/ 3296242 w 7467600"/>
              <a:gd name="connsiteY753" fmla="*/ 807991 h 6858000"/>
              <a:gd name="connsiteX754" fmla="*/ 3174674 w 7467600"/>
              <a:gd name="connsiteY754" fmla="*/ 919759 h 6858000"/>
              <a:gd name="connsiteX755" fmla="*/ 3042978 w 7467600"/>
              <a:gd name="connsiteY755" fmla="*/ 1054894 h 6858000"/>
              <a:gd name="connsiteX756" fmla="*/ 2968914 w 7467600"/>
              <a:gd name="connsiteY756" fmla="*/ 1133756 h 6858000"/>
              <a:gd name="connsiteX757" fmla="*/ 3103823 w 7467600"/>
              <a:gd name="connsiteY757" fmla="*/ 1026814 h 6858000"/>
              <a:gd name="connsiteX758" fmla="*/ 3607114 w 7467600"/>
              <a:gd name="connsiteY758" fmla="*/ 467441 h 6858000"/>
              <a:gd name="connsiteX759" fmla="*/ 3744487 w 7467600"/>
              <a:gd name="connsiteY759" fmla="*/ 383136 h 6858000"/>
              <a:gd name="connsiteX760" fmla="*/ 3970213 w 7467600"/>
              <a:gd name="connsiteY760" fmla="*/ 995559 h 6858000"/>
              <a:gd name="connsiteX761" fmla="*/ 3744487 w 7467600"/>
              <a:gd name="connsiteY761" fmla="*/ 383136 h 6858000"/>
              <a:gd name="connsiteX762" fmla="*/ 3624562 w 7467600"/>
              <a:gd name="connsiteY762" fmla="*/ 367041 h 6858000"/>
              <a:gd name="connsiteX763" fmla="*/ 3489712 w 7467600"/>
              <a:gd name="connsiteY763" fmla="*/ 485386 h 6858000"/>
              <a:gd name="connsiteX764" fmla="*/ 3182994 w 7467600"/>
              <a:gd name="connsiteY764" fmla="*/ 828265 h 6858000"/>
              <a:gd name="connsiteX765" fmla="*/ 2892114 w 7467600"/>
              <a:gd name="connsiteY765" fmla="*/ 1172635 h 6858000"/>
              <a:gd name="connsiteX766" fmla="*/ 3021459 w 7467600"/>
              <a:gd name="connsiteY766" fmla="*/ 1035385 h 6858000"/>
              <a:gd name="connsiteX767" fmla="*/ 3153873 w 7467600"/>
              <a:gd name="connsiteY767" fmla="*/ 898971 h 6858000"/>
              <a:gd name="connsiteX768" fmla="*/ 3276511 w 7467600"/>
              <a:gd name="connsiteY768" fmla="*/ 786423 h 6858000"/>
              <a:gd name="connsiteX769" fmla="*/ 3584154 w 7467600"/>
              <a:gd name="connsiteY769" fmla="*/ 448218 h 6858000"/>
              <a:gd name="connsiteX770" fmla="*/ 3624562 w 7467600"/>
              <a:gd name="connsiteY770" fmla="*/ 367041 h 6858000"/>
              <a:gd name="connsiteX771" fmla="*/ 3766672 w 7467600"/>
              <a:gd name="connsiteY771" fmla="*/ 359429 h 6858000"/>
              <a:gd name="connsiteX772" fmla="*/ 3996338 w 7467600"/>
              <a:gd name="connsiteY772" fmla="*/ 968237 h 6858000"/>
              <a:gd name="connsiteX773" fmla="*/ 3766672 w 7467600"/>
              <a:gd name="connsiteY773" fmla="*/ 359429 h 6858000"/>
              <a:gd name="connsiteX774" fmla="*/ 5805386 w 7467600"/>
              <a:gd name="connsiteY774" fmla="*/ 239240 h 6858000"/>
              <a:gd name="connsiteX775" fmla="*/ 5736947 w 7467600"/>
              <a:gd name="connsiteY775" fmla="*/ 261367 h 6858000"/>
              <a:gd name="connsiteX776" fmla="*/ 5427012 w 7467600"/>
              <a:gd name="connsiteY776" fmla="*/ 311272 h 6858000"/>
              <a:gd name="connsiteX777" fmla="*/ 5147818 w 7467600"/>
              <a:gd name="connsiteY777" fmla="*/ 322112 h 6858000"/>
              <a:gd name="connsiteX778" fmla="*/ 5060854 w 7467600"/>
              <a:gd name="connsiteY778" fmla="*/ 311882 h 6858000"/>
              <a:gd name="connsiteX779" fmla="*/ 4945989 w 7467600"/>
              <a:gd name="connsiteY779" fmla="*/ 300516 h 6858000"/>
              <a:gd name="connsiteX780" fmla="*/ 5410479 w 7467600"/>
              <a:gd name="connsiteY780" fmla="*/ 348434 h 6858000"/>
              <a:gd name="connsiteX781" fmla="*/ 5805386 w 7467600"/>
              <a:gd name="connsiteY781" fmla="*/ 239240 h 6858000"/>
              <a:gd name="connsiteX782" fmla="*/ 5905192 w 7467600"/>
              <a:gd name="connsiteY782" fmla="*/ 163079 h 6858000"/>
              <a:gd name="connsiteX783" fmla="*/ 5865655 w 7467600"/>
              <a:gd name="connsiteY783" fmla="*/ 171901 h 6858000"/>
              <a:gd name="connsiteX784" fmla="*/ 5259740 w 7467600"/>
              <a:gd name="connsiteY784" fmla="*/ 257013 h 6858000"/>
              <a:gd name="connsiteX785" fmla="*/ 5208466 w 7467600"/>
              <a:gd name="connsiteY785" fmla="*/ 257550 h 6858000"/>
              <a:gd name="connsiteX786" fmla="*/ 4980204 w 7467600"/>
              <a:gd name="connsiteY786" fmla="*/ 271903 h 6858000"/>
              <a:gd name="connsiteX787" fmla="*/ 5068068 w 7467600"/>
              <a:gd name="connsiteY787" fmla="*/ 282244 h 6858000"/>
              <a:gd name="connsiteX788" fmla="*/ 5153231 w 7467600"/>
              <a:gd name="connsiteY788" fmla="*/ 292240 h 6858000"/>
              <a:gd name="connsiteX789" fmla="*/ 5426491 w 7467600"/>
              <a:gd name="connsiteY789" fmla="*/ 281128 h 6858000"/>
              <a:gd name="connsiteX790" fmla="*/ 5731212 w 7467600"/>
              <a:gd name="connsiteY790" fmla="*/ 231951 h 6858000"/>
              <a:gd name="connsiteX791" fmla="*/ 5905192 w 7467600"/>
              <a:gd name="connsiteY791" fmla="*/ 163079 h 6858000"/>
              <a:gd name="connsiteX792" fmla="*/ 5944437 w 7467600"/>
              <a:gd name="connsiteY792" fmla="*/ 113829 h 6858000"/>
              <a:gd name="connsiteX793" fmla="*/ 5825032 w 7467600"/>
              <a:gd name="connsiteY793" fmla="*/ 146405 h 6858000"/>
              <a:gd name="connsiteX794" fmla="*/ 4955599 w 7467600"/>
              <a:gd name="connsiteY794" fmla="*/ 247008 h 6858000"/>
              <a:gd name="connsiteX795" fmla="*/ 5210104 w 7467600"/>
              <a:gd name="connsiteY795" fmla="*/ 228123 h 6858000"/>
              <a:gd name="connsiteX796" fmla="*/ 5261015 w 7467600"/>
              <a:gd name="connsiteY796" fmla="*/ 227087 h 6858000"/>
              <a:gd name="connsiteX797" fmla="*/ 5861181 w 7467600"/>
              <a:gd name="connsiteY797" fmla="*/ 143093 h 6858000"/>
              <a:gd name="connsiteX798" fmla="*/ 5961252 w 7467600"/>
              <a:gd name="connsiteY798" fmla="*/ 114820 h 6858000"/>
              <a:gd name="connsiteX799" fmla="*/ 5944437 w 7467600"/>
              <a:gd name="connsiteY799" fmla="*/ 113829 h 6858000"/>
              <a:gd name="connsiteX800" fmla="*/ 3882765 w 7467600"/>
              <a:gd name="connsiteY800" fmla="*/ 0 h 6858000"/>
              <a:gd name="connsiteX801" fmla="*/ 3995099 w 7467600"/>
              <a:gd name="connsiteY801" fmla="*/ 0 h 6858000"/>
              <a:gd name="connsiteX802" fmla="*/ 4163818 w 7467600"/>
              <a:gd name="connsiteY802" fmla="*/ 234104 h 6858000"/>
              <a:gd name="connsiteX803" fmla="*/ 4172099 w 7467600"/>
              <a:gd name="connsiteY803" fmla="*/ 234207 h 6858000"/>
              <a:gd name="connsiteX804" fmla="*/ 4784282 w 7467600"/>
              <a:gd name="connsiteY804" fmla="*/ 276561 h 6858000"/>
              <a:gd name="connsiteX805" fmla="*/ 4801687 w 7467600"/>
              <a:gd name="connsiteY805" fmla="*/ 267764 h 6858000"/>
              <a:gd name="connsiteX806" fmla="*/ 6082788 w 7467600"/>
              <a:gd name="connsiteY806" fmla="*/ 64119 h 6858000"/>
              <a:gd name="connsiteX807" fmla="*/ 6099442 w 7467600"/>
              <a:gd name="connsiteY807" fmla="*/ 82568 h 6858000"/>
              <a:gd name="connsiteX808" fmla="*/ 4804137 w 7467600"/>
              <a:gd name="connsiteY808" fmla="*/ 320931 h 6858000"/>
              <a:gd name="connsiteX809" fmla="*/ 4227047 w 7467600"/>
              <a:gd name="connsiteY809" fmla="*/ 313415 h 6858000"/>
              <a:gd name="connsiteX810" fmla="*/ 4346041 w 7467600"/>
              <a:gd name="connsiteY810" fmla="*/ 456086 h 6858000"/>
              <a:gd name="connsiteX811" fmla="*/ 4870967 w 7467600"/>
              <a:gd name="connsiteY811" fmla="*/ 963061 h 6858000"/>
              <a:gd name="connsiteX812" fmla="*/ 4889647 w 7467600"/>
              <a:gd name="connsiteY812" fmla="*/ 957147 h 6858000"/>
              <a:gd name="connsiteX813" fmla="*/ 5422504 w 7467600"/>
              <a:gd name="connsiteY813" fmla="*/ 805191 h 6858000"/>
              <a:gd name="connsiteX814" fmla="*/ 6087656 w 7467600"/>
              <a:gd name="connsiteY814" fmla="*/ 826703 h 6858000"/>
              <a:gd name="connsiteX815" fmla="*/ 6058717 w 7467600"/>
              <a:gd name="connsiteY815" fmla="*/ 865992 h 6858000"/>
              <a:gd name="connsiteX816" fmla="*/ 4974153 w 7467600"/>
              <a:gd name="connsiteY816" fmla="*/ 1045456 h 6858000"/>
              <a:gd name="connsiteX817" fmla="*/ 5627835 w 7467600"/>
              <a:gd name="connsiteY817" fmla="*/ 1472077 h 6858000"/>
              <a:gd name="connsiteX818" fmla="*/ 5629817 w 7467600"/>
              <a:gd name="connsiteY818" fmla="*/ 1471412 h 6858000"/>
              <a:gd name="connsiteX819" fmla="*/ 5634124 w 7467600"/>
              <a:gd name="connsiteY819" fmla="*/ 1470572 h 6858000"/>
              <a:gd name="connsiteX820" fmla="*/ 5755832 w 7467600"/>
              <a:gd name="connsiteY820" fmla="*/ 1383886 h 6858000"/>
              <a:gd name="connsiteX821" fmla="*/ 6014186 w 7467600"/>
              <a:gd name="connsiteY821" fmla="*/ 1279799 h 6858000"/>
              <a:gd name="connsiteX822" fmla="*/ 6901619 w 7467600"/>
              <a:gd name="connsiteY822" fmla="*/ 1047874 h 6858000"/>
              <a:gd name="connsiteX823" fmla="*/ 6931566 w 7467600"/>
              <a:gd name="connsiteY823" fmla="*/ 1062034 h 6858000"/>
              <a:gd name="connsiteX824" fmla="*/ 5790982 w 7467600"/>
              <a:gd name="connsiteY824" fmla="*/ 1561380 h 6858000"/>
              <a:gd name="connsiteX825" fmla="*/ 6188971 w 7467600"/>
              <a:gd name="connsiteY825" fmla="*/ 1755168 h 6858000"/>
              <a:gd name="connsiteX826" fmla="*/ 6202446 w 7467600"/>
              <a:gd name="connsiteY826" fmla="*/ 1752268 h 6858000"/>
              <a:gd name="connsiteX827" fmla="*/ 7179560 w 7467600"/>
              <a:gd name="connsiteY827" fmla="*/ 1467551 h 6858000"/>
              <a:gd name="connsiteX828" fmla="*/ 7158730 w 7467600"/>
              <a:gd name="connsiteY828" fmla="*/ 1507835 h 6858000"/>
              <a:gd name="connsiteX829" fmla="*/ 6326959 w 7467600"/>
              <a:gd name="connsiteY829" fmla="*/ 1817686 h 6858000"/>
              <a:gd name="connsiteX830" fmla="*/ 6537433 w 7467600"/>
              <a:gd name="connsiteY830" fmla="*/ 1907790 h 6858000"/>
              <a:gd name="connsiteX831" fmla="*/ 6550221 w 7467600"/>
              <a:gd name="connsiteY831" fmla="*/ 1910729 h 6858000"/>
              <a:gd name="connsiteX832" fmla="*/ 6964438 w 7467600"/>
              <a:gd name="connsiteY832" fmla="*/ 2209505 h 6858000"/>
              <a:gd name="connsiteX833" fmla="*/ 7367862 w 7467600"/>
              <a:gd name="connsiteY833" fmla="*/ 2806833 h 6858000"/>
              <a:gd name="connsiteX834" fmla="*/ 7364329 w 7467600"/>
              <a:gd name="connsiteY834" fmla="*/ 2826907 h 6858000"/>
              <a:gd name="connsiteX835" fmla="*/ 7290545 w 7467600"/>
              <a:gd name="connsiteY835" fmla="*/ 2850663 h 6858000"/>
              <a:gd name="connsiteX836" fmla="*/ 6472036 w 7467600"/>
              <a:gd name="connsiteY836" fmla="*/ 1959003 h 6858000"/>
              <a:gd name="connsiteX837" fmla="*/ 5792897 w 7467600"/>
              <a:gd name="connsiteY837" fmla="*/ 1647747 h 6858000"/>
              <a:gd name="connsiteX838" fmla="*/ 5842751 w 7467600"/>
              <a:gd name="connsiteY838" fmla="*/ 1816112 h 6858000"/>
              <a:gd name="connsiteX839" fmla="*/ 5847424 w 7467600"/>
              <a:gd name="connsiteY839" fmla="*/ 1815776 h 6858000"/>
              <a:gd name="connsiteX840" fmla="*/ 6399821 w 7467600"/>
              <a:gd name="connsiteY840" fmla="*/ 2344799 h 6858000"/>
              <a:gd name="connsiteX841" fmla="*/ 6323232 w 7467600"/>
              <a:gd name="connsiteY841" fmla="*/ 2389634 h 6858000"/>
              <a:gd name="connsiteX842" fmla="*/ 5942958 w 7467600"/>
              <a:gd name="connsiteY842" fmla="*/ 2077708 h 6858000"/>
              <a:gd name="connsiteX843" fmla="*/ 5921559 w 7467600"/>
              <a:gd name="connsiteY843" fmla="*/ 2378596 h 6858000"/>
              <a:gd name="connsiteX844" fmla="*/ 5817651 w 7467600"/>
              <a:gd name="connsiteY844" fmla="*/ 3023919 h 6858000"/>
              <a:gd name="connsiteX845" fmla="*/ 5729634 w 7467600"/>
              <a:gd name="connsiteY845" fmla="*/ 3051849 h 6858000"/>
              <a:gd name="connsiteX846" fmla="*/ 5611018 w 7467600"/>
              <a:gd name="connsiteY846" fmla="*/ 2316769 h 6858000"/>
              <a:gd name="connsiteX847" fmla="*/ 5687608 w 7467600"/>
              <a:gd name="connsiteY847" fmla="*/ 2039972 h 6858000"/>
              <a:gd name="connsiteX848" fmla="*/ 5657554 w 7467600"/>
              <a:gd name="connsiteY848" fmla="*/ 1576445 h 6858000"/>
              <a:gd name="connsiteX849" fmla="*/ 5150475 w 7467600"/>
              <a:gd name="connsiteY849" fmla="*/ 1274012 h 6858000"/>
              <a:gd name="connsiteX850" fmla="*/ 5349142 w 7467600"/>
              <a:gd name="connsiteY850" fmla="*/ 2204405 h 6858000"/>
              <a:gd name="connsiteX851" fmla="*/ 5262214 w 7467600"/>
              <a:gd name="connsiteY851" fmla="*/ 2233836 h 6858000"/>
              <a:gd name="connsiteX852" fmla="*/ 4981539 w 7467600"/>
              <a:gd name="connsiteY852" fmla="*/ 1542201 h 6858000"/>
              <a:gd name="connsiteX853" fmla="*/ 4958461 w 7467600"/>
              <a:gd name="connsiteY853" fmla="*/ 1136957 h 6858000"/>
              <a:gd name="connsiteX854" fmla="*/ 4655015 w 7467600"/>
              <a:gd name="connsiteY854" fmla="*/ 891426 h 6858000"/>
              <a:gd name="connsiteX855" fmla="*/ 4348002 w 7467600"/>
              <a:gd name="connsiteY855" fmla="*/ 2205895 h 6858000"/>
              <a:gd name="connsiteX856" fmla="*/ 4262250 w 7467600"/>
              <a:gd name="connsiteY856" fmla="*/ 2219972 h 6858000"/>
              <a:gd name="connsiteX857" fmla="*/ 4550611 w 7467600"/>
              <a:gd name="connsiteY857" fmla="*/ 817540 h 6858000"/>
              <a:gd name="connsiteX858" fmla="*/ 4564418 w 7467600"/>
              <a:gd name="connsiteY858" fmla="*/ 808293 h 6858000"/>
              <a:gd name="connsiteX859" fmla="*/ 4266388 w 7467600"/>
              <a:gd name="connsiteY859" fmla="*/ 500083 h 6858000"/>
              <a:gd name="connsiteX860" fmla="*/ 4032842 w 7467600"/>
              <a:gd name="connsiteY860" fmla="*/ 211809 h 6858000"/>
              <a:gd name="connsiteX861" fmla="*/ 3882765 w 7467600"/>
              <a:gd name="connsiteY861" fmla="*/ 0 h 6858000"/>
              <a:gd name="connsiteX862" fmla="*/ 3721337 w 7467600"/>
              <a:gd name="connsiteY862" fmla="*/ 0 h 6858000"/>
              <a:gd name="connsiteX863" fmla="*/ 3797544 w 7467600"/>
              <a:gd name="connsiteY863" fmla="*/ 0 h 6858000"/>
              <a:gd name="connsiteX864" fmla="*/ 3775734 w 7467600"/>
              <a:gd name="connsiteY864" fmla="*/ 95131 h 6858000"/>
              <a:gd name="connsiteX865" fmla="*/ 3724807 w 7467600"/>
              <a:gd name="connsiteY865" fmla="*/ 272257 h 6858000"/>
              <a:gd name="connsiteX866" fmla="*/ 3726844 w 7467600"/>
              <a:gd name="connsiteY866" fmla="*/ 282988 h 6858000"/>
              <a:gd name="connsiteX867" fmla="*/ 3742664 w 7467600"/>
              <a:gd name="connsiteY867" fmla="*/ 279918 h 6858000"/>
              <a:gd name="connsiteX868" fmla="*/ 4103910 w 7467600"/>
              <a:gd name="connsiteY868" fmla="*/ 1161917 h 6858000"/>
              <a:gd name="connsiteX869" fmla="*/ 4020269 w 7467600"/>
              <a:gd name="connsiteY869" fmla="*/ 1200406 h 6858000"/>
              <a:gd name="connsiteX870" fmla="*/ 3674882 w 7467600"/>
              <a:gd name="connsiteY870" fmla="*/ 488524 h 6858000"/>
              <a:gd name="connsiteX871" fmla="*/ 3132682 w 7467600"/>
              <a:gd name="connsiteY871" fmla="*/ 1072284 h 6858000"/>
              <a:gd name="connsiteX872" fmla="*/ 2716346 w 7467600"/>
              <a:gd name="connsiteY872" fmla="*/ 1276376 h 6858000"/>
              <a:gd name="connsiteX873" fmla="*/ 2716772 w 7467600"/>
              <a:gd name="connsiteY873" fmla="*/ 1255462 h 6858000"/>
              <a:gd name="connsiteX874" fmla="*/ 3471096 w 7467600"/>
              <a:gd name="connsiteY874" fmla="*/ 437072 h 6858000"/>
              <a:gd name="connsiteX875" fmla="*/ 3639057 w 7467600"/>
              <a:gd name="connsiteY875" fmla="*/ 286334 h 6858000"/>
              <a:gd name="connsiteX876" fmla="*/ 3640309 w 7467600"/>
              <a:gd name="connsiteY876" fmla="*/ 284664 h 6858000"/>
              <a:gd name="connsiteX877" fmla="*/ 3646022 w 7467600"/>
              <a:gd name="connsiteY877" fmla="*/ 276711 h 6858000"/>
              <a:gd name="connsiteX878" fmla="*/ 3707943 w 7467600"/>
              <a:gd name="connsiteY878" fmla="*/ 65958 h 6858000"/>
              <a:gd name="connsiteX879" fmla="*/ 3721337 w 7467600"/>
              <a:gd name="connsiteY879" fmla="*/ 0 h 6858000"/>
              <a:gd name="connsiteX880" fmla="*/ 2867960 w 7467600"/>
              <a:gd name="connsiteY880" fmla="*/ 0 h 6858000"/>
              <a:gd name="connsiteX881" fmla="*/ 2926351 w 7467600"/>
              <a:gd name="connsiteY881" fmla="*/ 0 h 6858000"/>
              <a:gd name="connsiteX882" fmla="*/ 2902823 w 7467600"/>
              <a:gd name="connsiteY882" fmla="*/ 262929 h 6858000"/>
              <a:gd name="connsiteX883" fmla="*/ 2940663 w 7467600"/>
              <a:gd name="connsiteY883" fmla="*/ 140884 h 6858000"/>
              <a:gd name="connsiteX884" fmla="*/ 2947039 w 7467600"/>
              <a:gd name="connsiteY884" fmla="*/ 122524 h 6858000"/>
              <a:gd name="connsiteX885" fmla="*/ 2984316 w 7467600"/>
              <a:gd name="connsiteY885" fmla="*/ 0 h 6858000"/>
              <a:gd name="connsiteX886" fmla="*/ 3016114 w 7467600"/>
              <a:gd name="connsiteY886" fmla="*/ 0 h 6858000"/>
              <a:gd name="connsiteX887" fmla="*/ 2979949 w 7467600"/>
              <a:gd name="connsiteY887" fmla="*/ 119274 h 6858000"/>
              <a:gd name="connsiteX888" fmla="*/ 3023879 w 7467600"/>
              <a:gd name="connsiteY888" fmla="*/ 0 h 6858000"/>
              <a:gd name="connsiteX889" fmla="*/ 3105400 w 7467600"/>
              <a:gd name="connsiteY889" fmla="*/ 0 h 6858000"/>
              <a:gd name="connsiteX890" fmla="*/ 3094669 w 7467600"/>
              <a:gd name="connsiteY890" fmla="*/ 30308 h 6858000"/>
              <a:gd name="connsiteX891" fmla="*/ 2901945 w 7467600"/>
              <a:gd name="connsiteY891" fmla="*/ 466538 h 6858000"/>
              <a:gd name="connsiteX892" fmla="*/ 2815209 w 7467600"/>
              <a:gd name="connsiteY892" fmla="*/ 497361 h 6858000"/>
              <a:gd name="connsiteX893" fmla="*/ 2844845 w 7467600"/>
              <a:gd name="connsiteY893" fmla="*/ 127638 h 6858000"/>
              <a:gd name="connsiteX894" fmla="*/ 2867960 w 7467600"/>
              <a:gd name="connsiteY894" fmla="*/ 0 h 6858000"/>
              <a:gd name="connsiteX895" fmla="*/ 1057230 w 7467600"/>
              <a:gd name="connsiteY895" fmla="*/ 0 h 6858000"/>
              <a:gd name="connsiteX896" fmla="*/ 1111003 w 7467600"/>
              <a:gd name="connsiteY896" fmla="*/ 0 h 6858000"/>
              <a:gd name="connsiteX897" fmla="*/ 1125553 w 7467600"/>
              <a:gd name="connsiteY897" fmla="*/ 52588 h 6858000"/>
              <a:gd name="connsiteX898" fmla="*/ 1304276 w 7467600"/>
              <a:gd name="connsiteY898" fmla="*/ 476275 h 6858000"/>
              <a:gd name="connsiteX899" fmla="*/ 1492066 w 7467600"/>
              <a:gd name="connsiteY899" fmla="*/ 886333 h 6858000"/>
              <a:gd name="connsiteX900" fmla="*/ 1423698 w 7467600"/>
              <a:gd name="connsiteY900" fmla="*/ 710817 h 6858000"/>
              <a:gd name="connsiteX901" fmla="*/ 1357609 w 7467600"/>
              <a:gd name="connsiteY901" fmla="*/ 532892 h 6858000"/>
              <a:gd name="connsiteX902" fmla="*/ 1309550 w 7467600"/>
              <a:gd name="connsiteY902" fmla="*/ 374031 h 6858000"/>
              <a:gd name="connsiteX903" fmla="*/ 1193673 w 7467600"/>
              <a:gd name="connsiteY903" fmla="*/ 49533 h 6858000"/>
              <a:gd name="connsiteX904" fmla="*/ 1164391 w 7467600"/>
              <a:gd name="connsiteY904" fmla="*/ 0 h 6858000"/>
              <a:gd name="connsiteX905" fmla="*/ 1200666 w 7467600"/>
              <a:gd name="connsiteY905" fmla="*/ 0 h 6858000"/>
              <a:gd name="connsiteX906" fmla="*/ 1223408 w 7467600"/>
              <a:gd name="connsiteY906" fmla="*/ 38996 h 6858000"/>
              <a:gd name="connsiteX907" fmla="*/ 1339635 w 7467600"/>
              <a:gd name="connsiteY907" fmla="*/ 365517 h 6858000"/>
              <a:gd name="connsiteX908" fmla="*/ 1387469 w 7467600"/>
              <a:gd name="connsiteY908" fmla="*/ 523079 h 6858000"/>
              <a:gd name="connsiteX909" fmla="*/ 1452685 w 7467600"/>
              <a:gd name="connsiteY909" fmla="*/ 699806 h 6858000"/>
              <a:gd name="connsiteX910" fmla="*/ 1492092 w 7467600"/>
              <a:gd name="connsiteY910" fmla="*/ 800424 h 6858000"/>
              <a:gd name="connsiteX911" fmla="*/ 1455302 w 7467600"/>
              <a:gd name="connsiteY911" fmla="*/ 632913 h 6858000"/>
              <a:gd name="connsiteX912" fmla="*/ 1222336 w 7467600"/>
              <a:gd name="connsiteY912" fmla="*/ 9480 h 6858000"/>
              <a:gd name="connsiteX913" fmla="*/ 1214634 w 7467600"/>
              <a:gd name="connsiteY913" fmla="*/ 0 h 6858000"/>
              <a:gd name="connsiteX914" fmla="*/ 1289827 w 7467600"/>
              <a:gd name="connsiteY914" fmla="*/ 0 h 6858000"/>
              <a:gd name="connsiteX915" fmla="*/ 1321076 w 7467600"/>
              <a:gd name="connsiteY915" fmla="*/ 59722 h 6858000"/>
              <a:gd name="connsiteX916" fmla="*/ 1512579 w 7467600"/>
              <a:gd name="connsiteY916" fmla="*/ 626441 h 6858000"/>
              <a:gd name="connsiteX917" fmla="*/ 1506076 w 7467600"/>
              <a:gd name="connsiteY917" fmla="*/ 1089289 h 6858000"/>
              <a:gd name="connsiteX918" fmla="*/ 1486346 w 7467600"/>
              <a:gd name="connsiteY918" fmla="*/ 1079919 h 6858000"/>
              <a:gd name="connsiteX919" fmla="*/ 1070511 w 7467600"/>
              <a:gd name="connsiteY919" fmla="*/ 48609 h 6858000"/>
              <a:gd name="connsiteX920" fmla="*/ 1057230 w 7467600"/>
              <a:gd name="connsiteY920" fmla="*/ 0 h 6858000"/>
              <a:gd name="connsiteX921" fmla="*/ 43151 w 7467600"/>
              <a:gd name="connsiteY921" fmla="*/ 0 h 6858000"/>
              <a:gd name="connsiteX922" fmla="*/ 95283 w 7467600"/>
              <a:gd name="connsiteY922" fmla="*/ 0 h 6858000"/>
              <a:gd name="connsiteX923" fmla="*/ 300708 w 7467600"/>
              <a:gd name="connsiteY923" fmla="*/ 154571 h 6858000"/>
              <a:gd name="connsiteX924" fmla="*/ 530414 w 7467600"/>
              <a:gd name="connsiteY924" fmla="*/ 354673 h 6858000"/>
              <a:gd name="connsiteX925" fmla="*/ 333785 w 7467600"/>
              <a:gd name="connsiteY925" fmla="*/ 161564 h 6858000"/>
              <a:gd name="connsiteX926" fmla="*/ 147005 w 7467600"/>
              <a:gd name="connsiteY926" fmla="*/ 0 h 6858000"/>
              <a:gd name="connsiteX927" fmla="*/ 272509 w 7467600"/>
              <a:gd name="connsiteY927" fmla="*/ 0 h 6858000"/>
              <a:gd name="connsiteX928" fmla="*/ 326276 w 7467600"/>
              <a:gd name="connsiteY928" fmla="*/ 45847 h 6858000"/>
              <a:gd name="connsiteX929" fmla="*/ 823759 w 7467600"/>
              <a:gd name="connsiteY929" fmla="*/ 574145 h 6858000"/>
              <a:gd name="connsiteX930" fmla="*/ 811254 w 7467600"/>
              <a:gd name="connsiteY930" fmla="*/ 665546 h 6858000"/>
              <a:gd name="connsiteX931" fmla="*/ 154042 w 7467600"/>
              <a:gd name="connsiteY931" fmla="*/ 261522 h 6858000"/>
              <a:gd name="connsiteX932" fmla="*/ 13550 w 7467600"/>
              <a:gd name="connsiteY932" fmla="*/ 158423 h 6858000"/>
              <a:gd name="connsiteX933" fmla="*/ 0 w 7467600"/>
              <a:gd name="connsiteY933" fmla="*/ 146618 h 6858000"/>
              <a:gd name="connsiteX934" fmla="*/ 0 w 7467600"/>
              <a:gd name="connsiteY934" fmla="*/ 59161 h 6858000"/>
              <a:gd name="connsiteX935" fmla="*/ 45427 w 7467600"/>
              <a:gd name="connsiteY935" fmla="*/ 101078 h 6858000"/>
              <a:gd name="connsiteX936" fmla="*/ 630103 w 7467600"/>
              <a:gd name="connsiteY936" fmla="*/ 485885 h 6858000"/>
              <a:gd name="connsiteX937" fmla="*/ 532040 w 7467600"/>
              <a:gd name="connsiteY937" fmla="*/ 399359 h 6858000"/>
              <a:gd name="connsiteX938" fmla="*/ 517618 w 7467600"/>
              <a:gd name="connsiteY938" fmla="*/ 385726 h 6858000"/>
              <a:gd name="connsiteX939" fmla="*/ 285074 w 7467600"/>
              <a:gd name="connsiteY939" fmla="*/ 182755 h 6858000"/>
              <a:gd name="connsiteX940" fmla="*/ 43151 w 7467600"/>
              <a:gd name="connsiteY940"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68575 h 6858000"/>
              <a:gd name="connsiteX5" fmla="*/ 7440138 w 7467600"/>
              <a:gd name="connsiteY5" fmla="*/ 6622648 h 6858000"/>
              <a:gd name="connsiteX6" fmla="*/ 7467600 w 7467600"/>
              <a:gd name="connsiteY6" fmla="*/ 6628217 h 6858000"/>
              <a:gd name="connsiteX7" fmla="*/ 7467600 w 7467600"/>
              <a:gd name="connsiteY7" fmla="*/ 6668575 h 6858000"/>
              <a:gd name="connsiteX8" fmla="*/ 1019354 w 7467600"/>
              <a:gd name="connsiteY8" fmla="*/ 6315006 h 6858000"/>
              <a:gd name="connsiteX9" fmla="*/ 441046 w 7467600"/>
              <a:gd name="connsiteY9" fmla="*/ 6691153 h 6858000"/>
              <a:gd name="connsiteX10" fmla="*/ 1019354 w 7467600"/>
              <a:gd name="connsiteY10" fmla="*/ 6315006 h 6858000"/>
              <a:gd name="connsiteX11" fmla="*/ 991680 w 7467600"/>
              <a:gd name="connsiteY11" fmla="*/ 6298413 h 6858000"/>
              <a:gd name="connsiteX12" fmla="*/ 409060 w 7467600"/>
              <a:gd name="connsiteY12" fmla="*/ 6671470 h 6858000"/>
              <a:gd name="connsiteX13" fmla="*/ 991680 w 7467600"/>
              <a:gd name="connsiteY13" fmla="*/ 6298413 h 6858000"/>
              <a:gd name="connsiteX14" fmla="*/ 103333 w 7467600"/>
              <a:gd name="connsiteY14" fmla="*/ 5699602 h 6858000"/>
              <a:gd name="connsiteX15" fmla="*/ 233938 w 7467600"/>
              <a:gd name="connsiteY15" fmla="*/ 5809416 h 6858000"/>
              <a:gd name="connsiteX16" fmla="*/ 883580 w 7467600"/>
              <a:gd name="connsiteY16" fmla="*/ 6180710 h 6858000"/>
              <a:gd name="connsiteX17" fmla="*/ 487337 w 7467600"/>
              <a:gd name="connsiteY17" fmla="*/ 5950182 h 6858000"/>
              <a:gd name="connsiteX18" fmla="*/ 354051 w 7467600"/>
              <a:gd name="connsiteY18" fmla="*/ 5854912 h 6858000"/>
              <a:gd name="connsiteX19" fmla="*/ 195436 w 7467600"/>
              <a:gd name="connsiteY19" fmla="*/ 5755068 h 6858000"/>
              <a:gd name="connsiteX20" fmla="*/ 103333 w 7467600"/>
              <a:gd name="connsiteY20" fmla="*/ 5699602 h 6858000"/>
              <a:gd name="connsiteX21" fmla="*/ 5539432 w 7467600"/>
              <a:gd name="connsiteY21" fmla="*/ 5642928 h 6858000"/>
              <a:gd name="connsiteX22" fmla="*/ 5555462 w 7467600"/>
              <a:gd name="connsiteY22" fmla="*/ 5694454 h 6858000"/>
              <a:gd name="connsiteX23" fmla="*/ 5828270 w 7467600"/>
              <a:gd name="connsiteY23" fmla="*/ 6320663 h 6858000"/>
              <a:gd name="connsiteX24" fmla="*/ 5947416 w 7467600"/>
              <a:gd name="connsiteY24" fmla="*/ 6574846 h 6858000"/>
              <a:gd name="connsiteX25" fmla="*/ 5539432 w 7467600"/>
              <a:gd name="connsiteY25" fmla="*/ 5642928 h 6858000"/>
              <a:gd name="connsiteX26" fmla="*/ 51253 w 7467600"/>
              <a:gd name="connsiteY26" fmla="*/ 5631825 h 6858000"/>
              <a:gd name="connsiteX27" fmla="*/ 211622 w 7467600"/>
              <a:gd name="connsiteY27" fmla="*/ 5728803 h 6858000"/>
              <a:gd name="connsiteX28" fmla="*/ 371652 w 7467600"/>
              <a:gd name="connsiteY28" fmla="*/ 5829062 h 6858000"/>
              <a:gd name="connsiteX29" fmla="*/ 505903 w 7467600"/>
              <a:gd name="connsiteY29" fmla="*/ 5925221 h 6858000"/>
              <a:gd name="connsiteX30" fmla="*/ 899240 w 7467600"/>
              <a:gd name="connsiteY30" fmla="*/ 6153068 h 6858000"/>
              <a:gd name="connsiteX31" fmla="*/ 988114 w 7467600"/>
              <a:gd name="connsiteY31" fmla="*/ 6174204 h 6858000"/>
              <a:gd name="connsiteX32" fmla="*/ 845971 w 7467600"/>
              <a:gd name="connsiteY32" fmla="*/ 6067177 h 6858000"/>
              <a:gd name="connsiteX33" fmla="*/ 448057 w 7467600"/>
              <a:gd name="connsiteY33" fmla="*/ 5841376 h 6858000"/>
              <a:gd name="connsiteX34" fmla="*/ 51253 w 7467600"/>
              <a:gd name="connsiteY34" fmla="*/ 5631825 h 6858000"/>
              <a:gd name="connsiteX35" fmla="*/ 2606687 w 7467600"/>
              <a:gd name="connsiteY35" fmla="*/ 5630718 h 6858000"/>
              <a:gd name="connsiteX36" fmla="*/ 2645658 w 7467600"/>
              <a:gd name="connsiteY36" fmla="*/ 6640259 h 6858000"/>
              <a:gd name="connsiteX37" fmla="*/ 2606687 w 7467600"/>
              <a:gd name="connsiteY37" fmla="*/ 5630718 h 6858000"/>
              <a:gd name="connsiteX38" fmla="*/ 3642057 w 7467600"/>
              <a:gd name="connsiteY38" fmla="*/ 5573487 h 6858000"/>
              <a:gd name="connsiteX39" fmla="*/ 3632981 w 7467600"/>
              <a:gd name="connsiteY39" fmla="*/ 5579437 h 6858000"/>
              <a:gd name="connsiteX40" fmla="*/ 3382436 w 7467600"/>
              <a:gd name="connsiteY40" fmla="*/ 5952726 h 6858000"/>
              <a:gd name="connsiteX41" fmla="*/ 3191929 w 7467600"/>
              <a:gd name="connsiteY41" fmla="*/ 6662669 h 6858000"/>
              <a:gd name="connsiteX42" fmla="*/ 3369898 w 7467600"/>
              <a:gd name="connsiteY42" fmla="*/ 6081771 h 6858000"/>
              <a:gd name="connsiteX43" fmla="*/ 3642057 w 7467600"/>
              <a:gd name="connsiteY43" fmla="*/ 5573487 h 6858000"/>
              <a:gd name="connsiteX44" fmla="*/ 2650666 w 7467600"/>
              <a:gd name="connsiteY44" fmla="*/ 5530686 h 6858000"/>
              <a:gd name="connsiteX45" fmla="*/ 2650249 w 7467600"/>
              <a:gd name="connsiteY45" fmla="*/ 5532101 h 6858000"/>
              <a:gd name="connsiteX46" fmla="*/ 2663808 w 7467600"/>
              <a:gd name="connsiteY46" fmla="*/ 6535215 h 6858000"/>
              <a:gd name="connsiteX47" fmla="*/ 2665418 w 7467600"/>
              <a:gd name="connsiteY47" fmla="*/ 6132756 h 6858000"/>
              <a:gd name="connsiteX48" fmla="*/ 2650666 w 7467600"/>
              <a:gd name="connsiteY48" fmla="*/ 5530686 h 6858000"/>
              <a:gd name="connsiteX49" fmla="*/ 2680277 w 7467600"/>
              <a:gd name="connsiteY49" fmla="*/ 5479204 h 6858000"/>
              <a:gd name="connsiteX50" fmla="*/ 2678972 w 7467600"/>
              <a:gd name="connsiteY50" fmla="*/ 5481582 h 6858000"/>
              <a:gd name="connsiteX51" fmla="*/ 2696666 w 7467600"/>
              <a:gd name="connsiteY51" fmla="*/ 6133836 h 6858000"/>
              <a:gd name="connsiteX52" fmla="*/ 2695769 w 7467600"/>
              <a:gd name="connsiteY52" fmla="*/ 6390955 h 6858000"/>
              <a:gd name="connsiteX53" fmla="*/ 2739893 w 7467600"/>
              <a:gd name="connsiteY53" fmla="*/ 6108357 h 6858000"/>
              <a:gd name="connsiteX54" fmla="*/ 2680277 w 7467600"/>
              <a:gd name="connsiteY54" fmla="*/ 5479204 h 6858000"/>
              <a:gd name="connsiteX55" fmla="*/ 1132195 w 7467600"/>
              <a:gd name="connsiteY55" fmla="*/ 5467980 h 6858000"/>
              <a:gd name="connsiteX56" fmla="*/ 1679056 w 7467600"/>
              <a:gd name="connsiteY56" fmla="*/ 5516907 h 6858000"/>
              <a:gd name="connsiteX57" fmla="*/ 2128648 w 7467600"/>
              <a:gd name="connsiteY57" fmla="*/ 5474249 h 6858000"/>
              <a:gd name="connsiteX58" fmla="*/ 1825619 w 7467600"/>
              <a:gd name="connsiteY58" fmla="*/ 5478447 h 6858000"/>
              <a:gd name="connsiteX59" fmla="*/ 1737798 w 7467600"/>
              <a:gd name="connsiteY59" fmla="*/ 5483353 h 6858000"/>
              <a:gd name="connsiteX60" fmla="*/ 1132195 w 7467600"/>
              <a:gd name="connsiteY60" fmla="*/ 5467980 h 6858000"/>
              <a:gd name="connsiteX61" fmla="*/ 1456157 w 7467600"/>
              <a:gd name="connsiteY61" fmla="*/ 5371404 h 6858000"/>
              <a:gd name="connsiteX62" fmla="*/ 1244432 w 7467600"/>
              <a:gd name="connsiteY62" fmla="*/ 5385601 h 6858000"/>
              <a:gd name="connsiteX63" fmla="*/ 973990 w 7467600"/>
              <a:gd name="connsiteY63" fmla="*/ 5424940 h 6858000"/>
              <a:gd name="connsiteX64" fmla="*/ 1103809 w 7467600"/>
              <a:gd name="connsiteY64" fmla="*/ 5433720 h 6858000"/>
              <a:gd name="connsiteX65" fmla="*/ 1123454 w 7467600"/>
              <a:gd name="connsiteY65" fmla="*/ 5435727 h 6858000"/>
              <a:gd name="connsiteX66" fmla="*/ 1737017 w 7467600"/>
              <a:gd name="connsiteY66" fmla="*/ 5452183 h 6858000"/>
              <a:gd name="connsiteX67" fmla="*/ 1824397 w 7467600"/>
              <a:gd name="connsiteY67" fmla="*/ 5447757 h 6858000"/>
              <a:gd name="connsiteX68" fmla="*/ 2070059 w 7467600"/>
              <a:gd name="connsiteY68" fmla="*/ 5441660 h 6858000"/>
              <a:gd name="connsiteX69" fmla="*/ 1456157 w 7467600"/>
              <a:gd name="connsiteY69" fmla="*/ 5371404 h 6858000"/>
              <a:gd name="connsiteX70" fmla="*/ 4988186 w 7467600"/>
              <a:gd name="connsiteY70" fmla="*/ 5216467 h 6858000"/>
              <a:gd name="connsiteX71" fmla="*/ 4777334 w 7467600"/>
              <a:gd name="connsiteY71" fmla="*/ 5406072 h 6858000"/>
              <a:gd name="connsiteX72" fmla="*/ 4718341 w 7467600"/>
              <a:gd name="connsiteY72" fmla="*/ 5468043 h 6858000"/>
              <a:gd name="connsiteX73" fmla="*/ 4604655 w 7467600"/>
              <a:gd name="connsiteY73" fmla="*/ 5583434 h 6858000"/>
              <a:gd name="connsiteX74" fmla="*/ 4565074 w 7467600"/>
              <a:gd name="connsiteY74" fmla="*/ 5618550 h 6858000"/>
              <a:gd name="connsiteX75" fmla="*/ 4988186 w 7467600"/>
              <a:gd name="connsiteY75" fmla="*/ 5216467 h 6858000"/>
              <a:gd name="connsiteX76" fmla="*/ 4978032 w 7467600"/>
              <a:gd name="connsiteY76" fmla="*/ 5183809 h 6858000"/>
              <a:gd name="connsiteX77" fmla="*/ 4463413 w 7467600"/>
              <a:gd name="connsiteY77" fmla="*/ 5615162 h 6858000"/>
              <a:gd name="connsiteX78" fmla="*/ 4358134 w 7467600"/>
              <a:gd name="connsiteY78" fmla="*/ 5742791 h 6858000"/>
              <a:gd name="connsiteX79" fmla="*/ 4376219 w 7467600"/>
              <a:gd name="connsiteY79" fmla="*/ 5729027 h 6858000"/>
              <a:gd name="connsiteX80" fmla="*/ 4582340 w 7467600"/>
              <a:gd name="connsiteY80" fmla="*/ 5561037 h 6858000"/>
              <a:gd name="connsiteX81" fmla="*/ 4694684 w 7467600"/>
              <a:gd name="connsiteY81" fmla="*/ 5447098 h 6858000"/>
              <a:gd name="connsiteX82" fmla="*/ 4754123 w 7467600"/>
              <a:gd name="connsiteY82" fmla="*/ 5384643 h 6858000"/>
              <a:gd name="connsiteX83" fmla="*/ 4978032 w 7467600"/>
              <a:gd name="connsiteY83" fmla="*/ 5183809 h 6858000"/>
              <a:gd name="connsiteX84" fmla="*/ 1903353 w 7467600"/>
              <a:gd name="connsiteY84" fmla="*/ 5044827 h 6858000"/>
              <a:gd name="connsiteX85" fmla="*/ 1936931 w 7467600"/>
              <a:gd name="connsiteY85" fmla="*/ 5093954 h 6858000"/>
              <a:gd name="connsiteX86" fmla="*/ 2195868 w 7467600"/>
              <a:gd name="connsiteY86" fmla="*/ 5396574 h 6858000"/>
              <a:gd name="connsiteX87" fmla="*/ 2088852 w 7467600"/>
              <a:gd name="connsiteY87" fmla="*/ 5166123 h 6858000"/>
              <a:gd name="connsiteX88" fmla="*/ 1958241 w 7467600"/>
              <a:gd name="connsiteY88" fmla="*/ 5067955 h 6858000"/>
              <a:gd name="connsiteX89" fmla="*/ 1903353 w 7467600"/>
              <a:gd name="connsiteY89" fmla="*/ 5044827 h 6858000"/>
              <a:gd name="connsiteX90" fmla="*/ 1979378 w 7467600"/>
              <a:gd name="connsiteY90" fmla="*/ 4769504 h 6858000"/>
              <a:gd name="connsiteX91" fmla="*/ 2882120 w 7467600"/>
              <a:gd name="connsiteY91" fmla="*/ 5064547 h 6858000"/>
              <a:gd name="connsiteX92" fmla="*/ 2793103 w 7467600"/>
              <a:gd name="connsiteY92" fmla="*/ 5039699 h 6858000"/>
              <a:gd name="connsiteX93" fmla="*/ 2770041 w 7467600"/>
              <a:gd name="connsiteY93" fmla="*/ 5033634 h 6858000"/>
              <a:gd name="connsiteX94" fmla="*/ 1979378 w 7467600"/>
              <a:gd name="connsiteY94" fmla="*/ 4769504 h 6858000"/>
              <a:gd name="connsiteX95" fmla="*/ 1927410 w 7467600"/>
              <a:gd name="connsiteY95" fmla="*/ 4716164 h 6858000"/>
              <a:gd name="connsiteX96" fmla="*/ 1959587 w 7467600"/>
              <a:gd name="connsiteY96" fmla="*/ 4728849 h 6858000"/>
              <a:gd name="connsiteX97" fmla="*/ 2777707 w 7467600"/>
              <a:gd name="connsiteY97" fmla="*/ 5003991 h 6858000"/>
              <a:gd name="connsiteX98" fmla="*/ 2800768 w 7467600"/>
              <a:gd name="connsiteY98" fmla="*/ 5010056 h 6858000"/>
              <a:gd name="connsiteX99" fmla="*/ 2879408 w 7467600"/>
              <a:gd name="connsiteY99" fmla="*/ 5031590 h 6858000"/>
              <a:gd name="connsiteX100" fmla="*/ 2862295 w 7467600"/>
              <a:gd name="connsiteY100" fmla="*/ 5022958 h 6858000"/>
              <a:gd name="connsiteX101" fmla="*/ 2813343 w 7467600"/>
              <a:gd name="connsiteY101" fmla="*/ 4998369 h 6858000"/>
              <a:gd name="connsiteX102" fmla="*/ 2646245 w 7467600"/>
              <a:gd name="connsiteY102" fmla="*/ 4930999 h 6858000"/>
              <a:gd name="connsiteX103" fmla="*/ 1999243 w 7467600"/>
              <a:gd name="connsiteY103" fmla="*/ 4730524 h 6858000"/>
              <a:gd name="connsiteX104" fmla="*/ 1979527 w 7467600"/>
              <a:gd name="connsiteY104" fmla="*/ 4726651 h 6858000"/>
              <a:gd name="connsiteX105" fmla="*/ 1927410 w 7467600"/>
              <a:gd name="connsiteY105" fmla="*/ 4716164 h 6858000"/>
              <a:gd name="connsiteX106" fmla="*/ 1997014 w 7467600"/>
              <a:gd name="connsiteY106" fmla="*/ 4698007 h 6858000"/>
              <a:gd name="connsiteX107" fmla="*/ 2005458 w 7467600"/>
              <a:gd name="connsiteY107" fmla="*/ 4699540 h 6858000"/>
              <a:gd name="connsiteX108" fmla="*/ 2657186 w 7467600"/>
              <a:gd name="connsiteY108" fmla="*/ 4901687 h 6858000"/>
              <a:gd name="connsiteX109" fmla="*/ 2826662 w 7467600"/>
              <a:gd name="connsiteY109" fmla="*/ 4970362 h 6858000"/>
              <a:gd name="connsiteX110" fmla="*/ 2876100 w 7467600"/>
              <a:gd name="connsiteY110" fmla="*/ 4995397 h 6858000"/>
              <a:gd name="connsiteX111" fmla="*/ 3042600 w 7467600"/>
              <a:gd name="connsiteY111" fmla="*/ 5059532 h 6858000"/>
              <a:gd name="connsiteX112" fmla="*/ 1997014 w 7467600"/>
              <a:gd name="connsiteY112" fmla="*/ 4698007 h 6858000"/>
              <a:gd name="connsiteX113" fmla="*/ 2305292 w 7467600"/>
              <a:gd name="connsiteY113" fmla="*/ 4219492 h 6858000"/>
              <a:gd name="connsiteX114" fmla="*/ 3360922 w 7467600"/>
              <a:gd name="connsiteY114" fmla="*/ 4529373 h 6858000"/>
              <a:gd name="connsiteX115" fmla="*/ 3492420 w 7467600"/>
              <a:gd name="connsiteY115" fmla="*/ 4510145 h 6858000"/>
              <a:gd name="connsiteX116" fmla="*/ 3364086 w 7467600"/>
              <a:gd name="connsiteY116" fmla="*/ 4480340 h 6858000"/>
              <a:gd name="connsiteX117" fmla="*/ 3225818 w 7467600"/>
              <a:gd name="connsiteY117" fmla="*/ 4411822 h 6858000"/>
              <a:gd name="connsiteX118" fmla="*/ 3129696 w 7467600"/>
              <a:gd name="connsiteY118" fmla="*/ 4360704 h 6858000"/>
              <a:gd name="connsiteX119" fmla="*/ 2814545 w 7467600"/>
              <a:gd name="connsiteY119" fmla="*/ 4282955 h 6858000"/>
              <a:gd name="connsiteX120" fmla="*/ 2305292 w 7467600"/>
              <a:gd name="connsiteY120" fmla="*/ 4219492 h 6858000"/>
              <a:gd name="connsiteX121" fmla="*/ 2626982 w 7467600"/>
              <a:gd name="connsiteY121" fmla="*/ 4206450 h 6858000"/>
              <a:gd name="connsiteX122" fmla="*/ 2490617 w 7467600"/>
              <a:gd name="connsiteY122" fmla="*/ 4206951 h 6858000"/>
              <a:gd name="connsiteX123" fmla="*/ 2819869 w 7467600"/>
              <a:gd name="connsiteY123" fmla="*/ 4252936 h 6858000"/>
              <a:gd name="connsiteX124" fmla="*/ 3143018 w 7467600"/>
              <a:gd name="connsiteY124" fmla="*/ 4332698 h 6858000"/>
              <a:gd name="connsiteX125" fmla="*/ 3241520 w 7467600"/>
              <a:gd name="connsiteY125" fmla="*/ 4385112 h 6858000"/>
              <a:gd name="connsiteX126" fmla="*/ 3374575 w 7467600"/>
              <a:gd name="connsiteY126" fmla="*/ 4451517 h 6858000"/>
              <a:gd name="connsiteX127" fmla="*/ 3505221 w 7467600"/>
              <a:gd name="connsiteY127" fmla="*/ 4480757 h 6858000"/>
              <a:gd name="connsiteX128" fmla="*/ 2626982 w 7467600"/>
              <a:gd name="connsiteY128" fmla="*/ 4206450 h 6858000"/>
              <a:gd name="connsiteX129" fmla="*/ 1310106 w 7467600"/>
              <a:gd name="connsiteY129" fmla="*/ 3943217 h 6858000"/>
              <a:gd name="connsiteX130" fmla="*/ 854994 w 7467600"/>
              <a:gd name="connsiteY130" fmla="*/ 4399136 h 6858000"/>
              <a:gd name="connsiteX131" fmla="*/ 742462 w 7467600"/>
              <a:gd name="connsiteY131" fmla="*/ 4594648 h 6858000"/>
              <a:gd name="connsiteX132" fmla="*/ 820602 w 7467600"/>
              <a:gd name="connsiteY132" fmla="*/ 4485915 h 6858000"/>
              <a:gd name="connsiteX133" fmla="*/ 878295 w 7467600"/>
              <a:gd name="connsiteY133" fmla="*/ 4403594 h 6858000"/>
              <a:gd name="connsiteX134" fmla="*/ 1240607 w 7467600"/>
              <a:gd name="connsiteY134" fmla="*/ 4010401 h 6858000"/>
              <a:gd name="connsiteX135" fmla="*/ 1310106 w 7467600"/>
              <a:gd name="connsiteY135" fmla="*/ 3943217 h 6858000"/>
              <a:gd name="connsiteX136" fmla="*/ 1423113 w 7467600"/>
              <a:gd name="connsiteY136" fmla="*/ 3874565 h 6858000"/>
              <a:gd name="connsiteX137" fmla="*/ 1260565 w 7467600"/>
              <a:gd name="connsiteY137" fmla="*/ 4031982 h 6858000"/>
              <a:gd name="connsiteX138" fmla="*/ 901900 w 7467600"/>
              <a:gd name="connsiteY138" fmla="*/ 4421236 h 6858000"/>
              <a:gd name="connsiteX139" fmla="*/ 845044 w 7467600"/>
              <a:gd name="connsiteY139" fmla="*/ 4502436 h 6858000"/>
              <a:gd name="connsiteX140" fmla="*/ 685926 w 7467600"/>
              <a:gd name="connsiteY140" fmla="*/ 4703069 h 6858000"/>
              <a:gd name="connsiteX141" fmla="*/ 684248 w 7467600"/>
              <a:gd name="connsiteY141" fmla="*/ 4706721 h 6858000"/>
              <a:gd name="connsiteX142" fmla="*/ 1423113 w 7467600"/>
              <a:gd name="connsiteY142" fmla="*/ 3874565 h 6858000"/>
              <a:gd name="connsiteX143" fmla="*/ 3316479 w 7467600"/>
              <a:gd name="connsiteY143" fmla="*/ 3872136 h 6858000"/>
              <a:gd name="connsiteX144" fmla="*/ 3546806 w 7467600"/>
              <a:gd name="connsiteY144" fmla="*/ 4356139 h 6858000"/>
              <a:gd name="connsiteX145" fmla="*/ 3364433 w 7467600"/>
              <a:gd name="connsiteY145" fmla="*/ 3953121 h 6858000"/>
              <a:gd name="connsiteX146" fmla="*/ 3316479 w 7467600"/>
              <a:gd name="connsiteY146" fmla="*/ 3872136 h 6858000"/>
              <a:gd name="connsiteX147" fmla="*/ 3291335 w 7467600"/>
              <a:gd name="connsiteY147" fmla="*/ 3767420 h 6858000"/>
              <a:gd name="connsiteX148" fmla="*/ 3390805 w 7467600"/>
              <a:gd name="connsiteY148" fmla="*/ 3937163 h 6858000"/>
              <a:gd name="connsiteX149" fmla="*/ 3579062 w 7467600"/>
              <a:gd name="connsiteY149" fmla="*/ 4359040 h 6858000"/>
              <a:gd name="connsiteX150" fmla="*/ 3467355 w 7467600"/>
              <a:gd name="connsiteY150" fmla="*/ 3988130 h 6858000"/>
              <a:gd name="connsiteX151" fmla="*/ 3310753 w 7467600"/>
              <a:gd name="connsiteY151" fmla="*/ 3787140 h 6858000"/>
              <a:gd name="connsiteX152" fmla="*/ 3291335 w 7467600"/>
              <a:gd name="connsiteY152" fmla="*/ 3767420 h 6858000"/>
              <a:gd name="connsiteX153" fmla="*/ 1635889 w 7467600"/>
              <a:gd name="connsiteY153" fmla="*/ 3709494 h 6858000"/>
              <a:gd name="connsiteX154" fmla="*/ 1634800 w 7467600"/>
              <a:gd name="connsiteY154" fmla="*/ 3731111 h 6858000"/>
              <a:gd name="connsiteX155" fmla="*/ 1635889 w 7467600"/>
              <a:gd name="connsiteY155" fmla="*/ 3709494 h 6858000"/>
              <a:gd name="connsiteX156" fmla="*/ 1510397 w 7467600"/>
              <a:gd name="connsiteY156" fmla="*/ 3684705 h 6858000"/>
              <a:gd name="connsiteX157" fmla="*/ 1146550 w 7467600"/>
              <a:gd name="connsiteY157" fmla="*/ 3802012 h 6858000"/>
              <a:gd name="connsiteX158" fmla="*/ 698834 w 7467600"/>
              <a:gd name="connsiteY158" fmla="*/ 3952272 h 6858000"/>
              <a:gd name="connsiteX159" fmla="*/ 34256 w 7467600"/>
              <a:gd name="connsiteY159" fmla="*/ 4347603 h 6858000"/>
              <a:gd name="connsiteX160" fmla="*/ 527241 w 7467600"/>
              <a:gd name="connsiteY160" fmla="*/ 4065078 h 6858000"/>
              <a:gd name="connsiteX161" fmla="*/ 1510397 w 7467600"/>
              <a:gd name="connsiteY161" fmla="*/ 3684705 h 6858000"/>
              <a:gd name="connsiteX162" fmla="*/ 1313114 w 7467600"/>
              <a:gd name="connsiteY162" fmla="*/ 3655216 h 6858000"/>
              <a:gd name="connsiteX163" fmla="*/ 1109304 w 7467600"/>
              <a:gd name="connsiteY163" fmla="*/ 3669030 h 6858000"/>
              <a:gd name="connsiteX164" fmla="*/ 8129 w 7467600"/>
              <a:gd name="connsiteY164" fmla="*/ 4330519 h 6858000"/>
              <a:gd name="connsiteX165" fmla="*/ 687572 w 7467600"/>
              <a:gd name="connsiteY165" fmla="*/ 3925629 h 6858000"/>
              <a:gd name="connsiteX166" fmla="*/ 1138365 w 7467600"/>
              <a:gd name="connsiteY166" fmla="*/ 3774515 h 6858000"/>
              <a:gd name="connsiteX167" fmla="*/ 1505579 w 7467600"/>
              <a:gd name="connsiteY167" fmla="*/ 3655526 h 6858000"/>
              <a:gd name="connsiteX168" fmla="*/ 1313114 w 7467600"/>
              <a:gd name="connsiteY168" fmla="*/ 3655216 h 6858000"/>
              <a:gd name="connsiteX169" fmla="*/ 3655073 w 7467600"/>
              <a:gd name="connsiteY169" fmla="*/ 3650884 h 6858000"/>
              <a:gd name="connsiteX170" fmla="*/ 3989938 w 7467600"/>
              <a:gd name="connsiteY170" fmla="*/ 3991685 h 6858000"/>
              <a:gd name="connsiteX171" fmla="*/ 4393907 w 7467600"/>
              <a:gd name="connsiteY171" fmla="*/ 4261258 h 6858000"/>
              <a:gd name="connsiteX172" fmla="*/ 4648051 w 7467600"/>
              <a:gd name="connsiteY172" fmla="*/ 4374051 h 6858000"/>
              <a:gd name="connsiteX173" fmla="*/ 4383389 w 7467600"/>
              <a:gd name="connsiteY173" fmla="*/ 4184369 h 6858000"/>
              <a:gd name="connsiteX174" fmla="*/ 4165508 w 7467600"/>
              <a:gd name="connsiteY174" fmla="*/ 4035196 h 6858000"/>
              <a:gd name="connsiteX175" fmla="*/ 4068162 w 7467600"/>
              <a:gd name="connsiteY175" fmla="*/ 3953394 h 6858000"/>
              <a:gd name="connsiteX176" fmla="*/ 3981416 w 7467600"/>
              <a:gd name="connsiteY176" fmla="*/ 3880482 h 6858000"/>
              <a:gd name="connsiteX177" fmla="*/ 3800147 w 7467600"/>
              <a:gd name="connsiteY177" fmla="*/ 3749872 h 6858000"/>
              <a:gd name="connsiteX178" fmla="*/ 3655073 w 7467600"/>
              <a:gd name="connsiteY178" fmla="*/ 3650884 h 6858000"/>
              <a:gd name="connsiteX179" fmla="*/ 3670252 w 7467600"/>
              <a:gd name="connsiteY179" fmla="*/ 3622798 h 6858000"/>
              <a:gd name="connsiteX180" fmla="*/ 3817258 w 7467600"/>
              <a:gd name="connsiteY180" fmla="*/ 3723577 h 6858000"/>
              <a:gd name="connsiteX181" fmla="*/ 4000461 w 7467600"/>
              <a:gd name="connsiteY181" fmla="*/ 3855966 h 6858000"/>
              <a:gd name="connsiteX182" fmla="*/ 4088180 w 7467600"/>
              <a:gd name="connsiteY182" fmla="*/ 3929774 h 6858000"/>
              <a:gd name="connsiteX183" fmla="*/ 4184555 w 7467600"/>
              <a:gd name="connsiteY183" fmla="*/ 4010683 h 6858000"/>
              <a:gd name="connsiteX184" fmla="*/ 4399563 w 7467600"/>
              <a:gd name="connsiteY184" fmla="*/ 4158106 h 6858000"/>
              <a:gd name="connsiteX185" fmla="*/ 4684469 w 7467600"/>
              <a:gd name="connsiteY185" fmla="*/ 4364680 h 6858000"/>
              <a:gd name="connsiteX186" fmla="*/ 4690271 w 7467600"/>
              <a:gd name="connsiteY186" fmla="*/ 4370034 h 6858000"/>
              <a:gd name="connsiteX187" fmla="*/ 4136093 w 7467600"/>
              <a:gd name="connsiteY187" fmla="*/ 3858466 h 6858000"/>
              <a:gd name="connsiteX188" fmla="*/ 3670252 w 7467600"/>
              <a:gd name="connsiteY188" fmla="*/ 3622798 h 6858000"/>
              <a:gd name="connsiteX189" fmla="*/ 4440129 w 7467600"/>
              <a:gd name="connsiteY189" fmla="*/ 3448571 h 6858000"/>
              <a:gd name="connsiteX190" fmla="*/ 4856525 w 7467600"/>
              <a:gd name="connsiteY190" fmla="*/ 3915351 h 6858000"/>
              <a:gd name="connsiteX191" fmla="*/ 5059055 w 7467600"/>
              <a:gd name="connsiteY191" fmla="*/ 4108918 h 6858000"/>
              <a:gd name="connsiteX192" fmla="*/ 5290070 w 7467600"/>
              <a:gd name="connsiteY192" fmla="*/ 4263619 h 6858000"/>
              <a:gd name="connsiteX193" fmla="*/ 4834991 w 7467600"/>
              <a:gd name="connsiteY193" fmla="*/ 3830985 h 6858000"/>
              <a:gd name="connsiteX194" fmla="*/ 4440129 w 7467600"/>
              <a:gd name="connsiteY194" fmla="*/ 3448571 h 6858000"/>
              <a:gd name="connsiteX195" fmla="*/ 4441737 w 7467600"/>
              <a:gd name="connsiteY195" fmla="*/ 3399734 h 6858000"/>
              <a:gd name="connsiteX196" fmla="*/ 4431236 w 7467600"/>
              <a:gd name="connsiteY196" fmla="*/ 3400954 h 6858000"/>
              <a:gd name="connsiteX197" fmla="*/ 4557150 w 7467600"/>
              <a:gd name="connsiteY197" fmla="*/ 3510023 h 6858000"/>
              <a:gd name="connsiteX198" fmla="*/ 4856936 w 7467600"/>
              <a:gd name="connsiteY198" fmla="*/ 3809146 h 6858000"/>
              <a:gd name="connsiteX199" fmla="*/ 5111996 w 7467600"/>
              <a:gd name="connsiteY199" fmla="*/ 4065759 h 6858000"/>
              <a:gd name="connsiteX200" fmla="*/ 5388878 w 7467600"/>
              <a:gd name="connsiteY200" fmla="*/ 4300185 h 6858000"/>
              <a:gd name="connsiteX201" fmla="*/ 5425556 w 7467600"/>
              <a:gd name="connsiteY201" fmla="*/ 4308967 h 6858000"/>
              <a:gd name="connsiteX202" fmla="*/ 4943646 w 7467600"/>
              <a:gd name="connsiteY202" fmla="*/ 3822916 h 6858000"/>
              <a:gd name="connsiteX203" fmla="*/ 4594837 w 7467600"/>
              <a:gd name="connsiteY203" fmla="*/ 3532274 h 6858000"/>
              <a:gd name="connsiteX204" fmla="*/ 4441737 w 7467600"/>
              <a:gd name="connsiteY204" fmla="*/ 3399734 h 6858000"/>
              <a:gd name="connsiteX205" fmla="*/ 5425834 w 7467600"/>
              <a:gd name="connsiteY205" fmla="*/ 3162785 h 6858000"/>
              <a:gd name="connsiteX206" fmla="*/ 5401644 w 7467600"/>
              <a:gd name="connsiteY206" fmla="*/ 3617847 h 6858000"/>
              <a:gd name="connsiteX207" fmla="*/ 5467256 w 7467600"/>
              <a:gd name="connsiteY207" fmla="*/ 4175494 h 6858000"/>
              <a:gd name="connsiteX208" fmla="*/ 5448069 w 7467600"/>
              <a:gd name="connsiteY208" fmla="*/ 3567554 h 6858000"/>
              <a:gd name="connsiteX209" fmla="*/ 5425834 w 7467600"/>
              <a:gd name="connsiteY209" fmla="*/ 3162785 h 6858000"/>
              <a:gd name="connsiteX210" fmla="*/ 1318687 w 7467600"/>
              <a:gd name="connsiteY210" fmla="*/ 3113840 h 6858000"/>
              <a:gd name="connsiteX211" fmla="*/ 1066793 w 7467600"/>
              <a:gd name="connsiteY211" fmla="*/ 3212171 h 6858000"/>
              <a:gd name="connsiteX212" fmla="*/ 993319 w 7467600"/>
              <a:gd name="connsiteY212" fmla="*/ 3247648 h 6858000"/>
              <a:gd name="connsiteX213" fmla="*/ 853081 w 7467600"/>
              <a:gd name="connsiteY213" fmla="*/ 3312410 h 6858000"/>
              <a:gd name="connsiteX214" fmla="*/ 805957 w 7467600"/>
              <a:gd name="connsiteY214" fmla="*/ 3330443 h 6858000"/>
              <a:gd name="connsiteX215" fmla="*/ 1318687 w 7467600"/>
              <a:gd name="connsiteY215" fmla="*/ 3113840 h 6858000"/>
              <a:gd name="connsiteX216" fmla="*/ 5453702 w 7467600"/>
              <a:gd name="connsiteY216" fmla="*/ 3090882 h 6858000"/>
              <a:gd name="connsiteX217" fmla="*/ 5480135 w 7467600"/>
              <a:gd name="connsiteY217" fmla="*/ 3565802 h 6858000"/>
              <a:gd name="connsiteX218" fmla="*/ 5499023 w 7467600"/>
              <a:gd name="connsiteY218" fmla="*/ 4166310 h 6858000"/>
              <a:gd name="connsiteX219" fmla="*/ 5547022 w 7467600"/>
              <a:gd name="connsiteY219" fmla="*/ 3607838 h 6858000"/>
              <a:gd name="connsiteX220" fmla="*/ 5515964 w 7467600"/>
              <a:gd name="connsiteY220" fmla="*/ 3378541 h 6858000"/>
              <a:gd name="connsiteX221" fmla="*/ 5453702 w 7467600"/>
              <a:gd name="connsiteY221" fmla="*/ 3090882 h 6858000"/>
              <a:gd name="connsiteX222" fmla="*/ 1238695 w 7467600"/>
              <a:gd name="connsiteY222" fmla="*/ 3076820 h 6858000"/>
              <a:gd name="connsiteX223" fmla="*/ 716371 w 7467600"/>
              <a:gd name="connsiteY223" fmla="*/ 3293249 h 6858000"/>
              <a:gd name="connsiteX224" fmla="*/ 579522 w 7467600"/>
              <a:gd name="connsiteY224" fmla="*/ 3371759 h 6858000"/>
              <a:gd name="connsiteX225" fmla="*/ 600288 w 7467600"/>
              <a:gd name="connsiteY225" fmla="*/ 3365555 h 6858000"/>
              <a:gd name="connsiteX226" fmla="*/ 840692 w 7467600"/>
              <a:gd name="connsiteY226" fmla="*/ 3284921 h 6858000"/>
              <a:gd name="connsiteX227" fmla="*/ 979248 w 7467600"/>
              <a:gd name="connsiteY227" fmla="*/ 3221003 h 6858000"/>
              <a:gd name="connsiteX228" fmla="*/ 1053282 w 7467600"/>
              <a:gd name="connsiteY228" fmla="*/ 3185247 h 6858000"/>
              <a:gd name="connsiteX229" fmla="*/ 1320603 w 7467600"/>
              <a:gd name="connsiteY229" fmla="*/ 3081281 h 6858000"/>
              <a:gd name="connsiteX230" fmla="*/ 1238695 w 7467600"/>
              <a:gd name="connsiteY230" fmla="*/ 3076820 h 6858000"/>
              <a:gd name="connsiteX231" fmla="*/ 5425627 w 7467600"/>
              <a:gd name="connsiteY231" fmla="*/ 2954192 h 6858000"/>
              <a:gd name="connsiteX232" fmla="*/ 5470770 w 7467600"/>
              <a:gd name="connsiteY232" fmla="*/ 3005435 h 6858000"/>
              <a:gd name="connsiteX233" fmla="*/ 5519779 w 7467600"/>
              <a:gd name="connsiteY233" fmla="*/ 4359223 h 6858000"/>
              <a:gd name="connsiteX234" fmla="*/ 5520293 w 7467600"/>
              <a:gd name="connsiteY234" fmla="*/ 4360602 h 6858000"/>
              <a:gd name="connsiteX235" fmla="*/ 5767221 w 7467600"/>
              <a:gd name="connsiteY235" fmla="*/ 4665564 h 6858000"/>
              <a:gd name="connsiteX236" fmla="*/ 6937169 w 7467600"/>
              <a:gd name="connsiteY236" fmla="*/ 4815941 h 6858000"/>
              <a:gd name="connsiteX237" fmla="*/ 6953922 w 7467600"/>
              <a:gd name="connsiteY237" fmla="*/ 4890068 h 6858000"/>
              <a:gd name="connsiteX238" fmla="*/ 6071359 w 7467600"/>
              <a:gd name="connsiteY238" fmla="*/ 4770770 h 6858000"/>
              <a:gd name="connsiteX239" fmla="*/ 6038839 w 7467600"/>
              <a:gd name="connsiteY239" fmla="*/ 4764474 h 6858000"/>
              <a:gd name="connsiteX240" fmla="*/ 6038706 w 7467600"/>
              <a:gd name="connsiteY240" fmla="*/ 4763847 h 6858000"/>
              <a:gd name="connsiteX241" fmla="*/ 6037784 w 7467600"/>
              <a:gd name="connsiteY241" fmla="*/ 4764270 h 6858000"/>
              <a:gd name="connsiteX242" fmla="*/ 6038839 w 7467600"/>
              <a:gd name="connsiteY242" fmla="*/ 4764474 h 6858000"/>
              <a:gd name="connsiteX243" fmla="*/ 6040338 w 7467600"/>
              <a:gd name="connsiteY243" fmla="*/ 4771418 h 6858000"/>
              <a:gd name="connsiteX244" fmla="*/ 6024488 w 7467600"/>
              <a:gd name="connsiteY244" fmla="*/ 4809903 h 6858000"/>
              <a:gd name="connsiteX245" fmla="*/ 5599771 w 7467600"/>
              <a:gd name="connsiteY245" fmla="*/ 5509652 h 6858000"/>
              <a:gd name="connsiteX246" fmla="*/ 5548843 w 7467600"/>
              <a:gd name="connsiteY246" fmla="*/ 5563845 h 6858000"/>
              <a:gd name="connsiteX247" fmla="*/ 5940952 w 7467600"/>
              <a:gd name="connsiteY247" fmla="*/ 6250028 h 6858000"/>
              <a:gd name="connsiteX248" fmla="*/ 6043441 w 7467600"/>
              <a:gd name="connsiteY248" fmla="*/ 6665847 h 6858000"/>
              <a:gd name="connsiteX249" fmla="*/ 6093432 w 7467600"/>
              <a:gd name="connsiteY249" fmla="*/ 6858000 h 6858000"/>
              <a:gd name="connsiteX250" fmla="*/ 6034344 w 7467600"/>
              <a:gd name="connsiteY250" fmla="*/ 6858000 h 6858000"/>
              <a:gd name="connsiteX251" fmla="*/ 6026679 w 7467600"/>
              <a:gd name="connsiteY251" fmla="*/ 6836959 h 6858000"/>
              <a:gd name="connsiteX252" fmla="*/ 5800441 w 7467600"/>
              <a:gd name="connsiteY252" fmla="*/ 6335286 h 6858000"/>
              <a:gd name="connsiteX253" fmla="*/ 5526562 w 7467600"/>
              <a:gd name="connsiteY253" fmla="*/ 5705388 h 6858000"/>
              <a:gd name="connsiteX254" fmla="*/ 5519640 w 7467600"/>
              <a:gd name="connsiteY254" fmla="*/ 5683774 h 6858000"/>
              <a:gd name="connsiteX255" fmla="*/ 5844559 w 7467600"/>
              <a:gd name="connsiteY255" fmla="*/ 6553349 h 6858000"/>
              <a:gd name="connsiteX256" fmla="*/ 5975994 w 7467600"/>
              <a:gd name="connsiteY256" fmla="*/ 6858000 h 6858000"/>
              <a:gd name="connsiteX257" fmla="*/ 5898547 w 7467600"/>
              <a:gd name="connsiteY257" fmla="*/ 6858000 h 6858000"/>
              <a:gd name="connsiteX258" fmla="*/ 5682041 w 7467600"/>
              <a:gd name="connsiteY258" fmla="*/ 6355860 h 6858000"/>
              <a:gd name="connsiteX259" fmla="*/ 5461758 w 7467600"/>
              <a:gd name="connsiteY259" fmla="*/ 5820220 h 6858000"/>
              <a:gd name="connsiteX260" fmla="*/ 5237282 w 7467600"/>
              <a:gd name="connsiteY260" fmla="*/ 6579086 h 6858000"/>
              <a:gd name="connsiteX261" fmla="*/ 5115009 w 7467600"/>
              <a:gd name="connsiteY261" fmla="*/ 6858000 h 6858000"/>
              <a:gd name="connsiteX262" fmla="*/ 5028074 w 7467600"/>
              <a:gd name="connsiteY262" fmla="*/ 6858000 h 6858000"/>
              <a:gd name="connsiteX263" fmla="*/ 5079508 w 7467600"/>
              <a:gd name="connsiteY263" fmla="*/ 6749074 h 6858000"/>
              <a:gd name="connsiteX264" fmla="*/ 5371846 w 7467600"/>
              <a:gd name="connsiteY264" fmla="*/ 5924413 h 6858000"/>
              <a:gd name="connsiteX265" fmla="*/ 5270512 w 7467600"/>
              <a:gd name="connsiteY265" fmla="*/ 6138975 h 6858000"/>
              <a:gd name="connsiteX266" fmla="*/ 5062409 w 7467600"/>
              <a:gd name="connsiteY266" fmla="*/ 6653544 h 6858000"/>
              <a:gd name="connsiteX267" fmla="*/ 5036628 w 7467600"/>
              <a:gd name="connsiteY267" fmla="*/ 6754247 h 6858000"/>
              <a:gd name="connsiteX268" fmla="*/ 5009112 w 7467600"/>
              <a:gd name="connsiteY268" fmla="*/ 6858000 h 6858000"/>
              <a:gd name="connsiteX269" fmla="*/ 4976679 w 7467600"/>
              <a:gd name="connsiteY269" fmla="*/ 6858000 h 6858000"/>
              <a:gd name="connsiteX270" fmla="*/ 5006537 w 7467600"/>
              <a:gd name="connsiteY270" fmla="*/ 6747068 h 6858000"/>
              <a:gd name="connsiteX271" fmla="*/ 5032723 w 7467600"/>
              <a:gd name="connsiteY271" fmla="*/ 6644957 h 6858000"/>
              <a:gd name="connsiteX272" fmla="*/ 5242949 w 7467600"/>
              <a:gd name="connsiteY272" fmla="*/ 6125175 h 6858000"/>
              <a:gd name="connsiteX273" fmla="*/ 5286321 w 7467600"/>
              <a:gd name="connsiteY273" fmla="*/ 6033555 h 6858000"/>
              <a:gd name="connsiteX274" fmla="*/ 5008210 w 7467600"/>
              <a:gd name="connsiteY274" fmla="*/ 6649194 h 6858000"/>
              <a:gd name="connsiteX275" fmla="*/ 4986321 w 7467600"/>
              <a:gd name="connsiteY275" fmla="*/ 6765687 h 6858000"/>
              <a:gd name="connsiteX276" fmla="*/ 4973474 w 7467600"/>
              <a:gd name="connsiteY276" fmla="*/ 6858000 h 6858000"/>
              <a:gd name="connsiteX277" fmla="*/ 4907178 w 7467600"/>
              <a:gd name="connsiteY277" fmla="*/ 6858000 h 6858000"/>
              <a:gd name="connsiteX278" fmla="*/ 4910810 w 7467600"/>
              <a:gd name="connsiteY278" fmla="*/ 6829660 h 6858000"/>
              <a:gd name="connsiteX279" fmla="*/ 4987461 w 7467600"/>
              <a:gd name="connsiteY279" fmla="*/ 6432994 h 6858000"/>
              <a:gd name="connsiteX280" fmla="*/ 5179262 w 7467600"/>
              <a:gd name="connsiteY280" fmla="*/ 6035044 h 6858000"/>
              <a:gd name="connsiteX281" fmla="*/ 4689678 w 7467600"/>
              <a:gd name="connsiteY281" fmla="*/ 6440241 h 6858000"/>
              <a:gd name="connsiteX282" fmla="*/ 4477543 w 7467600"/>
              <a:gd name="connsiteY282" fmla="*/ 6674836 h 6858000"/>
              <a:gd name="connsiteX283" fmla="*/ 4329957 w 7467600"/>
              <a:gd name="connsiteY283" fmla="*/ 6858000 h 6858000"/>
              <a:gd name="connsiteX284" fmla="*/ 4218595 w 7467600"/>
              <a:gd name="connsiteY284" fmla="*/ 6858000 h 6858000"/>
              <a:gd name="connsiteX285" fmla="*/ 4368888 w 7467600"/>
              <a:gd name="connsiteY285" fmla="*/ 6668412 h 6858000"/>
              <a:gd name="connsiteX286" fmla="*/ 4563091 w 7467600"/>
              <a:gd name="connsiteY286" fmla="*/ 6442508 h 6858000"/>
              <a:gd name="connsiteX287" fmla="*/ 5387324 w 7467600"/>
              <a:gd name="connsiteY287" fmla="*/ 5705830 h 6858000"/>
              <a:gd name="connsiteX288" fmla="*/ 5073620 w 7467600"/>
              <a:gd name="connsiteY288" fmla="*/ 5955437 h 6858000"/>
              <a:gd name="connsiteX289" fmla="*/ 4689789 w 7467600"/>
              <a:gd name="connsiteY289" fmla="*/ 6268382 h 6858000"/>
              <a:gd name="connsiteX290" fmla="*/ 4418722 w 7467600"/>
              <a:gd name="connsiteY290" fmla="*/ 6570886 h 6858000"/>
              <a:gd name="connsiteX291" fmla="*/ 4214944 w 7467600"/>
              <a:gd name="connsiteY291" fmla="*/ 6858000 h 6858000"/>
              <a:gd name="connsiteX292" fmla="*/ 4177898 w 7467600"/>
              <a:gd name="connsiteY292" fmla="*/ 6858000 h 6858000"/>
              <a:gd name="connsiteX293" fmla="*/ 4391597 w 7467600"/>
              <a:gd name="connsiteY293" fmla="*/ 6556370 h 6858000"/>
              <a:gd name="connsiteX294" fmla="*/ 4668889 w 7467600"/>
              <a:gd name="connsiteY294" fmla="*/ 6246399 h 6858000"/>
              <a:gd name="connsiteX295" fmla="*/ 5055427 w 7467600"/>
              <a:gd name="connsiteY295" fmla="*/ 5931476 h 6858000"/>
              <a:gd name="connsiteX296" fmla="*/ 5371814 w 7467600"/>
              <a:gd name="connsiteY296" fmla="*/ 5678975 h 6858000"/>
              <a:gd name="connsiteX297" fmla="*/ 4987918 w 7467600"/>
              <a:gd name="connsiteY297" fmla="*/ 5838701 h 6858000"/>
              <a:gd name="connsiteX298" fmla="*/ 4317146 w 7467600"/>
              <a:gd name="connsiteY298" fmla="*/ 6587716 h 6858000"/>
              <a:gd name="connsiteX299" fmla="*/ 4171627 w 7467600"/>
              <a:gd name="connsiteY299" fmla="*/ 6858000 h 6858000"/>
              <a:gd name="connsiteX300" fmla="*/ 4081585 w 7467600"/>
              <a:gd name="connsiteY300" fmla="*/ 6858000 h 6858000"/>
              <a:gd name="connsiteX301" fmla="*/ 4238603 w 7467600"/>
              <a:gd name="connsiteY301" fmla="*/ 6559341 h 6858000"/>
              <a:gd name="connsiteX302" fmla="*/ 4778333 w 7467600"/>
              <a:gd name="connsiteY302" fmla="*/ 5873626 h 6858000"/>
              <a:gd name="connsiteX303" fmla="*/ 5414185 w 7467600"/>
              <a:gd name="connsiteY303" fmla="*/ 5573882 h 6858000"/>
              <a:gd name="connsiteX304" fmla="*/ 5959648 w 7467600"/>
              <a:gd name="connsiteY304" fmla="*/ 4760797 h 6858000"/>
              <a:gd name="connsiteX305" fmla="*/ 5355019 w 7467600"/>
              <a:gd name="connsiteY305" fmla="*/ 4734672 h 6858000"/>
              <a:gd name="connsiteX306" fmla="*/ 5083565 w 7467600"/>
              <a:gd name="connsiteY306" fmla="*/ 5179121 h 6858000"/>
              <a:gd name="connsiteX307" fmla="*/ 4713577 w 7467600"/>
              <a:gd name="connsiteY307" fmla="*/ 5616803 h 6858000"/>
              <a:gd name="connsiteX308" fmla="*/ 3989559 w 7467600"/>
              <a:gd name="connsiteY308" fmla="*/ 6145945 h 6858000"/>
              <a:gd name="connsiteX309" fmla="*/ 3939824 w 7467600"/>
              <a:gd name="connsiteY309" fmla="*/ 6066900 h 6858000"/>
              <a:gd name="connsiteX310" fmla="*/ 4584537 w 7467600"/>
              <a:gd name="connsiteY310" fmla="*/ 5324826 h 6858000"/>
              <a:gd name="connsiteX311" fmla="*/ 5037105 w 7467600"/>
              <a:gd name="connsiteY311" fmla="*/ 5088765 h 6858000"/>
              <a:gd name="connsiteX312" fmla="*/ 5039930 w 7467600"/>
              <a:gd name="connsiteY312" fmla="*/ 5089585 h 6858000"/>
              <a:gd name="connsiteX313" fmla="*/ 5263764 w 7467600"/>
              <a:gd name="connsiteY313" fmla="*/ 4735525 h 6858000"/>
              <a:gd name="connsiteX314" fmla="*/ 4086300 w 7467600"/>
              <a:gd name="connsiteY314" fmla="*/ 4884599 h 6858000"/>
              <a:gd name="connsiteX315" fmla="*/ 4085485 w 7467600"/>
              <a:gd name="connsiteY315" fmla="*/ 4899070 h 6858000"/>
              <a:gd name="connsiteX316" fmla="*/ 3871915 w 7467600"/>
              <a:gd name="connsiteY316" fmla="*/ 5253645 h 6858000"/>
              <a:gd name="connsiteX317" fmla="*/ 3799374 w 7467600"/>
              <a:gd name="connsiteY317" fmla="*/ 5466127 h 6858000"/>
              <a:gd name="connsiteX318" fmla="*/ 3498850 w 7467600"/>
              <a:gd name="connsiteY318" fmla="*/ 6661888 h 6858000"/>
              <a:gd name="connsiteX319" fmla="*/ 3399216 w 7467600"/>
              <a:gd name="connsiteY319" fmla="*/ 6858000 h 6858000"/>
              <a:gd name="connsiteX320" fmla="*/ 3303688 w 7467600"/>
              <a:gd name="connsiteY320" fmla="*/ 6858000 h 6858000"/>
              <a:gd name="connsiteX321" fmla="*/ 3391774 w 7467600"/>
              <a:gd name="connsiteY321" fmla="*/ 6697181 h 6858000"/>
              <a:gd name="connsiteX322" fmla="*/ 3735540 w 7467600"/>
              <a:gd name="connsiteY322" fmla="*/ 5546923 h 6858000"/>
              <a:gd name="connsiteX323" fmla="*/ 3729438 w 7467600"/>
              <a:gd name="connsiteY323" fmla="*/ 5569058 h 6858000"/>
              <a:gd name="connsiteX324" fmla="*/ 3707782 w 7467600"/>
              <a:gd name="connsiteY324" fmla="*/ 5644908 h 6858000"/>
              <a:gd name="connsiteX325" fmla="*/ 3583827 w 7467600"/>
              <a:gd name="connsiteY325" fmla="*/ 6039215 h 6858000"/>
              <a:gd name="connsiteX326" fmla="*/ 3547861 w 7467600"/>
              <a:gd name="connsiteY326" fmla="*/ 6129609 h 6858000"/>
              <a:gd name="connsiteX327" fmla="*/ 3490905 w 7467600"/>
              <a:gd name="connsiteY327" fmla="*/ 6277660 h 6858000"/>
              <a:gd name="connsiteX328" fmla="*/ 3455859 w 7467600"/>
              <a:gd name="connsiteY328" fmla="*/ 6391301 h 6858000"/>
              <a:gd name="connsiteX329" fmla="*/ 3429112 w 7467600"/>
              <a:gd name="connsiteY329" fmla="*/ 6479469 h 6858000"/>
              <a:gd name="connsiteX330" fmla="*/ 3304862 w 7467600"/>
              <a:gd name="connsiteY330" fmla="*/ 6796476 h 6858000"/>
              <a:gd name="connsiteX331" fmla="*/ 3276071 w 7467600"/>
              <a:gd name="connsiteY331" fmla="*/ 6858000 h 6858000"/>
              <a:gd name="connsiteX332" fmla="*/ 3240805 w 7467600"/>
              <a:gd name="connsiteY332" fmla="*/ 6858000 h 6858000"/>
              <a:gd name="connsiteX333" fmla="*/ 3275917 w 7467600"/>
              <a:gd name="connsiteY333" fmla="*/ 6783192 h 6858000"/>
              <a:gd name="connsiteX334" fmla="*/ 3399358 w 7467600"/>
              <a:gd name="connsiteY334" fmla="*/ 6469011 h 6858000"/>
              <a:gd name="connsiteX335" fmla="*/ 3425650 w 7467600"/>
              <a:gd name="connsiteY335" fmla="*/ 6381333 h 6858000"/>
              <a:gd name="connsiteX336" fmla="*/ 3460661 w 7467600"/>
              <a:gd name="connsiteY336" fmla="*/ 6266763 h 6858000"/>
              <a:gd name="connsiteX337" fmla="*/ 3518021 w 7467600"/>
              <a:gd name="connsiteY337" fmla="*/ 6117298 h 6858000"/>
              <a:gd name="connsiteX338" fmla="*/ 3554035 w 7467600"/>
              <a:gd name="connsiteY338" fmla="*/ 6027832 h 6858000"/>
              <a:gd name="connsiteX339" fmla="*/ 3677174 w 7467600"/>
              <a:gd name="connsiteY339" fmla="*/ 5636351 h 6858000"/>
              <a:gd name="connsiteX340" fmla="*/ 3698819 w 7467600"/>
              <a:gd name="connsiteY340" fmla="*/ 5560503 h 6858000"/>
              <a:gd name="connsiteX341" fmla="*/ 3702094 w 7467600"/>
              <a:gd name="connsiteY341" fmla="*/ 5549194 h 6858000"/>
              <a:gd name="connsiteX342" fmla="*/ 3398355 w 7467600"/>
              <a:gd name="connsiteY342" fmla="*/ 6094603 h 6858000"/>
              <a:gd name="connsiteX343" fmla="*/ 3193941 w 7467600"/>
              <a:gd name="connsiteY343" fmla="*/ 6798775 h 6858000"/>
              <a:gd name="connsiteX344" fmla="*/ 3184140 w 7467600"/>
              <a:gd name="connsiteY344" fmla="*/ 6858000 h 6858000"/>
              <a:gd name="connsiteX345" fmla="*/ 3099978 w 7467600"/>
              <a:gd name="connsiteY345" fmla="*/ 6858000 h 6858000"/>
              <a:gd name="connsiteX346" fmla="*/ 3101556 w 7467600"/>
              <a:gd name="connsiteY346" fmla="*/ 6843337 h 6858000"/>
              <a:gd name="connsiteX347" fmla="*/ 3370162 w 7467600"/>
              <a:gd name="connsiteY347" fmla="*/ 5785550 h 6858000"/>
              <a:gd name="connsiteX348" fmla="*/ 3746477 w 7467600"/>
              <a:gd name="connsiteY348" fmla="*/ 5377889 h 6858000"/>
              <a:gd name="connsiteX349" fmla="*/ 3863399 w 7467600"/>
              <a:gd name="connsiteY349" fmla="*/ 5087257 h 6858000"/>
              <a:gd name="connsiteX350" fmla="*/ 3968712 w 7467600"/>
              <a:gd name="connsiteY350" fmla="*/ 4913989 h 6858000"/>
              <a:gd name="connsiteX351" fmla="*/ 2792390 w 7467600"/>
              <a:gd name="connsiteY351" fmla="*/ 5382974 h 6858000"/>
              <a:gd name="connsiteX352" fmla="*/ 2714982 w 7467600"/>
              <a:gd name="connsiteY352" fmla="*/ 5427051 h 6858000"/>
              <a:gd name="connsiteX353" fmla="*/ 2813361 w 7467600"/>
              <a:gd name="connsiteY353" fmla="*/ 6023912 h 6858000"/>
              <a:gd name="connsiteX354" fmla="*/ 2688430 w 7467600"/>
              <a:gd name="connsiteY354" fmla="*/ 6801564 h 6858000"/>
              <a:gd name="connsiteX355" fmla="*/ 2629626 w 7467600"/>
              <a:gd name="connsiteY355" fmla="*/ 6763394 h 6858000"/>
              <a:gd name="connsiteX356" fmla="*/ 2565328 w 7467600"/>
              <a:gd name="connsiteY356" fmla="*/ 5516399 h 6858000"/>
              <a:gd name="connsiteX357" fmla="*/ 1922999 w 7467600"/>
              <a:gd name="connsiteY357" fmla="*/ 5980343 h 6858000"/>
              <a:gd name="connsiteX358" fmla="*/ 1950261 w 7467600"/>
              <a:gd name="connsiteY358" fmla="*/ 6405858 h 6858000"/>
              <a:gd name="connsiteX359" fmla="*/ 2365554 w 7467600"/>
              <a:gd name="connsiteY359" fmla="*/ 6759107 h 6858000"/>
              <a:gd name="connsiteX360" fmla="*/ 2424142 w 7467600"/>
              <a:gd name="connsiteY360" fmla="*/ 6858000 h 6858000"/>
              <a:gd name="connsiteX361" fmla="*/ 2395994 w 7467600"/>
              <a:gd name="connsiteY361" fmla="*/ 6858000 h 6858000"/>
              <a:gd name="connsiteX362" fmla="*/ 2392863 w 7467600"/>
              <a:gd name="connsiteY362" fmla="*/ 6852964 h 6858000"/>
              <a:gd name="connsiteX363" fmla="*/ 2017589 w 7467600"/>
              <a:gd name="connsiteY363" fmla="*/ 6493982 h 6858000"/>
              <a:gd name="connsiteX364" fmla="*/ 2147336 w 7467600"/>
              <a:gd name="connsiteY364" fmla="*/ 6594052 h 6858000"/>
              <a:gd name="connsiteX365" fmla="*/ 2207047 w 7467600"/>
              <a:gd name="connsiteY365" fmla="*/ 6654540 h 6858000"/>
              <a:gd name="connsiteX366" fmla="*/ 2299106 w 7467600"/>
              <a:gd name="connsiteY366" fmla="*/ 6778931 h 6858000"/>
              <a:gd name="connsiteX367" fmla="*/ 2314430 w 7467600"/>
              <a:gd name="connsiteY367" fmla="*/ 6801144 h 6858000"/>
              <a:gd name="connsiteX368" fmla="*/ 2352406 w 7467600"/>
              <a:gd name="connsiteY368" fmla="*/ 6858000 h 6858000"/>
              <a:gd name="connsiteX369" fmla="*/ 2314492 w 7467600"/>
              <a:gd name="connsiteY369" fmla="*/ 6858000 h 6858000"/>
              <a:gd name="connsiteX370" fmla="*/ 2288095 w 7467600"/>
              <a:gd name="connsiteY370" fmla="*/ 6818030 h 6858000"/>
              <a:gd name="connsiteX371" fmla="*/ 2272768 w 7467600"/>
              <a:gd name="connsiteY371" fmla="*/ 6795822 h 6858000"/>
              <a:gd name="connsiteX372" fmla="*/ 2182715 w 7467600"/>
              <a:gd name="connsiteY372" fmla="*/ 6675071 h 6858000"/>
              <a:gd name="connsiteX373" fmla="*/ 2032061 w 7467600"/>
              <a:gd name="connsiteY373" fmla="*/ 6541380 h 6858000"/>
              <a:gd name="connsiteX374" fmla="*/ 2257220 w 7467600"/>
              <a:gd name="connsiteY374" fmla="*/ 6826257 h 6858000"/>
              <a:gd name="connsiteX375" fmla="*/ 2281324 w 7467600"/>
              <a:gd name="connsiteY375" fmla="*/ 6858000 h 6858000"/>
              <a:gd name="connsiteX376" fmla="*/ 2242860 w 7467600"/>
              <a:gd name="connsiteY376" fmla="*/ 6858000 h 6858000"/>
              <a:gd name="connsiteX377" fmla="*/ 2232818 w 7467600"/>
              <a:gd name="connsiteY377" fmla="*/ 6844926 h 6858000"/>
              <a:gd name="connsiteX378" fmla="*/ 1990172 w 7467600"/>
              <a:gd name="connsiteY378" fmla="*/ 6542121 h 6858000"/>
              <a:gd name="connsiteX379" fmla="*/ 2124090 w 7467600"/>
              <a:gd name="connsiteY379" fmla="*/ 6761017 h 6858000"/>
              <a:gd name="connsiteX380" fmla="*/ 2200380 w 7467600"/>
              <a:gd name="connsiteY380" fmla="*/ 6858000 h 6858000"/>
              <a:gd name="connsiteX381" fmla="*/ 2147507 w 7467600"/>
              <a:gd name="connsiteY381" fmla="*/ 6858000 h 6858000"/>
              <a:gd name="connsiteX382" fmla="*/ 2070668 w 7467600"/>
              <a:gd name="connsiteY382" fmla="*/ 6761520 h 6858000"/>
              <a:gd name="connsiteX383" fmla="*/ 1975142 w 7467600"/>
              <a:gd name="connsiteY383" fmla="*/ 6585570 h 6858000"/>
              <a:gd name="connsiteX384" fmla="*/ 2050035 w 7467600"/>
              <a:gd name="connsiteY384" fmla="*/ 6813345 h 6858000"/>
              <a:gd name="connsiteX385" fmla="*/ 2063025 w 7467600"/>
              <a:gd name="connsiteY385" fmla="*/ 6858000 h 6858000"/>
              <a:gd name="connsiteX386" fmla="*/ 2021675 w 7467600"/>
              <a:gd name="connsiteY386" fmla="*/ 6858000 h 6858000"/>
              <a:gd name="connsiteX387" fmla="*/ 2019308 w 7467600"/>
              <a:gd name="connsiteY387" fmla="*/ 6847118 h 6858000"/>
              <a:gd name="connsiteX388" fmla="*/ 1938835 w 7467600"/>
              <a:gd name="connsiteY388" fmla="*/ 6551160 h 6858000"/>
              <a:gd name="connsiteX389" fmla="*/ 1953230 w 7467600"/>
              <a:gd name="connsiteY389" fmla="*/ 6759699 h 6858000"/>
              <a:gd name="connsiteX390" fmla="*/ 1956763 w 7467600"/>
              <a:gd name="connsiteY390" fmla="*/ 6778191 h 6858000"/>
              <a:gd name="connsiteX391" fmla="*/ 1967925 w 7467600"/>
              <a:gd name="connsiteY391" fmla="*/ 6858000 h 6858000"/>
              <a:gd name="connsiteX392" fmla="*/ 1936622 w 7467600"/>
              <a:gd name="connsiteY392" fmla="*/ 6858000 h 6858000"/>
              <a:gd name="connsiteX393" fmla="*/ 1926261 w 7467600"/>
              <a:gd name="connsiteY393" fmla="*/ 6784064 h 6858000"/>
              <a:gd name="connsiteX394" fmla="*/ 1922724 w 7467600"/>
              <a:gd name="connsiteY394" fmla="*/ 6765577 h 6858000"/>
              <a:gd name="connsiteX395" fmla="*/ 1904650 w 7467600"/>
              <a:gd name="connsiteY395" fmla="*/ 6639616 h 6858000"/>
              <a:gd name="connsiteX396" fmla="*/ 1885273 w 7467600"/>
              <a:gd name="connsiteY396" fmla="*/ 6858000 h 6858000"/>
              <a:gd name="connsiteX397" fmla="*/ 1854363 w 7467600"/>
              <a:gd name="connsiteY397" fmla="*/ 6858000 h 6858000"/>
              <a:gd name="connsiteX398" fmla="*/ 1880391 w 7467600"/>
              <a:gd name="connsiteY398" fmla="*/ 6603796 h 6858000"/>
              <a:gd name="connsiteX399" fmla="*/ 1818273 w 7467600"/>
              <a:gd name="connsiteY399" fmla="*/ 6715729 h 6858000"/>
              <a:gd name="connsiteX400" fmla="*/ 1794691 w 7467600"/>
              <a:gd name="connsiteY400" fmla="*/ 6843239 h 6858000"/>
              <a:gd name="connsiteX401" fmla="*/ 1794914 w 7467600"/>
              <a:gd name="connsiteY401" fmla="*/ 6858000 h 6858000"/>
              <a:gd name="connsiteX402" fmla="*/ 1746128 w 7467600"/>
              <a:gd name="connsiteY402" fmla="*/ 6858000 h 6858000"/>
              <a:gd name="connsiteX403" fmla="*/ 1753934 w 7467600"/>
              <a:gd name="connsiteY403" fmla="*/ 6724796 h 6858000"/>
              <a:gd name="connsiteX404" fmla="*/ 1792053 w 7467600"/>
              <a:gd name="connsiteY404" fmla="*/ 6572396 h 6858000"/>
              <a:gd name="connsiteX405" fmla="*/ 1862248 w 7467600"/>
              <a:gd name="connsiteY405" fmla="*/ 6266397 h 6858000"/>
              <a:gd name="connsiteX406" fmla="*/ 1862250 w 7467600"/>
              <a:gd name="connsiteY406" fmla="*/ 6033531 h 6858000"/>
              <a:gd name="connsiteX407" fmla="*/ 1211999 w 7467600"/>
              <a:gd name="connsiteY407" fmla="*/ 6683610 h 6858000"/>
              <a:gd name="connsiteX408" fmla="*/ 1213266 w 7467600"/>
              <a:gd name="connsiteY408" fmla="*/ 6691947 h 6858000"/>
              <a:gd name="connsiteX409" fmla="*/ 1203370 w 7467600"/>
              <a:gd name="connsiteY409" fmla="*/ 6850676 h 6858000"/>
              <a:gd name="connsiteX410" fmla="*/ 1203671 w 7467600"/>
              <a:gd name="connsiteY410" fmla="*/ 6858000 h 6858000"/>
              <a:gd name="connsiteX411" fmla="*/ 1143180 w 7467600"/>
              <a:gd name="connsiteY411" fmla="*/ 6858000 h 6858000"/>
              <a:gd name="connsiteX412" fmla="*/ 1142176 w 7467600"/>
              <a:gd name="connsiteY412" fmla="*/ 6766045 h 6858000"/>
              <a:gd name="connsiteX413" fmla="*/ 1067484 w 7467600"/>
              <a:gd name="connsiteY413" fmla="*/ 6858000 h 6858000"/>
              <a:gd name="connsiteX414" fmla="*/ 953928 w 7467600"/>
              <a:gd name="connsiteY414" fmla="*/ 6858000 h 6858000"/>
              <a:gd name="connsiteX415" fmla="*/ 959715 w 7467600"/>
              <a:gd name="connsiteY415" fmla="*/ 6850185 h 6858000"/>
              <a:gd name="connsiteX416" fmla="*/ 1483788 w 7467600"/>
              <a:gd name="connsiteY416" fmla="*/ 6259174 h 6858000"/>
              <a:gd name="connsiteX417" fmla="*/ 1100671 w 7467600"/>
              <a:gd name="connsiteY417" fmla="*/ 6252137 h 6858000"/>
              <a:gd name="connsiteX418" fmla="*/ 1090144 w 7467600"/>
              <a:gd name="connsiteY418" fmla="*/ 6256748 h 6858000"/>
              <a:gd name="connsiteX419" fmla="*/ 1095872 w 7467600"/>
              <a:gd name="connsiteY419" fmla="*/ 6271892 h 6858000"/>
              <a:gd name="connsiteX420" fmla="*/ 262785 w 7467600"/>
              <a:gd name="connsiteY420" fmla="*/ 6845450 h 6858000"/>
              <a:gd name="connsiteX421" fmla="*/ 209968 w 7467600"/>
              <a:gd name="connsiteY421" fmla="*/ 6770713 h 6858000"/>
              <a:gd name="connsiteX422" fmla="*/ 873460 w 7467600"/>
              <a:gd name="connsiteY422" fmla="*/ 6253768 h 6858000"/>
              <a:gd name="connsiteX423" fmla="*/ 192686 w 7467600"/>
              <a:gd name="connsiteY423" fmla="*/ 5849257 h 6858000"/>
              <a:gd name="connsiteX424" fmla="*/ 4696 w 7467600"/>
              <a:gd name="connsiteY424" fmla="*/ 5697668 h 6858000"/>
              <a:gd name="connsiteX425" fmla="*/ 0 w 7467600"/>
              <a:gd name="connsiteY425" fmla="*/ 5689984 h 6858000"/>
              <a:gd name="connsiteX426" fmla="*/ 0 w 7467600"/>
              <a:gd name="connsiteY426" fmla="*/ 5513472 h 6858000"/>
              <a:gd name="connsiteX427" fmla="*/ 174101 w 7467600"/>
              <a:gd name="connsiteY427" fmla="*/ 5620277 h 6858000"/>
              <a:gd name="connsiteX428" fmla="*/ 891800 w 7467600"/>
              <a:gd name="connsiteY428" fmla="*/ 6036935 h 6858000"/>
              <a:gd name="connsiteX429" fmla="*/ 1072219 w 7467600"/>
              <a:gd name="connsiteY429" fmla="*/ 6169443 h 6858000"/>
              <a:gd name="connsiteX430" fmla="*/ 1074117 w 7467600"/>
              <a:gd name="connsiteY430" fmla="*/ 6170301 h 6858000"/>
              <a:gd name="connsiteX431" fmla="*/ 1083114 w 7467600"/>
              <a:gd name="connsiteY431" fmla="*/ 6174131 h 6858000"/>
              <a:gd name="connsiteX432" fmla="*/ 1543010 w 7467600"/>
              <a:gd name="connsiteY432" fmla="*/ 6191140 h 6858000"/>
              <a:gd name="connsiteX433" fmla="*/ 1551080 w 7467600"/>
              <a:gd name="connsiteY433" fmla="*/ 6195006 h 6858000"/>
              <a:gd name="connsiteX434" fmla="*/ 2345443 w 7467600"/>
              <a:gd name="connsiteY434" fmla="*/ 5549882 h 6858000"/>
              <a:gd name="connsiteX435" fmla="*/ 1721499 w 7467600"/>
              <a:gd name="connsiteY435" fmla="*/ 5599969 h 6858000"/>
              <a:gd name="connsiteX436" fmla="*/ 767716 w 7467600"/>
              <a:gd name="connsiteY436" fmla="*/ 5472768 h 6858000"/>
              <a:gd name="connsiteX437" fmla="*/ 722147 w 7467600"/>
              <a:gd name="connsiteY437" fmla="*/ 5393091 h 6858000"/>
              <a:gd name="connsiteX438" fmla="*/ 1485552 w 7467600"/>
              <a:gd name="connsiteY438" fmla="*/ 5313202 h 6858000"/>
              <a:gd name="connsiteX439" fmla="*/ 2143004 w 7467600"/>
              <a:gd name="connsiteY439" fmla="*/ 5402420 h 6858000"/>
              <a:gd name="connsiteX440" fmla="*/ 1933391 w 7467600"/>
              <a:gd name="connsiteY440" fmla="*/ 5156971 h 6858000"/>
              <a:gd name="connsiteX441" fmla="*/ 1827118 w 7467600"/>
              <a:gd name="connsiteY441" fmla="*/ 4968410 h 6858000"/>
              <a:gd name="connsiteX442" fmla="*/ 1837349 w 7467600"/>
              <a:gd name="connsiteY442" fmla="*/ 4956357 h 6858000"/>
              <a:gd name="connsiteX443" fmla="*/ 2162835 w 7467600"/>
              <a:gd name="connsiteY443" fmla="*/ 5187853 h 6858000"/>
              <a:gd name="connsiteX444" fmla="*/ 2257167 w 7467600"/>
              <a:gd name="connsiteY444" fmla="*/ 5462123 h 6858000"/>
              <a:gd name="connsiteX445" fmla="*/ 2261598 w 7467600"/>
              <a:gd name="connsiteY445" fmla="*/ 5467998 h 6858000"/>
              <a:gd name="connsiteX446" fmla="*/ 2437177 w 7467600"/>
              <a:gd name="connsiteY446" fmla="*/ 5479608 h 6858000"/>
              <a:gd name="connsiteX447" fmla="*/ 2445247 w 7467600"/>
              <a:gd name="connsiteY447" fmla="*/ 5483476 h 6858000"/>
              <a:gd name="connsiteX448" fmla="*/ 2743626 w 7467600"/>
              <a:gd name="connsiteY448" fmla="*/ 5304819 h 6858000"/>
              <a:gd name="connsiteX449" fmla="*/ 3048102 w 7467600"/>
              <a:gd name="connsiteY449" fmla="*/ 5150595 h 6858000"/>
              <a:gd name="connsiteX450" fmla="*/ 1799414 w 7467600"/>
              <a:gd name="connsiteY450" fmla="*/ 4694732 h 6858000"/>
              <a:gd name="connsiteX451" fmla="*/ 1771735 w 7467600"/>
              <a:gd name="connsiteY451" fmla="*/ 4619929 h 6858000"/>
              <a:gd name="connsiteX452" fmla="*/ 3104273 w 7467600"/>
              <a:gd name="connsiteY452" fmla="*/ 5076159 h 6858000"/>
              <a:gd name="connsiteX453" fmla="*/ 3113245 w 7467600"/>
              <a:gd name="connsiteY453" fmla="*/ 5090705 h 6858000"/>
              <a:gd name="connsiteX454" fmla="*/ 3126294 w 7467600"/>
              <a:gd name="connsiteY454" fmla="*/ 5114400 h 6858000"/>
              <a:gd name="connsiteX455" fmla="*/ 3937433 w 7467600"/>
              <a:gd name="connsiteY455" fmla="*/ 4830473 h 6858000"/>
              <a:gd name="connsiteX456" fmla="*/ 3590475 w 7467600"/>
              <a:gd name="connsiteY456" fmla="*/ 4597974 h 6858000"/>
              <a:gd name="connsiteX457" fmla="*/ 3100264 w 7467600"/>
              <a:gd name="connsiteY457" fmla="*/ 4579845 h 6858000"/>
              <a:gd name="connsiteX458" fmla="*/ 2183576 w 7467600"/>
              <a:gd name="connsiteY458" fmla="*/ 4227150 h 6858000"/>
              <a:gd name="connsiteX459" fmla="*/ 2151029 w 7467600"/>
              <a:gd name="connsiteY459" fmla="*/ 4146947 h 6858000"/>
              <a:gd name="connsiteX460" fmla="*/ 3563434 w 7467600"/>
              <a:gd name="connsiteY460" fmla="*/ 4469115 h 6858000"/>
              <a:gd name="connsiteX461" fmla="*/ 3177952 w 7467600"/>
              <a:gd name="connsiteY461" fmla="*/ 3657386 h 6858000"/>
              <a:gd name="connsiteX462" fmla="*/ 3189263 w 7467600"/>
              <a:gd name="connsiteY462" fmla="*/ 3625726 h 6858000"/>
              <a:gd name="connsiteX463" fmla="*/ 3560912 w 7467600"/>
              <a:gd name="connsiteY463" fmla="*/ 4079863 h 6858000"/>
              <a:gd name="connsiteX464" fmla="*/ 3626636 w 7467600"/>
              <a:gd name="connsiteY464" fmla="*/ 4512230 h 6858000"/>
              <a:gd name="connsiteX465" fmla="*/ 3653088 w 7467600"/>
              <a:gd name="connsiteY465" fmla="*/ 4521417 h 6858000"/>
              <a:gd name="connsiteX466" fmla="*/ 3988128 w 7467600"/>
              <a:gd name="connsiteY466" fmla="*/ 4817267 h 6858000"/>
              <a:gd name="connsiteX467" fmla="*/ 4830582 w 7467600"/>
              <a:gd name="connsiteY467" fmla="*/ 4676000 h 6858000"/>
              <a:gd name="connsiteX468" fmla="*/ 4830100 w 7467600"/>
              <a:gd name="connsiteY468" fmla="*/ 4675554 h 6858000"/>
              <a:gd name="connsiteX469" fmla="*/ 4036318 w 7467600"/>
              <a:gd name="connsiteY469" fmla="*/ 4147013 h 6858000"/>
              <a:gd name="connsiteX470" fmla="*/ 3432098 w 7467600"/>
              <a:gd name="connsiteY470" fmla="*/ 3537312 h 6858000"/>
              <a:gd name="connsiteX471" fmla="*/ 3446761 w 7467600"/>
              <a:gd name="connsiteY471" fmla="*/ 3461278 h 6858000"/>
              <a:gd name="connsiteX472" fmla="*/ 4419733 w 7467600"/>
              <a:gd name="connsiteY472" fmla="*/ 3963555 h 6858000"/>
              <a:gd name="connsiteX473" fmla="*/ 4781371 w 7467600"/>
              <a:gd name="connsiteY473" fmla="*/ 4458604 h 6858000"/>
              <a:gd name="connsiteX474" fmla="*/ 4780440 w 7467600"/>
              <a:gd name="connsiteY474" fmla="*/ 4470290 h 6858000"/>
              <a:gd name="connsiteX475" fmla="*/ 4898954 w 7467600"/>
              <a:gd name="connsiteY475" fmla="*/ 4662092 h 6858000"/>
              <a:gd name="connsiteX476" fmla="*/ 4900699 w 7467600"/>
              <a:gd name="connsiteY476" fmla="*/ 4670867 h 6858000"/>
              <a:gd name="connsiteX477" fmla="*/ 5714511 w 7467600"/>
              <a:gd name="connsiteY477" fmla="*/ 4663483 h 6858000"/>
              <a:gd name="connsiteX478" fmla="*/ 5464793 w 7467600"/>
              <a:gd name="connsiteY478" fmla="*/ 4393556 h 6858000"/>
              <a:gd name="connsiteX479" fmla="*/ 5461897 w 7467600"/>
              <a:gd name="connsiteY479" fmla="*/ 4390879 h 6858000"/>
              <a:gd name="connsiteX480" fmla="*/ 4294126 w 7467600"/>
              <a:gd name="connsiteY480" fmla="*/ 3303048 h 6858000"/>
              <a:gd name="connsiteX481" fmla="*/ 4305321 w 7467600"/>
              <a:gd name="connsiteY481" fmla="*/ 3256953 h 6858000"/>
              <a:gd name="connsiteX482" fmla="*/ 4949299 w 7467600"/>
              <a:gd name="connsiteY482" fmla="*/ 3766336 h 6858000"/>
              <a:gd name="connsiteX483" fmla="*/ 5291452 w 7467600"/>
              <a:gd name="connsiteY483" fmla="*/ 4076801 h 6858000"/>
              <a:gd name="connsiteX484" fmla="*/ 5434998 w 7467600"/>
              <a:gd name="connsiteY484" fmla="*/ 4254100 h 6858000"/>
              <a:gd name="connsiteX485" fmla="*/ 5351015 w 7467600"/>
              <a:gd name="connsiteY485" fmla="*/ 3760989 h 6858000"/>
              <a:gd name="connsiteX486" fmla="*/ 5413780 w 7467600"/>
              <a:gd name="connsiteY486" fmla="*/ 2966265 h 6858000"/>
              <a:gd name="connsiteX487" fmla="*/ 5425627 w 7467600"/>
              <a:gd name="connsiteY487" fmla="*/ 2954192 h 6858000"/>
              <a:gd name="connsiteX488" fmla="*/ 6604735 w 7467600"/>
              <a:gd name="connsiteY488" fmla="*/ 2041381 h 6858000"/>
              <a:gd name="connsiteX489" fmla="*/ 7204487 w 7467600"/>
              <a:gd name="connsiteY489" fmla="*/ 2742112 h 6858000"/>
              <a:gd name="connsiteX490" fmla="*/ 7131592 w 7467600"/>
              <a:gd name="connsiteY490" fmla="*/ 2672096 h 6858000"/>
              <a:gd name="connsiteX491" fmla="*/ 6996344 w 7467600"/>
              <a:gd name="connsiteY491" fmla="*/ 2518310 h 6858000"/>
              <a:gd name="connsiteX492" fmla="*/ 6735495 w 7467600"/>
              <a:gd name="connsiteY492" fmla="*/ 2196890 h 6858000"/>
              <a:gd name="connsiteX493" fmla="*/ 6721901 w 7467600"/>
              <a:gd name="connsiteY493" fmla="*/ 2179274 h 6858000"/>
              <a:gd name="connsiteX494" fmla="*/ 6604735 w 7467600"/>
              <a:gd name="connsiteY494" fmla="*/ 2041381 h 6858000"/>
              <a:gd name="connsiteX495" fmla="*/ 6591670 w 7467600"/>
              <a:gd name="connsiteY495" fmla="*/ 1988277 h 6858000"/>
              <a:gd name="connsiteX496" fmla="*/ 6747349 w 7467600"/>
              <a:gd name="connsiteY496" fmla="*/ 2160069 h 6858000"/>
              <a:gd name="connsiteX497" fmla="*/ 6760943 w 7467600"/>
              <a:gd name="connsiteY497" fmla="*/ 2177686 h 6858000"/>
              <a:gd name="connsiteX498" fmla="*/ 7021065 w 7467600"/>
              <a:gd name="connsiteY498" fmla="*/ 2498102 h 6858000"/>
              <a:gd name="connsiteX499" fmla="*/ 7155223 w 7467600"/>
              <a:gd name="connsiteY499" fmla="*/ 2650386 h 6858000"/>
              <a:gd name="connsiteX500" fmla="*/ 7203167 w 7467600"/>
              <a:gd name="connsiteY500" fmla="*/ 2697288 h 6858000"/>
              <a:gd name="connsiteX501" fmla="*/ 6937703 w 7467600"/>
              <a:gd name="connsiteY501" fmla="*/ 2321981 h 6858000"/>
              <a:gd name="connsiteX502" fmla="*/ 6591670 w 7467600"/>
              <a:gd name="connsiteY502" fmla="*/ 1988277 h 6858000"/>
              <a:gd name="connsiteX503" fmla="*/ 5798671 w 7467600"/>
              <a:gd name="connsiteY503" fmla="*/ 1981601 h 6858000"/>
              <a:gd name="connsiteX504" fmla="*/ 5754709 w 7467600"/>
              <a:gd name="connsiteY504" fmla="*/ 2071454 h 6858000"/>
              <a:gd name="connsiteX505" fmla="*/ 5763044 w 7467600"/>
              <a:gd name="connsiteY505" fmla="*/ 2842206 h 6858000"/>
              <a:gd name="connsiteX506" fmla="*/ 5764974 w 7467600"/>
              <a:gd name="connsiteY506" fmla="*/ 2799609 h 6858000"/>
              <a:gd name="connsiteX507" fmla="*/ 5767665 w 7467600"/>
              <a:gd name="connsiteY507" fmla="*/ 2666409 h 6858000"/>
              <a:gd name="connsiteX508" fmla="*/ 5763055 w 7467600"/>
              <a:gd name="connsiteY508" fmla="*/ 2579705 h 6858000"/>
              <a:gd name="connsiteX509" fmla="*/ 5758079 w 7467600"/>
              <a:gd name="connsiteY509" fmla="*/ 2492508 h 6858000"/>
              <a:gd name="connsiteX510" fmla="*/ 5779325 w 7467600"/>
              <a:gd name="connsiteY510" fmla="*/ 2197069 h 6858000"/>
              <a:gd name="connsiteX511" fmla="*/ 5798671 w 7467600"/>
              <a:gd name="connsiteY511" fmla="*/ 1981601 h 6858000"/>
              <a:gd name="connsiteX512" fmla="*/ 5829202 w 7467600"/>
              <a:gd name="connsiteY512" fmla="*/ 1971679 h 6858000"/>
              <a:gd name="connsiteX513" fmla="*/ 5809558 w 7467600"/>
              <a:gd name="connsiteY513" fmla="*/ 2198043 h 6858000"/>
              <a:gd name="connsiteX514" fmla="*/ 5788653 w 7467600"/>
              <a:gd name="connsiteY514" fmla="*/ 2489430 h 6858000"/>
              <a:gd name="connsiteX515" fmla="*/ 5793439 w 7467600"/>
              <a:gd name="connsiteY515" fmla="*/ 2575235 h 6858000"/>
              <a:gd name="connsiteX516" fmla="*/ 5796837 w 7467600"/>
              <a:gd name="connsiteY516" fmla="*/ 2637633 h 6858000"/>
              <a:gd name="connsiteX517" fmla="*/ 5818614 w 7467600"/>
              <a:gd name="connsiteY517" fmla="*/ 2473055 h 6858000"/>
              <a:gd name="connsiteX518" fmla="*/ 5829202 w 7467600"/>
              <a:gd name="connsiteY518" fmla="*/ 1971679 h 6858000"/>
              <a:gd name="connsiteX519" fmla="*/ 5911389 w 7467600"/>
              <a:gd name="connsiteY519" fmla="*/ 1898371 h 6858000"/>
              <a:gd name="connsiteX520" fmla="*/ 6237627 w 7467600"/>
              <a:gd name="connsiteY520" fmla="*/ 2231921 h 6858000"/>
              <a:gd name="connsiteX521" fmla="*/ 5911389 w 7467600"/>
              <a:gd name="connsiteY521" fmla="*/ 1898371 h 6858000"/>
              <a:gd name="connsiteX522" fmla="*/ 6944437 w 7467600"/>
              <a:gd name="connsiteY522" fmla="*/ 1575402 h 6858000"/>
              <a:gd name="connsiteX523" fmla="*/ 6304730 w 7467600"/>
              <a:gd name="connsiteY523" fmla="*/ 1766654 h 6858000"/>
              <a:gd name="connsiteX524" fmla="*/ 6944437 w 7467600"/>
              <a:gd name="connsiteY524" fmla="*/ 1575402 h 6858000"/>
              <a:gd name="connsiteX525" fmla="*/ 7019523 w 7467600"/>
              <a:gd name="connsiteY525" fmla="*/ 1519450 h 6858000"/>
              <a:gd name="connsiteX526" fmla="*/ 6298091 w 7467600"/>
              <a:gd name="connsiteY526" fmla="*/ 1737122 h 6858000"/>
              <a:gd name="connsiteX527" fmla="*/ 7019523 w 7467600"/>
              <a:gd name="connsiteY527" fmla="*/ 1519450 h 6858000"/>
              <a:gd name="connsiteX528" fmla="*/ 2399523 w 7467600"/>
              <a:gd name="connsiteY528" fmla="*/ 1428234 h 6858000"/>
              <a:gd name="connsiteX529" fmla="*/ 2224982 w 7467600"/>
              <a:gd name="connsiteY529" fmla="*/ 1826201 h 6858000"/>
              <a:gd name="connsiteX530" fmla="*/ 2096099 w 7467600"/>
              <a:gd name="connsiteY530" fmla="*/ 2345900 h 6858000"/>
              <a:gd name="connsiteX531" fmla="*/ 2283317 w 7467600"/>
              <a:gd name="connsiteY531" fmla="*/ 1796925 h 6858000"/>
              <a:gd name="connsiteX532" fmla="*/ 2399523 w 7467600"/>
              <a:gd name="connsiteY532" fmla="*/ 1428234 h 6858000"/>
              <a:gd name="connsiteX533" fmla="*/ 2448558 w 7467600"/>
              <a:gd name="connsiteY533" fmla="*/ 1373435 h 6858000"/>
              <a:gd name="connsiteX534" fmla="*/ 2312521 w 7467600"/>
              <a:gd name="connsiteY534" fmla="*/ 1806140 h 6858000"/>
              <a:gd name="connsiteX535" fmla="*/ 2127533 w 7467600"/>
              <a:gd name="connsiteY535" fmla="*/ 2348380 h 6858000"/>
              <a:gd name="connsiteX536" fmla="*/ 2358080 w 7467600"/>
              <a:gd name="connsiteY536" fmla="*/ 1866134 h 6858000"/>
              <a:gd name="connsiteX537" fmla="*/ 2407436 w 7467600"/>
              <a:gd name="connsiteY537" fmla="*/ 1651070 h 6858000"/>
              <a:gd name="connsiteX538" fmla="*/ 2448558 w 7467600"/>
              <a:gd name="connsiteY538" fmla="*/ 1373435 h 6858000"/>
              <a:gd name="connsiteX539" fmla="*/ 278707 w 7467600"/>
              <a:gd name="connsiteY539" fmla="*/ 1352270 h 6858000"/>
              <a:gd name="connsiteX540" fmla="*/ 321570 w 7467600"/>
              <a:gd name="connsiteY540" fmla="*/ 1861610 h 6858000"/>
              <a:gd name="connsiteX541" fmla="*/ 294281 w 7467600"/>
              <a:gd name="connsiteY541" fmla="*/ 1440658 h 6858000"/>
              <a:gd name="connsiteX542" fmla="*/ 278707 w 7467600"/>
              <a:gd name="connsiteY542" fmla="*/ 1352270 h 6858000"/>
              <a:gd name="connsiteX543" fmla="*/ 1423821 w 7467600"/>
              <a:gd name="connsiteY543" fmla="*/ 1351958 h 6858000"/>
              <a:gd name="connsiteX544" fmla="*/ 1638521 w 7467600"/>
              <a:gd name="connsiteY544" fmla="*/ 1908470 h 6858000"/>
              <a:gd name="connsiteX545" fmla="*/ 1754199 w 7467600"/>
              <a:gd name="connsiteY545" fmla="*/ 2149284 h 6858000"/>
              <a:gd name="connsiteX546" fmla="*/ 1908359 w 7467600"/>
              <a:gd name="connsiteY546" fmla="*/ 2364988 h 6858000"/>
              <a:gd name="connsiteX547" fmla="*/ 1647661 w 7467600"/>
              <a:gd name="connsiteY547" fmla="*/ 1825945 h 6858000"/>
              <a:gd name="connsiteX548" fmla="*/ 1423821 w 7467600"/>
              <a:gd name="connsiteY548" fmla="*/ 1351958 h 6858000"/>
              <a:gd name="connsiteX549" fmla="*/ 1431890 w 7467600"/>
              <a:gd name="connsiteY549" fmla="*/ 1306475 h 6858000"/>
              <a:gd name="connsiteX550" fmla="*/ 1507597 w 7467600"/>
              <a:gd name="connsiteY550" fmla="*/ 1446132 h 6858000"/>
              <a:gd name="connsiteX551" fmla="*/ 1674586 w 7467600"/>
              <a:gd name="connsiteY551" fmla="*/ 1813832 h 6858000"/>
              <a:gd name="connsiteX552" fmla="*/ 1815950 w 7467600"/>
              <a:gd name="connsiteY552" fmla="*/ 2128564 h 6858000"/>
              <a:gd name="connsiteX553" fmla="*/ 1984242 w 7467600"/>
              <a:gd name="connsiteY553" fmla="*/ 2430829 h 6858000"/>
              <a:gd name="connsiteX554" fmla="*/ 2014023 w 7467600"/>
              <a:gd name="connsiteY554" fmla="*/ 2450995 h 6858000"/>
              <a:gd name="connsiteX555" fmla="*/ 1747337 w 7467600"/>
              <a:gd name="connsiteY555" fmla="*/ 1855264 h 6858000"/>
              <a:gd name="connsiteX556" fmla="*/ 1533749 w 7467600"/>
              <a:gd name="connsiteY556" fmla="*/ 1478656 h 6858000"/>
              <a:gd name="connsiteX557" fmla="*/ 1431890 w 7467600"/>
              <a:gd name="connsiteY557" fmla="*/ 1306475 h 6858000"/>
              <a:gd name="connsiteX558" fmla="*/ 5052692 w 7467600"/>
              <a:gd name="connsiteY558" fmla="*/ 1292994 h 6858000"/>
              <a:gd name="connsiteX559" fmla="*/ 5200661 w 7467600"/>
              <a:gd name="connsiteY559" fmla="*/ 1635186 h 6858000"/>
              <a:gd name="connsiteX560" fmla="*/ 5297138 w 7467600"/>
              <a:gd name="connsiteY560" fmla="*/ 1906351 h 6858000"/>
              <a:gd name="connsiteX561" fmla="*/ 5052692 w 7467600"/>
              <a:gd name="connsiteY561" fmla="*/ 1292994 h 6858000"/>
              <a:gd name="connsiteX562" fmla="*/ 5009948 w 7467600"/>
              <a:gd name="connsiteY562" fmla="*/ 1273619 h 6858000"/>
              <a:gd name="connsiteX563" fmla="*/ 5121777 w 7467600"/>
              <a:gd name="connsiteY563" fmla="*/ 1654213 h 6858000"/>
              <a:gd name="connsiteX564" fmla="*/ 5293545 w 7467600"/>
              <a:gd name="connsiteY564" fmla="*/ 2072247 h 6858000"/>
              <a:gd name="connsiteX565" fmla="*/ 5294042 w 7467600"/>
              <a:gd name="connsiteY565" fmla="*/ 2065019 h 6858000"/>
              <a:gd name="connsiteX566" fmla="*/ 5171936 w 7467600"/>
              <a:gd name="connsiteY566" fmla="*/ 1647613 h 6858000"/>
              <a:gd name="connsiteX567" fmla="*/ 5009948 w 7467600"/>
              <a:gd name="connsiteY567" fmla="*/ 1273619 h 6858000"/>
              <a:gd name="connsiteX568" fmla="*/ 655236 w 7467600"/>
              <a:gd name="connsiteY568" fmla="*/ 1268632 h 6858000"/>
              <a:gd name="connsiteX569" fmla="*/ 839521 w 7467600"/>
              <a:gd name="connsiteY569" fmla="*/ 1685315 h 6858000"/>
              <a:gd name="connsiteX570" fmla="*/ 1109416 w 7467600"/>
              <a:gd name="connsiteY570" fmla="*/ 2061663 h 6858000"/>
              <a:gd name="connsiteX571" fmla="*/ 1298300 w 7467600"/>
              <a:gd name="connsiteY571" fmla="*/ 2247742 h 6858000"/>
              <a:gd name="connsiteX572" fmla="*/ 1125871 w 7467600"/>
              <a:gd name="connsiteY572" fmla="*/ 1989513 h 6858000"/>
              <a:gd name="connsiteX573" fmla="*/ 981574 w 7467600"/>
              <a:gd name="connsiteY573" fmla="*/ 1783157 h 6858000"/>
              <a:gd name="connsiteX574" fmla="*/ 922198 w 7467600"/>
              <a:gd name="connsiteY574" fmla="*/ 1677437 h 6858000"/>
              <a:gd name="connsiteX575" fmla="*/ 869293 w 7467600"/>
              <a:gd name="connsiteY575" fmla="*/ 1583214 h 6858000"/>
              <a:gd name="connsiteX576" fmla="*/ 751431 w 7467600"/>
              <a:gd name="connsiteY576" fmla="*/ 1405731 h 6858000"/>
              <a:gd name="connsiteX577" fmla="*/ 655236 w 7467600"/>
              <a:gd name="connsiteY577" fmla="*/ 1268632 h 6858000"/>
              <a:gd name="connsiteX578" fmla="*/ 6516292 w 7467600"/>
              <a:gd name="connsiteY578" fmla="*/ 1263064 h 6858000"/>
              <a:gd name="connsiteX579" fmla="*/ 5736320 w 7467600"/>
              <a:gd name="connsiteY579" fmla="*/ 1501803 h 6858000"/>
              <a:gd name="connsiteX580" fmla="*/ 6516292 w 7467600"/>
              <a:gd name="connsiteY580" fmla="*/ 1263064 h 6858000"/>
              <a:gd name="connsiteX581" fmla="*/ 291466 w 7467600"/>
              <a:gd name="connsiteY581" fmla="*/ 1250369 h 6858000"/>
              <a:gd name="connsiteX582" fmla="*/ 323180 w 7467600"/>
              <a:gd name="connsiteY582" fmla="*/ 1435283 h 6858000"/>
              <a:gd name="connsiteX583" fmla="*/ 349381 w 7467600"/>
              <a:gd name="connsiteY583" fmla="*/ 1875041 h 6858000"/>
              <a:gd name="connsiteX584" fmla="*/ 374363 w 7467600"/>
              <a:gd name="connsiteY584" fmla="*/ 1506494 h 6858000"/>
              <a:gd name="connsiteX585" fmla="*/ 302168 w 7467600"/>
              <a:gd name="connsiteY585" fmla="*/ 1274495 h 6858000"/>
              <a:gd name="connsiteX586" fmla="*/ 291466 w 7467600"/>
              <a:gd name="connsiteY586" fmla="*/ 1250369 h 6858000"/>
              <a:gd name="connsiteX587" fmla="*/ 678222 w 7467600"/>
              <a:gd name="connsiteY587" fmla="*/ 1248670 h 6858000"/>
              <a:gd name="connsiteX588" fmla="*/ 775536 w 7467600"/>
              <a:gd name="connsiteY588" fmla="*/ 1388015 h 6858000"/>
              <a:gd name="connsiteX589" fmla="*/ 894529 w 7467600"/>
              <a:gd name="connsiteY589" fmla="*/ 1567739 h 6858000"/>
              <a:gd name="connsiteX590" fmla="*/ 948000 w 7467600"/>
              <a:gd name="connsiteY590" fmla="*/ 1663088 h 6858000"/>
              <a:gd name="connsiteX591" fmla="*/ 1006812 w 7467600"/>
              <a:gd name="connsiteY591" fmla="*/ 1767683 h 6858000"/>
              <a:gd name="connsiteX592" fmla="*/ 1149133 w 7467600"/>
              <a:gd name="connsiteY592" fmla="*/ 1971513 h 6858000"/>
              <a:gd name="connsiteX593" fmla="*/ 1333952 w 7467600"/>
              <a:gd name="connsiteY593" fmla="*/ 2251620 h 6858000"/>
              <a:gd name="connsiteX594" fmla="*/ 1337329 w 7467600"/>
              <a:gd name="connsiteY594" fmla="*/ 2258350 h 6858000"/>
              <a:gd name="connsiteX595" fmla="*/ 1014726 w 7467600"/>
              <a:gd name="connsiteY595" fmla="*/ 1615556 h 6858000"/>
              <a:gd name="connsiteX596" fmla="*/ 678222 w 7467600"/>
              <a:gd name="connsiteY596" fmla="*/ 1248670 h 6858000"/>
              <a:gd name="connsiteX597" fmla="*/ 6691602 w 7467600"/>
              <a:gd name="connsiteY597" fmla="*/ 1140573 h 6858000"/>
              <a:gd name="connsiteX598" fmla="*/ 6571100 w 7467600"/>
              <a:gd name="connsiteY598" fmla="*/ 1183662 h 6858000"/>
              <a:gd name="connsiteX599" fmla="*/ 6241687 w 7467600"/>
              <a:gd name="connsiteY599" fmla="*/ 1257600 h 6858000"/>
              <a:gd name="connsiteX600" fmla="*/ 5693009 w 7467600"/>
              <a:gd name="connsiteY600" fmla="*/ 1478256 h 6858000"/>
              <a:gd name="connsiteX601" fmla="*/ 6548420 w 7467600"/>
              <a:gd name="connsiteY601" fmla="*/ 1214599 h 6858000"/>
              <a:gd name="connsiteX602" fmla="*/ 6605473 w 7467600"/>
              <a:gd name="connsiteY602" fmla="*/ 1184686 h 6858000"/>
              <a:gd name="connsiteX603" fmla="*/ 6691602 w 7467600"/>
              <a:gd name="connsiteY603" fmla="*/ 1140573 h 6858000"/>
              <a:gd name="connsiteX604" fmla="*/ 4002475 w 7467600"/>
              <a:gd name="connsiteY604" fmla="*/ 1037802 h 6858000"/>
              <a:gd name="connsiteX605" fmla="*/ 4000324 w 7467600"/>
              <a:gd name="connsiteY605" fmla="*/ 1039362 h 6858000"/>
              <a:gd name="connsiteX606" fmla="*/ 4002862 w 7467600"/>
              <a:gd name="connsiteY606" fmla="*/ 1042866 h 6858000"/>
              <a:gd name="connsiteX607" fmla="*/ 4002475 w 7467600"/>
              <a:gd name="connsiteY607" fmla="*/ 1037802 h 6858000"/>
              <a:gd name="connsiteX608" fmla="*/ 506322 w 7467600"/>
              <a:gd name="connsiteY608" fmla="*/ 1020997 h 6858000"/>
              <a:gd name="connsiteX609" fmla="*/ 533068 w 7467600"/>
              <a:gd name="connsiteY609" fmla="*/ 1029409 h 6858000"/>
              <a:gd name="connsiteX610" fmla="*/ 1232525 w 7467600"/>
              <a:gd name="connsiteY610" fmla="*/ 1804675 h 6858000"/>
              <a:gd name="connsiteX611" fmla="*/ 1388858 w 7467600"/>
              <a:gd name="connsiteY611" fmla="*/ 2368011 h 6858000"/>
              <a:gd name="connsiteX612" fmla="*/ 1384098 w 7467600"/>
              <a:gd name="connsiteY612" fmla="*/ 2378125 h 6858000"/>
              <a:gd name="connsiteX613" fmla="*/ 1425393 w 7467600"/>
              <a:gd name="connsiteY613" fmla="*/ 2589124 h 6858000"/>
              <a:gd name="connsiteX614" fmla="*/ 1424001 w 7467600"/>
              <a:gd name="connsiteY614" fmla="*/ 2597541 h 6858000"/>
              <a:gd name="connsiteX615" fmla="*/ 2152729 w 7467600"/>
              <a:gd name="connsiteY615" fmla="*/ 2864487 h 6858000"/>
              <a:gd name="connsiteX616" fmla="*/ 2020609 w 7467600"/>
              <a:gd name="connsiteY616" fmla="*/ 2539671 h 6858000"/>
              <a:gd name="connsiteX617" fmla="*/ 2018920 w 7467600"/>
              <a:gd name="connsiteY617" fmla="*/ 2536309 h 6858000"/>
              <a:gd name="connsiteX618" fmla="*/ 1342441 w 7467600"/>
              <a:gd name="connsiteY618" fmla="*/ 1173017 h 6858000"/>
              <a:gd name="connsiteX619" fmla="*/ 1367925 w 7467600"/>
              <a:gd name="connsiteY619" fmla="*/ 1135648 h 6858000"/>
              <a:gd name="connsiteX620" fmla="*/ 1771401 w 7467600"/>
              <a:gd name="connsiteY620" fmla="*/ 1806673 h 6858000"/>
              <a:gd name="connsiteX621" fmla="*/ 1972385 w 7467600"/>
              <a:gd name="connsiteY621" fmla="*/ 2198735 h 6858000"/>
              <a:gd name="connsiteX622" fmla="*/ 2040892 w 7467600"/>
              <a:gd name="connsiteY622" fmla="*/ 2405205 h 6858000"/>
              <a:gd name="connsiteX623" fmla="*/ 2131689 w 7467600"/>
              <a:gd name="connsiteY623" fmla="*/ 1936926 h 6858000"/>
              <a:gd name="connsiteX624" fmla="*/ 2454820 w 7467600"/>
              <a:gd name="connsiteY624" fmla="*/ 1248808 h 6858000"/>
              <a:gd name="connsiteX625" fmla="*/ 2492512 w 7467600"/>
              <a:gd name="connsiteY625" fmla="*/ 1302920 h 6858000"/>
              <a:gd name="connsiteX626" fmla="*/ 2081216 w 7467600"/>
              <a:gd name="connsiteY626" fmla="*/ 2527513 h 6858000"/>
              <a:gd name="connsiteX627" fmla="*/ 2081211 w 7467600"/>
              <a:gd name="connsiteY627" fmla="*/ 2528916 h 6858000"/>
              <a:gd name="connsiteX628" fmla="*/ 2199067 w 7467600"/>
              <a:gd name="connsiteY628" fmla="*/ 2884061 h 6858000"/>
              <a:gd name="connsiteX629" fmla="*/ 3192586 w 7467600"/>
              <a:gd name="connsiteY629" fmla="*/ 3411496 h 6858000"/>
              <a:gd name="connsiteX630" fmla="*/ 3182620 w 7467600"/>
              <a:gd name="connsiteY630" fmla="*/ 3483279 h 6858000"/>
              <a:gd name="connsiteX631" fmla="*/ 2435119 w 7467600"/>
              <a:gd name="connsiteY631" fmla="*/ 3080173 h 6858000"/>
              <a:gd name="connsiteX632" fmla="*/ 2410152 w 7467600"/>
              <a:gd name="connsiteY632" fmla="*/ 3063751 h 6858000"/>
              <a:gd name="connsiteX633" fmla="*/ 2408099 w 7467600"/>
              <a:gd name="connsiteY633" fmla="*/ 3064403 h 6858000"/>
              <a:gd name="connsiteX634" fmla="*/ 2407218 w 7467600"/>
              <a:gd name="connsiteY634" fmla="*/ 3070324 h 6858000"/>
              <a:gd name="connsiteX635" fmla="*/ 2380138 w 7467600"/>
              <a:gd name="connsiteY635" fmla="*/ 3099341 h 6858000"/>
              <a:gd name="connsiteX636" fmla="*/ 1765923 w 7467600"/>
              <a:gd name="connsiteY636" fmla="*/ 3581043 h 6858000"/>
              <a:gd name="connsiteX637" fmla="*/ 1702258 w 7467600"/>
              <a:gd name="connsiteY637" fmla="*/ 3612286 h 6858000"/>
              <a:gd name="connsiteX638" fmla="*/ 1538370 w 7467600"/>
              <a:gd name="connsiteY638" fmla="*/ 3811804 h 6858000"/>
              <a:gd name="connsiteX639" fmla="*/ 542867 w 7467600"/>
              <a:gd name="connsiteY639" fmla="*/ 4944092 h 6858000"/>
              <a:gd name="connsiteX640" fmla="*/ 515800 w 7467600"/>
              <a:gd name="connsiteY640" fmla="*/ 4862180 h 6858000"/>
              <a:gd name="connsiteX641" fmla="*/ 909145 w 7467600"/>
              <a:gd name="connsiteY641" fmla="*/ 4199225 h 6858000"/>
              <a:gd name="connsiteX642" fmla="*/ 1214067 w 7467600"/>
              <a:gd name="connsiteY642" fmla="*/ 3908561 h 6858000"/>
              <a:gd name="connsiteX643" fmla="*/ 640967 w 7467600"/>
              <a:gd name="connsiteY643" fmla="*/ 4105601 h 6858000"/>
              <a:gd name="connsiteX644" fmla="*/ 112563 w 7467600"/>
              <a:gd name="connsiteY644" fmla="*/ 4396952 h 6858000"/>
              <a:gd name="connsiteX645" fmla="*/ 0 w 7467600"/>
              <a:gd name="connsiteY645" fmla="*/ 4466006 h 6858000"/>
              <a:gd name="connsiteX646" fmla="*/ 0 w 7467600"/>
              <a:gd name="connsiteY646" fmla="*/ 4233763 h 6858000"/>
              <a:gd name="connsiteX647" fmla="*/ 36881 w 7467600"/>
              <a:gd name="connsiteY647" fmla="*/ 4200118 h 6858000"/>
              <a:gd name="connsiteX648" fmla="*/ 910534 w 7467600"/>
              <a:gd name="connsiteY648" fmla="*/ 3629753 h 6858000"/>
              <a:gd name="connsiteX649" fmla="*/ 1578717 w 7467600"/>
              <a:gd name="connsiteY649" fmla="*/ 3575982 h 6858000"/>
              <a:gd name="connsiteX650" fmla="*/ 2338780 w 7467600"/>
              <a:gd name="connsiteY650" fmla="*/ 3033725 h 6858000"/>
              <a:gd name="connsiteX651" fmla="*/ 1807991 w 7467600"/>
              <a:gd name="connsiteY651" fmla="*/ 2807184 h 6858000"/>
              <a:gd name="connsiteX652" fmla="*/ 1416358 w 7467600"/>
              <a:gd name="connsiteY652" fmla="*/ 3112571 h 6858000"/>
              <a:gd name="connsiteX653" fmla="*/ 939066 w 7467600"/>
              <a:gd name="connsiteY653" fmla="*/ 3378798 h 6858000"/>
              <a:gd name="connsiteX654" fmla="*/ 115099 w 7467600"/>
              <a:gd name="connsiteY654" fmla="*/ 3607650 h 6858000"/>
              <a:gd name="connsiteX655" fmla="*/ 97284 w 7467600"/>
              <a:gd name="connsiteY655" fmla="*/ 3520393 h 6858000"/>
              <a:gd name="connsiteX656" fmla="*/ 922050 w 7467600"/>
              <a:gd name="connsiteY656" fmla="*/ 3074867 h 6858000"/>
              <a:gd name="connsiteX657" fmla="*/ 1405265 w 7467600"/>
              <a:gd name="connsiteY657" fmla="*/ 3016319 h 6858000"/>
              <a:gd name="connsiteX658" fmla="*/ 1407512 w 7467600"/>
              <a:gd name="connsiteY658" fmla="*/ 3018001 h 6858000"/>
              <a:gd name="connsiteX659" fmla="*/ 1726266 w 7467600"/>
              <a:gd name="connsiteY659" fmla="*/ 2777274 h 6858000"/>
              <a:gd name="connsiteX660" fmla="*/ 625390 w 7467600"/>
              <a:gd name="connsiteY660" fmla="*/ 2514541 h 6858000"/>
              <a:gd name="connsiteX661" fmla="*/ 619799 w 7467600"/>
              <a:gd name="connsiteY661" fmla="*/ 2527180 h 6858000"/>
              <a:gd name="connsiteX662" fmla="*/ 310030 w 7467600"/>
              <a:gd name="connsiteY662" fmla="*/ 2771818 h 6858000"/>
              <a:gd name="connsiteX663" fmla="*/ 173877 w 7467600"/>
              <a:gd name="connsiteY663" fmla="*/ 2937056 h 6858000"/>
              <a:gd name="connsiteX664" fmla="*/ 77889 w 7467600"/>
              <a:gd name="connsiteY664" fmla="*/ 3138440 h 6858000"/>
              <a:gd name="connsiteX665" fmla="*/ 0 w 7467600"/>
              <a:gd name="connsiteY665" fmla="*/ 3271395 h 6858000"/>
              <a:gd name="connsiteX666" fmla="*/ 0 w 7467600"/>
              <a:gd name="connsiteY666" fmla="*/ 3153002 h 6858000"/>
              <a:gd name="connsiteX667" fmla="*/ 2386 w 7467600"/>
              <a:gd name="connsiteY667" fmla="*/ 3149203 h 6858000"/>
              <a:gd name="connsiteX668" fmla="*/ 89753 w 7467600"/>
              <a:gd name="connsiteY668" fmla="*/ 2987702 h 6858000"/>
              <a:gd name="connsiteX669" fmla="*/ 76869 w 7467600"/>
              <a:gd name="connsiteY669" fmla="*/ 3005404 h 6858000"/>
              <a:gd name="connsiteX670" fmla="*/ 32049 w 7467600"/>
              <a:gd name="connsiteY670" fmla="*/ 3065814 h 6858000"/>
              <a:gd name="connsiteX671" fmla="*/ 0 w 7467600"/>
              <a:gd name="connsiteY671" fmla="*/ 3108744 h 6858000"/>
              <a:gd name="connsiteX672" fmla="*/ 0 w 7467600"/>
              <a:gd name="connsiteY672" fmla="*/ 3058059 h 6858000"/>
              <a:gd name="connsiteX673" fmla="*/ 7610 w 7467600"/>
              <a:gd name="connsiteY673" fmla="*/ 3047889 h 6858000"/>
              <a:gd name="connsiteX674" fmla="*/ 52419 w 7467600"/>
              <a:gd name="connsiteY674" fmla="*/ 2987479 h 6858000"/>
              <a:gd name="connsiteX675" fmla="*/ 59142 w 7467600"/>
              <a:gd name="connsiteY675" fmla="*/ 2978488 h 6858000"/>
              <a:gd name="connsiteX676" fmla="*/ 0 w 7467600"/>
              <a:gd name="connsiteY676" fmla="*/ 3015334 h 6858000"/>
              <a:gd name="connsiteX677" fmla="*/ 0 w 7467600"/>
              <a:gd name="connsiteY677" fmla="*/ 2914286 h 6858000"/>
              <a:gd name="connsiteX678" fmla="*/ 36383 w 7467600"/>
              <a:gd name="connsiteY678" fmla="*/ 2901128 h 6858000"/>
              <a:gd name="connsiteX679" fmla="*/ 156329 w 7467600"/>
              <a:gd name="connsiteY679" fmla="*/ 2840533 h 6858000"/>
              <a:gd name="connsiteX680" fmla="*/ 358355 w 7467600"/>
              <a:gd name="connsiteY680" fmla="*/ 2620471 h 6858000"/>
              <a:gd name="connsiteX681" fmla="*/ 510577 w 7467600"/>
              <a:gd name="connsiteY681" fmla="*/ 2501244 h 6858000"/>
              <a:gd name="connsiteX682" fmla="*/ 211967 w 7467600"/>
              <a:gd name="connsiteY682" fmla="*/ 2479171 h 6858000"/>
              <a:gd name="connsiteX683" fmla="*/ 0 w 7467600"/>
              <a:gd name="connsiteY683" fmla="*/ 2476398 h 6858000"/>
              <a:gd name="connsiteX684" fmla="*/ 0 w 7467600"/>
              <a:gd name="connsiteY684" fmla="*/ 2389189 h 6858000"/>
              <a:gd name="connsiteX685" fmla="*/ 103062 w 7467600"/>
              <a:gd name="connsiteY685" fmla="*/ 2389518 h 6858000"/>
              <a:gd name="connsiteX686" fmla="*/ 510734 w 7467600"/>
              <a:gd name="connsiteY686" fmla="*/ 2416201 h 6858000"/>
              <a:gd name="connsiteX687" fmla="*/ 279257 w 7467600"/>
              <a:gd name="connsiteY687" fmla="*/ 2092102 h 6858000"/>
              <a:gd name="connsiteX688" fmla="*/ 65265 w 7467600"/>
              <a:gd name="connsiteY688" fmla="*/ 2006049 h 6858000"/>
              <a:gd name="connsiteX689" fmla="*/ 0 w 7467600"/>
              <a:gd name="connsiteY689" fmla="*/ 1982532 h 6858000"/>
              <a:gd name="connsiteX690" fmla="*/ 0 w 7467600"/>
              <a:gd name="connsiteY690" fmla="*/ 1912789 h 6858000"/>
              <a:gd name="connsiteX691" fmla="*/ 97460 w 7467600"/>
              <a:gd name="connsiteY691" fmla="*/ 1953725 h 6858000"/>
              <a:gd name="connsiteX692" fmla="*/ 221272 w 7467600"/>
              <a:gd name="connsiteY692" fmla="*/ 1980766 h 6858000"/>
              <a:gd name="connsiteX693" fmla="*/ 116765 w 7467600"/>
              <a:gd name="connsiteY693" fmla="*/ 1911033 h 6858000"/>
              <a:gd name="connsiteX694" fmla="*/ 16405 w 7467600"/>
              <a:gd name="connsiteY694" fmla="*/ 1803412 h 6858000"/>
              <a:gd name="connsiteX695" fmla="*/ 0 w 7467600"/>
              <a:gd name="connsiteY695" fmla="*/ 1784777 h 6858000"/>
              <a:gd name="connsiteX696" fmla="*/ 0 w 7467600"/>
              <a:gd name="connsiteY696" fmla="*/ 1740082 h 6858000"/>
              <a:gd name="connsiteX697" fmla="*/ 39394 w 7467600"/>
              <a:gd name="connsiteY697" fmla="*/ 1784856 h 6858000"/>
              <a:gd name="connsiteX698" fmla="*/ 135813 w 7467600"/>
              <a:gd name="connsiteY698" fmla="*/ 1888838 h 6858000"/>
              <a:gd name="connsiteX699" fmla="*/ 242575 w 7467600"/>
              <a:gd name="connsiteY699" fmla="*/ 1958841 h 6858000"/>
              <a:gd name="connsiteX700" fmla="*/ 82197 w 7467600"/>
              <a:gd name="connsiteY700" fmla="*/ 1754826 h 6858000"/>
              <a:gd name="connsiteX701" fmla="*/ 0 w 7467600"/>
              <a:gd name="connsiteY701" fmla="*/ 1679650 h 6858000"/>
              <a:gd name="connsiteX702" fmla="*/ 0 w 7467600"/>
              <a:gd name="connsiteY702" fmla="*/ 1602463 h 6858000"/>
              <a:gd name="connsiteX703" fmla="*/ 84689 w 7467600"/>
              <a:gd name="connsiteY703" fmla="*/ 1677442 h 6858000"/>
              <a:gd name="connsiteX704" fmla="*/ 298437 w 7467600"/>
              <a:gd name="connsiteY704" fmla="*/ 1968019 h 6858000"/>
              <a:gd name="connsiteX705" fmla="*/ 227269 w 7467600"/>
              <a:gd name="connsiteY705" fmla="*/ 1114064 h 6858000"/>
              <a:gd name="connsiteX706" fmla="*/ 248003 w 7467600"/>
              <a:gd name="connsiteY706" fmla="*/ 1089613 h 6858000"/>
              <a:gd name="connsiteX707" fmla="*/ 427020 w 7467600"/>
              <a:gd name="connsiteY707" fmla="*/ 1619803 h 6858000"/>
              <a:gd name="connsiteX708" fmla="*/ 340345 w 7467600"/>
              <a:gd name="connsiteY708" fmla="*/ 2027739 h 6858000"/>
              <a:gd name="connsiteX709" fmla="*/ 360865 w 7467600"/>
              <a:gd name="connsiteY709" fmla="*/ 2044827 h 6858000"/>
              <a:gd name="connsiteX710" fmla="*/ 560414 w 7467600"/>
              <a:gd name="connsiteY710" fmla="*/ 2421457 h 6858000"/>
              <a:gd name="connsiteX711" fmla="*/ 1359703 w 7467600"/>
              <a:gd name="connsiteY711" fmla="*/ 2578554 h 6858000"/>
              <a:gd name="connsiteX712" fmla="*/ 1359422 w 7467600"/>
              <a:gd name="connsiteY712" fmla="*/ 2577994 h 6858000"/>
              <a:gd name="connsiteX713" fmla="*/ 828701 w 7467600"/>
              <a:gd name="connsiteY713" fmla="*/ 1839520 h 6858000"/>
              <a:gd name="connsiteX714" fmla="*/ 494427 w 7467600"/>
              <a:gd name="connsiteY714" fmla="*/ 1092333 h 6858000"/>
              <a:gd name="connsiteX715" fmla="*/ 506322 w 7467600"/>
              <a:gd name="connsiteY715" fmla="*/ 1020997 h 6858000"/>
              <a:gd name="connsiteX716" fmla="*/ 4570198 w 7467600"/>
              <a:gd name="connsiteY716" fmla="*/ 978081 h 6858000"/>
              <a:gd name="connsiteX717" fmla="*/ 4523691 w 7467600"/>
              <a:gd name="connsiteY717" fmla="*/ 1127776 h 6858000"/>
              <a:gd name="connsiteX718" fmla="*/ 4509875 w 7467600"/>
              <a:gd name="connsiteY718" fmla="*/ 1167552 h 6858000"/>
              <a:gd name="connsiteX719" fmla="*/ 4478168 w 7467600"/>
              <a:gd name="connsiteY719" fmla="*/ 1260735 h 6858000"/>
              <a:gd name="connsiteX720" fmla="*/ 4409309 w 7467600"/>
              <a:gd name="connsiteY720" fmla="*/ 1666996 h 6858000"/>
              <a:gd name="connsiteX721" fmla="*/ 4370031 w 7467600"/>
              <a:gd name="connsiteY721" fmla="*/ 1955666 h 6858000"/>
              <a:gd name="connsiteX722" fmla="*/ 4570198 w 7467600"/>
              <a:gd name="connsiteY722" fmla="*/ 978081 h 6858000"/>
              <a:gd name="connsiteX723" fmla="*/ 4557898 w 7467600"/>
              <a:gd name="connsiteY723" fmla="*/ 900011 h 6858000"/>
              <a:gd name="connsiteX724" fmla="*/ 4344840 w 7467600"/>
              <a:gd name="connsiteY724" fmla="*/ 1922038 h 6858000"/>
              <a:gd name="connsiteX725" fmla="*/ 4378710 w 7467600"/>
              <a:gd name="connsiteY725" fmla="*/ 1665516 h 6858000"/>
              <a:gd name="connsiteX726" fmla="*/ 4448798 w 7467600"/>
              <a:gd name="connsiteY726" fmla="*/ 1253024 h 6858000"/>
              <a:gd name="connsiteX727" fmla="*/ 4480315 w 7467600"/>
              <a:gd name="connsiteY727" fmla="*/ 1158454 h 6858000"/>
              <a:gd name="connsiteX728" fmla="*/ 4494133 w 7467600"/>
              <a:gd name="connsiteY728" fmla="*/ 1118676 h 6858000"/>
              <a:gd name="connsiteX729" fmla="*/ 4557898 w 7467600"/>
              <a:gd name="connsiteY729" fmla="*/ 900011 h 6858000"/>
              <a:gd name="connsiteX730" fmla="*/ 5870151 w 7467600"/>
              <a:gd name="connsiteY730" fmla="*/ 898890 h 6858000"/>
              <a:gd name="connsiteX731" fmla="*/ 5861335 w 7467600"/>
              <a:gd name="connsiteY731" fmla="*/ 899177 h 6858000"/>
              <a:gd name="connsiteX732" fmla="*/ 5843702 w 7467600"/>
              <a:gd name="connsiteY732" fmla="*/ 899748 h 6858000"/>
              <a:gd name="connsiteX733" fmla="*/ 5651107 w 7467600"/>
              <a:gd name="connsiteY733" fmla="*/ 920306 h 6858000"/>
              <a:gd name="connsiteX734" fmla="*/ 5459407 w 7467600"/>
              <a:gd name="connsiteY734" fmla="*/ 940975 h 6858000"/>
              <a:gd name="connsiteX735" fmla="*/ 5374846 w 7467600"/>
              <a:gd name="connsiteY735" fmla="*/ 941988 h 6858000"/>
              <a:gd name="connsiteX736" fmla="*/ 5256105 w 7467600"/>
              <a:gd name="connsiteY736" fmla="*/ 945632 h 6858000"/>
              <a:gd name="connsiteX737" fmla="*/ 5107071 w 7467600"/>
              <a:gd name="connsiteY737" fmla="*/ 969720 h 6858000"/>
              <a:gd name="connsiteX738" fmla="*/ 4998681 w 7467600"/>
              <a:gd name="connsiteY738" fmla="*/ 988771 h 6858000"/>
              <a:gd name="connsiteX739" fmla="*/ 5870151 w 7467600"/>
              <a:gd name="connsiteY739" fmla="*/ 898890 h 6858000"/>
              <a:gd name="connsiteX740" fmla="*/ 5504425 w 7467600"/>
              <a:gd name="connsiteY740" fmla="*/ 848067 h 6858000"/>
              <a:gd name="connsiteX741" fmla="*/ 4968849 w 7467600"/>
              <a:gd name="connsiteY741" fmla="*/ 962318 h 6858000"/>
              <a:gd name="connsiteX742" fmla="*/ 5104039 w 7467600"/>
              <a:gd name="connsiteY742" fmla="*/ 940634 h 6858000"/>
              <a:gd name="connsiteX743" fmla="*/ 5256311 w 7467600"/>
              <a:gd name="connsiteY743" fmla="*/ 916490 h 6858000"/>
              <a:gd name="connsiteX744" fmla="*/ 5377381 w 7467600"/>
              <a:gd name="connsiteY744" fmla="*/ 912671 h 6858000"/>
              <a:gd name="connsiteX745" fmla="*/ 5460148 w 7467600"/>
              <a:gd name="connsiteY745" fmla="*/ 911442 h 6858000"/>
              <a:gd name="connsiteX746" fmla="*/ 5648971 w 7467600"/>
              <a:gd name="connsiteY746" fmla="*/ 891331 h 6858000"/>
              <a:gd name="connsiteX747" fmla="*/ 5844807 w 7467600"/>
              <a:gd name="connsiteY747" fmla="*/ 870718 h 6858000"/>
              <a:gd name="connsiteX748" fmla="*/ 5862975 w 7467600"/>
              <a:gd name="connsiteY748" fmla="*/ 869756 h 6858000"/>
              <a:gd name="connsiteX749" fmla="*/ 5920887 w 7467600"/>
              <a:gd name="connsiteY749" fmla="*/ 865929 h 6858000"/>
              <a:gd name="connsiteX750" fmla="*/ 5504425 w 7467600"/>
              <a:gd name="connsiteY750" fmla="*/ 848067 h 6858000"/>
              <a:gd name="connsiteX751" fmla="*/ 3607114 w 7467600"/>
              <a:gd name="connsiteY751" fmla="*/ 467441 h 6858000"/>
              <a:gd name="connsiteX752" fmla="*/ 3296242 w 7467600"/>
              <a:gd name="connsiteY752" fmla="*/ 807991 h 6858000"/>
              <a:gd name="connsiteX753" fmla="*/ 3174674 w 7467600"/>
              <a:gd name="connsiteY753" fmla="*/ 919759 h 6858000"/>
              <a:gd name="connsiteX754" fmla="*/ 3042978 w 7467600"/>
              <a:gd name="connsiteY754" fmla="*/ 1054894 h 6858000"/>
              <a:gd name="connsiteX755" fmla="*/ 2968914 w 7467600"/>
              <a:gd name="connsiteY755" fmla="*/ 1133756 h 6858000"/>
              <a:gd name="connsiteX756" fmla="*/ 3103823 w 7467600"/>
              <a:gd name="connsiteY756" fmla="*/ 1026814 h 6858000"/>
              <a:gd name="connsiteX757" fmla="*/ 3607114 w 7467600"/>
              <a:gd name="connsiteY757" fmla="*/ 467441 h 6858000"/>
              <a:gd name="connsiteX758" fmla="*/ 3744487 w 7467600"/>
              <a:gd name="connsiteY758" fmla="*/ 383136 h 6858000"/>
              <a:gd name="connsiteX759" fmla="*/ 3970213 w 7467600"/>
              <a:gd name="connsiteY759" fmla="*/ 995559 h 6858000"/>
              <a:gd name="connsiteX760" fmla="*/ 3744487 w 7467600"/>
              <a:gd name="connsiteY760" fmla="*/ 383136 h 6858000"/>
              <a:gd name="connsiteX761" fmla="*/ 3624562 w 7467600"/>
              <a:gd name="connsiteY761" fmla="*/ 367041 h 6858000"/>
              <a:gd name="connsiteX762" fmla="*/ 3489712 w 7467600"/>
              <a:gd name="connsiteY762" fmla="*/ 485386 h 6858000"/>
              <a:gd name="connsiteX763" fmla="*/ 3182994 w 7467600"/>
              <a:gd name="connsiteY763" fmla="*/ 828265 h 6858000"/>
              <a:gd name="connsiteX764" fmla="*/ 2892114 w 7467600"/>
              <a:gd name="connsiteY764" fmla="*/ 1172635 h 6858000"/>
              <a:gd name="connsiteX765" fmla="*/ 3021459 w 7467600"/>
              <a:gd name="connsiteY765" fmla="*/ 1035385 h 6858000"/>
              <a:gd name="connsiteX766" fmla="*/ 3153873 w 7467600"/>
              <a:gd name="connsiteY766" fmla="*/ 898971 h 6858000"/>
              <a:gd name="connsiteX767" fmla="*/ 3276511 w 7467600"/>
              <a:gd name="connsiteY767" fmla="*/ 786423 h 6858000"/>
              <a:gd name="connsiteX768" fmla="*/ 3584154 w 7467600"/>
              <a:gd name="connsiteY768" fmla="*/ 448218 h 6858000"/>
              <a:gd name="connsiteX769" fmla="*/ 3624562 w 7467600"/>
              <a:gd name="connsiteY769" fmla="*/ 367041 h 6858000"/>
              <a:gd name="connsiteX770" fmla="*/ 3766672 w 7467600"/>
              <a:gd name="connsiteY770" fmla="*/ 359429 h 6858000"/>
              <a:gd name="connsiteX771" fmla="*/ 3996338 w 7467600"/>
              <a:gd name="connsiteY771" fmla="*/ 968237 h 6858000"/>
              <a:gd name="connsiteX772" fmla="*/ 3766672 w 7467600"/>
              <a:gd name="connsiteY772" fmla="*/ 359429 h 6858000"/>
              <a:gd name="connsiteX773" fmla="*/ 5805386 w 7467600"/>
              <a:gd name="connsiteY773" fmla="*/ 239240 h 6858000"/>
              <a:gd name="connsiteX774" fmla="*/ 5736947 w 7467600"/>
              <a:gd name="connsiteY774" fmla="*/ 261367 h 6858000"/>
              <a:gd name="connsiteX775" fmla="*/ 5427012 w 7467600"/>
              <a:gd name="connsiteY775" fmla="*/ 311272 h 6858000"/>
              <a:gd name="connsiteX776" fmla="*/ 5147818 w 7467600"/>
              <a:gd name="connsiteY776" fmla="*/ 322112 h 6858000"/>
              <a:gd name="connsiteX777" fmla="*/ 5060854 w 7467600"/>
              <a:gd name="connsiteY777" fmla="*/ 311882 h 6858000"/>
              <a:gd name="connsiteX778" fmla="*/ 4945989 w 7467600"/>
              <a:gd name="connsiteY778" fmla="*/ 300516 h 6858000"/>
              <a:gd name="connsiteX779" fmla="*/ 5410479 w 7467600"/>
              <a:gd name="connsiteY779" fmla="*/ 348434 h 6858000"/>
              <a:gd name="connsiteX780" fmla="*/ 5805386 w 7467600"/>
              <a:gd name="connsiteY780" fmla="*/ 239240 h 6858000"/>
              <a:gd name="connsiteX781" fmla="*/ 5905192 w 7467600"/>
              <a:gd name="connsiteY781" fmla="*/ 163079 h 6858000"/>
              <a:gd name="connsiteX782" fmla="*/ 5865655 w 7467600"/>
              <a:gd name="connsiteY782" fmla="*/ 171901 h 6858000"/>
              <a:gd name="connsiteX783" fmla="*/ 5259740 w 7467600"/>
              <a:gd name="connsiteY783" fmla="*/ 257013 h 6858000"/>
              <a:gd name="connsiteX784" fmla="*/ 5208466 w 7467600"/>
              <a:gd name="connsiteY784" fmla="*/ 257550 h 6858000"/>
              <a:gd name="connsiteX785" fmla="*/ 4980204 w 7467600"/>
              <a:gd name="connsiteY785" fmla="*/ 271903 h 6858000"/>
              <a:gd name="connsiteX786" fmla="*/ 5068068 w 7467600"/>
              <a:gd name="connsiteY786" fmla="*/ 282244 h 6858000"/>
              <a:gd name="connsiteX787" fmla="*/ 5153231 w 7467600"/>
              <a:gd name="connsiteY787" fmla="*/ 292240 h 6858000"/>
              <a:gd name="connsiteX788" fmla="*/ 5426491 w 7467600"/>
              <a:gd name="connsiteY788" fmla="*/ 281128 h 6858000"/>
              <a:gd name="connsiteX789" fmla="*/ 5731212 w 7467600"/>
              <a:gd name="connsiteY789" fmla="*/ 231951 h 6858000"/>
              <a:gd name="connsiteX790" fmla="*/ 5905192 w 7467600"/>
              <a:gd name="connsiteY790" fmla="*/ 163079 h 6858000"/>
              <a:gd name="connsiteX791" fmla="*/ 5944437 w 7467600"/>
              <a:gd name="connsiteY791" fmla="*/ 113829 h 6858000"/>
              <a:gd name="connsiteX792" fmla="*/ 5825032 w 7467600"/>
              <a:gd name="connsiteY792" fmla="*/ 146405 h 6858000"/>
              <a:gd name="connsiteX793" fmla="*/ 4955599 w 7467600"/>
              <a:gd name="connsiteY793" fmla="*/ 247008 h 6858000"/>
              <a:gd name="connsiteX794" fmla="*/ 5210104 w 7467600"/>
              <a:gd name="connsiteY794" fmla="*/ 228123 h 6858000"/>
              <a:gd name="connsiteX795" fmla="*/ 5261015 w 7467600"/>
              <a:gd name="connsiteY795" fmla="*/ 227087 h 6858000"/>
              <a:gd name="connsiteX796" fmla="*/ 5861181 w 7467600"/>
              <a:gd name="connsiteY796" fmla="*/ 143093 h 6858000"/>
              <a:gd name="connsiteX797" fmla="*/ 5961252 w 7467600"/>
              <a:gd name="connsiteY797" fmla="*/ 114820 h 6858000"/>
              <a:gd name="connsiteX798" fmla="*/ 5944437 w 7467600"/>
              <a:gd name="connsiteY798" fmla="*/ 113829 h 6858000"/>
              <a:gd name="connsiteX799" fmla="*/ 3882765 w 7467600"/>
              <a:gd name="connsiteY799" fmla="*/ 0 h 6858000"/>
              <a:gd name="connsiteX800" fmla="*/ 3995099 w 7467600"/>
              <a:gd name="connsiteY800" fmla="*/ 0 h 6858000"/>
              <a:gd name="connsiteX801" fmla="*/ 4163818 w 7467600"/>
              <a:gd name="connsiteY801" fmla="*/ 234104 h 6858000"/>
              <a:gd name="connsiteX802" fmla="*/ 4172099 w 7467600"/>
              <a:gd name="connsiteY802" fmla="*/ 234207 h 6858000"/>
              <a:gd name="connsiteX803" fmla="*/ 4784282 w 7467600"/>
              <a:gd name="connsiteY803" fmla="*/ 276561 h 6858000"/>
              <a:gd name="connsiteX804" fmla="*/ 4801687 w 7467600"/>
              <a:gd name="connsiteY804" fmla="*/ 267764 h 6858000"/>
              <a:gd name="connsiteX805" fmla="*/ 6082788 w 7467600"/>
              <a:gd name="connsiteY805" fmla="*/ 64119 h 6858000"/>
              <a:gd name="connsiteX806" fmla="*/ 6099442 w 7467600"/>
              <a:gd name="connsiteY806" fmla="*/ 82568 h 6858000"/>
              <a:gd name="connsiteX807" fmla="*/ 4804137 w 7467600"/>
              <a:gd name="connsiteY807" fmla="*/ 320931 h 6858000"/>
              <a:gd name="connsiteX808" fmla="*/ 4227047 w 7467600"/>
              <a:gd name="connsiteY808" fmla="*/ 313415 h 6858000"/>
              <a:gd name="connsiteX809" fmla="*/ 4346041 w 7467600"/>
              <a:gd name="connsiteY809" fmla="*/ 456086 h 6858000"/>
              <a:gd name="connsiteX810" fmla="*/ 4870967 w 7467600"/>
              <a:gd name="connsiteY810" fmla="*/ 963061 h 6858000"/>
              <a:gd name="connsiteX811" fmla="*/ 4889647 w 7467600"/>
              <a:gd name="connsiteY811" fmla="*/ 957147 h 6858000"/>
              <a:gd name="connsiteX812" fmla="*/ 5422504 w 7467600"/>
              <a:gd name="connsiteY812" fmla="*/ 805191 h 6858000"/>
              <a:gd name="connsiteX813" fmla="*/ 6087656 w 7467600"/>
              <a:gd name="connsiteY813" fmla="*/ 826703 h 6858000"/>
              <a:gd name="connsiteX814" fmla="*/ 6058717 w 7467600"/>
              <a:gd name="connsiteY814" fmla="*/ 865992 h 6858000"/>
              <a:gd name="connsiteX815" fmla="*/ 4974153 w 7467600"/>
              <a:gd name="connsiteY815" fmla="*/ 1045456 h 6858000"/>
              <a:gd name="connsiteX816" fmla="*/ 5627835 w 7467600"/>
              <a:gd name="connsiteY816" fmla="*/ 1472077 h 6858000"/>
              <a:gd name="connsiteX817" fmla="*/ 5629817 w 7467600"/>
              <a:gd name="connsiteY817" fmla="*/ 1471412 h 6858000"/>
              <a:gd name="connsiteX818" fmla="*/ 5634124 w 7467600"/>
              <a:gd name="connsiteY818" fmla="*/ 1470572 h 6858000"/>
              <a:gd name="connsiteX819" fmla="*/ 5755832 w 7467600"/>
              <a:gd name="connsiteY819" fmla="*/ 1383886 h 6858000"/>
              <a:gd name="connsiteX820" fmla="*/ 6014186 w 7467600"/>
              <a:gd name="connsiteY820" fmla="*/ 1279799 h 6858000"/>
              <a:gd name="connsiteX821" fmla="*/ 6901619 w 7467600"/>
              <a:gd name="connsiteY821" fmla="*/ 1047874 h 6858000"/>
              <a:gd name="connsiteX822" fmla="*/ 6931566 w 7467600"/>
              <a:gd name="connsiteY822" fmla="*/ 1062034 h 6858000"/>
              <a:gd name="connsiteX823" fmla="*/ 5790982 w 7467600"/>
              <a:gd name="connsiteY823" fmla="*/ 1561380 h 6858000"/>
              <a:gd name="connsiteX824" fmla="*/ 6188971 w 7467600"/>
              <a:gd name="connsiteY824" fmla="*/ 1755168 h 6858000"/>
              <a:gd name="connsiteX825" fmla="*/ 6202446 w 7467600"/>
              <a:gd name="connsiteY825" fmla="*/ 1752268 h 6858000"/>
              <a:gd name="connsiteX826" fmla="*/ 7179560 w 7467600"/>
              <a:gd name="connsiteY826" fmla="*/ 1467551 h 6858000"/>
              <a:gd name="connsiteX827" fmla="*/ 7158730 w 7467600"/>
              <a:gd name="connsiteY827" fmla="*/ 1507835 h 6858000"/>
              <a:gd name="connsiteX828" fmla="*/ 6326959 w 7467600"/>
              <a:gd name="connsiteY828" fmla="*/ 1817686 h 6858000"/>
              <a:gd name="connsiteX829" fmla="*/ 6537433 w 7467600"/>
              <a:gd name="connsiteY829" fmla="*/ 1907790 h 6858000"/>
              <a:gd name="connsiteX830" fmla="*/ 6550221 w 7467600"/>
              <a:gd name="connsiteY830" fmla="*/ 1910729 h 6858000"/>
              <a:gd name="connsiteX831" fmla="*/ 6964438 w 7467600"/>
              <a:gd name="connsiteY831" fmla="*/ 2209505 h 6858000"/>
              <a:gd name="connsiteX832" fmla="*/ 7367862 w 7467600"/>
              <a:gd name="connsiteY832" fmla="*/ 2806833 h 6858000"/>
              <a:gd name="connsiteX833" fmla="*/ 7364329 w 7467600"/>
              <a:gd name="connsiteY833" fmla="*/ 2826907 h 6858000"/>
              <a:gd name="connsiteX834" fmla="*/ 7290545 w 7467600"/>
              <a:gd name="connsiteY834" fmla="*/ 2850663 h 6858000"/>
              <a:gd name="connsiteX835" fmla="*/ 6472036 w 7467600"/>
              <a:gd name="connsiteY835" fmla="*/ 1959003 h 6858000"/>
              <a:gd name="connsiteX836" fmla="*/ 5792897 w 7467600"/>
              <a:gd name="connsiteY836" fmla="*/ 1647747 h 6858000"/>
              <a:gd name="connsiteX837" fmla="*/ 5842751 w 7467600"/>
              <a:gd name="connsiteY837" fmla="*/ 1816112 h 6858000"/>
              <a:gd name="connsiteX838" fmla="*/ 5847424 w 7467600"/>
              <a:gd name="connsiteY838" fmla="*/ 1815776 h 6858000"/>
              <a:gd name="connsiteX839" fmla="*/ 6399821 w 7467600"/>
              <a:gd name="connsiteY839" fmla="*/ 2344799 h 6858000"/>
              <a:gd name="connsiteX840" fmla="*/ 6323232 w 7467600"/>
              <a:gd name="connsiteY840" fmla="*/ 2389634 h 6858000"/>
              <a:gd name="connsiteX841" fmla="*/ 5942958 w 7467600"/>
              <a:gd name="connsiteY841" fmla="*/ 2077708 h 6858000"/>
              <a:gd name="connsiteX842" fmla="*/ 5921559 w 7467600"/>
              <a:gd name="connsiteY842" fmla="*/ 2378596 h 6858000"/>
              <a:gd name="connsiteX843" fmla="*/ 5817651 w 7467600"/>
              <a:gd name="connsiteY843" fmla="*/ 3023919 h 6858000"/>
              <a:gd name="connsiteX844" fmla="*/ 5729634 w 7467600"/>
              <a:gd name="connsiteY844" fmla="*/ 3051849 h 6858000"/>
              <a:gd name="connsiteX845" fmla="*/ 5611018 w 7467600"/>
              <a:gd name="connsiteY845" fmla="*/ 2316769 h 6858000"/>
              <a:gd name="connsiteX846" fmla="*/ 5687608 w 7467600"/>
              <a:gd name="connsiteY846" fmla="*/ 2039972 h 6858000"/>
              <a:gd name="connsiteX847" fmla="*/ 5657554 w 7467600"/>
              <a:gd name="connsiteY847" fmla="*/ 1576445 h 6858000"/>
              <a:gd name="connsiteX848" fmla="*/ 5150475 w 7467600"/>
              <a:gd name="connsiteY848" fmla="*/ 1274012 h 6858000"/>
              <a:gd name="connsiteX849" fmla="*/ 5349142 w 7467600"/>
              <a:gd name="connsiteY849" fmla="*/ 2204405 h 6858000"/>
              <a:gd name="connsiteX850" fmla="*/ 5262214 w 7467600"/>
              <a:gd name="connsiteY850" fmla="*/ 2233836 h 6858000"/>
              <a:gd name="connsiteX851" fmla="*/ 4981539 w 7467600"/>
              <a:gd name="connsiteY851" fmla="*/ 1542201 h 6858000"/>
              <a:gd name="connsiteX852" fmla="*/ 4958461 w 7467600"/>
              <a:gd name="connsiteY852" fmla="*/ 1136957 h 6858000"/>
              <a:gd name="connsiteX853" fmla="*/ 4655015 w 7467600"/>
              <a:gd name="connsiteY853" fmla="*/ 891426 h 6858000"/>
              <a:gd name="connsiteX854" fmla="*/ 4348002 w 7467600"/>
              <a:gd name="connsiteY854" fmla="*/ 2205895 h 6858000"/>
              <a:gd name="connsiteX855" fmla="*/ 4262250 w 7467600"/>
              <a:gd name="connsiteY855" fmla="*/ 2219972 h 6858000"/>
              <a:gd name="connsiteX856" fmla="*/ 4550611 w 7467600"/>
              <a:gd name="connsiteY856" fmla="*/ 817540 h 6858000"/>
              <a:gd name="connsiteX857" fmla="*/ 4564418 w 7467600"/>
              <a:gd name="connsiteY857" fmla="*/ 808293 h 6858000"/>
              <a:gd name="connsiteX858" fmla="*/ 4266388 w 7467600"/>
              <a:gd name="connsiteY858" fmla="*/ 500083 h 6858000"/>
              <a:gd name="connsiteX859" fmla="*/ 4032842 w 7467600"/>
              <a:gd name="connsiteY859" fmla="*/ 211809 h 6858000"/>
              <a:gd name="connsiteX860" fmla="*/ 3882765 w 7467600"/>
              <a:gd name="connsiteY860" fmla="*/ 0 h 6858000"/>
              <a:gd name="connsiteX861" fmla="*/ 3721337 w 7467600"/>
              <a:gd name="connsiteY861" fmla="*/ 0 h 6858000"/>
              <a:gd name="connsiteX862" fmla="*/ 3797544 w 7467600"/>
              <a:gd name="connsiteY862" fmla="*/ 0 h 6858000"/>
              <a:gd name="connsiteX863" fmla="*/ 3775734 w 7467600"/>
              <a:gd name="connsiteY863" fmla="*/ 95131 h 6858000"/>
              <a:gd name="connsiteX864" fmla="*/ 3724807 w 7467600"/>
              <a:gd name="connsiteY864" fmla="*/ 272257 h 6858000"/>
              <a:gd name="connsiteX865" fmla="*/ 3726844 w 7467600"/>
              <a:gd name="connsiteY865" fmla="*/ 282988 h 6858000"/>
              <a:gd name="connsiteX866" fmla="*/ 3742664 w 7467600"/>
              <a:gd name="connsiteY866" fmla="*/ 279918 h 6858000"/>
              <a:gd name="connsiteX867" fmla="*/ 4103910 w 7467600"/>
              <a:gd name="connsiteY867" fmla="*/ 1161917 h 6858000"/>
              <a:gd name="connsiteX868" fmla="*/ 4020269 w 7467600"/>
              <a:gd name="connsiteY868" fmla="*/ 1200406 h 6858000"/>
              <a:gd name="connsiteX869" fmla="*/ 3674882 w 7467600"/>
              <a:gd name="connsiteY869" fmla="*/ 488524 h 6858000"/>
              <a:gd name="connsiteX870" fmla="*/ 3132682 w 7467600"/>
              <a:gd name="connsiteY870" fmla="*/ 1072284 h 6858000"/>
              <a:gd name="connsiteX871" fmla="*/ 2716346 w 7467600"/>
              <a:gd name="connsiteY871" fmla="*/ 1276376 h 6858000"/>
              <a:gd name="connsiteX872" fmla="*/ 2716772 w 7467600"/>
              <a:gd name="connsiteY872" fmla="*/ 1255462 h 6858000"/>
              <a:gd name="connsiteX873" fmla="*/ 3471096 w 7467600"/>
              <a:gd name="connsiteY873" fmla="*/ 437072 h 6858000"/>
              <a:gd name="connsiteX874" fmla="*/ 3639057 w 7467600"/>
              <a:gd name="connsiteY874" fmla="*/ 286334 h 6858000"/>
              <a:gd name="connsiteX875" fmla="*/ 3640309 w 7467600"/>
              <a:gd name="connsiteY875" fmla="*/ 284664 h 6858000"/>
              <a:gd name="connsiteX876" fmla="*/ 3646022 w 7467600"/>
              <a:gd name="connsiteY876" fmla="*/ 276711 h 6858000"/>
              <a:gd name="connsiteX877" fmla="*/ 3707943 w 7467600"/>
              <a:gd name="connsiteY877" fmla="*/ 65958 h 6858000"/>
              <a:gd name="connsiteX878" fmla="*/ 3721337 w 7467600"/>
              <a:gd name="connsiteY878" fmla="*/ 0 h 6858000"/>
              <a:gd name="connsiteX879" fmla="*/ 2867960 w 7467600"/>
              <a:gd name="connsiteY879" fmla="*/ 0 h 6858000"/>
              <a:gd name="connsiteX880" fmla="*/ 2926351 w 7467600"/>
              <a:gd name="connsiteY880" fmla="*/ 0 h 6858000"/>
              <a:gd name="connsiteX881" fmla="*/ 2902823 w 7467600"/>
              <a:gd name="connsiteY881" fmla="*/ 262929 h 6858000"/>
              <a:gd name="connsiteX882" fmla="*/ 2940663 w 7467600"/>
              <a:gd name="connsiteY882" fmla="*/ 140884 h 6858000"/>
              <a:gd name="connsiteX883" fmla="*/ 2947039 w 7467600"/>
              <a:gd name="connsiteY883" fmla="*/ 122524 h 6858000"/>
              <a:gd name="connsiteX884" fmla="*/ 2984316 w 7467600"/>
              <a:gd name="connsiteY884" fmla="*/ 0 h 6858000"/>
              <a:gd name="connsiteX885" fmla="*/ 3016114 w 7467600"/>
              <a:gd name="connsiteY885" fmla="*/ 0 h 6858000"/>
              <a:gd name="connsiteX886" fmla="*/ 2979949 w 7467600"/>
              <a:gd name="connsiteY886" fmla="*/ 119274 h 6858000"/>
              <a:gd name="connsiteX887" fmla="*/ 3023879 w 7467600"/>
              <a:gd name="connsiteY887" fmla="*/ 0 h 6858000"/>
              <a:gd name="connsiteX888" fmla="*/ 3105400 w 7467600"/>
              <a:gd name="connsiteY888" fmla="*/ 0 h 6858000"/>
              <a:gd name="connsiteX889" fmla="*/ 3094669 w 7467600"/>
              <a:gd name="connsiteY889" fmla="*/ 30308 h 6858000"/>
              <a:gd name="connsiteX890" fmla="*/ 2901945 w 7467600"/>
              <a:gd name="connsiteY890" fmla="*/ 466538 h 6858000"/>
              <a:gd name="connsiteX891" fmla="*/ 2815209 w 7467600"/>
              <a:gd name="connsiteY891" fmla="*/ 497361 h 6858000"/>
              <a:gd name="connsiteX892" fmla="*/ 2844845 w 7467600"/>
              <a:gd name="connsiteY892" fmla="*/ 127638 h 6858000"/>
              <a:gd name="connsiteX893" fmla="*/ 2867960 w 7467600"/>
              <a:gd name="connsiteY893" fmla="*/ 0 h 6858000"/>
              <a:gd name="connsiteX894" fmla="*/ 1057230 w 7467600"/>
              <a:gd name="connsiteY894" fmla="*/ 0 h 6858000"/>
              <a:gd name="connsiteX895" fmla="*/ 1111003 w 7467600"/>
              <a:gd name="connsiteY895" fmla="*/ 0 h 6858000"/>
              <a:gd name="connsiteX896" fmla="*/ 1125553 w 7467600"/>
              <a:gd name="connsiteY896" fmla="*/ 52588 h 6858000"/>
              <a:gd name="connsiteX897" fmla="*/ 1304276 w 7467600"/>
              <a:gd name="connsiteY897" fmla="*/ 476275 h 6858000"/>
              <a:gd name="connsiteX898" fmla="*/ 1492066 w 7467600"/>
              <a:gd name="connsiteY898" fmla="*/ 886333 h 6858000"/>
              <a:gd name="connsiteX899" fmla="*/ 1423698 w 7467600"/>
              <a:gd name="connsiteY899" fmla="*/ 710817 h 6858000"/>
              <a:gd name="connsiteX900" fmla="*/ 1357609 w 7467600"/>
              <a:gd name="connsiteY900" fmla="*/ 532892 h 6858000"/>
              <a:gd name="connsiteX901" fmla="*/ 1309550 w 7467600"/>
              <a:gd name="connsiteY901" fmla="*/ 374031 h 6858000"/>
              <a:gd name="connsiteX902" fmla="*/ 1193673 w 7467600"/>
              <a:gd name="connsiteY902" fmla="*/ 49533 h 6858000"/>
              <a:gd name="connsiteX903" fmla="*/ 1164391 w 7467600"/>
              <a:gd name="connsiteY903" fmla="*/ 0 h 6858000"/>
              <a:gd name="connsiteX904" fmla="*/ 1200666 w 7467600"/>
              <a:gd name="connsiteY904" fmla="*/ 0 h 6858000"/>
              <a:gd name="connsiteX905" fmla="*/ 1223408 w 7467600"/>
              <a:gd name="connsiteY905" fmla="*/ 38996 h 6858000"/>
              <a:gd name="connsiteX906" fmla="*/ 1339635 w 7467600"/>
              <a:gd name="connsiteY906" fmla="*/ 365517 h 6858000"/>
              <a:gd name="connsiteX907" fmla="*/ 1387469 w 7467600"/>
              <a:gd name="connsiteY907" fmla="*/ 523079 h 6858000"/>
              <a:gd name="connsiteX908" fmla="*/ 1452685 w 7467600"/>
              <a:gd name="connsiteY908" fmla="*/ 699806 h 6858000"/>
              <a:gd name="connsiteX909" fmla="*/ 1492092 w 7467600"/>
              <a:gd name="connsiteY909" fmla="*/ 800424 h 6858000"/>
              <a:gd name="connsiteX910" fmla="*/ 1455302 w 7467600"/>
              <a:gd name="connsiteY910" fmla="*/ 632913 h 6858000"/>
              <a:gd name="connsiteX911" fmla="*/ 1222336 w 7467600"/>
              <a:gd name="connsiteY911" fmla="*/ 9480 h 6858000"/>
              <a:gd name="connsiteX912" fmla="*/ 1214634 w 7467600"/>
              <a:gd name="connsiteY912" fmla="*/ 0 h 6858000"/>
              <a:gd name="connsiteX913" fmla="*/ 1289827 w 7467600"/>
              <a:gd name="connsiteY913" fmla="*/ 0 h 6858000"/>
              <a:gd name="connsiteX914" fmla="*/ 1321076 w 7467600"/>
              <a:gd name="connsiteY914" fmla="*/ 59722 h 6858000"/>
              <a:gd name="connsiteX915" fmla="*/ 1512579 w 7467600"/>
              <a:gd name="connsiteY915" fmla="*/ 626441 h 6858000"/>
              <a:gd name="connsiteX916" fmla="*/ 1506076 w 7467600"/>
              <a:gd name="connsiteY916" fmla="*/ 1089289 h 6858000"/>
              <a:gd name="connsiteX917" fmla="*/ 1486346 w 7467600"/>
              <a:gd name="connsiteY917" fmla="*/ 1079919 h 6858000"/>
              <a:gd name="connsiteX918" fmla="*/ 1070511 w 7467600"/>
              <a:gd name="connsiteY918" fmla="*/ 48609 h 6858000"/>
              <a:gd name="connsiteX919" fmla="*/ 1057230 w 7467600"/>
              <a:gd name="connsiteY919" fmla="*/ 0 h 6858000"/>
              <a:gd name="connsiteX920" fmla="*/ 43151 w 7467600"/>
              <a:gd name="connsiteY920" fmla="*/ 0 h 6858000"/>
              <a:gd name="connsiteX921" fmla="*/ 95283 w 7467600"/>
              <a:gd name="connsiteY921" fmla="*/ 0 h 6858000"/>
              <a:gd name="connsiteX922" fmla="*/ 300708 w 7467600"/>
              <a:gd name="connsiteY922" fmla="*/ 154571 h 6858000"/>
              <a:gd name="connsiteX923" fmla="*/ 530414 w 7467600"/>
              <a:gd name="connsiteY923" fmla="*/ 354673 h 6858000"/>
              <a:gd name="connsiteX924" fmla="*/ 333785 w 7467600"/>
              <a:gd name="connsiteY924" fmla="*/ 161564 h 6858000"/>
              <a:gd name="connsiteX925" fmla="*/ 147005 w 7467600"/>
              <a:gd name="connsiteY925" fmla="*/ 0 h 6858000"/>
              <a:gd name="connsiteX926" fmla="*/ 272509 w 7467600"/>
              <a:gd name="connsiteY926" fmla="*/ 0 h 6858000"/>
              <a:gd name="connsiteX927" fmla="*/ 326276 w 7467600"/>
              <a:gd name="connsiteY927" fmla="*/ 45847 h 6858000"/>
              <a:gd name="connsiteX928" fmla="*/ 823759 w 7467600"/>
              <a:gd name="connsiteY928" fmla="*/ 574145 h 6858000"/>
              <a:gd name="connsiteX929" fmla="*/ 811254 w 7467600"/>
              <a:gd name="connsiteY929" fmla="*/ 665546 h 6858000"/>
              <a:gd name="connsiteX930" fmla="*/ 154042 w 7467600"/>
              <a:gd name="connsiteY930" fmla="*/ 261522 h 6858000"/>
              <a:gd name="connsiteX931" fmla="*/ 13550 w 7467600"/>
              <a:gd name="connsiteY931" fmla="*/ 158423 h 6858000"/>
              <a:gd name="connsiteX932" fmla="*/ 0 w 7467600"/>
              <a:gd name="connsiteY932" fmla="*/ 146618 h 6858000"/>
              <a:gd name="connsiteX933" fmla="*/ 0 w 7467600"/>
              <a:gd name="connsiteY933" fmla="*/ 59161 h 6858000"/>
              <a:gd name="connsiteX934" fmla="*/ 45427 w 7467600"/>
              <a:gd name="connsiteY934" fmla="*/ 101078 h 6858000"/>
              <a:gd name="connsiteX935" fmla="*/ 630103 w 7467600"/>
              <a:gd name="connsiteY935" fmla="*/ 485885 h 6858000"/>
              <a:gd name="connsiteX936" fmla="*/ 532040 w 7467600"/>
              <a:gd name="connsiteY936" fmla="*/ 399359 h 6858000"/>
              <a:gd name="connsiteX937" fmla="*/ 517618 w 7467600"/>
              <a:gd name="connsiteY937" fmla="*/ 385726 h 6858000"/>
              <a:gd name="connsiteX938" fmla="*/ 285074 w 7467600"/>
              <a:gd name="connsiteY938" fmla="*/ 182755 h 6858000"/>
              <a:gd name="connsiteX939" fmla="*/ 43151 w 7467600"/>
              <a:gd name="connsiteY939" fmla="*/ 0 h 6858000"/>
              <a:gd name="connsiteX0" fmla="*/ 369702 w 7467600"/>
              <a:gd name="connsiteY0" fmla="*/ 6712169 h 6858000"/>
              <a:gd name="connsiteX1" fmla="*/ 366575 w 7467600"/>
              <a:gd name="connsiteY1" fmla="*/ 6715556 h 6858000"/>
              <a:gd name="connsiteX2" fmla="*/ 371637 w 7467600"/>
              <a:gd name="connsiteY2" fmla="*/ 6713954 h 6858000"/>
              <a:gd name="connsiteX3" fmla="*/ 369702 w 7467600"/>
              <a:gd name="connsiteY3" fmla="*/ 6712169 h 6858000"/>
              <a:gd name="connsiteX4" fmla="*/ 7467600 w 7467600"/>
              <a:gd name="connsiteY4" fmla="*/ 6628217 h 6858000"/>
              <a:gd name="connsiteX5" fmla="*/ 7440138 w 7467600"/>
              <a:gd name="connsiteY5" fmla="*/ 6622648 h 6858000"/>
              <a:gd name="connsiteX6" fmla="*/ 7467600 w 7467600"/>
              <a:gd name="connsiteY6" fmla="*/ 6628217 h 6858000"/>
              <a:gd name="connsiteX7" fmla="*/ 1019354 w 7467600"/>
              <a:gd name="connsiteY7" fmla="*/ 6315006 h 6858000"/>
              <a:gd name="connsiteX8" fmla="*/ 441046 w 7467600"/>
              <a:gd name="connsiteY8" fmla="*/ 6691153 h 6858000"/>
              <a:gd name="connsiteX9" fmla="*/ 1019354 w 7467600"/>
              <a:gd name="connsiteY9" fmla="*/ 6315006 h 6858000"/>
              <a:gd name="connsiteX10" fmla="*/ 991680 w 7467600"/>
              <a:gd name="connsiteY10" fmla="*/ 6298413 h 6858000"/>
              <a:gd name="connsiteX11" fmla="*/ 409060 w 7467600"/>
              <a:gd name="connsiteY11" fmla="*/ 6671470 h 6858000"/>
              <a:gd name="connsiteX12" fmla="*/ 991680 w 7467600"/>
              <a:gd name="connsiteY12" fmla="*/ 6298413 h 6858000"/>
              <a:gd name="connsiteX13" fmla="*/ 103333 w 7467600"/>
              <a:gd name="connsiteY13" fmla="*/ 5699602 h 6858000"/>
              <a:gd name="connsiteX14" fmla="*/ 233938 w 7467600"/>
              <a:gd name="connsiteY14" fmla="*/ 5809416 h 6858000"/>
              <a:gd name="connsiteX15" fmla="*/ 883580 w 7467600"/>
              <a:gd name="connsiteY15" fmla="*/ 6180710 h 6858000"/>
              <a:gd name="connsiteX16" fmla="*/ 487337 w 7467600"/>
              <a:gd name="connsiteY16" fmla="*/ 5950182 h 6858000"/>
              <a:gd name="connsiteX17" fmla="*/ 354051 w 7467600"/>
              <a:gd name="connsiteY17" fmla="*/ 5854912 h 6858000"/>
              <a:gd name="connsiteX18" fmla="*/ 195436 w 7467600"/>
              <a:gd name="connsiteY18" fmla="*/ 5755068 h 6858000"/>
              <a:gd name="connsiteX19" fmla="*/ 103333 w 7467600"/>
              <a:gd name="connsiteY19" fmla="*/ 5699602 h 6858000"/>
              <a:gd name="connsiteX20" fmla="*/ 5539432 w 7467600"/>
              <a:gd name="connsiteY20" fmla="*/ 5642928 h 6858000"/>
              <a:gd name="connsiteX21" fmla="*/ 5555462 w 7467600"/>
              <a:gd name="connsiteY21" fmla="*/ 5694454 h 6858000"/>
              <a:gd name="connsiteX22" fmla="*/ 5828270 w 7467600"/>
              <a:gd name="connsiteY22" fmla="*/ 6320663 h 6858000"/>
              <a:gd name="connsiteX23" fmla="*/ 5947416 w 7467600"/>
              <a:gd name="connsiteY23" fmla="*/ 6574846 h 6858000"/>
              <a:gd name="connsiteX24" fmla="*/ 5539432 w 7467600"/>
              <a:gd name="connsiteY24" fmla="*/ 5642928 h 6858000"/>
              <a:gd name="connsiteX25" fmla="*/ 51253 w 7467600"/>
              <a:gd name="connsiteY25" fmla="*/ 5631825 h 6858000"/>
              <a:gd name="connsiteX26" fmla="*/ 211622 w 7467600"/>
              <a:gd name="connsiteY26" fmla="*/ 5728803 h 6858000"/>
              <a:gd name="connsiteX27" fmla="*/ 371652 w 7467600"/>
              <a:gd name="connsiteY27" fmla="*/ 5829062 h 6858000"/>
              <a:gd name="connsiteX28" fmla="*/ 505903 w 7467600"/>
              <a:gd name="connsiteY28" fmla="*/ 5925221 h 6858000"/>
              <a:gd name="connsiteX29" fmla="*/ 899240 w 7467600"/>
              <a:gd name="connsiteY29" fmla="*/ 6153068 h 6858000"/>
              <a:gd name="connsiteX30" fmla="*/ 988114 w 7467600"/>
              <a:gd name="connsiteY30" fmla="*/ 6174204 h 6858000"/>
              <a:gd name="connsiteX31" fmla="*/ 845971 w 7467600"/>
              <a:gd name="connsiteY31" fmla="*/ 6067177 h 6858000"/>
              <a:gd name="connsiteX32" fmla="*/ 448057 w 7467600"/>
              <a:gd name="connsiteY32" fmla="*/ 5841376 h 6858000"/>
              <a:gd name="connsiteX33" fmla="*/ 51253 w 7467600"/>
              <a:gd name="connsiteY33" fmla="*/ 5631825 h 6858000"/>
              <a:gd name="connsiteX34" fmla="*/ 2606687 w 7467600"/>
              <a:gd name="connsiteY34" fmla="*/ 5630718 h 6858000"/>
              <a:gd name="connsiteX35" fmla="*/ 2645658 w 7467600"/>
              <a:gd name="connsiteY35" fmla="*/ 6640259 h 6858000"/>
              <a:gd name="connsiteX36" fmla="*/ 2606687 w 7467600"/>
              <a:gd name="connsiteY36" fmla="*/ 5630718 h 6858000"/>
              <a:gd name="connsiteX37" fmla="*/ 3642057 w 7467600"/>
              <a:gd name="connsiteY37" fmla="*/ 5573487 h 6858000"/>
              <a:gd name="connsiteX38" fmla="*/ 3632981 w 7467600"/>
              <a:gd name="connsiteY38" fmla="*/ 5579437 h 6858000"/>
              <a:gd name="connsiteX39" fmla="*/ 3382436 w 7467600"/>
              <a:gd name="connsiteY39" fmla="*/ 5952726 h 6858000"/>
              <a:gd name="connsiteX40" fmla="*/ 3191929 w 7467600"/>
              <a:gd name="connsiteY40" fmla="*/ 6662669 h 6858000"/>
              <a:gd name="connsiteX41" fmla="*/ 3369898 w 7467600"/>
              <a:gd name="connsiteY41" fmla="*/ 6081771 h 6858000"/>
              <a:gd name="connsiteX42" fmla="*/ 3642057 w 7467600"/>
              <a:gd name="connsiteY42" fmla="*/ 5573487 h 6858000"/>
              <a:gd name="connsiteX43" fmla="*/ 2650666 w 7467600"/>
              <a:gd name="connsiteY43" fmla="*/ 5530686 h 6858000"/>
              <a:gd name="connsiteX44" fmla="*/ 2650249 w 7467600"/>
              <a:gd name="connsiteY44" fmla="*/ 5532101 h 6858000"/>
              <a:gd name="connsiteX45" fmla="*/ 2663808 w 7467600"/>
              <a:gd name="connsiteY45" fmla="*/ 6535215 h 6858000"/>
              <a:gd name="connsiteX46" fmla="*/ 2665418 w 7467600"/>
              <a:gd name="connsiteY46" fmla="*/ 6132756 h 6858000"/>
              <a:gd name="connsiteX47" fmla="*/ 2650666 w 7467600"/>
              <a:gd name="connsiteY47" fmla="*/ 5530686 h 6858000"/>
              <a:gd name="connsiteX48" fmla="*/ 2680277 w 7467600"/>
              <a:gd name="connsiteY48" fmla="*/ 5479204 h 6858000"/>
              <a:gd name="connsiteX49" fmla="*/ 2678972 w 7467600"/>
              <a:gd name="connsiteY49" fmla="*/ 5481582 h 6858000"/>
              <a:gd name="connsiteX50" fmla="*/ 2696666 w 7467600"/>
              <a:gd name="connsiteY50" fmla="*/ 6133836 h 6858000"/>
              <a:gd name="connsiteX51" fmla="*/ 2695769 w 7467600"/>
              <a:gd name="connsiteY51" fmla="*/ 6390955 h 6858000"/>
              <a:gd name="connsiteX52" fmla="*/ 2739893 w 7467600"/>
              <a:gd name="connsiteY52" fmla="*/ 6108357 h 6858000"/>
              <a:gd name="connsiteX53" fmla="*/ 2680277 w 7467600"/>
              <a:gd name="connsiteY53" fmla="*/ 5479204 h 6858000"/>
              <a:gd name="connsiteX54" fmla="*/ 1132195 w 7467600"/>
              <a:gd name="connsiteY54" fmla="*/ 5467980 h 6858000"/>
              <a:gd name="connsiteX55" fmla="*/ 1679056 w 7467600"/>
              <a:gd name="connsiteY55" fmla="*/ 5516907 h 6858000"/>
              <a:gd name="connsiteX56" fmla="*/ 2128648 w 7467600"/>
              <a:gd name="connsiteY56" fmla="*/ 5474249 h 6858000"/>
              <a:gd name="connsiteX57" fmla="*/ 1825619 w 7467600"/>
              <a:gd name="connsiteY57" fmla="*/ 5478447 h 6858000"/>
              <a:gd name="connsiteX58" fmla="*/ 1737798 w 7467600"/>
              <a:gd name="connsiteY58" fmla="*/ 5483353 h 6858000"/>
              <a:gd name="connsiteX59" fmla="*/ 1132195 w 7467600"/>
              <a:gd name="connsiteY59" fmla="*/ 5467980 h 6858000"/>
              <a:gd name="connsiteX60" fmla="*/ 1456157 w 7467600"/>
              <a:gd name="connsiteY60" fmla="*/ 5371404 h 6858000"/>
              <a:gd name="connsiteX61" fmla="*/ 1244432 w 7467600"/>
              <a:gd name="connsiteY61" fmla="*/ 5385601 h 6858000"/>
              <a:gd name="connsiteX62" fmla="*/ 973990 w 7467600"/>
              <a:gd name="connsiteY62" fmla="*/ 5424940 h 6858000"/>
              <a:gd name="connsiteX63" fmla="*/ 1103809 w 7467600"/>
              <a:gd name="connsiteY63" fmla="*/ 5433720 h 6858000"/>
              <a:gd name="connsiteX64" fmla="*/ 1123454 w 7467600"/>
              <a:gd name="connsiteY64" fmla="*/ 5435727 h 6858000"/>
              <a:gd name="connsiteX65" fmla="*/ 1737017 w 7467600"/>
              <a:gd name="connsiteY65" fmla="*/ 5452183 h 6858000"/>
              <a:gd name="connsiteX66" fmla="*/ 1824397 w 7467600"/>
              <a:gd name="connsiteY66" fmla="*/ 5447757 h 6858000"/>
              <a:gd name="connsiteX67" fmla="*/ 2070059 w 7467600"/>
              <a:gd name="connsiteY67" fmla="*/ 5441660 h 6858000"/>
              <a:gd name="connsiteX68" fmla="*/ 1456157 w 7467600"/>
              <a:gd name="connsiteY68" fmla="*/ 5371404 h 6858000"/>
              <a:gd name="connsiteX69" fmla="*/ 4988186 w 7467600"/>
              <a:gd name="connsiteY69" fmla="*/ 5216467 h 6858000"/>
              <a:gd name="connsiteX70" fmla="*/ 4777334 w 7467600"/>
              <a:gd name="connsiteY70" fmla="*/ 5406072 h 6858000"/>
              <a:gd name="connsiteX71" fmla="*/ 4718341 w 7467600"/>
              <a:gd name="connsiteY71" fmla="*/ 5468043 h 6858000"/>
              <a:gd name="connsiteX72" fmla="*/ 4604655 w 7467600"/>
              <a:gd name="connsiteY72" fmla="*/ 5583434 h 6858000"/>
              <a:gd name="connsiteX73" fmla="*/ 4565074 w 7467600"/>
              <a:gd name="connsiteY73" fmla="*/ 5618550 h 6858000"/>
              <a:gd name="connsiteX74" fmla="*/ 4988186 w 7467600"/>
              <a:gd name="connsiteY74" fmla="*/ 5216467 h 6858000"/>
              <a:gd name="connsiteX75" fmla="*/ 4978032 w 7467600"/>
              <a:gd name="connsiteY75" fmla="*/ 5183809 h 6858000"/>
              <a:gd name="connsiteX76" fmla="*/ 4463413 w 7467600"/>
              <a:gd name="connsiteY76" fmla="*/ 5615162 h 6858000"/>
              <a:gd name="connsiteX77" fmla="*/ 4358134 w 7467600"/>
              <a:gd name="connsiteY77" fmla="*/ 5742791 h 6858000"/>
              <a:gd name="connsiteX78" fmla="*/ 4376219 w 7467600"/>
              <a:gd name="connsiteY78" fmla="*/ 5729027 h 6858000"/>
              <a:gd name="connsiteX79" fmla="*/ 4582340 w 7467600"/>
              <a:gd name="connsiteY79" fmla="*/ 5561037 h 6858000"/>
              <a:gd name="connsiteX80" fmla="*/ 4694684 w 7467600"/>
              <a:gd name="connsiteY80" fmla="*/ 5447098 h 6858000"/>
              <a:gd name="connsiteX81" fmla="*/ 4754123 w 7467600"/>
              <a:gd name="connsiteY81" fmla="*/ 5384643 h 6858000"/>
              <a:gd name="connsiteX82" fmla="*/ 4978032 w 7467600"/>
              <a:gd name="connsiteY82" fmla="*/ 5183809 h 6858000"/>
              <a:gd name="connsiteX83" fmla="*/ 1903353 w 7467600"/>
              <a:gd name="connsiteY83" fmla="*/ 5044827 h 6858000"/>
              <a:gd name="connsiteX84" fmla="*/ 1936931 w 7467600"/>
              <a:gd name="connsiteY84" fmla="*/ 5093954 h 6858000"/>
              <a:gd name="connsiteX85" fmla="*/ 2195868 w 7467600"/>
              <a:gd name="connsiteY85" fmla="*/ 5396574 h 6858000"/>
              <a:gd name="connsiteX86" fmla="*/ 2088852 w 7467600"/>
              <a:gd name="connsiteY86" fmla="*/ 5166123 h 6858000"/>
              <a:gd name="connsiteX87" fmla="*/ 1958241 w 7467600"/>
              <a:gd name="connsiteY87" fmla="*/ 5067955 h 6858000"/>
              <a:gd name="connsiteX88" fmla="*/ 1903353 w 7467600"/>
              <a:gd name="connsiteY88" fmla="*/ 5044827 h 6858000"/>
              <a:gd name="connsiteX89" fmla="*/ 1979378 w 7467600"/>
              <a:gd name="connsiteY89" fmla="*/ 4769504 h 6858000"/>
              <a:gd name="connsiteX90" fmla="*/ 2882120 w 7467600"/>
              <a:gd name="connsiteY90" fmla="*/ 5064547 h 6858000"/>
              <a:gd name="connsiteX91" fmla="*/ 2793103 w 7467600"/>
              <a:gd name="connsiteY91" fmla="*/ 5039699 h 6858000"/>
              <a:gd name="connsiteX92" fmla="*/ 2770041 w 7467600"/>
              <a:gd name="connsiteY92" fmla="*/ 5033634 h 6858000"/>
              <a:gd name="connsiteX93" fmla="*/ 1979378 w 7467600"/>
              <a:gd name="connsiteY93" fmla="*/ 4769504 h 6858000"/>
              <a:gd name="connsiteX94" fmla="*/ 1927410 w 7467600"/>
              <a:gd name="connsiteY94" fmla="*/ 4716164 h 6858000"/>
              <a:gd name="connsiteX95" fmla="*/ 1959587 w 7467600"/>
              <a:gd name="connsiteY95" fmla="*/ 4728849 h 6858000"/>
              <a:gd name="connsiteX96" fmla="*/ 2777707 w 7467600"/>
              <a:gd name="connsiteY96" fmla="*/ 5003991 h 6858000"/>
              <a:gd name="connsiteX97" fmla="*/ 2800768 w 7467600"/>
              <a:gd name="connsiteY97" fmla="*/ 5010056 h 6858000"/>
              <a:gd name="connsiteX98" fmla="*/ 2879408 w 7467600"/>
              <a:gd name="connsiteY98" fmla="*/ 5031590 h 6858000"/>
              <a:gd name="connsiteX99" fmla="*/ 2862295 w 7467600"/>
              <a:gd name="connsiteY99" fmla="*/ 5022958 h 6858000"/>
              <a:gd name="connsiteX100" fmla="*/ 2813343 w 7467600"/>
              <a:gd name="connsiteY100" fmla="*/ 4998369 h 6858000"/>
              <a:gd name="connsiteX101" fmla="*/ 2646245 w 7467600"/>
              <a:gd name="connsiteY101" fmla="*/ 4930999 h 6858000"/>
              <a:gd name="connsiteX102" fmla="*/ 1999243 w 7467600"/>
              <a:gd name="connsiteY102" fmla="*/ 4730524 h 6858000"/>
              <a:gd name="connsiteX103" fmla="*/ 1979527 w 7467600"/>
              <a:gd name="connsiteY103" fmla="*/ 4726651 h 6858000"/>
              <a:gd name="connsiteX104" fmla="*/ 1927410 w 7467600"/>
              <a:gd name="connsiteY104" fmla="*/ 4716164 h 6858000"/>
              <a:gd name="connsiteX105" fmla="*/ 1997014 w 7467600"/>
              <a:gd name="connsiteY105" fmla="*/ 4698007 h 6858000"/>
              <a:gd name="connsiteX106" fmla="*/ 2005458 w 7467600"/>
              <a:gd name="connsiteY106" fmla="*/ 4699540 h 6858000"/>
              <a:gd name="connsiteX107" fmla="*/ 2657186 w 7467600"/>
              <a:gd name="connsiteY107" fmla="*/ 4901687 h 6858000"/>
              <a:gd name="connsiteX108" fmla="*/ 2826662 w 7467600"/>
              <a:gd name="connsiteY108" fmla="*/ 4970362 h 6858000"/>
              <a:gd name="connsiteX109" fmla="*/ 2876100 w 7467600"/>
              <a:gd name="connsiteY109" fmla="*/ 4995397 h 6858000"/>
              <a:gd name="connsiteX110" fmla="*/ 3042600 w 7467600"/>
              <a:gd name="connsiteY110" fmla="*/ 5059532 h 6858000"/>
              <a:gd name="connsiteX111" fmla="*/ 1997014 w 7467600"/>
              <a:gd name="connsiteY111" fmla="*/ 4698007 h 6858000"/>
              <a:gd name="connsiteX112" fmla="*/ 2305292 w 7467600"/>
              <a:gd name="connsiteY112" fmla="*/ 4219492 h 6858000"/>
              <a:gd name="connsiteX113" fmla="*/ 3360922 w 7467600"/>
              <a:gd name="connsiteY113" fmla="*/ 4529373 h 6858000"/>
              <a:gd name="connsiteX114" fmla="*/ 3492420 w 7467600"/>
              <a:gd name="connsiteY114" fmla="*/ 4510145 h 6858000"/>
              <a:gd name="connsiteX115" fmla="*/ 3364086 w 7467600"/>
              <a:gd name="connsiteY115" fmla="*/ 4480340 h 6858000"/>
              <a:gd name="connsiteX116" fmla="*/ 3225818 w 7467600"/>
              <a:gd name="connsiteY116" fmla="*/ 4411822 h 6858000"/>
              <a:gd name="connsiteX117" fmla="*/ 3129696 w 7467600"/>
              <a:gd name="connsiteY117" fmla="*/ 4360704 h 6858000"/>
              <a:gd name="connsiteX118" fmla="*/ 2814545 w 7467600"/>
              <a:gd name="connsiteY118" fmla="*/ 4282955 h 6858000"/>
              <a:gd name="connsiteX119" fmla="*/ 2305292 w 7467600"/>
              <a:gd name="connsiteY119" fmla="*/ 4219492 h 6858000"/>
              <a:gd name="connsiteX120" fmla="*/ 2626982 w 7467600"/>
              <a:gd name="connsiteY120" fmla="*/ 4206450 h 6858000"/>
              <a:gd name="connsiteX121" fmla="*/ 2490617 w 7467600"/>
              <a:gd name="connsiteY121" fmla="*/ 4206951 h 6858000"/>
              <a:gd name="connsiteX122" fmla="*/ 2819869 w 7467600"/>
              <a:gd name="connsiteY122" fmla="*/ 4252936 h 6858000"/>
              <a:gd name="connsiteX123" fmla="*/ 3143018 w 7467600"/>
              <a:gd name="connsiteY123" fmla="*/ 4332698 h 6858000"/>
              <a:gd name="connsiteX124" fmla="*/ 3241520 w 7467600"/>
              <a:gd name="connsiteY124" fmla="*/ 4385112 h 6858000"/>
              <a:gd name="connsiteX125" fmla="*/ 3374575 w 7467600"/>
              <a:gd name="connsiteY125" fmla="*/ 4451517 h 6858000"/>
              <a:gd name="connsiteX126" fmla="*/ 3505221 w 7467600"/>
              <a:gd name="connsiteY126" fmla="*/ 4480757 h 6858000"/>
              <a:gd name="connsiteX127" fmla="*/ 2626982 w 7467600"/>
              <a:gd name="connsiteY127" fmla="*/ 4206450 h 6858000"/>
              <a:gd name="connsiteX128" fmla="*/ 1310106 w 7467600"/>
              <a:gd name="connsiteY128" fmla="*/ 3943217 h 6858000"/>
              <a:gd name="connsiteX129" fmla="*/ 854994 w 7467600"/>
              <a:gd name="connsiteY129" fmla="*/ 4399136 h 6858000"/>
              <a:gd name="connsiteX130" fmla="*/ 742462 w 7467600"/>
              <a:gd name="connsiteY130" fmla="*/ 4594648 h 6858000"/>
              <a:gd name="connsiteX131" fmla="*/ 820602 w 7467600"/>
              <a:gd name="connsiteY131" fmla="*/ 4485915 h 6858000"/>
              <a:gd name="connsiteX132" fmla="*/ 878295 w 7467600"/>
              <a:gd name="connsiteY132" fmla="*/ 4403594 h 6858000"/>
              <a:gd name="connsiteX133" fmla="*/ 1240607 w 7467600"/>
              <a:gd name="connsiteY133" fmla="*/ 4010401 h 6858000"/>
              <a:gd name="connsiteX134" fmla="*/ 1310106 w 7467600"/>
              <a:gd name="connsiteY134" fmla="*/ 3943217 h 6858000"/>
              <a:gd name="connsiteX135" fmla="*/ 1423113 w 7467600"/>
              <a:gd name="connsiteY135" fmla="*/ 3874565 h 6858000"/>
              <a:gd name="connsiteX136" fmla="*/ 1260565 w 7467600"/>
              <a:gd name="connsiteY136" fmla="*/ 4031982 h 6858000"/>
              <a:gd name="connsiteX137" fmla="*/ 901900 w 7467600"/>
              <a:gd name="connsiteY137" fmla="*/ 4421236 h 6858000"/>
              <a:gd name="connsiteX138" fmla="*/ 845044 w 7467600"/>
              <a:gd name="connsiteY138" fmla="*/ 4502436 h 6858000"/>
              <a:gd name="connsiteX139" fmla="*/ 685926 w 7467600"/>
              <a:gd name="connsiteY139" fmla="*/ 4703069 h 6858000"/>
              <a:gd name="connsiteX140" fmla="*/ 684248 w 7467600"/>
              <a:gd name="connsiteY140" fmla="*/ 4706721 h 6858000"/>
              <a:gd name="connsiteX141" fmla="*/ 1423113 w 7467600"/>
              <a:gd name="connsiteY141" fmla="*/ 3874565 h 6858000"/>
              <a:gd name="connsiteX142" fmla="*/ 3316479 w 7467600"/>
              <a:gd name="connsiteY142" fmla="*/ 3872136 h 6858000"/>
              <a:gd name="connsiteX143" fmla="*/ 3546806 w 7467600"/>
              <a:gd name="connsiteY143" fmla="*/ 4356139 h 6858000"/>
              <a:gd name="connsiteX144" fmla="*/ 3364433 w 7467600"/>
              <a:gd name="connsiteY144" fmla="*/ 3953121 h 6858000"/>
              <a:gd name="connsiteX145" fmla="*/ 3316479 w 7467600"/>
              <a:gd name="connsiteY145" fmla="*/ 3872136 h 6858000"/>
              <a:gd name="connsiteX146" fmla="*/ 3291335 w 7467600"/>
              <a:gd name="connsiteY146" fmla="*/ 3767420 h 6858000"/>
              <a:gd name="connsiteX147" fmla="*/ 3390805 w 7467600"/>
              <a:gd name="connsiteY147" fmla="*/ 3937163 h 6858000"/>
              <a:gd name="connsiteX148" fmla="*/ 3579062 w 7467600"/>
              <a:gd name="connsiteY148" fmla="*/ 4359040 h 6858000"/>
              <a:gd name="connsiteX149" fmla="*/ 3467355 w 7467600"/>
              <a:gd name="connsiteY149" fmla="*/ 3988130 h 6858000"/>
              <a:gd name="connsiteX150" fmla="*/ 3310753 w 7467600"/>
              <a:gd name="connsiteY150" fmla="*/ 3787140 h 6858000"/>
              <a:gd name="connsiteX151" fmla="*/ 3291335 w 7467600"/>
              <a:gd name="connsiteY151" fmla="*/ 3767420 h 6858000"/>
              <a:gd name="connsiteX152" fmla="*/ 1635889 w 7467600"/>
              <a:gd name="connsiteY152" fmla="*/ 3709494 h 6858000"/>
              <a:gd name="connsiteX153" fmla="*/ 1634800 w 7467600"/>
              <a:gd name="connsiteY153" fmla="*/ 3731111 h 6858000"/>
              <a:gd name="connsiteX154" fmla="*/ 1635889 w 7467600"/>
              <a:gd name="connsiteY154" fmla="*/ 3709494 h 6858000"/>
              <a:gd name="connsiteX155" fmla="*/ 1510397 w 7467600"/>
              <a:gd name="connsiteY155" fmla="*/ 3684705 h 6858000"/>
              <a:gd name="connsiteX156" fmla="*/ 1146550 w 7467600"/>
              <a:gd name="connsiteY156" fmla="*/ 3802012 h 6858000"/>
              <a:gd name="connsiteX157" fmla="*/ 698834 w 7467600"/>
              <a:gd name="connsiteY157" fmla="*/ 3952272 h 6858000"/>
              <a:gd name="connsiteX158" fmla="*/ 34256 w 7467600"/>
              <a:gd name="connsiteY158" fmla="*/ 4347603 h 6858000"/>
              <a:gd name="connsiteX159" fmla="*/ 527241 w 7467600"/>
              <a:gd name="connsiteY159" fmla="*/ 4065078 h 6858000"/>
              <a:gd name="connsiteX160" fmla="*/ 1510397 w 7467600"/>
              <a:gd name="connsiteY160" fmla="*/ 3684705 h 6858000"/>
              <a:gd name="connsiteX161" fmla="*/ 1313114 w 7467600"/>
              <a:gd name="connsiteY161" fmla="*/ 3655216 h 6858000"/>
              <a:gd name="connsiteX162" fmla="*/ 1109304 w 7467600"/>
              <a:gd name="connsiteY162" fmla="*/ 3669030 h 6858000"/>
              <a:gd name="connsiteX163" fmla="*/ 8129 w 7467600"/>
              <a:gd name="connsiteY163" fmla="*/ 4330519 h 6858000"/>
              <a:gd name="connsiteX164" fmla="*/ 687572 w 7467600"/>
              <a:gd name="connsiteY164" fmla="*/ 3925629 h 6858000"/>
              <a:gd name="connsiteX165" fmla="*/ 1138365 w 7467600"/>
              <a:gd name="connsiteY165" fmla="*/ 3774515 h 6858000"/>
              <a:gd name="connsiteX166" fmla="*/ 1505579 w 7467600"/>
              <a:gd name="connsiteY166" fmla="*/ 3655526 h 6858000"/>
              <a:gd name="connsiteX167" fmla="*/ 1313114 w 7467600"/>
              <a:gd name="connsiteY167" fmla="*/ 3655216 h 6858000"/>
              <a:gd name="connsiteX168" fmla="*/ 3655073 w 7467600"/>
              <a:gd name="connsiteY168" fmla="*/ 3650884 h 6858000"/>
              <a:gd name="connsiteX169" fmla="*/ 3989938 w 7467600"/>
              <a:gd name="connsiteY169" fmla="*/ 3991685 h 6858000"/>
              <a:gd name="connsiteX170" fmla="*/ 4393907 w 7467600"/>
              <a:gd name="connsiteY170" fmla="*/ 4261258 h 6858000"/>
              <a:gd name="connsiteX171" fmla="*/ 4648051 w 7467600"/>
              <a:gd name="connsiteY171" fmla="*/ 4374051 h 6858000"/>
              <a:gd name="connsiteX172" fmla="*/ 4383389 w 7467600"/>
              <a:gd name="connsiteY172" fmla="*/ 4184369 h 6858000"/>
              <a:gd name="connsiteX173" fmla="*/ 4165508 w 7467600"/>
              <a:gd name="connsiteY173" fmla="*/ 4035196 h 6858000"/>
              <a:gd name="connsiteX174" fmla="*/ 4068162 w 7467600"/>
              <a:gd name="connsiteY174" fmla="*/ 3953394 h 6858000"/>
              <a:gd name="connsiteX175" fmla="*/ 3981416 w 7467600"/>
              <a:gd name="connsiteY175" fmla="*/ 3880482 h 6858000"/>
              <a:gd name="connsiteX176" fmla="*/ 3800147 w 7467600"/>
              <a:gd name="connsiteY176" fmla="*/ 3749872 h 6858000"/>
              <a:gd name="connsiteX177" fmla="*/ 3655073 w 7467600"/>
              <a:gd name="connsiteY177" fmla="*/ 3650884 h 6858000"/>
              <a:gd name="connsiteX178" fmla="*/ 3670252 w 7467600"/>
              <a:gd name="connsiteY178" fmla="*/ 3622798 h 6858000"/>
              <a:gd name="connsiteX179" fmla="*/ 3817258 w 7467600"/>
              <a:gd name="connsiteY179" fmla="*/ 3723577 h 6858000"/>
              <a:gd name="connsiteX180" fmla="*/ 4000461 w 7467600"/>
              <a:gd name="connsiteY180" fmla="*/ 3855966 h 6858000"/>
              <a:gd name="connsiteX181" fmla="*/ 4088180 w 7467600"/>
              <a:gd name="connsiteY181" fmla="*/ 3929774 h 6858000"/>
              <a:gd name="connsiteX182" fmla="*/ 4184555 w 7467600"/>
              <a:gd name="connsiteY182" fmla="*/ 4010683 h 6858000"/>
              <a:gd name="connsiteX183" fmla="*/ 4399563 w 7467600"/>
              <a:gd name="connsiteY183" fmla="*/ 4158106 h 6858000"/>
              <a:gd name="connsiteX184" fmla="*/ 4684469 w 7467600"/>
              <a:gd name="connsiteY184" fmla="*/ 4364680 h 6858000"/>
              <a:gd name="connsiteX185" fmla="*/ 4690271 w 7467600"/>
              <a:gd name="connsiteY185" fmla="*/ 4370034 h 6858000"/>
              <a:gd name="connsiteX186" fmla="*/ 4136093 w 7467600"/>
              <a:gd name="connsiteY186" fmla="*/ 3858466 h 6858000"/>
              <a:gd name="connsiteX187" fmla="*/ 3670252 w 7467600"/>
              <a:gd name="connsiteY187" fmla="*/ 3622798 h 6858000"/>
              <a:gd name="connsiteX188" fmla="*/ 4440129 w 7467600"/>
              <a:gd name="connsiteY188" fmla="*/ 3448571 h 6858000"/>
              <a:gd name="connsiteX189" fmla="*/ 4856525 w 7467600"/>
              <a:gd name="connsiteY189" fmla="*/ 3915351 h 6858000"/>
              <a:gd name="connsiteX190" fmla="*/ 5059055 w 7467600"/>
              <a:gd name="connsiteY190" fmla="*/ 4108918 h 6858000"/>
              <a:gd name="connsiteX191" fmla="*/ 5290070 w 7467600"/>
              <a:gd name="connsiteY191" fmla="*/ 4263619 h 6858000"/>
              <a:gd name="connsiteX192" fmla="*/ 4834991 w 7467600"/>
              <a:gd name="connsiteY192" fmla="*/ 3830985 h 6858000"/>
              <a:gd name="connsiteX193" fmla="*/ 4440129 w 7467600"/>
              <a:gd name="connsiteY193" fmla="*/ 3448571 h 6858000"/>
              <a:gd name="connsiteX194" fmla="*/ 4441737 w 7467600"/>
              <a:gd name="connsiteY194" fmla="*/ 3399734 h 6858000"/>
              <a:gd name="connsiteX195" fmla="*/ 4431236 w 7467600"/>
              <a:gd name="connsiteY195" fmla="*/ 3400954 h 6858000"/>
              <a:gd name="connsiteX196" fmla="*/ 4557150 w 7467600"/>
              <a:gd name="connsiteY196" fmla="*/ 3510023 h 6858000"/>
              <a:gd name="connsiteX197" fmla="*/ 4856936 w 7467600"/>
              <a:gd name="connsiteY197" fmla="*/ 3809146 h 6858000"/>
              <a:gd name="connsiteX198" fmla="*/ 5111996 w 7467600"/>
              <a:gd name="connsiteY198" fmla="*/ 4065759 h 6858000"/>
              <a:gd name="connsiteX199" fmla="*/ 5388878 w 7467600"/>
              <a:gd name="connsiteY199" fmla="*/ 4300185 h 6858000"/>
              <a:gd name="connsiteX200" fmla="*/ 5425556 w 7467600"/>
              <a:gd name="connsiteY200" fmla="*/ 4308967 h 6858000"/>
              <a:gd name="connsiteX201" fmla="*/ 4943646 w 7467600"/>
              <a:gd name="connsiteY201" fmla="*/ 3822916 h 6858000"/>
              <a:gd name="connsiteX202" fmla="*/ 4594837 w 7467600"/>
              <a:gd name="connsiteY202" fmla="*/ 3532274 h 6858000"/>
              <a:gd name="connsiteX203" fmla="*/ 4441737 w 7467600"/>
              <a:gd name="connsiteY203" fmla="*/ 3399734 h 6858000"/>
              <a:gd name="connsiteX204" fmla="*/ 5425834 w 7467600"/>
              <a:gd name="connsiteY204" fmla="*/ 3162785 h 6858000"/>
              <a:gd name="connsiteX205" fmla="*/ 5401644 w 7467600"/>
              <a:gd name="connsiteY205" fmla="*/ 3617847 h 6858000"/>
              <a:gd name="connsiteX206" fmla="*/ 5467256 w 7467600"/>
              <a:gd name="connsiteY206" fmla="*/ 4175494 h 6858000"/>
              <a:gd name="connsiteX207" fmla="*/ 5448069 w 7467600"/>
              <a:gd name="connsiteY207" fmla="*/ 3567554 h 6858000"/>
              <a:gd name="connsiteX208" fmla="*/ 5425834 w 7467600"/>
              <a:gd name="connsiteY208" fmla="*/ 3162785 h 6858000"/>
              <a:gd name="connsiteX209" fmla="*/ 1318687 w 7467600"/>
              <a:gd name="connsiteY209" fmla="*/ 3113840 h 6858000"/>
              <a:gd name="connsiteX210" fmla="*/ 1066793 w 7467600"/>
              <a:gd name="connsiteY210" fmla="*/ 3212171 h 6858000"/>
              <a:gd name="connsiteX211" fmla="*/ 993319 w 7467600"/>
              <a:gd name="connsiteY211" fmla="*/ 3247648 h 6858000"/>
              <a:gd name="connsiteX212" fmla="*/ 853081 w 7467600"/>
              <a:gd name="connsiteY212" fmla="*/ 3312410 h 6858000"/>
              <a:gd name="connsiteX213" fmla="*/ 805957 w 7467600"/>
              <a:gd name="connsiteY213" fmla="*/ 3330443 h 6858000"/>
              <a:gd name="connsiteX214" fmla="*/ 1318687 w 7467600"/>
              <a:gd name="connsiteY214" fmla="*/ 3113840 h 6858000"/>
              <a:gd name="connsiteX215" fmla="*/ 5453702 w 7467600"/>
              <a:gd name="connsiteY215" fmla="*/ 3090882 h 6858000"/>
              <a:gd name="connsiteX216" fmla="*/ 5480135 w 7467600"/>
              <a:gd name="connsiteY216" fmla="*/ 3565802 h 6858000"/>
              <a:gd name="connsiteX217" fmla="*/ 5499023 w 7467600"/>
              <a:gd name="connsiteY217" fmla="*/ 4166310 h 6858000"/>
              <a:gd name="connsiteX218" fmla="*/ 5547022 w 7467600"/>
              <a:gd name="connsiteY218" fmla="*/ 3607838 h 6858000"/>
              <a:gd name="connsiteX219" fmla="*/ 5515964 w 7467600"/>
              <a:gd name="connsiteY219" fmla="*/ 3378541 h 6858000"/>
              <a:gd name="connsiteX220" fmla="*/ 5453702 w 7467600"/>
              <a:gd name="connsiteY220" fmla="*/ 3090882 h 6858000"/>
              <a:gd name="connsiteX221" fmla="*/ 1238695 w 7467600"/>
              <a:gd name="connsiteY221" fmla="*/ 3076820 h 6858000"/>
              <a:gd name="connsiteX222" fmla="*/ 716371 w 7467600"/>
              <a:gd name="connsiteY222" fmla="*/ 3293249 h 6858000"/>
              <a:gd name="connsiteX223" fmla="*/ 579522 w 7467600"/>
              <a:gd name="connsiteY223" fmla="*/ 3371759 h 6858000"/>
              <a:gd name="connsiteX224" fmla="*/ 600288 w 7467600"/>
              <a:gd name="connsiteY224" fmla="*/ 3365555 h 6858000"/>
              <a:gd name="connsiteX225" fmla="*/ 840692 w 7467600"/>
              <a:gd name="connsiteY225" fmla="*/ 3284921 h 6858000"/>
              <a:gd name="connsiteX226" fmla="*/ 979248 w 7467600"/>
              <a:gd name="connsiteY226" fmla="*/ 3221003 h 6858000"/>
              <a:gd name="connsiteX227" fmla="*/ 1053282 w 7467600"/>
              <a:gd name="connsiteY227" fmla="*/ 3185247 h 6858000"/>
              <a:gd name="connsiteX228" fmla="*/ 1320603 w 7467600"/>
              <a:gd name="connsiteY228" fmla="*/ 3081281 h 6858000"/>
              <a:gd name="connsiteX229" fmla="*/ 1238695 w 7467600"/>
              <a:gd name="connsiteY229" fmla="*/ 3076820 h 6858000"/>
              <a:gd name="connsiteX230" fmla="*/ 5425627 w 7467600"/>
              <a:gd name="connsiteY230" fmla="*/ 2954192 h 6858000"/>
              <a:gd name="connsiteX231" fmla="*/ 5470770 w 7467600"/>
              <a:gd name="connsiteY231" fmla="*/ 3005435 h 6858000"/>
              <a:gd name="connsiteX232" fmla="*/ 5519779 w 7467600"/>
              <a:gd name="connsiteY232" fmla="*/ 4359223 h 6858000"/>
              <a:gd name="connsiteX233" fmla="*/ 5520293 w 7467600"/>
              <a:gd name="connsiteY233" fmla="*/ 4360602 h 6858000"/>
              <a:gd name="connsiteX234" fmla="*/ 5767221 w 7467600"/>
              <a:gd name="connsiteY234" fmla="*/ 4665564 h 6858000"/>
              <a:gd name="connsiteX235" fmla="*/ 6937169 w 7467600"/>
              <a:gd name="connsiteY235" fmla="*/ 4815941 h 6858000"/>
              <a:gd name="connsiteX236" fmla="*/ 6953922 w 7467600"/>
              <a:gd name="connsiteY236" fmla="*/ 4890068 h 6858000"/>
              <a:gd name="connsiteX237" fmla="*/ 6071359 w 7467600"/>
              <a:gd name="connsiteY237" fmla="*/ 4770770 h 6858000"/>
              <a:gd name="connsiteX238" fmla="*/ 6038839 w 7467600"/>
              <a:gd name="connsiteY238" fmla="*/ 4764474 h 6858000"/>
              <a:gd name="connsiteX239" fmla="*/ 6038706 w 7467600"/>
              <a:gd name="connsiteY239" fmla="*/ 4763847 h 6858000"/>
              <a:gd name="connsiteX240" fmla="*/ 6037784 w 7467600"/>
              <a:gd name="connsiteY240" fmla="*/ 4764270 h 6858000"/>
              <a:gd name="connsiteX241" fmla="*/ 6038839 w 7467600"/>
              <a:gd name="connsiteY241" fmla="*/ 4764474 h 6858000"/>
              <a:gd name="connsiteX242" fmla="*/ 6040338 w 7467600"/>
              <a:gd name="connsiteY242" fmla="*/ 4771418 h 6858000"/>
              <a:gd name="connsiteX243" fmla="*/ 6024488 w 7467600"/>
              <a:gd name="connsiteY243" fmla="*/ 4809903 h 6858000"/>
              <a:gd name="connsiteX244" fmla="*/ 5599771 w 7467600"/>
              <a:gd name="connsiteY244" fmla="*/ 5509652 h 6858000"/>
              <a:gd name="connsiteX245" fmla="*/ 5548843 w 7467600"/>
              <a:gd name="connsiteY245" fmla="*/ 5563845 h 6858000"/>
              <a:gd name="connsiteX246" fmla="*/ 5940952 w 7467600"/>
              <a:gd name="connsiteY246" fmla="*/ 6250028 h 6858000"/>
              <a:gd name="connsiteX247" fmla="*/ 6043441 w 7467600"/>
              <a:gd name="connsiteY247" fmla="*/ 6665847 h 6858000"/>
              <a:gd name="connsiteX248" fmla="*/ 6093432 w 7467600"/>
              <a:gd name="connsiteY248" fmla="*/ 6858000 h 6858000"/>
              <a:gd name="connsiteX249" fmla="*/ 6034344 w 7467600"/>
              <a:gd name="connsiteY249" fmla="*/ 6858000 h 6858000"/>
              <a:gd name="connsiteX250" fmla="*/ 6026679 w 7467600"/>
              <a:gd name="connsiteY250" fmla="*/ 6836959 h 6858000"/>
              <a:gd name="connsiteX251" fmla="*/ 5800441 w 7467600"/>
              <a:gd name="connsiteY251" fmla="*/ 6335286 h 6858000"/>
              <a:gd name="connsiteX252" fmla="*/ 5526562 w 7467600"/>
              <a:gd name="connsiteY252" fmla="*/ 5705388 h 6858000"/>
              <a:gd name="connsiteX253" fmla="*/ 5519640 w 7467600"/>
              <a:gd name="connsiteY253" fmla="*/ 5683774 h 6858000"/>
              <a:gd name="connsiteX254" fmla="*/ 5844559 w 7467600"/>
              <a:gd name="connsiteY254" fmla="*/ 6553349 h 6858000"/>
              <a:gd name="connsiteX255" fmla="*/ 5975994 w 7467600"/>
              <a:gd name="connsiteY255" fmla="*/ 6858000 h 6858000"/>
              <a:gd name="connsiteX256" fmla="*/ 5898547 w 7467600"/>
              <a:gd name="connsiteY256" fmla="*/ 6858000 h 6858000"/>
              <a:gd name="connsiteX257" fmla="*/ 5682041 w 7467600"/>
              <a:gd name="connsiteY257" fmla="*/ 6355860 h 6858000"/>
              <a:gd name="connsiteX258" fmla="*/ 5461758 w 7467600"/>
              <a:gd name="connsiteY258" fmla="*/ 5820220 h 6858000"/>
              <a:gd name="connsiteX259" fmla="*/ 5237282 w 7467600"/>
              <a:gd name="connsiteY259" fmla="*/ 6579086 h 6858000"/>
              <a:gd name="connsiteX260" fmla="*/ 5115009 w 7467600"/>
              <a:gd name="connsiteY260" fmla="*/ 6858000 h 6858000"/>
              <a:gd name="connsiteX261" fmla="*/ 5028074 w 7467600"/>
              <a:gd name="connsiteY261" fmla="*/ 6858000 h 6858000"/>
              <a:gd name="connsiteX262" fmla="*/ 5079508 w 7467600"/>
              <a:gd name="connsiteY262" fmla="*/ 6749074 h 6858000"/>
              <a:gd name="connsiteX263" fmla="*/ 5371846 w 7467600"/>
              <a:gd name="connsiteY263" fmla="*/ 5924413 h 6858000"/>
              <a:gd name="connsiteX264" fmla="*/ 5270512 w 7467600"/>
              <a:gd name="connsiteY264" fmla="*/ 6138975 h 6858000"/>
              <a:gd name="connsiteX265" fmla="*/ 5062409 w 7467600"/>
              <a:gd name="connsiteY265" fmla="*/ 6653544 h 6858000"/>
              <a:gd name="connsiteX266" fmla="*/ 5036628 w 7467600"/>
              <a:gd name="connsiteY266" fmla="*/ 6754247 h 6858000"/>
              <a:gd name="connsiteX267" fmla="*/ 5009112 w 7467600"/>
              <a:gd name="connsiteY267" fmla="*/ 6858000 h 6858000"/>
              <a:gd name="connsiteX268" fmla="*/ 4976679 w 7467600"/>
              <a:gd name="connsiteY268" fmla="*/ 6858000 h 6858000"/>
              <a:gd name="connsiteX269" fmla="*/ 5006537 w 7467600"/>
              <a:gd name="connsiteY269" fmla="*/ 6747068 h 6858000"/>
              <a:gd name="connsiteX270" fmla="*/ 5032723 w 7467600"/>
              <a:gd name="connsiteY270" fmla="*/ 6644957 h 6858000"/>
              <a:gd name="connsiteX271" fmla="*/ 5242949 w 7467600"/>
              <a:gd name="connsiteY271" fmla="*/ 6125175 h 6858000"/>
              <a:gd name="connsiteX272" fmla="*/ 5286321 w 7467600"/>
              <a:gd name="connsiteY272" fmla="*/ 6033555 h 6858000"/>
              <a:gd name="connsiteX273" fmla="*/ 5008210 w 7467600"/>
              <a:gd name="connsiteY273" fmla="*/ 6649194 h 6858000"/>
              <a:gd name="connsiteX274" fmla="*/ 4986321 w 7467600"/>
              <a:gd name="connsiteY274" fmla="*/ 6765687 h 6858000"/>
              <a:gd name="connsiteX275" fmla="*/ 4973474 w 7467600"/>
              <a:gd name="connsiteY275" fmla="*/ 6858000 h 6858000"/>
              <a:gd name="connsiteX276" fmla="*/ 4907178 w 7467600"/>
              <a:gd name="connsiteY276" fmla="*/ 6858000 h 6858000"/>
              <a:gd name="connsiteX277" fmla="*/ 4910810 w 7467600"/>
              <a:gd name="connsiteY277" fmla="*/ 6829660 h 6858000"/>
              <a:gd name="connsiteX278" fmla="*/ 4987461 w 7467600"/>
              <a:gd name="connsiteY278" fmla="*/ 6432994 h 6858000"/>
              <a:gd name="connsiteX279" fmla="*/ 5179262 w 7467600"/>
              <a:gd name="connsiteY279" fmla="*/ 6035044 h 6858000"/>
              <a:gd name="connsiteX280" fmla="*/ 4689678 w 7467600"/>
              <a:gd name="connsiteY280" fmla="*/ 6440241 h 6858000"/>
              <a:gd name="connsiteX281" fmla="*/ 4477543 w 7467600"/>
              <a:gd name="connsiteY281" fmla="*/ 6674836 h 6858000"/>
              <a:gd name="connsiteX282" fmla="*/ 4329957 w 7467600"/>
              <a:gd name="connsiteY282" fmla="*/ 6858000 h 6858000"/>
              <a:gd name="connsiteX283" fmla="*/ 4218595 w 7467600"/>
              <a:gd name="connsiteY283" fmla="*/ 6858000 h 6858000"/>
              <a:gd name="connsiteX284" fmla="*/ 4368888 w 7467600"/>
              <a:gd name="connsiteY284" fmla="*/ 6668412 h 6858000"/>
              <a:gd name="connsiteX285" fmla="*/ 4563091 w 7467600"/>
              <a:gd name="connsiteY285" fmla="*/ 6442508 h 6858000"/>
              <a:gd name="connsiteX286" fmla="*/ 5387324 w 7467600"/>
              <a:gd name="connsiteY286" fmla="*/ 5705830 h 6858000"/>
              <a:gd name="connsiteX287" fmla="*/ 5073620 w 7467600"/>
              <a:gd name="connsiteY287" fmla="*/ 5955437 h 6858000"/>
              <a:gd name="connsiteX288" fmla="*/ 4689789 w 7467600"/>
              <a:gd name="connsiteY288" fmla="*/ 6268382 h 6858000"/>
              <a:gd name="connsiteX289" fmla="*/ 4418722 w 7467600"/>
              <a:gd name="connsiteY289" fmla="*/ 6570886 h 6858000"/>
              <a:gd name="connsiteX290" fmla="*/ 4214944 w 7467600"/>
              <a:gd name="connsiteY290" fmla="*/ 6858000 h 6858000"/>
              <a:gd name="connsiteX291" fmla="*/ 4177898 w 7467600"/>
              <a:gd name="connsiteY291" fmla="*/ 6858000 h 6858000"/>
              <a:gd name="connsiteX292" fmla="*/ 4391597 w 7467600"/>
              <a:gd name="connsiteY292" fmla="*/ 6556370 h 6858000"/>
              <a:gd name="connsiteX293" fmla="*/ 4668889 w 7467600"/>
              <a:gd name="connsiteY293" fmla="*/ 6246399 h 6858000"/>
              <a:gd name="connsiteX294" fmla="*/ 5055427 w 7467600"/>
              <a:gd name="connsiteY294" fmla="*/ 5931476 h 6858000"/>
              <a:gd name="connsiteX295" fmla="*/ 5371814 w 7467600"/>
              <a:gd name="connsiteY295" fmla="*/ 5678975 h 6858000"/>
              <a:gd name="connsiteX296" fmla="*/ 4987918 w 7467600"/>
              <a:gd name="connsiteY296" fmla="*/ 5838701 h 6858000"/>
              <a:gd name="connsiteX297" fmla="*/ 4317146 w 7467600"/>
              <a:gd name="connsiteY297" fmla="*/ 6587716 h 6858000"/>
              <a:gd name="connsiteX298" fmla="*/ 4171627 w 7467600"/>
              <a:gd name="connsiteY298" fmla="*/ 6858000 h 6858000"/>
              <a:gd name="connsiteX299" fmla="*/ 4081585 w 7467600"/>
              <a:gd name="connsiteY299" fmla="*/ 6858000 h 6858000"/>
              <a:gd name="connsiteX300" fmla="*/ 4238603 w 7467600"/>
              <a:gd name="connsiteY300" fmla="*/ 6559341 h 6858000"/>
              <a:gd name="connsiteX301" fmla="*/ 4778333 w 7467600"/>
              <a:gd name="connsiteY301" fmla="*/ 5873626 h 6858000"/>
              <a:gd name="connsiteX302" fmla="*/ 5414185 w 7467600"/>
              <a:gd name="connsiteY302" fmla="*/ 5573882 h 6858000"/>
              <a:gd name="connsiteX303" fmla="*/ 5959648 w 7467600"/>
              <a:gd name="connsiteY303" fmla="*/ 4760797 h 6858000"/>
              <a:gd name="connsiteX304" fmla="*/ 5355019 w 7467600"/>
              <a:gd name="connsiteY304" fmla="*/ 4734672 h 6858000"/>
              <a:gd name="connsiteX305" fmla="*/ 5083565 w 7467600"/>
              <a:gd name="connsiteY305" fmla="*/ 5179121 h 6858000"/>
              <a:gd name="connsiteX306" fmla="*/ 4713577 w 7467600"/>
              <a:gd name="connsiteY306" fmla="*/ 5616803 h 6858000"/>
              <a:gd name="connsiteX307" fmla="*/ 3989559 w 7467600"/>
              <a:gd name="connsiteY307" fmla="*/ 6145945 h 6858000"/>
              <a:gd name="connsiteX308" fmla="*/ 3939824 w 7467600"/>
              <a:gd name="connsiteY308" fmla="*/ 6066900 h 6858000"/>
              <a:gd name="connsiteX309" fmla="*/ 4584537 w 7467600"/>
              <a:gd name="connsiteY309" fmla="*/ 5324826 h 6858000"/>
              <a:gd name="connsiteX310" fmla="*/ 5037105 w 7467600"/>
              <a:gd name="connsiteY310" fmla="*/ 5088765 h 6858000"/>
              <a:gd name="connsiteX311" fmla="*/ 5039930 w 7467600"/>
              <a:gd name="connsiteY311" fmla="*/ 5089585 h 6858000"/>
              <a:gd name="connsiteX312" fmla="*/ 5263764 w 7467600"/>
              <a:gd name="connsiteY312" fmla="*/ 4735525 h 6858000"/>
              <a:gd name="connsiteX313" fmla="*/ 4086300 w 7467600"/>
              <a:gd name="connsiteY313" fmla="*/ 4884599 h 6858000"/>
              <a:gd name="connsiteX314" fmla="*/ 4085485 w 7467600"/>
              <a:gd name="connsiteY314" fmla="*/ 4899070 h 6858000"/>
              <a:gd name="connsiteX315" fmla="*/ 3871915 w 7467600"/>
              <a:gd name="connsiteY315" fmla="*/ 5253645 h 6858000"/>
              <a:gd name="connsiteX316" fmla="*/ 3799374 w 7467600"/>
              <a:gd name="connsiteY316" fmla="*/ 5466127 h 6858000"/>
              <a:gd name="connsiteX317" fmla="*/ 3498850 w 7467600"/>
              <a:gd name="connsiteY317" fmla="*/ 6661888 h 6858000"/>
              <a:gd name="connsiteX318" fmla="*/ 3399216 w 7467600"/>
              <a:gd name="connsiteY318" fmla="*/ 6858000 h 6858000"/>
              <a:gd name="connsiteX319" fmla="*/ 3303688 w 7467600"/>
              <a:gd name="connsiteY319" fmla="*/ 6858000 h 6858000"/>
              <a:gd name="connsiteX320" fmla="*/ 3391774 w 7467600"/>
              <a:gd name="connsiteY320" fmla="*/ 6697181 h 6858000"/>
              <a:gd name="connsiteX321" fmla="*/ 3735540 w 7467600"/>
              <a:gd name="connsiteY321" fmla="*/ 5546923 h 6858000"/>
              <a:gd name="connsiteX322" fmla="*/ 3729438 w 7467600"/>
              <a:gd name="connsiteY322" fmla="*/ 5569058 h 6858000"/>
              <a:gd name="connsiteX323" fmla="*/ 3707782 w 7467600"/>
              <a:gd name="connsiteY323" fmla="*/ 5644908 h 6858000"/>
              <a:gd name="connsiteX324" fmla="*/ 3583827 w 7467600"/>
              <a:gd name="connsiteY324" fmla="*/ 6039215 h 6858000"/>
              <a:gd name="connsiteX325" fmla="*/ 3547861 w 7467600"/>
              <a:gd name="connsiteY325" fmla="*/ 6129609 h 6858000"/>
              <a:gd name="connsiteX326" fmla="*/ 3490905 w 7467600"/>
              <a:gd name="connsiteY326" fmla="*/ 6277660 h 6858000"/>
              <a:gd name="connsiteX327" fmla="*/ 3455859 w 7467600"/>
              <a:gd name="connsiteY327" fmla="*/ 6391301 h 6858000"/>
              <a:gd name="connsiteX328" fmla="*/ 3429112 w 7467600"/>
              <a:gd name="connsiteY328" fmla="*/ 6479469 h 6858000"/>
              <a:gd name="connsiteX329" fmla="*/ 3304862 w 7467600"/>
              <a:gd name="connsiteY329" fmla="*/ 6796476 h 6858000"/>
              <a:gd name="connsiteX330" fmla="*/ 3276071 w 7467600"/>
              <a:gd name="connsiteY330" fmla="*/ 6858000 h 6858000"/>
              <a:gd name="connsiteX331" fmla="*/ 3240805 w 7467600"/>
              <a:gd name="connsiteY331" fmla="*/ 6858000 h 6858000"/>
              <a:gd name="connsiteX332" fmla="*/ 3275917 w 7467600"/>
              <a:gd name="connsiteY332" fmla="*/ 6783192 h 6858000"/>
              <a:gd name="connsiteX333" fmla="*/ 3399358 w 7467600"/>
              <a:gd name="connsiteY333" fmla="*/ 6469011 h 6858000"/>
              <a:gd name="connsiteX334" fmla="*/ 3425650 w 7467600"/>
              <a:gd name="connsiteY334" fmla="*/ 6381333 h 6858000"/>
              <a:gd name="connsiteX335" fmla="*/ 3460661 w 7467600"/>
              <a:gd name="connsiteY335" fmla="*/ 6266763 h 6858000"/>
              <a:gd name="connsiteX336" fmla="*/ 3518021 w 7467600"/>
              <a:gd name="connsiteY336" fmla="*/ 6117298 h 6858000"/>
              <a:gd name="connsiteX337" fmla="*/ 3554035 w 7467600"/>
              <a:gd name="connsiteY337" fmla="*/ 6027832 h 6858000"/>
              <a:gd name="connsiteX338" fmla="*/ 3677174 w 7467600"/>
              <a:gd name="connsiteY338" fmla="*/ 5636351 h 6858000"/>
              <a:gd name="connsiteX339" fmla="*/ 3698819 w 7467600"/>
              <a:gd name="connsiteY339" fmla="*/ 5560503 h 6858000"/>
              <a:gd name="connsiteX340" fmla="*/ 3702094 w 7467600"/>
              <a:gd name="connsiteY340" fmla="*/ 5549194 h 6858000"/>
              <a:gd name="connsiteX341" fmla="*/ 3398355 w 7467600"/>
              <a:gd name="connsiteY341" fmla="*/ 6094603 h 6858000"/>
              <a:gd name="connsiteX342" fmla="*/ 3193941 w 7467600"/>
              <a:gd name="connsiteY342" fmla="*/ 6798775 h 6858000"/>
              <a:gd name="connsiteX343" fmla="*/ 3184140 w 7467600"/>
              <a:gd name="connsiteY343" fmla="*/ 6858000 h 6858000"/>
              <a:gd name="connsiteX344" fmla="*/ 3099978 w 7467600"/>
              <a:gd name="connsiteY344" fmla="*/ 6858000 h 6858000"/>
              <a:gd name="connsiteX345" fmla="*/ 3101556 w 7467600"/>
              <a:gd name="connsiteY345" fmla="*/ 6843337 h 6858000"/>
              <a:gd name="connsiteX346" fmla="*/ 3370162 w 7467600"/>
              <a:gd name="connsiteY346" fmla="*/ 5785550 h 6858000"/>
              <a:gd name="connsiteX347" fmla="*/ 3746477 w 7467600"/>
              <a:gd name="connsiteY347" fmla="*/ 5377889 h 6858000"/>
              <a:gd name="connsiteX348" fmla="*/ 3863399 w 7467600"/>
              <a:gd name="connsiteY348" fmla="*/ 5087257 h 6858000"/>
              <a:gd name="connsiteX349" fmla="*/ 3968712 w 7467600"/>
              <a:gd name="connsiteY349" fmla="*/ 4913989 h 6858000"/>
              <a:gd name="connsiteX350" fmla="*/ 2792390 w 7467600"/>
              <a:gd name="connsiteY350" fmla="*/ 5382974 h 6858000"/>
              <a:gd name="connsiteX351" fmla="*/ 2714982 w 7467600"/>
              <a:gd name="connsiteY351" fmla="*/ 5427051 h 6858000"/>
              <a:gd name="connsiteX352" fmla="*/ 2813361 w 7467600"/>
              <a:gd name="connsiteY352" fmla="*/ 6023912 h 6858000"/>
              <a:gd name="connsiteX353" fmla="*/ 2688430 w 7467600"/>
              <a:gd name="connsiteY353" fmla="*/ 6801564 h 6858000"/>
              <a:gd name="connsiteX354" fmla="*/ 2629626 w 7467600"/>
              <a:gd name="connsiteY354" fmla="*/ 6763394 h 6858000"/>
              <a:gd name="connsiteX355" fmla="*/ 2565328 w 7467600"/>
              <a:gd name="connsiteY355" fmla="*/ 5516399 h 6858000"/>
              <a:gd name="connsiteX356" fmla="*/ 1922999 w 7467600"/>
              <a:gd name="connsiteY356" fmla="*/ 5980343 h 6858000"/>
              <a:gd name="connsiteX357" fmla="*/ 1950261 w 7467600"/>
              <a:gd name="connsiteY357" fmla="*/ 6405858 h 6858000"/>
              <a:gd name="connsiteX358" fmla="*/ 2365554 w 7467600"/>
              <a:gd name="connsiteY358" fmla="*/ 6759107 h 6858000"/>
              <a:gd name="connsiteX359" fmla="*/ 2424142 w 7467600"/>
              <a:gd name="connsiteY359" fmla="*/ 6858000 h 6858000"/>
              <a:gd name="connsiteX360" fmla="*/ 2395994 w 7467600"/>
              <a:gd name="connsiteY360" fmla="*/ 6858000 h 6858000"/>
              <a:gd name="connsiteX361" fmla="*/ 2392863 w 7467600"/>
              <a:gd name="connsiteY361" fmla="*/ 6852964 h 6858000"/>
              <a:gd name="connsiteX362" fmla="*/ 2017589 w 7467600"/>
              <a:gd name="connsiteY362" fmla="*/ 6493982 h 6858000"/>
              <a:gd name="connsiteX363" fmla="*/ 2147336 w 7467600"/>
              <a:gd name="connsiteY363" fmla="*/ 6594052 h 6858000"/>
              <a:gd name="connsiteX364" fmla="*/ 2207047 w 7467600"/>
              <a:gd name="connsiteY364" fmla="*/ 6654540 h 6858000"/>
              <a:gd name="connsiteX365" fmla="*/ 2299106 w 7467600"/>
              <a:gd name="connsiteY365" fmla="*/ 6778931 h 6858000"/>
              <a:gd name="connsiteX366" fmla="*/ 2314430 w 7467600"/>
              <a:gd name="connsiteY366" fmla="*/ 6801144 h 6858000"/>
              <a:gd name="connsiteX367" fmla="*/ 2352406 w 7467600"/>
              <a:gd name="connsiteY367" fmla="*/ 6858000 h 6858000"/>
              <a:gd name="connsiteX368" fmla="*/ 2314492 w 7467600"/>
              <a:gd name="connsiteY368" fmla="*/ 6858000 h 6858000"/>
              <a:gd name="connsiteX369" fmla="*/ 2288095 w 7467600"/>
              <a:gd name="connsiteY369" fmla="*/ 6818030 h 6858000"/>
              <a:gd name="connsiteX370" fmla="*/ 2272768 w 7467600"/>
              <a:gd name="connsiteY370" fmla="*/ 6795822 h 6858000"/>
              <a:gd name="connsiteX371" fmla="*/ 2182715 w 7467600"/>
              <a:gd name="connsiteY371" fmla="*/ 6675071 h 6858000"/>
              <a:gd name="connsiteX372" fmla="*/ 2032061 w 7467600"/>
              <a:gd name="connsiteY372" fmla="*/ 6541380 h 6858000"/>
              <a:gd name="connsiteX373" fmla="*/ 2257220 w 7467600"/>
              <a:gd name="connsiteY373" fmla="*/ 6826257 h 6858000"/>
              <a:gd name="connsiteX374" fmla="*/ 2281324 w 7467600"/>
              <a:gd name="connsiteY374" fmla="*/ 6858000 h 6858000"/>
              <a:gd name="connsiteX375" fmla="*/ 2242860 w 7467600"/>
              <a:gd name="connsiteY375" fmla="*/ 6858000 h 6858000"/>
              <a:gd name="connsiteX376" fmla="*/ 2232818 w 7467600"/>
              <a:gd name="connsiteY376" fmla="*/ 6844926 h 6858000"/>
              <a:gd name="connsiteX377" fmla="*/ 1990172 w 7467600"/>
              <a:gd name="connsiteY377" fmla="*/ 6542121 h 6858000"/>
              <a:gd name="connsiteX378" fmla="*/ 2124090 w 7467600"/>
              <a:gd name="connsiteY378" fmla="*/ 6761017 h 6858000"/>
              <a:gd name="connsiteX379" fmla="*/ 2200380 w 7467600"/>
              <a:gd name="connsiteY379" fmla="*/ 6858000 h 6858000"/>
              <a:gd name="connsiteX380" fmla="*/ 2147507 w 7467600"/>
              <a:gd name="connsiteY380" fmla="*/ 6858000 h 6858000"/>
              <a:gd name="connsiteX381" fmla="*/ 2070668 w 7467600"/>
              <a:gd name="connsiteY381" fmla="*/ 6761520 h 6858000"/>
              <a:gd name="connsiteX382" fmla="*/ 1975142 w 7467600"/>
              <a:gd name="connsiteY382" fmla="*/ 6585570 h 6858000"/>
              <a:gd name="connsiteX383" fmla="*/ 2050035 w 7467600"/>
              <a:gd name="connsiteY383" fmla="*/ 6813345 h 6858000"/>
              <a:gd name="connsiteX384" fmla="*/ 2063025 w 7467600"/>
              <a:gd name="connsiteY384" fmla="*/ 6858000 h 6858000"/>
              <a:gd name="connsiteX385" fmla="*/ 2021675 w 7467600"/>
              <a:gd name="connsiteY385" fmla="*/ 6858000 h 6858000"/>
              <a:gd name="connsiteX386" fmla="*/ 2019308 w 7467600"/>
              <a:gd name="connsiteY386" fmla="*/ 6847118 h 6858000"/>
              <a:gd name="connsiteX387" fmla="*/ 1938835 w 7467600"/>
              <a:gd name="connsiteY387" fmla="*/ 6551160 h 6858000"/>
              <a:gd name="connsiteX388" fmla="*/ 1953230 w 7467600"/>
              <a:gd name="connsiteY388" fmla="*/ 6759699 h 6858000"/>
              <a:gd name="connsiteX389" fmla="*/ 1956763 w 7467600"/>
              <a:gd name="connsiteY389" fmla="*/ 6778191 h 6858000"/>
              <a:gd name="connsiteX390" fmla="*/ 1967925 w 7467600"/>
              <a:gd name="connsiteY390" fmla="*/ 6858000 h 6858000"/>
              <a:gd name="connsiteX391" fmla="*/ 1936622 w 7467600"/>
              <a:gd name="connsiteY391" fmla="*/ 6858000 h 6858000"/>
              <a:gd name="connsiteX392" fmla="*/ 1926261 w 7467600"/>
              <a:gd name="connsiteY392" fmla="*/ 6784064 h 6858000"/>
              <a:gd name="connsiteX393" fmla="*/ 1922724 w 7467600"/>
              <a:gd name="connsiteY393" fmla="*/ 6765577 h 6858000"/>
              <a:gd name="connsiteX394" fmla="*/ 1904650 w 7467600"/>
              <a:gd name="connsiteY394" fmla="*/ 6639616 h 6858000"/>
              <a:gd name="connsiteX395" fmla="*/ 1885273 w 7467600"/>
              <a:gd name="connsiteY395" fmla="*/ 6858000 h 6858000"/>
              <a:gd name="connsiteX396" fmla="*/ 1854363 w 7467600"/>
              <a:gd name="connsiteY396" fmla="*/ 6858000 h 6858000"/>
              <a:gd name="connsiteX397" fmla="*/ 1880391 w 7467600"/>
              <a:gd name="connsiteY397" fmla="*/ 6603796 h 6858000"/>
              <a:gd name="connsiteX398" fmla="*/ 1818273 w 7467600"/>
              <a:gd name="connsiteY398" fmla="*/ 6715729 h 6858000"/>
              <a:gd name="connsiteX399" fmla="*/ 1794691 w 7467600"/>
              <a:gd name="connsiteY399" fmla="*/ 6843239 h 6858000"/>
              <a:gd name="connsiteX400" fmla="*/ 1794914 w 7467600"/>
              <a:gd name="connsiteY400" fmla="*/ 6858000 h 6858000"/>
              <a:gd name="connsiteX401" fmla="*/ 1746128 w 7467600"/>
              <a:gd name="connsiteY401" fmla="*/ 6858000 h 6858000"/>
              <a:gd name="connsiteX402" fmla="*/ 1753934 w 7467600"/>
              <a:gd name="connsiteY402" fmla="*/ 6724796 h 6858000"/>
              <a:gd name="connsiteX403" fmla="*/ 1792053 w 7467600"/>
              <a:gd name="connsiteY403" fmla="*/ 6572396 h 6858000"/>
              <a:gd name="connsiteX404" fmla="*/ 1862248 w 7467600"/>
              <a:gd name="connsiteY404" fmla="*/ 6266397 h 6858000"/>
              <a:gd name="connsiteX405" fmla="*/ 1862250 w 7467600"/>
              <a:gd name="connsiteY405" fmla="*/ 6033531 h 6858000"/>
              <a:gd name="connsiteX406" fmla="*/ 1211999 w 7467600"/>
              <a:gd name="connsiteY406" fmla="*/ 6683610 h 6858000"/>
              <a:gd name="connsiteX407" fmla="*/ 1213266 w 7467600"/>
              <a:gd name="connsiteY407" fmla="*/ 6691947 h 6858000"/>
              <a:gd name="connsiteX408" fmla="*/ 1203370 w 7467600"/>
              <a:gd name="connsiteY408" fmla="*/ 6850676 h 6858000"/>
              <a:gd name="connsiteX409" fmla="*/ 1203671 w 7467600"/>
              <a:gd name="connsiteY409" fmla="*/ 6858000 h 6858000"/>
              <a:gd name="connsiteX410" fmla="*/ 1143180 w 7467600"/>
              <a:gd name="connsiteY410" fmla="*/ 6858000 h 6858000"/>
              <a:gd name="connsiteX411" fmla="*/ 1142176 w 7467600"/>
              <a:gd name="connsiteY411" fmla="*/ 6766045 h 6858000"/>
              <a:gd name="connsiteX412" fmla="*/ 1067484 w 7467600"/>
              <a:gd name="connsiteY412" fmla="*/ 6858000 h 6858000"/>
              <a:gd name="connsiteX413" fmla="*/ 953928 w 7467600"/>
              <a:gd name="connsiteY413" fmla="*/ 6858000 h 6858000"/>
              <a:gd name="connsiteX414" fmla="*/ 959715 w 7467600"/>
              <a:gd name="connsiteY414" fmla="*/ 6850185 h 6858000"/>
              <a:gd name="connsiteX415" fmla="*/ 1483788 w 7467600"/>
              <a:gd name="connsiteY415" fmla="*/ 6259174 h 6858000"/>
              <a:gd name="connsiteX416" fmla="*/ 1100671 w 7467600"/>
              <a:gd name="connsiteY416" fmla="*/ 6252137 h 6858000"/>
              <a:gd name="connsiteX417" fmla="*/ 1090144 w 7467600"/>
              <a:gd name="connsiteY417" fmla="*/ 6256748 h 6858000"/>
              <a:gd name="connsiteX418" fmla="*/ 1095872 w 7467600"/>
              <a:gd name="connsiteY418" fmla="*/ 6271892 h 6858000"/>
              <a:gd name="connsiteX419" fmla="*/ 262785 w 7467600"/>
              <a:gd name="connsiteY419" fmla="*/ 6845450 h 6858000"/>
              <a:gd name="connsiteX420" fmla="*/ 209968 w 7467600"/>
              <a:gd name="connsiteY420" fmla="*/ 6770713 h 6858000"/>
              <a:gd name="connsiteX421" fmla="*/ 873460 w 7467600"/>
              <a:gd name="connsiteY421" fmla="*/ 6253768 h 6858000"/>
              <a:gd name="connsiteX422" fmla="*/ 192686 w 7467600"/>
              <a:gd name="connsiteY422" fmla="*/ 5849257 h 6858000"/>
              <a:gd name="connsiteX423" fmla="*/ 4696 w 7467600"/>
              <a:gd name="connsiteY423" fmla="*/ 5697668 h 6858000"/>
              <a:gd name="connsiteX424" fmla="*/ 0 w 7467600"/>
              <a:gd name="connsiteY424" fmla="*/ 5689984 h 6858000"/>
              <a:gd name="connsiteX425" fmla="*/ 0 w 7467600"/>
              <a:gd name="connsiteY425" fmla="*/ 5513472 h 6858000"/>
              <a:gd name="connsiteX426" fmla="*/ 174101 w 7467600"/>
              <a:gd name="connsiteY426" fmla="*/ 5620277 h 6858000"/>
              <a:gd name="connsiteX427" fmla="*/ 891800 w 7467600"/>
              <a:gd name="connsiteY427" fmla="*/ 6036935 h 6858000"/>
              <a:gd name="connsiteX428" fmla="*/ 1072219 w 7467600"/>
              <a:gd name="connsiteY428" fmla="*/ 6169443 h 6858000"/>
              <a:gd name="connsiteX429" fmla="*/ 1074117 w 7467600"/>
              <a:gd name="connsiteY429" fmla="*/ 6170301 h 6858000"/>
              <a:gd name="connsiteX430" fmla="*/ 1083114 w 7467600"/>
              <a:gd name="connsiteY430" fmla="*/ 6174131 h 6858000"/>
              <a:gd name="connsiteX431" fmla="*/ 1543010 w 7467600"/>
              <a:gd name="connsiteY431" fmla="*/ 6191140 h 6858000"/>
              <a:gd name="connsiteX432" fmla="*/ 1551080 w 7467600"/>
              <a:gd name="connsiteY432" fmla="*/ 6195006 h 6858000"/>
              <a:gd name="connsiteX433" fmla="*/ 2345443 w 7467600"/>
              <a:gd name="connsiteY433" fmla="*/ 5549882 h 6858000"/>
              <a:gd name="connsiteX434" fmla="*/ 1721499 w 7467600"/>
              <a:gd name="connsiteY434" fmla="*/ 5599969 h 6858000"/>
              <a:gd name="connsiteX435" fmla="*/ 767716 w 7467600"/>
              <a:gd name="connsiteY435" fmla="*/ 5472768 h 6858000"/>
              <a:gd name="connsiteX436" fmla="*/ 722147 w 7467600"/>
              <a:gd name="connsiteY436" fmla="*/ 5393091 h 6858000"/>
              <a:gd name="connsiteX437" fmla="*/ 1485552 w 7467600"/>
              <a:gd name="connsiteY437" fmla="*/ 5313202 h 6858000"/>
              <a:gd name="connsiteX438" fmla="*/ 2143004 w 7467600"/>
              <a:gd name="connsiteY438" fmla="*/ 5402420 h 6858000"/>
              <a:gd name="connsiteX439" fmla="*/ 1933391 w 7467600"/>
              <a:gd name="connsiteY439" fmla="*/ 5156971 h 6858000"/>
              <a:gd name="connsiteX440" fmla="*/ 1827118 w 7467600"/>
              <a:gd name="connsiteY440" fmla="*/ 4968410 h 6858000"/>
              <a:gd name="connsiteX441" fmla="*/ 1837349 w 7467600"/>
              <a:gd name="connsiteY441" fmla="*/ 4956357 h 6858000"/>
              <a:gd name="connsiteX442" fmla="*/ 2162835 w 7467600"/>
              <a:gd name="connsiteY442" fmla="*/ 5187853 h 6858000"/>
              <a:gd name="connsiteX443" fmla="*/ 2257167 w 7467600"/>
              <a:gd name="connsiteY443" fmla="*/ 5462123 h 6858000"/>
              <a:gd name="connsiteX444" fmla="*/ 2261598 w 7467600"/>
              <a:gd name="connsiteY444" fmla="*/ 5467998 h 6858000"/>
              <a:gd name="connsiteX445" fmla="*/ 2437177 w 7467600"/>
              <a:gd name="connsiteY445" fmla="*/ 5479608 h 6858000"/>
              <a:gd name="connsiteX446" fmla="*/ 2445247 w 7467600"/>
              <a:gd name="connsiteY446" fmla="*/ 5483476 h 6858000"/>
              <a:gd name="connsiteX447" fmla="*/ 2743626 w 7467600"/>
              <a:gd name="connsiteY447" fmla="*/ 5304819 h 6858000"/>
              <a:gd name="connsiteX448" fmla="*/ 3048102 w 7467600"/>
              <a:gd name="connsiteY448" fmla="*/ 5150595 h 6858000"/>
              <a:gd name="connsiteX449" fmla="*/ 1799414 w 7467600"/>
              <a:gd name="connsiteY449" fmla="*/ 4694732 h 6858000"/>
              <a:gd name="connsiteX450" fmla="*/ 1771735 w 7467600"/>
              <a:gd name="connsiteY450" fmla="*/ 4619929 h 6858000"/>
              <a:gd name="connsiteX451" fmla="*/ 3104273 w 7467600"/>
              <a:gd name="connsiteY451" fmla="*/ 5076159 h 6858000"/>
              <a:gd name="connsiteX452" fmla="*/ 3113245 w 7467600"/>
              <a:gd name="connsiteY452" fmla="*/ 5090705 h 6858000"/>
              <a:gd name="connsiteX453" fmla="*/ 3126294 w 7467600"/>
              <a:gd name="connsiteY453" fmla="*/ 5114400 h 6858000"/>
              <a:gd name="connsiteX454" fmla="*/ 3937433 w 7467600"/>
              <a:gd name="connsiteY454" fmla="*/ 4830473 h 6858000"/>
              <a:gd name="connsiteX455" fmla="*/ 3590475 w 7467600"/>
              <a:gd name="connsiteY455" fmla="*/ 4597974 h 6858000"/>
              <a:gd name="connsiteX456" fmla="*/ 3100264 w 7467600"/>
              <a:gd name="connsiteY456" fmla="*/ 4579845 h 6858000"/>
              <a:gd name="connsiteX457" fmla="*/ 2183576 w 7467600"/>
              <a:gd name="connsiteY457" fmla="*/ 4227150 h 6858000"/>
              <a:gd name="connsiteX458" fmla="*/ 2151029 w 7467600"/>
              <a:gd name="connsiteY458" fmla="*/ 4146947 h 6858000"/>
              <a:gd name="connsiteX459" fmla="*/ 3563434 w 7467600"/>
              <a:gd name="connsiteY459" fmla="*/ 4469115 h 6858000"/>
              <a:gd name="connsiteX460" fmla="*/ 3177952 w 7467600"/>
              <a:gd name="connsiteY460" fmla="*/ 3657386 h 6858000"/>
              <a:gd name="connsiteX461" fmla="*/ 3189263 w 7467600"/>
              <a:gd name="connsiteY461" fmla="*/ 3625726 h 6858000"/>
              <a:gd name="connsiteX462" fmla="*/ 3560912 w 7467600"/>
              <a:gd name="connsiteY462" fmla="*/ 4079863 h 6858000"/>
              <a:gd name="connsiteX463" fmla="*/ 3626636 w 7467600"/>
              <a:gd name="connsiteY463" fmla="*/ 4512230 h 6858000"/>
              <a:gd name="connsiteX464" fmla="*/ 3653088 w 7467600"/>
              <a:gd name="connsiteY464" fmla="*/ 4521417 h 6858000"/>
              <a:gd name="connsiteX465" fmla="*/ 3988128 w 7467600"/>
              <a:gd name="connsiteY465" fmla="*/ 4817267 h 6858000"/>
              <a:gd name="connsiteX466" fmla="*/ 4830582 w 7467600"/>
              <a:gd name="connsiteY466" fmla="*/ 4676000 h 6858000"/>
              <a:gd name="connsiteX467" fmla="*/ 4830100 w 7467600"/>
              <a:gd name="connsiteY467" fmla="*/ 4675554 h 6858000"/>
              <a:gd name="connsiteX468" fmla="*/ 4036318 w 7467600"/>
              <a:gd name="connsiteY468" fmla="*/ 4147013 h 6858000"/>
              <a:gd name="connsiteX469" fmla="*/ 3432098 w 7467600"/>
              <a:gd name="connsiteY469" fmla="*/ 3537312 h 6858000"/>
              <a:gd name="connsiteX470" fmla="*/ 3446761 w 7467600"/>
              <a:gd name="connsiteY470" fmla="*/ 3461278 h 6858000"/>
              <a:gd name="connsiteX471" fmla="*/ 4419733 w 7467600"/>
              <a:gd name="connsiteY471" fmla="*/ 3963555 h 6858000"/>
              <a:gd name="connsiteX472" fmla="*/ 4781371 w 7467600"/>
              <a:gd name="connsiteY472" fmla="*/ 4458604 h 6858000"/>
              <a:gd name="connsiteX473" fmla="*/ 4780440 w 7467600"/>
              <a:gd name="connsiteY473" fmla="*/ 4470290 h 6858000"/>
              <a:gd name="connsiteX474" fmla="*/ 4898954 w 7467600"/>
              <a:gd name="connsiteY474" fmla="*/ 4662092 h 6858000"/>
              <a:gd name="connsiteX475" fmla="*/ 4900699 w 7467600"/>
              <a:gd name="connsiteY475" fmla="*/ 4670867 h 6858000"/>
              <a:gd name="connsiteX476" fmla="*/ 5714511 w 7467600"/>
              <a:gd name="connsiteY476" fmla="*/ 4663483 h 6858000"/>
              <a:gd name="connsiteX477" fmla="*/ 5464793 w 7467600"/>
              <a:gd name="connsiteY477" fmla="*/ 4393556 h 6858000"/>
              <a:gd name="connsiteX478" fmla="*/ 5461897 w 7467600"/>
              <a:gd name="connsiteY478" fmla="*/ 4390879 h 6858000"/>
              <a:gd name="connsiteX479" fmla="*/ 4294126 w 7467600"/>
              <a:gd name="connsiteY479" fmla="*/ 3303048 h 6858000"/>
              <a:gd name="connsiteX480" fmla="*/ 4305321 w 7467600"/>
              <a:gd name="connsiteY480" fmla="*/ 3256953 h 6858000"/>
              <a:gd name="connsiteX481" fmla="*/ 4949299 w 7467600"/>
              <a:gd name="connsiteY481" fmla="*/ 3766336 h 6858000"/>
              <a:gd name="connsiteX482" fmla="*/ 5291452 w 7467600"/>
              <a:gd name="connsiteY482" fmla="*/ 4076801 h 6858000"/>
              <a:gd name="connsiteX483" fmla="*/ 5434998 w 7467600"/>
              <a:gd name="connsiteY483" fmla="*/ 4254100 h 6858000"/>
              <a:gd name="connsiteX484" fmla="*/ 5351015 w 7467600"/>
              <a:gd name="connsiteY484" fmla="*/ 3760989 h 6858000"/>
              <a:gd name="connsiteX485" fmla="*/ 5413780 w 7467600"/>
              <a:gd name="connsiteY485" fmla="*/ 2966265 h 6858000"/>
              <a:gd name="connsiteX486" fmla="*/ 5425627 w 7467600"/>
              <a:gd name="connsiteY486" fmla="*/ 2954192 h 6858000"/>
              <a:gd name="connsiteX487" fmla="*/ 6604735 w 7467600"/>
              <a:gd name="connsiteY487" fmla="*/ 2041381 h 6858000"/>
              <a:gd name="connsiteX488" fmla="*/ 7204487 w 7467600"/>
              <a:gd name="connsiteY488" fmla="*/ 2742112 h 6858000"/>
              <a:gd name="connsiteX489" fmla="*/ 7131592 w 7467600"/>
              <a:gd name="connsiteY489" fmla="*/ 2672096 h 6858000"/>
              <a:gd name="connsiteX490" fmla="*/ 6996344 w 7467600"/>
              <a:gd name="connsiteY490" fmla="*/ 2518310 h 6858000"/>
              <a:gd name="connsiteX491" fmla="*/ 6735495 w 7467600"/>
              <a:gd name="connsiteY491" fmla="*/ 2196890 h 6858000"/>
              <a:gd name="connsiteX492" fmla="*/ 6721901 w 7467600"/>
              <a:gd name="connsiteY492" fmla="*/ 2179274 h 6858000"/>
              <a:gd name="connsiteX493" fmla="*/ 6604735 w 7467600"/>
              <a:gd name="connsiteY493" fmla="*/ 2041381 h 6858000"/>
              <a:gd name="connsiteX494" fmla="*/ 6591670 w 7467600"/>
              <a:gd name="connsiteY494" fmla="*/ 1988277 h 6858000"/>
              <a:gd name="connsiteX495" fmla="*/ 6747349 w 7467600"/>
              <a:gd name="connsiteY495" fmla="*/ 2160069 h 6858000"/>
              <a:gd name="connsiteX496" fmla="*/ 6760943 w 7467600"/>
              <a:gd name="connsiteY496" fmla="*/ 2177686 h 6858000"/>
              <a:gd name="connsiteX497" fmla="*/ 7021065 w 7467600"/>
              <a:gd name="connsiteY497" fmla="*/ 2498102 h 6858000"/>
              <a:gd name="connsiteX498" fmla="*/ 7155223 w 7467600"/>
              <a:gd name="connsiteY498" fmla="*/ 2650386 h 6858000"/>
              <a:gd name="connsiteX499" fmla="*/ 7203167 w 7467600"/>
              <a:gd name="connsiteY499" fmla="*/ 2697288 h 6858000"/>
              <a:gd name="connsiteX500" fmla="*/ 6937703 w 7467600"/>
              <a:gd name="connsiteY500" fmla="*/ 2321981 h 6858000"/>
              <a:gd name="connsiteX501" fmla="*/ 6591670 w 7467600"/>
              <a:gd name="connsiteY501" fmla="*/ 1988277 h 6858000"/>
              <a:gd name="connsiteX502" fmla="*/ 5798671 w 7467600"/>
              <a:gd name="connsiteY502" fmla="*/ 1981601 h 6858000"/>
              <a:gd name="connsiteX503" fmla="*/ 5754709 w 7467600"/>
              <a:gd name="connsiteY503" fmla="*/ 2071454 h 6858000"/>
              <a:gd name="connsiteX504" fmla="*/ 5763044 w 7467600"/>
              <a:gd name="connsiteY504" fmla="*/ 2842206 h 6858000"/>
              <a:gd name="connsiteX505" fmla="*/ 5764974 w 7467600"/>
              <a:gd name="connsiteY505" fmla="*/ 2799609 h 6858000"/>
              <a:gd name="connsiteX506" fmla="*/ 5767665 w 7467600"/>
              <a:gd name="connsiteY506" fmla="*/ 2666409 h 6858000"/>
              <a:gd name="connsiteX507" fmla="*/ 5763055 w 7467600"/>
              <a:gd name="connsiteY507" fmla="*/ 2579705 h 6858000"/>
              <a:gd name="connsiteX508" fmla="*/ 5758079 w 7467600"/>
              <a:gd name="connsiteY508" fmla="*/ 2492508 h 6858000"/>
              <a:gd name="connsiteX509" fmla="*/ 5779325 w 7467600"/>
              <a:gd name="connsiteY509" fmla="*/ 2197069 h 6858000"/>
              <a:gd name="connsiteX510" fmla="*/ 5798671 w 7467600"/>
              <a:gd name="connsiteY510" fmla="*/ 1981601 h 6858000"/>
              <a:gd name="connsiteX511" fmla="*/ 5829202 w 7467600"/>
              <a:gd name="connsiteY511" fmla="*/ 1971679 h 6858000"/>
              <a:gd name="connsiteX512" fmla="*/ 5809558 w 7467600"/>
              <a:gd name="connsiteY512" fmla="*/ 2198043 h 6858000"/>
              <a:gd name="connsiteX513" fmla="*/ 5788653 w 7467600"/>
              <a:gd name="connsiteY513" fmla="*/ 2489430 h 6858000"/>
              <a:gd name="connsiteX514" fmla="*/ 5793439 w 7467600"/>
              <a:gd name="connsiteY514" fmla="*/ 2575235 h 6858000"/>
              <a:gd name="connsiteX515" fmla="*/ 5796837 w 7467600"/>
              <a:gd name="connsiteY515" fmla="*/ 2637633 h 6858000"/>
              <a:gd name="connsiteX516" fmla="*/ 5818614 w 7467600"/>
              <a:gd name="connsiteY516" fmla="*/ 2473055 h 6858000"/>
              <a:gd name="connsiteX517" fmla="*/ 5829202 w 7467600"/>
              <a:gd name="connsiteY517" fmla="*/ 1971679 h 6858000"/>
              <a:gd name="connsiteX518" fmla="*/ 5911389 w 7467600"/>
              <a:gd name="connsiteY518" fmla="*/ 1898371 h 6858000"/>
              <a:gd name="connsiteX519" fmla="*/ 6237627 w 7467600"/>
              <a:gd name="connsiteY519" fmla="*/ 2231921 h 6858000"/>
              <a:gd name="connsiteX520" fmla="*/ 5911389 w 7467600"/>
              <a:gd name="connsiteY520" fmla="*/ 1898371 h 6858000"/>
              <a:gd name="connsiteX521" fmla="*/ 6944437 w 7467600"/>
              <a:gd name="connsiteY521" fmla="*/ 1575402 h 6858000"/>
              <a:gd name="connsiteX522" fmla="*/ 6304730 w 7467600"/>
              <a:gd name="connsiteY522" fmla="*/ 1766654 h 6858000"/>
              <a:gd name="connsiteX523" fmla="*/ 6944437 w 7467600"/>
              <a:gd name="connsiteY523" fmla="*/ 1575402 h 6858000"/>
              <a:gd name="connsiteX524" fmla="*/ 7019523 w 7467600"/>
              <a:gd name="connsiteY524" fmla="*/ 1519450 h 6858000"/>
              <a:gd name="connsiteX525" fmla="*/ 6298091 w 7467600"/>
              <a:gd name="connsiteY525" fmla="*/ 1737122 h 6858000"/>
              <a:gd name="connsiteX526" fmla="*/ 7019523 w 7467600"/>
              <a:gd name="connsiteY526" fmla="*/ 1519450 h 6858000"/>
              <a:gd name="connsiteX527" fmla="*/ 2399523 w 7467600"/>
              <a:gd name="connsiteY527" fmla="*/ 1428234 h 6858000"/>
              <a:gd name="connsiteX528" fmla="*/ 2224982 w 7467600"/>
              <a:gd name="connsiteY528" fmla="*/ 1826201 h 6858000"/>
              <a:gd name="connsiteX529" fmla="*/ 2096099 w 7467600"/>
              <a:gd name="connsiteY529" fmla="*/ 2345900 h 6858000"/>
              <a:gd name="connsiteX530" fmla="*/ 2283317 w 7467600"/>
              <a:gd name="connsiteY530" fmla="*/ 1796925 h 6858000"/>
              <a:gd name="connsiteX531" fmla="*/ 2399523 w 7467600"/>
              <a:gd name="connsiteY531" fmla="*/ 1428234 h 6858000"/>
              <a:gd name="connsiteX532" fmla="*/ 2448558 w 7467600"/>
              <a:gd name="connsiteY532" fmla="*/ 1373435 h 6858000"/>
              <a:gd name="connsiteX533" fmla="*/ 2312521 w 7467600"/>
              <a:gd name="connsiteY533" fmla="*/ 1806140 h 6858000"/>
              <a:gd name="connsiteX534" fmla="*/ 2127533 w 7467600"/>
              <a:gd name="connsiteY534" fmla="*/ 2348380 h 6858000"/>
              <a:gd name="connsiteX535" fmla="*/ 2358080 w 7467600"/>
              <a:gd name="connsiteY535" fmla="*/ 1866134 h 6858000"/>
              <a:gd name="connsiteX536" fmla="*/ 2407436 w 7467600"/>
              <a:gd name="connsiteY536" fmla="*/ 1651070 h 6858000"/>
              <a:gd name="connsiteX537" fmla="*/ 2448558 w 7467600"/>
              <a:gd name="connsiteY537" fmla="*/ 1373435 h 6858000"/>
              <a:gd name="connsiteX538" fmla="*/ 278707 w 7467600"/>
              <a:gd name="connsiteY538" fmla="*/ 1352270 h 6858000"/>
              <a:gd name="connsiteX539" fmla="*/ 321570 w 7467600"/>
              <a:gd name="connsiteY539" fmla="*/ 1861610 h 6858000"/>
              <a:gd name="connsiteX540" fmla="*/ 294281 w 7467600"/>
              <a:gd name="connsiteY540" fmla="*/ 1440658 h 6858000"/>
              <a:gd name="connsiteX541" fmla="*/ 278707 w 7467600"/>
              <a:gd name="connsiteY541" fmla="*/ 1352270 h 6858000"/>
              <a:gd name="connsiteX542" fmla="*/ 1423821 w 7467600"/>
              <a:gd name="connsiteY542" fmla="*/ 1351958 h 6858000"/>
              <a:gd name="connsiteX543" fmla="*/ 1638521 w 7467600"/>
              <a:gd name="connsiteY543" fmla="*/ 1908470 h 6858000"/>
              <a:gd name="connsiteX544" fmla="*/ 1754199 w 7467600"/>
              <a:gd name="connsiteY544" fmla="*/ 2149284 h 6858000"/>
              <a:gd name="connsiteX545" fmla="*/ 1908359 w 7467600"/>
              <a:gd name="connsiteY545" fmla="*/ 2364988 h 6858000"/>
              <a:gd name="connsiteX546" fmla="*/ 1647661 w 7467600"/>
              <a:gd name="connsiteY546" fmla="*/ 1825945 h 6858000"/>
              <a:gd name="connsiteX547" fmla="*/ 1423821 w 7467600"/>
              <a:gd name="connsiteY547" fmla="*/ 1351958 h 6858000"/>
              <a:gd name="connsiteX548" fmla="*/ 1431890 w 7467600"/>
              <a:gd name="connsiteY548" fmla="*/ 1306475 h 6858000"/>
              <a:gd name="connsiteX549" fmla="*/ 1507597 w 7467600"/>
              <a:gd name="connsiteY549" fmla="*/ 1446132 h 6858000"/>
              <a:gd name="connsiteX550" fmla="*/ 1674586 w 7467600"/>
              <a:gd name="connsiteY550" fmla="*/ 1813832 h 6858000"/>
              <a:gd name="connsiteX551" fmla="*/ 1815950 w 7467600"/>
              <a:gd name="connsiteY551" fmla="*/ 2128564 h 6858000"/>
              <a:gd name="connsiteX552" fmla="*/ 1984242 w 7467600"/>
              <a:gd name="connsiteY552" fmla="*/ 2430829 h 6858000"/>
              <a:gd name="connsiteX553" fmla="*/ 2014023 w 7467600"/>
              <a:gd name="connsiteY553" fmla="*/ 2450995 h 6858000"/>
              <a:gd name="connsiteX554" fmla="*/ 1747337 w 7467600"/>
              <a:gd name="connsiteY554" fmla="*/ 1855264 h 6858000"/>
              <a:gd name="connsiteX555" fmla="*/ 1533749 w 7467600"/>
              <a:gd name="connsiteY555" fmla="*/ 1478656 h 6858000"/>
              <a:gd name="connsiteX556" fmla="*/ 1431890 w 7467600"/>
              <a:gd name="connsiteY556" fmla="*/ 1306475 h 6858000"/>
              <a:gd name="connsiteX557" fmla="*/ 5052692 w 7467600"/>
              <a:gd name="connsiteY557" fmla="*/ 1292994 h 6858000"/>
              <a:gd name="connsiteX558" fmla="*/ 5200661 w 7467600"/>
              <a:gd name="connsiteY558" fmla="*/ 1635186 h 6858000"/>
              <a:gd name="connsiteX559" fmla="*/ 5297138 w 7467600"/>
              <a:gd name="connsiteY559" fmla="*/ 1906351 h 6858000"/>
              <a:gd name="connsiteX560" fmla="*/ 5052692 w 7467600"/>
              <a:gd name="connsiteY560" fmla="*/ 1292994 h 6858000"/>
              <a:gd name="connsiteX561" fmla="*/ 5009948 w 7467600"/>
              <a:gd name="connsiteY561" fmla="*/ 1273619 h 6858000"/>
              <a:gd name="connsiteX562" fmla="*/ 5121777 w 7467600"/>
              <a:gd name="connsiteY562" fmla="*/ 1654213 h 6858000"/>
              <a:gd name="connsiteX563" fmla="*/ 5293545 w 7467600"/>
              <a:gd name="connsiteY563" fmla="*/ 2072247 h 6858000"/>
              <a:gd name="connsiteX564" fmla="*/ 5294042 w 7467600"/>
              <a:gd name="connsiteY564" fmla="*/ 2065019 h 6858000"/>
              <a:gd name="connsiteX565" fmla="*/ 5171936 w 7467600"/>
              <a:gd name="connsiteY565" fmla="*/ 1647613 h 6858000"/>
              <a:gd name="connsiteX566" fmla="*/ 5009948 w 7467600"/>
              <a:gd name="connsiteY566" fmla="*/ 1273619 h 6858000"/>
              <a:gd name="connsiteX567" fmla="*/ 655236 w 7467600"/>
              <a:gd name="connsiteY567" fmla="*/ 1268632 h 6858000"/>
              <a:gd name="connsiteX568" fmla="*/ 839521 w 7467600"/>
              <a:gd name="connsiteY568" fmla="*/ 1685315 h 6858000"/>
              <a:gd name="connsiteX569" fmla="*/ 1109416 w 7467600"/>
              <a:gd name="connsiteY569" fmla="*/ 2061663 h 6858000"/>
              <a:gd name="connsiteX570" fmla="*/ 1298300 w 7467600"/>
              <a:gd name="connsiteY570" fmla="*/ 2247742 h 6858000"/>
              <a:gd name="connsiteX571" fmla="*/ 1125871 w 7467600"/>
              <a:gd name="connsiteY571" fmla="*/ 1989513 h 6858000"/>
              <a:gd name="connsiteX572" fmla="*/ 981574 w 7467600"/>
              <a:gd name="connsiteY572" fmla="*/ 1783157 h 6858000"/>
              <a:gd name="connsiteX573" fmla="*/ 922198 w 7467600"/>
              <a:gd name="connsiteY573" fmla="*/ 1677437 h 6858000"/>
              <a:gd name="connsiteX574" fmla="*/ 869293 w 7467600"/>
              <a:gd name="connsiteY574" fmla="*/ 1583214 h 6858000"/>
              <a:gd name="connsiteX575" fmla="*/ 751431 w 7467600"/>
              <a:gd name="connsiteY575" fmla="*/ 1405731 h 6858000"/>
              <a:gd name="connsiteX576" fmla="*/ 655236 w 7467600"/>
              <a:gd name="connsiteY576" fmla="*/ 1268632 h 6858000"/>
              <a:gd name="connsiteX577" fmla="*/ 6516292 w 7467600"/>
              <a:gd name="connsiteY577" fmla="*/ 1263064 h 6858000"/>
              <a:gd name="connsiteX578" fmla="*/ 5736320 w 7467600"/>
              <a:gd name="connsiteY578" fmla="*/ 1501803 h 6858000"/>
              <a:gd name="connsiteX579" fmla="*/ 6516292 w 7467600"/>
              <a:gd name="connsiteY579" fmla="*/ 1263064 h 6858000"/>
              <a:gd name="connsiteX580" fmla="*/ 291466 w 7467600"/>
              <a:gd name="connsiteY580" fmla="*/ 1250369 h 6858000"/>
              <a:gd name="connsiteX581" fmla="*/ 323180 w 7467600"/>
              <a:gd name="connsiteY581" fmla="*/ 1435283 h 6858000"/>
              <a:gd name="connsiteX582" fmla="*/ 349381 w 7467600"/>
              <a:gd name="connsiteY582" fmla="*/ 1875041 h 6858000"/>
              <a:gd name="connsiteX583" fmla="*/ 374363 w 7467600"/>
              <a:gd name="connsiteY583" fmla="*/ 1506494 h 6858000"/>
              <a:gd name="connsiteX584" fmla="*/ 302168 w 7467600"/>
              <a:gd name="connsiteY584" fmla="*/ 1274495 h 6858000"/>
              <a:gd name="connsiteX585" fmla="*/ 291466 w 7467600"/>
              <a:gd name="connsiteY585" fmla="*/ 1250369 h 6858000"/>
              <a:gd name="connsiteX586" fmla="*/ 678222 w 7467600"/>
              <a:gd name="connsiteY586" fmla="*/ 1248670 h 6858000"/>
              <a:gd name="connsiteX587" fmla="*/ 775536 w 7467600"/>
              <a:gd name="connsiteY587" fmla="*/ 1388015 h 6858000"/>
              <a:gd name="connsiteX588" fmla="*/ 894529 w 7467600"/>
              <a:gd name="connsiteY588" fmla="*/ 1567739 h 6858000"/>
              <a:gd name="connsiteX589" fmla="*/ 948000 w 7467600"/>
              <a:gd name="connsiteY589" fmla="*/ 1663088 h 6858000"/>
              <a:gd name="connsiteX590" fmla="*/ 1006812 w 7467600"/>
              <a:gd name="connsiteY590" fmla="*/ 1767683 h 6858000"/>
              <a:gd name="connsiteX591" fmla="*/ 1149133 w 7467600"/>
              <a:gd name="connsiteY591" fmla="*/ 1971513 h 6858000"/>
              <a:gd name="connsiteX592" fmla="*/ 1333952 w 7467600"/>
              <a:gd name="connsiteY592" fmla="*/ 2251620 h 6858000"/>
              <a:gd name="connsiteX593" fmla="*/ 1337329 w 7467600"/>
              <a:gd name="connsiteY593" fmla="*/ 2258350 h 6858000"/>
              <a:gd name="connsiteX594" fmla="*/ 1014726 w 7467600"/>
              <a:gd name="connsiteY594" fmla="*/ 1615556 h 6858000"/>
              <a:gd name="connsiteX595" fmla="*/ 678222 w 7467600"/>
              <a:gd name="connsiteY595" fmla="*/ 1248670 h 6858000"/>
              <a:gd name="connsiteX596" fmla="*/ 6691602 w 7467600"/>
              <a:gd name="connsiteY596" fmla="*/ 1140573 h 6858000"/>
              <a:gd name="connsiteX597" fmla="*/ 6571100 w 7467600"/>
              <a:gd name="connsiteY597" fmla="*/ 1183662 h 6858000"/>
              <a:gd name="connsiteX598" fmla="*/ 6241687 w 7467600"/>
              <a:gd name="connsiteY598" fmla="*/ 1257600 h 6858000"/>
              <a:gd name="connsiteX599" fmla="*/ 5693009 w 7467600"/>
              <a:gd name="connsiteY599" fmla="*/ 1478256 h 6858000"/>
              <a:gd name="connsiteX600" fmla="*/ 6548420 w 7467600"/>
              <a:gd name="connsiteY600" fmla="*/ 1214599 h 6858000"/>
              <a:gd name="connsiteX601" fmla="*/ 6605473 w 7467600"/>
              <a:gd name="connsiteY601" fmla="*/ 1184686 h 6858000"/>
              <a:gd name="connsiteX602" fmla="*/ 6691602 w 7467600"/>
              <a:gd name="connsiteY602" fmla="*/ 1140573 h 6858000"/>
              <a:gd name="connsiteX603" fmla="*/ 4002475 w 7467600"/>
              <a:gd name="connsiteY603" fmla="*/ 1037802 h 6858000"/>
              <a:gd name="connsiteX604" fmla="*/ 4000324 w 7467600"/>
              <a:gd name="connsiteY604" fmla="*/ 1039362 h 6858000"/>
              <a:gd name="connsiteX605" fmla="*/ 4002862 w 7467600"/>
              <a:gd name="connsiteY605" fmla="*/ 1042866 h 6858000"/>
              <a:gd name="connsiteX606" fmla="*/ 4002475 w 7467600"/>
              <a:gd name="connsiteY606" fmla="*/ 1037802 h 6858000"/>
              <a:gd name="connsiteX607" fmla="*/ 506322 w 7467600"/>
              <a:gd name="connsiteY607" fmla="*/ 1020997 h 6858000"/>
              <a:gd name="connsiteX608" fmla="*/ 533068 w 7467600"/>
              <a:gd name="connsiteY608" fmla="*/ 1029409 h 6858000"/>
              <a:gd name="connsiteX609" fmla="*/ 1232525 w 7467600"/>
              <a:gd name="connsiteY609" fmla="*/ 1804675 h 6858000"/>
              <a:gd name="connsiteX610" fmla="*/ 1388858 w 7467600"/>
              <a:gd name="connsiteY610" fmla="*/ 2368011 h 6858000"/>
              <a:gd name="connsiteX611" fmla="*/ 1384098 w 7467600"/>
              <a:gd name="connsiteY611" fmla="*/ 2378125 h 6858000"/>
              <a:gd name="connsiteX612" fmla="*/ 1425393 w 7467600"/>
              <a:gd name="connsiteY612" fmla="*/ 2589124 h 6858000"/>
              <a:gd name="connsiteX613" fmla="*/ 1424001 w 7467600"/>
              <a:gd name="connsiteY613" fmla="*/ 2597541 h 6858000"/>
              <a:gd name="connsiteX614" fmla="*/ 2152729 w 7467600"/>
              <a:gd name="connsiteY614" fmla="*/ 2864487 h 6858000"/>
              <a:gd name="connsiteX615" fmla="*/ 2020609 w 7467600"/>
              <a:gd name="connsiteY615" fmla="*/ 2539671 h 6858000"/>
              <a:gd name="connsiteX616" fmla="*/ 2018920 w 7467600"/>
              <a:gd name="connsiteY616" fmla="*/ 2536309 h 6858000"/>
              <a:gd name="connsiteX617" fmla="*/ 1342441 w 7467600"/>
              <a:gd name="connsiteY617" fmla="*/ 1173017 h 6858000"/>
              <a:gd name="connsiteX618" fmla="*/ 1367925 w 7467600"/>
              <a:gd name="connsiteY618" fmla="*/ 1135648 h 6858000"/>
              <a:gd name="connsiteX619" fmla="*/ 1771401 w 7467600"/>
              <a:gd name="connsiteY619" fmla="*/ 1806673 h 6858000"/>
              <a:gd name="connsiteX620" fmla="*/ 1972385 w 7467600"/>
              <a:gd name="connsiteY620" fmla="*/ 2198735 h 6858000"/>
              <a:gd name="connsiteX621" fmla="*/ 2040892 w 7467600"/>
              <a:gd name="connsiteY621" fmla="*/ 2405205 h 6858000"/>
              <a:gd name="connsiteX622" fmla="*/ 2131689 w 7467600"/>
              <a:gd name="connsiteY622" fmla="*/ 1936926 h 6858000"/>
              <a:gd name="connsiteX623" fmla="*/ 2454820 w 7467600"/>
              <a:gd name="connsiteY623" fmla="*/ 1248808 h 6858000"/>
              <a:gd name="connsiteX624" fmla="*/ 2492512 w 7467600"/>
              <a:gd name="connsiteY624" fmla="*/ 1302920 h 6858000"/>
              <a:gd name="connsiteX625" fmla="*/ 2081216 w 7467600"/>
              <a:gd name="connsiteY625" fmla="*/ 2527513 h 6858000"/>
              <a:gd name="connsiteX626" fmla="*/ 2081211 w 7467600"/>
              <a:gd name="connsiteY626" fmla="*/ 2528916 h 6858000"/>
              <a:gd name="connsiteX627" fmla="*/ 2199067 w 7467600"/>
              <a:gd name="connsiteY627" fmla="*/ 2884061 h 6858000"/>
              <a:gd name="connsiteX628" fmla="*/ 3192586 w 7467600"/>
              <a:gd name="connsiteY628" fmla="*/ 3411496 h 6858000"/>
              <a:gd name="connsiteX629" fmla="*/ 3182620 w 7467600"/>
              <a:gd name="connsiteY629" fmla="*/ 3483279 h 6858000"/>
              <a:gd name="connsiteX630" fmla="*/ 2435119 w 7467600"/>
              <a:gd name="connsiteY630" fmla="*/ 3080173 h 6858000"/>
              <a:gd name="connsiteX631" fmla="*/ 2410152 w 7467600"/>
              <a:gd name="connsiteY631" fmla="*/ 3063751 h 6858000"/>
              <a:gd name="connsiteX632" fmla="*/ 2408099 w 7467600"/>
              <a:gd name="connsiteY632" fmla="*/ 3064403 h 6858000"/>
              <a:gd name="connsiteX633" fmla="*/ 2407218 w 7467600"/>
              <a:gd name="connsiteY633" fmla="*/ 3070324 h 6858000"/>
              <a:gd name="connsiteX634" fmla="*/ 2380138 w 7467600"/>
              <a:gd name="connsiteY634" fmla="*/ 3099341 h 6858000"/>
              <a:gd name="connsiteX635" fmla="*/ 1765923 w 7467600"/>
              <a:gd name="connsiteY635" fmla="*/ 3581043 h 6858000"/>
              <a:gd name="connsiteX636" fmla="*/ 1702258 w 7467600"/>
              <a:gd name="connsiteY636" fmla="*/ 3612286 h 6858000"/>
              <a:gd name="connsiteX637" fmla="*/ 1538370 w 7467600"/>
              <a:gd name="connsiteY637" fmla="*/ 3811804 h 6858000"/>
              <a:gd name="connsiteX638" fmla="*/ 542867 w 7467600"/>
              <a:gd name="connsiteY638" fmla="*/ 4944092 h 6858000"/>
              <a:gd name="connsiteX639" fmla="*/ 515800 w 7467600"/>
              <a:gd name="connsiteY639" fmla="*/ 4862180 h 6858000"/>
              <a:gd name="connsiteX640" fmla="*/ 909145 w 7467600"/>
              <a:gd name="connsiteY640" fmla="*/ 4199225 h 6858000"/>
              <a:gd name="connsiteX641" fmla="*/ 1214067 w 7467600"/>
              <a:gd name="connsiteY641" fmla="*/ 3908561 h 6858000"/>
              <a:gd name="connsiteX642" fmla="*/ 640967 w 7467600"/>
              <a:gd name="connsiteY642" fmla="*/ 4105601 h 6858000"/>
              <a:gd name="connsiteX643" fmla="*/ 112563 w 7467600"/>
              <a:gd name="connsiteY643" fmla="*/ 4396952 h 6858000"/>
              <a:gd name="connsiteX644" fmla="*/ 0 w 7467600"/>
              <a:gd name="connsiteY644" fmla="*/ 4466006 h 6858000"/>
              <a:gd name="connsiteX645" fmla="*/ 0 w 7467600"/>
              <a:gd name="connsiteY645" fmla="*/ 4233763 h 6858000"/>
              <a:gd name="connsiteX646" fmla="*/ 36881 w 7467600"/>
              <a:gd name="connsiteY646" fmla="*/ 4200118 h 6858000"/>
              <a:gd name="connsiteX647" fmla="*/ 910534 w 7467600"/>
              <a:gd name="connsiteY647" fmla="*/ 3629753 h 6858000"/>
              <a:gd name="connsiteX648" fmla="*/ 1578717 w 7467600"/>
              <a:gd name="connsiteY648" fmla="*/ 3575982 h 6858000"/>
              <a:gd name="connsiteX649" fmla="*/ 2338780 w 7467600"/>
              <a:gd name="connsiteY649" fmla="*/ 3033725 h 6858000"/>
              <a:gd name="connsiteX650" fmla="*/ 1807991 w 7467600"/>
              <a:gd name="connsiteY650" fmla="*/ 2807184 h 6858000"/>
              <a:gd name="connsiteX651" fmla="*/ 1416358 w 7467600"/>
              <a:gd name="connsiteY651" fmla="*/ 3112571 h 6858000"/>
              <a:gd name="connsiteX652" fmla="*/ 939066 w 7467600"/>
              <a:gd name="connsiteY652" fmla="*/ 3378798 h 6858000"/>
              <a:gd name="connsiteX653" fmla="*/ 115099 w 7467600"/>
              <a:gd name="connsiteY653" fmla="*/ 3607650 h 6858000"/>
              <a:gd name="connsiteX654" fmla="*/ 97284 w 7467600"/>
              <a:gd name="connsiteY654" fmla="*/ 3520393 h 6858000"/>
              <a:gd name="connsiteX655" fmla="*/ 922050 w 7467600"/>
              <a:gd name="connsiteY655" fmla="*/ 3074867 h 6858000"/>
              <a:gd name="connsiteX656" fmla="*/ 1405265 w 7467600"/>
              <a:gd name="connsiteY656" fmla="*/ 3016319 h 6858000"/>
              <a:gd name="connsiteX657" fmla="*/ 1407512 w 7467600"/>
              <a:gd name="connsiteY657" fmla="*/ 3018001 h 6858000"/>
              <a:gd name="connsiteX658" fmla="*/ 1726266 w 7467600"/>
              <a:gd name="connsiteY658" fmla="*/ 2777274 h 6858000"/>
              <a:gd name="connsiteX659" fmla="*/ 625390 w 7467600"/>
              <a:gd name="connsiteY659" fmla="*/ 2514541 h 6858000"/>
              <a:gd name="connsiteX660" fmla="*/ 619799 w 7467600"/>
              <a:gd name="connsiteY660" fmla="*/ 2527180 h 6858000"/>
              <a:gd name="connsiteX661" fmla="*/ 310030 w 7467600"/>
              <a:gd name="connsiteY661" fmla="*/ 2771818 h 6858000"/>
              <a:gd name="connsiteX662" fmla="*/ 173877 w 7467600"/>
              <a:gd name="connsiteY662" fmla="*/ 2937056 h 6858000"/>
              <a:gd name="connsiteX663" fmla="*/ 77889 w 7467600"/>
              <a:gd name="connsiteY663" fmla="*/ 3138440 h 6858000"/>
              <a:gd name="connsiteX664" fmla="*/ 0 w 7467600"/>
              <a:gd name="connsiteY664" fmla="*/ 3271395 h 6858000"/>
              <a:gd name="connsiteX665" fmla="*/ 0 w 7467600"/>
              <a:gd name="connsiteY665" fmla="*/ 3153002 h 6858000"/>
              <a:gd name="connsiteX666" fmla="*/ 2386 w 7467600"/>
              <a:gd name="connsiteY666" fmla="*/ 3149203 h 6858000"/>
              <a:gd name="connsiteX667" fmla="*/ 89753 w 7467600"/>
              <a:gd name="connsiteY667" fmla="*/ 2987702 h 6858000"/>
              <a:gd name="connsiteX668" fmla="*/ 76869 w 7467600"/>
              <a:gd name="connsiteY668" fmla="*/ 3005404 h 6858000"/>
              <a:gd name="connsiteX669" fmla="*/ 32049 w 7467600"/>
              <a:gd name="connsiteY669" fmla="*/ 3065814 h 6858000"/>
              <a:gd name="connsiteX670" fmla="*/ 0 w 7467600"/>
              <a:gd name="connsiteY670" fmla="*/ 3108744 h 6858000"/>
              <a:gd name="connsiteX671" fmla="*/ 0 w 7467600"/>
              <a:gd name="connsiteY671" fmla="*/ 3058059 h 6858000"/>
              <a:gd name="connsiteX672" fmla="*/ 7610 w 7467600"/>
              <a:gd name="connsiteY672" fmla="*/ 3047889 h 6858000"/>
              <a:gd name="connsiteX673" fmla="*/ 52419 w 7467600"/>
              <a:gd name="connsiteY673" fmla="*/ 2987479 h 6858000"/>
              <a:gd name="connsiteX674" fmla="*/ 59142 w 7467600"/>
              <a:gd name="connsiteY674" fmla="*/ 2978488 h 6858000"/>
              <a:gd name="connsiteX675" fmla="*/ 0 w 7467600"/>
              <a:gd name="connsiteY675" fmla="*/ 3015334 h 6858000"/>
              <a:gd name="connsiteX676" fmla="*/ 0 w 7467600"/>
              <a:gd name="connsiteY676" fmla="*/ 2914286 h 6858000"/>
              <a:gd name="connsiteX677" fmla="*/ 36383 w 7467600"/>
              <a:gd name="connsiteY677" fmla="*/ 2901128 h 6858000"/>
              <a:gd name="connsiteX678" fmla="*/ 156329 w 7467600"/>
              <a:gd name="connsiteY678" fmla="*/ 2840533 h 6858000"/>
              <a:gd name="connsiteX679" fmla="*/ 358355 w 7467600"/>
              <a:gd name="connsiteY679" fmla="*/ 2620471 h 6858000"/>
              <a:gd name="connsiteX680" fmla="*/ 510577 w 7467600"/>
              <a:gd name="connsiteY680" fmla="*/ 2501244 h 6858000"/>
              <a:gd name="connsiteX681" fmla="*/ 211967 w 7467600"/>
              <a:gd name="connsiteY681" fmla="*/ 2479171 h 6858000"/>
              <a:gd name="connsiteX682" fmla="*/ 0 w 7467600"/>
              <a:gd name="connsiteY682" fmla="*/ 2476398 h 6858000"/>
              <a:gd name="connsiteX683" fmla="*/ 0 w 7467600"/>
              <a:gd name="connsiteY683" fmla="*/ 2389189 h 6858000"/>
              <a:gd name="connsiteX684" fmla="*/ 103062 w 7467600"/>
              <a:gd name="connsiteY684" fmla="*/ 2389518 h 6858000"/>
              <a:gd name="connsiteX685" fmla="*/ 510734 w 7467600"/>
              <a:gd name="connsiteY685" fmla="*/ 2416201 h 6858000"/>
              <a:gd name="connsiteX686" fmla="*/ 279257 w 7467600"/>
              <a:gd name="connsiteY686" fmla="*/ 2092102 h 6858000"/>
              <a:gd name="connsiteX687" fmla="*/ 65265 w 7467600"/>
              <a:gd name="connsiteY687" fmla="*/ 2006049 h 6858000"/>
              <a:gd name="connsiteX688" fmla="*/ 0 w 7467600"/>
              <a:gd name="connsiteY688" fmla="*/ 1982532 h 6858000"/>
              <a:gd name="connsiteX689" fmla="*/ 0 w 7467600"/>
              <a:gd name="connsiteY689" fmla="*/ 1912789 h 6858000"/>
              <a:gd name="connsiteX690" fmla="*/ 97460 w 7467600"/>
              <a:gd name="connsiteY690" fmla="*/ 1953725 h 6858000"/>
              <a:gd name="connsiteX691" fmla="*/ 221272 w 7467600"/>
              <a:gd name="connsiteY691" fmla="*/ 1980766 h 6858000"/>
              <a:gd name="connsiteX692" fmla="*/ 116765 w 7467600"/>
              <a:gd name="connsiteY692" fmla="*/ 1911033 h 6858000"/>
              <a:gd name="connsiteX693" fmla="*/ 16405 w 7467600"/>
              <a:gd name="connsiteY693" fmla="*/ 1803412 h 6858000"/>
              <a:gd name="connsiteX694" fmla="*/ 0 w 7467600"/>
              <a:gd name="connsiteY694" fmla="*/ 1784777 h 6858000"/>
              <a:gd name="connsiteX695" fmla="*/ 0 w 7467600"/>
              <a:gd name="connsiteY695" fmla="*/ 1740082 h 6858000"/>
              <a:gd name="connsiteX696" fmla="*/ 39394 w 7467600"/>
              <a:gd name="connsiteY696" fmla="*/ 1784856 h 6858000"/>
              <a:gd name="connsiteX697" fmla="*/ 135813 w 7467600"/>
              <a:gd name="connsiteY697" fmla="*/ 1888838 h 6858000"/>
              <a:gd name="connsiteX698" fmla="*/ 242575 w 7467600"/>
              <a:gd name="connsiteY698" fmla="*/ 1958841 h 6858000"/>
              <a:gd name="connsiteX699" fmla="*/ 82197 w 7467600"/>
              <a:gd name="connsiteY699" fmla="*/ 1754826 h 6858000"/>
              <a:gd name="connsiteX700" fmla="*/ 0 w 7467600"/>
              <a:gd name="connsiteY700" fmla="*/ 1679650 h 6858000"/>
              <a:gd name="connsiteX701" fmla="*/ 0 w 7467600"/>
              <a:gd name="connsiteY701" fmla="*/ 1602463 h 6858000"/>
              <a:gd name="connsiteX702" fmla="*/ 84689 w 7467600"/>
              <a:gd name="connsiteY702" fmla="*/ 1677442 h 6858000"/>
              <a:gd name="connsiteX703" fmla="*/ 298437 w 7467600"/>
              <a:gd name="connsiteY703" fmla="*/ 1968019 h 6858000"/>
              <a:gd name="connsiteX704" fmla="*/ 227269 w 7467600"/>
              <a:gd name="connsiteY704" fmla="*/ 1114064 h 6858000"/>
              <a:gd name="connsiteX705" fmla="*/ 248003 w 7467600"/>
              <a:gd name="connsiteY705" fmla="*/ 1089613 h 6858000"/>
              <a:gd name="connsiteX706" fmla="*/ 427020 w 7467600"/>
              <a:gd name="connsiteY706" fmla="*/ 1619803 h 6858000"/>
              <a:gd name="connsiteX707" fmla="*/ 340345 w 7467600"/>
              <a:gd name="connsiteY707" fmla="*/ 2027739 h 6858000"/>
              <a:gd name="connsiteX708" fmla="*/ 360865 w 7467600"/>
              <a:gd name="connsiteY708" fmla="*/ 2044827 h 6858000"/>
              <a:gd name="connsiteX709" fmla="*/ 560414 w 7467600"/>
              <a:gd name="connsiteY709" fmla="*/ 2421457 h 6858000"/>
              <a:gd name="connsiteX710" fmla="*/ 1359703 w 7467600"/>
              <a:gd name="connsiteY710" fmla="*/ 2578554 h 6858000"/>
              <a:gd name="connsiteX711" fmla="*/ 1359422 w 7467600"/>
              <a:gd name="connsiteY711" fmla="*/ 2577994 h 6858000"/>
              <a:gd name="connsiteX712" fmla="*/ 828701 w 7467600"/>
              <a:gd name="connsiteY712" fmla="*/ 1839520 h 6858000"/>
              <a:gd name="connsiteX713" fmla="*/ 494427 w 7467600"/>
              <a:gd name="connsiteY713" fmla="*/ 1092333 h 6858000"/>
              <a:gd name="connsiteX714" fmla="*/ 506322 w 7467600"/>
              <a:gd name="connsiteY714" fmla="*/ 1020997 h 6858000"/>
              <a:gd name="connsiteX715" fmla="*/ 4570198 w 7467600"/>
              <a:gd name="connsiteY715" fmla="*/ 978081 h 6858000"/>
              <a:gd name="connsiteX716" fmla="*/ 4523691 w 7467600"/>
              <a:gd name="connsiteY716" fmla="*/ 1127776 h 6858000"/>
              <a:gd name="connsiteX717" fmla="*/ 4509875 w 7467600"/>
              <a:gd name="connsiteY717" fmla="*/ 1167552 h 6858000"/>
              <a:gd name="connsiteX718" fmla="*/ 4478168 w 7467600"/>
              <a:gd name="connsiteY718" fmla="*/ 1260735 h 6858000"/>
              <a:gd name="connsiteX719" fmla="*/ 4409309 w 7467600"/>
              <a:gd name="connsiteY719" fmla="*/ 1666996 h 6858000"/>
              <a:gd name="connsiteX720" fmla="*/ 4370031 w 7467600"/>
              <a:gd name="connsiteY720" fmla="*/ 1955666 h 6858000"/>
              <a:gd name="connsiteX721" fmla="*/ 4570198 w 7467600"/>
              <a:gd name="connsiteY721" fmla="*/ 978081 h 6858000"/>
              <a:gd name="connsiteX722" fmla="*/ 4557898 w 7467600"/>
              <a:gd name="connsiteY722" fmla="*/ 900011 h 6858000"/>
              <a:gd name="connsiteX723" fmla="*/ 4344840 w 7467600"/>
              <a:gd name="connsiteY723" fmla="*/ 1922038 h 6858000"/>
              <a:gd name="connsiteX724" fmla="*/ 4378710 w 7467600"/>
              <a:gd name="connsiteY724" fmla="*/ 1665516 h 6858000"/>
              <a:gd name="connsiteX725" fmla="*/ 4448798 w 7467600"/>
              <a:gd name="connsiteY725" fmla="*/ 1253024 h 6858000"/>
              <a:gd name="connsiteX726" fmla="*/ 4480315 w 7467600"/>
              <a:gd name="connsiteY726" fmla="*/ 1158454 h 6858000"/>
              <a:gd name="connsiteX727" fmla="*/ 4494133 w 7467600"/>
              <a:gd name="connsiteY727" fmla="*/ 1118676 h 6858000"/>
              <a:gd name="connsiteX728" fmla="*/ 4557898 w 7467600"/>
              <a:gd name="connsiteY728" fmla="*/ 900011 h 6858000"/>
              <a:gd name="connsiteX729" fmla="*/ 5870151 w 7467600"/>
              <a:gd name="connsiteY729" fmla="*/ 898890 h 6858000"/>
              <a:gd name="connsiteX730" fmla="*/ 5861335 w 7467600"/>
              <a:gd name="connsiteY730" fmla="*/ 899177 h 6858000"/>
              <a:gd name="connsiteX731" fmla="*/ 5843702 w 7467600"/>
              <a:gd name="connsiteY731" fmla="*/ 899748 h 6858000"/>
              <a:gd name="connsiteX732" fmla="*/ 5651107 w 7467600"/>
              <a:gd name="connsiteY732" fmla="*/ 920306 h 6858000"/>
              <a:gd name="connsiteX733" fmla="*/ 5459407 w 7467600"/>
              <a:gd name="connsiteY733" fmla="*/ 940975 h 6858000"/>
              <a:gd name="connsiteX734" fmla="*/ 5374846 w 7467600"/>
              <a:gd name="connsiteY734" fmla="*/ 941988 h 6858000"/>
              <a:gd name="connsiteX735" fmla="*/ 5256105 w 7467600"/>
              <a:gd name="connsiteY735" fmla="*/ 945632 h 6858000"/>
              <a:gd name="connsiteX736" fmla="*/ 5107071 w 7467600"/>
              <a:gd name="connsiteY736" fmla="*/ 969720 h 6858000"/>
              <a:gd name="connsiteX737" fmla="*/ 4998681 w 7467600"/>
              <a:gd name="connsiteY737" fmla="*/ 988771 h 6858000"/>
              <a:gd name="connsiteX738" fmla="*/ 5870151 w 7467600"/>
              <a:gd name="connsiteY738" fmla="*/ 898890 h 6858000"/>
              <a:gd name="connsiteX739" fmla="*/ 5504425 w 7467600"/>
              <a:gd name="connsiteY739" fmla="*/ 848067 h 6858000"/>
              <a:gd name="connsiteX740" fmla="*/ 4968849 w 7467600"/>
              <a:gd name="connsiteY740" fmla="*/ 962318 h 6858000"/>
              <a:gd name="connsiteX741" fmla="*/ 5104039 w 7467600"/>
              <a:gd name="connsiteY741" fmla="*/ 940634 h 6858000"/>
              <a:gd name="connsiteX742" fmla="*/ 5256311 w 7467600"/>
              <a:gd name="connsiteY742" fmla="*/ 916490 h 6858000"/>
              <a:gd name="connsiteX743" fmla="*/ 5377381 w 7467600"/>
              <a:gd name="connsiteY743" fmla="*/ 912671 h 6858000"/>
              <a:gd name="connsiteX744" fmla="*/ 5460148 w 7467600"/>
              <a:gd name="connsiteY744" fmla="*/ 911442 h 6858000"/>
              <a:gd name="connsiteX745" fmla="*/ 5648971 w 7467600"/>
              <a:gd name="connsiteY745" fmla="*/ 891331 h 6858000"/>
              <a:gd name="connsiteX746" fmla="*/ 5844807 w 7467600"/>
              <a:gd name="connsiteY746" fmla="*/ 870718 h 6858000"/>
              <a:gd name="connsiteX747" fmla="*/ 5862975 w 7467600"/>
              <a:gd name="connsiteY747" fmla="*/ 869756 h 6858000"/>
              <a:gd name="connsiteX748" fmla="*/ 5920887 w 7467600"/>
              <a:gd name="connsiteY748" fmla="*/ 865929 h 6858000"/>
              <a:gd name="connsiteX749" fmla="*/ 5504425 w 7467600"/>
              <a:gd name="connsiteY749" fmla="*/ 848067 h 6858000"/>
              <a:gd name="connsiteX750" fmla="*/ 3607114 w 7467600"/>
              <a:gd name="connsiteY750" fmla="*/ 467441 h 6858000"/>
              <a:gd name="connsiteX751" fmla="*/ 3296242 w 7467600"/>
              <a:gd name="connsiteY751" fmla="*/ 807991 h 6858000"/>
              <a:gd name="connsiteX752" fmla="*/ 3174674 w 7467600"/>
              <a:gd name="connsiteY752" fmla="*/ 919759 h 6858000"/>
              <a:gd name="connsiteX753" fmla="*/ 3042978 w 7467600"/>
              <a:gd name="connsiteY753" fmla="*/ 1054894 h 6858000"/>
              <a:gd name="connsiteX754" fmla="*/ 2968914 w 7467600"/>
              <a:gd name="connsiteY754" fmla="*/ 1133756 h 6858000"/>
              <a:gd name="connsiteX755" fmla="*/ 3103823 w 7467600"/>
              <a:gd name="connsiteY755" fmla="*/ 1026814 h 6858000"/>
              <a:gd name="connsiteX756" fmla="*/ 3607114 w 7467600"/>
              <a:gd name="connsiteY756" fmla="*/ 467441 h 6858000"/>
              <a:gd name="connsiteX757" fmla="*/ 3744487 w 7467600"/>
              <a:gd name="connsiteY757" fmla="*/ 383136 h 6858000"/>
              <a:gd name="connsiteX758" fmla="*/ 3970213 w 7467600"/>
              <a:gd name="connsiteY758" fmla="*/ 995559 h 6858000"/>
              <a:gd name="connsiteX759" fmla="*/ 3744487 w 7467600"/>
              <a:gd name="connsiteY759" fmla="*/ 383136 h 6858000"/>
              <a:gd name="connsiteX760" fmla="*/ 3624562 w 7467600"/>
              <a:gd name="connsiteY760" fmla="*/ 367041 h 6858000"/>
              <a:gd name="connsiteX761" fmla="*/ 3489712 w 7467600"/>
              <a:gd name="connsiteY761" fmla="*/ 485386 h 6858000"/>
              <a:gd name="connsiteX762" fmla="*/ 3182994 w 7467600"/>
              <a:gd name="connsiteY762" fmla="*/ 828265 h 6858000"/>
              <a:gd name="connsiteX763" fmla="*/ 2892114 w 7467600"/>
              <a:gd name="connsiteY763" fmla="*/ 1172635 h 6858000"/>
              <a:gd name="connsiteX764" fmla="*/ 3021459 w 7467600"/>
              <a:gd name="connsiteY764" fmla="*/ 1035385 h 6858000"/>
              <a:gd name="connsiteX765" fmla="*/ 3153873 w 7467600"/>
              <a:gd name="connsiteY765" fmla="*/ 898971 h 6858000"/>
              <a:gd name="connsiteX766" fmla="*/ 3276511 w 7467600"/>
              <a:gd name="connsiteY766" fmla="*/ 786423 h 6858000"/>
              <a:gd name="connsiteX767" fmla="*/ 3584154 w 7467600"/>
              <a:gd name="connsiteY767" fmla="*/ 448218 h 6858000"/>
              <a:gd name="connsiteX768" fmla="*/ 3624562 w 7467600"/>
              <a:gd name="connsiteY768" fmla="*/ 367041 h 6858000"/>
              <a:gd name="connsiteX769" fmla="*/ 3766672 w 7467600"/>
              <a:gd name="connsiteY769" fmla="*/ 359429 h 6858000"/>
              <a:gd name="connsiteX770" fmla="*/ 3996338 w 7467600"/>
              <a:gd name="connsiteY770" fmla="*/ 968237 h 6858000"/>
              <a:gd name="connsiteX771" fmla="*/ 3766672 w 7467600"/>
              <a:gd name="connsiteY771" fmla="*/ 359429 h 6858000"/>
              <a:gd name="connsiteX772" fmla="*/ 5805386 w 7467600"/>
              <a:gd name="connsiteY772" fmla="*/ 239240 h 6858000"/>
              <a:gd name="connsiteX773" fmla="*/ 5736947 w 7467600"/>
              <a:gd name="connsiteY773" fmla="*/ 261367 h 6858000"/>
              <a:gd name="connsiteX774" fmla="*/ 5427012 w 7467600"/>
              <a:gd name="connsiteY774" fmla="*/ 311272 h 6858000"/>
              <a:gd name="connsiteX775" fmla="*/ 5147818 w 7467600"/>
              <a:gd name="connsiteY775" fmla="*/ 322112 h 6858000"/>
              <a:gd name="connsiteX776" fmla="*/ 5060854 w 7467600"/>
              <a:gd name="connsiteY776" fmla="*/ 311882 h 6858000"/>
              <a:gd name="connsiteX777" fmla="*/ 4945989 w 7467600"/>
              <a:gd name="connsiteY777" fmla="*/ 300516 h 6858000"/>
              <a:gd name="connsiteX778" fmla="*/ 5410479 w 7467600"/>
              <a:gd name="connsiteY778" fmla="*/ 348434 h 6858000"/>
              <a:gd name="connsiteX779" fmla="*/ 5805386 w 7467600"/>
              <a:gd name="connsiteY779" fmla="*/ 239240 h 6858000"/>
              <a:gd name="connsiteX780" fmla="*/ 5905192 w 7467600"/>
              <a:gd name="connsiteY780" fmla="*/ 163079 h 6858000"/>
              <a:gd name="connsiteX781" fmla="*/ 5865655 w 7467600"/>
              <a:gd name="connsiteY781" fmla="*/ 171901 h 6858000"/>
              <a:gd name="connsiteX782" fmla="*/ 5259740 w 7467600"/>
              <a:gd name="connsiteY782" fmla="*/ 257013 h 6858000"/>
              <a:gd name="connsiteX783" fmla="*/ 5208466 w 7467600"/>
              <a:gd name="connsiteY783" fmla="*/ 257550 h 6858000"/>
              <a:gd name="connsiteX784" fmla="*/ 4980204 w 7467600"/>
              <a:gd name="connsiteY784" fmla="*/ 271903 h 6858000"/>
              <a:gd name="connsiteX785" fmla="*/ 5068068 w 7467600"/>
              <a:gd name="connsiteY785" fmla="*/ 282244 h 6858000"/>
              <a:gd name="connsiteX786" fmla="*/ 5153231 w 7467600"/>
              <a:gd name="connsiteY786" fmla="*/ 292240 h 6858000"/>
              <a:gd name="connsiteX787" fmla="*/ 5426491 w 7467600"/>
              <a:gd name="connsiteY787" fmla="*/ 281128 h 6858000"/>
              <a:gd name="connsiteX788" fmla="*/ 5731212 w 7467600"/>
              <a:gd name="connsiteY788" fmla="*/ 231951 h 6858000"/>
              <a:gd name="connsiteX789" fmla="*/ 5905192 w 7467600"/>
              <a:gd name="connsiteY789" fmla="*/ 163079 h 6858000"/>
              <a:gd name="connsiteX790" fmla="*/ 5944437 w 7467600"/>
              <a:gd name="connsiteY790" fmla="*/ 113829 h 6858000"/>
              <a:gd name="connsiteX791" fmla="*/ 5825032 w 7467600"/>
              <a:gd name="connsiteY791" fmla="*/ 146405 h 6858000"/>
              <a:gd name="connsiteX792" fmla="*/ 4955599 w 7467600"/>
              <a:gd name="connsiteY792" fmla="*/ 247008 h 6858000"/>
              <a:gd name="connsiteX793" fmla="*/ 5210104 w 7467600"/>
              <a:gd name="connsiteY793" fmla="*/ 228123 h 6858000"/>
              <a:gd name="connsiteX794" fmla="*/ 5261015 w 7467600"/>
              <a:gd name="connsiteY794" fmla="*/ 227087 h 6858000"/>
              <a:gd name="connsiteX795" fmla="*/ 5861181 w 7467600"/>
              <a:gd name="connsiteY795" fmla="*/ 143093 h 6858000"/>
              <a:gd name="connsiteX796" fmla="*/ 5961252 w 7467600"/>
              <a:gd name="connsiteY796" fmla="*/ 114820 h 6858000"/>
              <a:gd name="connsiteX797" fmla="*/ 5944437 w 7467600"/>
              <a:gd name="connsiteY797" fmla="*/ 113829 h 6858000"/>
              <a:gd name="connsiteX798" fmla="*/ 3882765 w 7467600"/>
              <a:gd name="connsiteY798" fmla="*/ 0 h 6858000"/>
              <a:gd name="connsiteX799" fmla="*/ 3995099 w 7467600"/>
              <a:gd name="connsiteY799" fmla="*/ 0 h 6858000"/>
              <a:gd name="connsiteX800" fmla="*/ 4163818 w 7467600"/>
              <a:gd name="connsiteY800" fmla="*/ 234104 h 6858000"/>
              <a:gd name="connsiteX801" fmla="*/ 4172099 w 7467600"/>
              <a:gd name="connsiteY801" fmla="*/ 234207 h 6858000"/>
              <a:gd name="connsiteX802" fmla="*/ 4784282 w 7467600"/>
              <a:gd name="connsiteY802" fmla="*/ 276561 h 6858000"/>
              <a:gd name="connsiteX803" fmla="*/ 4801687 w 7467600"/>
              <a:gd name="connsiteY803" fmla="*/ 267764 h 6858000"/>
              <a:gd name="connsiteX804" fmla="*/ 6082788 w 7467600"/>
              <a:gd name="connsiteY804" fmla="*/ 64119 h 6858000"/>
              <a:gd name="connsiteX805" fmla="*/ 6099442 w 7467600"/>
              <a:gd name="connsiteY805" fmla="*/ 82568 h 6858000"/>
              <a:gd name="connsiteX806" fmla="*/ 4804137 w 7467600"/>
              <a:gd name="connsiteY806" fmla="*/ 320931 h 6858000"/>
              <a:gd name="connsiteX807" fmla="*/ 4227047 w 7467600"/>
              <a:gd name="connsiteY807" fmla="*/ 313415 h 6858000"/>
              <a:gd name="connsiteX808" fmla="*/ 4346041 w 7467600"/>
              <a:gd name="connsiteY808" fmla="*/ 456086 h 6858000"/>
              <a:gd name="connsiteX809" fmla="*/ 4870967 w 7467600"/>
              <a:gd name="connsiteY809" fmla="*/ 963061 h 6858000"/>
              <a:gd name="connsiteX810" fmla="*/ 4889647 w 7467600"/>
              <a:gd name="connsiteY810" fmla="*/ 957147 h 6858000"/>
              <a:gd name="connsiteX811" fmla="*/ 5422504 w 7467600"/>
              <a:gd name="connsiteY811" fmla="*/ 805191 h 6858000"/>
              <a:gd name="connsiteX812" fmla="*/ 6087656 w 7467600"/>
              <a:gd name="connsiteY812" fmla="*/ 826703 h 6858000"/>
              <a:gd name="connsiteX813" fmla="*/ 6058717 w 7467600"/>
              <a:gd name="connsiteY813" fmla="*/ 865992 h 6858000"/>
              <a:gd name="connsiteX814" fmla="*/ 4974153 w 7467600"/>
              <a:gd name="connsiteY814" fmla="*/ 1045456 h 6858000"/>
              <a:gd name="connsiteX815" fmla="*/ 5627835 w 7467600"/>
              <a:gd name="connsiteY815" fmla="*/ 1472077 h 6858000"/>
              <a:gd name="connsiteX816" fmla="*/ 5629817 w 7467600"/>
              <a:gd name="connsiteY816" fmla="*/ 1471412 h 6858000"/>
              <a:gd name="connsiteX817" fmla="*/ 5634124 w 7467600"/>
              <a:gd name="connsiteY817" fmla="*/ 1470572 h 6858000"/>
              <a:gd name="connsiteX818" fmla="*/ 5755832 w 7467600"/>
              <a:gd name="connsiteY818" fmla="*/ 1383886 h 6858000"/>
              <a:gd name="connsiteX819" fmla="*/ 6014186 w 7467600"/>
              <a:gd name="connsiteY819" fmla="*/ 1279799 h 6858000"/>
              <a:gd name="connsiteX820" fmla="*/ 6901619 w 7467600"/>
              <a:gd name="connsiteY820" fmla="*/ 1047874 h 6858000"/>
              <a:gd name="connsiteX821" fmla="*/ 6931566 w 7467600"/>
              <a:gd name="connsiteY821" fmla="*/ 1062034 h 6858000"/>
              <a:gd name="connsiteX822" fmla="*/ 5790982 w 7467600"/>
              <a:gd name="connsiteY822" fmla="*/ 1561380 h 6858000"/>
              <a:gd name="connsiteX823" fmla="*/ 6188971 w 7467600"/>
              <a:gd name="connsiteY823" fmla="*/ 1755168 h 6858000"/>
              <a:gd name="connsiteX824" fmla="*/ 6202446 w 7467600"/>
              <a:gd name="connsiteY824" fmla="*/ 1752268 h 6858000"/>
              <a:gd name="connsiteX825" fmla="*/ 7179560 w 7467600"/>
              <a:gd name="connsiteY825" fmla="*/ 1467551 h 6858000"/>
              <a:gd name="connsiteX826" fmla="*/ 7158730 w 7467600"/>
              <a:gd name="connsiteY826" fmla="*/ 1507835 h 6858000"/>
              <a:gd name="connsiteX827" fmla="*/ 6326959 w 7467600"/>
              <a:gd name="connsiteY827" fmla="*/ 1817686 h 6858000"/>
              <a:gd name="connsiteX828" fmla="*/ 6537433 w 7467600"/>
              <a:gd name="connsiteY828" fmla="*/ 1907790 h 6858000"/>
              <a:gd name="connsiteX829" fmla="*/ 6550221 w 7467600"/>
              <a:gd name="connsiteY829" fmla="*/ 1910729 h 6858000"/>
              <a:gd name="connsiteX830" fmla="*/ 6964438 w 7467600"/>
              <a:gd name="connsiteY830" fmla="*/ 2209505 h 6858000"/>
              <a:gd name="connsiteX831" fmla="*/ 7367862 w 7467600"/>
              <a:gd name="connsiteY831" fmla="*/ 2806833 h 6858000"/>
              <a:gd name="connsiteX832" fmla="*/ 7364329 w 7467600"/>
              <a:gd name="connsiteY832" fmla="*/ 2826907 h 6858000"/>
              <a:gd name="connsiteX833" fmla="*/ 7290545 w 7467600"/>
              <a:gd name="connsiteY833" fmla="*/ 2850663 h 6858000"/>
              <a:gd name="connsiteX834" fmla="*/ 6472036 w 7467600"/>
              <a:gd name="connsiteY834" fmla="*/ 1959003 h 6858000"/>
              <a:gd name="connsiteX835" fmla="*/ 5792897 w 7467600"/>
              <a:gd name="connsiteY835" fmla="*/ 1647747 h 6858000"/>
              <a:gd name="connsiteX836" fmla="*/ 5842751 w 7467600"/>
              <a:gd name="connsiteY836" fmla="*/ 1816112 h 6858000"/>
              <a:gd name="connsiteX837" fmla="*/ 5847424 w 7467600"/>
              <a:gd name="connsiteY837" fmla="*/ 1815776 h 6858000"/>
              <a:gd name="connsiteX838" fmla="*/ 6399821 w 7467600"/>
              <a:gd name="connsiteY838" fmla="*/ 2344799 h 6858000"/>
              <a:gd name="connsiteX839" fmla="*/ 6323232 w 7467600"/>
              <a:gd name="connsiteY839" fmla="*/ 2389634 h 6858000"/>
              <a:gd name="connsiteX840" fmla="*/ 5942958 w 7467600"/>
              <a:gd name="connsiteY840" fmla="*/ 2077708 h 6858000"/>
              <a:gd name="connsiteX841" fmla="*/ 5921559 w 7467600"/>
              <a:gd name="connsiteY841" fmla="*/ 2378596 h 6858000"/>
              <a:gd name="connsiteX842" fmla="*/ 5817651 w 7467600"/>
              <a:gd name="connsiteY842" fmla="*/ 3023919 h 6858000"/>
              <a:gd name="connsiteX843" fmla="*/ 5729634 w 7467600"/>
              <a:gd name="connsiteY843" fmla="*/ 3051849 h 6858000"/>
              <a:gd name="connsiteX844" fmla="*/ 5611018 w 7467600"/>
              <a:gd name="connsiteY844" fmla="*/ 2316769 h 6858000"/>
              <a:gd name="connsiteX845" fmla="*/ 5687608 w 7467600"/>
              <a:gd name="connsiteY845" fmla="*/ 2039972 h 6858000"/>
              <a:gd name="connsiteX846" fmla="*/ 5657554 w 7467600"/>
              <a:gd name="connsiteY846" fmla="*/ 1576445 h 6858000"/>
              <a:gd name="connsiteX847" fmla="*/ 5150475 w 7467600"/>
              <a:gd name="connsiteY847" fmla="*/ 1274012 h 6858000"/>
              <a:gd name="connsiteX848" fmla="*/ 5349142 w 7467600"/>
              <a:gd name="connsiteY848" fmla="*/ 2204405 h 6858000"/>
              <a:gd name="connsiteX849" fmla="*/ 5262214 w 7467600"/>
              <a:gd name="connsiteY849" fmla="*/ 2233836 h 6858000"/>
              <a:gd name="connsiteX850" fmla="*/ 4981539 w 7467600"/>
              <a:gd name="connsiteY850" fmla="*/ 1542201 h 6858000"/>
              <a:gd name="connsiteX851" fmla="*/ 4958461 w 7467600"/>
              <a:gd name="connsiteY851" fmla="*/ 1136957 h 6858000"/>
              <a:gd name="connsiteX852" fmla="*/ 4655015 w 7467600"/>
              <a:gd name="connsiteY852" fmla="*/ 891426 h 6858000"/>
              <a:gd name="connsiteX853" fmla="*/ 4348002 w 7467600"/>
              <a:gd name="connsiteY853" fmla="*/ 2205895 h 6858000"/>
              <a:gd name="connsiteX854" fmla="*/ 4262250 w 7467600"/>
              <a:gd name="connsiteY854" fmla="*/ 2219972 h 6858000"/>
              <a:gd name="connsiteX855" fmla="*/ 4550611 w 7467600"/>
              <a:gd name="connsiteY855" fmla="*/ 817540 h 6858000"/>
              <a:gd name="connsiteX856" fmla="*/ 4564418 w 7467600"/>
              <a:gd name="connsiteY856" fmla="*/ 808293 h 6858000"/>
              <a:gd name="connsiteX857" fmla="*/ 4266388 w 7467600"/>
              <a:gd name="connsiteY857" fmla="*/ 500083 h 6858000"/>
              <a:gd name="connsiteX858" fmla="*/ 4032842 w 7467600"/>
              <a:gd name="connsiteY858" fmla="*/ 211809 h 6858000"/>
              <a:gd name="connsiteX859" fmla="*/ 3882765 w 7467600"/>
              <a:gd name="connsiteY859" fmla="*/ 0 h 6858000"/>
              <a:gd name="connsiteX860" fmla="*/ 3721337 w 7467600"/>
              <a:gd name="connsiteY860" fmla="*/ 0 h 6858000"/>
              <a:gd name="connsiteX861" fmla="*/ 3797544 w 7467600"/>
              <a:gd name="connsiteY861" fmla="*/ 0 h 6858000"/>
              <a:gd name="connsiteX862" fmla="*/ 3775734 w 7467600"/>
              <a:gd name="connsiteY862" fmla="*/ 95131 h 6858000"/>
              <a:gd name="connsiteX863" fmla="*/ 3724807 w 7467600"/>
              <a:gd name="connsiteY863" fmla="*/ 272257 h 6858000"/>
              <a:gd name="connsiteX864" fmla="*/ 3726844 w 7467600"/>
              <a:gd name="connsiteY864" fmla="*/ 282988 h 6858000"/>
              <a:gd name="connsiteX865" fmla="*/ 3742664 w 7467600"/>
              <a:gd name="connsiteY865" fmla="*/ 279918 h 6858000"/>
              <a:gd name="connsiteX866" fmla="*/ 4103910 w 7467600"/>
              <a:gd name="connsiteY866" fmla="*/ 1161917 h 6858000"/>
              <a:gd name="connsiteX867" fmla="*/ 4020269 w 7467600"/>
              <a:gd name="connsiteY867" fmla="*/ 1200406 h 6858000"/>
              <a:gd name="connsiteX868" fmla="*/ 3674882 w 7467600"/>
              <a:gd name="connsiteY868" fmla="*/ 488524 h 6858000"/>
              <a:gd name="connsiteX869" fmla="*/ 3132682 w 7467600"/>
              <a:gd name="connsiteY869" fmla="*/ 1072284 h 6858000"/>
              <a:gd name="connsiteX870" fmla="*/ 2716346 w 7467600"/>
              <a:gd name="connsiteY870" fmla="*/ 1276376 h 6858000"/>
              <a:gd name="connsiteX871" fmla="*/ 2716772 w 7467600"/>
              <a:gd name="connsiteY871" fmla="*/ 1255462 h 6858000"/>
              <a:gd name="connsiteX872" fmla="*/ 3471096 w 7467600"/>
              <a:gd name="connsiteY872" fmla="*/ 437072 h 6858000"/>
              <a:gd name="connsiteX873" fmla="*/ 3639057 w 7467600"/>
              <a:gd name="connsiteY873" fmla="*/ 286334 h 6858000"/>
              <a:gd name="connsiteX874" fmla="*/ 3640309 w 7467600"/>
              <a:gd name="connsiteY874" fmla="*/ 284664 h 6858000"/>
              <a:gd name="connsiteX875" fmla="*/ 3646022 w 7467600"/>
              <a:gd name="connsiteY875" fmla="*/ 276711 h 6858000"/>
              <a:gd name="connsiteX876" fmla="*/ 3707943 w 7467600"/>
              <a:gd name="connsiteY876" fmla="*/ 65958 h 6858000"/>
              <a:gd name="connsiteX877" fmla="*/ 3721337 w 7467600"/>
              <a:gd name="connsiteY877" fmla="*/ 0 h 6858000"/>
              <a:gd name="connsiteX878" fmla="*/ 2867960 w 7467600"/>
              <a:gd name="connsiteY878" fmla="*/ 0 h 6858000"/>
              <a:gd name="connsiteX879" fmla="*/ 2926351 w 7467600"/>
              <a:gd name="connsiteY879" fmla="*/ 0 h 6858000"/>
              <a:gd name="connsiteX880" fmla="*/ 2902823 w 7467600"/>
              <a:gd name="connsiteY880" fmla="*/ 262929 h 6858000"/>
              <a:gd name="connsiteX881" fmla="*/ 2940663 w 7467600"/>
              <a:gd name="connsiteY881" fmla="*/ 140884 h 6858000"/>
              <a:gd name="connsiteX882" fmla="*/ 2947039 w 7467600"/>
              <a:gd name="connsiteY882" fmla="*/ 122524 h 6858000"/>
              <a:gd name="connsiteX883" fmla="*/ 2984316 w 7467600"/>
              <a:gd name="connsiteY883" fmla="*/ 0 h 6858000"/>
              <a:gd name="connsiteX884" fmla="*/ 3016114 w 7467600"/>
              <a:gd name="connsiteY884" fmla="*/ 0 h 6858000"/>
              <a:gd name="connsiteX885" fmla="*/ 2979949 w 7467600"/>
              <a:gd name="connsiteY885" fmla="*/ 119274 h 6858000"/>
              <a:gd name="connsiteX886" fmla="*/ 3023879 w 7467600"/>
              <a:gd name="connsiteY886" fmla="*/ 0 h 6858000"/>
              <a:gd name="connsiteX887" fmla="*/ 3105400 w 7467600"/>
              <a:gd name="connsiteY887" fmla="*/ 0 h 6858000"/>
              <a:gd name="connsiteX888" fmla="*/ 3094669 w 7467600"/>
              <a:gd name="connsiteY888" fmla="*/ 30308 h 6858000"/>
              <a:gd name="connsiteX889" fmla="*/ 2901945 w 7467600"/>
              <a:gd name="connsiteY889" fmla="*/ 466538 h 6858000"/>
              <a:gd name="connsiteX890" fmla="*/ 2815209 w 7467600"/>
              <a:gd name="connsiteY890" fmla="*/ 497361 h 6858000"/>
              <a:gd name="connsiteX891" fmla="*/ 2844845 w 7467600"/>
              <a:gd name="connsiteY891" fmla="*/ 127638 h 6858000"/>
              <a:gd name="connsiteX892" fmla="*/ 2867960 w 7467600"/>
              <a:gd name="connsiteY892" fmla="*/ 0 h 6858000"/>
              <a:gd name="connsiteX893" fmla="*/ 1057230 w 7467600"/>
              <a:gd name="connsiteY893" fmla="*/ 0 h 6858000"/>
              <a:gd name="connsiteX894" fmla="*/ 1111003 w 7467600"/>
              <a:gd name="connsiteY894" fmla="*/ 0 h 6858000"/>
              <a:gd name="connsiteX895" fmla="*/ 1125553 w 7467600"/>
              <a:gd name="connsiteY895" fmla="*/ 52588 h 6858000"/>
              <a:gd name="connsiteX896" fmla="*/ 1304276 w 7467600"/>
              <a:gd name="connsiteY896" fmla="*/ 476275 h 6858000"/>
              <a:gd name="connsiteX897" fmla="*/ 1492066 w 7467600"/>
              <a:gd name="connsiteY897" fmla="*/ 886333 h 6858000"/>
              <a:gd name="connsiteX898" fmla="*/ 1423698 w 7467600"/>
              <a:gd name="connsiteY898" fmla="*/ 710817 h 6858000"/>
              <a:gd name="connsiteX899" fmla="*/ 1357609 w 7467600"/>
              <a:gd name="connsiteY899" fmla="*/ 532892 h 6858000"/>
              <a:gd name="connsiteX900" fmla="*/ 1309550 w 7467600"/>
              <a:gd name="connsiteY900" fmla="*/ 374031 h 6858000"/>
              <a:gd name="connsiteX901" fmla="*/ 1193673 w 7467600"/>
              <a:gd name="connsiteY901" fmla="*/ 49533 h 6858000"/>
              <a:gd name="connsiteX902" fmla="*/ 1164391 w 7467600"/>
              <a:gd name="connsiteY902" fmla="*/ 0 h 6858000"/>
              <a:gd name="connsiteX903" fmla="*/ 1200666 w 7467600"/>
              <a:gd name="connsiteY903" fmla="*/ 0 h 6858000"/>
              <a:gd name="connsiteX904" fmla="*/ 1223408 w 7467600"/>
              <a:gd name="connsiteY904" fmla="*/ 38996 h 6858000"/>
              <a:gd name="connsiteX905" fmla="*/ 1339635 w 7467600"/>
              <a:gd name="connsiteY905" fmla="*/ 365517 h 6858000"/>
              <a:gd name="connsiteX906" fmla="*/ 1387469 w 7467600"/>
              <a:gd name="connsiteY906" fmla="*/ 523079 h 6858000"/>
              <a:gd name="connsiteX907" fmla="*/ 1452685 w 7467600"/>
              <a:gd name="connsiteY907" fmla="*/ 699806 h 6858000"/>
              <a:gd name="connsiteX908" fmla="*/ 1492092 w 7467600"/>
              <a:gd name="connsiteY908" fmla="*/ 800424 h 6858000"/>
              <a:gd name="connsiteX909" fmla="*/ 1455302 w 7467600"/>
              <a:gd name="connsiteY909" fmla="*/ 632913 h 6858000"/>
              <a:gd name="connsiteX910" fmla="*/ 1222336 w 7467600"/>
              <a:gd name="connsiteY910" fmla="*/ 9480 h 6858000"/>
              <a:gd name="connsiteX911" fmla="*/ 1214634 w 7467600"/>
              <a:gd name="connsiteY911" fmla="*/ 0 h 6858000"/>
              <a:gd name="connsiteX912" fmla="*/ 1289827 w 7467600"/>
              <a:gd name="connsiteY912" fmla="*/ 0 h 6858000"/>
              <a:gd name="connsiteX913" fmla="*/ 1321076 w 7467600"/>
              <a:gd name="connsiteY913" fmla="*/ 59722 h 6858000"/>
              <a:gd name="connsiteX914" fmla="*/ 1512579 w 7467600"/>
              <a:gd name="connsiteY914" fmla="*/ 626441 h 6858000"/>
              <a:gd name="connsiteX915" fmla="*/ 1506076 w 7467600"/>
              <a:gd name="connsiteY915" fmla="*/ 1089289 h 6858000"/>
              <a:gd name="connsiteX916" fmla="*/ 1486346 w 7467600"/>
              <a:gd name="connsiteY916" fmla="*/ 1079919 h 6858000"/>
              <a:gd name="connsiteX917" fmla="*/ 1070511 w 7467600"/>
              <a:gd name="connsiteY917" fmla="*/ 48609 h 6858000"/>
              <a:gd name="connsiteX918" fmla="*/ 1057230 w 7467600"/>
              <a:gd name="connsiteY918" fmla="*/ 0 h 6858000"/>
              <a:gd name="connsiteX919" fmla="*/ 43151 w 7467600"/>
              <a:gd name="connsiteY919" fmla="*/ 0 h 6858000"/>
              <a:gd name="connsiteX920" fmla="*/ 95283 w 7467600"/>
              <a:gd name="connsiteY920" fmla="*/ 0 h 6858000"/>
              <a:gd name="connsiteX921" fmla="*/ 300708 w 7467600"/>
              <a:gd name="connsiteY921" fmla="*/ 154571 h 6858000"/>
              <a:gd name="connsiteX922" fmla="*/ 530414 w 7467600"/>
              <a:gd name="connsiteY922" fmla="*/ 354673 h 6858000"/>
              <a:gd name="connsiteX923" fmla="*/ 333785 w 7467600"/>
              <a:gd name="connsiteY923" fmla="*/ 161564 h 6858000"/>
              <a:gd name="connsiteX924" fmla="*/ 147005 w 7467600"/>
              <a:gd name="connsiteY924" fmla="*/ 0 h 6858000"/>
              <a:gd name="connsiteX925" fmla="*/ 272509 w 7467600"/>
              <a:gd name="connsiteY925" fmla="*/ 0 h 6858000"/>
              <a:gd name="connsiteX926" fmla="*/ 326276 w 7467600"/>
              <a:gd name="connsiteY926" fmla="*/ 45847 h 6858000"/>
              <a:gd name="connsiteX927" fmla="*/ 823759 w 7467600"/>
              <a:gd name="connsiteY927" fmla="*/ 574145 h 6858000"/>
              <a:gd name="connsiteX928" fmla="*/ 811254 w 7467600"/>
              <a:gd name="connsiteY928" fmla="*/ 665546 h 6858000"/>
              <a:gd name="connsiteX929" fmla="*/ 154042 w 7467600"/>
              <a:gd name="connsiteY929" fmla="*/ 261522 h 6858000"/>
              <a:gd name="connsiteX930" fmla="*/ 13550 w 7467600"/>
              <a:gd name="connsiteY930" fmla="*/ 158423 h 6858000"/>
              <a:gd name="connsiteX931" fmla="*/ 0 w 7467600"/>
              <a:gd name="connsiteY931" fmla="*/ 146618 h 6858000"/>
              <a:gd name="connsiteX932" fmla="*/ 0 w 7467600"/>
              <a:gd name="connsiteY932" fmla="*/ 59161 h 6858000"/>
              <a:gd name="connsiteX933" fmla="*/ 45427 w 7467600"/>
              <a:gd name="connsiteY933" fmla="*/ 101078 h 6858000"/>
              <a:gd name="connsiteX934" fmla="*/ 630103 w 7467600"/>
              <a:gd name="connsiteY934" fmla="*/ 485885 h 6858000"/>
              <a:gd name="connsiteX935" fmla="*/ 532040 w 7467600"/>
              <a:gd name="connsiteY935" fmla="*/ 399359 h 6858000"/>
              <a:gd name="connsiteX936" fmla="*/ 517618 w 7467600"/>
              <a:gd name="connsiteY936" fmla="*/ 385726 h 6858000"/>
              <a:gd name="connsiteX937" fmla="*/ 285074 w 7467600"/>
              <a:gd name="connsiteY937" fmla="*/ 182755 h 6858000"/>
              <a:gd name="connsiteX938" fmla="*/ 43151 w 7467600"/>
              <a:gd name="connsiteY938" fmla="*/ 0 h 6858000"/>
              <a:gd name="connsiteX0" fmla="*/ 369702 w 7369701"/>
              <a:gd name="connsiteY0" fmla="*/ 6712169 h 6858000"/>
              <a:gd name="connsiteX1" fmla="*/ 366575 w 7369701"/>
              <a:gd name="connsiteY1" fmla="*/ 6715556 h 6858000"/>
              <a:gd name="connsiteX2" fmla="*/ 371637 w 7369701"/>
              <a:gd name="connsiteY2" fmla="*/ 6713954 h 6858000"/>
              <a:gd name="connsiteX3" fmla="*/ 369702 w 7369701"/>
              <a:gd name="connsiteY3" fmla="*/ 6712169 h 6858000"/>
              <a:gd name="connsiteX4" fmla="*/ 1019354 w 7369701"/>
              <a:gd name="connsiteY4" fmla="*/ 6315006 h 6858000"/>
              <a:gd name="connsiteX5" fmla="*/ 441046 w 7369701"/>
              <a:gd name="connsiteY5" fmla="*/ 6691153 h 6858000"/>
              <a:gd name="connsiteX6" fmla="*/ 1019354 w 7369701"/>
              <a:gd name="connsiteY6" fmla="*/ 6315006 h 6858000"/>
              <a:gd name="connsiteX7" fmla="*/ 991680 w 7369701"/>
              <a:gd name="connsiteY7" fmla="*/ 6298413 h 6858000"/>
              <a:gd name="connsiteX8" fmla="*/ 409060 w 7369701"/>
              <a:gd name="connsiteY8" fmla="*/ 6671470 h 6858000"/>
              <a:gd name="connsiteX9" fmla="*/ 991680 w 7369701"/>
              <a:gd name="connsiteY9" fmla="*/ 6298413 h 6858000"/>
              <a:gd name="connsiteX10" fmla="*/ 103333 w 7369701"/>
              <a:gd name="connsiteY10" fmla="*/ 5699602 h 6858000"/>
              <a:gd name="connsiteX11" fmla="*/ 233938 w 7369701"/>
              <a:gd name="connsiteY11" fmla="*/ 5809416 h 6858000"/>
              <a:gd name="connsiteX12" fmla="*/ 883580 w 7369701"/>
              <a:gd name="connsiteY12" fmla="*/ 6180710 h 6858000"/>
              <a:gd name="connsiteX13" fmla="*/ 487337 w 7369701"/>
              <a:gd name="connsiteY13" fmla="*/ 5950182 h 6858000"/>
              <a:gd name="connsiteX14" fmla="*/ 354051 w 7369701"/>
              <a:gd name="connsiteY14" fmla="*/ 5854912 h 6858000"/>
              <a:gd name="connsiteX15" fmla="*/ 195436 w 7369701"/>
              <a:gd name="connsiteY15" fmla="*/ 5755068 h 6858000"/>
              <a:gd name="connsiteX16" fmla="*/ 103333 w 7369701"/>
              <a:gd name="connsiteY16" fmla="*/ 5699602 h 6858000"/>
              <a:gd name="connsiteX17" fmla="*/ 5539432 w 7369701"/>
              <a:gd name="connsiteY17" fmla="*/ 5642928 h 6858000"/>
              <a:gd name="connsiteX18" fmla="*/ 5555462 w 7369701"/>
              <a:gd name="connsiteY18" fmla="*/ 5694454 h 6858000"/>
              <a:gd name="connsiteX19" fmla="*/ 5828270 w 7369701"/>
              <a:gd name="connsiteY19" fmla="*/ 6320663 h 6858000"/>
              <a:gd name="connsiteX20" fmla="*/ 5947416 w 7369701"/>
              <a:gd name="connsiteY20" fmla="*/ 6574846 h 6858000"/>
              <a:gd name="connsiteX21" fmla="*/ 5539432 w 7369701"/>
              <a:gd name="connsiteY21" fmla="*/ 5642928 h 6858000"/>
              <a:gd name="connsiteX22" fmla="*/ 51253 w 7369701"/>
              <a:gd name="connsiteY22" fmla="*/ 5631825 h 6858000"/>
              <a:gd name="connsiteX23" fmla="*/ 211622 w 7369701"/>
              <a:gd name="connsiteY23" fmla="*/ 5728803 h 6858000"/>
              <a:gd name="connsiteX24" fmla="*/ 371652 w 7369701"/>
              <a:gd name="connsiteY24" fmla="*/ 5829062 h 6858000"/>
              <a:gd name="connsiteX25" fmla="*/ 505903 w 7369701"/>
              <a:gd name="connsiteY25" fmla="*/ 5925221 h 6858000"/>
              <a:gd name="connsiteX26" fmla="*/ 899240 w 7369701"/>
              <a:gd name="connsiteY26" fmla="*/ 6153068 h 6858000"/>
              <a:gd name="connsiteX27" fmla="*/ 988114 w 7369701"/>
              <a:gd name="connsiteY27" fmla="*/ 6174204 h 6858000"/>
              <a:gd name="connsiteX28" fmla="*/ 845971 w 7369701"/>
              <a:gd name="connsiteY28" fmla="*/ 6067177 h 6858000"/>
              <a:gd name="connsiteX29" fmla="*/ 448057 w 7369701"/>
              <a:gd name="connsiteY29" fmla="*/ 5841376 h 6858000"/>
              <a:gd name="connsiteX30" fmla="*/ 51253 w 7369701"/>
              <a:gd name="connsiteY30" fmla="*/ 5631825 h 6858000"/>
              <a:gd name="connsiteX31" fmla="*/ 2606687 w 7369701"/>
              <a:gd name="connsiteY31" fmla="*/ 5630718 h 6858000"/>
              <a:gd name="connsiteX32" fmla="*/ 2645658 w 7369701"/>
              <a:gd name="connsiteY32" fmla="*/ 6640259 h 6858000"/>
              <a:gd name="connsiteX33" fmla="*/ 2606687 w 7369701"/>
              <a:gd name="connsiteY33" fmla="*/ 5630718 h 6858000"/>
              <a:gd name="connsiteX34" fmla="*/ 3642057 w 7369701"/>
              <a:gd name="connsiteY34" fmla="*/ 5573487 h 6858000"/>
              <a:gd name="connsiteX35" fmla="*/ 3632981 w 7369701"/>
              <a:gd name="connsiteY35" fmla="*/ 5579437 h 6858000"/>
              <a:gd name="connsiteX36" fmla="*/ 3382436 w 7369701"/>
              <a:gd name="connsiteY36" fmla="*/ 5952726 h 6858000"/>
              <a:gd name="connsiteX37" fmla="*/ 3191929 w 7369701"/>
              <a:gd name="connsiteY37" fmla="*/ 6662669 h 6858000"/>
              <a:gd name="connsiteX38" fmla="*/ 3369898 w 7369701"/>
              <a:gd name="connsiteY38" fmla="*/ 6081771 h 6858000"/>
              <a:gd name="connsiteX39" fmla="*/ 3642057 w 7369701"/>
              <a:gd name="connsiteY39" fmla="*/ 5573487 h 6858000"/>
              <a:gd name="connsiteX40" fmla="*/ 2650666 w 7369701"/>
              <a:gd name="connsiteY40" fmla="*/ 5530686 h 6858000"/>
              <a:gd name="connsiteX41" fmla="*/ 2650249 w 7369701"/>
              <a:gd name="connsiteY41" fmla="*/ 5532101 h 6858000"/>
              <a:gd name="connsiteX42" fmla="*/ 2663808 w 7369701"/>
              <a:gd name="connsiteY42" fmla="*/ 6535215 h 6858000"/>
              <a:gd name="connsiteX43" fmla="*/ 2665418 w 7369701"/>
              <a:gd name="connsiteY43" fmla="*/ 6132756 h 6858000"/>
              <a:gd name="connsiteX44" fmla="*/ 2650666 w 7369701"/>
              <a:gd name="connsiteY44" fmla="*/ 5530686 h 6858000"/>
              <a:gd name="connsiteX45" fmla="*/ 2680277 w 7369701"/>
              <a:gd name="connsiteY45" fmla="*/ 5479204 h 6858000"/>
              <a:gd name="connsiteX46" fmla="*/ 2678972 w 7369701"/>
              <a:gd name="connsiteY46" fmla="*/ 5481582 h 6858000"/>
              <a:gd name="connsiteX47" fmla="*/ 2696666 w 7369701"/>
              <a:gd name="connsiteY47" fmla="*/ 6133836 h 6858000"/>
              <a:gd name="connsiteX48" fmla="*/ 2695769 w 7369701"/>
              <a:gd name="connsiteY48" fmla="*/ 6390955 h 6858000"/>
              <a:gd name="connsiteX49" fmla="*/ 2739893 w 7369701"/>
              <a:gd name="connsiteY49" fmla="*/ 6108357 h 6858000"/>
              <a:gd name="connsiteX50" fmla="*/ 2680277 w 7369701"/>
              <a:gd name="connsiteY50" fmla="*/ 5479204 h 6858000"/>
              <a:gd name="connsiteX51" fmla="*/ 1132195 w 7369701"/>
              <a:gd name="connsiteY51" fmla="*/ 5467980 h 6858000"/>
              <a:gd name="connsiteX52" fmla="*/ 1679056 w 7369701"/>
              <a:gd name="connsiteY52" fmla="*/ 5516907 h 6858000"/>
              <a:gd name="connsiteX53" fmla="*/ 2128648 w 7369701"/>
              <a:gd name="connsiteY53" fmla="*/ 5474249 h 6858000"/>
              <a:gd name="connsiteX54" fmla="*/ 1825619 w 7369701"/>
              <a:gd name="connsiteY54" fmla="*/ 5478447 h 6858000"/>
              <a:gd name="connsiteX55" fmla="*/ 1737798 w 7369701"/>
              <a:gd name="connsiteY55" fmla="*/ 5483353 h 6858000"/>
              <a:gd name="connsiteX56" fmla="*/ 1132195 w 7369701"/>
              <a:gd name="connsiteY56" fmla="*/ 5467980 h 6858000"/>
              <a:gd name="connsiteX57" fmla="*/ 1456157 w 7369701"/>
              <a:gd name="connsiteY57" fmla="*/ 5371404 h 6858000"/>
              <a:gd name="connsiteX58" fmla="*/ 1244432 w 7369701"/>
              <a:gd name="connsiteY58" fmla="*/ 5385601 h 6858000"/>
              <a:gd name="connsiteX59" fmla="*/ 973990 w 7369701"/>
              <a:gd name="connsiteY59" fmla="*/ 5424940 h 6858000"/>
              <a:gd name="connsiteX60" fmla="*/ 1103809 w 7369701"/>
              <a:gd name="connsiteY60" fmla="*/ 5433720 h 6858000"/>
              <a:gd name="connsiteX61" fmla="*/ 1123454 w 7369701"/>
              <a:gd name="connsiteY61" fmla="*/ 5435727 h 6858000"/>
              <a:gd name="connsiteX62" fmla="*/ 1737017 w 7369701"/>
              <a:gd name="connsiteY62" fmla="*/ 5452183 h 6858000"/>
              <a:gd name="connsiteX63" fmla="*/ 1824397 w 7369701"/>
              <a:gd name="connsiteY63" fmla="*/ 5447757 h 6858000"/>
              <a:gd name="connsiteX64" fmla="*/ 2070059 w 7369701"/>
              <a:gd name="connsiteY64" fmla="*/ 5441660 h 6858000"/>
              <a:gd name="connsiteX65" fmla="*/ 1456157 w 7369701"/>
              <a:gd name="connsiteY65" fmla="*/ 5371404 h 6858000"/>
              <a:gd name="connsiteX66" fmla="*/ 4988186 w 7369701"/>
              <a:gd name="connsiteY66" fmla="*/ 5216467 h 6858000"/>
              <a:gd name="connsiteX67" fmla="*/ 4777334 w 7369701"/>
              <a:gd name="connsiteY67" fmla="*/ 5406072 h 6858000"/>
              <a:gd name="connsiteX68" fmla="*/ 4718341 w 7369701"/>
              <a:gd name="connsiteY68" fmla="*/ 5468043 h 6858000"/>
              <a:gd name="connsiteX69" fmla="*/ 4604655 w 7369701"/>
              <a:gd name="connsiteY69" fmla="*/ 5583434 h 6858000"/>
              <a:gd name="connsiteX70" fmla="*/ 4565074 w 7369701"/>
              <a:gd name="connsiteY70" fmla="*/ 5618550 h 6858000"/>
              <a:gd name="connsiteX71" fmla="*/ 4988186 w 7369701"/>
              <a:gd name="connsiteY71" fmla="*/ 5216467 h 6858000"/>
              <a:gd name="connsiteX72" fmla="*/ 4978032 w 7369701"/>
              <a:gd name="connsiteY72" fmla="*/ 5183809 h 6858000"/>
              <a:gd name="connsiteX73" fmla="*/ 4463413 w 7369701"/>
              <a:gd name="connsiteY73" fmla="*/ 5615162 h 6858000"/>
              <a:gd name="connsiteX74" fmla="*/ 4358134 w 7369701"/>
              <a:gd name="connsiteY74" fmla="*/ 5742791 h 6858000"/>
              <a:gd name="connsiteX75" fmla="*/ 4376219 w 7369701"/>
              <a:gd name="connsiteY75" fmla="*/ 5729027 h 6858000"/>
              <a:gd name="connsiteX76" fmla="*/ 4582340 w 7369701"/>
              <a:gd name="connsiteY76" fmla="*/ 5561037 h 6858000"/>
              <a:gd name="connsiteX77" fmla="*/ 4694684 w 7369701"/>
              <a:gd name="connsiteY77" fmla="*/ 5447098 h 6858000"/>
              <a:gd name="connsiteX78" fmla="*/ 4754123 w 7369701"/>
              <a:gd name="connsiteY78" fmla="*/ 5384643 h 6858000"/>
              <a:gd name="connsiteX79" fmla="*/ 4978032 w 7369701"/>
              <a:gd name="connsiteY79" fmla="*/ 5183809 h 6858000"/>
              <a:gd name="connsiteX80" fmla="*/ 1903353 w 7369701"/>
              <a:gd name="connsiteY80" fmla="*/ 5044827 h 6858000"/>
              <a:gd name="connsiteX81" fmla="*/ 1936931 w 7369701"/>
              <a:gd name="connsiteY81" fmla="*/ 5093954 h 6858000"/>
              <a:gd name="connsiteX82" fmla="*/ 2195868 w 7369701"/>
              <a:gd name="connsiteY82" fmla="*/ 5396574 h 6858000"/>
              <a:gd name="connsiteX83" fmla="*/ 2088852 w 7369701"/>
              <a:gd name="connsiteY83" fmla="*/ 5166123 h 6858000"/>
              <a:gd name="connsiteX84" fmla="*/ 1958241 w 7369701"/>
              <a:gd name="connsiteY84" fmla="*/ 5067955 h 6858000"/>
              <a:gd name="connsiteX85" fmla="*/ 1903353 w 7369701"/>
              <a:gd name="connsiteY85" fmla="*/ 5044827 h 6858000"/>
              <a:gd name="connsiteX86" fmla="*/ 1979378 w 7369701"/>
              <a:gd name="connsiteY86" fmla="*/ 4769504 h 6858000"/>
              <a:gd name="connsiteX87" fmla="*/ 2882120 w 7369701"/>
              <a:gd name="connsiteY87" fmla="*/ 5064547 h 6858000"/>
              <a:gd name="connsiteX88" fmla="*/ 2793103 w 7369701"/>
              <a:gd name="connsiteY88" fmla="*/ 5039699 h 6858000"/>
              <a:gd name="connsiteX89" fmla="*/ 2770041 w 7369701"/>
              <a:gd name="connsiteY89" fmla="*/ 5033634 h 6858000"/>
              <a:gd name="connsiteX90" fmla="*/ 1979378 w 7369701"/>
              <a:gd name="connsiteY90" fmla="*/ 4769504 h 6858000"/>
              <a:gd name="connsiteX91" fmla="*/ 1927410 w 7369701"/>
              <a:gd name="connsiteY91" fmla="*/ 4716164 h 6858000"/>
              <a:gd name="connsiteX92" fmla="*/ 1959587 w 7369701"/>
              <a:gd name="connsiteY92" fmla="*/ 4728849 h 6858000"/>
              <a:gd name="connsiteX93" fmla="*/ 2777707 w 7369701"/>
              <a:gd name="connsiteY93" fmla="*/ 5003991 h 6858000"/>
              <a:gd name="connsiteX94" fmla="*/ 2800768 w 7369701"/>
              <a:gd name="connsiteY94" fmla="*/ 5010056 h 6858000"/>
              <a:gd name="connsiteX95" fmla="*/ 2879408 w 7369701"/>
              <a:gd name="connsiteY95" fmla="*/ 5031590 h 6858000"/>
              <a:gd name="connsiteX96" fmla="*/ 2862295 w 7369701"/>
              <a:gd name="connsiteY96" fmla="*/ 5022958 h 6858000"/>
              <a:gd name="connsiteX97" fmla="*/ 2813343 w 7369701"/>
              <a:gd name="connsiteY97" fmla="*/ 4998369 h 6858000"/>
              <a:gd name="connsiteX98" fmla="*/ 2646245 w 7369701"/>
              <a:gd name="connsiteY98" fmla="*/ 4930999 h 6858000"/>
              <a:gd name="connsiteX99" fmla="*/ 1999243 w 7369701"/>
              <a:gd name="connsiteY99" fmla="*/ 4730524 h 6858000"/>
              <a:gd name="connsiteX100" fmla="*/ 1979527 w 7369701"/>
              <a:gd name="connsiteY100" fmla="*/ 4726651 h 6858000"/>
              <a:gd name="connsiteX101" fmla="*/ 1927410 w 7369701"/>
              <a:gd name="connsiteY101" fmla="*/ 4716164 h 6858000"/>
              <a:gd name="connsiteX102" fmla="*/ 1997014 w 7369701"/>
              <a:gd name="connsiteY102" fmla="*/ 4698007 h 6858000"/>
              <a:gd name="connsiteX103" fmla="*/ 2005458 w 7369701"/>
              <a:gd name="connsiteY103" fmla="*/ 4699540 h 6858000"/>
              <a:gd name="connsiteX104" fmla="*/ 2657186 w 7369701"/>
              <a:gd name="connsiteY104" fmla="*/ 4901687 h 6858000"/>
              <a:gd name="connsiteX105" fmla="*/ 2826662 w 7369701"/>
              <a:gd name="connsiteY105" fmla="*/ 4970362 h 6858000"/>
              <a:gd name="connsiteX106" fmla="*/ 2876100 w 7369701"/>
              <a:gd name="connsiteY106" fmla="*/ 4995397 h 6858000"/>
              <a:gd name="connsiteX107" fmla="*/ 3042600 w 7369701"/>
              <a:gd name="connsiteY107" fmla="*/ 5059532 h 6858000"/>
              <a:gd name="connsiteX108" fmla="*/ 1997014 w 7369701"/>
              <a:gd name="connsiteY108" fmla="*/ 4698007 h 6858000"/>
              <a:gd name="connsiteX109" fmla="*/ 2305292 w 7369701"/>
              <a:gd name="connsiteY109" fmla="*/ 4219492 h 6858000"/>
              <a:gd name="connsiteX110" fmla="*/ 3360922 w 7369701"/>
              <a:gd name="connsiteY110" fmla="*/ 4529373 h 6858000"/>
              <a:gd name="connsiteX111" fmla="*/ 3492420 w 7369701"/>
              <a:gd name="connsiteY111" fmla="*/ 4510145 h 6858000"/>
              <a:gd name="connsiteX112" fmla="*/ 3364086 w 7369701"/>
              <a:gd name="connsiteY112" fmla="*/ 4480340 h 6858000"/>
              <a:gd name="connsiteX113" fmla="*/ 3225818 w 7369701"/>
              <a:gd name="connsiteY113" fmla="*/ 4411822 h 6858000"/>
              <a:gd name="connsiteX114" fmla="*/ 3129696 w 7369701"/>
              <a:gd name="connsiteY114" fmla="*/ 4360704 h 6858000"/>
              <a:gd name="connsiteX115" fmla="*/ 2814545 w 7369701"/>
              <a:gd name="connsiteY115" fmla="*/ 4282955 h 6858000"/>
              <a:gd name="connsiteX116" fmla="*/ 2305292 w 7369701"/>
              <a:gd name="connsiteY116" fmla="*/ 4219492 h 6858000"/>
              <a:gd name="connsiteX117" fmla="*/ 2626982 w 7369701"/>
              <a:gd name="connsiteY117" fmla="*/ 4206450 h 6858000"/>
              <a:gd name="connsiteX118" fmla="*/ 2490617 w 7369701"/>
              <a:gd name="connsiteY118" fmla="*/ 4206951 h 6858000"/>
              <a:gd name="connsiteX119" fmla="*/ 2819869 w 7369701"/>
              <a:gd name="connsiteY119" fmla="*/ 4252936 h 6858000"/>
              <a:gd name="connsiteX120" fmla="*/ 3143018 w 7369701"/>
              <a:gd name="connsiteY120" fmla="*/ 4332698 h 6858000"/>
              <a:gd name="connsiteX121" fmla="*/ 3241520 w 7369701"/>
              <a:gd name="connsiteY121" fmla="*/ 4385112 h 6858000"/>
              <a:gd name="connsiteX122" fmla="*/ 3374575 w 7369701"/>
              <a:gd name="connsiteY122" fmla="*/ 4451517 h 6858000"/>
              <a:gd name="connsiteX123" fmla="*/ 3505221 w 7369701"/>
              <a:gd name="connsiteY123" fmla="*/ 4480757 h 6858000"/>
              <a:gd name="connsiteX124" fmla="*/ 2626982 w 7369701"/>
              <a:gd name="connsiteY124" fmla="*/ 4206450 h 6858000"/>
              <a:gd name="connsiteX125" fmla="*/ 1310106 w 7369701"/>
              <a:gd name="connsiteY125" fmla="*/ 3943217 h 6858000"/>
              <a:gd name="connsiteX126" fmla="*/ 854994 w 7369701"/>
              <a:gd name="connsiteY126" fmla="*/ 4399136 h 6858000"/>
              <a:gd name="connsiteX127" fmla="*/ 742462 w 7369701"/>
              <a:gd name="connsiteY127" fmla="*/ 4594648 h 6858000"/>
              <a:gd name="connsiteX128" fmla="*/ 820602 w 7369701"/>
              <a:gd name="connsiteY128" fmla="*/ 4485915 h 6858000"/>
              <a:gd name="connsiteX129" fmla="*/ 878295 w 7369701"/>
              <a:gd name="connsiteY129" fmla="*/ 4403594 h 6858000"/>
              <a:gd name="connsiteX130" fmla="*/ 1240607 w 7369701"/>
              <a:gd name="connsiteY130" fmla="*/ 4010401 h 6858000"/>
              <a:gd name="connsiteX131" fmla="*/ 1310106 w 7369701"/>
              <a:gd name="connsiteY131" fmla="*/ 3943217 h 6858000"/>
              <a:gd name="connsiteX132" fmla="*/ 1423113 w 7369701"/>
              <a:gd name="connsiteY132" fmla="*/ 3874565 h 6858000"/>
              <a:gd name="connsiteX133" fmla="*/ 1260565 w 7369701"/>
              <a:gd name="connsiteY133" fmla="*/ 4031982 h 6858000"/>
              <a:gd name="connsiteX134" fmla="*/ 901900 w 7369701"/>
              <a:gd name="connsiteY134" fmla="*/ 4421236 h 6858000"/>
              <a:gd name="connsiteX135" fmla="*/ 845044 w 7369701"/>
              <a:gd name="connsiteY135" fmla="*/ 4502436 h 6858000"/>
              <a:gd name="connsiteX136" fmla="*/ 685926 w 7369701"/>
              <a:gd name="connsiteY136" fmla="*/ 4703069 h 6858000"/>
              <a:gd name="connsiteX137" fmla="*/ 684248 w 7369701"/>
              <a:gd name="connsiteY137" fmla="*/ 4706721 h 6858000"/>
              <a:gd name="connsiteX138" fmla="*/ 1423113 w 7369701"/>
              <a:gd name="connsiteY138" fmla="*/ 3874565 h 6858000"/>
              <a:gd name="connsiteX139" fmla="*/ 3316479 w 7369701"/>
              <a:gd name="connsiteY139" fmla="*/ 3872136 h 6858000"/>
              <a:gd name="connsiteX140" fmla="*/ 3546806 w 7369701"/>
              <a:gd name="connsiteY140" fmla="*/ 4356139 h 6858000"/>
              <a:gd name="connsiteX141" fmla="*/ 3364433 w 7369701"/>
              <a:gd name="connsiteY141" fmla="*/ 3953121 h 6858000"/>
              <a:gd name="connsiteX142" fmla="*/ 3316479 w 7369701"/>
              <a:gd name="connsiteY142" fmla="*/ 3872136 h 6858000"/>
              <a:gd name="connsiteX143" fmla="*/ 3291335 w 7369701"/>
              <a:gd name="connsiteY143" fmla="*/ 3767420 h 6858000"/>
              <a:gd name="connsiteX144" fmla="*/ 3390805 w 7369701"/>
              <a:gd name="connsiteY144" fmla="*/ 3937163 h 6858000"/>
              <a:gd name="connsiteX145" fmla="*/ 3579062 w 7369701"/>
              <a:gd name="connsiteY145" fmla="*/ 4359040 h 6858000"/>
              <a:gd name="connsiteX146" fmla="*/ 3467355 w 7369701"/>
              <a:gd name="connsiteY146" fmla="*/ 3988130 h 6858000"/>
              <a:gd name="connsiteX147" fmla="*/ 3310753 w 7369701"/>
              <a:gd name="connsiteY147" fmla="*/ 3787140 h 6858000"/>
              <a:gd name="connsiteX148" fmla="*/ 3291335 w 7369701"/>
              <a:gd name="connsiteY148" fmla="*/ 3767420 h 6858000"/>
              <a:gd name="connsiteX149" fmla="*/ 1635889 w 7369701"/>
              <a:gd name="connsiteY149" fmla="*/ 3709494 h 6858000"/>
              <a:gd name="connsiteX150" fmla="*/ 1634800 w 7369701"/>
              <a:gd name="connsiteY150" fmla="*/ 3731111 h 6858000"/>
              <a:gd name="connsiteX151" fmla="*/ 1635889 w 7369701"/>
              <a:gd name="connsiteY151" fmla="*/ 3709494 h 6858000"/>
              <a:gd name="connsiteX152" fmla="*/ 1510397 w 7369701"/>
              <a:gd name="connsiteY152" fmla="*/ 3684705 h 6858000"/>
              <a:gd name="connsiteX153" fmla="*/ 1146550 w 7369701"/>
              <a:gd name="connsiteY153" fmla="*/ 3802012 h 6858000"/>
              <a:gd name="connsiteX154" fmla="*/ 698834 w 7369701"/>
              <a:gd name="connsiteY154" fmla="*/ 3952272 h 6858000"/>
              <a:gd name="connsiteX155" fmla="*/ 34256 w 7369701"/>
              <a:gd name="connsiteY155" fmla="*/ 4347603 h 6858000"/>
              <a:gd name="connsiteX156" fmla="*/ 527241 w 7369701"/>
              <a:gd name="connsiteY156" fmla="*/ 4065078 h 6858000"/>
              <a:gd name="connsiteX157" fmla="*/ 1510397 w 7369701"/>
              <a:gd name="connsiteY157" fmla="*/ 3684705 h 6858000"/>
              <a:gd name="connsiteX158" fmla="*/ 1313114 w 7369701"/>
              <a:gd name="connsiteY158" fmla="*/ 3655216 h 6858000"/>
              <a:gd name="connsiteX159" fmla="*/ 1109304 w 7369701"/>
              <a:gd name="connsiteY159" fmla="*/ 3669030 h 6858000"/>
              <a:gd name="connsiteX160" fmla="*/ 8129 w 7369701"/>
              <a:gd name="connsiteY160" fmla="*/ 4330519 h 6858000"/>
              <a:gd name="connsiteX161" fmla="*/ 687572 w 7369701"/>
              <a:gd name="connsiteY161" fmla="*/ 3925629 h 6858000"/>
              <a:gd name="connsiteX162" fmla="*/ 1138365 w 7369701"/>
              <a:gd name="connsiteY162" fmla="*/ 3774515 h 6858000"/>
              <a:gd name="connsiteX163" fmla="*/ 1505579 w 7369701"/>
              <a:gd name="connsiteY163" fmla="*/ 3655526 h 6858000"/>
              <a:gd name="connsiteX164" fmla="*/ 1313114 w 7369701"/>
              <a:gd name="connsiteY164" fmla="*/ 3655216 h 6858000"/>
              <a:gd name="connsiteX165" fmla="*/ 3655073 w 7369701"/>
              <a:gd name="connsiteY165" fmla="*/ 3650884 h 6858000"/>
              <a:gd name="connsiteX166" fmla="*/ 3989938 w 7369701"/>
              <a:gd name="connsiteY166" fmla="*/ 3991685 h 6858000"/>
              <a:gd name="connsiteX167" fmla="*/ 4393907 w 7369701"/>
              <a:gd name="connsiteY167" fmla="*/ 4261258 h 6858000"/>
              <a:gd name="connsiteX168" fmla="*/ 4648051 w 7369701"/>
              <a:gd name="connsiteY168" fmla="*/ 4374051 h 6858000"/>
              <a:gd name="connsiteX169" fmla="*/ 4383389 w 7369701"/>
              <a:gd name="connsiteY169" fmla="*/ 4184369 h 6858000"/>
              <a:gd name="connsiteX170" fmla="*/ 4165508 w 7369701"/>
              <a:gd name="connsiteY170" fmla="*/ 4035196 h 6858000"/>
              <a:gd name="connsiteX171" fmla="*/ 4068162 w 7369701"/>
              <a:gd name="connsiteY171" fmla="*/ 3953394 h 6858000"/>
              <a:gd name="connsiteX172" fmla="*/ 3981416 w 7369701"/>
              <a:gd name="connsiteY172" fmla="*/ 3880482 h 6858000"/>
              <a:gd name="connsiteX173" fmla="*/ 3800147 w 7369701"/>
              <a:gd name="connsiteY173" fmla="*/ 3749872 h 6858000"/>
              <a:gd name="connsiteX174" fmla="*/ 3655073 w 7369701"/>
              <a:gd name="connsiteY174" fmla="*/ 3650884 h 6858000"/>
              <a:gd name="connsiteX175" fmla="*/ 3670252 w 7369701"/>
              <a:gd name="connsiteY175" fmla="*/ 3622798 h 6858000"/>
              <a:gd name="connsiteX176" fmla="*/ 3817258 w 7369701"/>
              <a:gd name="connsiteY176" fmla="*/ 3723577 h 6858000"/>
              <a:gd name="connsiteX177" fmla="*/ 4000461 w 7369701"/>
              <a:gd name="connsiteY177" fmla="*/ 3855966 h 6858000"/>
              <a:gd name="connsiteX178" fmla="*/ 4088180 w 7369701"/>
              <a:gd name="connsiteY178" fmla="*/ 3929774 h 6858000"/>
              <a:gd name="connsiteX179" fmla="*/ 4184555 w 7369701"/>
              <a:gd name="connsiteY179" fmla="*/ 4010683 h 6858000"/>
              <a:gd name="connsiteX180" fmla="*/ 4399563 w 7369701"/>
              <a:gd name="connsiteY180" fmla="*/ 4158106 h 6858000"/>
              <a:gd name="connsiteX181" fmla="*/ 4684469 w 7369701"/>
              <a:gd name="connsiteY181" fmla="*/ 4364680 h 6858000"/>
              <a:gd name="connsiteX182" fmla="*/ 4690271 w 7369701"/>
              <a:gd name="connsiteY182" fmla="*/ 4370034 h 6858000"/>
              <a:gd name="connsiteX183" fmla="*/ 4136093 w 7369701"/>
              <a:gd name="connsiteY183" fmla="*/ 3858466 h 6858000"/>
              <a:gd name="connsiteX184" fmla="*/ 3670252 w 7369701"/>
              <a:gd name="connsiteY184" fmla="*/ 3622798 h 6858000"/>
              <a:gd name="connsiteX185" fmla="*/ 4440129 w 7369701"/>
              <a:gd name="connsiteY185" fmla="*/ 3448571 h 6858000"/>
              <a:gd name="connsiteX186" fmla="*/ 4856525 w 7369701"/>
              <a:gd name="connsiteY186" fmla="*/ 3915351 h 6858000"/>
              <a:gd name="connsiteX187" fmla="*/ 5059055 w 7369701"/>
              <a:gd name="connsiteY187" fmla="*/ 4108918 h 6858000"/>
              <a:gd name="connsiteX188" fmla="*/ 5290070 w 7369701"/>
              <a:gd name="connsiteY188" fmla="*/ 4263619 h 6858000"/>
              <a:gd name="connsiteX189" fmla="*/ 4834991 w 7369701"/>
              <a:gd name="connsiteY189" fmla="*/ 3830985 h 6858000"/>
              <a:gd name="connsiteX190" fmla="*/ 4440129 w 7369701"/>
              <a:gd name="connsiteY190" fmla="*/ 3448571 h 6858000"/>
              <a:gd name="connsiteX191" fmla="*/ 4441737 w 7369701"/>
              <a:gd name="connsiteY191" fmla="*/ 3399734 h 6858000"/>
              <a:gd name="connsiteX192" fmla="*/ 4431236 w 7369701"/>
              <a:gd name="connsiteY192" fmla="*/ 3400954 h 6858000"/>
              <a:gd name="connsiteX193" fmla="*/ 4557150 w 7369701"/>
              <a:gd name="connsiteY193" fmla="*/ 3510023 h 6858000"/>
              <a:gd name="connsiteX194" fmla="*/ 4856936 w 7369701"/>
              <a:gd name="connsiteY194" fmla="*/ 3809146 h 6858000"/>
              <a:gd name="connsiteX195" fmla="*/ 5111996 w 7369701"/>
              <a:gd name="connsiteY195" fmla="*/ 4065759 h 6858000"/>
              <a:gd name="connsiteX196" fmla="*/ 5388878 w 7369701"/>
              <a:gd name="connsiteY196" fmla="*/ 4300185 h 6858000"/>
              <a:gd name="connsiteX197" fmla="*/ 5425556 w 7369701"/>
              <a:gd name="connsiteY197" fmla="*/ 4308967 h 6858000"/>
              <a:gd name="connsiteX198" fmla="*/ 4943646 w 7369701"/>
              <a:gd name="connsiteY198" fmla="*/ 3822916 h 6858000"/>
              <a:gd name="connsiteX199" fmla="*/ 4594837 w 7369701"/>
              <a:gd name="connsiteY199" fmla="*/ 3532274 h 6858000"/>
              <a:gd name="connsiteX200" fmla="*/ 4441737 w 7369701"/>
              <a:gd name="connsiteY200" fmla="*/ 3399734 h 6858000"/>
              <a:gd name="connsiteX201" fmla="*/ 5425834 w 7369701"/>
              <a:gd name="connsiteY201" fmla="*/ 3162785 h 6858000"/>
              <a:gd name="connsiteX202" fmla="*/ 5401644 w 7369701"/>
              <a:gd name="connsiteY202" fmla="*/ 3617847 h 6858000"/>
              <a:gd name="connsiteX203" fmla="*/ 5467256 w 7369701"/>
              <a:gd name="connsiteY203" fmla="*/ 4175494 h 6858000"/>
              <a:gd name="connsiteX204" fmla="*/ 5448069 w 7369701"/>
              <a:gd name="connsiteY204" fmla="*/ 3567554 h 6858000"/>
              <a:gd name="connsiteX205" fmla="*/ 5425834 w 7369701"/>
              <a:gd name="connsiteY205" fmla="*/ 3162785 h 6858000"/>
              <a:gd name="connsiteX206" fmla="*/ 1318687 w 7369701"/>
              <a:gd name="connsiteY206" fmla="*/ 3113840 h 6858000"/>
              <a:gd name="connsiteX207" fmla="*/ 1066793 w 7369701"/>
              <a:gd name="connsiteY207" fmla="*/ 3212171 h 6858000"/>
              <a:gd name="connsiteX208" fmla="*/ 993319 w 7369701"/>
              <a:gd name="connsiteY208" fmla="*/ 3247648 h 6858000"/>
              <a:gd name="connsiteX209" fmla="*/ 853081 w 7369701"/>
              <a:gd name="connsiteY209" fmla="*/ 3312410 h 6858000"/>
              <a:gd name="connsiteX210" fmla="*/ 805957 w 7369701"/>
              <a:gd name="connsiteY210" fmla="*/ 3330443 h 6858000"/>
              <a:gd name="connsiteX211" fmla="*/ 1318687 w 7369701"/>
              <a:gd name="connsiteY211" fmla="*/ 3113840 h 6858000"/>
              <a:gd name="connsiteX212" fmla="*/ 5453702 w 7369701"/>
              <a:gd name="connsiteY212" fmla="*/ 3090882 h 6858000"/>
              <a:gd name="connsiteX213" fmla="*/ 5480135 w 7369701"/>
              <a:gd name="connsiteY213" fmla="*/ 3565802 h 6858000"/>
              <a:gd name="connsiteX214" fmla="*/ 5499023 w 7369701"/>
              <a:gd name="connsiteY214" fmla="*/ 4166310 h 6858000"/>
              <a:gd name="connsiteX215" fmla="*/ 5547022 w 7369701"/>
              <a:gd name="connsiteY215" fmla="*/ 3607838 h 6858000"/>
              <a:gd name="connsiteX216" fmla="*/ 5515964 w 7369701"/>
              <a:gd name="connsiteY216" fmla="*/ 3378541 h 6858000"/>
              <a:gd name="connsiteX217" fmla="*/ 5453702 w 7369701"/>
              <a:gd name="connsiteY217" fmla="*/ 3090882 h 6858000"/>
              <a:gd name="connsiteX218" fmla="*/ 1238695 w 7369701"/>
              <a:gd name="connsiteY218" fmla="*/ 3076820 h 6858000"/>
              <a:gd name="connsiteX219" fmla="*/ 716371 w 7369701"/>
              <a:gd name="connsiteY219" fmla="*/ 3293249 h 6858000"/>
              <a:gd name="connsiteX220" fmla="*/ 579522 w 7369701"/>
              <a:gd name="connsiteY220" fmla="*/ 3371759 h 6858000"/>
              <a:gd name="connsiteX221" fmla="*/ 600288 w 7369701"/>
              <a:gd name="connsiteY221" fmla="*/ 3365555 h 6858000"/>
              <a:gd name="connsiteX222" fmla="*/ 840692 w 7369701"/>
              <a:gd name="connsiteY222" fmla="*/ 3284921 h 6858000"/>
              <a:gd name="connsiteX223" fmla="*/ 979248 w 7369701"/>
              <a:gd name="connsiteY223" fmla="*/ 3221003 h 6858000"/>
              <a:gd name="connsiteX224" fmla="*/ 1053282 w 7369701"/>
              <a:gd name="connsiteY224" fmla="*/ 3185247 h 6858000"/>
              <a:gd name="connsiteX225" fmla="*/ 1320603 w 7369701"/>
              <a:gd name="connsiteY225" fmla="*/ 3081281 h 6858000"/>
              <a:gd name="connsiteX226" fmla="*/ 1238695 w 7369701"/>
              <a:gd name="connsiteY226" fmla="*/ 3076820 h 6858000"/>
              <a:gd name="connsiteX227" fmla="*/ 5425627 w 7369701"/>
              <a:gd name="connsiteY227" fmla="*/ 2954192 h 6858000"/>
              <a:gd name="connsiteX228" fmla="*/ 5470770 w 7369701"/>
              <a:gd name="connsiteY228" fmla="*/ 3005435 h 6858000"/>
              <a:gd name="connsiteX229" fmla="*/ 5519779 w 7369701"/>
              <a:gd name="connsiteY229" fmla="*/ 4359223 h 6858000"/>
              <a:gd name="connsiteX230" fmla="*/ 5520293 w 7369701"/>
              <a:gd name="connsiteY230" fmla="*/ 4360602 h 6858000"/>
              <a:gd name="connsiteX231" fmla="*/ 5767221 w 7369701"/>
              <a:gd name="connsiteY231" fmla="*/ 4665564 h 6858000"/>
              <a:gd name="connsiteX232" fmla="*/ 6937169 w 7369701"/>
              <a:gd name="connsiteY232" fmla="*/ 4815941 h 6858000"/>
              <a:gd name="connsiteX233" fmla="*/ 6953922 w 7369701"/>
              <a:gd name="connsiteY233" fmla="*/ 4890068 h 6858000"/>
              <a:gd name="connsiteX234" fmla="*/ 6071359 w 7369701"/>
              <a:gd name="connsiteY234" fmla="*/ 4770770 h 6858000"/>
              <a:gd name="connsiteX235" fmla="*/ 6038839 w 7369701"/>
              <a:gd name="connsiteY235" fmla="*/ 4764474 h 6858000"/>
              <a:gd name="connsiteX236" fmla="*/ 6038706 w 7369701"/>
              <a:gd name="connsiteY236" fmla="*/ 4763847 h 6858000"/>
              <a:gd name="connsiteX237" fmla="*/ 6037784 w 7369701"/>
              <a:gd name="connsiteY237" fmla="*/ 4764270 h 6858000"/>
              <a:gd name="connsiteX238" fmla="*/ 6038839 w 7369701"/>
              <a:gd name="connsiteY238" fmla="*/ 4764474 h 6858000"/>
              <a:gd name="connsiteX239" fmla="*/ 6040338 w 7369701"/>
              <a:gd name="connsiteY239" fmla="*/ 4771418 h 6858000"/>
              <a:gd name="connsiteX240" fmla="*/ 6024488 w 7369701"/>
              <a:gd name="connsiteY240" fmla="*/ 4809903 h 6858000"/>
              <a:gd name="connsiteX241" fmla="*/ 5599771 w 7369701"/>
              <a:gd name="connsiteY241" fmla="*/ 5509652 h 6858000"/>
              <a:gd name="connsiteX242" fmla="*/ 5548843 w 7369701"/>
              <a:gd name="connsiteY242" fmla="*/ 5563845 h 6858000"/>
              <a:gd name="connsiteX243" fmla="*/ 5940952 w 7369701"/>
              <a:gd name="connsiteY243" fmla="*/ 6250028 h 6858000"/>
              <a:gd name="connsiteX244" fmla="*/ 6043441 w 7369701"/>
              <a:gd name="connsiteY244" fmla="*/ 6665847 h 6858000"/>
              <a:gd name="connsiteX245" fmla="*/ 6093432 w 7369701"/>
              <a:gd name="connsiteY245" fmla="*/ 6858000 h 6858000"/>
              <a:gd name="connsiteX246" fmla="*/ 6034344 w 7369701"/>
              <a:gd name="connsiteY246" fmla="*/ 6858000 h 6858000"/>
              <a:gd name="connsiteX247" fmla="*/ 6026679 w 7369701"/>
              <a:gd name="connsiteY247" fmla="*/ 6836959 h 6858000"/>
              <a:gd name="connsiteX248" fmla="*/ 5800441 w 7369701"/>
              <a:gd name="connsiteY248" fmla="*/ 6335286 h 6858000"/>
              <a:gd name="connsiteX249" fmla="*/ 5526562 w 7369701"/>
              <a:gd name="connsiteY249" fmla="*/ 5705388 h 6858000"/>
              <a:gd name="connsiteX250" fmla="*/ 5519640 w 7369701"/>
              <a:gd name="connsiteY250" fmla="*/ 5683774 h 6858000"/>
              <a:gd name="connsiteX251" fmla="*/ 5844559 w 7369701"/>
              <a:gd name="connsiteY251" fmla="*/ 6553349 h 6858000"/>
              <a:gd name="connsiteX252" fmla="*/ 5975994 w 7369701"/>
              <a:gd name="connsiteY252" fmla="*/ 6858000 h 6858000"/>
              <a:gd name="connsiteX253" fmla="*/ 5898547 w 7369701"/>
              <a:gd name="connsiteY253" fmla="*/ 6858000 h 6858000"/>
              <a:gd name="connsiteX254" fmla="*/ 5682041 w 7369701"/>
              <a:gd name="connsiteY254" fmla="*/ 6355860 h 6858000"/>
              <a:gd name="connsiteX255" fmla="*/ 5461758 w 7369701"/>
              <a:gd name="connsiteY255" fmla="*/ 5820220 h 6858000"/>
              <a:gd name="connsiteX256" fmla="*/ 5237282 w 7369701"/>
              <a:gd name="connsiteY256" fmla="*/ 6579086 h 6858000"/>
              <a:gd name="connsiteX257" fmla="*/ 5115009 w 7369701"/>
              <a:gd name="connsiteY257" fmla="*/ 6858000 h 6858000"/>
              <a:gd name="connsiteX258" fmla="*/ 5028074 w 7369701"/>
              <a:gd name="connsiteY258" fmla="*/ 6858000 h 6858000"/>
              <a:gd name="connsiteX259" fmla="*/ 5079508 w 7369701"/>
              <a:gd name="connsiteY259" fmla="*/ 6749074 h 6858000"/>
              <a:gd name="connsiteX260" fmla="*/ 5371846 w 7369701"/>
              <a:gd name="connsiteY260" fmla="*/ 5924413 h 6858000"/>
              <a:gd name="connsiteX261" fmla="*/ 5270512 w 7369701"/>
              <a:gd name="connsiteY261" fmla="*/ 6138975 h 6858000"/>
              <a:gd name="connsiteX262" fmla="*/ 5062409 w 7369701"/>
              <a:gd name="connsiteY262" fmla="*/ 6653544 h 6858000"/>
              <a:gd name="connsiteX263" fmla="*/ 5036628 w 7369701"/>
              <a:gd name="connsiteY263" fmla="*/ 6754247 h 6858000"/>
              <a:gd name="connsiteX264" fmla="*/ 5009112 w 7369701"/>
              <a:gd name="connsiteY264" fmla="*/ 6858000 h 6858000"/>
              <a:gd name="connsiteX265" fmla="*/ 4976679 w 7369701"/>
              <a:gd name="connsiteY265" fmla="*/ 6858000 h 6858000"/>
              <a:gd name="connsiteX266" fmla="*/ 5006537 w 7369701"/>
              <a:gd name="connsiteY266" fmla="*/ 6747068 h 6858000"/>
              <a:gd name="connsiteX267" fmla="*/ 5032723 w 7369701"/>
              <a:gd name="connsiteY267" fmla="*/ 6644957 h 6858000"/>
              <a:gd name="connsiteX268" fmla="*/ 5242949 w 7369701"/>
              <a:gd name="connsiteY268" fmla="*/ 6125175 h 6858000"/>
              <a:gd name="connsiteX269" fmla="*/ 5286321 w 7369701"/>
              <a:gd name="connsiteY269" fmla="*/ 6033555 h 6858000"/>
              <a:gd name="connsiteX270" fmla="*/ 5008210 w 7369701"/>
              <a:gd name="connsiteY270" fmla="*/ 6649194 h 6858000"/>
              <a:gd name="connsiteX271" fmla="*/ 4986321 w 7369701"/>
              <a:gd name="connsiteY271" fmla="*/ 6765687 h 6858000"/>
              <a:gd name="connsiteX272" fmla="*/ 4973474 w 7369701"/>
              <a:gd name="connsiteY272" fmla="*/ 6858000 h 6858000"/>
              <a:gd name="connsiteX273" fmla="*/ 4907178 w 7369701"/>
              <a:gd name="connsiteY273" fmla="*/ 6858000 h 6858000"/>
              <a:gd name="connsiteX274" fmla="*/ 4910810 w 7369701"/>
              <a:gd name="connsiteY274" fmla="*/ 6829660 h 6858000"/>
              <a:gd name="connsiteX275" fmla="*/ 4987461 w 7369701"/>
              <a:gd name="connsiteY275" fmla="*/ 6432994 h 6858000"/>
              <a:gd name="connsiteX276" fmla="*/ 5179262 w 7369701"/>
              <a:gd name="connsiteY276" fmla="*/ 6035044 h 6858000"/>
              <a:gd name="connsiteX277" fmla="*/ 4689678 w 7369701"/>
              <a:gd name="connsiteY277" fmla="*/ 6440241 h 6858000"/>
              <a:gd name="connsiteX278" fmla="*/ 4477543 w 7369701"/>
              <a:gd name="connsiteY278" fmla="*/ 6674836 h 6858000"/>
              <a:gd name="connsiteX279" fmla="*/ 4329957 w 7369701"/>
              <a:gd name="connsiteY279" fmla="*/ 6858000 h 6858000"/>
              <a:gd name="connsiteX280" fmla="*/ 4218595 w 7369701"/>
              <a:gd name="connsiteY280" fmla="*/ 6858000 h 6858000"/>
              <a:gd name="connsiteX281" fmla="*/ 4368888 w 7369701"/>
              <a:gd name="connsiteY281" fmla="*/ 6668412 h 6858000"/>
              <a:gd name="connsiteX282" fmla="*/ 4563091 w 7369701"/>
              <a:gd name="connsiteY282" fmla="*/ 6442508 h 6858000"/>
              <a:gd name="connsiteX283" fmla="*/ 5387324 w 7369701"/>
              <a:gd name="connsiteY283" fmla="*/ 5705830 h 6858000"/>
              <a:gd name="connsiteX284" fmla="*/ 5073620 w 7369701"/>
              <a:gd name="connsiteY284" fmla="*/ 5955437 h 6858000"/>
              <a:gd name="connsiteX285" fmla="*/ 4689789 w 7369701"/>
              <a:gd name="connsiteY285" fmla="*/ 6268382 h 6858000"/>
              <a:gd name="connsiteX286" fmla="*/ 4418722 w 7369701"/>
              <a:gd name="connsiteY286" fmla="*/ 6570886 h 6858000"/>
              <a:gd name="connsiteX287" fmla="*/ 4214944 w 7369701"/>
              <a:gd name="connsiteY287" fmla="*/ 6858000 h 6858000"/>
              <a:gd name="connsiteX288" fmla="*/ 4177898 w 7369701"/>
              <a:gd name="connsiteY288" fmla="*/ 6858000 h 6858000"/>
              <a:gd name="connsiteX289" fmla="*/ 4391597 w 7369701"/>
              <a:gd name="connsiteY289" fmla="*/ 6556370 h 6858000"/>
              <a:gd name="connsiteX290" fmla="*/ 4668889 w 7369701"/>
              <a:gd name="connsiteY290" fmla="*/ 6246399 h 6858000"/>
              <a:gd name="connsiteX291" fmla="*/ 5055427 w 7369701"/>
              <a:gd name="connsiteY291" fmla="*/ 5931476 h 6858000"/>
              <a:gd name="connsiteX292" fmla="*/ 5371814 w 7369701"/>
              <a:gd name="connsiteY292" fmla="*/ 5678975 h 6858000"/>
              <a:gd name="connsiteX293" fmla="*/ 4987918 w 7369701"/>
              <a:gd name="connsiteY293" fmla="*/ 5838701 h 6858000"/>
              <a:gd name="connsiteX294" fmla="*/ 4317146 w 7369701"/>
              <a:gd name="connsiteY294" fmla="*/ 6587716 h 6858000"/>
              <a:gd name="connsiteX295" fmla="*/ 4171627 w 7369701"/>
              <a:gd name="connsiteY295" fmla="*/ 6858000 h 6858000"/>
              <a:gd name="connsiteX296" fmla="*/ 4081585 w 7369701"/>
              <a:gd name="connsiteY296" fmla="*/ 6858000 h 6858000"/>
              <a:gd name="connsiteX297" fmla="*/ 4238603 w 7369701"/>
              <a:gd name="connsiteY297" fmla="*/ 6559341 h 6858000"/>
              <a:gd name="connsiteX298" fmla="*/ 4778333 w 7369701"/>
              <a:gd name="connsiteY298" fmla="*/ 5873626 h 6858000"/>
              <a:gd name="connsiteX299" fmla="*/ 5414185 w 7369701"/>
              <a:gd name="connsiteY299" fmla="*/ 5573882 h 6858000"/>
              <a:gd name="connsiteX300" fmla="*/ 5959648 w 7369701"/>
              <a:gd name="connsiteY300" fmla="*/ 4760797 h 6858000"/>
              <a:gd name="connsiteX301" fmla="*/ 5355019 w 7369701"/>
              <a:gd name="connsiteY301" fmla="*/ 4734672 h 6858000"/>
              <a:gd name="connsiteX302" fmla="*/ 5083565 w 7369701"/>
              <a:gd name="connsiteY302" fmla="*/ 5179121 h 6858000"/>
              <a:gd name="connsiteX303" fmla="*/ 4713577 w 7369701"/>
              <a:gd name="connsiteY303" fmla="*/ 5616803 h 6858000"/>
              <a:gd name="connsiteX304" fmla="*/ 3989559 w 7369701"/>
              <a:gd name="connsiteY304" fmla="*/ 6145945 h 6858000"/>
              <a:gd name="connsiteX305" fmla="*/ 3939824 w 7369701"/>
              <a:gd name="connsiteY305" fmla="*/ 6066900 h 6858000"/>
              <a:gd name="connsiteX306" fmla="*/ 4584537 w 7369701"/>
              <a:gd name="connsiteY306" fmla="*/ 5324826 h 6858000"/>
              <a:gd name="connsiteX307" fmla="*/ 5037105 w 7369701"/>
              <a:gd name="connsiteY307" fmla="*/ 5088765 h 6858000"/>
              <a:gd name="connsiteX308" fmla="*/ 5039930 w 7369701"/>
              <a:gd name="connsiteY308" fmla="*/ 5089585 h 6858000"/>
              <a:gd name="connsiteX309" fmla="*/ 5263764 w 7369701"/>
              <a:gd name="connsiteY309" fmla="*/ 4735525 h 6858000"/>
              <a:gd name="connsiteX310" fmla="*/ 4086300 w 7369701"/>
              <a:gd name="connsiteY310" fmla="*/ 4884599 h 6858000"/>
              <a:gd name="connsiteX311" fmla="*/ 4085485 w 7369701"/>
              <a:gd name="connsiteY311" fmla="*/ 4899070 h 6858000"/>
              <a:gd name="connsiteX312" fmla="*/ 3871915 w 7369701"/>
              <a:gd name="connsiteY312" fmla="*/ 5253645 h 6858000"/>
              <a:gd name="connsiteX313" fmla="*/ 3799374 w 7369701"/>
              <a:gd name="connsiteY313" fmla="*/ 5466127 h 6858000"/>
              <a:gd name="connsiteX314" fmla="*/ 3498850 w 7369701"/>
              <a:gd name="connsiteY314" fmla="*/ 6661888 h 6858000"/>
              <a:gd name="connsiteX315" fmla="*/ 3399216 w 7369701"/>
              <a:gd name="connsiteY315" fmla="*/ 6858000 h 6858000"/>
              <a:gd name="connsiteX316" fmla="*/ 3303688 w 7369701"/>
              <a:gd name="connsiteY316" fmla="*/ 6858000 h 6858000"/>
              <a:gd name="connsiteX317" fmla="*/ 3391774 w 7369701"/>
              <a:gd name="connsiteY317" fmla="*/ 6697181 h 6858000"/>
              <a:gd name="connsiteX318" fmla="*/ 3735540 w 7369701"/>
              <a:gd name="connsiteY318" fmla="*/ 5546923 h 6858000"/>
              <a:gd name="connsiteX319" fmla="*/ 3729438 w 7369701"/>
              <a:gd name="connsiteY319" fmla="*/ 5569058 h 6858000"/>
              <a:gd name="connsiteX320" fmla="*/ 3707782 w 7369701"/>
              <a:gd name="connsiteY320" fmla="*/ 5644908 h 6858000"/>
              <a:gd name="connsiteX321" fmla="*/ 3583827 w 7369701"/>
              <a:gd name="connsiteY321" fmla="*/ 6039215 h 6858000"/>
              <a:gd name="connsiteX322" fmla="*/ 3547861 w 7369701"/>
              <a:gd name="connsiteY322" fmla="*/ 6129609 h 6858000"/>
              <a:gd name="connsiteX323" fmla="*/ 3490905 w 7369701"/>
              <a:gd name="connsiteY323" fmla="*/ 6277660 h 6858000"/>
              <a:gd name="connsiteX324" fmla="*/ 3455859 w 7369701"/>
              <a:gd name="connsiteY324" fmla="*/ 6391301 h 6858000"/>
              <a:gd name="connsiteX325" fmla="*/ 3429112 w 7369701"/>
              <a:gd name="connsiteY325" fmla="*/ 6479469 h 6858000"/>
              <a:gd name="connsiteX326" fmla="*/ 3304862 w 7369701"/>
              <a:gd name="connsiteY326" fmla="*/ 6796476 h 6858000"/>
              <a:gd name="connsiteX327" fmla="*/ 3276071 w 7369701"/>
              <a:gd name="connsiteY327" fmla="*/ 6858000 h 6858000"/>
              <a:gd name="connsiteX328" fmla="*/ 3240805 w 7369701"/>
              <a:gd name="connsiteY328" fmla="*/ 6858000 h 6858000"/>
              <a:gd name="connsiteX329" fmla="*/ 3275917 w 7369701"/>
              <a:gd name="connsiteY329" fmla="*/ 6783192 h 6858000"/>
              <a:gd name="connsiteX330" fmla="*/ 3399358 w 7369701"/>
              <a:gd name="connsiteY330" fmla="*/ 6469011 h 6858000"/>
              <a:gd name="connsiteX331" fmla="*/ 3425650 w 7369701"/>
              <a:gd name="connsiteY331" fmla="*/ 6381333 h 6858000"/>
              <a:gd name="connsiteX332" fmla="*/ 3460661 w 7369701"/>
              <a:gd name="connsiteY332" fmla="*/ 6266763 h 6858000"/>
              <a:gd name="connsiteX333" fmla="*/ 3518021 w 7369701"/>
              <a:gd name="connsiteY333" fmla="*/ 6117298 h 6858000"/>
              <a:gd name="connsiteX334" fmla="*/ 3554035 w 7369701"/>
              <a:gd name="connsiteY334" fmla="*/ 6027832 h 6858000"/>
              <a:gd name="connsiteX335" fmla="*/ 3677174 w 7369701"/>
              <a:gd name="connsiteY335" fmla="*/ 5636351 h 6858000"/>
              <a:gd name="connsiteX336" fmla="*/ 3698819 w 7369701"/>
              <a:gd name="connsiteY336" fmla="*/ 5560503 h 6858000"/>
              <a:gd name="connsiteX337" fmla="*/ 3702094 w 7369701"/>
              <a:gd name="connsiteY337" fmla="*/ 5549194 h 6858000"/>
              <a:gd name="connsiteX338" fmla="*/ 3398355 w 7369701"/>
              <a:gd name="connsiteY338" fmla="*/ 6094603 h 6858000"/>
              <a:gd name="connsiteX339" fmla="*/ 3193941 w 7369701"/>
              <a:gd name="connsiteY339" fmla="*/ 6798775 h 6858000"/>
              <a:gd name="connsiteX340" fmla="*/ 3184140 w 7369701"/>
              <a:gd name="connsiteY340" fmla="*/ 6858000 h 6858000"/>
              <a:gd name="connsiteX341" fmla="*/ 3099978 w 7369701"/>
              <a:gd name="connsiteY341" fmla="*/ 6858000 h 6858000"/>
              <a:gd name="connsiteX342" fmla="*/ 3101556 w 7369701"/>
              <a:gd name="connsiteY342" fmla="*/ 6843337 h 6858000"/>
              <a:gd name="connsiteX343" fmla="*/ 3370162 w 7369701"/>
              <a:gd name="connsiteY343" fmla="*/ 5785550 h 6858000"/>
              <a:gd name="connsiteX344" fmla="*/ 3746477 w 7369701"/>
              <a:gd name="connsiteY344" fmla="*/ 5377889 h 6858000"/>
              <a:gd name="connsiteX345" fmla="*/ 3863399 w 7369701"/>
              <a:gd name="connsiteY345" fmla="*/ 5087257 h 6858000"/>
              <a:gd name="connsiteX346" fmla="*/ 3968712 w 7369701"/>
              <a:gd name="connsiteY346" fmla="*/ 4913989 h 6858000"/>
              <a:gd name="connsiteX347" fmla="*/ 2792390 w 7369701"/>
              <a:gd name="connsiteY347" fmla="*/ 5382974 h 6858000"/>
              <a:gd name="connsiteX348" fmla="*/ 2714982 w 7369701"/>
              <a:gd name="connsiteY348" fmla="*/ 5427051 h 6858000"/>
              <a:gd name="connsiteX349" fmla="*/ 2813361 w 7369701"/>
              <a:gd name="connsiteY349" fmla="*/ 6023912 h 6858000"/>
              <a:gd name="connsiteX350" fmla="*/ 2688430 w 7369701"/>
              <a:gd name="connsiteY350" fmla="*/ 6801564 h 6858000"/>
              <a:gd name="connsiteX351" fmla="*/ 2629626 w 7369701"/>
              <a:gd name="connsiteY351" fmla="*/ 6763394 h 6858000"/>
              <a:gd name="connsiteX352" fmla="*/ 2565328 w 7369701"/>
              <a:gd name="connsiteY352" fmla="*/ 5516399 h 6858000"/>
              <a:gd name="connsiteX353" fmla="*/ 1922999 w 7369701"/>
              <a:gd name="connsiteY353" fmla="*/ 5980343 h 6858000"/>
              <a:gd name="connsiteX354" fmla="*/ 1950261 w 7369701"/>
              <a:gd name="connsiteY354" fmla="*/ 6405858 h 6858000"/>
              <a:gd name="connsiteX355" fmla="*/ 2365554 w 7369701"/>
              <a:gd name="connsiteY355" fmla="*/ 6759107 h 6858000"/>
              <a:gd name="connsiteX356" fmla="*/ 2424142 w 7369701"/>
              <a:gd name="connsiteY356" fmla="*/ 6858000 h 6858000"/>
              <a:gd name="connsiteX357" fmla="*/ 2395994 w 7369701"/>
              <a:gd name="connsiteY357" fmla="*/ 6858000 h 6858000"/>
              <a:gd name="connsiteX358" fmla="*/ 2392863 w 7369701"/>
              <a:gd name="connsiteY358" fmla="*/ 6852964 h 6858000"/>
              <a:gd name="connsiteX359" fmla="*/ 2017589 w 7369701"/>
              <a:gd name="connsiteY359" fmla="*/ 6493982 h 6858000"/>
              <a:gd name="connsiteX360" fmla="*/ 2147336 w 7369701"/>
              <a:gd name="connsiteY360" fmla="*/ 6594052 h 6858000"/>
              <a:gd name="connsiteX361" fmla="*/ 2207047 w 7369701"/>
              <a:gd name="connsiteY361" fmla="*/ 6654540 h 6858000"/>
              <a:gd name="connsiteX362" fmla="*/ 2299106 w 7369701"/>
              <a:gd name="connsiteY362" fmla="*/ 6778931 h 6858000"/>
              <a:gd name="connsiteX363" fmla="*/ 2314430 w 7369701"/>
              <a:gd name="connsiteY363" fmla="*/ 6801144 h 6858000"/>
              <a:gd name="connsiteX364" fmla="*/ 2352406 w 7369701"/>
              <a:gd name="connsiteY364" fmla="*/ 6858000 h 6858000"/>
              <a:gd name="connsiteX365" fmla="*/ 2314492 w 7369701"/>
              <a:gd name="connsiteY365" fmla="*/ 6858000 h 6858000"/>
              <a:gd name="connsiteX366" fmla="*/ 2288095 w 7369701"/>
              <a:gd name="connsiteY366" fmla="*/ 6818030 h 6858000"/>
              <a:gd name="connsiteX367" fmla="*/ 2272768 w 7369701"/>
              <a:gd name="connsiteY367" fmla="*/ 6795822 h 6858000"/>
              <a:gd name="connsiteX368" fmla="*/ 2182715 w 7369701"/>
              <a:gd name="connsiteY368" fmla="*/ 6675071 h 6858000"/>
              <a:gd name="connsiteX369" fmla="*/ 2032061 w 7369701"/>
              <a:gd name="connsiteY369" fmla="*/ 6541380 h 6858000"/>
              <a:gd name="connsiteX370" fmla="*/ 2257220 w 7369701"/>
              <a:gd name="connsiteY370" fmla="*/ 6826257 h 6858000"/>
              <a:gd name="connsiteX371" fmla="*/ 2281324 w 7369701"/>
              <a:gd name="connsiteY371" fmla="*/ 6858000 h 6858000"/>
              <a:gd name="connsiteX372" fmla="*/ 2242860 w 7369701"/>
              <a:gd name="connsiteY372" fmla="*/ 6858000 h 6858000"/>
              <a:gd name="connsiteX373" fmla="*/ 2232818 w 7369701"/>
              <a:gd name="connsiteY373" fmla="*/ 6844926 h 6858000"/>
              <a:gd name="connsiteX374" fmla="*/ 1990172 w 7369701"/>
              <a:gd name="connsiteY374" fmla="*/ 6542121 h 6858000"/>
              <a:gd name="connsiteX375" fmla="*/ 2124090 w 7369701"/>
              <a:gd name="connsiteY375" fmla="*/ 6761017 h 6858000"/>
              <a:gd name="connsiteX376" fmla="*/ 2200380 w 7369701"/>
              <a:gd name="connsiteY376" fmla="*/ 6858000 h 6858000"/>
              <a:gd name="connsiteX377" fmla="*/ 2147507 w 7369701"/>
              <a:gd name="connsiteY377" fmla="*/ 6858000 h 6858000"/>
              <a:gd name="connsiteX378" fmla="*/ 2070668 w 7369701"/>
              <a:gd name="connsiteY378" fmla="*/ 6761520 h 6858000"/>
              <a:gd name="connsiteX379" fmla="*/ 1975142 w 7369701"/>
              <a:gd name="connsiteY379" fmla="*/ 6585570 h 6858000"/>
              <a:gd name="connsiteX380" fmla="*/ 2050035 w 7369701"/>
              <a:gd name="connsiteY380" fmla="*/ 6813345 h 6858000"/>
              <a:gd name="connsiteX381" fmla="*/ 2063025 w 7369701"/>
              <a:gd name="connsiteY381" fmla="*/ 6858000 h 6858000"/>
              <a:gd name="connsiteX382" fmla="*/ 2021675 w 7369701"/>
              <a:gd name="connsiteY382" fmla="*/ 6858000 h 6858000"/>
              <a:gd name="connsiteX383" fmla="*/ 2019308 w 7369701"/>
              <a:gd name="connsiteY383" fmla="*/ 6847118 h 6858000"/>
              <a:gd name="connsiteX384" fmla="*/ 1938835 w 7369701"/>
              <a:gd name="connsiteY384" fmla="*/ 6551160 h 6858000"/>
              <a:gd name="connsiteX385" fmla="*/ 1953230 w 7369701"/>
              <a:gd name="connsiteY385" fmla="*/ 6759699 h 6858000"/>
              <a:gd name="connsiteX386" fmla="*/ 1956763 w 7369701"/>
              <a:gd name="connsiteY386" fmla="*/ 6778191 h 6858000"/>
              <a:gd name="connsiteX387" fmla="*/ 1967925 w 7369701"/>
              <a:gd name="connsiteY387" fmla="*/ 6858000 h 6858000"/>
              <a:gd name="connsiteX388" fmla="*/ 1936622 w 7369701"/>
              <a:gd name="connsiteY388" fmla="*/ 6858000 h 6858000"/>
              <a:gd name="connsiteX389" fmla="*/ 1926261 w 7369701"/>
              <a:gd name="connsiteY389" fmla="*/ 6784064 h 6858000"/>
              <a:gd name="connsiteX390" fmla="*/ 1922724 w 7369701"/>
              <a:gd name="connsiteY390" fmla="*/ 6765577 h 6858000"/>
              <a:gd name="connsiteX391" fmla="*/ 1904650 w 7369701"/>
              <a:gd name="connsiteY391" fmla="*/ 6639616 h 6858000"/>
              <a:gd name="connsiteX392" fmla="*/ 1885273 w 7369701"/>
              <a:gd name="connsiteY392" fmla="*/ 6858000 h 6858000"/>
              <a:gd name="connsiteX393" fmla="*/ 1854363 w 7369701"/>
              <a:gd name="connsiteY393" fmla="*/ 6858000 h 6858000"/>
              <a:gd name="connsiteX394" fmla="*/ 1880391 w 7369701"/>
              <a:gd name="connsiteY394" fmla="*/ 6603796 h 6858000"/>
              <a:gd name="connsiteX395" fmla="*/ 1818273 w 7369701"/>
              <a:gd name="connsiteY395" fmla="*/ 6715729 h 6858000"/>
              <a:gd name="connsiteX396" fmla="*/ 1794691 w 7369701"/>
              <a:gd name="connsiteY396" fmla="*/ 6843239 h 6858000"/>
              <a:gd name="connsiteX397" fmla="*/ 1794914 w 7369701"/>
              <a:gd name="connsiteY397" fmla="*/ 6858000 h 6858000"/>
              <a:gd name="connsiteX398" fmla="*/ 1746128 w 7369701"/>
              <a:gd name="connsiteY398" fmla="*/ 6858000 h 6858000"/>
              <a:gd name="connsiteX399" fmla="*/ 1753934 w 7369701"/>
              <a:gd name="connsiteY399" fmla="*/ 6724796 h 6858000"/>
              <a:gd name="connsiteX400" fmla="*/ 1792053 w 7369701"/>
              <a:gd name="connsiteY400" fmla="*/ 6572396 h 6858000"/>
              <a:gd name="connsiteX401" fmla="*/ 1862248 w 7369701"/>
              <a:gd name="connsiteY401" fmla="*/ 6266397 h 6858000"/>
              <a:gd name="connsiteX402" fmla="*/ 1862250 w 7369701"/>
              <a:gd name="connsiteY402" fmla="*/ 6033531 h 6858000"/>
              <a:gd name="connsiteX403" fmla="*/ 1211999 w 7369701"/>
              <a:gd name="connsiteY403" fmla="*/ 6683610 h 6858000"/>
              <a:gd name="connsiteX404" fmla="*/ 1213266 w 7369701"/>
              <a:gd name="connsiteY404" fmla="*/ 6691947 h 6858000"/>
              <a:gd name="connsiteX405" fmla="*/ 1203370 w 7369701"/>
              <a:gd name="connsiteY405" fmla="*/ 6850676 h 6858000"/>
              <a:gd name="connsiteX406" fmla="*/ 1203671 w 7369701"/>
              <a:gd name="connsiteY406" fmla="*/ 6858000 h 6858000"/>
              <a:gd name="connsiteX407" fmla="*/ 1143180 w 7369701"/>
              <a:gd name="connsiteY407" fmla="*/ 6858000 h 6858000"/>
              <a:gd name="connsiteX408" fmla="*/ 1142176 w 7369701"/>
              <a:gd name="connsiteY408" fmla="*/ 6766045 h 6858000"/>
              <a:gd name="connsiteX409" fmla="*/ 1067484 w 7369701"/>
              <a:gd name="connsiteY409" fmla="*/ 6858000 h 6858000"/>
              <a:gd name="connsiteX410" fmla="*/ 953928 w 7369701"/>
              <a:gd name="connsiteY410" fmla="*/ 6858000 h 6858000"/>
              <a:gd name="connsiteX411" fmla="*/ 959715 w 7369701"/>
              <a:gd name="connsiteY411" fmla="*/ 6850185 h 6858000"/>
              <a:gd name="connsiteX412" fmla="*/ 1483788 w 7369701"/>
              <a:gd name="connsiteY412" fmla="*/ 6259174 h 6858000"/>
              <a:gd name="connsiteX413" fmla="*/ 1100671 w 7369701"/>
              <a:gd name="connsiteY413" fmla="*/ 6252137 h 6858000"/>
              <a:gd name="connsiteX414" fmla="*/ 1090144 w 7369701"/>
              <a:gd name="connsiteY414" fmla="*/ 6256748 h 6858000"/>
              <a:gd name="connsiteX415" fmla="*/ 1095872 w 7369701"/>
              <a:gd name="connsiteY415" fmla="*/ 6271892 h 6858000"/>
              <a:gd name="connsiteX416" fmla="*/ 262785 w 7369701"/>
              <a:gd name="connsiteY416" fmla="*/ 6845450 h 6858000"/>
              <a:gd name="connsiteX417" fmla="*/ 209968 w 7369701"/>
              <a:gd name="connsiteY417" fmla="*/ 6770713 h 6858000"/>
              <a:gd name="connsiteX418" fmla="*/ 873460 w 7369701"/>
              <a:gd name="connsiteY418" fmla="*/ 6253768 h 6858000"/>
              <a:gd name="connsiteX419" fmla="*/ 192686 w 7369701"/>
              <a:gd name="connsiteY419" fmla="*/ 5849257 h 6858000"/>
              <a:gd name="connsiteX420" fmla="*/ 4696 w 7369701"/>
              <a:gd name="connsiteY420" fmla="*/ 5697668 h 6858000"/>
              <a:gd name="connsiteX421" fmla="*/ 0 w 7369701"/>
              <a:gd name="connsiteY421" fmla="*/ 5689984 h 6858000"/>
              <a:gd name="connsiteX422" fmla="*/ 0 w 7369701"/>
              <a:gd name="connsiteY422" fmla="*/ 5513472 h 6858000"/>
              <a:gd name="connsiteX423" fmla="*/ 174101 w 7369701"/>
              <a:gd name="connsiteY423" fmla="*/ 5620277 h 6858000"/>
              <a:gd name="connsiteX424" fmla="*/ 891800 w 7369701"/>
              <a:gd name="connsiteY424" fmla="*/ 6036935 h 6858000"/>
              <a:gd name="connsiteX425" fmla="*/ 1072219 w 7369701"/>
              <a:gd name="connsiteY425" fmla="*/ 6169443 h 6858000"/>
              <a:gd name="connsiteX426" fmla="*/ 1074117 w 7369701"/>
              <a:gd name="connsiteY426" fmla="*/ 6170301 h 6858000"/>
              <a:gd name="connsiteX427" fmla="*/ 1083114 w 7369701"/>
              <a:gd name="connsiteY427" fmla="*/ 6174131 h 6858000"/>
              <a:gd name="connsiteX428" fmla="*/ 1543010 w 7369701"/>
              <a:gd name="connsiteY428" fmla="*/ 6191140 h 6858000"/>
              <a:gd name="connsiteX429" fmla="*/ 1551080 w 7369701"/>
              <a:gd name="connsiteY429" fmla="*/ 6195006 h 6858000"/>
              <a:gd name="connsiteX430" fmla="*/ 2345443 w 7369701"/>
              <a:gd name="connsiteY430" fmla="*/ 5549882 h 6858000"/>
              <a:gd name="connsiteX431" fmla="*/ 1721499 w 7369701"/>
              <a:gd name="connsiteY431" fmla="*/ 5599969 h 6858000"/>
              <a:gd name="connsiteX432" fmla="*/ 767716 w 7369701"/>
              <a:gd name="connsiteY432" fmla="*/ 5472768 h 6858000"/>
              <a:gd name="connsiteX433" fmla="*/ 722147 w 7369701"/>
              <a:gd name="connsiteY433" fmla="*/ 5393091 h 6858000"/>
              <a:gd name="connsiteX434" fmla="*/ 1485552 w 7369701"/>
              <a:gd name="connsiteY434" fmla="*/ 5313202 h 6858000"/>
              <a:gd name="connsiteX435" fmla="*/ 2143004 w 7369701"/>
              <a:gd name="connsiteY435" fmla="*/ 5402420 h 6858000"/>
              <a:gd name="connsiteX436" fmla="*/ 1933391 w 7369701"/>
              <a:gd name="connsiteY436" fmla="*/ 5156971 h 6858000"/>
              <a:gd name="connsiteX437" fmla="*/ 1827118 w 7369701"/>
              <a:gd name="connsiteY437" fmla="*/ 4968410 h 6858000"/>
              <a:gd name="connsiteX438" fmla="*/ 1837349 w 7369701"/>
              <a:gd name="connsiteY438" fmla="*/ 4956357 h 6858000"/>
              <a:gd name="connsiteX439" fmla="*/ 2162835 w 7369701"/>
              <a:gd name="connsiteY439" fmla="*/ 5187853 h 6858000"/>
              <a:gd name="connsiteX440" fmla="*/ 2257167 w 7369701"/>
              <a:gd name="connsiteY440" fmla="*/ 5462123 h 6858000"/>
              <a:gd name="connsiteX441" fmla="*/ 2261598 w 7369701"/>
              <a:gd name="connsiteY441" fmla="*/ 5467998 h 6858000"/>
              <a:gd name="connsiteX442" fmla="*/ 2437177 w 7369701"/>
              <a:gd name="connsiteY442" fmla="*/ 5479608 h 6858000"/>
              <a:gd name="connsiteX443" fmla="*/ 2445247 w 7369701"/>
              <a:gd name="connsiteY443" fmla="*/ 5483476 h 6858000"/>
              <a:gd name="connsiteX444" fmla="*/ 2743626 w 7369701"/>
              <a:gd name="connsiteY444" fmla="*/ 5304819 h 6858000"/>
              <a:gd name="connsiteX445" fmla="*/ 3048102 w 7369701"/>
              <a:gd name="connsiteY445" fmla="*/ 5150595 h 6858000"/>
              <a:gd name="connsiteX446" fmla="*/ 1799414 w 7369701"/>
              <a:gd name="connsiteY446" fmla="*/ 4694732 h 6858000"/>
              <a:gd name="connsiteX447" fmla="*/ 1771735 w 7369701"/>
              <a:gd name="connsiteY447" fmla="*/ 4619929 h 6858000"/>
              <a:gd name="connsiteX448" fmla="*/ 3104273 w 7369701"/>
              <a:gd name="connsiteY448" fmla="*/ 5076159 h 6858000"/>
              <a:gd name="connsiteX449" fmla="*/ 3113245 w 7369701"/>
              <a:gd name="connsiteY449" fmla="*/ 5090705 h 6858000"/>
              <a:gd name="connsiteX450" fmla="*/ 3126294 w 7369701"/>
              <a:gd name="connsiteY450" fmla="*/ 5114400 h 6858000"/>
              <a:gd name="connsiteX451" fmla="*/ 3937433 w 7369701"/>
              <a:gd name="connsiteY451" fmla="*/ 4830473 h 6858000"/>
              <a:gd name="connsiteX452" fmla="*/ 3590475 w 7369701"/>
              <a:gd name="connsiteY452" fmla="*/ 4597974 h 6858000"/>
              <a:gd name="connsiteX453" fmla="*/ 3100264 w 7369701"/>
              <a:gd name="connsiteY453" fmla="*/ 4579845 h 6858000"/>
              <a:gd name="connsiteX454" fmla="*/ 2183576 w 7369701"/>
              <a:gd name="connsiteY454" fmla="*/ 4227150 h 6858000"/>
              <a:gd name="connsiteX455" fmla="*/ 2151029 w 7369701"/>
              <a:gd name="connsiteY455" fmla="*/ 4146947 h 6858000"/>
              <a:gd name="connsiteX456" fmla="*/ 3563434 w 7369701"/>
              <a:gd name="connsiteY456" fmla="*/ 4469115 h 6858000"/>
              <a:gd name="connsiteX457" fmla="*/ 3177952 w 7369701"/>
              <a:gd name="connsiteY457" fmla="*/ 3657386 h 6858000"/>
              <a:gd name="connsiteX458" fmla="*/ 3189263 w 7369701"/>
              <a:gd name="connsiteY458" fmla="*/ 3625726 h 6858000"/>
              <a:gd name="connsiteX459" fmla="*/ 3560912 w 7369701"/>
              <a:gd name="connsiteY459" fmla="*/ 4079863 h 6858000"/>
              <a:gd name="connsiteX460" fmla="*/ 3626636 w 7369701"/>
              <a:gd name="connsiteY460" fmla="*/ 4512230 h 6858000"/>
              <a:gd name="connsiteX461" fmla="*/ 3653088 w 7369701"/>
              <a:gd name="connsiteY461" fmla="*/ 4521417 h 6858000"/>
              <a:gd name="connsiteX462" fmla="*/ 3988128 w 7369701"/>
              <a:gd name="connsiteY462" fmla="*/ 4817267 h 6858000"/>
              <a:gd name="connsiteX463" fmla="*/ 4830582 w 7369701"/>
              <a:gd name="connsiteY463" fmla="*/ 4676000 h 6858000"/>
              <a:gd name="connsiteX464" fmla="*/ 4830100 w 7369701"/>
              <a:gd name="connsiteY464" fmla="*/ 4675554 h 6858000"/>
              <a:gd name="connsiteX465" fmla="*/ 4036318 w 7369701"/>
              <a:gd name="connsiteY465" fmla="*/ 4147013 h 6858000"/>
              <a:gd name="connsiteX466" fmla="*/ 3432098 w 7369701"/>
              <a:gd name="connsiteY466" fmla="*/ 3537312 h 6858000"/>
              <a:gd name="connsiteX467" fmla="*/ 3446761 w 7369701"/>
              <a:gd name="connsiteY467" fmla="*/ 3461278 h 6858000"/>
              <a:gd name="connsiteX468" fmla="*/ 4419733 w 7369701"/>
              <a:gd name="connsiteY468" fmla="*/ 3963555 h 6858000"/>
              <a:gd name="connsiteX469" fmla="*/ 4781371 w 7369701"/>
              <a:gd name="connsiteY469" fmla="*/ 4458604 h 6858000"/>
              <a:gd name="connsiteX470" fmla="*/ 4780440 w 7369701"/>
              <a:gd name="connsiteY470" fmla="*/ 4470290 h 6858000"/>
              <a:gd name="connsiteX471" fmla="*/ 4898954 w 7369701"/>
              <a:gd name="connsiteY471" fmla="*/ 4662092 h 6858000"/>
              <a:gd name="connsiteX472" fmla="*/ 4900699 w 7369701"/>
              <a:gd name="connsiteY472" fmla="*/ 4670867 h 6858000"/>
              <a:gd name="connsiteX473" fmla="*/ 5714511 w 7369701"/>
              <a:gd name="connsiteY473" fmla="*/ 4663483 h 6858000"/>
              <a:gd name="connsiteX474" fmla="*/ 5464793 w 7369701"/>
              <a:gd name="connsiteY474" fmla="*/ 4393556 h 6858000"/>
              <a:gd name="connsiteX475" fmla="*/ 5461897 w 7369701"/>
              <a:gd name="connsiteY475" fmla="*/ 4390879 h 6858000"/>
              <a:gd name="connsiteX476" fmla="*/ 4294126 w 7369701"/>
              <a:gd name="connsiteY476" fmla="*/ 3303048 h 6858000"/>
              <a:gd name="connsiteX477" fmla="*/ 4305321 w 7369701"/>
              <a:gd name="connsiteY477" fmla="*/ 3256953 h 6858000"/>
              <a:gd name="connsiteX478" fmla="*/ 4949299 w 7369701"/>
              <a:gd name="connsiteY478" fmla="*/ 3766336 h 6858000"/>
              <a:gd name="connsiteX479" fmla="*/ 5291452 w 7369701"/>
              <a:gd name="connsiteY479" fmla="*/ 4076801 h 6858000"/>
              <a:gd name="connsiteX480" fmla="*/ 5434998 w 7369701"/>
              <a:gd name="connsiteY480" fmla="*/ 4254100 h 6858000"/>
              <a:gd name="connsiteX481" fmla="*/ 5351015 w 7369701"/>
              <a:gd name="connsiteY481" fmla="*/ 3760989 h 6858000"/>
              <a:gd name="connsiteX482" fmla="*/ 5413780 w 7369701"/>
              <a:gd name="connsiteY482" fmla="*/ 2966265 h 6858000"/>
              <a:gd name="connsiteX483" fmla="*/ 5425627 w 7369701"/>
              <a:gd name="connsiteY483" fmla="*/ 2954192 h 6858000"/>
              <a:gd name="connsiteX484" fmla="*/ 6604735 w 7369701"/>
              <a:gd name="connsiteY484" fmla="*/ 2041381 h 6858000"/>
              <a:gd name="connsiteX485" fmla="*/ 7204487 w 7369701"/>
              <a:gd name="connsiteY485" fmla="*/ 2742112 h 6858000"/>
              <a:gd name="connsiteX486" fmla="*/ 7131592 w 7369701"/>
              <a:gd name="connsiteY486" fmla="*/ 2672096 h 6858000"/>
              <a:gd name="connsiteX487" fmla="*/ 6996344 w 7369701"/>
              <a:gd name="connsiteY487" fmla="*/ 2518310 h 6858000"/>
              <a:gd name="connsiteX488" fmla="*/ 6735495 w 7369701"/>
              <a:gd name="connsiteY488" fmla="*/ 2196890 h 6858000"/>
              <a:gd name="connsiteX489" fmla="*/ 6721901 w 7369701"/>
              <a:gd name="connsiteY489" fmla="*/ 2179274 h 6858000"/>
              <a:gd name="connsiteX490" fmla="*/ 6604735 w 7369701"/>
              <a:gd name="connsiteY490" fmla="*/ 2041381 h 6858000"/>
              <a:gd name="connsiteX491" fmla="*/ 6591670 w 7369701"/>
              <a:gd name="connsiteY491" fmla="*/ 1988277 h 6858000"/>
              <a:gd name="connsiteX492" fmla="*/ 6747349 w 7369701"/>
              <a:gd name="connsiteY492" fmla="*/ 2160069 h 6858000"/>
              <a:gd name="connsiteX493" fmla="*/ 6760943 w 7369701"/>
              <a:gd name="connsiteY493" fmla="*/ 2177686 h 6858000"/>
              <a:gd name="connsiteX494" fmla="*/ 7021065 w 7369701"/>
              <a:gd name="connsiteY494" fmla="*/ 2498102 h 6858000"/>
              <a:gd name="connsiteX495" fmla="*/ 7155223 w 7369701"/>
              <a:gd name="connsiteY495" fmla="*/ 2650386 h 6858000"/>
              <a:gd name="connsiteX496" fmla="*/ 7203167 w 7369701"/>
              <a:gd name="connsiteY496" fmla="*/ 2697288 h 6858000"/>
              <a:gd name="connsiteX497" fmla="*/ 6937703 w 7369701"/>
              <a:gd name="connsiteY497" fmla="*/ 2321981 h 6858000"/>
              <a:gd name="connsiteX498" fmla="*/ 6591670 w 7369701"/>
              <a:gd name="connsiteY498" fmla="*/ 1988277 h 6858000"/>
              <a:gd name="connsiteX499" fmla="*/ 5798671 w 7369701"/>
              <a:gd name="connsiteY499" fmla="*/ 1981601 h 6858000"/>
              <a:gd name="connsiteX500" fmla="*/ 5754709 w 7369701"/>
              <a:gd name="connsiteY500" fmla="*/ 2071454 h 6858000"/>
              <a:gd name="connsiteX501" fmla="*/ 5763044 w 7369701"/>
              <a:gd name="connsiteY501" fmla="*/ 2842206 h 6858000"/>
              <a:gd name="connsiteX502" fmla="*/ 5764974 w 7369701"/>
              <a:gd name="connsiteY502" fmla="*/ 2799609 h 6858000"/>
              <a:gd name="connsiteX503" fmla="*/ 5767665 w 7369701"/>
              <a:gd name="connsiteY503" fmla="*/ 2666409 h 6858000"/>
              <a:gd name="connsiteX504" fmla="*/ 5763055 w 7369701"/>
              <a:gd name="connsiteY504" fmla="*/ 2579705 h 6858000"/>
              <a:gd name="connsiteX505" fmla="*/ 5758079 w 7369701"/>
              <a:gd name="connsiteY505" fmla="*/ 2492508 h 6858000"/>
              <a:gd name="connsiteX506" fmla="*/ 5779325 w 7369701"/>
              <a:gd name="connsiteY506" fmla="*/ 2197069 h 6858000"/>
              <a:gd name="connsiteX507" fmla="*/ 5798671 w 7369701"/>
              <a:gd name="connsiteY507" fmla="*/ 1981601 h 6858000"/>
              <a:gd name="connsiteX508" fmla="*/ 5829202 w 7369701"/>
              <a:gd name="connsiteY508" fmla="*/ 1971679 h 6858000"/>
              <a:gd name="connsiteX509" fmla="*/ 5809558 w 7369701"/>
              <a:gd name="connsiteY509" fmla="*/ 2198043 h 6858000"/>
              <a:gd name="connsiteX510" fmla="*/ 5788653 w 7369701"/>
              <a:gd name="connsiteY510" fmla="*/ 2489430 h 6858000"/>
              <a:gd name="connsiteX511" fmla="*/ 5793439 w 7369701"/>
              <a:gd name="connsiteY511" fmla="*/ 2575235 h 6858000"/>
              <a:gd name="connsiteX512" fmla="*/ 5796837 w 7369701"/>
              <a:gd name="connsiteY512" fmla="*/ 2637633 h 6858000"/>
              <a:gd name="connsiteX513" fmla="*/ 5818614 w 7369701"/>
              <a:gd name="connsiteY513" fmla="*/ 2473055 h 6858000"/>
              <a:gd name="connsiteX514" fmla="*/ 5829202 w 7369701"/>
              <a:gd name="connsiteY514" fmla="*/ 1971679 h 6858000"/>
              <a:gd name="connsiteX515" fmla="*/ 5911389 w 7369701"/>
              <a:gd name="connsiteY515" fmla="*/ 1898371 h 6858000"/>
              <a:gd name="connsiteX516" fmla="*/ 6237627 w 7369701"/>
              <a:gd name="connsiteY516" fmla="*/ 2231921 h 6858000"/>
              <a:gd name="connsiteX517" fmla="*/ 5911389 w 7369701"/>
              <a:gd name="connsiteY517" fmla="*/ 1898371 h 6858000"/>
              <a:gd name="connsiteX518" fmla="*/ 6944437 w 7369701"/>
              <a:gd name="connsiteY518" fmla="*/ 1575402 h 6858000"/>
              <a:gd name="connsiteX519" fmla="*/ 6304730 w 7369701"/>
              <a:gd name="connsiteY519" fmla="*/ 1766654 h 6858000"/>
              <a:gd name="connsiteX520" fmla="*/ 6944437 w 7369701"/>
              <a:gd name="connsiteY520" fmla="*/ 1575402 h 6858000"/>
              <a:gd name="connsiteX521" fmla="*/ 7019523 w 7369701"/>
              <a:gd name="connsiteY521" fmla="*/ 1519450 h 6858000"/>
              <a:gd name="connsiteX522" fmla="*/ 6298091 w 7369701"/>
              <a:gd name="connsiteY522" fmla="*/ 1737122 h 6858000"/>
              <a:gd name="connsiteX523" fmla="*/ 7019523 w 7369701"/>
              <a:gd name="connsiteY523" fmla="*/ 1519450 h 6858000"/>
              <a:gd name="connsiteX524" fmla="*/ 2399523 w 7369701"/>
              <a:gd name="connsiteY524" fmla="*/ 1428234 h 6858000"/>
              <a:gd name="connsiteX525" fmla="*/ 2224982 w 7369701"/>
              <a:gd name="connsiteY525" fmla="*/ 1826201 h 6858000"/>
              <a:gd name="connsiteX526" fmla="*/ 2096099 w 7369701"/>
              <a:gd name="connsiteY526" fmla="*/ 2345900 h 6858000"/>
              <a:gd name="connsiteX527" fmla="*/ 2283317 w 7369701"/>
              <a:gd name="connsiteY527" fmla="*/ 1796925 h 6858000"/>
              <a:gd name="connsiteX528" fmla="*/ 2399523 w 7369701"/>
              <a:gd name="connsiteY528" fmla="*/ 1428234 h 6858000"/>
              <a:gd name="connsiteX529" fmla="*/ 2448558 w 7369701"/>
              <a:gd name="connsiteY529" fmla="*/ 1373435 h 6858000"/>
              <a:gd name="connsiteX530" fmla="*/ 2312521 w 7369701"/>
              <a:gd name="connsiteY530" fmla="*/ 1806140 h 6858000"/>
              <a:gd name="connsiteX531" fmla="*/ 2127533 w 7369701"/>
              <a:gd name="connsiteY531" fmla="*/ 2348380 h 6858000"/>
              <a:gd name="connsiteX532" fmla="*/ 2358080 w 7369701"/>
              <a:gd name="connsiteY532" fmla="*/ 1866134 h 6858000"/>
              <a:gd name="connsiteX533" fmla="*/ 2407436 w 7369701"/>
              <a:gd name="connsiteY533" fmla="*/ 1651070 h 6858000"/>
              <a:gd name="connsiteX534" fmla="*/ 2448558 w 7369701"/>
              <a:gd name="connsiteY534" fmla="*/ 1373435 h 6858000"/>
              <a:gd name="connsiteX535" fmla="*/ 278707 w 7369701"/>
              <a:gd name="connsiteY535" fmla="*/ 1352270 h 6858000"/>
              <a:gd name="connsiteX536" fmla="*/ 321570 w 7369701"/>
              <a:gd name="connsiteY536" fmla="*/ 1861610 h 6858000"/>
              <a:gd name="connsiteX537" fmla="*/ 294281 w 7369701"/>
              <a:gd name="connsiteY537" fmla="*/ 1440658 h 6858000"/>
              <a:gd name="connsiteX538" fmla="*/ 278707 w 7369701"/>
              <a:gd name="connsiteY538" fmla="*/ 1352270 h 6858000"/>
              <a:gd name="connsiteX539" fmla="*/ 1423821 w 7369701"/>
              <a:gd name="connsiteY539" fmla="*/ 1351958 h 6858000"/>
              <a:gd name="connsiteX540" fmla="*/ 1638521 w 7369701"/>
              <a:gd name="connsiteY540" fmla="*/ 1908470 h 6858000"/>
              <a:gd name="connsiteX541" fmla="*/ 1754199 w 7369701"/>
              <a:gd name="connsiteY541" fmla="*/ 2149284 h 6858000"/>
              <a:gd name="connsiteX542" fmla="*/ 1908359 w 7369701"/>
              <a:gd name="connsiteY542" fmla="*/ 2364988 h 6858000"/>
              <a:gd name="connsiteX543" fmla="*/ 1647661 w 7369701"/>
              <a:gd name="connsiteY543" fmla="*/ 1825945 h 6858000"/>
              <a:gd name="connsiteX544" fmla="*/ 1423821 w 7369701"/>
              <a:gd name="connsiteY544" fmla="*/ 1351958 h 6858000"/>
              <a:gd name="connsiteX545" fmla="*/ 1431890 w 7369701"/>
              <a:gd name="connsiteY545" fmla="*/ 1306475 h 6858000"/>
              <a:gd name="connsiteX546" fmla="*/ 1507597 w 7369701"/>
              <a:gd name="connsiteY546" fmla="*/ 1446132 h 6858000"/>
              <a:gd name="connsiteX547" fmla="*/ 1674586 w 7369701"/>
              <a:gd name="connsiteY547" fmla="*/ 1813832 h 6858000"/>
              <a:gd name="connsiteX548" fmla="*/ 1815950 w 7369701"/>
              <a:gd name="connsiteY548" fmla="*/ 2128564 h 6858000"/>
              <a:gd name="connsiteX549" fmla="*/ 1984242 w 7369701"/>
              <a:gd name="connsiteY549" fmla="*/ 2430829 h 6858000"/>
              <a:gd name="connsiteX550" fmla="*/ 2014023 w 7369701"/>
              <a:gd name="connsiteY550" fmla="*/ 2450995 h 6858000"/>
              <a:gd name="connsiteX551" fmla="*/ 1747337 w 7369701"/>
              <a:gd name="connsiteY551" fmla="*/ 1855264 h 6858000"/>
              <a:gd name="connsiteX552" fmla="*/ 1533749 w 7369701"/>
              <a:gd name="connsiteY552" fmla="*/ 1478656 h 6858000"/>
              <a:gd name="connsiteX553" fmla="*/ 1431890 w 7369701"/>
              <a:gd name="connsiteY553" fmla="*/ 1306475 h 6858000"/>
              <a:gd name="connsiteX554" fmla="*/ 5052692 w 7369701"/>
              <a:gd name="connsiteY554" fmla="*/ 1292994 h 6858000"/>
              <a:gd name="connsiteX555" fmla="*/ 5200661 w 7369701"/>
              <a:gd name="connsiteY555" fmla="*/ 1635186 h 6858000"/>
              <a:gd name="connsiteX556" fmla="*/ 5297138 w 7369701"/>
              <a:gd name="connsiteY556" fmla="*/ 1906351 h 6858000"/>
              <a:gd name="connsiteX557" fmla="*/ 5052692 w 7369701"/>
              <a:gd name="connsiteY557" fmla="*/ 1292994 h 6858000"/>
              <a:gd name="connsiteX558" fmla="*/ 5009948 w 7369701"/>
              <a:gd name="connsiteY558" fmla="*/ 1273619 h 6858000"/>
              <a:gd name="connsiteX559" fmla="*/ 5121777 w 7369701"/>
              <a:gd name="connsiteY559" fmla="*/ 1654213 h 6858000"/>
              <a:gd name="connsiteX560" fmla="*/ 5293545 w 7369701"/>
              <a:gd name="connsiteY560" fmla="*/ 2072247 h 6858000"/>
              <a:gd name="connsiteX561" fmla="*/ 5294042 w 7369701"/>
              <a:gd name="connsiteY561" fmla="*/ 2065019 h 6858000"/>
              <a:gd name="connsiteX562" fmla="*/ 5171936 w 7369701"/>
              <a:gd name="connsiteY562" fmla="*/ 1647613 h 6858000"/>
              <a:gd name="connsiteX563" fmla="*/ 5009948 w 7369701"/>
              <a:gd name="connsiteY563" fmla="*/ 1273619 h 6858000"/>
              <a:gd name="connsiteX564" fmla="*/ 655236 w 7369701"/>
              <a:gd name="connsiteY564" fmla="*/ 1268632 h 6858000"/>
              <a:gd name="connsiteX565" fmla="*/ 839521 w 7369701"/>
              <a:gd name="connsiteY565" fmla="*/ 1685315 h 6858000"/>
              <a:gd name="connsiteX566" fmla="*/ 1109416 w 7369701"/>
              <a:gd name="connsiteY566" fmla="*/ 2061663 h 6858000"/>
              <a:gd name="connsiteX567" fmla="*/ 1298300 w 7369701"/>
              <a:gd name="connsiteY567" fmla="*/ 2247742 h 6858000"/>
              <a:gd name="connsiteX568" fmla="*/ 1125871 w 7369701"/>
              <a:gd name="connsiteY568" fmla="*/ 1989513 h 6858000"/>
              <a:gd name="connsiteX569" fmla="*/ 981574 w 7369701"/>
              <a:gd name="connsiteY569" fmla="*/ 1783157 h 6858000"/>
              <a:gd name="connsiteX570" fmla="*/ 922198 w 7369701"/>
              <a:gd name="connsiteY570" fmla="*/ 1677437 h 6858000"/>
              <a:gd name="connsiteX571" fmla="*/ 869293 w 7369701"/>
              <a:gd name="connsiteY571" fmla="*/ 1583214 h 6858000"/>
              <a:gd name="connsiteX572" fmla="*/ 751431 w 7369701"/>
              <a:gd name="connsiteY572" fmla="*/ 1405731 h 6858000"/>
              <a:gd name="connsiteX573" fmla="*/ 655236 w 7369701"/>
              <a:gd name="connsiteY573" fmla="*/ 1268632 h 6858000"/>
              <a:gd name="connsiteX574" fmla="*/ 6516292 w 7369701"/>
              <a:gd name="connsiteY574" fmla="*/ 1263064 h 6858000"/>
              <a:gd name="connsiteX575" fmla="*/ 5736320 w 7369701"/>
              <a:gd name="connsiteY575" fmla="*/ 1501803 h 6858000"/>
              <a:gd name="connsiteX576" fmla="*/ 6516292 w 7369701"/>
              <a:gd name="connsiteY576" fmla="*/ 1263064 h 6858000"/>
              <a:gd name="connsiteX577" fmla="*/ 291466 w 7369701"/>
              <a:gd name="connsiteY577" fmla="*/ 1250369 h 6858000"/>
              <a:gd name="connsiteX578" fmla="*/ 323180 w 7369701"/>
              <a:gd name="connsiteY578" fmla="*/ 1435283 h 6858000"/>
              <a:gd name="connsiteX579" fmla="*/ 349381 w 7369701"/>
              <a:gd name="connsiteY579" fmla="*/ 1875041 h 6858000"/>
              <a:gd name="connsiteX580" fmla="*/ 374363 w 7369701"/>
              <a:gd name="connsiteY580" fmla="*/ 1506494 h 6858000"/>
              <a:gd name="connsiteX581" fmla="*/ 302168 w 7369701"/>
              <a:gd name="connsiteY581" fmla="*/ 1274495 h 6858000"/>
              <a:gd name="connsiteX582" fmla="*/ 291466 w 7369701"/>
              <a:gd name="connsiteY582" fmla="*/ 1250369 h 6858000"/>
              <a:gd name="connsiteX583" fmla="*/ 678222 w 7369701"/>
              <a:gd name="connsiteY583" fmla="*/ 1248670 h 6858000"/>
              <a:gd name="connsiteX584" fmla="*/ 775536 w 7369701"/>
              <a:gd name="connsiteY584" fmla="*/ 1388015 h 6858000"/>
              <a:gd name="connsiteX585" fmla="*/ 894529 w 7369701"/>
              <a:gd name="connsiteY585" fmla="*/ 1567739 h 6858000"/>
              <a:gd name="connsiteX586" fmla="*/ 948000 w 7369701"/>
              <a:gd name="connsiteY586" fmla="*/ 1663088 h 6858000"/>
              <a:gd name="connsiteX587" fmla="*/ 1006812 w 7369701"/>
              <a:gd name="connsiteY587" fmla="*/ 1767683 h 6858000"/>
              <a:gd name="connsiteX588" fmla="*/ 1149133 w 7369701"/>
              <a:gd name="connsiteY588" fmla="*/ 1971513 h 6858000"/>
              <a:gd name="connsiteX589" fmla="*/ 1333952 w 7369701"/>
              <a:gd name="connsiteY589" fmla="*/ 2251620 h 6858000"/>
              <a:gd name="connsiteX590" fmla="*/ 1337329 w 7369701"/>
              <a:gd name="connsiteY590" fmla="*/ 2258350 h 6858000"/>
              <a:gd name="connsiteX591" fmla="*/ 1014726 w 7369701"/>
              <a:gd name="connsiteY591" fmla="*/ 1615556 h 6858000"/>
              <a:gd name="connsiteX592" fmla="*/ 678222 w 7369701"/>
              <a:gd name="connsiteY592" fmla="*/ 1248670 h 6858000"/>
              <a:gd name="connsiteX593" fmla="*/ 6691602 w 7369701"/>
              <a:gd name="connsiteY593" fmla="*/ 1140573 h 6858000"/>
              <a:gd name="connsiteX594" fmla="*/ 6571100 w 7369701"/>
              <a:gd name="connsiteY594" fmla="*/ 1183662 h 6858000"/>
              <a:gd name="connsiteX595" fmla="*/ 6241687 w 7369701"/>
              <a:gd name="connsiteY595" fmla="*/ 1257600 h 6858000"/>
              <a:gd name="connsiteX596" fmla="*/ 5693009 w 7369701"/>
              <a:gd name="connsiteY596" fmla="*/ 1478256 h 6858000"/>
              <a:gd name="connsiteX597" fmla="*/ 6548420 w 7369701"/>
              <a:gd name="connsiteY597" fmla="*/ 1214599 h 6858000"/>
              <a:gd name="connsiteX598" fmla="*/ 6605473 w 7369701"/>
              <a:gd name="connsiteY598" fmla="*/ 1184686 h 6858000"/>
              <a:gd name="connsiteX599" fmla="*/ 6691602 w 7369701"/>
              <a:gd name="connsiteY599" fmla="*/ 1140573 h 6858000"/>
              <a:gd name="connsiteX600" fmla="*/ 4002475 w 7369701"/>
              <a:gd name="connsiteY600" fmla="*/ 1037802 h 6858000"/>
              <a:gd name="connsiteX601" fmla="*/ 4000324 w 7369701"/>
              <a:gd name="connsiteY601" fmla="*/ 1039362 h 6858000"/>
              <a:gd name="connsiteX602" fmla="*/ 4002862 w 7369701"/>
              <a:gd name="connsiteY602" fmla="*/ 1042866 h 6858000"/>
              <a:gd name="connsiteX603" fmla="*/ 4002475 w 7369701"/>
              <a:gd name="connsiteY603" fmla="*/ 1037802 h 6858000"/>
              <a:gd name="connsiteX604" fmla="*/ 506322 w 7369701"/>
              <a:gd name="connsiteY604" fmla="*/ 1020997 h 6858000"/>
              <a:gd name="connsiteX605" fmla="*/ 533068 w 7369701"/>
              <a:gd name="connsiteY605" fmla="*/ 1029409 h 6858000"/>
              <a:gd name="connsiteX606" fmla="*/ 1232525 w 7369701"/>
              <a:gd name="connsiteY606" fmla="*/ 1804675 h 6858000"/>
              <a:gd name="connsiteX607" fmla="*/ 1388858 w 7369701"/>
              <a:gd name="connsiteY607" fmla="*/ 2368011 h 6858000"/>
              <a:gd name="connsiteX608" fmla="*/ 1384098 w 7369701"/>
              <a:gd name="connsiteY608" fmla="*/ 2378125 h 6858000"/>
              <a:gd name="connsiteX609" fmla="*/ 1425393 w 7369701"/>
              <a:gd name="connsiteY609" fmla="*/ 2589124 h 6858000"/>
              <a:gd name="connsiteX610" fmla="*/ 1424001 w 7369701"/>
              <a:gd name="connsiteY610" fmla="*/ 2597541 h 6858000"/>
              <a:gd name="connsiteX611" fmla="*/ 2152729 w 7369701"/>
              <a:gd name="connsiteY611" fmla="*/ 2864487 h 6858000"/>
              <a:gd name="connsiteX612" fmla="*/ 2020609 w 7369701"/>
              <a:gd name="connsiteY612" fmla="*/ 2539671 h 6858000"/>
              <a:gd name="connsiteX613" fmla="*/ 2018920 w 7369701"/>
              <a:gd name="connsiteY613" fmla="*/ 2536309 h 6858000"/>
              <a:gd name="connsiteX614" fmla="*/ 1342441 w 7369701"/>
              <a:gd name="connsiteY614" fmla="*/ 1173017 h 6858000"/>
              <a:gd name="connsiteX615" fmla="*/ 1367925 w 7369701"/>
              <a:gd name="connsiteY615" fmla="*/ 1135648 h 6858000"/>
              <a:gd name="connsiteX616" fmla="*/ 1771401 w 7369701"/>
              <a:gd name="connsiteY616" fmla="*/ 1806673 h 6858000"/>
              <a:gd name="connsiteX617" fmla="*/ 1972385 w 7369701"/>
              <a:gd name="connsiteY617" fmla="*/ 2198735 h 6858000"/>
              <a:gd name="connsiteX618" fmla="*/ 2040892 w 7369701"/>
              <a:gd name="connsiteY618" fmla="*/ 2405205 h 6858000"/>
              <a:gd name="connsiteX619" fmla="*/ 2131689 w 7369701"/>
              <a:gd name="connsiteY619" fmla="*/ 1936926 h 6858000"/>
              <a:gd name="connsiteX620" fmla="*/ 2454820 w 7369701"/>
              <a:gd name="connsiteY620" fmla="*/ 1248808 h 6858000"/>
              <a:gd name="connsiteX621" fmla="*/ 2492512 w 7369701"/>
              <a:gd name="connsiteY621" fmla="*/ 1302920 h 6858000"/>
              <a:gd name="connsiteX622" fmla="*/ 2081216 w 7369701"/>
              <a:gd name="connsiteY622" fmla="*/ 2527513 h 6858000"/>
              <a:gd name="connsiteX623" fmla="*/ 2081211 w 7369701"/>
              <a:gd name="connsiteY623" fmla="*/ 2528916 h 6858000"/>
              <a:gd name="connsiteX624" fmla="*/ 2199067 w 7369701"/>
              <a:gd name="connsiteY624" fmla="*/ 2884061 h 6858000"/>
              <a:gd name="connsiteX625" fmla="*/ 3192586 w 7369701"/>
              <a:gd name="connsiteY625" fmla="*/ 3411496 h 6858000"/>
              <a:gd name="connsiteX626" fmla="*/ 3182620 w 7369701"/>
              <a:gd name="connsiteY626" fmla="*/ 3483279 h 6858000"/>
              <a:gd name="connsiteX627" fmla="*/ 2435119 w 7369701"/>
              <a:gd name="connsiteY627" fmla="*/ 3080173 h 6858000"/>
              <a:gd name="connsiteX628" fmla="*/ 2410152 w 7369701"/>
              <a:gd name="connsiteY628" fmla="*/ 3063751 h 6858000"/>
              <a:gd name="connsiteX629" fmla="*/ 2408099 w 7369701"/>
              <a:gd name="connsiteY629" fmla="*/ 3064403 h 6858000"/>
              <a:gd name="connsiteX630" fmla="*/ 2407218 w 7369701"/>
              <a:gd name="connsiteY630" fmla="*/ 3070324 h 6858000"/>
              <a:gd name="connsiteX631" fmla="*/ 2380138 w 7369701"/>
              <a:gd name="connsiteY631" fmla="*/ 3099341 h 6858000"/>
              <a:gd name="connsiteX632" fmla="*/ 1765923 w 7369701"/>
              <a:gd name="connsiteY632" fmla="*/ 3581043 h 6858000"/>
              <a:gd name="connsiteX633" fmla="*/ 1702258 w 7369701"/>
              <a:gd name="connsiteY633" fmla="*/ 3612286 h 6858000"/>
              <a:gd name="connsiteX634" fmla="*/ 1538370 w 7369701"/>
              <a:gd name="connsiteY634" fmla="*/ 3811804 h 6858000"/>
              <a:gd name="connsiteX635" fmla="*/ 542867 w 7369701"/>
              <a:gd name="connsiteY635" fmla="*/ 4944092 h 6858000"/>
              <a:gd name="connsiteX636" fmla="*/ 515800 w 7369701"/>
              <a:gd name="connsiteY636" fmla="*/ 4862180 h 6858000"/>
              <a:gd name="connsiteX637" fmla="*/ 909145 w 7369701"/>
              <a:gd name="connsiteY637" fmla="*/ 4199225 h 6858000"/>
              <a:gd name="connsiteX638" fmla="*/ 1214067 w 7369701"/>
              <a:gd name="connsiteY638" fmla="*/ 3908561 h 6858000"/>
              <a:gd name="connsiteX639" fmla="*/ 640967 w 7369701"/>
              <a:gd name="connsiteY639" fmla="*/ 4105601 h 6858000"/>
              <a:gd name="connsiteX640" fmla="*/ 112563 w 7369701"/>
              <a:gd name="connsiteY640" fmla="*/ 4396952 h 6858000"/>
              <a:gd name="connsiteX641" fmla="*/ 0 w 7369701"/>
              <a:gd name="connsiteY641" fmla="*/ 4466006 h 6858000"/>
              <a:gd name="connsiteX642" fmla="*/ 0 w 7369701"/>
              <a:gd name="connsiteY642" fmla="*/ 4233763 h 6858000"/>
              <a:gd name="connsiteX643" fmla="*/ 36881 w 7369701"/>
              <a:gd name="connsiteY643" fmla="*/ 4200118 h 6858000"/>
              <a:gd name="connsiteX644" fmla="*/ 910534 w 7369701"/>
              <a:gd name="connsiteY644" fmla="*/ 3629753 h 6858000"/>
              <a:gd name="connsiteX645" fmla="*/ 1578717 w 7369701"/>
              <a:gd name="connsiteY645" fmla="*/ 3575982 h 6858000"/>
              <a:gd name="connsiteX646" fmla="*/ 2338780 w 7369701"/>
              <a:gd name="connsiteY646" fmla="*/ 3033725 h 6858000"/>
              <a:gd name="connsiteX647" fmla="*/ 1807991 w 7369701"/>
              <a:gd name="connsiteY647" fmla="*/ 2807184 h 6858000"/>
              <a:gd name="connsiteX648" fmla="*/ 1416358 w 7369701"/>
              <a:gd name="connsiteY648" fmla="*/ 3112571 h 6858000"/>
              <a:gd name="connsiteX649" fmla="*/ 939066 w 7369701"/>
              <a:gd name="connsiteY649" fmla="*/ 3378798 h 6858000"/>
              <a:gd name="connsiteX650" fmla="*/ 115099 w 7369701"/>
              <a:gd name="connsiteY650" fmla="*/ 3607650 h 6858000"/>
              <a:gd name="connsiteX651" fmla="*/ 97284 w 7369701"/>
              <a:gd name="connsiteY651" fmla="*/ 3520393 h 6858000"/>
              <a:gd name="connsiteX652" fmla="*/ 922050 w 7369701"/>
              <a:gd name="connsiteY652" fmla="*/ 3074867 h 6858000"/>
              <a:gd name="connsiteX653" fmla="*/ 1405265 w 7369701"/>
              <a:gd name="connsiteY653" fmla="*/ 3016319 h 6858000"/>
              <a:gd name="connsiteX654" fmla="*/ 1407512 w 7369701"/>
              <a:gd name="connsiteY654" fmla="*/ 3018001 h 6858000"/>
              <a:gd name="connsiteX655" fmla="*/ 1726266 w 7369701"/>
              <a:gd name="connsiteY655" fmla="*/ 2777274 h 6858000"/>
              <a:gd name="connsiteX656" fmla="*/ 625390 w 7369701"/>
              <a:gd name="connsiteY656" fmla="*/ 2514541 h 6858000"/>
              <a:gd name="connsiteX657" fmla="*/ 619799 w 7369701"/>
              <a:gd name="connsiteY657" fmla="*/ 2527180 h 6858000"/>
              <a:gd name="connsiteX658" fmla="*/ 310030 w 7369701"/>
              <a:gd name="connsiteY658" fmla="*/ 2771818 h 6858000"/>
              <a:gd name="connsiteX659" fmla="*/ 173877 w 7369701"/>
              <a:gd name="connsiteY659" fmla="*/ 2937056 h 6858000"/>
              <a:gd name="connsiteX660" fmla="*/ 77889 w 7369701"/>
              <a:gd name="connsiteY660" fmla="*/ 3138440 h 6858000"/>
              <a:gd name="connsiteX661" fmla="*/ 0 w 7369701"/>
              <a:gd name="connsiteY661" fmla="*/ 3271395 h 6858000"/>
              <a:gd name="connsiteX662" fmla="*/ 0 w 7369701"/>
              <a:gd name="connsiteY662" fmla="*/ 3153002 h 6858000"/>
              <a:gd name="connsiteX663" fmla="*/ 2386 w 7369701"/>
              <a:gd name="connsiteY663" fmla="*/ 3149203 h 6858000"/>
              <a:gd name="connsiteX664" fmla="*/ 89753 w 7369701"/>
              <a:gd name="connsiteY664" fmla="*/ 2987702 h 6858000"/>
              <a:gd name="connsiteX665" fmla="*/ 76869 w 7369701"/>
              <a:gd name="connsiteY665" fmla="*/ 3005404 h 6858000"/>
              <a:gd name="connsiteX666" fmla="*/ 32049 w 7369701"/>
              <a:gd name="connsiteY666" fmla="*/ 3065814 h 6858000"/>
              <a:gd name="connsiteX667" fmla="*/ 0 w 7369701"/>
              <a:gd name="connsiteY667" fmla="*/ 3108744 h 6858000"/>
              <a:gd name="connsiteX668" fmla="*/ 0 w 7369701"/>
              <a:gd name="connsiteY668" fmla="*/ 3058059 h 6858000"/>
              <a:gd name="connsiteX669" fmla="*/ 7610 w 7369701"/>
              <a:gd name="connsiteY669" fmla="*/ 3047889 h 6858000"/>
              <a:gd name="connsiteX670" fmla="*/ 52419 w 7369701"/>
              <a:gd name="connsiteY670" fmla="*/ 2987479 h 6858000"/>
              <a:gd name="connsiteX671" fmla="*/ 59142 w 7369701"/>
              <a:gd name="connsiteY671" fmla="*/ 2978488 h 6858000"/>
              <a:gd name="connsiteX672" fmla="*/ 0 w 7369701"/>
              <a:gd name="connsiteY672" fmla="*/ 3015334 h 6858000"/>
              <a:gd name="connsiteX673" fmla="*/ 0 w 7369701"/>
              <a:gd name="connsiteY673" fmla="*/ 2914286 h 6858000"/>
              <a:gd name="connsiteX674" fmla="*/ 36383 w 7369701"/>
              <a:gd name="connsiteY674" fmla="*/ 2901128 h 6858000"/>
              <a:gd name="connsiteX675" fmla="*/ 156329 w 7369701"/>
              <a:gd name="connsiteY675" fmla="*/ 2840533 h 6858000"/>
              <a:gd name="connsiteX676" fmla="*/ 358355 w 7369701"/>
              <a:gd name="connsiteY676" fmla="*/ 2620471 h 6858000"/>
              <a:gd name="connsiteX677" fmla="*/ 510577 w 7369701"/>
              <a:gd name="connsiteY677" fmla="*/ 2501244 h 6858000"/>
              <a:gd name="connsiteX678" fmla="*/ 211967 w 7369701"/>
              <a:gd name="connsiteY678" fmla="*/ 2479171 h 6858000"/>
              <a:gd name="connsiteX679" fmla="*/ 0 w 7369701"/>
              <a:gd name="connsiteY679" fmla="*/ 2476398 h 6858000"/>
              <a:gd name="connsiteX680" fmla="*/ 0 w 7369701"/>
              <a:gd name="connsiteY680" fmla="*/ 2389189 h 6858000"/>
              <a:gd name="connsiteX681" fmla="*/ 103062 w 7369701"/>
              <a:gd name="connsiteY681" fmla="*/ 2389518 h 6858000"/>
              <a:gd name="connsiteX682" fmla="*/ 510734 w 7369701"/>
              <a:gd name="connsiteY682" fmla="*/ 2416201 h 6858000"/>
              <a:gd name="connsiteX683" fmla="*/ 279257 w 7369701"/>
              <a:gd name="connsiteY683" fmla="*/ 2092102 h 6858000"/>
              <a:gd name="connsiteX684" fmla="*/ 65265 w 7369701"/>
              <a:gd name="connsiteY684" fmla="*/ 2006049 h 6858000"/>
              <a:gd name="connsiteX685" fmla="*/ 0 w 7369701"/>
              <a:gd name="connsiteY685" fmla="*/ 1982532 h 6858000"/>
              <a:gd name="connsiteX686" fmla="*/ 0 w 7369701"/>
              <a:gd name="connsiteY686" fmla="*/ 1912789 h 6858000"/>
              <a:gd name="connsiteX687" fmla="*/ 97460 w 7369701"/>
              <a:gd name="connsiteY687" fmla="*/ 1953725 h 6858000"/>
              <a:gd name="connsiteX688" fmla="*/ 221272 w 7369701"/>
              <a:gd name="connsiteY688" fmla="*/ 1980766 h 6858000"/>
              <a:gd name="connsiteX689" fmla="*/ 116765 w 7369701"/>
              <a:gd name="connsiteY689" fmla="*/ 1911033 h 6858000"/>
              <a:gd name="connsiteX690" fmla="*/ 16405 w 7369701"/>
              <a:gd name="connsiteY690" fmla="*/ 1803412 h 6858000"/>
              <a:gd name="connsiteX691" fmla="*/ 0 w 7369701"/>
              <a:gd name="connsiteY691" fmla="*/ 1784777 h 6858000"/>
              <a:gd name="connsiteX692" fmla="*/ 0 w 7369701"/>
              <a:gd name="connsiteY692" fmla="*/ 1740082 h 6858000"/>
              <a:gd name="connsiteX693" fmla="*/ 39394 w 7369701"/>
              <a:gd name="connsiteY693" fmla="*/ 1784856 h 6858000"/>
              <a:gd name="connsiteX694" fmla="*/ 135813 w 7369701"/>
              <a:gd name="connsiteY694" fmla="*/ 1888838 h 6858000"/>
              <a:gd name="connsiteX695" fmla="*/ 242575 w 7369701"/>
              <a:gd name="connsiteY695" fmla="*/ 1958841 h 6858000"/>
              <a:gd name="connsiteX696" fmla="*/ 82197 w 7369701"/>
              <a:gd name="connsiteY696" fmla="*/ 1754826 h 6858000"/>
              <a:gd name="connsiteX697" fmla="*/ 0 w 7369701"/>
              <a:gd name="connsiteY697" fmla="*/ 1679650 h 6858000"/>
              <a:gd name="connsiteX698" fmla="*/ 0 w 7369701"/>
              <a:gd name="connsiteY698" fmla="*/ 1602463 h 6858000"/>
              <a:gd name="connsiteX699" fmla="*/ 84689 w 7369701"/>
              <a:gd name="connsiteY699" fmla="*/ 1677442 h 6858000"/>
              <a:gd name="connsiteX700" fmla="*/ 298437 w 7369701"/>
              <a:gd name="connsiteY700" fmla="*/ 1968019 h 6858000"/>
              <a:gd name="connsiteX701" fmla="*/ 227269 w 7369701"/>
              <a:gd name="connsiteY701" fmla="*/ 1114064 h 6858000"/>
              <a:gd name="connsiteX702" fmla="*/ 248003 w 7369701"/>
              <a:gd name="connsiteY702" fmla="*/ 1089613 h 6858000"/>
              <a:gd name="connsiteX703" fmla="*/ 427020 w 7369701"/>
              <a:gd name="connsiteY703" fmla="*/ 1619803 h 6858000"/>
              <a:gd name="connsiteX704" fmla="*/ 340345 w 7369701"/>
              <a:gd name="connsiteY704" fmla="*/ 2027739 h 6858000"/>
              <a:gd name="connsiteX705" fmla="*/ 360865 w 7369701"/>
              <a:gd name="connsiteY705" fmla="*/ 2044827 h 6858000"/>
              <a:gd name="connsiteX706" fmla="*/ 560414 w 7369701"/>
              <a:gd name="connsiteY706" fmla="*/ 2421457 h 6858000"/>
              <a:gd name="connsiteX707" fmla="*/ 1359703 w 7369701"/>
              <a:gd name="connsiteY707" fmla="*/ 2578554 h 6858000"/>
              <a:gd name="connsiteX708" fmla="*/ 1359422 w 7369701"/>
              <a:gd name="connsiteY708" fmla="*/ 2577994 h 6858000"/>
              <a:gd name="connsiteX709" fmla="*/ 828701 w 7369701"/>
              <a:gd name="connsiteY709" fmla="*/ 1839520 h 6858000"/>
              <a:gd name="connsiteX710" fmla="*/ 494427 w 7369701"/>
              <a:gd name="connsiteY710" fmla="*/ 1092333 h 6858000"/>
              <a:gd name="connsiteX711" fmla="*/ 506322 w 7369701"/>
              <a:gd name="connsiteY711" fmla="*/ 1020997 h 6858000"/>
              <a:gd name="connsiteX712" fmla="*/ 4570198 w 7369701"/>
              <a:gd name="connsiteY712" fmla="*/ 978081 h 6858000"/>
              <a:gd name="connsiteX713" fmla="*/ 4523691 w 7369701"/>
              <a:gd name="connsiteY713" fmla="*/ 1127776 h 6858000"/>
              <a:gd name="connsiteX714" fmla="*/ 4509875 w 7369701"/>
              <a:gd name="connsiteY714" fmla="*/ 1167552 h 6858000"/>
              <a:gd name="connsiteX715" fmla="*/ 4478168 w 7369701"/>
              <a:gd name="connsiteY715" fmla="*/ 1260735 h 6858000"/>
              <a:gd name="connsiteX716" fmla="*/ 4409309 w 7369701"/>
              <a:gd name="connsiteY716" fmla="*/ 1666996 h 6858000"/>
              <a:gd name="connsiteX717" fmla="*/ 4370031 w 7369701"/>
              <a:gd name="connsiteY717" fmla="*/ 1955666 h 6858000"/>
              <a:gd name="connsiteX718" fmla="*/ 4570198 w 7369701"/>
              <a:gd name="connsiteY718" fmla="*/ 978081 h 6858000"/>
              <a:gd name="connsiteX719" fmla="*/ 4557898 w 7369701"/>
              <a:gd name="connsiteY719" fmla="*/ 900011 h 6858000"/>
              <a:gd name="connsiteX720" fmla="*/ 4344840 w 7369701"/>
              <a:gd name="connsiteY720" fmla="*/ 1922038 h 6858000"/>
              <a:gd name="connsiteX721" fmla="*/ 4378710 w 7369701"/>
              <a:gd name="connsiteY721" fmla="*/ 1665516 h 6858000"/>
              <a:gd name="connsiteX722" fmla="*/ 4448798 w 7369701"/>
              <a:gd name="connsiteY722" fmla="*/ 1253024 h 6858000"/>
              <a:gd name="connsiteX723" fmla="*/ 4480315 w 7369701"/>
              <a:gd name="connsiteY723" fmla="*/ 1158454 h 6858000"/>
              <a:gd name="connsiteX724" fmla="*/ 4494133 w 7369701"/>
              <a:gd name="connsiteY724" fmla="*/ 1118676 h 6858000"/>
              <a:gd name="connsiteX725" fmla="*/ 4557898 w 7369701"/>
              <a:gd name="connsiteY725" fmla="*/ 900011 h 6858000"/>
              <a:gd name="connsiteX726" fmla="*/ 5870151 w 7369701"/>
              <a:gd name="connsiteY726" fmla="*/ 898890 h 6858000"/>
              <a:gd name="connsiteX727" fmla="*/ 5861335 w 7369701"/>
              <a:gd name="connsiteY727" fmla="*/ 899177 h 6858000"/>
              <a:gd name="connsiteX728" fmla="*/ 5843702 w 7369701"/>
              <a:gd name="connsiteY728" fmla="*/ 899748 h 6858000"/>
              <a:gd name="connsiteX729" fmla="*/ 5651107 w 7369701"/>
              <a:gd name="connsiteY729" fmla="*/ 920306 h 6858000"/>
              <a:gd name="connsiteX730" fmla="*/ 5459407 w 7369701"/>
              <a:gd name="connsiteY730" fmla="*/ 940975 h 6858000"/>
              <a:gd name="connsiteX731" fmla="*/ 5374846 w 7369701"/>
              <a:gd name="connsiteY731" fmla="*/ 941988 h 6858000"/>
              <a:gd name="connsiteX732" fmla="*/ 5256105 w 7369701"/>
              <a:gd name="connsiteY732" fmla="*/ 945632 h 6858000"/>
              <a:gd name="connsiteX733" fmla="*/ 5107071 w 7369701"/>
              <a:gd name="connsiteY733" fmla="*/ 969720 h 6858000"/>
              <a:gd name="connsiteX734" fmla="*/ 4998681 w 7369701"/>
              <a:gd name="connsiteY734" fmla="*/ 988771 h 6858000"/>
              <a:gd name="connsiteX735" fmla="*/ 5870151 w 7369701"/>
              <a:gd name="connsiteY735" fmla="*/ 898890 h 6858000"/>
              <a:gd name="connsiteX736" fmla="*/ 5504425 w 7369701"/>
              <a:gd name="connsiteY736" fmla="*/ 848067 h 6858000"/>
              <a:gd name="connsiteX737" fmla="*/ 4968849 w 7369701"/>
              <a:gd name="connsiteY737" fmla="*/ 962318 h 6858000"/>
              <a:gd name="connsiteX738" fmla="*/ 5104039 w 7369701"/>
              <a:gd name="connsiteY738" fmla="*/ 940634 h 6858000"/>
              <a:gd name="connsiteX739" fmla="*/ 5256311 w 7369701"/>
              <a:gd name="connsiteY739" fmla="*/ 916490 h 6858000"/>
              <a:gd name="connsiteX740" fmla="*/ 5377381 w 7369701"/>
              <a:gd name="connsiteY740" fmla="*/ 912671 h 6858000"/>
              <a:gd name="connsiteX741" fmla="*/ 5460148 w 7369701"/>
              <a:gd name="connsiteY741" fmla="*/ 911442 h 6858000"/>
              <a:gd name="connsiteX742" fmla="*/ 5648971 w 7369701"/>
              <a:gd name="connsiteY742" fmla="*/ 891331 h 6858000"/>
              <a:gd name="connsiteX743" fmla="*/ 5844807 w 7369701"/>
              <a:gd name="connsiteY743" fmla="*/ 870718 h 6858000"/>
              <a:gd name="connsiteX744" fmla="*/ 5862975 w 7369701"/>
              <a:gd name="connsiteY744" fmla="*/ 869756 h 6858000"/>
              <a:gd name="connsiteX745" fmla="*/ 5920887 w 7369701"/>
              <a:gd name="connsiteY745" fmla="*/ 865929 h 6858000"/>
              <a:gd name="connsiteX746" fmla="*/ 5504425 w 7369701"/>
              <a:gd name="connsiteY746" fmla="*/ 848067 h 6858000"/>
              <a:gd name="connsiteX747" fmla="*/ 3607114 w 7369701"/>
              <a:gd name="connsiteY747" fmla="*/ 467441 h 6858000"/>
              <a:gd name="connsiteX748" fmla="*/ 3296242 w 7369701"/>
              <a:gd name="connsiteY748" fmla="*/ 807991 h 6858000"/>
              <a:gd name="connsiteX749" fmla="*/ 3174674 w 7369701"/>
              <a:gd name="connsiteY749" fmla="*/ 919759 h 6858000"/>
              <a:gd name="connsiteX750" fmla="*/ 3042978 w 7369701"/>
              <a:gd name="connsiteY750" fmla="*/ 1054894 h 6858000"/>
              <a:gd name="connsiteX751" fmla="*/ 2968914 w 7369701"/>
              <a:gd name="connsiteY751" fmla="*/ 1133756 h 6858000"/>
              <a:gd name="connsiteX752" fmla="*/ 3103823 w 7369701"/>
              <a:gd name="connsiteY752" fmla="*/ 1026814 h 6858000"/>
              <a:gd name="connsiteX753" fmla="*/ 3607114 w 7369701"/>
              <a:gd name="connsiteY753" fmla="*/ 467441 h 6858000"/>
              <a:gd name="connsiteX754" fmla="*/ 3744487 w 7369701"/>
              <a:gd name="connsiteY754" fmla="*/ 383136 h 6858000"/>
              <a:gd name="connsiteX755" fmla="*/ 3970213 w 7369701"/>
              <a:gd name="connsiteY755" fmla="*/ 995559 h 6858000"/>
              <a:gd name="connsiteX756" fmla="*/ 3744487 w 7369701"/>
              <a:gd name="connsiteY756" fmla="*/ 383136 h 6858000"/>
              <a:gd name="connsiteX757" fmla="*/ 3624562 w 7369701"/>
              <a:gd name="connsiteY757" fmla="*/ 367041 h 6858000"/>
              <a:gd name="connsiteX758" fmla="*/ 3489712 w 7369701"/>
              <a:gd name="connsiteY758" fmla="*/ 485386 h 6858000"/>
              <a:gd name="connsiteX759" fmla="*/ 3182994 w 7369701"/>
              <a:gd name="connsiteY759" fmla="*/ 828265 h 6858000"/>
              <a:gd name="connsiteX760" fmla="*/ 2892114 w 7369701"/>
              <a:gd name="connsiteY760" fmla="*/ 1172635 h 6858000"/>
              <a:gd name="connsiteX761" fmla="*/ 3021459 w 7369701"/>
              <a:gd name="connsiteY761" fmla="*/ 1035385 h 6858000"/>
              <a:gd name="connsiteX762" fmla="*/ 3153873 w 7369701"/>
              <a:gd name="connsiteY762" fmla="*/ 898971 h 6858000"/>
              <a:gd name="connsiteX763" fmla="*/ 3276511 w 7369701"/>
              <a:gd name="connsiteY763" fmla="*/ 786423 h 6858000"/>
              <a:gd name="connsiteX764" fmla="*/ 3584154 w 7369701"/>
              <a:gd name="connsiteY764" fmla="*/ 448218 h 6858000"/>
              <a:gd name="connsiteX765" fmla="*/ 3624562 w 7369701"/>
              <a:gd name="connsiteY765" fmla="*/ 367041 h 6858000"/>
              <a:gd name="connsiteX766" fmla="*/ 3766672 w 7369701"/>
              <a:gd name="connsiteY766" fmla="*/ 359429 h 6858000"/>
              <a:gd name="connsiteX767" fmla="*/ 3996338 w 7369701"/>
              <a:gd name="connsiteY767" fmla="*/ 968237 h 6858000"/>
              <a:gd name="connsiteX768" fmla="*/ 3766672 w 7369701"/>
              <a:gd name="connsiteY768" fmla="*/ 359429 h 6858000"/>
              <a:gd name="connsiteX769" fmla="*/ 5805386 w 7369701"/>
              <a:gd name="connsiteY769" fmla="*/ 239240 h 6858000"/>
              <a:gd name="connsiteX770" fmla="*/ 5736947 w 7369701"/>
              <a:gd name="connsiteY770" fmla="*/ 261367 h 6858000"/>
              <a:gd name="connsiteX771" fmla="*/ 5427012 w 7369701"/>
              <a:gd name="connsiteY771" fmla="*/ 311272 h 6858000"/>
              <a:gd name="connsiteX772" fmla="*/ 5147818 w 7369701"/>
              <a:gd name="connsiteY772" fmla="*/ 322112 h 6858000"/>
              <a:gd name="connsiteX773" fmla="*/ 5060854 w 7369701"/>
              <a:gd name="connsiteY773" fmla="*/ 311882 h 6858000"/>
              <a:gd name="connsiteX774" fmla="*/ 4945989 w 7369701"/>
              <a:gd name="connsiteY774" fmla="*/ 300516 h 6858000"/>
              <a:gd name="connsiteX775" fmla="*/ 5410479 w 7369701"/>
              <a:gd name="connsiteY775" fmla="*/ 348434 h 6858000"/>
              <a:gd name="connsiteX776" fmla="*/ 5805386 w 7369701"/>
              <a:gd name="connsiteY776" fmla="*/ 239240 h 6858000"/>
              <a:gd name="connsiteX777" fmla="*/ 5905192 w 7369701"/>
              <a:gd name="connsiteY777" fmla="*/ 163079 h 6858000"/>
              <a:gd name="connsiteX778" fmla="*/ 5865655 w 7369701"/>
              <a:gd name="connsiteY778" fmla="*/ 171901 h 6858000"/>
              <a:gd name="connsiteX779" fmla="*/ 5259740 w 7369701"/>
              <a:gd name="connsiteY779" fmla="*/ 257013 h 6858000"/>
              <a:gd name="connsiteX780" fmla="*/ 5208466 w 7369701"/>
              <a:gd name="connsiteY780" fmla="*/ 257550 h 6858000"/>
              <a:gd name="connsiteX781" fmla="*/ 4980204 w 7369701"/>
              <a:gd name="connsiteY781" fmla="*/ 271903 h 6858000"/>
              <a:gd name="connsiteX782" fmla="*/ 5068068 w 7369701"/>
              <a:gd name="connsiteY782" fmla="*/ 282244 h 6858000"/>
              <a:gd name="connsiteX783" fmla="*/ 5153231 w 7369701"/>
              <a:gd name="connsiteY783" fmla="*/ 292240 h 6858000"/>
              <a:gd name="connsiteX784" fmla="*/ 5426491 w 7369701"/>
              <a:gd name="connsiteY784" fmla="*/ 281128 h 6858000"/>
              <a:gd name="connsiteX785" fmla="*/ 5731212 w 7369701"/>
              <a:gd name="connsiteY785" fmla="*/ 231951 h 6858000"/>
              <a:gd name="connsiteX786" fmla="*/ 5905192 w 7369701"/>
              <a:gd name="connsiteY786" fmla="*/ 163079 h 6858000"/>
              <a:gd name="connsiteX787" fmla="*/ 5944437 w 7369701"/>
              <a:gd name="connsiteY787" fmla="*/ 113829 h 6858000"/>
              <a:gd name="connsiteX788" fmla="*/ 5825032 w 7369701"/>
              <a:gd name="connsiteY788" fmla="*/ 146405 h 6858000"/>
              <a:gd name="connsiteX789" fmla="*/ 4955599 w 7369701"/>
              <a:gd name="connsiteY789" fmla="*/ 247008 h 6858000"/>
              <a:gd name="connsiteX790" fmla="*/ 5210104 w 7369701"/>
              <a:gd name="connsiteY790" fmla="*/ 228123 h 6858000"/>
              <a:gd name="connsiteX791" fmla="*/ 5261015 w 7369701"/>
              <a:gd name="connsiteY791" fmla="*/ 227087 h 6858000"/>
              <a:gd name="connsiteX792" fmla="*/ 5861181 w 7369701"/>
              <a:gd name="connsiteY792" fmla="*/ 143093 h 6858000"/>
              <a:gd name="connsiteX793" fmla="*/ 5961252 w 7369701"/>
              <a:gd name="connsiteY793" fmla="*/ 114820 h 6858000"/>
              <a:gd name="connsiteX794" fmla="*/ 5944437 w 7369701"/>
              <a:gd name="connsiteY794" fmla="*/ 113829 h 6858000"/>
              <a:gd name="connsiteX795" fmla="*/ 3882765 w 7369701"/>
              <a:gd name="connsiteY795" fmla="*/ 0 h 6858000"/>
              <a:gd name="connsiteX796" fmla="*/ 3995099 w 7369701"/>
              <a:gd name="connsiteY796" fmla="*/ 0 h 6858000"/>
              <a:gd name="connsiteX797" fmla="*/ 4163818 w 7369701"/>
              <a:gd name="connsiteY797" fmla="*/ 234104 h 6858000"/>
              <a:gd name="connsiteX798" fmla="*/ 4172099 w 7369701"/>
              <a:gd name="connsiteY798" fmla="*/ 234207 h 6858000"/>
              <a:gd name="connsiteX799" fmla="*/ 4784282 w 7369701"/>
              <a:gd name="connsiteY799" fmla="*/ 276561 h 6858000"/>
              <a:gd name="connsiteX800" fmla="*/ 4801687 w 7369701"/>
              <a:gd name="connsiteY800" fmla="*/ 267764 h 6858000"/>
              <a:gd name="connsiteX801" fmla="*/ 6082788 w 7369701"/>
              <a:gd name="connsiteY801" fmla="*/ 64119 h 6858000"/>
              <a:gd name="connsiteX802" fmla="*/ 6099442 w 7369701"/>
              <a:gd name="connsiteY802" fmla="*/ 82568 h 6858000"/>
              <a:gd name="connsiteX803" fmla="*/ 4804137 w 7369701"/>
              <a:gd name="connsiteY803" fmla="*/ 320931 h 6858000"/>
              <a:gd name="connsiteX804" fmla="*/ 4227047 w 7369701"/>
              <a:gd name="connsiteY804" fmla="*/ 313415 h 6858000"/>
              <a:gd name="connsiteX805" fmla="*/ 4346041 w 7369701"/>
              <a:gd name="connsiteY805" fmla="*/ 456086 h 6858000"/>
              <a:gd name="connsiteX806" fmla="*/ 4870967 w 7369701"/>
              <a:gd name="connsiteY806" fmla="*/ 963061 h 6858000"/>
              <a:gd name="connsiteX807" fmla="*/ 4889647 w 7369701"/>
              <a:gd name="connsiteY807" fmla="*/ 957147 h 6858000"/>
              <a:gd name="connsiteX808" fmla="*/ 5422504 w 7369701"/>
              <a:gd name="connsiteY808" fmla="*/ 805191 h 6858000"/>
              <a:gd name="connsiteX809" fmla="*/ 6087656 w 7369701"/>
              <a:gd name="connsiteY809" fmla="*/ 826703 h 6858000"/>
              <a:gd name="connsiteX810" fmla="*/ 6058717 w 7369701"/>
              <a:gd name="connsiteY810" fmla="*/ 865992 h 6858000"/>
              <a:gd name="connsiteX811" fmla="*/ 4974153 w 7369701"/>
              <a:gd name="connsiteY811" fmla="*/ 1045456 h 6858000"/>
              <a:gd name="connsiteX812" fmla="*/ 5627835 w 7369701"/>
              <a:gd name="connsiteY812" fmla="*/ 1472077 h 6858000"/>
              <a:gd name="connsiteX813" fmla="*/ 5629817 w 7369701"/>
              <a:gd name="connsiteY813" fmla="*/ 1471412 h 6858000"/>
              <a:gd name="connsiteX814" fmla="*/ 5634124 w 7369701"/>
              <a:gd name="connsiteY814" fmla="*/ 1470572 h 6858000"/>
              <a:gd name="connsiteX815" fmla="*/ 5755832 w 7369701"/>
              <a:gd name="connsiteY815" fmla="*/ 1383886 h 6858000"/>
              <a:gd name="connsiteX816" fmla="*/ 6014186 w 7369701"/>
              <a:gd name="connsiteY816" fmla="*/ 1279799 h 6858000"/>
              <a:gd name="connsiteX817" fmla="*/ 6901619 w 7369701"/>
              <a:gd name="connsiteY817" fmla="*/ 1047874 h 6858000"/>
              <a:gd name="connsiteX818" fmla="*/ 6931566 w 7369701"/>
              <a:gd name="connsiteY818" fmla="*/ 1062034 h 6858000"/>
              <a:gd name="connsiteX819" fmla="*/ 5790982 w 7369701"/>
              <a:gd name="connsiteY819" fmla="*/ 1561380 h 6858000"/>
              <a:gd name="connsiteX820" fmla="*/ 6188971 w 7369701"/>
              <a:gd name="connsiteY820" fmla="*/ 1755168 h 6858000"/>
              <a:gd name="connsiteX821" fmla="*/ 6202446 w 7369701"/>
              <a:gd name="connsiteY821" fmla="*/ 1752268 h 6858000"/>
              <a:gd name="connsiteX822" fmla="*/ 7179560 w 7369701"/>
              <a:gd name="connsiteY822" fmla="*/ 1467551 h 6858000"/>
              <a:gd name="connsiteX823" fmla="*/ 7158730 w 7369701"/>
              <a:gd name="connsiteY823" fmla="*/ 1507835 h 6858000"/>
              <a:gd name="connsiteX824" fmla="*/ 6326959 w 7369701"/>
              <a:gd name="connsiteY824" fmla="*/ 1817686 h 6858000"/>
              <a:gd name="connsiteX825" fmla="*/ 6537433 w 7369701"/>
              <a:gd name="connsiteY825" fmla="*/ 1907790 h 6858000"/>
              <a:gd name="connsiteX826" fmla="*/ 6550221 w 7369701"/>
              <a:gd name="connsiteY826" fmla="*/ 1910729 h 6858000"/>
              <a:gd name="connsiteX827" fmla="*/ 6964438 w 7369701"/>
              <a:gd name="connsiteY827" fmla="*/ 2209505 h 6858000"/>
              <a:gd name="connsiteX828" fmla="*/ 7367862 w 7369701"/>
              <a:gd name="connsiteY828" fmla="*/ 2806833 h 6858000"/>
              <a:gd name="connsiteX829" fmla="*/ 7364329 w 7369701"/>
              <a:gd name="connsiteY829" fmla="*/ 2826907 h 6858000"/>
              <a:gd name="connsiteX830" fmla="*/ 7290545 w 7369701"/>
              <a:gd name="connsiteY830" fmla="*/ 2850663 h 6858000"/>
              <a:gd name="connsiteX831" fmla="*/ 6472036 w 7369701"/>
              <a:gd name="connsiteY831" fmla="*/ 1959003 h 6858000"/>
              <a:gd name="connsiteX832" fmla="*/ 5792897 w 7369701"/>
              <a:gd name="connsiteY832" fmla="*/ 1647747 h 6858000"/>
              <a:gd name="connsiteX833" fmla="*/ 5842751 w 7369701"/>
              <a:gd name="connsiteY833" fmla="*/ 1816112 h 6858000"/>
              <a:gd name="connsiteX834" fmla="*/ 5847424 w 7369701"/>
              <a:gd name="connsiteY834" fmla="*/ 1815776 h 6858000"/>
              <a:gd name="connsiteX835" fmla="*/ 6399821 w 7369701"/>
              <a:gd name="connsiteY835" fmla="*/ 2344799 h 6858000"/>
              <a:gd name="connsiteX836" fmla="*/ 6323232 w 7369701"/>
              <a:gd name="connsiteY836" fmla="*/ 2389634 h 6858000"/>
              <a:gd name="connsiteX837" fmla="*/ 5942958 w 7369701"/>
              <a:gd name="connsiteY837" fmla="*/ 2077708 h 6858000"/>
              <a:gd name="connsiteX838" fmla="*/ 5921559 w 7369701"/>
              <a:gd name="connsiteY838" fmla="*/ 2378596 h 6858000"/>
              <a:gd name="connsiteX839" fmla="*/ 5817651 w 7369701"/>
              <a:gd name="connsiteY839" fmla="*/ 3023919 h 6858000"/>
              <a:gd name="connsiteX840" fmla="*/ 5729634 w 7369701"/>
              <a:gd name="connsiteY840" fmla="*/ 3051849 h 6858000"/>
              <a:gd name="connsiteX841" fmla="*/ 5611018 w 7369701"/>
              <a:gd name="connsiteY841" fmla="*/ 2316769 h 6858000"/>
              <a:gd name="connsiteX842" fmla="*/ 5687608 w 7369701"/>
              <a:gd name="connsiteY842" fmla="*/ 2039972 h 6858000"/>
              <a:gd name="connsiteX843" fmla="*/ 5657554 w 7369701"/>
              <a:gd name="connsiteY843" fmla="*/ 1576445 h 6858000"/>
              <a:gd name="connsiteX844" fmla="*/ 5150475 w 7369701"/>
              <a:gd name="connsiteY844" fmla="*/ 1274012 h 6858000"/>
              <a:gd name="connsiteX845" fmla="*/ 5349142 w 7369701"/>
              <a:gd name="connsiteY845" fmla="*/ 2204405 h 6858000"/>
              <a:gd name="connsiteX846" fmla="*/ 5262214 w 7369701"/>
              <a:gd name="connsiteY846" fmla="*/ 2233836 h 6858000"/>
              <a:gd name="connsiteX847" fmla="*/ 4981539 w 7369701"/>
              <a:gd name="connsiteY847" fmla="*/ 1542201 h 6858000"/>
              <a:gd name="connsiteX848" fmla="*/ 4958461 w 7369701"/>
              <a:gd name="connsiteY848" fmla="*/ 1136957 h 6858000"/>
              <a:gd name="connsiteX849" fmla="*/ 4655015 w 7369701"/>
              <a:gd name="connsiteY849" fmla="*/ 891426 h 6858000"/>
              <a:gd name="connsiteX850" fmla="*/ 4348002 w 7369701"/>
              <a:gd name="connsiteY850" fmla="*/ 2205895 h 6858000"/>
              <a:gd name="connsiteX851" fmla="*/ 4262250 w 7369701"/>
              <a:gd name="connsiteY851" fmla="*/ 2219972 h 6858000"/>
              <a:gd name="connsiteX852" fmla="*/ 4550611 w 7369701"/>
              <a:gd name="connsiteY852" fmla="*/ 817540 h 6858000"/>
              <a:gd name="connsiteX853" fmla="*/ 4564418 w 7369701"/>
              <a:gd name="connsiteY853" fmla="*/ 808293 h 6858000"/>
              <a:gd name="connsiteX854" fmla="*/ 4266388 w 7369701"/>
              <a:gd name="connsiteY854" fmla="*/ 500083 h 6858000"/>
              <a:gd name="connsiteX855" fmla="*/ 4032842 w 7369701"/>
              <a:gd name="connsiteY855" fmla="*/ 211809 h 6858000"/>
              <a:gd name="connsiteX856" fmla="*/ 3882765 w 7369701"/>
              <a:gd name="connsiteY856" fmla="*/ 0 h 6858000"/>
              <a:gd name="connsiteX857" fmla="*/ 3721337 w 7369701"/>
              <a:gd name="connsiteY857" fmla="*/ 0 h 6858000"/>
              <a:gd name="connsiteX858" fmla="*/ 3797544 w 7369701"/>
              <a:gd name="connsiteY858" fmla="*/ 0 h 6858000"/>
              <a:gd name="connsiteX859" fmla="*/ 3775734 w 7369701"/>
              <a:gd name="connsiteY859" fmla="*/ 95131 h 6858000"/>
              <a:gd name="connsiteX860" fmla="*/ 3724807 w 7369701"/>
              <a:gd name="connsiteY860" fmla="*/ 272257 h 6858000"/>
              <a:gd name="connsiteX861" fmla="*/ 3726844 w 7369701"/>
              <a:gd name="connsiteY861" fmla="*/ 282988 h 6858000"/>
              <a:gd name="connsiteX862" fmla="*/ 3742664 w 7369701"/>
              <a:gd name="connsiteY862" fmla="*/ 279918 h 6858000"/>
              <a:gd name="connsiteX863" fmla="*/ 4103910 w 7369701"/>
              <a:gd name="connsiteY863" fmla="*/ 1161917 h 6858000"/>
              <a:gd name="connsiteX864" fmla="*/ 4020269 w 7369701"/>
              <a:gd name="connsiteY864" fmla="*/ 1200406 h 6858000"/>
              <a:gd name="connsiteX865" fmla="*/ 3674882 w 7369701"/>
              <a:gd name="connsiteY865" fmla="*/ 488524 h 6858000"/>
              <a:gd name="connsiteX866" fmla="*/ 3132682 w 7369701"/>
              <a:gd name="connsiteY866" fmla="*/ 1072284 h 6858000"/>
              <a:gd name="connsiteX867" fmla="*/ 2716346 w 7369701"/>
              <a:gd name="connsiteY867" fmla="*/ 1276376 h 6858000"/>
              <a:gd name="connsiteX868" fmla="*/ 2716772 w 7369701"/>
              <a:gd name="connsiteY868" fmla="*/ 1255462 h 6858000"/>
              <a:gd name="connsiteX869" fmla="*/ 3471096 w 7369701"/>
              <a:gd name="connsiteY869" fmla="*/ 437072 h 6858000"/>
              <a:gd name="connsiteX870" fmla="*/ 3639057 w 7369701"/>
              <a:gd name="connsiteY870" fmla="*/ 286334 h 6858000"/>
              <a:gd name="connsiteX871" fmla="*/ 3640309 w 7369701"/>
              <a:gd name="connsiteY871" fmla="*/ 284664 h 6858000"/>
              <a:gd name="connsiteX872" fmla="*/ 3646022 w 7369701"/>
              <a:gd name="connsiteY872" fmla="*/ 276711 h 6858000"/>
              <a:gd name="connsiteX873" fmla="*/ 3707943 w 7369701"/>
              <a:gd name="connsiteY873" fmla="*/ 65958 h 6858000"/>
              <a:gd name="connsiteX874" fmla="*/ 3721337 w 7369701"/>
              <a:gd name="connsiteY874" fmla="*/ 0 h 6858000"/>
              <a:gd name="connsiteX875" fmla="*/ 2867960 w 7369701"/>
              <a:gd name="connsiteY875" fmla="*/ 0 h 6858000"/>
              <a:gd name="connsiteX876" fmla="*/ 2926351 w 7369701"/>
              <a:gd name="connsiteY876" fmla="*/ 0 h 6858000"/>
              <a:gd name="connsiteX877" fmla="*/ 2902823 w 7369701"/>
              <a:gd name="connsiteY877" fmla="*/ 262929 h 6858000"/>
              <a:gd name="connsiteX878" fmla="*/ 2940663 w 7369701"/>
              <a:gd name="connsiteY878" fmla="*/ 140884 h 6858000"/>
              <a:gd name="connsiteX879" fmla="*/ 2947039 w 7369701"/>
              <a:gd name="connsiteY879" fmla="*/ 122524 h 6858000"/>
              <a:gd name="connsiteX880" fmla="*/ 2984316 w 7369701"/>
              <a:gd name="connsiteY880" fmla="*/ 0 h 6858000"/>
              <a:gd name="connsiteX881" fmla="*/ 3016114 w 7369701"/>
              <a:gd name="connsiteY881" fmla="*/ 0 h 6858000"/>
              <a:gd name="connsiteX882" fmla="*/ 2979949 w 7369701"/>
              <a:gd name="connsiteY882" fmla="*/ 119274 h 6858000"/>
              <a:gd name="connsiteX883" fmla="*/ 3023879 w 7369701"/>
              <a:gd name="connsiteY883" fmla="*/ 0 h 6858000"/>
              <a:gd name="connsiteX884" fmla="*/ 3105400 w 7369701"/>
              <a:gd name="connsiteY884" fmla="*/ 0 h 6858000"/>
              <a:gd name="connsiteX885" fmla="*/ 3094669 w 7369701"/>
              <a:gd name="connsiteY885" fmla="*/ 30308 h 6858000"/>
              <a:gd name="connsiteX886" fmla="*/ 2901945 w 7369701"/>
              <a:gd name="connsiteY886" fmla="*/ 466538 h 6858000"/>
              <a:gd name="connsiteX887" fmla="*/ 2815209 w 7369701"/>
              <a:gd name="connsiteY887" fmla="*/ 497361 h 6858000"/>
              <a:gd name="connsiteX888" fmla="*/ 2844845 w 7369701"/>
              <a:gd name="connsiteY888" fmla="*/ 127638 h 6858000"/>
              <a:gd name="connsiteX889" fmla="*/ 2867960 w 7369701"/>
              <a:gd name="connsiteY889" fmla="*/ 0 h 6858000"/>
              <a:gd name="connsiteX890" fmla="*/ 1057230 w 7369701"/>
              <a:gd name="connsiteY890" fmla="*/ 0 h 6858000"/>
              <a:gd name="connsiteX891" fmla="*/ 1111003 w 7369701"/>
              <a:gd name="connsiteY891" fmla="*/ 0 h 6858000"/>
              <a:gd name="connsiteX892" fmla="*/ 1125553 w 7369701"/>
              <a:gd name="connsiteY892" fmla="*/ 52588 h 6858000"/>
              <a:gd name="connsiteX893" fmla="*/ 1304276 w 7369701"/>
              <a:gd name="connsiteY893" fmla="*/ 476275 h 6858000"/>
              <a:gd name="connsiteX894" fmla="*/ 1492066 w 7369701"/>
              <a:gd name="connsiteY894" fmla="*/ 886333 h 6858000"/>
              <a:gd name="connsiteX895" fmla="*/ 1423698 w 7369701"/>
              <a:gd name="connsiteY895" fmla="*/ 710817 h 6858000"/>
              <a:gd name="connsiteX896" fmla="*/ 1357609 w 7369701"/>
              <a:gd name="connsiteY896" fmla="*/ 532892 h 6858000"/>
              <a:gd name="connsiteX897" fmla="*/ 1309550 w 7369701"/>
              <a:gd name="connsiteY897" fmla="*/ 374031 h 6858000"/>
              <a:gd name="connsiteX898" fmla="*/ 1193673 w 7369701"/>
              <a:gd name="connsiteY898" fmla="*/ 49533 h 6858000"/>
              <a:gd name="connsiteX899" fmla="*/ 1164391 w 7369701"/>
              <a:gd name="connsiteY899" fmla="*/ 0 h 6858000"/>
              <a:gd name="connsiteX900" fmla="*/ 1200666 w 7369701"/>
              <a:gd name="connsiteY900" fmla="*/ 0 h 6858000"/>
              <a:gd name="connsiteX901" fmla="*/ 1223408 w 7369701"/>
              <a:gd name="connsiteY901" fmla="*/ 38996 h 6858000"/>
              <a:gd name="connsiteX902" fmla="*/ 1339635 w 7369701"/>
              <a:gd name="connsiteY902" fmla="*/ 365517 h 6858000"/>
              <a:gd name="connsiteX903" fmla="*/ 1387469 w 7369701"/>
              <a:gd name="connsiteY903" fmla="*/ 523079 h 6858000"/>
              <a:gd name="connsiteX904" fmla="*/ 1452685 w 7369701"/>
              <a:gd name="connsiteY904" fmla="*/ 699806 h 6858000"/>
              <a:gd name="connsiteX905" fmla="*/ 1492092 w 7369701"/>
              <a:gd name="connsiteY905" fmla="*/ 800424 h 6858000"/>
              <a:gd name="connsiteX906" fmla="*/ 1455302 w 7369701"/>
              <a:gd name="connsiteY906" fmla="*/ 632913 h 6858000"/>
              <a:gd name="connsiteX907" fmla="*/ 1222336 w 7369701"/>
              <a:gd name="connsiteY907" fmla="*/ 9480 h 6858000"/>
              <a:gd name="connsiteX908" fmla="*/ 1214634 w 7369701"/>
              <a:gd name="connsiteY908" fmla="*/ 0 h 6858000"/>
              <a:gd name="connsiteX909" fmla="*/ 1289827 w 7369701"/>
              <a:gd name="connsiteY909" fmla="*/ 0 h 6858000"/>
              <a:gd name="connsiteX910" fmla="*/ 1321076 w 7369701"/>
              <a:gd name="connsiteY910" fmla="*/ 59722 h 6858000"/>
              <a:gd name="connsiteX911" fmla="*/ 1512579 w 7369701"/>
              <a:gd name="connsiteY911" fmla="*/ 626441 h 6858000"/>
              <a:gd name="connsiteX912" fmla="*/ 1506076 w 7369701"/>
              <a:gd name="connsiteY912" fmla="*/ 1089289 h 6858000"/>
              <a:gd name="connsiteX913" fmla="*/ 1486346 w 7369701"/>
              <a:gd name="connsiteY913" fmla="*/ 1079919 h 6858000"/>
              <a:gd name="connsiteX914" fmla="*/ 1070511 w 7369701"/>
              <a:gd name="connsiteY914" fmla="*/ 48609 h 6858000"/>
              <a:gd name="connsiteX915" fmla="*/ 1057230 w 7369701"/>
              <a:gd name="connsiteY915" fmla="*/ 0 h 6858000"/>
              <a:gd name="connsiteX916" fmla="*/ 43151 w 7369701"/>
              <a:gd name="connsiteY916" fmla="*/ 0 h 6858000"/>
              <a:gd name="connsiteX917" fmla="*/ 95283 w 7369701"/>
              <a:gd name="connsiteY917" fmla="*/ 0 h 6858000"/>
              <a:gd name="connsiteX918" fmla="*/ 300708 w 7369701"/>
              <a:gd name="connsiteY918" fmla="*/ 154571 h 6858000"/>
              <a:gd name="connsiteX919" fmla="*/ 530414 w 7369701"/>
              <a:gd name="connsiteY919" fmla="*/ 354673 h 6858000"/>
              <a:gd name="connsiteX920" fmla="*/ 333785 w 7369701"/>
              <a:gd name="connsiteY920" fmla="*/ 161564 h 6858000"/>
              <a:gd name="connsiteX921" fmla="*/ 147005 w 7369701"/>
              <a:gd name="connsiteY921" fmla="*/ 0 h 6858000"/>
              <a:gd name="connsiteX922" fmla="*/ 272509 w 7369701"/>
              <a:gd name="connsiteY922" fmla="*/ 0 h 6858000"/>
              <a:gd name="connsiteX923" fmla="*/ 326276 w 7369701"/>
              <a:gd name="connsiteY923" fmla="*/ 45847 h 6858000"/>
              <a:gd name="connsiteX924" fmla="*/ 823759 w 7369701"/>
              <a:gd name="connsiteY924" fmla="*/ 574145 h 6858000"/>
              <a:gd name="connsiteX925" fmla="*/ 811254 w 7369701"/>
              <a:gd name="connsiteY925" fmla="*/ 665546 h 6858000"/>
              <a:gd name="connsiteX926" fmla="*/ 154042 w 7369701"/>
              <a:gd name="connsiteY926" fmla="*/ 261522 h 6858000"/>
              <a:gd name="connsiteX927" fmla="*/ 13550 w 7369701"/>
              <a:gd name="connsiteY927" fmla="*/ 158423 h 6858000"/>
              <a:gd name="connsiteX928" fmla="*/ 0 w 7369701"/>
              <a:gd name="connsiteY928" fmla="*/ 146618 h 6858000"/>
              <a:gd name="connsiteX929" fmla="*/ 0 w 7369701"/>
              <a:gd name="connsiteY929" fmla="*/ 59161 h 6858000"/>
              <a:gd name="connsiteX930" fmla="*/ 45427 w 7369701"/>
              <a:gd name="connsiteY930" fmla="*/ 101078 h 6858000"/>
              <a:gd name="connsiteX931" fmla="*/ 630103 w 7369701"/>
              <a:gd name="connsiteY931" fmla="*/ 485885 h 6858000"/>
              <a:gd name="connsiteX932" fmla="*/ 532040 w 7369701"/>
              <a:gd name="connsiteY932" fmla="*/ 399359 h 6858000"/>
              <a:gd name="connsiteX933" fmla="*/ 517618 w 7369701"/>
              <a:gd name="connsiteY933" fmla="*/ 385726 h 6858000"/>
              <a:gd name="connsiteX934" fmla="*/ 285074 w 7369701"/>
              <a:gd name="connsiteY934" fmla="*/ 182755 h 6858000"/>
              <a:gd name="connsiteX935" fmla="*/ 43151 w 7369701"/>
              <a:gd name="connsiteY93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7369701" h="6858000">
                <a:moveTo>
                  <a:pt x="369702" y="6712169"/>
                </a:moveTo>
                <a:lnTo>
                  <a:pt x="366575" y="6715556"/>
                </a:lnTo>
                <a:cubicBezTo>
                  <a:pt x="367954" y="6715031"/>
                  <a:pt x="369326" y="6714512"/>
                  <a:pt x="371637" y="6713954"/>
                </a:cubicBezTo>
                <a:lnTo>
                  <a:pt x="369702" y="6712169"/>
                </a:ln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lnTo>
                  <a:pt x="103333" y="5699602"/>
                </a:lnTo>
                <a:close/>
                <a:moveTo>
                  <a:pt x="5539432" y="5642928"/>
                </a:moveTo>
                <a:cubicBezTo>
                  <a:pt x="5544304" y="5659969"/>
                  <a:pt x="5549664" y="5677449"/>
                  <a:pt x="5555462" y="5694454"/>
                </a:cubicBezTo>
                <a:cubicBezTo>
                  <a:pt x="5631122" y="5909386"/>
                  <a:pt x="5731219" y="6118228"/>
                  <a:pt x="5828270" y="6320663"/>
                </a:cubicBezTo>
                <a:cubicBezTo>
                  <a:pt x="5868407" y="6404290"/>
                  <a:pt x="5908582" y="6488842"/>
                  <a:pt x="5947416" y="6574846"/>
                </a:cubicBezTo>
                <a:cubicBezTo>
                  <a:pt x="5894674" y="6327329"/>
                  <a:pt x="5793018" y="5718484"/>
                  <a:pt x="5539432" y="564292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cubicBezTo>
                  <a:pt x="2664345" y="6401062"/>
                  <a:pt x="2664881" y="6266909"/>
                  <a:pt x="2665418" y="6132756"/>
                </a:cubicBez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lnTo>
                  <a:pt x="1824397" y="5447757"/>
                </a:lnTo>
                <a:cubicBezTo>
                  <a:pt x="1905266" y="5443590"/>
                  <a:pt x="1987993" y="5439352"/>
                  <a:pt x="2070059" y="5441660"/>
                </a:cubicBezTo>
                <a:cubicBezTo>
                  <a:pt x="1883310" y="5383634"/>
                  <a:pt x="1669251" y="5365013"/>
                  <a:pt x="1456157" y="5371404"/>
                </a:cubicBezTo>
                <a:close/>
                <a:moveTo>
                  <a:pt x="4988186" y="5216467"/>
                </a:moveTo>
                <a:cubicBezTo>
                  <a:pt x="4914642" y="5275764"/>
                  <a:pt x="4843105" y="5338703"/>
                  <a:pt x="4777334" y="5406072"/>
                </a:cubicBezTo>
                <a:cubicBezTo>
                  <a:pt x="4757662" y="5426414"/>
                  <a:pt x="4737537" y="5447249"/>
                  <a:pt x="4718341" y="5468043"/>
                </a:cubicBezTo>
                <a:cubicBezTo>
                  <a:pt x="4681696" y="5506771"/>
                  <a:pt x="4644162" y="5546455"/>
                  <a:pt x="4604655" y="5583434"/>
                </a:cubicBezTo>
                <a:cubicBezTo>
                  <a:pt x="4591636" y="5595592"/>
                  <a:pt x="4578581" y="5606832"/>
                  <a:pt x="4565074" y="5618550"/>
                </a:cubicBezTo>
                <a:cubicBezTo>
                  <a:pt x="4712605" y="5511121"/>
                  <a:pt x="4908425" y="5376611"/>
                  <a:pt x="4988186" y="5216467"/>
                </a:cubicBezTo>
                <a:close/>
                <a:moveTo>
                  <a:pt x="4978032" y="5183809"/>
                </a:moveTo>
                <a:cubicBezTo>
                  <a:pt x="4748175" y="5235846"/>
                  <a:pt x="4611576" y="5430393"/>
                  <a:pt x="4463413" y="5615162"/>
                </a:cubicBezTo>
                <a:cubicBezTo>
                  <a:pt x="4428815" y="5658459"/>
                  <a:pt x="4393697" y="5700384"/>
                  <a:pt x="4358134" y="5742791"/>
                </a:cubicBezTo>
                <a:lnTo>
                  <a:pt x="4376219" y="5729027"/>
                </a:lnTo>
                <a:cubicBezTo>
                  <a:pt x="4445817" y="5675939"/>
                  <a:pt x="4517680" y="5621374"/>
                  <a:pt x="4582340" y="5561037"/>
                </a:cubicBezTo>
                <a:cubicBezTo>
                  <a:pt x="4621394" y="5524545"/>
                  <a:pt x="4658482" y="5485345"/>
                  <a:pt x="4694684" y="5447098"/>
                </a:cubicBezTo>
                <a:cubicBezTo>
                  <a:pt x="4714806" y="5426264"/>
                  <a:pt x="4733997" y="5405475"/>
                  <a:pt x="4754123" y="5384643"/>
                </a:cubicBezTo>
                <a:cubicBezTo>
                  <a:pt x="4823909" y="5312925"/>
                  <a:pt x="4899949" y="5246074"/>
                  <a:pt x="4978032" y="5183809"/>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lnTo>
                  <a:pt x="2879408" y="5031590"/>
                </a:ln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lnTo>
                  <a:pt x="1927410" y="4716164"/>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lnTo>
                  <a:pt x="1310106" y="3943217"/>
                </a:ln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lnTo>
                  <a:pt x="3316479" y="3872136"/>
                </a:ln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lnTo>
                  <a:pt x="3655073" y="3650884"/>
                </a:ln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4440129" y="3448571"/>
                </a:moveTo>
                <a:cubicBezTo>
                  <a:pt x="4500684" y="3600308"/>
                  <a:pt x="4765312" y="3823987"/>
                  <a:pt x="4856525" y="3915351"/>
                </a:cubicBezTo>
                <a:cubicBezTo>
                  <a:pt x="4921046" y="3979838"/>
                  <a:pt x="4987678" y="4047617"/>
                  <a:pt x="5059055" y="4108918"/>
                </a:cubicBezTo>
                <a:cubicBezTo>
                  <a:pt x="5130436" y="4170218"/>
                  <a:pt x="5206561" y="4225043"/>
                  <a:pt x="5290070" y="4263619"/>
                </a:cubicBezTo>
                <a:cubicBezTo>
                  <a:pt x="5126032" y="4132785"/>
                  <a:pt x="4978794" y="3979858"/>
                  <a:pt x="4834991" y="3830985"/>
                </a:cubicBezTo>
                <a:cubicBezTo>
                  <a:pt x="4709629" y="3700933"/>
                  <a:pt x="4579958" y="3567796"/>
                  <a:pt x="4440129" y="3448571"/>
                </a:cubicBezTo>
                <a:close/>
                <a:moveTo>
                  <a:pt x="4441737" y="3399734"/>
                </a:moveTo>
                <a:cubicBezTo>
                  <a:pt x="4437014" y="3398227"/>
                  <a:pt x="4433408" y="3398482"/>
                  <a:pt x="4431236" y="3400954"/>
                </a:cubicBezTo>
                <a:cubicBezTo>
                  <a:pt x="4474088" y="3436036"/>
                  <a:pt x="4516531" y="3472527"/>
                  <a:pt x="4557150" y="3510023"/>
                </a:cubicBezTo>
                <a:cubicBezTo>
                  <a:pt x="4661606" y="3606446"/>
                  <a:pt x="4760255" y="3709152"/>
                  <a:pt x="4856936" y="3809146"/>
                </a:cubicBezTo>
                <a:cubicBezTo>
                  <a:pt x="4939779" y="3895025"/>
                  <a:pt x="5024071" y="3982240"/>
                  <a:pt x="5111996" y="4065759"/>
                </a:cubicBezTo>
                <a:cubicBezTo>
                  <a:pt x="5199925" y="4149276"/>
                  <a:pt x="5291490" y="4229096"/>
                  <a:pt x="5388878" y="4300185"/>
                </a:cubicBezTo>
                <a:cubicBezTo>
                  <a:pt x="5401114" y="4303421"/>
                  <a:pt x="5413353" y="4306662"/>
                  <a:pt x="5425556" y="4308967"/>
                </a:cubicBezTo>
                <a:cubicBezTo>
                  <a:pt x="5290970" y="4122931"/>
                  <a:pt x="5119226" y="3974244"/>
                  <a:pt x="4943646" y="3822916"/>
                </a:cubicBezTo>
                <a:cubicBezTo>
                  <a:pt x="4828850" y="3724110"/>
                  <a:pt x="4714058" y="3625311"/>
                  <a:pt x="4594837" y="3532274"/>
                </a:cubicBezTo>
                <a:cubicBezTo>
                  <a:pt x="4562450" y="3507077"/>
                  <a:pt x="4474786" y="3410282"/>
                  <a:pt x="4441737" y="3399734"/>
                </a:cubicBezTo>
                <a:close/>
                <a:moveTo>
                  <a:pt x="5425834" y="3162785"/>
                </a:moveTo>
                <a:cubicBezTo>
                  <a:pt x="5393133" y="3300089"/>
                  <a:pt x="5401723" y="3491623"/>
                  <a:pt x="5401644" y="3617847"/>
                </a:cubicBezTo>
                <a:cubicBezTo>
                  <a:pt x="5401790" y="3807859"/>
                  <a:pt x="5425483" y="3992734"/>
                  <a:pt x="5467256" y="4175494"/>
                </a:cubicBezTo>
                <a:cubicBezTo>
                  <a:pt x="5469824" y="3971868"/>
                  <a:pt x="5459296" y="3766904"/>
                  <a:pt x="5448069" y="3567554"/>
                </a:cubicBezTo>
                <a:lnTo>
                  <a:pt x="5425834" y="3162785"/>
                </a:lnTo>
                <a:close/>
                <a:moveTo>
                  <a:pt x="1318687" y="3113840"/>
                </a:moveTo>
                <a:cubicBezTo>
                  <a:pt x="1233126" y="3142037"/>
                  <a:pt x="1148133" y="3174161"/>
                  <a:pt x="1066793" y="3212171"/>
                </a:cubicBezTo>
                <a:lnTo>
                  <a:pt x="993319" y="3247648"/>
                </a:ln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5453702" y="3090882"/>
                </a:moveTo>
                <a:lnTo>
                  <a:pt x="5480135" y="3565802"/>
                </a:lnTo>
                <a:cubicBezTo>
                  <a:pt x="5490809" y="3762845"/>
                  <a:pt x="5501220" y="3965024"/>
                  <a:pt x="5499023" y="4166310"/>
                </a:cubicBezTo>
                <a:cubicBezTo>
                  <a:pt x="5546233" y="3984186"/>
                  <a:pt x="5562118" y="3799116"/>
                  <a:pt x="5547022" y="3607838"/>
                </a:cubicBezTo>
                <a:cubicBezTo>
                  <a:pt x="5541143" y="3530760"/>
                  <a:pt x="5529684" y="3453908"/>
                  <a:pt x="5515964" y="3378541"/>
                </a:cubicBezTo>
                <a:cubicBezTo>
                  <a:pt x="5505773" y="3321668"/>
                  <a:pt x="5475310" y="3095607"/>
                  <a:pt x="5453702" y="3090882"/>
                </a:cubicBezTo>
                <a:close/>
                <a:moveTo>
                  <a:pt x="1238695" y="3076820"/>
                </a:moveTo>
                <a:cubicBezTo>
                  <a:pt x="1051055" y="3082190"/>
                  <a:pt x="886407" y="3192548"/>
                  <a:pt x="716371" y="3293249"/>
                </a:cubicBezTo>
                <a:cubicBezTo>
                  <a:pt x="670943" y="3320259"/>
                  <a:pt x="625512" y="3345868"/>
                  <a:pt x="579522" y="3371759"/>
                </a:cubicBezTo>
                <a:lnTo>
                  <a:pt x="600288" y="3365555"/>
                </a:lnTo>
                <a:cubicBezTo>
                  <a:pt x="680240" y="3341573"/>
                  <a:pt x="762713" y="3317034"/>
                  <a:pt x="840692" y="3284921"/>
                </a:cubicBezTo>
                <a:cubicBezTo>
                  <a:pt x="887813" y="3265484"/>
                  <a:pt x="934087" y="3242968"/>
                  <a:pt x="979248" y="3221003"/>
                </a:cubicBezTo>
                <a:lnTo>
                  <a:pt x="1053282" y="3185247"/>
                </a:lnTo>
                <a:cubicBezTo>
                  <a:pt x="1139666" y="3144704"/>
                  <a:pt x="1229994" y="3110602"/>
                  <a:pt x="1320603" y="3081281"/>
                </a:cubicBezTo>
                <a:cubicBezTo>
                  <a:pt x="1292776" y="3077429"/>
                  <a:pt x="1265502" y="3076054"/>
                  <a:pt x="1238695" y="3076820"/>
                </a:cubicBezTo>
                <a:close/>
                <a:moveTo>
                  <a:pt x="5425627" y="2954192"/>
                </a:moveTo>
                <a:cubicBezTo>
                  <a:pt x="5441934" y="2956815"/>
                  <a:pt x="5467954" y="2996115"/>
                  <a:pt x="5470770" y="3005435"/>
                </a:cubicBezTo>
                <a:cubicBezTo>
                  <a:pt x="5608772" y="3451680"/>
                  <a:pt x="5674122" y="3909676"/>
                  <a:pt x="5519779" y="4359223"/>
                </a:cubicBezTo>
                <a:cubicBezTo>
                  <a:pt x="5520262" y="4359669"/>
                  <a:pt x="5520293" y="4360602"/>
                  <a:pt x="5520293" y="4360602"/>
                </a:cubicBezTo>
                <a:cubicBezTo>
                  <a:pt x="5627244" y="4437825"/>
                  <a:pt x="5699666" y="4548575"/>
                  <a:pt x="5767221" y="4665564"/>
                </a:cubicBezTo>
                <a:cubicBezTo>
                  <a:pt x="6275281" y="4699277"/>
                  <a:pt x="6739386" y="4778523"/>
                  <a:pt x="6937169" y="4815941"/>
                </a:cubicBezTo>
                <a:cubicBezTo>
                  <a:pt x="7134952" y="4853359"/>
                  <a:pt x="7020263" y="4903218"/>
                  <a:pt x="6953922" y="4890068"/>
                </a:cubicBezTo>
                <a:cubicBezTo>
                  <a:pt x="6799988" y="4859556"/>
                  <a:pt x="6485790" y="4815676"/>
                  <a:pt x="6071359" y="4770770"/>
                </a:cubicBezTo>
                <a:lnTo>
                  <a:pt x="6038839" y="4764474"/>
                </a:lnTo>
                <a:cubicBezTo>
                  <a:pt x="6038795" y="4764265"/>
                  <a:pt x="6038750" y="4764056"/>
                  <a:pt x="6038706" y="4763847"/>
                </a:cubicBezTo>
                <a:lnTo>
                  <a:pt x="6037784" y="4764270"/>
                </a:lnTo>
                <a:lnTo>
                  <a:pt x="6038839" y="4764474"/>
                </a:lnTo>
                <a:lnTo>
                  <a:pt x="6040338" y="4771418"/>
                </a:lnTo>
                <a:cubicBezTo>
                  <a:pt x="6039088" y="4781803"/>
                  <a:pt x="6034314" y="4794510"/>
                  <a:pt x="6024488" y="4809903"/>
                </a:cubicBezTo>
                <a:cubicBezTo>
                  <a:pt x="5910095" y="5058984"/>
                  <a:pt x="5773348" y="5296385"/>
                  <a:pt x="5599771" y="5509652"/>
                </a:cubicBezTo>
                <a:cubicBezTo>
                  <a:pt x="5583815" y="5529842"/>
                  <a:pt x="5566811" y="5547293"/>
                  <a:pt x="5548843" y="5563845"/>
                </a:cubicBezTo>
                <a:cubicBezTo>
                  <a:pt x="5773782" y="5645205"/>
                  <a:pt x="5890323" y="6067151"/>
                  <a:pt x="5940952" y="6250028"/>
                </a:cubicBezTo>
                <a:cubicBezTo>
                  <a:pt x="5979301" y="6387982"/>
                  <a:pt x="6009900" y="6527294"/>
                  <a:pt x="6043441" y="6665847"/>
                </a:cubicBezTo>
                <a:lnTo>
                  <a:pt x="6093432" y="6858000"/>
                </a:lnTo>
                <a:lnTo>
                  <a:pt x="6034344" y="6858000"/>
                </a:lnTo>
                <a:lnTo>
                  <a:pt x="6026679" y="6836959"/>
                </a:lnTo>
                <a:cubicBezTo>
                  <a:pt x="5958957" y="6665497"/>
                  <a:pt x="5878558" y="6498078"/>
                  <a:pt x="5800441" y="6335286"/>
                </a:cubicBezTo>
                <a:cubicBezTo>
                  <a:pt x="5703359" y="6131918"/>
                  <a:pt x="5602295" y="5922187"/>
                  <a:pt x="5526562" y="5705388"/>
                </a:cubicBezTo>
                <a:cubicBezTo>
                  <a:pt x="5523956" y="5698505"/>
                  <a:pt x="5521803" y="5691139"/>
                  <a:pt x="5519640" y="5683774"/>
                </a:cubicBezTo>
                <a:cubicBezTo>
                  <a:pt x="5523207" y="5970988"/>
                  <a:pt x="5738292" y="6306566"/>
                  <a:pt x="5844559" y="6553349"/>
                </a:cubicBezTo>
                <a:lnTo>
                  <a:pt x="5975994" y="6858000"/>
                </a:lnTo>
                <a:lnTo>
                  <a:pt x="5898547" y="6858000"/>
                </a:lnTo>
                <a:lnTo>
                  <a:pt x="5682041" y="6355860"/>
                </a:lnTo>
                <a:cubicBezTo>
                  <a:pt x="5609136" y="6186449"/>
                  <a:pt x="5505535" y="6006625"/>
                  <a:pt x="5461758" y="5820220"/>
                </a:cubicBezTo>
                <a:cubicBezTo>
                  <a:pt x="5415457" y="6083349"/>
                  <a:pt x="5335494" y="6334433"/>
                  <a:pt x="5237282" y="6579086"/>
                </a:cubicBezTo>
                <a:lnTo>
                  <a:pt x="5115009" y="6858000"/>
                </a:lnTo>
                <a:lnTo>
                  <a:pt x="5028074" y="6858000"/>
                </a:lnTo>
                <a:lnTo>
                  <a:pt x="5079508" y="6749074"/>
                </a:lnTo>
                <a:cubicBezTo>
                  <a:pt x="5200211" y="6482556"/>
                  <a:pt x="5305048" y="6210716"/>
                  <a:pt x="5371846" y="5924413"/>
                </a:cubicBezTo>
                <a:lnTo>
                  <a:pt x="5270512" y="6138975"/>
                </a:lnTo>
                <a:cubicBezTo>
                  <a:pt x="5192357" y="6304175"/>
                  <a:pt x="5112108" y="6475512"/>
                  <a:pt x="5062409" y="6653544"/>
                </a:cubicBezTo>
                <a:cubicBezTo>
                  <a:pt x="5053035" y="6686987"/>
                  <a:pt x="5045072" y="6720843"/>
                  <a:pt x="5036628" y="6754247"/>
                </a:cubicBezTo>
                <a:lnTo>
                  <a:pt x="5009112" y="6858000"/>
                </a:lnTo>
                <a:lnTo>
                  <a:pt x="4976679" y="6858000"/>
                </a:lnTo>
                <a:lnTo>
                  <a:pt x="5006537" y="6747068"/>
                </a:lnTo>
                <a:cubicBezTo>
                  <a:pt x="5014940" y="6712729"/>
                  <a:pt x="5022903" y="6678883"/>
                  <a:pt x="5032723" y="6644957"/>
                </a:cubicBezTo>
                <a:cubicBezTo>
                  <a:pt x="5083245" y="6464091"/>
                  <a:pt x="5164383" y="6291790"/>
                  <a:pt x="5242949" y="6125175"/>
                </a:cubicBezTo>
                <a:lnTo>
                  <a:pt x="5286321" y="6033555"/>
                </a:lnTo>
                <a:cubicBezTo>
                  <a:pt x="5153522" y="6218172"/>
                  <a:pt x="5058694" y="6420826"/>
                  <a:pt x="5008210" y="6649194"/>
                </a:cubicBezTo>
                <a:cubicBezTo>
                  <a:pt x="4999505" y="6687732"/>
                  <a:pt x="4992445" y="6726670"/>
                  <a:pt x="4986321" y="6765687"/>
                </a:cubicBezTo>
                <a:lnTo>
                  <a:pt x="4973474" y="6858000"/>
                </a:lnTo>
                <a:lnTo>
                  <a:pt x="4907178" y="6858000"/>
                </a:lnTo>
                <a:lnTo>
                  <a:pt x="4910810" y="6829660"/>
                </a:lnTo>
                <a:cubicBezTo>
                  <a:pt x="4927183" y="6695980"/>
                  <a:pt x="4945608" y="6562743"/>
                  <a:pt x="4987461" y="6432994"/>
                </a:cubicBezTo>
                <a:cubicBezTo>
                  <a:pt x="5033887" y="6289556"/>
                  <a:pt x="5098947" y="6157948"/>
                  <a:pt x="5179262" y="6035044"/>
                </a:cubicBezTo>
                <a:cubicBezTo>
                  <a:pt x="5016033" y="6169178"/>
                  <a:pt x="4838252" y="6288995"/>
                  <a:pt x="4689678" y="6440241"/>
                </a:cubicBez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810353" y="6173676"/>
                  <a:pt x="5160740" y="5991069"/>
                  <a:pt x="5387324" y="5705830"/>
                </a:cubicBezTo>
                <a:cubicBezTo>
                  <a:pt x="5286064" y="5794177"/>
                  <a:pt x="5178968" y="5876241"/>
                  <a:pt x="5073620" y="5955437"/>
                </a:cubicBezTo>
                <a:cubicBezTo>
                  <a:pt x="4943865" y="6053305"/>
                  <a:pt x="4809130" y="6154627"/>
                  <a:pt x="4689789" y="6268382"/>
                </a:cubicBez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ubicBezTo>
                  <a:pt x="4789603" y="6132122"/>
                  <a:pt x="4925227" y="6029827"/>
                  <a:pt x="5055427" y="5931476"/>
                </a:cubicBezTo>
                <a:cubicBezTo>
                  <a:pt x="5161670" y="5851314"/>
                  <a:pt x="5270142" y="5768732"/>
                  <a:pt x="5371814" y="5678975"/>
                </a:cubicBezTo>
                <a:cubicBezTo>
                  <a:pt x="5250056" y="5732278"/>
                  <a:pt x="5117554" y="5761328"/>
                  <a:pt x="4987918" y="5838701"/>
                </a:cubicBezTo>
                <a:cubicBezTo>
                  <a:pt x="4699961" y="6010191"/>
                  <a:pt x="4491898" y="6286162"/>
                  <a:pt x="4317146" y="6587716"/>
                </a:cubicBezTo>
                <a:lnTo>
                  <a:pt x="4171627" y="6858000"/>
                </a:lnTo>
                <a:lnTo>
                  <a:pt x="4081585" y="6858000"/>
                </a:lnTo>
                <a:lnTo>
                  <a:pt x="4238603" y="6559341"/>
                </a:lnTo>
                <a:cubicBezTo>
                  <a:pt x="4385995" y="6299856"/>
                  <a:pt x="4555804" y="6056475"/>
                  <a:pt x="4778333" y="5873626"/>
                </a:cubicBezTo>
                <a:cubicBezTo>
                  <a:pt x="4974935" y="5712072"/>
                  <a:pt x="5214460" y="5703893"/>
                  <a:pt x="5414185" y="5573882"/>
                </a:cubicBezTo>
                <a:cubicBezTo>
                  <a:pt x="5665168" y="5409695"/>
                  <a:pt x="5834734" y="5037780"/>
                  <a:pt x="5959648" y="4760797"/>
                </a:cubicBezTo>
                <a:cubicBezTo>
                  <a:pt x="5758178" y="4742307"/>
                  <a:pt x="5556149" y="4733150"/>
                  <a:pt x="5355019" y="4734672"/>
                </a:cubicBezTo>
                <a:cubicBezTo>
                  <a:pt x="5292258" y="4900655"/>
                  <a:pt x="5203125" y="5047664"/>
                  <a:pt x="5083565" y="5179121"/>
                </a:cubicBezTo>
                <a:cubicBezTo>
                  <a:pt x="5049677" y="5379813"/>
                  <a:pt x="4862890" y="5495797"/>
                  <a:pt x="4713577" y="5616803"/>
                </a:cubicBez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710868" y="5187971"/>
                  <a:pt x="4848359" y="5097244"/>
                  <a:pt x="5037105" y="5088765"/>
                </a:cubicBezTo>
                <a:cubicBezTo>
                  <a:pt x="5038033" y="5088728"/>
                  <a:pt x="5039001" y="5089622"/>
                  <a:pt x="5039930" y="5089585"/>
                </a:cubicBezTo>
                <a:cubicBezTo>
                  <a:pt x="5133008" y="4982937"/>
                  <a:pt x="5207480" y="4865387"/>
                  <a:pt x="5263764" y="4735525"/>
                </a:cubicBezTo>
                <a:cubicBezTo>
                  <a:pt x="4867298" y="4743930"/>
                  <a:pt x="4472427" y="4792315"/>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lnTo>
                  <a:pt x="2714982" y="5427051"/>
                </a:ln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cubicBezTo>
                  <a:pt x="1794765" y="6848159"/>
                  <a:pt x="1794840" y="6853080"/>
                  <a:pt x="1794914" y="6858000"/>
                </a:cubicBez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cubicBezTo>
                  <a:pt x="1203470" y="6853117"/>
                  <a:pt x="1203571" y="6855559"/>
                  <a:pt x="1203671" y="6858000"/>
                </a:cubicBezTo>
                <a:lnTo>
                  <a:pt x="1143180" y="6858000"/>
                </a:lnTo>
                <a:cubicBezTo>
                  <a:pt x="1142845" y="6827348"/>
                  <a:pt x="1142511" y="6796697"/>
                  <a:pt x="1142176" y="6766045"/>
                </a:cubicBez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1337" y="3643210"/>
                  <a:pt x="3161442" y="3605414"/>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265269" y="4747971"/>
                  <a:pt x="4547054" y="4701774"/>
                  <a:pt x="4830582" y="4676000"/>
                </a:cubicBezTo>
                <a:lnTo>
                  <a:pt x="4830100" y="4675554"/>
                </a:lnTo>
                <a:cubicBezTo>
                  <a:pt x="4727027" y="4369030"/>
                  <a:pt x="4271973" y="4333199"/>
                  <a:pt x="4036318" y="4147013"/>
                </a:cubicBezTo>
                <a:cubicBezTo>
                  <a:pt x="3810777" y="3969273"/>
                  <a:pt x="3654591" y="3720297"/>
                  <a:pt x="3432098" y="3537312"/>
                </a:cubicBezTo>
                <a:cubicBezTo>
                  <a:pt x="3405134" y="3515099"/>
                  <a:pt x="3391592" y="3444385"/>
                  <a:pt x="3446761" y="3461278"/>
                </a:cubicBezTo>
                <a:cubicBezTo>
                  <a:pt x="3801752" y="3568638"/>
                  <a:pt x="4119982" y="3746863"/>
                  <a:pt x="4419733" y="3963555"/>
                </a:cubicBezTo>
                <a:cubicBezTo>
                  <a:pt x="4597168" y="4091520"/>
                  <a:pt x="4760991" y="4228417"/>
                  <a:pt x="4781371" y="4458604"/>
                </a:cubicBezTo>
                <a:cubicBezTo>
                  <a:pt x="4781562" y="4463257"/>
                  <a:pt x="4780772" y="4467014"/>
                  <a:pt x="4780440" y="4470290"/>
                </a:cubicBezTo>
                <a:cubicBezTo>
                  <a:pt x="4830364" y="4519056"/>
                  <a:pt x="4870983" y="4579844"/>
                  <a:pt x="4898954" y="4662092"/>
                </a:cubicBezTo>
                <a:cubicBezTo>
                  <a:pt x="4900480" y="4665288"/>
                  <a:pt x="4900107" y="4667630"/>
                  <a:pt x="4900699" y="4670867"/>
                </a:cubicBezTo>
                <a:cubicBezTo>
                  <a:pt x="5170915" y="4649815"/>
                  <a:pt x="5442360" y="4647817"/>
                  <a:pt x="5714511" y="4663483"/>
                </a:cubicBezTo>
                <a:cubicBezTo>
                  <a:pt x="5651495" y="4555157"/>
                  <a:pt x="5582088" y="4449879"/>
                  <a:pt x="5464793" y="4393556"/>
                </a:cubicBezTo>
                <a:cubicBezTo>
                  <a:pt x="5463384" y="4393148"/>
                  <a:pt x="5462860" y="4391770"/>
                  <a:pt x="5461897" y="4390879"/>
                </a:cubicBezTo>
                <a:cubicBezTo>
                  <a:pt x="4970387" y="4293633"/>
                  <a:pt x="4556299" y="3674930"/>
                  <a:pt x="4294126" y="3303048"/>
                </a:cubicBezTo>
                <a:cubicBezTo>
                  <a:pt x="4284225" y="3288537"/>
                  <a:pt x="4271318" y="3233630"/>
                  <a:pt x="4305321" y="3256953"/>
                </a:cubicBezTo>
                <a:cubicBezTo>
                  <a:pt x="4530520" y="3414680"/>
                  <a:pt x="4740956" y="3587440"/>
                  <a:pt x="4949299" y="3766336"/>
                </a:cubicBezTo>
                <a:cubicBezTo>
                  <a:pt x="5065543" y="3866477"/>
                  <a:pt x="5184542" y="3965579"/>
                  <a:pt x="5291452" y="4076801"/>
                </a:cubicBezTo>
                <a:cubicBezTo>
                  <a:pt x="5309900" y="4095629"/>
                  <a:pt x="5393714" y="4211504"/>
                  <a:pt x="5434998" y="4254100"/>
                </a:cubicBezTo>
                <a:cubicBezTo>
                  <a:pt x="5369347" y="4172892"/>
                  <a:pt x="5356822" y="3836202"/>
                  <a:pt x="5351015" y="3760989"/>
                </a:cubicBezTo>
                <a:cubicBezTo>
                  <a:pt x="5330486" y="3492147"/>
                  <a:pt x="5355823" y="3228927"/>
                  <a:pt x="5413780" y="2966265"/>
                </a:cubicBezTo>
                <a:cubicBezTo>
                  <a:pt x="5415835" y="2956520"/>
                  <a:pt x="5420191" y="2953318"/>
                  <a:pt x="5425627" y="2954192"/>
                </a:cubicBezTo>
                <a:close/>
                <a:moveTo>
                  <a:pt x="6604735" y="2041381"/>
                </a:moveTo>
                <a:cubicBezTo>
                  <a:pt x="6726311" y="2327927"/>
                  <a:pt x="6916754" y="2606522"/>
                  <a:pt x="7204487" y="2742112"/>
                </a:cubicBezTo>
                <a:cubicBezTo>
                  <a:pt x="7179895" y="2719491"/>
                  <a:pt x="7154936" y="2696378"/>
                  <a:pt x="7131592" y="2672096"/>
                </a:cubicBezTo>
                <a:cubicBezTo>
                  <a:pt x="7084181" y="2622518"/>
                  <a:pt x="7039271" y="2569608"/>
                  <a:pt x="6996344" y="2518310"/>
                </a:cubicBezTo>
                <a:cubicBezTo>
                  <a:pt x="6908871" y="2414600"/>
                  <a:pt x="6818501" y="2306884"/>
                  <a:pt x="6735495" y="2196890"/>
                </a:cubicBezTo>
                <a:lnTo>
                  <a:pt x="6721901" y="2179274"/>
                </a:lnTo>
                <a:cubicBezTo>
                  <a:pt x="6685654" y="2131523"/>
                  <a:pt x="6648317" y="2082278"/>
                  <a:pt x="6604735" y="2041381"/>
                </a:cubicBezTo>
                <a:close/>
                <a:moveTo>
                  <a:pt x="6591670" y="1988277"/>
                </a:moveTo>
                <a:cubicBezTo>
                  <a:pt x="6653650" y="2036451"/>
                  <a:pt x="6701310" y="2098809"/>
                  <a:pt x="6747349" y="2160069"/>
                </a:cubicBezTo>
                <a:lnTo>
                  <a:pt x="6760943" y="2177686"/>
                </a:lnTo>
                <a:cubicBezTo>
                  <a:pt x="6844486" y="2287290"/>
                  <a:pt x="6934499" y="2394502"/>
                  <a:pt x="7021065" y="2498102"/>
                </a:cubicBezTo>
                <a:cubicBezTo>
                  <a:pt x="7063629" y="2548900"/>
                  <a:pt x="7108178" y="2601313"/>
                  <a:pt x="7155223" y="2650386"/>
                </a:cubicBezTo>
                <a:cubicBezTo>
                  <a:pt x="7170968" y="2666443"/>
                  <a:pt x="7186885" y="2681619"/>
                  <a:pt x="7203167" y="2697288"/>
                </a:cubicBezTo>
                <a:cubicBezTo>
                  <a:pt x="7124362" y="2565928"/>
                  <a:pt x="7030837" y="2441422"/>
                  <a:pt x="6937703" y="2321981"/>
                </a:cubicBezTo>
                <a:cubicBezTo>
                  <a:pt x="6842752" y="2200032"/>
                  <a:pt x="6742965" y="2048781"/>
                  <a:pt x="6591670" y="1988277"/>
                </a:cubicBezTo>
                <a:close/>
                <a:moveTo>
                  <a:pt x="5798671" y="1981601"/>
                </a:moveTo>
                <a:cubicBezTo>
                  <a:pt x="5784234" y="2008086"/>
                  <a:pt x="5768551" y="2036236"/>
                  <a:pt x="5754709" y="2071454"/>
                </a:cubicBezTo>
                <a:cubicBezTo>
                  <a:pt x="5651219" y="2330361"/>
                  <a:pt x="5694208" y="2592217"/>
                  <a:pt x="5763044" y="2842206"/>
                </a:cubicBezTo>
                <a:cubicBezTo>
                  <a:pt x="5763687" y="2828007"/>
                  <a:pt x="5764331" y="2813808"/>
                  <a:pt x="5764974" y="2799609"/>
                </a:cubicBezTo>
                <a:cubicBezTo>
                  <a:pt x="5766710" y="2755616"/>
                  <a:pt x="5768626" y="2710738"/>
                  <a:pt x="5767665" y="2666409"/>
                </a:cubicBezTo>
                <a:cubicBezTo>
                  <a:pt x="5766964" y="2637156"/>
                  <a:pt x="5764828" y="2608182"/>
                  <a:pt x="5763055" y="2579705"/>
                </a:cubicBezTo>
                <a:cubicBezTo>
                  <a:pt x="5760913" y="2550734"/>
                  <a:pt x="5758780" y="2521760"/>
                  <a:pt x="5758079" y="2492508"/>
                </a:cubicBezTo>
                <a:cubicBezTo>
                  <a:pt x="5755745" y="2394242"/>
                  <a:pt x="5767619" y="2294070"/>
                  <a:pt x="5779325" y="2197069"/>
                </a:cubicBezTo>
                <a:cubicBezTo>
                  <a:pt x="5787753" y="2126095"/>
                  <a:pt x="5796001" y="2053736"/>
                  <a:pt x="5798671" y="1981601"/>
                </a:cubicBezTo>
                <a:close/>
                <a:moveTo>
                  <a:pt x="5829202" y="1971679"/>
                </a:moveTo>
                <a:cubicBezTo>
                  <a:pt x="5826736" y="2047481"/>
                  <a:pt x="5818154" y="2123904"/>
                  <a:pt x="5809558" y="2198043"/>
                </a:cubicBezTo>
                <a:cubicBezTo>
                  <a:pt x="5798026" y="2294159"/>
                  <a:pt x="5785973" y="2392938"/>
                  <a:pt x="5788653" y="2489430"/>
                </a:cubicBezTo>
                <a:cubicBezTo>
                  <a:pt x="5789524" y="2517790"/>
                  <a:pt x="5791665" y="2546759"/>
                  <a:pt x="5793439" y="2575235"/>
                </a:cubicBezTo>
                <a:cubicBezTo>
                  <a:pt x="5794815" y="2596366"/>
                  <a:pt x="5795822" y="2617001"/>
                  <a:pt x="5796837" y="2637633"/>
                </a:cubicBezTo>
                <a:cubicBezTo>
                  <a:pt x="5803017" y="2582794"/>
                  <a:pt x="5810098" y="2528066"/>
                  <a:pt x="5818614" y="2473055"/>
                </a:cubicBezTo>
                <a:cubicBezTo>
                  <a:pt x="5845917" y="2299125"/>
                  <a:pt x="5877599" y="2135758"/>
                  <a:pt x="5829202" y="1971679"/>
                </a:cubicBezTo>
                <a:close/>
                <a:moveTo>
                  <a:pt x="5911389" y="1898371"/>
                </a:moveTo>
                <a:cubicBezTo>
                  <a:pt x="6006914" y="2026768"/>
                  <a:pt x="6112955" y="2136857"/>
                  <a:pt x="6237627" y="2231921"/>
                </a:cubicBezTo>
                <a:cubicBezTo>
                  <a:pt x="6161282" y="2090381"/>
                  <a:pt x="6060308" y="1952200"/>
                  <a:pt x="5911389" y="1898371"/>
                </a:cubicBezTo>
                <a:close/>
                <a:moveTo>
                  <a:pt x="6944437" y="1575402"/>
                </a:moveTo>
                <a:cubicBezTo>
                  <a:pt x="6732842" y="1643305"/>
                  <a:pt x="6518352" y="1707201"/>
                  <a:pt x="6304730" y="1766654"/>
                </a:cubicBezTo>
                <a:cubicBezTo>
                  <a:pt x="6527947" y="1784949"/>
                  <a:pt x="6737901" y="1680839"/>
                  <a:pt x="6944437" y="1575402"/>
                </a:cubicBezTo>
                <a:close/>
                <a:moveTo>
                  <a:pt x="7019523" y="1519450"/>
                </a:moveTo>
                <a:cubicBezTo>
                  <a:pt x="6766096" y="1537552"/>
                  <a:pt x="6524653" y="1609537"/>
                  <a:pt x="6298091" y="1737122"/>
                </a:cubicBezTo>
                <a:cubicBezTo>
                  <a:pt x="6539381" y="1670594"/>
                  <a:pt x="6780997" y="1597715"/>
                  <a:pt x="7019523" y="151945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lnTo>
                  <a:pt x="2399523" y="1428234"/>
                </a:ln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lnTo>
                  <a:pt x="278707" y="1352270"/>
                </a:ln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5052692" y="1292994"/>
                </a:moveTo>
                <a:cubicBezTo>
                  <a:pt x="5103155" y="1406739"/>
                  <a:pt x="5153078" y="1520878"/>
                  <a:pt x="5200661" y="1635186"/>
                </a:cubicBezTo>
                <a:cubicBezTo>
                  <a:pt x="5238218" y="1725483"/>
                  <a:pt x="5273610" y="1815047"/>
                  <a:pt x="5297138" y="1906351"/>
                </a:cubicBezTo>
                <a:cubicBezTo>
                  <a:pt x="5281533" y="1683399"/>
                  <a:pt x="5177210" y="1491946"/>
                  <a:pt x="5052692" y="1292994"/>
                </a:cubicBezTo>
                <a:close/>
                <a:moveTo>
                  <a:pt x="5009948" y="1273619"/>
                </a:moveTo>
                <a:cubicBezTo>
                  <a:pt x="5013363" y="1406203"/>
                  <a:pt x="5078144" y="1538571"/>
                  <a:pt x="5121777" y="1654213"/>
                </a:cubicBezTo>
                <a:cubicBezTo>
                  <a:pt x="5175625" y="1795269"/>
                  <a:pt x="5233597" y="1934093"/>
                  <a:pt x="5293545" y="2072247"/>
                </a:cubicBezTo>
                <a:cubicBezTo>
                  <a:pt x="5293533" y="2069971"/>
                  <a:pt x="5294060" y="2067298"/>
                  <a:pt x="5294042" y="2065019"/>
                </a:cubicBezTo>
                <a:cubicBezTo>
                  <a:pt x="5282123" y="1924099"/>
                  <a:pt x="5230273" y="1786942"/>
                  <a:pt x="5171936" y="1647613"/>
                </a:cubicBezTo>
                <a:cubicBezTo>
                  <a:pt x="5119977" y="1522743"/>
                  <a:pt x="5065315" y="1397539"/>
                  <a:pt x="5009948" y="1273619"/>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lnTo>
                  <a:pt x="655236" y="1268632"/>
                </a:lnTo>
                <a:close/>
                <a:moveTo>
                  <a:pt x="6516292" y="1263064"/>
                </a:moveTo>
                <a:cubicBezTo>
                  <a:pt x="6288018" y="1373581"/>
                  <a:pt x="6031500" y="1451909"/>
                  <a:pt x="5736320" y="1501803"/>
                </a:cubicBezTo>
                <a:cubicBezTo>
                  <a:pt x="6001708" y="1565837"/>
                  <a:pt x="6267694" y="1408906"/>
                  <a:pt x="6516292" y="1263064"/>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6691602" y="1140573"/>
                </a:moveTo>
                <a:cubicBezTo>
                  <a:pt x="6646175" y="1158238"/>
                  <a:pt x="6598950" y="1175684"/>
                  <a:pt x="6571100" y="1183662"/>
                </a:cubicBezTo>
                <a:cubicBezTo>
                  <a:pt x="6462406" y="1213607"/>
                  <a:pt x="6352215" y="1234713"/>
                  <a:pt x="6241687" y="1257600"/>
                </a:cubicBezTo>
                <a:cubicBezTo>
                  <a:pt x="6040746" y="1299467"/>
                  <a:pt x="5893317" y="1420819"/>
                  <a:pt x="5693009" y="1478256"/>
                </a:cubicBezTo>
                <a:cubicBezTo>
                  <a:pt x="6021285" y="1426507"/>
                  <a:pt x="6301876" y="1340642"/>
                  <a:pt x="6548420" y="1214599"/>
                </a:cubicBezTo>
                <a:lnTo>
                  <a:pt x="6605473" y="1184686"/>
                </a:lnTo>
                <a:cubicBezTo>
                  <a:pt x="6633823" y="1169483"/>
                  <a:pt x="6662531" y="1154778"/>
                  <a:pt x="6691602" y="1140573"/>
                </a:cubicBezTo>
                <a:close/>
                <a:moveTo>
                  <a:pt x="4002475" y="1037802"/>
                </a:moveTo>
                <a:lnTo>
                  <a:pt x="4000324" y="1039362"/>
                </a:lnTo>
                <a:lnTo>
                  <a:pt x="4002862" y="1042866"/>
                </a:ln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5870151" y="898890"/>
                </a:moveTo>
                <a:cubicBezTo>
                  <a:pt x="5866911" y="898948"/>
                  <a:pt x="5864574" y="899121"/>
                  <a:pt x="5861335" y="899177"/>
                </a:cubicBezTo>
                <a:lnTo>
                  <a:pt x="5843702" y="899748"/>
                </a:lnTo>
                <a:cubicBezTo>
                  <a:pt x="5780018" y="902412"/>
                  <a:pt x="5714210" y="911192"/>
                  <a:pt x="5651107" y="920306"/>
                </a:cubicBezTo>
                <a:cubicBezTo>
                  <a:pt x="5588537" y="929031"/>
                  <a:pt x="5523624" y="937920"/>
                  <a:pt x="5459407" y="940975"/>
                </a:cubicBezTo>
                <a:cubicBezTo>
                  <a:pt x="5431523" y="942110"/>
                  <a:pt x="5402918" y="942237"/>
                  <a:pt x="5374846" y="941988"/>
                </a:cubicBezTo>
                <a:cubicBezTo>
                  <a:pt x="5336157" y="941792"/>
                  <a:pt x="5295497" y="942268"/>
                  <a:pt x="5256105" y="945632"/>
                </a:cubicBezTo>
                <a:cubicBezTo>
                  <a:pt x="5206829" y="950064"/>
                  <a:pt x="5155964" y="960232"/>
                  <a:pt x="5107071" y="969720"/>
                </a:cubicBezTo>
                <a:cubicBezTo>
                  <a:pt x="5071129" y="976700"/>
                  <a:pt x="5035177" y="983681"/>
                  <a:pt x="4998681" y="988771"/>
                </a:cubicBezTo>
                <a:cubicBezTo>
                  <a:pt x="5256175" y="1057755"/>
                  <a:pt x="5597864" y="989418"/>
                  <a:pt x="5870151" y="898890"/>
                </a:cubicBezTo>
                <a:close/>
                <a:moveTo>
                  <a:pt x="5504425" y="848067"/>
                </a:moveTo>
                <a:cubicBezTo>
                  <a:pt x="5313518" y="848319"/>
                  <a:pt x="5144450" y="894555"/>
                  <a:pt x="4968849" y="962318"/>
                </a:cubicBezTo>
                <a:cubicBezTo>
                  <a:pt x="5013986" y="957830"/>
                  <a:pt x="5059460" y="949291"/>
                  <a:pt x="5104039" y="940634"/>
                </a:cubicBezTo>
                <a:cubicBezTo>
                  <a:pt x="5153465" y="930752"/>
                  <a:pt x="5205230" y="920703"/>
                  <a:pt x="5256311" y="916490"/>
                </a:cubicBezTo>
                <a:cubicBezTo>
                  <a:pt x="5297138" y="912849"/>
                  <a:pt x="5338158" y="912871"/>
                  <a:pt x="5377381" y="912671"/>
                </a:cubicBezTo>
                <a:lnTo>
                  <a:pt x="5460148" y="911442"/>
                </a:lnTo>
                <a:cubicBezTo>
                  <a:pt x="5522934" y="908669"/>
                  <a:pt x="5586937" y="899666"/>
                  <a:pt x="5648971" y="891331"/>
                </a:cubicBezTo>
                <a:cubicBezTo>
                  <a:pt x="5712974" y="882328"/>
                  <a:pt x="5779324" y="873155"/>
                  <a:pt x="5844807" y="870718"/>
                </a:cubicBezTo>
                <a:lnTo>
                  <a:pt x="5862975" y="869756"/>
                </a:lnTo>
                <a:cubicBezTo>
                  <a:pt x="5882405" y="869405"/>
                  <a:pt x="5902011" y="868171"/>
                  <a:pt x="5920887" y="865929"/>
                </a:cubicBezTo>
                <a:cubicBezTo>
                  <a:pt x="5782825" y="855356"/>
                  <a:pt x="5643867" y="846954"/>
                  <a:pt x="5504425" y="848067"/>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5805386" y="239240"/>
                </a:moveTo>
                <a:cubicBezTo>
                  <a:pt x="5783116" y="246988"/>
                  <a:pt x="5760847" y="254734"/>
                  <a:pt x="5736947" y="261367"/>
                </a:cubicBezTo>
                <a:cubicBezTo>
                  <a:pt x="5638133" y="287976"/>
                  <a:pt x="5538513" y="299897"/>
                  <a:pt x="5427012" y="311272"/>
                </a:cubicBezTo>
                <a:cubicBezTo>
                  <a:pt x="5345554" y="319953"/>
                  <a:pt x="5243942" y="330268"/>
                  <a:pt x="5147818" y="322112"/>
                </a:cubicBezTo>
                <a:cubicBezTo>
                  <a:pt x="5118835" y="319462"/>
                  <a:pt x="5090027" y="315925"/>
                  <a:pt x="5060854" y="311882"/>
                </a:cubicBezTo>
                <a:cubicBezTo>
                  <a:pt x="5021780" y="306636"/>
                  <a:pt x="4983964" y="301993"/>
                  <a:pt x="4945989" y="300516"/>
                </a:cubicBezTo>
                <a:cubicBezTo>
                  <a:pt x="5093776" y="343728"/>
                  <a:pt x="5255799" y="359063"/>
                  <a:pt x="5410479" y="348434"/>
                </a:cubicBezTo>
                <a:cubicBezTo>
                  <a:pt x="5535307" y="339607"/>
                  <a:pt x="5683741" y="304513"/>
                  <a:pt x="5805386" y="239240"/>
                </a:cubicBezTo>
                <a:close/>
                <a:moveTo>
                  <a:pt x="5905192" y="163079"/>
                </a:moveTo>
                <a:cubicBezTo>
                  <a:pt x="5892074" y="166484"/>
                  <a:pt x="5879136" y="168997"/>
                  <a:pt x="5865655" y="171901"/>
                </a:cubicBezTo>
                <a:cubicBezTo>
                  <a:pt x="5671371" y="212758"/>
                  <a:pt x="5464843" y="252569"/>
                  <a:pt x="5259740" y="257013"/>
                </a:cubicBezTo>
                <a:lnTo>
                  <a:pt x="5208466" y="257550"/>
                </a:lnTo>
                <a:cubicBezTo>
                  <a:pt x="5132177" y="258666"/>
                  <a:pt x="5054091" y="259560"/>
                  <a:pt x="4980204" y="271903"/>
                </a:cubicBezTo>
                <a:cubicBezTo>
                  <a:pt x="5009725" y="274165"/>
                  <a:pt x="5038894" y="278201"/>
                  <a:pt x="5068068" y="282244"/>
                </a:cubicBezTo>
                <a:cubicBezTo>
                  <a:pt x="5096338" y="286164"/>
                  <a:pt x="5124608" y="290090"/>
                  <a:pt x="5153231" y="292240"/>
                </a:cubicBezTo>
                <a:cubicBezTo>
                  <a:pt x="5246661" y="300067"/>
                  <a:pt x="5346469" y="289533"/>
                  <a:pt x="5426491" y="281128"/>
                </a:cubicBezTo>
                <a:cubicBezTo>
                  <a:pt x="5536189" y="269536"/>
                  <a:pt x="5634727" y="258390"/>
                  <a:pt x="5731212" y="231951"/>
                </a:cubicBezTo>
                <a:cubicBezTo>
                  <a:pt x="5794995" y="214721"/>
                  <a:pt x="5853525" y="191373"/>
                  <a:pt x="5905192" y="163079"/>
                </a:cubicBezTo>
                <a:close/>
                <a:moveTo>
                  <a:pt x="5944437" y="113829"/>
                </a:moveTo>
                <a:cubicBezTo>
                  <a:pt x="5917256" y="119186"/>
                  <a:pt x="5863594" y="140199"/>
                  <a:pt x="5825032" y="146405"/>
                </a:cubicBezTo>
                <a:cubicBezTo>
                  <a:pt x="5539893" y="189777"/>
                  <a:pt x="5237140" y="170377"/>
                  <a:pt x="4955599" y="247008"/>
                </a:cubicBezTo>
                <a:cubicBezTo>
                  <a:pt x="5038637" y="230314"/>
                  <a:pt x="5125543" y="229138"/>
                  <a:pt x="5210104" y="228123"/>
                </a:cubicBezTo>
                <a:lnTo>
                  <a:pt x="5261015" y="227087"/>
                </a:lnTo>
                <a:cubicBezTo>
                  <a:pt x="5463242" y="223204"/>
                  <a:pt x="5667966" y="183171"/>
                  <a:pt x="5861181" y="143093"/>
                </a:cubicBezTo>
                <a:cubicBezTo>
                  <a:pt x="5895331" y="135893"/>
                  <a:pt x="5928215" y="128080"/>
                  <a:pt x="5961252" y="114820"/>
                </a:cubicBezTo>
                <a:cubicBezTo>
                  <a:pt x="5959615" y="111998"/>
                  <a:pt x="5953497" y="112044"/>
                  <a:pt x="5944437" y="113829"/>
                </a:cubicBezTo>
                <a:close/>
                <a:moveTo>
                  <a:pt x="3882765" y="0"/>
                </a:moveTo>
                <a:lnTo>
                  <a:pt x="3995099" y="0"/>
                </a:lnTo>
                <a:lnTo>
                  <a:pt x="4163818" y="234104"/>
                </a:lnTo>
                <a:cubicBezTo>
                  <a:pt x="4167056" y="234046"/>
                  <a:pt x="4169933" y="233486"/>
                  <a:pt x="4172099" y="234207"/>
                </a:cubicBezTo>
                <a:cubicBezTo>
                  <a:pt x="4370329" y="290447"/>
                  <a:pt x="4575890" y="304753"/>
                  <a:pt x="4784282" y="276561"/>
                </a:cubicBezTo>
                <a:cubicBezTo>
                  <a:pt x="4788943" y="273941"/>
                  <a:pt x="4794689" y="270546"/>
                  <a:pt x="4801687" y="267764"/>
                </a:cubicBezTo>
                <a:cubicBezTo>
                  <a:pt x="5207052" y="98325"/>
                  <a:pt x="5661672" y="149587"/>
                  <a:pt x="6082788" y="64119"/>
                </a:cubicBezTo>
                <a:cubicBezTo>
                  <a:pt x="6097705" y="60940"/>
                  <a:pt x="6122565" y="65809"/>
                  <a:pt x="6099442" y="82568"/>
                </a:cubicBezTo>
                <a:cubicBezTo>
                  <a:pt x="5702970" y="366122"/>
                  <a:pt x="5250177" y="483706"/>
                  <a:pt x="4804137" y="320931"/>
                </a:cubicBezTo>
                <a:cubicBezTo>
                  <a:pt x="4608728" y="353445"/>
                  <a:pt x="4415104" y="351091"/>
                  <a:pt x="4227047" y="313415"/>
                </a:cubicBezTo>
                <a:cubicBezTo>
                  <a:pt x="4265992" y="361495"/>
                  <a:pt x="4305481" y="409180"/>
                  <a:pt x="4346041" y="456086"/>
                </a:cubicBezTo>
                <a:cubicBezTo>
                  <a:pt x="4508645" y="644218"/>
                  <a:pt x="4684629" y="811207"/>
                  <a:pt x="4870967" y="963061"/>
                </a:cubicBezTo>
                <a:cubicBezTo>
                  <a:pt x="4877428" y="960662"/>
                  <a:pt x="4883360" y="958653"/>
                  <a:pt x="4889647" y="957147"/>
                </a:cubicBezTo>
                <a:cubicBezTo>
                  <a:pt x="5063790" y="885104"/>
                  <a:pt x="5235998" y="820573"/>
                  <a:pt x="5422504" y="805191"/>
                </a:cubicBezTo>
                <a:cubicBezTo>
                  <a:pt x="5643719" y="786779"/>
                  <a:pt x="5869113" y="808075"/>
                  <a:pt x="6087656" y="826703"/>
                </a:cubicBezTo>
                <a:cubicBezTo>
                  <a:pt x="6118977" y="829180"/>
                  <a:pt x="6064821" y="863092"/>
                  <a:pt x="6058717" y="865992"/>
                </a:cubicBezTo>
                <a:cubicBezTo>
                  <a:pt x="5757093" y="988464"/>
                  <a:pt x="5312094" y="1115658"/>
                  <a:pt x="4974153" y="1045456"/>
                </a:cubicBezTo>
                <a:cubicBezTo>
                  <a:pt x="5180499" y="1203411"/>
                  <a:pt x="5398986" y="1344171"/>
                  <a:pt x="5627835" y="1472077"/>
                </a:cubicBezTo>
                <a:cubicBezTo>
                  <a:pt x="5628372" y="1471688"/>
                  <a:pt x="5629279" y="1471800"/>
                  <a:pt x="5629817" y="1471412"/>
                </a:cubicBezTo>
                <a:cubicBezTo>
                  <a:pt x="5631249" y="1471132"/>
                  <a:pt x="5633225" y="1470462"/>
                  <a:pt x="5634124" y="1470572"/>
                </a:cubicBezTo>
                <a:cubicBezTo>
                  <a:pt x="5647257" y="1469448"/>
                  <a:pt x="5751167" y="1386498"/>
                  <a:pt x="5755832" y="1383886"/>
                </a:cubicBezTo>
                <a:cubicBezTo>
                  <a:pt x="5837996" y="1338827"/>
                  <a:pt x="5925989" y="1306339"/>
                  <a:pt x="6014186" y="1279799"/>
                </a:cubicBezTo>
                <a:cubicBezTo>
                  <a:pt x="6310230" y="1190367"/>
                  <a:pt x="6608567" y="1157268"/>
                  <a:pt x="6901619" y="1047874"/>
                </a:cubicBezTo>
                <a:cubicBezTo>
                  <a:pt x="6921553" y="1040293"/>
                  <a:pt x="6976591" y="1037028"/>
                  <a:pt x="6931566" y="1062034"/>
                </a:cubicBezTo>
                <a:cubicBezTo>
                  <a:pt x="6610108" y="1243134"/>
                  <a:pt x="6183662" y="1573592"/>
                  <a:pt x="5790982" y="1561380"/>
                </a:cubicBezTo>
                <a:cubicBezTo>
                  <a:pt x="5920545" y="1629240"/>
                  <a:pt x="6053507" y="1693876"/>
                  <a:pt x="6188971" y="1755168"/>
                </a:cubicBezTo>
                <a:cubicBezTo>
                  <a:pt x="6193458" y="1753446"/>
                  <a:pt x="6198307" y="1752214"/>
                  <a:pt x="6202446" y="1752268"/>
                </a:cubicBezTo>
                <a:cubicBezTo>
                  <a:pt x="6504288" y="1570118"/>
                  <a:pt x="6833930" y="1471594"/>
                  <a:pt x="7179560" y="1467551"/>
                </a:cubicBezTo>
                <a:cubicBezTo>
                  <a:pt x="7221126" y="1467186"/>
                  <a:pt x="7172003" y="1501258"/>
                  <a:pt x="7158730" y="1507835"/>
                </a:cubicBezTo>
                <a:cubicBezTo>
                  <a:pt x="6888412" y="1630502"/>
                  <a:pt x="6618589" y="1809287"/>
                  <a:pt x="6326959" y="1817686"/>
                </a:cubicBezTo>
                <a:lnTo>
                  <a:pt x="6537433" y="1907790"/>
                </a:lnTo>
                <a:cubicBezTo>
                  <a:pt x="6542473" y="1907949"/>
                  <a:pt x="6546435" y="1908891"/>
                  <a:pt x="6550221" y="1910729"/>
                </a:cubicBezTo>
                <a:cubicBezTo>
                  <a:pt x="6742694" y="1932993"/>
                  <a:pt x="6849771" y="2068278"/>
                  <a:pt x="6964438" y="2209505"/>
                </a:cubicBezTo>
                <a:cubicBezTo>
                  <a:pt x="7113162" y="2393201"/>
                  <a:pt x="7266286" y="2592015"/>
                  <a:pt x="7367862" y="2806833"/>
                </a:cubicBezTo>
                <a:cubicBezTo>
                  <a:pt x="7371456" y="2814338"/>
                  <a:pt x="7369522" y="2821080"/>
                  <a:pt x="7364329" y="2826907"/>
                </a:cubicBezTo>
                <a:cubicBezTo>
                  <a:pt x="7348741" y="2844389"/>
                  <a:pt x="7303788" y="2853651"/>
                  <a:pt x="7290545" y="2850663"/>
                </a:cubicBezTo>
                <a:cubicBezTo>
                  <a:pt x="6859896" y="2738539"/>
                  <a:pt x="6609607" y="2342306"/>
                  <a:pt x="6472036" y="1959003"/>
                </a:cubicBezTo>
                <a:cubicBezTo>
                  <a:pt x="6239391" y="1862081"/>
                  <a:pt x="6011946" y="1759868"/>
                  <a:pt x="5792897" y="1647747"/>
                </a:cubicBezTo>
                <a:cubicBezTo>
                  <a:pt x="5817125" y="1702679"/>
                  <a:pt x="5838127" y="1759942"/>
                  <a:pt x="5842751" y="1816112"/>
                </a:cubicBezTo>
                <a:cubicBezTo>
                  <a:pt x="5844184" y="1815832"/>
                  <a:pt x="5846161" y="1815162"/>
                  <a:pt x="5847424" y="1815776"/>
                </a:cubicBezTo>
                <a:cubicBezTo>
                  <a:pt x="6140442" y="1830791"/>
                  <a:pt x="6291873" y="2115536"/>
                  <a:pt x="6399821" y="2344799"/>
                </a:cubicBezTo>
                <a:cubicBezTo>
                  <a:pt x="6413837" y="2374329"/>
                  <a:pt x="6342916" y="2402075"/>
                  <a:pt x="6323232" y="2389634"/>
                </a:cubicBezTo>
                <a:cubicBezTo>
                  <a:pt x="6177906" y="2301146"/>
                  <a:pt x="6052833" y="2198747"/>
                  <a:pt x="5942958" y="2077708"/>
                </a:cubicBezTo>
                <a:cubicBezTo>
                  <a:pt x="5949243" y="2174636"/>
                  <a:pt x="5937179" y="2273417"/>
                  <a:pt x="5921559" y="2378596"/>
                </a:cubicBezTo>
                <a:cubicBezTo>
                  <a:pt x="5888539" y="2593290"/>
                  <a:pt x="5878937" y="2813146"/>
                  <a:pt x="5817651" y="3023919"/>
                </a:cubicBezTo>
                <a:cubicBezTo>
                  <a:pt x="5810408" y="3049005"/>
                  <a:pt x="5741174" y="3089270"/>
                  <a:pt x="5729634" y="3051849"/>
                </a:cubicBezTo>
                <a:cubicBezTo>
                  <a:pt x="5657096" y="2815984"/>
                  <a:pt x="5581632" y="2571559"/>
                  <a:pt x="5611018" y="2316769"/>
                </a:cubicBezTo>
                <a:cubicBezTo>
                  <a:pt x="5622715" y="2217484"/>
                  <a:pt x="5656813" y="2135538"/>
                  <a:pt x="5687608" y="2039972"/>
                </a:cubicBezTo>
                <a:cubicBezTo>
                  <a:pt x="5744741" y="1859679"/>
                  <a:pt x="5733310" y="1742061"/>
                  <a:pt x="5657554" y="1576445"/>
                </a:cubicBezTo>
                <a:cubicBezTo>
                  <a:pt x="5483232" y="1483028"/>
                  <a:pt x="5313009" y="1382833"/>
                  <a:pt x="5150475" y="1274012"/>
                </a:cubicBezTo>
                <a:cubicBezTo>
                  <a:pt x="5326569" y="1559959"/>
                  <a:pt x="5457991" y="1838600"/>
                  <a:pt x="5349142" y="2204405"/>
                </a:cubicBezTo>
                <a:cubicBezTo>
                  <a:pt x="5342604" y="2225928"/>
                  <a:pt x="5273881" y="2261245"/>
                  <a:pt x="5262214" y="2233836"/>
                </a:cubicBezTo>
                <a:cubicBezTo>
                  <a:pt x="5160759" y="2006724"/>
                  <a:pt x="5064863" y="1777114"/>
                  <a:pt x="4981539" y="1542201"/>
                </a:cubicBezTo>
                <a:cubicBezTo>
                  <a:pt x="4932755" y="1405876"/>
                  <a:pt x="4893729" y="1278486"/>
                  <a:pt x="4958461" y="1136957"/>
                </a:cubicBezTo>
                <a:cubicBezTo>
                  <a:pt x="4854219" y="1059900"/>
                  <a:pt x="4753195" y="978221"/>
                  <a:pt x="4655015" y="891426"/>
                </a:cubicBez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lnTo>
                  <a:pt x="3882765" y="0"/>
                </a:ln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lnTo>
                  <a:pt x="3721337" y="0"/>
                </a:ln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lnTo>
                  <a:pt x="2867960" y="0"/>
                </a:ln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lnTo>
                  <a:pt x="1057230" y="0"/>
                </a:ln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lnTo>
                  <a:pt x="43151" y="0"/>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990600"/>
            <a:ext cx="112776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C68F1028-F9FB-CF90-4DAF-6592D9CECB0C}"/>
              </a:ext>
            </a:extLst>
          </p:cNvPr>
          <p:cNvSpPr>
            <a:spLocks noGrp="1"/>
          </p:cNvSpPr>
          <p:nvPr>
            <p:ph type="title"/>
          </p:nvPr>
        </p:nvSpPr>
        <p:spPr>
          <a:xfrm>
            <a:off x="1143000" y="1676400"/>
            <a:ext cx="3810000" cy="3505200"/>
          </a:xfrm>
        </p:spPr>
        <p:txBody>
          <a:bodyPr anchor="t">
            <a:normAutofit/>
          </a:bodyPr>
          <a:lstStyle/>
          <a:p>
            <a:r>
              <a:rPr lang="en-US" sz="4000" b="1" dirty="0">
                <a:solidFill>
                  <a:schemeClr val="accent2"/>
                </a:solidFill>
              </a:rPr>
              <a:t>What to do (at the institutional level)? </a:t>
            </a:r>
          </a:p>
        </p:txBody>
      </p:sp>
      <p:sp>
        <p:nvSpPr>
          <p:cNvPr id="3" name="Content Placeholder 2">
            <a:extLst>
              <a:ext uri="{FF2B5EF4-FFF2-40B4-BE49-F238E27FC236}">
                <a16:creationId xmlns:a16="http://schemas.microsoft.com/office/drawing/2014/main" id="{0D38A49E-FF94-2ADF-0998-9CD25D84B95B}"/>
              </a:ext>
            </a:extLst>
          </p:cNvPr>
          <p:cNvSpPr>
            <a:spLocks noGrp="1"/>
          </p:cNvSpPr>
          <p:nvPr>
            <p:ph idx="1"/>
          </p:nvPr>
        </p:nvSpPr>
        <p:spPr>
          <a:xfrm>
            <a:off x="5181604" y="1676400"/>
            <a:ext cx="5638796" cy="3505200"/>
          </a:xfrm>
        </p:spPr>
        <p:txBody>
          <a:bodyPr>
            <a:normAutofit fontScale="92500" lnSpcReduction="10000"/>
          </a:bodyPr>
          <a:lstStyle/>
          <a:p>
            <a:r>
              <a:rPr lang="en-US" sz="2400" dirty="0">
                <a:solidFill>
                  <a:schemeClr val="tx1">
                    <a:alpha val="55000"/>
                  </a:schemeClr>
                </a:solidFill>
              </a:rPr>
              <a:t>Adopt institutional guidelines, policies regarding academic freedom and other key/fundamental academic values/values of higher education</a:t>
            </a:r>
          </a:p>
          <a:p>
            <a:endParaRPr lang="en-US" sz="2400" dirty="0">
              <a:solidFill>
                <a:schemeClr val="tx1">
                  <a:alpha val="55000"/>
                </a:schemeClr>
              </a:solidFill>
            </a:endParaRPr>
          </a:p>
          <a:p>
            <a:r>
              <a:rPr lang="en-US" sz="2400" dirty="0">
                <a:solidFill>
                  <a:schemeClr val="tx1">
                    <a:alpha val="55000"/>
                  </a:schemeClr>
                </a:solidFill>
              </a:rPr>
              <a:t>Train all – keep in mind the cluster of values  (freedoms and responsibilities), including ethical aspects</a:t>
            </a:r>
          </a:p>
          <a:p>
            <a:endParaRPr lang="en-US" sz="2400" dirty="0">
              <a:solidFill>
                <a:schemeClr val="tx1">
                  <a:alpha val="55000"/>
                </a:schemeClr>
              </a:solidFill>
            </a:endParaRPr>
          </a:p>
          <a:p>
            <a:r>
              <a:rPr lang="en-US" sz="2400" dirty="0">
                <a:solidFill>
                  <a:schemeClr val="tx1">
                    <a:alpha val="55000"/>
                  </a:schemeClr>
                </a:solidFill>
              </a:rPr>
              <a:t>Map of frameworks of reference? </a:t>
            </a:r>
          </a:p>
        </p:txBody>
      </p:sp>
    </p:spTree>
    <p:extLst>
      <p:ext uri="{BB962C8B-B14F-4D97-AF65-F5344CB8AC3E}">
        <p14:creationId xmlns:p14="http://schemas.microsoft.com/office/powerpoint/2010/main" val="3062296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rson holding a puzzle piece">
            <a:extLst>
              <a:ext uri="{FF2B5EF4-FFF2-40B4-BE49-F238E27FC236}">
                <a16:creationId xmlns:a16="http://schemas.microsoft.com/office/drawing/2014/main" id="{A60A195D-B432-1436-CCDE-34C4282405D8}"/>
              </a:ext>
            </a:extLst>
          </p:cNvPr>
          <p:cNvPicPr>
            <a:picLocks noChangeAspect="1"/>
          </p:cNvPicPr>
          <p:nvPr/>
        </p:nvPicPr>
        <p:blipFill>
          <a:blip r:embed="rId2"/>
          <a:srcRect t="16734" r="1" b="1"/>
          <a:stretch/>
        </p:blipFill>
        <p:spPr>
          <a:xfrm>
            <a:off x="-3447" y="418994"/>
            <a:ext cx="12195447" cy="6879745"/>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9414" y="-733991"/>
            <a:ext cx="3020876" cy="12206596"/>
          </a:xfrm>
          <a:prstGeom prst="rect">
            <a:avLst/>
          </a:prstGeom>
          <a:gradFill flip="none" rotWithShape="1">
            <a:gsLst>
              <a:gs pos="21000">
                <a:srgbClr val="000000">
                  <a:alpha val="62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6567EA8-C72D-4B9B-D23F-6B2E9F9C9F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6" y="0"/>
            <a:ext cx="2843402" cy="6879745"/>
          </a:xfrm>
          <a:prstGeom prst="rect">
            <a:avLst/>
          </a:prstGeom>
          <a:gradFill flip="none" rotWithShape="1">
            <a:gsLst>
              <a:gs pos="5000">
                <a:schemeClr val="accent2"/>
              </a:gs>
              <a:gs pos="49000">
                <a:schemeClr val="accent5">
                  <a:lumMod val="60000"/>
                  <a:lumOff val="40000"/>
                  <a:alpha val="0"/>
                </a:schemeClr>
              </a:gs>
            </a:gsLst>
            <a:lin ang="9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FBFA78-9360-1E01-5448-6D5AE0A326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38704" y="21736"/>
            <a:ext cx="3152862" cy="6858008"/>
          </a:xfrm>
          <a:prstGeom prst="rect">
            <a:avLst/>
          </a:prstGeom>
          <a:gradFill flip="none" rotWithShape="1">
            <a:gsLst>
              <a:gs pos="5000">
                <a:schemeClr val="accent5">
                  <a:alpha val="48000"/>
                </a:schemeClr>
              </a:gs>
              <a:gs pos="42000">
                <a:schemeClr val="accent5">
                  <a:alpha val="0"/>
                </a:schemeClr>
              </a:gs>
            </a:gsLst>
            <a:lin ang="1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40453C-744F-DB3A-47EC-15EACE1DC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447" y="5288433"/>
            <a:ext cx="12199706" cy="1591311"/>
          </a:xfrm>
          <a:prstGeom prst="rect">
            <a:avLst/>
          </a:prstGeom>
          <a:gradFill flip="none" rotWithShape="1">
            <a:gsLst>
              <a:gs pos="0">
                <a:schemeClr val="accent2"/>
              </a:gs>
              <a:gs pos="49000">
                <a:schemeClr val="accent2">
                  <a:alpha val="0"/>
                </a:schemeClr>
              </a:gs>
            </a:gsLst>
            <a:lin ang="588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7" name="Rectangle 16">
            <a:extLst>
              <a:ext uri="{FF2B5EF4-FFF2-40B4-BE49-F238E27FC236}">
                <a16:creationId xmlns:a16="http://schemas.microsoft.com/office/drawing/2014/main" id="{B6924B03-77BD-EAE3-2854-43363FF8E6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84596" y="2224929"/>
            <a:ext cx="3866773" cy="5442859"/>
          </a:xfrm>
          <a:prstGeom prst="rect">
            <a:avLst/>
          </a:prstGeom>
          <a:gradFill flip="none" rotWithShape="1">
            <a:gsLst>
              <a:gs pos="0">
                <a:schemeClr val="accent5"/>
              </a:gs>
              <a:gs pos="54000">
                <a:schemeClr val="accent5">
                  <a:lumMod val="60000"/>
                  <a:lumOff val="40000"/>
                  <a:alpha val="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512CB3-E921-B806-FDB9-0E001C4EA25E}"/>
              </a:ext>
            </a:extLst>
          </p:cNvPr>
          <p:cNvSpPr>
            <a:spLocks noGrp="1"/>
          </p:cNvSpPr>
          <p:nvPr>
            <p:ph type="title"/>
          </p:nvPr>
        </p:nvSpPr>
        <p:spPr>
          <a:xfrm>
            <a:off x="1600050" y="1523420"/>
            <a:ext cx="9106050" cy="3866774"/>
          </a:xfrm>
          <a:solidFill>
            <a:srgbClr val="FFFF00"/>
          </a:solidFill>
        </p:spPr>
        <p:txBody>
          <a:bodyPr vert="horz" lIns="91440" tIns="45720" rIns="91440" bIns="45720" rtlCol="0" anchor="b">
            <a:normAutofit/>
          </a:bodyPr>
          <a:lstStyle/>
          <a:p>
            <a:pPr algn="ctr"/>
            <a:r>
              <a:rPr lang="en-US" sz="4800" dirty="0">
                <a:solidFill>
                  <a:srgbClr val="0070C0"/>
                </a:solidFill>
              </a:rPr>
              <a:t>What would you do?</a:t>
            </a:r>
            <a:br>
              <a:rPr lang="en-US" sz="4800" dirty="0">
                <a:solidFill>
                  <a:srgbClr val="0070C0"/>
                </a:solidFill>
              </a:rPr>
            </a:br>
            <a:r>
              <a:rPr lang="en-US" sz="4800" dirty="0">
                <a:solidFill>
                  <a:srgbClr val="0070C0"/>
                </a:solidFill>
              </a:rPr>
              <a:t>In what framework?</a:t>
            </a:r>
            <a:br>
              <a:rPr lang="en-US" sz="4800" dirty="0">
                <a:solidFill>
                  <a:srgbClr val="0070C0"/>
                </a:solidFill>
              </a:rPr>
            </a:br>
            <a:br>
              <a:rPr lang="en-US" sz="4800" dirty="0">
                <a:solidFill>
                  <a:srgbClr val="0070C0"/>
                </a:solidFill>
              </a:rPr>
            </a:br>
            <a:r>
              <a:rPr lang="en-US" sz="4800" i="1" dirty="0">
                <a:solidFill>
                  <a:srgbClr val="0070C0"/>
                </a:solidFill>
              </a:rPr>
              <a:t>Discussion of</a:t>
            </a:r>
            <a:br>
              <a:rPr lang="en-US" sz="4800" i="1" dirty="0">
                <a:solidFill>
                  <a:srgbClr val="0070C0"/>
                </a:solidFill>
              </a:rPr>
            </a:br>
            <a:r>
              <a:rPr lang="en-US" sz="4800" i="1" dirty="0">
                <a:solidFill>
                  <a:srgbClr val="0070C0"/>
                </a:solidFill>
              </a:rPr>
              <a:t>challenges and solutions </a:t>
            </a:r>
          </a:p>
        </p:txBody>
      </p:sp>
    </p:spTree>
    <p:extLst>
      <p:ext uri="{BB962C8B-B14F-4D97-AF65-F5344CB8AC3E}">
        <p14:creationId xmlns:p14="http://schemas.microsoft.com/office/powerpoint/2010/main" val="2551104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F7943-65AA-3E34-7DBA-962A18BD20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14253C-4936-DB45-58EF-844385B6C862}"/>
              </a:ext>
            </a:extLst>
          </p:cNvPr>
          <p:cNvSpPr>
            <a:spLocks noGrp="1"/>
          </p:cNvSpPr>
          <p:nvPr>
            <p:ph type="title"/>
          </p:nvPr>
        </p:nvSpPr>
        <p:spPr>
          <a:xfrm>
            <a:off x="804672" y="2053641"/>
            <a:ext cx="3669161" cy="2760098"/>
          </a:xfrm>
        </p:spPr>
        <p:txBody>
          <a:bodyPr>
            <a:normAutofit/>
          </a:bodyPr>
          <a:lstStyle/>
          <a:p>
            <a:r>
              <a:rPr lang="en-US" sz="4000" dirty="0">
                <a:solidFill>
                  <a:schemeClr val="tx2"/>
                </a:solidFill>
              </a:rPr>
              <a:t> </a:t>
            </a:r>
          </a:p>
        </p:txBody>
      </p:sp>
      <p:sp>
        <p:nvSpPr>
          <p:cNvPr id="3" name="Content Placeholder 2">
            <a:extLst>
              <a:ext uri="{FF2B5EF4-FFF2-40B4-BE49-F238E27FC236}">
                <a16:creationId xmlns:a16="http://schemas.microsoft.com/office/drawing/2014/main" id="{0B1EC751-0402-ED3B-4B31-87C839ACD4CF}"/>
              </a:ext>
            </a:extLst>
          </p:cNvPr>
          <p:cNvSpPr>
            <a:spLocks noGrp="1"/>
          </p:cNvSpPr>
          <p:nvPr>
            <p:ph idx="1"/>
          </p:nvPr>
        </p:nvSpPr>
        <p:spPr>
          <a:xfrm>
            <a:off x="5509339" y="374925"/>
            <a:ext cx="5887319" cy="6366465"/>
          </a:xfrm>
          <a:noFill/>
          <a:ln>
            <a:noFill/>
          </a:ln>
        </p:spPr>
        <p:txBody>
          <a:bodyPr anchor="ctr">
            <a:normAutofit/>
          </a:bodyPr>
          <a:lstStyle/>
          <a:p>
            <a:r>
              <a:rPr lang="en-US" sz="2400" dirty="0">
                <a:solidFill>
                  <a:schemeClr val="tx2"/>
                </a:solidFill>
              </a:rPr>
              <a:t>Application for external grant not approved internally because it does not fit with Faculty priorities </a:t>
            </a:r>
          </a:p>
          <a:p>
            <a:endParaRPr lang="en-US" sz="1800" dirty="0">
              <a:solidFill>
                <a:schemeClr val="tx2"/>
              </a:solidFill>
            </a:endParaRPr>
          </a:p>
        </p:txBody>
      </p:sp>
    </p:spTree>
    <p:extLst>
      <p:ext uri="{BB962C8B-B14F-4D97-AF65-F5344CB8AC3E}">
        <p14:creationId xmlns:p14="http://schemas.microsoft.com/office/powerpoint/2010/main" val="1015963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E520C-D077-D88E-3F7E-651006663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4C8CE4-5E6F-274E-3425-179A4F114527}"/>
              </a:ext>
            </a:extLst>
          </p:cNvPr>
          <p:cNvSpPr>
            <a:spLocks noGrp="1"/>
          </p:cNvSpPr>
          <p:nvPr>
            <p:ph type="title"/>
          </p:nvPr>
        </p:nvSpPr>
        <p:spPr>
          <a:xfrm>
            <a:off x="804672" y="2053641"/>
            <a:ext cx="3669161" cy="2760098"/>
          </a:xfrm>
        </p:spPr>
        <p:txBody>
          <a:bodyPr>
            <a:normAutofit/>
          </a:bodyPr>
          <a:lstStyle/>
          <a:p>
            <a:endParaRPr lang="en-US" sz="4000" dirty="0">
              <a:solidFill>
                <a:schemeClr val="tx2"/>
              </a:solidFill>
            </a:endParaRPr>
          </a:p>
        </p:txBody>
      </p:sp>
      <p:sp>
        <p:nvSpPr>
          <p:cNvPr id="3" name="Content Placeholder 2">
            <a:extLst>
              <a:ext uri="{FF2B5EF4-FFF2-40B4-BE49-F238E27FC236}">
                <a16:creationId xmlns:a16="http://schemas.microsoft.com/office/drawing/2014/main" id="{0CD615E7-79BE-44E6-7197-AAF80448A7A1}"/>
              </a:ext>
            </a:extLst>
          </p:cNvPr>
          <p:cNvSpPr>
            <a:spLocks noGrp="1"/>
          </p:cNvSpPr>
          <p:nvPr>
            <p:ph idx="1"/>
          </p:nvPr>
        </p:nvSpPr>
        <p:spPr>
          <a:xfrm>
            <a:off x="5509339" y="374925"/>
            <a:ext cx="5887319" cy="6366465"/>
          </a:xfrm>
          <a:noFill/>
          <a:ln>
            <a:noFill/>
          </a:ln>
        </p:spPr>
        <p:txBody>
          <a:bodyPr anchor="ctr">
            <a:normAutofit/>
          </a:bodyPr>
          <a:lstStyle/>
          <a:p>
            <a:pPr marL="0" indent="0">
              <a:buNone/>
            </a:pPr>
            <a:r>
              <a:rPr lang="en-US" sz="4000" dirty="0">
                <a:solidFill>
                  <a:schemeClr val="tx2"/>
                </a:solidFill>
              </a:rPr>
              <a:t>National parliament adopts law stipulating that gender studies programs cannot be offered in the country.</a:t>
            </a:r>
          </a:p>
          <a:p>
            <a:endParaRPr lang="en-US" sz="1800" dirty="0">
              <a:solidFill>
                <a:schemeClr val="tx2"/>
              </a:solidFill>
            </a:endParaRPr>
          </a:p>
        </p:txBody>
      </p:sp>
    </p:spTree>
    <p:extLst>
      <p:ext uri="{BB962C8B-B14F-4D97-AF65-F5344CB8AC3E}">
        <p14:creationId xmlns:p14="http://schemas.microsoft.com/office/powerpoint/2010/main" val="35556192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23417-2D1C-4DAD-D51D-27BA31151C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606B08-5B41-848B-BE4A-74145CD749EA}"/>
              </a:ext>
            </a:extLst>
          </p:cNvPr>
          <p:cNvSpPr>
            <a:spLocks noGrp="1"/>
          </p:cNvSpPr>
          <p:nvPr>
            <p:ph type="title"/>
          </p:nvPr>
        </p:nvSpPr>
        <p:spPr>
          <a:xfrm>
            <a:off x="804672" y="2053641"/>
            <a:ext cx="3669161" cy="2760098"/>
          </a:xfrm>
        </p:spPr>
        <p:txBody>
          <a:bodyPr>
            <a:normAutofit/>
          </a:bodyPr>
          <a:lstStyle/>
          <a:p>
            <a:r>
              <a:rPr lang="en-US" sz="4000" dirty="0">
                <a:solidFill>
                  <a:schemeClr val="tx2"/>
                </a:solidFill>
              </a:rPr>
              <a:t>Examples (I) </a:t>
            </a:r>
          </a:p>
        </p:txBody>
      </p:sp>
      <p:sp>
        <p:nvSpPr>
          <p:cNvPr id="3" name="Content Placeholder 2">
            <a:extLst>
              <a:ext uri="{FF2B5EF4-FFF2-40B4-BE49-F238E27FC236}">
                <a16:creationId xmlns:a16="http://schemas.microsoft.com/office/drawing/2014/main" id="{32BACA5D-74C5-16F6-16BE-58CB5F51475E}"/>
              </a:ext>
            </a:extLst>
          </p:cNvPr>
          <p:cNvSpPr>
            <a:spLocks noGrp="1"/>
          </p:cNvSpPr>
          <p:nvPr>
            <p:ph idx="1"/>
          </p:nvPr>
        </p:nvSpPr>
        <p:spPr>
          <a:xfrm>
            <a:off x="5509339" y="374925"/>
            <a:ext cx="5887319" cy="6366465"/>
          </a:xfrm>
          <a:noFill/>
          <a:ln>
            <a:noFill/>
          </a:ln>
        </p:spPr>
        <p:txBody>
          <a:bodyPr anchor="ctr">
            <a:normAutofit/>
          </a:bodyPr>
          <a:lstStyle/>
          <a:p>
            <a:pPr marL="0" indent="0">
              <a:buNone/>
            </a:pPr>
            <a:r>
              <a:rPr lang="en-US" sz="4000" dirty="0">
                <a:solidFill>
                  <a:schemeClr val="tx2"/>
                </a:solidFill>
              </a:rPr>
              <a:t>European Court of Justice verdict against Hungary in the </a:t>
            </a:r>
            <a:r>
              <a:rPr lang="en-US" sz="4000" i="1" dirty="0">
                <a:solidFill>
                  <a:schemeClr val="tx2"/>
                </a:solidFill>
              </a:rPr>
              <a:t>Lex CEU </a:t>
            </a:r>
            <a:r>
              <a:rPr lang="en-US" sz="4000" dirty="0">
                <a:solidFill>
                  <a:schemeClr val="tx2"/>
                </a:solidFill>
              </a:rPr>
              <a:t>case </a:t>
            </a:r>
          </a:p>
          <a:p>
            <a:endParaRPr lang="en-US" sz="1800" dirty="0">
              <a:solidFill>
                <a:schemeClr val="tx2"/>
              </a:solidFill>
            </a:endParaRPr>
          </a:p>
        </p:txBody>
      </p:sp>
    </p:spTree>
    <p:extLst>
      <p:ext uri="{BB962C8B-B14F-4D97-AF65-F5344CB8AC3E}">
        <p14:creationId xmlns:p14="http://schemas.microsoft.com/office/powerpoint/2010/main" val="1894089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9F4D1-F8FA-60B4-132E-3B3CC98FD0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51B256-69A3-1BA8-E830-BF06A614B152}"/>
              </a:ext>
            </a:extLst>
          </p:cNvPr>
          <p:cNvSpPr>
            <a:spLocks noGrp="1"/>
          </p:cNvSpPr>
          <p:nvPr>
            <p:ph type="title"/>
          </p:nvPr>
        </p:nvSpPr>
        <p:spPr>
          <a:xfrm>
            <a:off x="804672" y="2053641"/>
            <a:ext cx="3669161" cy="2760098"/>
          </a:xfrm>
        </p:spPr>
        <p:txBody>
          <a:bodyPr>
            <a:normAutofit/>
          </a:bodyPr>
          <a:lstStyle/>
          <a:p>
            <a:r>
              <a:rPr lang="en-US" sz="4000" dirty="0">
                <a:solidFill>
                  <a:schemeClr val="tx2"/>
                </a:solidFill>
              </a:rPr>
              <a:t>Examples (I) </a:t>
            </a:r>
          </a:p>
        </p:txBody>
      </p:sp>
      <p:sp>
        <p:nvSpPr>
          <p:cNvPr id="3" name="Content Placeholder 2">
            <a:extLst>
              <a:ext uri="{FF2B5EF4-FFF2-40B4-BE49-F238E27FC236}">
                <a16:creationId xmlns:a16="http://schemas.microsoft.com/office/drawing/2014/main" id="{8DEBCCAE-DFD3-516B-5FBB-89BE9DA34556}"/>
              </a:ext>
            </a:extLst>
          </p:cNvPr>
          <p:cNvSpPr>
            <a:spLocks noGrp="1"/>
          </p:cNvSpPr>
          <p:nvPr>
            <p:ph idx="1"/>
          </p:nvPr>
        </p:nvSpPr>
        <p:spPr>
          <a:xfrm>
            <a:off x="5509339" y="374925"/>
            <a:ext cx="5887319" cy="6366465"/>
          </a:xfrm>
          <a:noFill/>
          <a:ln>
            <a:noFill/>
          </a:ln>
        </p:spPr>
        <p:txBody>
          <a:bodyPr anchor="ctr">
            <a:normAutofit/>
          </a:bodyPr>
          <a:lstStyle/>
          <a:p>
            <a:r>
              <a:rPr lang="en-US" sz="2400" dirty="0">
                <a:solidFill>
                  <a:schemeClr val="tx2"/>
                </a:solidFill>
              </a:rPr>
              <a:t>State legislature adopts legislation resulting in books by Dostoyevsky being forbidden as educational material.</a:t>
            </a:r>
          </a:p>
          <a:p>
            <a:r>
              <a:rPr lang="en-US" sz="2400" dirty="0">
                <a:solidFill>
                  <a:schemeClr val="tx2"/>
                </a:solidFill>
              </a:rPr>
              <a:t>National excellence initiatives; national competitive/priorities-based funding</a:t>
            </a:r>
          </a:p>
          <a:p>
            <a:r>
              <a:rPr lang="en-US" sz="2400" dirty="0">
                <a:solidFill>
                  <a:schemeClr val="tx2"/>
                </a:solidFill>
              </a:rPr>
              <a:t>Head of national higher education council arrested </a:t>
            </a:r>
            <a:endParaRPr lang="en-US" sz="1800" dirty="0">
              <a:solidFill>
                <a:schemeClr val="tx2"/>
              </a:solidFill>
            </a:endParaRPr>
          </a:p>
          <a:p>
            <a:endParaRPr lang="en-US" sz="1800" dirty="0">
              <a:solidFill>
                <a:schemeClr val="tx2"/>
              </a:solidFill>
            </a:endParaRPr>
          </a:p>
        </p:txBody>
      </p:sp>
    </p:spTree>
    <p:extLst>
      <p:ext uri="{BB962C8B-B14F-4D97-AF65-F5344CB8AC3E}">
        <p14:creationId xmlns:p14="http://schemas.microsoft.com/office/powerpoint/2010/main" val="13575747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C79FA-AECB-C671-65E9-839A301B3E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5DD9CB-41A2-8883-FD05-296539A0937C}"/>
              </a:ext>
            </a:extLst>
          </p:cNvPr>
          <p:cNvSpPr>
            <a:spLocks noGrp="1"/>
          </p:cNvSpPr>
          <p:nvPr>
            <p:ph type="title"/>
          </p:nvPr>
        </p:nvSpPr>
        <p:spPr>
          <a:xfrm>
            <a:off x="804672" y="2053641"/>
            <a:ext cx="3669161" cy="2760098"/>
          </a:xfrm>
        </p:spPr>
        <p:txBody>
          <a:bodyPr>
            <a:normAutofit/>
          </a:bodyPr>
          <a:lstStyle/>
          <a:p>
            <a:endParaRPr lang="en-US" sz="4000" dirty="0">
              <a:solidFill>
                <a:schemeClr val="tx2"/>
              </a:solidFill>
            </a:endParaRPr>
          </a:p>
        </p:txBody>
      </p:sp>
      <p:sp>
        <p:nvSpPr>
          <p:cNvPr id="3" name="Content Placeholder 2">
            <a:extLst>
              <a:ext uri="{FF2B5EF4-FFF2-40B4-BE49-F238E27FC236}">
                <a16:creationId xmlns:a16="http://schemas.microsoft.com/office/drawing/2014/main" id="{E4B73B1B-03E2-4BA2-8BE3-50B25435E55C}"/>
              </a:ext>
            </a:extLst>
          </p:cNvPr>
          <p:cNvSpPr>
            <a:spLocks noGrp="1"/>
          </p:cNvSpPr>
          <p:nvPr>
            <p:ph idx="1"/>
          </p:nvPr>
        </p:nvSpPr>
        <p:spPr>
          <a:xfrm>
            <a:off x="5526865" y="-127000"/>
            <a:ext cx="6505478" cy="7442200"/>
          </a:xfrm>
          <a:noFill/>
          <a:ln>
            <a:noFill/>
          </a:ln>
        </p:spPr>
        <p:txBody>
          <a:bodyPr anchor="ctr">
            <a:noAutofit/>
          </a:bodyPr>
          <a:lstStyle/>
          <a:p>
            <a:r>
              <a:rPr lang="en-US" sz="2400" dirty="0">
                <a:solidFill>
                  <a:schemeClr val="tx2"/>
                </a:solidFill>
              </a:rPr>
              <a:t>UK university – research officer refuses to help prepare Horizon Europe application involving cooperation with academic from Israel</a:t>
            </a:r>
          </a:p>
        </p:txBody>
      </p:sp>
    </p:spTree>
    <p:extLst>
      <p:ext uri="{BB962C8B-B14F-4D97-AF65-F5344CB8AC3E}">
        <p14:creationId xmlns:p14="http://schemas.microsoft.com/office/powerpoint/2010/main" val="958706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DF1EAE-38ED-F55E-937A-D90C70CA8EE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1" name="Group 20">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13" name="Freeform: Shape 12">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13">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4">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5">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16">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64C1860-77C3-DCFD-B8B8-813682C7622E}"/>
              </a:ext>
            </a:extLst>
          </p:cNvPr>
          <p:cNvSpPr>
            <a:spLocks noGrp="1"/>
          </p:cNvSpPr>
          <p:nvPr>
            <p:ph type="title"/>
          </p:nvPr>
        </p:nvSpPr>
        <p:spPr>
          <a:xfrm>
            <a:off x="804672" y="2053641"/>
            <a:ext cx="3669161" cy="2760098"/>
          </a:xfrm>
        </p:spPr>
        <p:txBody>
          <a:bodyPr>
            <a:normAutofit/>
          </a:bodyPr>
          <a:lstStyle/>
          <a:p>
            <a:r>
              <a:rPr lang="en-US" sz="4000">
                <a:solidFill>
                  <a:schemeClr val="tx2"/>
                </a:solidFill>
              </a:rPr>
              <a:t>Examples (II) – international cooperation</a:t>
            </a:r>
          </a:p>
        </p:txBody>
      </p:sp>
      <p:sp>
        <p:nvSpPr>
          <p:cNvPr id="3" name="Content Placeholder 2">
            <a:extLst>
              <a:ext uri="{FF2B5EF4-FFF2-40B4-BE49-F238E27FC236}">
                <a16:creationId xmlns:a16="http://schemas.microsoft.com/office/drawing/2014/main" id="{6F9841FC-55DA-38FB-3F57-5601484F9CBB}"/>
              </a:ext>
            </a:extLst>
          </p:cNvPr>
          <p:cNvSpPr>
            <a:spLocks noGrp="1"/>
          </p:cNvSpPr>
          <p:nvPr>
            <p:ph idx="1"/>
          </p:nvPr>
        </p:nvSpPr>
        <p:spPr>
          <a:xfrm>
            <a:off x="5526865" y="-127000"/>
            <a:ext cx="6505478" cy="7442200"/>
          </a:xfrm>
          <a:noFill/>
          <a:ln>
            <a:noFill/>
          </a:ln>
        </p:spPr>
        <p:txBody>
          <a:bodyPr anchor="ctr">
            <a:noAutofit/>
          </a:bodyPr>
          <a:lstStyle/>
          <a:p>
            <a:r>
              <a:rPr lang="en-US" sz="2400" dirty="0">
                <a:solidFill>
                  <a:schemeClr val="tx2"/>
                </a:solidFill>
              </a:rPr>
              <a:t>UK university – research officer refuses to help prepare Horizon Europe application involving cooperation with academic from Israel</a:t>
            </a:r>
          </a:p>
          <a:p>
            <a:r>
              <a:rPr lang="en-US" sz="2400" dirty="0">
                <a:solidFill>
                  <a:schemeClr val="tx2"/>
                </a:solidFill>
              </a:rPr>
              <a:t>Cooperation with Russian universities suspended in the wake of Russian rectors’ signing a letter of support for the war in Ukraine (“special operation”!).</a:t>
            </a:r>
          </a:p>
          <a:p>
            <a:r>
              <a:rPr lang="en-US" sz="2400" dirty="0">
                <a:solidFill>
                  <a:schemeClr val="tx2"/>
                </a:solidFill>
              </a:rPr>
              <a:t>National defense/security legislation adopted that regulates/restrict international cooperation; need to obtain clearance from security apparatus (secret services?) </a:t>
            </a:r>
          </a:p>
          <a:p>
            <a:r>
              <a:rPr lang="en-US" sz="2400" dirty="0">
                <a:solidFill>
                  <a:schemeClr val="tx2"/>
                </a:solidFill>
              </a:rPr>
              <a:t>EU research and educational cooperation funding suspended for Hungarian universities </a:t>
            </a:r>
          </a:p>
          <a:p>
            <a:r>
              <a:rPr lang="en-US" sz="2400" dirty="0">
                <a:solidFill>
                  <a:schemeClr val="tx2"/>
                </a:solidFill>
              </a:rPr>
              <a:t>European Universities initiative</a:t>
            </a:r>
          </a:p>
        </p:txBody>
      </p:sp>
    </p:spTree>
    <p:extLst>
      <p:ext uri="{BB962C8B-B14F-4D97-AF65-F5344CB8AC3E}">
        <p14:creationId xmlns:p14="http://schemas.microsoft.com/office/powerpoint/2010/main" val="4051714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22052-5A87-01E3-4153-2B07980645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12C63A-4F0A-FB61-7D3C-C33C2D1D4F39}"/>
              </a:ext>
            </a:extLst>
          </p:cNvPr>
          <p:cNvSpPr>
            <a:spLocks noGrp="1"/>
          </p:cNvSpPr>
          <p:nvPr>
            <p:ph type="title"/>
          </p:nvPr>
        </p:nvSpPr>
        <p:spPr>
          <a:xfrm>
            <a:off x="804672" y="2053641"/>
            <a:ext cx="3669161" cy="2760098"/>
          </a:xfrm>
        </p:spPr>
        <p:txBody>
          <a:bodyPr>
            <a:normAutofit/>
          </a:bodyPr>
          <a:lstStyle/>
          <a:p>
            <a:endParaRPr lang="en-US" sz="4000" dirty="0">
              <a:solidFill>
                <a:schemeClr val="tx2"/>
              </a:solidFill>
            </a:endParaRPr>
          </a:p>
        </p:txBody>
      </p:sp>
      <p:sp>
        <p:nvSpPr>
          <p:cNvPr id="3" name="Content Placeholder 2">
            <a:extLst>
              <a:ext uri="{FF2B5EF4-FFF2-40B4-BE49-F238E27FC236}">
                <a16:creationId xmlns:a16="http://schemas.microsoft.com/office/drawing/2014/main" id="{8E56EB1B-7EF1-4317-5FA7-CDFE2B9D3308}"/>
              </a:ext>
            </a:extLst>
          </p:cNvPr>
          <p:cNvSpPr>
            <a:spLocks noGrp="1"/>
          </p:cNvSpPr>
          <p:nvPr>
            <p:ph idx="1"/>
          </p:nvPr>
        </p:nvSpPr>
        <p:spPr>
          <a:xfrm>
            <a:off x="5526865" y="-127000"/>
            <a:ext cx="6505478" cy="7442200"/>
          </a:xfrm>
          <a:noFill/>
          <a:ln>
            <a:noFill/>
          </a:ln>
        </p:spPr>
        <p:txBody>
          <a:bodyPr anchor="ctr">
            <a:noAutofit/>
          </a:bodyPr>
          <a:lstStyle/>
          <a:p>
            <a:pPr marL="0" indent="0">
              <a:buNone/>
            </a:pPr>
            <a:r>
              <a:rPr lang="en-US" sz="4000" dirty="0">
                <a:solidFill>
                  <a:schemeClr val="tx2"/>
                </a:solidFill>
              </a:rPr>
              <a:t>Cooperation with Russian universities suspended in the wake of Russian rectors’ signing a letter of support for the war in Ukraine.</a:t>
            </a:r>
          </a:p>
        </p:txBody>
      </p:sp>
    </p:spTree>
    <p:extLst>
      <p:ext uri="{BB962C8B-B14F-4D97-AF65-F5344CB8AC3E}">
        <p14:creationId xmlns:p14="http://schemas.microsoft.com/office/powerpoint/2010/main" val="6267684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29CBF-7FA9-81D2-2AA8-0796266C03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B77491-45CE-67D8-D9D8-564ED085E8AF}"/>
              </a:ext>
            </a:extLst>
          </p:cNvPr>
          <p:cNvSpPr>
            <a:spLocks noGrp="1"/>
          </p:cNvSpPr>
          <p:nvPr>
            <p:ph type="title"/>
          </p:nvPr>
        </p:nvSpPr>
        <p:spPr>
          <a:xfrm>
            <a:off x="804672" y="2053641"/>
            <a:ext cx="3669161" cy="2760098"/>
          </a:xfrm>
        </p:spPr>
        <p:txBody>
          <a:bodyPr>
            <a:normAutofit/>
          </a:bodyPr>
          <a:lstStyle/>
          <a:p>
            <a:endParaRPr lang="en-US" sz="4000" dirty="0">
              <a:solidFill>
                <a:schemeClr val="tx2"/>
              </a:solidFill>
            </a:endParaRPr>
          </a:p>
        </p:txBody>
      </p:sp>
      <p:sp>
        <p:nvSpPr>
          <p:cNvPr id="3" name="Content Placeholder 2">
            <a:extLst>
              <a:ext uri="{FF2B5EF4-FFF2-40B4-BE49-F238E27FC236}">
                <a16:creationId xmlns:a16="http://schemas.microsoft.com/office/drawing/2014/main" id="{1772A983-6CA9-8E41-9563-496AFA5392C2}"/>
              </a:ext>
            </a:extLst>
          </p:cNvPr>
          <p:cNvSpPr>
            <a:spLocks noGrp="1"/>
          </p:cNvSpPr>
          <p:nvPr>
            <p:ph idx="1"/>
          </p:nvPr>
        </p:nvSpPr>
        <p:spPr>
          <a:xfrm>
            <a:off x="5526865" y="-127000"/>
            <a:ext cx="6505478" cy="7442200"/>
          </a:xfrm>
          <a:noFill/>
          <a:ln>
            <a:noFill/>
          </a:ln>
        </p:spPr>
        <p:txBody>
          <a:bodyPr anchor="ctr">
            <a:noAutofit/>
          </a:bodyPr>
          <a:lstStyle/>
          <a:p>
            <a:pPr marL="0" indent="0">
              <a:buNone/>
            </a:pPr>
            <a:r>
              <a:rPr lang="en-US" sz="4000" dirty="0">
                <a:solidFill>
                  <a:schemeClr val="tx2"/>
                </a:solidFill>
              </a:rPr>
              <a:t>EU research and educational cooperation funding suspended for Hungarian universities </a:t>
            </a:r>
          </a:p>
        </p:txBody>
      </p:sp>
    </p:spTree>
    <p:extLst>
      <p:ext uri="{BB962C8B-B14F-4D97-AF65-F5344CB8AC3E}">
        <p14:creationId xmlns:p14="http://schemas.microsoft.com/office/powerpoint/2010/main" val="1228534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8978ADF-5610-3AEF-2988-43662DAD093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1CC326-77E7-4D79-2C31-F84EE2A05488}"/>
              </a:ext>
            </a:extLst>
          </p:cNvPr>
          <p:cNvSpPr>
            <a:spLocks noGrp="1"/>
          </p:cNvSpPr>
          <p:nvPr>
            <p:ph type="title"/>
          </p:nvPr>
        </p:nvSpPr>
        <p:spPr>
          <a:xfrm>
            <a:off x="1389278" y="1233241"/>
            <a:ext cx="3240506" cy="4064628"/>
          </a:xfrm>
        </p:spPr>
        <p:txBody>
          <a:bodyPr>
            <a:normAutofit/>
          </a:bodyPr>
          <a:lstStyle/>
          <a:p>
            <a:br>
              <a:rPr lang="en-GB" b="0" i="0">
                <a:solidFill>
                  <a:srgbClr val="FFFFFF"/>
                </a:solidFill>
                <a:effectLst/>
                <a:latin typeface="ProximaNova" panose="02000506030000020004" pitchFamily="2" charset="0"/>
              </a:rPr>
            </a:br>
            <a:endParaRPr lang="en-US" i="1">
              <a:solidFill>
                <a:srgbClr val="FFFFFF"/>
              </a:solidFill>
            </a:endParaRPr>
          </a:p>
        </p:txBody>
      </p:sp>
      <p:sp>
        <p:nvSpPr>
          <p:cNvPr id="15"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C313878-FF6D-CF54-B98D-111BA63297E8}"/>
              </a:ext>
            </a:extLst>
          </p:cNvPr>
          <p:cNvSpPr>
            <a:spLocks noGrp="1"/>
          </p:cNvSpPr>
          <p:nvPr>
            <p:ph idx="1"/>
          </p:nvPr>
        </p:nvSpPr>
        <p:spPr>
          <a:xfrm>
            <a:off x="5698912" y="266700"/>
            <a:ext cx="6239088" cy="6375400"/>
          </a:xfrm>
        </p:spPr>
        <p:txBody>
          <a:bodyPr anchor="t">
            <a:normAutofit/>
          </a:bodyPr>
          <a:lstStyle/>
          <a:p>
            <a:pPr marL="0" indent="0">
              <a:buNone/>
            </a:pPr>
            <a:r>
              <a:rPr lang="en-US" sz="2400" b="1" dirty="0">
                <a:solidFill>
                  <a:schemeClr val="accent2"/>
                </a:solidFill>
              </a:rPr>
              <a:t>In concrete situations: teaching and learning, research, governance, third mission activities, campus life, etc.</a:t>
            </a:r>
          </a:p>
          <a:p>
            <a:pPr marL="0" indent="0">
              <a:buNone/>
            </a:pPr>
            <a:endParaRPr lang="en-US" sz="1500" dirty="0"/>
          </a:p>
          <a:p>
            <a:pPr marL="0" indent="0">
              <a:buNone/>
            </a:pPr>
            <a:r>
              <a:rPr lang="en-US" sz="1500" b="1" dirty="0"/>
              <a:t>IF WE ARE:</a:t>
            </a:r>
          </a:p>
          <a:p>
            <a:pPr>
              <a:buFontTx/>
              <a:buChar char="-"/>
            </a:pPr>
            <a:r>
              <a:rPr lang="en-US" sz="1500" dirty="0"/>
              <a:t>Students</a:t>
            </a:r>
          </a:p>
          <a:p>
            <a:pPr>
              <a:buFontTx/>
              <a:buChar char="-"/>
            </a:pPr>
            <a:r>
              <a:rPr lang="en-US" sz="1500" dirty="0"/>
              <a:t>Academics</a:t>
            </a:r>
          </a:p>
          <a:p>
            <a:pPr lvl="1">
              <a:buFontTx/>
              <a:buChar char="-"/>
            </a:pPr>
            <a:r>
              <a:rPr lang="en-US" sz="1200" dirty="0"/>
              <a:t>Full time (tenured), part-time/limited-term contracts</a:t>
            </a:r>
            <a:endParaRPr lang="en-US" sz="1100" dirty="0"/>
          </a:p>
          <a:p>
            <a:pPr>
              <a:buFontTx/>
              <a:buChar char="-"/>
            </a:pPr>
            <a:r>
              <a:rPr lang="en-US" sz="1500" b="1" dirty="0">
                <a:solidFill>
                  <a:schemeClr val="accent2"/>
                </a:solidFill>
              </a:rPr>
              <a:t>Administrative staff members</a:t>
            </a:r>
          </a:p>
          <a:p>
            <a:pPr marL="0" indent="0">
              <a:buNone/>
            </a:pPr>
            <a:r>
              <a:rPr lang="en-US" sz="1500" b="1" dirty="0"/>
              <a:t>OR MAYBE:</a:t>
            </a:r>
          </a:p>
          <a:p>
            <a:pPr marL="0" indent="0">
              <a:buNone/>
            </a:pPr>
            <a:br>
              <a:rPr lang="en-US" sz="1500" dirty="0"/>
            </a:br>
            <a:r>
              <a:rPr lang="en-US" sz="1500" dirty="0"/>
              <a:t>-    Public authorities</a:t>
            </a:r>
          </a:p>
          <a:p>
            <a:pPr>
              <a:buFontTx/>
              <a:buChar char="-"/>
            </a:pPr>
            <a:r>
              <a:rPr lang="en-US" sz="1500" dirty="0"/>
              <a:t>Politicians</a:t>
            </a:r>
          </a:p>
          <a:p>
            <a:pPr>
              <a:buFontTx/>
              <a:buChar char="-"/>
            </a:pPr>
            <a:r>
              <a:rPr lang="en-US" sz="1500" dirty="0"/>
              <a:t>International organizations representatives </a:t>
            </a:r>
          </a:p>
          <a:p>
            <a:pPr>
              <a:buFontTx/>
              <a:buChar char="-"/>
            </a:pPr>
            <a:r>
              <a:rPr lang="en-US" sz="1500" dirty="0"/>
              <a:t>Professional association representatives </a:t>
            </a:r>
          </a:p>
          <a:p>
            <a:pPr>
              <a:buFontTx/>
              <a:buChar char="-"/>
            </a:pPr>
            <a:r>
              <a:rPr lang="en-US" sz="1500" dirty="0"/>
              <a:t>Editorial boards</a:t>
            </a:r>
          </a:p>
          <a:p>
            <a:pPr>
              <a:buFontTx/>
              <a:buChar char="-"/>
            </a:pPr>
            <a:r>
              <a:rPr lang="en-US" sz="1500" dirty="0"/>
              <a:t>Academics</a:t>
            </a:r>
          </a:p>
          <a:p>
            <a:pPr>
              <a:buFontTx/>
              <a:buChar char="-"/>
            </a:pPr>
            <a:r>
              <a:rPr lang="en-US" sz="1500" dirty="0"/>
              <a:t>Students</a:t>
            </a:r>
          </a:p>
          <a:p>
            <a:pPr>
              <a:buFontTx/>
              <a:buChar char="-"/>
            </a:pPr>
            <a:r>
              <a:rPr lang="en-US" sz="1500" dirty="0"/>
              <a:t>Other “stakeholders”</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222988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icky notes with question marks">
            <a:extLst>
              <a:ext uri="{FF2B5EF4-FFF2-40B4-BE49-F238E27FC236}">
                <a16:creationId xmlns:a16="http://schemas.microsoft.com/office/drawing/2014/main" id="{120C80C1-5A22-F629-C762-B5DD902CC332}"/>
              </a:ext>
            </a:extLst>
          </p:cNvPr>
          <p:cNvPicPr>
            <a:picLocks noChangeAspect="1"/>
          </p:cNvPicPr>
          <p:nvPr/>
        </p:nvPicPr>
        <p:blipFill>
          <a:blip r:embed="rId2"/>
          <a:srcRect r="15627"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713391-E4A2-DA39-3C8D-3C2E28967D3C}"/>
              </a:ext>
            </a:extLst>
          </p:cNvPr>
          <p:cNvSpPr>
            <a:spLocks noGrp="1"/>
          </p:cNvSpPr>
          <p:nvPr>
            <p:ph type="title"/>
          </p:nvPr>
        </p:nvSpPr>
        <p:spPr>
          <a:xfrm>
            <a:off x="477980" y="1122362"/>
            <a:ext cx="5732320" cy="4643437"/>
          </a:xfrm>
        </p:spPr>
        <p:txBody>
          <a:bodyPr vert="horz" lIns="91440" tIns="45720" rIns="91440" bIns="45720" rtlCol="0" anchor="b">
            <a:normAutofit fontScale="90000"/>
          </a:bodyPr>
          <a:lstStyle/>
          <a:p>
            <a:br>
              <a:rPr lang="en-US" sz="4800" dirty="0">
                <a:solidFill>
                  <a:schemeClr val="bg1"/>
                </a:solidFill>
              </a:rPr>
            </a:br>
            <a:r>
              <a:rPr lang="en-US" sz="4800" dirty="0">
                <a:solidFill>
                  <a:schemeClr val="bg1"/>
                </a:solidFill>
              </a:rPr>
              <a:t> How do </a:t>
            </a:r>
            <a:r>
              <a:rPr lang="en-US" sz="4800" dirty="0">
                <a:solidFill>
                  <a:srgbClr val="FF0000"/>
                </a:solidFill>
              </a:rPr>
              <a:t>WE</a:t>
            </a:r>
            <a:r>
              <a:rPr lang="en-US" sz="4800" dirty="0">
                <a:solidFill>
                  <a:schemeClr val="bg1"/>
                </a:solidFill>
              </a:rPr>
              <a:t> know how to </a:t>
            </a:r>
            <a:r>
              <a:rPr lang="en-US" sz="4800" dirty="0" err="1">
                <a:solidFill>
                  <a:schemeClr val="bg1"/>
                </a:solidFill>
              </a:rPr>
              <a:t>analyise</a:t>
            </a:r>
            <a:r>
              <a:rPr lang="en-US" sz="4800" dirty="0">
                <a:solidFill>
                  <a:schemeClr val="bg1"/>
                </a:solidFill>
              </a:rPr>
              <a:t> a situation? </a:t>
            </a:r>
            <a:br>
              <a:rPr lang="en-US" sz="4800" dirty="0">
                <a:solidFill>
                  <a:schemeClr val="bg1"/>
                </a:solidFill>
              </a:rPr>
            </a:br>
            <a:r>
              <a:rPr lang="en-US" sz="4800" dirty="0">
                <a:solidFill>
                  <a:schemeClr val="bg1"/>
                </a:solidFill>
              </a:rPr>
              <a:t>What do </a:t>
            </a:r>
            <a:r>
              <a:rPr lang="en-US" sz="4800" dirty="0">
                <a:solidFill>
                  <a:srgbClr val="FF0000"/>
                </a:solidFill>
              </a:rPr>
              <a:t>WE</a:t>
            </a:r>
            <a:r>
              <a:rPr lang="en-US" sz="4800" dirty="0">
                <a:solidFill>
                  <a:schemeClr val="bg1"/>
                </a:solidFill>
              </a:rPr>
              <a:t> do?</a:t>
            </a:r>
            <a:br>
              <a:rPr lang="en-US" sz="4800" dirty="0">
                <a:solidFill>
                  <a:schemeClr val="bg1"/>
                </a:solidFill>
              </a:rPr>
            </a:br>
            <a:br>
              <a:rPr lang="en-US" sz="4800" dirty="0">
                <a:solidFill>
                  <a:schemeClr val="bg1"/>
                </a:solidFill>
              </a:rPr>
            </a:br>
            <a:r>
              <a:rPr lang="en-US" sz="4800" i="1" dirty="0">
                <a:solidFill>
                  <a:srgbClr val="FD1EFF"/>
                </a:solidFill>
              </a:rPr>
              <a:t>In </a:t>
            </a:r>
            <a:r>
              <a:rPr lang="en-US" sz="4800" i="1" u="sng" dirty="0">
                <a:solidFill>
                  <a:srgbClr val="FD1EFF"/>
                </a:solidFill>
              </a:rPr>
              <a:t>general</a:t>
            </a:r>
            <a:r>
              <a:rPr lang="en-US" sz="4800" i="1" dirty="0">
                <a:solidFill>
                  <a:srgbClr val="FD1EFF"/>
                </a:solidFill>
              </a:rPr>
              <a:t> in HE/in international cooperation situations/contexts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144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C9637B-2367-045D-7985-30FE3BF892A8}"/>
              </a:ext>
            </a:extLst>
          </p:cNvPr>
          <p:cNvSpPr>
            <a:spLocks noGrp="1"/>
          </p:cNvSpPr>
          <p:nvPr>
            <p:ph type="title"/>
          </p:nvPr>
        </p:nvSpPr>
        <p:spPr>
          <a:xfrm>
            <a:off x="1389278" y="1233241"/>
            <a:ext cx="3240506" cy="4064628"/>
          </a:xfrm>
        </p:spPr>
        <p:txBody>
          <a:bodyPr>
            <a:normAutofit/>
          </a:bodyPr>
          <a:lstStyle/>
          <a:p>
            <a:r>
              <a:rPr lang="en-US" sz="4100" dirty="0">
                <a:solidFill>
                  <a:srgbClr val="FFFFFF"/>
                </a:solidFill>
              </a:rPr>
              <a:t>We position ourselves within given </a:t>
            </a:r>
            <a:r>
              <a:rPr lang="en-US" sz="4100" b="1" u="sng" dirty="0">
                <a:solidFill>
                  <a:srgbClr val="FFFFFF"/>
                </a:solidFill>
              </a:rPr>
              <a:t>frameworks of reference </a:t>
            </a:r>
            <a:r>
              <a:rPr lang="en-US" sz="4100" dirty="0">
                <a:solidFill>
                  <a:srgbClr val="FFFFFF"/>
                </a:solidFill>
              </a:rPr>
              <a:t>–if available, if known</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70EF96D7-B303-C0AC-0098-5663879C0973}"/>
              </a:ext>
            </a:extLst>
          </p:cNvPr>
          <p:cNvSpPr>
            <a:spLocks noGrp="1"/>
          </p:cNvSpPr>
          <p:nvPr>
            <p:ph idx="1"/>
          </p:nvPr>
        </p:nvSpPr>
        <p:spPr>
          <a:xfrm>
            <a:off x="6096000" y="820880"/>
            <a:ext cx="5257799" cy="4889350"/>
          </a:xfrm>
        </p:spPr>
        <p:txBody>
          <a:bodyPr anchor="t">
            <a:normAutofit fontScale="92500" lnSpcReduction="10000"/>
          </a:bodyPr>
          <a:lstStyle/>
          <a:p>
            <a:pPr marL="0" indent="0">
              <a:buNone/>
            </a:pPr>
            <a:r>
              <a:rPr lang="en-US" sz="2600" b="1" dirty="0">
                <a:solidFill>
                  <a:schemeClr val="accent2"/>
                </a:solidFill>
              </a:rPr>
              <a:t>Examples – for academic freedom</a:t>
            </a:r>
          </a:p>
          <a:p>
            <a:pPr marL="0" indent="0">
              <a:buNone/>
            </a:pPr>
            <a:r>
              <a:rPr lang="en-US" sz="2600" dirty="0"/>
              <a:t>1. EC </a:t>
            </a:r>
            <a:r>
              <a:rPr lang="en-US" sz="2600" i="1" dirty="0"/>
              <a:t>vs</a:t>
            </a:r>
            <a:r>
              <a:rPr lang="en-US" sz="2600" dirty="0"/>
              <a:t> Hungary, European Court of Justice 2017-2020 (</a:t>
            </a:r>
            <a:r>
              <a:rPr lang="en-US" sz="2600" dirty="0">
                <a:solidFill>
                  <a:schemeClr val="accent2"/>
                </a:solidFill>
              </a:rPr>
              <a:t>regional/transnational</a:t>
            </a:r>
            <a:r>
              <a:rPr lang="en-US" sz="2600" dirty="0"/>
              <a:t>). </a:t>
            </a:r>
            <a:r>
              <a:rPr lang="en-GB" sz="2600" i="0" dirty="0">
                <a:effectLst/>
                <a:latin typeface="Söhne"/>
              </a:rPr>
              <a:t>EHEA fundamental values of higher education, 2018-2024</a:t>
            </a:r>
            <a:endParaRPr lang="en-US" sz="2600" dirty="0"/>
          </a:p>
          <a:p>
            <a:pPr marL="0" indent="0">
              <a:buNone/>
            </a:pPr>
            <a:r>
              <a:rPr lang="en-US" sz="2600" dirty="0"/>
              <a:t>2. UK Higher Education (Freedom of Speech Law) 2023-2024 (</a:t>
            </a:r>
            <a:r>
              <a:rPr lang="en-US" sz="2600" dirty="0">
                <a:solidFill>
                  <a:schemeClr val="accent2"/>
                </a:solidFill>
              </a:rPr>
              <a:t>national</a:t>
            </a:r>
            <a:r>
              <a:rPr lang="en-US" sz="2600" dirty="0"/>
              <a:t>)  </a:t>
            </a:r>
          </a:p>
          <a:p>
            <a:pPr marL="0" indent="0">
              <a:buNone/>
            </a:pPr>
            <a:r>
              <a:rPr lang="en-US" sz="2600" dirty="0"/>
              <a:t>3. </a:t>
            </a:r>
            <a:r>
              <a:rPr lang="en-GB" sz="2600" i="0" dirty="0">
                <a:effectLst/>
                <a:latin typeface="Söhne"/>
              </a:rPr>
              <a:t>Stanford Law School, 2023 (</a:t>
            </a:r>
            <a:r>
              <a:rPr lang="en-GB" sz="2600" i="0" dirty="0">
                <a:solidFill>
                  <a:schemeClr val="accent2"/>
                </a:solidFill>
                <a:effectLst/>
                <a:latin typeface="Söhne"/>
              </a:rPr>
              <a:t>institutional</a:t>
            </a:r>
            <a:r>
              <a:rPr lang="en-GB" sz="2600" i="0" dirty="0">
                <a:effectLst/>
                <a:latin typeface="Söhne"/>
              </a:rPr>
              <a:t>)</a:t>
            </a:r>
          </a:p>
          <a:p>
            <a:pPr marL="0" indent="0">
              <a:buNone/>
            </a:pPr>
            <a:r>
              <a:rPr lang="en-GB" sz="2600" dirty="0">
                <a:latin typeface="Söhne"/>
              </a:rPr>
              <a:t>4. Magna Charta </a:t>
            </a:r>
            <a:r>
              <a:rPr lang="en-GB" sz="2600" dirty="0" err="1">
                <a:latin typeface="Söhne"/>
              </a:rPr>
              <a:t>Universitatum</a:t>
            </a:r>
            <a:r>
              <a:rPr lang="en-GB" sz="2600" dirty="0">
                <a:latin typeface="Söhne"/>
              </a:rPr>
              <a:t> 1988, 2020 (global) – practice examples </a:t>
            </a:r>
          </a:p>
          <a:p>
            <a:pPr marL="0" indent="0">
              <a:buNone/>
            </a:pPr>
            <a:r>
              <a:rPr lang="en-GB" sz="2600" dirty="0">
                <a:latin typeface="Söhne"/>
              </a:rPr>
              <a:t>5… </a:t>
            </a:r>
            <a:r>
              <a:rPr lang="en-GB" sz="2600" dirty="0">
                <a:solidFill>
                  <a:schemeClr val="accent2"/>
                </a:solidFill>
                <a:latin typeface="Söhne"/>
              </a:rPr>
              <a:t>and many more (overlapping frameworks) –back to previous examples</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76812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D684B-A401-5A16-38EF-FA0759EAEE3A}"/>
              </a:ext>
            </a:extLst>
          </p:cNvPr>
          <p:cNvSpPr>
            <a:spLocks noGrp="1"/>
          </p:cNvSpPr>
          <p:nvPr>
            <p:ph type="title"/>
          </p:nvPr>
        </p:nvSpPr>
        <p:spPr>
          <a:xfrm>
            <a:off x="1389278" y="1233241"/>
            <a:ext cx="3240506" cy="4064628"/>
          </a:xfrm>
        </p:spPr>
        <p:txBody>
          <a:bodyPr>
            <a:normAutofit/>
          </a:bodyPr>
          <a:lstStyle/>
          <a:p>
            <a:r>
              <a:rPr lang="en-US" sz="4100" u="sng" dirty="0">
                <a:solidFill>
                  <a:srgbClr val="FFFFFF"/>
                </a:solidFill>
              </a:rPr>
              <a:t>Frameworks of reference </a:t>
            </a:r>
            <a:r>
              <a:rPr lang="en-US" sz="4100" dirty="0">
                <a:solidFill>
                  <a:srgbClr val="FFFFFF"/>
                </a:solidFill>
              </a:rPr>
              <a:t>and </a:t>
            </a:r>
            <a:r>
              <a:rPr lang="en-US" sz="4100" u="sng" dirty="0">
                <a:solidFill>
                  <a:srgbClr val="FFFFFF"/>
                </a:solidFill>
              </a:rPr>
              <a:t>conceptual refences </a:t>
            </a:r>
            <a:r>
              <a:rPr lang="en-US" sz="4100" dirty="0">
                <a:solidFill>
                  <a:srgbClr val="FFFFFF"/>
                </a:solidFill>
              </a:rPr>
              <a:t>for academic freedom</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3"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E3552AF-1502-38FD-D199-C7BABDFB166F}"/>
              </a:ext>
            </a:extLst>
          </p:cNvPr>
          <p:cNvSpPr>
            <a:spLocks noGrp="1"/>
          </p:cNvSpPr>
          <p:nvPr>
            <p:ph idx="1"/>
          </p:nvPr>
        </p:nvSpPr>
        <p:spPr>
          <a:xfrm>
            <a:off x="5458138" y="381000"/>
            <a:ext cx="6568761" cy="6170112"/>
          </a:xfrm>
        </p:spPr>
        <p:txBody>
          <a:bodyPr anchor="t">
            <a:normAutofit fontScale="25000" lnSpcReduction="20000"/>
          </a:bodyPr>
          <a:lstStyle/>
          <a:p>
            <a:r>
              <a:rPr lang="en-GB" sz="7400" b="1" dirty="0">
                <a:solidFill>
                  <a:srgbClr val="FF0000"/>
                </a:solidFill>
                <a:latin typeface="Times New Roman" panose="02020603050405020304" pitchFamily="18" charset="0"/>
                <a:ea typeface="Calibri" panose="020F0502020204030204" pitchFamily="34" charset="0"/>
              </a:rPr>
              <a:t>Frameworks of</a:t>
            </a:r>
            <a:r>
              <a:rPr lang="en-GB" sz="7400" b="1" dirty="0">
                <a:solidFill>
                  <a:srgbClr val="FF0000"/>
                </a:solidFill>
                <a:effectLst/>
                <a:latin typeface="Times New Roman" panose="02020603050405020304" pitchFamily="18" charset="0"/>
                <a:ea typeface="Calibri" panose="020F0502020204030204" pitchFamily="34" charset="0"/>
              </a:rPr>
              <a:t> reference include </a:t>
            </a:r>
            <a:r>
              <a:rPr lang="en-GB" sz="7400" dirty="0">
                <a:effectLst/>
                <a:latin typeface="Times New Roman" panose="02020603050405020304" pitchFamily="18" charset="0"/>
                <a:ea typeface="Calibri" panose="020F0502020204030204" pitchFamily="34" charset="0"/>
              </a:rPr>
              <a:t>(variably): </a:t>
            </a:r>
          </a:p>
          <a:p>
            <a:pPr lvl="1"/>
            <a:r>
              <a:rPr lang="en-GB" sz="7400" dirty="0">
                <a:effectLst/>
                <a:latin typeface="Times New Roman" panose="02020603050405020304" pitchFamily="18" charset="0"/>
                <a:ea typeface="Calibri" panose="020F0502020204030204" pitchFamily="34" charset="0"/>
              </a:rPr>
              <a:t>a conceptual reference (shared)</a:t>
            </a:r>
            <a:endParaRPr lang="en-GB" sz="7400" dirty="0">
              <a:latin typeface="Times New Roman" panose="02020603050405020304" pitchFamily="18" charset="0"/>
              <a:ea typeface="Calibri" panose="020F0502020204030204" pitchFamily="34" charset="0"/>
            </a:endParaRPr>
          </a:p>
          <a:p>
            <a:pPr lvl="1"/>
            <a:r>
              <a:rPr lang="en-GB" sz="7400" dirty="0">
                <a:effectLst/>
                <a:latin typeface="Times New Roman" panose="02020603050405020304" pitchFamily="18" charset="0"/>
                <a:ea typeface="Calibri" panose="020F0502020204030204" pitchFamily="34" charset="0"/>
              </a:rPr>
              <a:t>guidelines for the practice and protection of academic freedom</a:t>
            </a:r>
          </a:p>
          <a:p>
            <a:pPr lvl="1"/>
            <a:r>
              <a:rPr lang="en-GB" sz="7400" dirty="0">
                <a:effectLst/>
                <a:latin typeface="Times New Roman" panose="02020603050405020304" pitchFamily="18" charset="0"/>
                <a:ea typeface="Calibri" panose="020F0502020204030204" pitchFamily="34" charset="0"/>
              </a:rPr>
              <a:t>elements of codification (legislative norms but not necessarily, regulations, codes of conduct, etc.)</a:t>
            </a:r>
          </a:p>
          <a:p>
            <a:pPr lvl="1"/>
            <a:r>
              <a:rPr lang="en-GB" sz="7400" dirty="0">
                <a:effectLst/>
                <a:latin typeface="Times New Roman" panose="02020603050405020304" pitchFamily="18" charset="0"/>
                <a:ea typeface="Calibri" panose="020F0502020204030204" pitchFamily="34" charset="0"/>
              </a:rPr>
              <a:t>provisions about institutions and/or institutional mechanisms that should or could be utilised to implement the respective understanding and codification of academic freedom.</a:t>
            </a:r>
          </a:p>
          <a:p>
            <a:r>
              <a:rPr lang="en-GB" sz="7400" b="1" dirty="0">
                <a:solidFill>
                  <a:srgbClr val="FF0000"/>
                </a:solidFill>
                <a:latin typeface="Times New Roman" panose="02020603050405020304" pitchFamily="18" charset="0"/>
                <a:ea typeface="Calibri" panose="020F0502020204030204" pitchFamily="34" charset="0"/>
              </a:rPr>
              <a:t>C</a:t>
            </a:r>
            <a:r>
              <a:rPr lang="en-GB" sz="7400" b="1" dirty="0">
                <a:solidFill>
                  <a:srgbClr val="FF0000"/>
                </a:solidFill>
                <a:effectLst/>
                <a:latin typeface="Times New Roman" panose="02020603050405020304" pitchFamily="18" charset="0"/>
                <a:ea typeface="Calibri" panose="020F0502020204030204" pitchFamily="34" charset="0"/>
              </a:rPr>
              <a:t>onceptual reference points</a:t>
            </a:r>
            <a:r>
              <a:rPr lang="en-GB" sz="7400" b="1" dirty="0">
                <a:effectLst/>
                <a:latin typeface="Times New Roman" panose="02020603050405020304" pitchFamily="18" charset="0"/>
                <a:ea typeface="Calibri" panose="020F0502020204030204" pitchFamily="34" charset="0"/>
              </a:rPr>
              <a:t>: </a:t>
            </a:r>
          </a:p>
          <a:p>
            <a:pPr lvl="1"/>
            <a:r>
              <a:rPr lang="en-GB" sz="7400" dirty="0">
                <a:effectLst/>
                <a:latin typeface="Times New Roman" panose="02020603050405020304" pitchFamily="18" charset="0"/>
                <a:ea typeface="Calibri" panose="020F0502020204030204" pitchFamily="34" charset="0"/>
              </a:rPr>
              <a:t>not only a definition or a link to an existing definition;</a:t>
            </a:r>
          </a:p>
          <a:p>
            <a:pPr marL="457200" lvl="1" indent="0">
              <a:buNone/>
            </a:pPr>
            <a:r>
              <a:rPr lang="en-GB" sz="7400" dirty="0">
                <a:effectLst/>
                <a:latin typeface="Times New Roman" panose="02020603050405020304" pitchFamily="18" charset="0"/>
                <a:ea typeface="Calibri" panose="020F0502020204030204" pitchFamily="34" charset="0"/>
              </a:rPr>
              <a:t>a sufficiently long conceptual elaboration available in a written format that serves as a common reference, go-to conceptual source (or “anchor”) for actors inside and outside the university, which they use in sync for the understanding, codification and practice of academic freedom. </a:t>
            </a:r>
          </a:p>
          <a:p>
            <a:pPr marL="457200" lvl="1" indent="0">
              <a:buNone/>
            </a:pPr>
            <a:r>
              <a:rPr lang="en-GB" sz="7400" i="1" dirty="0">
                <a:effectLst/>
                <a:latin typeface="Times New Roman" panose="02020603050405020304" pitchFamily="18" charset="0"/>
                <a:ea typeface="Calibri" panose="020F0502020204030204" pitchFamily="34" charset="0"/>
              </a:rPr>
              <a:t>E.g</a:t>
            </a:r>
            <a:r>
              <a:rPr lang="en-GB" sz="7400" dirty="0">
                <a:effectLst/>
                <a:latin typeface="Times New Roman" panose="02020603050405020304" pitchFamily="18" charset="0"/>
                <a:ea typeface="Calibri" panose="020F0502020204030204" pitchFamily="34" charset="0"/>
              </a:rPr>
              <a:t>. : Rome Ministerial Communiqué: Statement on Academic Freedom (2020).</a:t>
            </a:r>
          </a:p>
          <a:p>
            <a:pPr lvl="1"/>
            <a:endParaRPr lang="en-GB" sz="2600" dirty="0">
              <a:solidFill>
                <a:srgbClr val="FF0000"/>
              </a:solidFill>
              <a:latin typeface="Times New Roman" panose="02020603050405020304" pitchFamily="18" charset="0"/>
            </a:endParaRPr>
          </a:p>
          <a:p>
            <a:pPr marL="457200" lvl="1" indent="0">
              <a:buNone/>
            </a:pPr>
            <a:endParaRPr lang="en-GB" sz="8000" i="1" dirty="0">
              <a:effectLst/>
              <a:latin typeface="Times New Roman" panose="02020603050405020304" pitchFamily="18" charset="0"/>
              <a:ea typeface="Calibri" panose="020F0502020204030204" pitchFamily="34" charset="0"/>
            </a:endParaRPr>
          </a:p>
          <a:p>
            <a:pPr marL="457200" lvl="1" indent="0">
              <a:buNone/>
            </a:pPr>
            <a:r>
              <a:rPr lang="en-GB" sz="8000" i="1" dirty="0">
                <a:effectLst/>
                <a:latin typeface="Times New Roman" panose="02020603050405020304" pitchFamily="18" charset="0"/>
                <a:ea typeface="Calibri" panose="020F0502020204030204" pitchFamily="34" charset="0"/>
              </a:rPr>
              <a:t>L. Matei and G. </a:t>
            </a:r>
            <a:r>
              <a:rPr lang="en-GB" sz="8000" i="1" dirty="0" err="1">
                <a:effectLst/>
                <a:latin typeface="Times New Roman" panose="02020603050405020304" pitchFamily="18" charset="0"/>
                <a:ea typeface="Calibri" panose="020F0502020204030204" pitchFamily="34" charset="0"/>
              </a:rPr>
              <a:t>D’Aquila</a:t>
            </a:r>
            <a:r>
              <a:rPr lang="en-GB" sz="8000" i="1" dirty="0">
                <a:effectLst/>
                <a:latin typeface="Times New Roman" panose="02020603050405020304" pitchFamily="18" charset="0"/>
                <a:ea typeface="Calibri" panose="020F0502020204030204" pitchFamily="34" charset="0"/>
              </a:rPr>
              <a:t> 2025</a:t>
            </a:r>
          </a:p>
          <a:p>
            <a:pPr marL="457200" lvl="1" indent="0">
              <a:buNone/>
            </a:pPr>
            <a:endParaRPr lang="en-GB" sz="8000" i="1" dirty="0">
              <a:effectLst/>
              <a:latin typeface="Times New Roman" panose="02020603050405020304" pitchFamily="18" charset="0"/>
              <a:ea typeface="Calibri" panose="020F0502020204030204" pitchFamily="34" charset="0"/>
            </a:endParaRPr>
          </a:p>
          <a:p>
            <a:pPr marL="457200" lvl="1" indent="0">
              <a:buNone/>
            </a:pPr>
            <a:r>
              <a:rPr lang="en-GB" sz="7200" i="1" dirty="0">
                <a:latin typeface="Times New Roman" panose="02020603050405020304" pitchFamily="18" charset="0"/>
                <a:ea typeface="Calibri" panose="020F0502020204030204" pitchFamily="34" charset="0"/>
              </a:rPr>
              <a:t>L. Matei 2024: https://</a:t>
            </a:r>
            <a:r>
              <a:rPr lang="en-GB" sz="7200" i="1" dirty="0" err="1">
                <a:latin typeface="Times New Roman" panose="02020603050405020304" pitchFamily="18" charset="0"/>
                <a:ea typeface="Calibri" panose="020F0502020204030204" pitchFamily="34" charset="0"/>
              </a:rPr>
              <a:t>www.universityworldnews.com</a:t>
            </a:r>
            <a:r>
              <a:rPr lang="en-GB" sz="7200" i="1" dirty="0">
                <a:latin typeface="Times New Roman" panose="02020603050405020304" pitchFamily="18" charset="0"/>
                <a:ea typeface="Calibri" panose="020F0502020204030204" pitchFamily="34" charset="0"/>
              </a:rPr>
              <a:t>/</a:t>
            </a:r>
            <a:r>
              <a:rPr lang="en-GB" sz="7200" i="1" dirty="0" err="1">
                <a:latin typeface="Times New Roman" panose="02020603050405020304" pitchFamily="18" charset="0"/>
                <a:ea typeface="Calibri" panose="020F0502020204030204" pitchFamily="34" charset="0"/>
              </a:rPr>
              <a:t>post.php?story</a:t>
            </a:r>
            <a:r>
              <a:rPr lang="en-GB" sz="7200" i="1" dirty="0">
                <a:latin typeface="Times New Roman" panose="02020603050405020304" pitchFamily="18" charset="0"/>
                <a:ea typeface="Calibri" panose="020F0502020204030204" pitchFamily="34" charset="0"/>
              </a:rPr>
              <a:t>=20240827182451588</a:t>
            </a:r>
            <a:endParaRPr lang="en-GB" sz="7200" i="1" dirty="0">
              <a:effectLst/>
              <a:latin typeface="Times New Roman" panose="02020603050405020304" pitchFamily="18" charset="0"/>
              <a:ea typeface="Calibri" panose="020F0502020204030204" pitchFamily="34" charset="0"/>
            </a:endParaRP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954722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D684B-A401-5A16-38EF-FA0759EAEE3A}"/>
              </a:ext>
            </a:extLst>
          </p:cNvPr>
          <p:cNvSpPr>
            <a:spLocks noGrp="1"/>
          </p:cNvSpPr>
          <p:nvPr>
            <p:ph type="title"/>
          </p:nvPr>
        </p:nvSpPr>
        <p:spPr>
          <a:xfrm>
            <a:off x="956826" y="1112969"/>
            <a:ext cx="3937298" cy="4166010"/>
          </a:xfrm>
        </p:spPr>
        <p:txBody>
          <a:bodyPr>
            <a:normAutofit/>
          </a:bodyPr>
          <a:lstStyle/>
          <a:p>
            <a:r>
              <a:rPr lang="en-US" sz="4100">
                <a:solidFill>
                  <a:srgbClr val="FFFFFF"/>
                </a:solidFill>
              </a:rPr>
              <a:t>A taxonomy of frameworks of reference and conceptual refences for academic freedom</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E3552AF-1502-38FD-D199-C7BABDFB166F}"/>
              </a:ext>
            </a:extLst>
          </p:cNvPr>
          <p:cNvSpPr>
            <a:spLocks noGrp="1"/>
          </p:cNvSpPr>
          <p:nvPr>
            <p:ph idx="1"/>
          </p:nvPr>
        </p:nvSpPr>
        <p:spPr>
          <a:xfrm>
            <a:off x="6096000" y="820880"/>
            <a:ext cx="5257799" cy="4889350"/>
          </a:xfrm>
        </p:spPr>
        <p:txBody>
          <a:bodyPr anchor="t">
            <a:normAutofit lnSpcReduction="10000"/>
          </a:bodyPr>
          <a:lstStyle/>
          <a:p>
            <a:pPr lvl="1"/>
            <a:endParaRPr lang="en-GB" sz="4000" dirty="0">
              <a:effectLst/>
              <a:latin typeface="Times New Roman" panose="02020603050405020304" pitchFamily="18" charset="0"/>
              <a:ea typeface="Calibri" panose="020F0502020204030204" pitchFamily="34" charset="0"/>
            </a:endParaRPr>
          </a:p>
          <a:p>
            <a:pPr lvl="1"/>
            <a:r>
              <a:rPr lang="en-GB" sz="4000" i="1" dirty="0">
                <a:solidFill>
                  <a:schemeClr val="accent2"/>
                </a:solidFill>
                <a:effectLst/>
                <a:latin typeface="Times New Roman" panose="02020603050405020304" pitchFamily="18" charset="0"/>
                <a:ea typeface="Calibri" panose="020F0502020204030204" pitchFamily="34" charset="0"/>
              </a:rPr>
              <a:t>Institutional</a:t>
            </a:r>
          </a:p>
          <a:p>
            <a:pPr lvl="1"/>
            <a:endParaRPr lang="en-GB" sz="4000" i="1" dirty="0">
              <a:solidFill>
                <a:schemeClr val="accent2"/>
              </a:solidFill>
              <a:effectLst/>
              <a:latin typeface="Times New Roman" panose="02020603050405020304" pitchFamily="18" charset="0"/>
              <a:ea typeface="Calibri" panose="020F0502020204030204" pitchFamily="34" charset="0"/>
            </a:endParaRPr>
          </a:p>
          <a:p>
            <a:pPr lvl="1"/>
            <a:r>
              <a:rPr lang="en-GB" sz="4000" i="1" dirty="0">
                <a:solidFill>
                  <a:schemeClr val="accent2"/>
                </a:solidFill>
                <a:latin typeface="Times New Roman" panose="02020603050405020304" pitchFamily="18" charset="0"/>
                <a:ea typeface="Calibri" panose="020F0502020204030204" pitchFamily="34" charset="0"/>
              </a:rPr>
              <a:t>National</a:t>
            </a:r>
          </a:p>
          <a:p>
            <a:pPr lvl="1"/>
            <a:endParaRPr lang="en-GB" sz="4000" i="1" dirty="0">
              <a:solidFill>
                <a:schemeClr val="accent2"/>
              </a:solidFill>
              <a:latin typeface="Times New Roman" panose="02020603050405020304" pitchFamily="18" charset="0"/>
              <a:ea typeface="Calibri" panose="020F0502020204030204" pitchFamily="34" charset="0"/>
            </a:endParaRPr>
          </a:p>
          <a:p>
            <a:pPr lvl="1"/>
            <a:r>
              <a:rPr lang="en-GB" sz="4000" i="1" dirty="0">
                <a:solidFill>
                  <a:schemeClr val="accent2"/>
                </a:solidFill>
                <a:effectLst/>
                <a:latin typeface="Times New Roman" panose="02020603050405020304" pitchFamily="18" charset="0"/>
                <a:ea typeface="Calibri" panose="020F0502020204030204" pitchFamily="34" charset="0"/>
              </a:rPr>
              <a:t>Regional</a:t>
            </a:r>
          </a:p>
          <a:p>
            <a:pPr lvl="1"/>
            <a:endParaRPr lang="en-GB" sz="4000" i="1" dirty="0">
              <a:solidFill>
                <a:schemeClr val="accent2"/>
              </a:solidFill>
              <a:effectLst/>
              <a:latin typeface="Times New Roman" panose="02020603050405020304" pitchFamily="18" charset="0"/>
              <a:ea typeface="Calibri" panose="020F0502020204030204" pitchFamily="34" charset="0"/>
            </a:endParaRPr>
          </a:p>
          <a:p>
            <a:pPr lvl="1"/>
            <a:r>
              <a:rPr lang="en-GB" sz="4000" i="1" dirty="0">
                <a:solidFill>
                  <a:schemeClr val="accent2"/>
                </a:solidFill>
                <a:latin typeface="Times New Roman" panose="02020603050405020304" pitchFamily="18" charset="0"/>
                <a:ea typeface="Calibri" panose="020F0502020204030204" pitchFamily="34" charset="0"/>
              </a:rPr>
              <a:t>Global</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ight Arrow 3">
            <a:extLst>
              <a:ext uri="{FF2B5EF4-FFF2-40B4-BE49-F238E27FC236}">
                <a16:creationId xmlns:a16="http://schemas.microsoft.com/office/drawing/2014/main" id="{6F38E635-5ACE-8A2E-1318-E868E8329D95}"/>
              </a:ext>
            </a:extLst>
          </p:cNvPr>
          <p:cNvSpPr/>
          <p:nvPr/>
        </p:nvSpPr>
        <p:spPr>
          <a:xfrm>
            <a:off x="9318172" y="5503708"/>
            <a:ext cx="2672009" cy="741607"/>
          </a:xfrm>
          <a:prstGeom prst="rightArrow">
            <a:avLst>
              <a:gd name="adj1" fmla="val 100000"/>
              <a:gd name="adj2" fmla="val 50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7759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2328</TotalTime>
  <Words>2063</Words>
  <Application>Microsoft Macintosh PowerPoint</Application>
  <PresentationFormat>Widescreen</PresentationFormat>
  <Paragraphs>180</Paragraphs>
  <Slides>41</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Aptos</vt:lpstr>
      <vt:lpstr>Aptos Display</vt:lpstr>
      <vt:lpstr>Arial</vt:lpstr>
      <vt:lpstr>Calibri</vt:lpstr>
      <vt:lpstr>Opensans</vt:lpstr>
      <vt:lpstr>ProximaNova</vt:lpstr>
      <vt:lpstr>Roboto</vt:lpstr>
      <vt:lpstr>Söhne</vt:lpstr>
      <vt:lpstr>Times New Roman</vt:lpstr>
      <vt:lpstr>Office Theme</vt:lpstr>
      <vt:lpstr>   Frameworks of reference for freedoms and responsibilities in higher education:  what place for international cooperation?  </vt:lpstr>
      <vt:lpstr> Academic Freedom  -and the other Fundamental Values of Higher Education:   How do we know what they are?  How do we know what to do about them? (in general)    Do fundamental apply in international cooperation?  Can they help?  How do we know what to do about them?</vt:lpstr>
      <vt:lpstr>Examples (I) </vt:lpstr>
      <vt:lpstr>Examples (II) – international cooperation</vt:lpstr>
      <vt:lpstr> </vt:lpstr>
      <vt:lpstr>  How do WE know how to analyise a situation?  What do WE do?  In general in HE/in international cooperation situations/contexts </vt:lpstr>
      <vt:lpstr>We position ourselves within given frameworks of reference –if available, if known</vt:lpstr>
      <vt:lpstr>Frameworks of reference and conceptual refences for academic freedom</vt:lpstr>
      <vt:lpstr>A taxonomy of frameworks of reference and conceptual refences for academic freedom</vt:lpstr>
      <vt:lpstr>Which ones work </vt:lpstr>
      <vt:lpstr>Existing global frameworks (variable)</vt:lpstr>
      <vt:lpstr>European frameworks of reference (regional)</vt:lpstr>
      <vt:lpstr>National frameworks of reference</vt:lpstr>
      <vt:lpstr>Institutional/inter-institutional (UK)</vt:lpstr>
      <vt:lpstr>Frameworks of reference at work -observations </vt:lpstr>
      <vt:lpstr>Which frameworks are relevant?</vt:lpstr>
      <vt:lpstr>PowerPoint Presentation</vt:lpstr>
      <vt:lpstr>PowerPoint Presentation</vt:lpstr>
      <vt:lpstr>EHEA fundamental values of higher education, 2018-2024  and going forward - academic freedom - institutional autonomy - academic integrity - students and staff participation    in governance - public responsibility for and of    higher education</vt:lpstr>
      <vt:lpstr>PowerPoint Presentation</vt:lpstr>
      <vt:lpstr>PowerPoint Presentation</vt:lpstr>
      <vt:lpstr>Obligations/duties</vt:lpstr>
      <vt:lpstr>PowerPoint Presentation</vt:lpstr>
      <vt:lpstr>Public responsibility of higher education </vt:lpstr>
      <vt:lpstr>PowerPoint Presentation</vt:lpstr>
      <vt:lpstr>Member States should establish and substantially strengthen human and institutional capacities, including by:</vt:lpstr>
      <vt:lpstr>Academic integrity</vt:lpstr>
      <vt:lpstr>Freedom and responsibility in research</vt:lpstr>
      <vt:lpstr> Internationalisation/Responsible inyternationalisation and Academic Freedom:  How do we know what they are?   How do we know what to do about them? </vt:lpstr>
      <vt:lpstr>Explicit vs implicit references to international cooperation </vt:lpstr>
      <vt:lpstr>Regulations about fundamental values vs regulations about responsible internationalization</vt:lpstr>
      <vt:lpstr>EUTOPIA –issuing own guidelines</vt:lpstr>
      <vt:lpstr>What to do (at the institutional level)? </vt:lpstr>
      <vt:lpstr>What would you do? In what framework?  Discussion of challenges and solutions </vt:lpstr>
      <vt:lpstr> </vt:lpstr>
      <vt:lpstr>PowerPoint Presentation</vt:lpstr>
      <vt:lpstr>Examples (I) </vt:lpstr>
      <vt:lpstr>Examples (I)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Microsoft Office User</dc:creator>
  <cp:lastModifiedBy>Microsoft Office User</cp:lastModifiedBy>
  <cp:revision>45</cp:revision>
  <dcterms:created xsi:type="dcterms:W3CDTF">2024-11-30T22:15:38Z</dcterms:created>
  <dcterms:modified xsi:type="dcterms:W3CDTF">2025-03-10T00:07:59Z</dcterms:modified>
</cp:coreProperties>
</file>