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9"/>
  </p:handoutMasterIdLst>
  <p:sldIdLst>
    <p:sldId id="256" r:id="rId2"/>
    <p:sldId id="274" r:id="rId3"/>
    <p:sldId id="275" r:id="rId4"/>
    <p:sldId id="259" r:id="rId5"/>
    <p:sldId id="257" r:id="rId6"/>
    <p:sldId id="276" r:id="rId7"/>
    <p:sldId id="277" r:id="rId8"/>
  </p:sldIdLst>
  <p:sldSz cx="12192000" cy="6858000"/>
  <p:notesSz cx="6954838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40175" y="0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8E8489-1192-4730-A1F0-0D09448BE278}" type="datetimeFigureOut">
              <a:rPr lang="fr-FR" smtClean="0"/>
              <a:t>16/10/2016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40175" y="8842375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BE40D-8F63-4CBF-93CC-D010C26B65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891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10/16/2016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10/16/2016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10/16/2016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10/16/2016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02557A-7053-4340-A874-8AB926A8EDA1}" type="datetimeFigureOut">
              <a:rPr lang="en-US" dirty="0"/>
              <a:pPr/>
              <a:t>10/16/2016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10/16/2016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10/16/2016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10/16/2016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10/16/2016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10/16/2016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10/16/2016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B02557A-7053-4340-A874-8AB926A8EDA1}" type="datetimeFigureOut">
              <a:rPr lang="en-US" dirty="0"/>
              <a:pPr/>
              <a:t>10/16/2016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U</a:t>
            </a:r>
            <a:r>
              <a:rPr lang="en-US" dirty="0" err="1" smtClean="0"/>
              <a:t>niversité</a:t>
            </a:r>
            <a:r>
              <a:rPr lang="en-US" dirty="0" smtClean="0"/>
              <a:t> Saint-Joseph of Beirut - Lebanon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Presented by Carole Moukawam Dib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86156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Mission of Saint-Joseph University of Beirut</a:t>
            </a:r>
            <a:r>
              <a:rPr lang="fr-FR" b="1" dirty="0"/>
              <a:t/>
            </a:r>
            <a:br>
              <a:rPr lang="fr-FR" b="1" dirty="0"/>
            </a:b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292439"/>
            <a:ext cx="8770571" cy="4301544"/>
          </a:xfrm>
        </p:spPr>
        <p:txBody>
          <a:bodyPr>
            <a:normAutofit fontScale="40000" lnSpcReduction="20000"/>
          </a:bodyPr>
          <a:lstStyle/>
          <a:p>
            <a:r>
              <a:rPr lang="en-US" sz="3000" i="1" dirty="0" smtClean="0"/>
              <a:t>Saint-Joseph </a:t>
            </a:r>
            <a:r>
              <a:rPr lang="en-US" sz="3000" i="1" dirty="0"/>
              <a:t>University of Beirut is a private Lebanese university, founded in 1875 by the Society of Jesus with French aid. Since 1976, the University has been separately incorporated as a private Lebanese University under a Jesuit Rector. It enjoys financial and technical autonomy under the University Council as stipulated in the Charter and Statutes.</a:t>
            </a:r>
            <a:endParaRPr lang="fr-FR" sz="3000" dirty="0"/>
          </a:p>
          <a:p>
            <a:r>
              <a:rPr lang="en-US" sz="3000" i="1" dirty="0"/>
              <a:t> Its mission, spelled out in the Charter, can be resumed under the following points.</a:t>
            </a:r>
            <a:endParaRPr lang="fr-FR" sz="3000" dirty="0"/>
          </a:p>
          <a:p>
            <a:pPr lvl="0"/>
            <a:r>
              <a:rPr lang="en-US" sz="3000" i="1" dirty="0"/>
              <a:t>Provide quality academic formation to students, without discrimination or regard for their situation.</a:t>
            </a:r>
            <a:endParaRPr lang="fr-FR" sz="3000" dirty="0"/>
          </a:p>
          <a:p>
            <a:pPr lvl="0"/>
            <a:r>
              <a:rPr lang="en-US" sz="3000" i="1" dirty="0"/>
              <a:t>Form highly qualified graduates capable of contributing to the development of the country and the region.</a:t>
            </a:r>
            <a:endParaRPr lang="fr-FR" sz="3000" dirty="0"/>
          </a:p>
          <a:p>
            <a:pPr lvl="0"/>
            <a:r>
              <a:rPr lang="en-US" sz="3000" i="1" dirty="0"/>
              <a:t>Allow students to develop into free, autonomous persons, capable of reflection, synthesis, and critical judgment, with a spirit of initiative and enterprise, well integrated into the society and open to spiritual questioning.</a:t>
            </a:r>
            <a:endParaRPr lang="fr-FR" sz="3000" dirty="0"/>
          </a:p>
          <a:p>
            <a:pPr lvl="0"/>
            <a:r>
              <a:rPr lang="en-US" sz="3000" i="1" dirty="0"/>
              <a:t>Promote the culture of Arabic language and that of French while assuring the mastery of other languages including English.</a:t>
            </a:r>
            <a:endParaRPr lang="fr-FR" sz="3000" dirty="0"/>
          </a:p>
          <a:p>
            <a:pPr lvl="0"/>
            <a:r>
              <a:rPr lang="en-US" sz="3000" i="1" dirty="0"/>
              <a:t>Be an active member of the international university community. </a:t>
            </a:r>
            <a:endParaRPr lang="fr-FR" sz="3000" dirty="0"/>
          </a:p>
          <a:p>
            <a:pPr lvl="0"/>
            <a:r>
              <a:rPr lang="en-US" sz="3000" i="1" dirty="0"/>
              <a:t>Develop research, both basic and applied.</a:t>
            </a:r>
            <a:endParaRPr lang="fr-FR" sz="3000" dirty="0"/>
          </a:p>
          <a:p>
            <a:pPr lvl="0"/>
            <a:r>
              <a:rPr lang="en-US" sz="3000" i="1" dirty="0"/>
              <a:t>Reflect on the problems of society with a concern for national unity.</a:t>
            </a:r>
            <a:endParaRPr lang="fr-FR" sz="3000" dirty="0"/>
          </a:p>
          <a:p>
            <a:pPr lvl="0"/>
            <a:r>
              <a:rPr lang="en-US" sz="3000" i="1" dirty="0"/>
              <a:t>Participate in public service through higher education.</a:t>
            </a:r>
            <a:endParaRPr lang="fr-FR" sz="3000" dirty="0"/>
          </a:p>
          <a:p>
            <a:pPr lvl="0"/>
            <a:r>
              <a:rPr lang="en-US" sz="3000" i="1" dirty="0"/>
              <a:t>Serve as a pole of reference nationally and in the region.</a:t>
            </a:r>
            <a:endParaRPr lang="fr-FR" sz="3000" dirty="0"/>
          </a:p>
          <a:p>
            <a:r>
              <a:rPr lang="en-US" sz="3000" i="1" dirty="0" err="1"/>
              <a:t>Perdure</a:t>
            </a:r>
            <a:r>
              <a:rPr lang="en-US" sz="3000" i="1" dirty="0"/>
              <a:t> and develop. </a:t>
            </a:r>
            <a:r>
              <a:rPr lang="en-US" i="1" dirty="0"/>
              <a:t/>
            </a:r>
            <a:br>
              <a:rPr lang="en-US" i="1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1737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Vision USJ 2007</a:t>
            </a:r>
            <a:r>
              <a:rPr lang="fr-FR" b="1" dirty="0"/>
              <a:t/>
            </a:r>
            <a:br>
              <a:rPr lang="fr-FR" b="1" dirty="0"/>
            </a:b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/>
              <a:t>the next five years the University has decided to:</a:t>
            </a:r>
            <a:endParaRPr lang="fr-FR" dirty="0"/>
          </a:p>
          <a:p>
            <a:r>
              <a:rPr lang="en-US" dirty="0"/>
              <a:t>	former the best students of the country and the region and give them a passport for work,</a:t>
            </a:r>
            <a:endParaRPr lang="fr-FR" dirty="0"/>
          </a:p>
          <a:p>
            <a:r>
              <a:rPr lang="en-US" dirty="0"/>
              <a:t>	become a pole of excellence for research and innovation,</a:t>
            </a:r>
            <a:endParaRPr lang="fr-FR" dirty="0"/>
          </a:p>
          <a:p>
            <a:r>
              <a:rPr lang="en-US" dirty="0"/>
              <a:t>	favor dialogue by biculturalism and </a:t>
            </a:r>
            <a:r>
              <a:rPr lang="en-US" dirty="0" err="1"/>
              <a:t>plurilinguism</a:t>
            </a:r>
            <a:r>
              <a:rPr lang="en-US" dirty="0"/>
              <a:t>,</a:t>
            </a:r>
            <a:endParaRPr lang="fr-FR" dirty="0"/>
          </a:p>
          <a:p>
            <a:r>
              <a:rPr lang="en-US" dirty="0"/>
              <a:t>	continue to be a place for reflection and the integral formation of the person.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24127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700" y="276245"/>
            <a:ext cx="8770571" cy="1082655"/>
          </a:xfrm>
        </p:spPr>
        <p:txBody>
          <a:bodyPr/>
          <a:lstStyle/>
          <a:p>
            <a:r>
              <a:rPr lang="en-US" dirty="0" smtClean="0"/>
              <a:t>USJ in numbers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476500"/>
            <a:ext cx="8770571" cy="3613404"/>
          </a:xfrm>
        </p:spPr>
        <p:txBody>
          <a:bodyPr/>
          <a:lstStyle/>
          <a:p>
            <a:r>
              <a:rPr lang="en-US" dirty="0" smtClean="0"/>
              <a:t>1 </a:t>
            </a:r>
            <a:r>
              <a:rPr lang="en-US" dirty="0" err="1" smtClean="0"/>
              <a:t>rectorat</a:t>
            </a:r>
            <a:endParaRPr lang="en-US" dirty="0" smtClean="0"/>
          </a:p>
          <a:p>
            <a:r>
              <a:rPr lang="en-US" dirty="0" smtClean="0"/>
              <a:t>5 campus at Beirut</a:t>
            </a:r>
          </a:p>
          <a:p>
            <a:r>
              <a:rPr lang="en-US" dirty="0" smtClean="0"/>
              <a:t>4 regional center  (North, South, </a:t>
            </a:r>
            <a:r>
              <a:rPr lang="en-US" dirty="0" err="1" smtClean="0"/>
              <a:t>Zahlé</a:t>
            </a:r>
            <a:r>
              <a:rPr lang="en-US" dirty="0" smtClean="0"/>
              <a:t>, Dubai)</a:t>
            </a:r>
          </a:p>
          <a:p>
            <a:r>
              <a:rPr lang="en-US" dirty="0" smtClean="0"/>
              <a:t>1 hospital (HDF)</a:t>
            </a:r>
          </a:p>
        </p:txBody>
      </p:sp>
    </p:spTree>
    <p:extLst>
      <p:ext uri="{BB962C8B-B14F-4D97-AF65-F5344CB8AC3E}">
        <p14:creationId xmlns:p14="http://schemas.microsoft.com/office/powerpoint/2010/main" val="1528652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7910" y="549456"/>
            <a:ext cx="7340958" cy="1356617"/>
          </a:xfrm>
        </p:spPr>
        <p:txBody>
          <a:bodyPr>
            <a:normAutofit/>
          </a:bodyPr>
          <a:lstStyle/>
          <a:p>
            <a:r>
              <a:rPr lang="fr-FR" sz="3600" dirty="0" err="1" smtClean="0"/>
              <a:t>Medical</a:t>
            </a:r>
            <a:r>
              <a:rPr lang="fr-FR" sz="3600" dirty="0" smtClean="0"/>
              <a:t> Sciences </a:t>
            </a:r>
            <a:r>
              <a:rPr lang="fr-FR" sz="3600" dirty="0"/>
              <a:t>C</a:t>
            </a:r>
            <a:r>
              <a:rPr lang="fr-FR" sz="3600" dirty="0" smtClean="0"/>
              <a:t>ampus</a:t>
            </a:r>
            <a:br>
              <a:rPr lang="fr-FR" sz="3600" dirty="0" smtClean="0"/>
            </a:br>
            <a:r>
              <a:rPr lang="fr-FR" sz="3600" dirty="0" smtClean="0"/>
              <a:t>    Innovation and Sports </a:t>
            </a:r>
            <a:r>
              <a:rPr lang="fr-FR" sz="3600" dirty="0"/>
              <a:t>C</a:t>
            </a:r>
            <a:r>
              <a:rPr lang="fr-FR" sz="3600" dirty="0" smtClean="0"/>
              <a:t>ampus</a:t>
            </a:r>
            <a:endParaRPr lang="fr-F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6546" y="2438399"/>
            <a:ext cx="6977725" cy="421997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700" y="2433637"/>
            <a:ext cx="6865570" cy="4173225"/>
          </a:xfrm>
          <a:prstGeom prst="rect">
            <a:avLst/>
          </a:prstGeom>
        </p:spPr>
      </p:pic>
      <p:pic>
        <p:nvPicPr>
          <p:cNvPr id="1026" name="Picture 2" descr="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37" y="180750"/>
            <a:ext cx="4252463" cy="5202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7803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6530" y="399246"/>
            <a:ext cx="9527741" cy="1326524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Human Sciences Campus</a:t>
            </a:r>
            <a:br>
              <a:rPr lang="en-US" sz="2800" dirty="0" smtClean="0"/>
            </a:br>
            <a:r>
              <a:rPr lang="en-US" sz="2800" dirty="0"/>
              <a:t>	</a:t>
            </a:r>
            <a:r>
              <a:rPr lang="en-US" sz="2800" dirty="0" smtClean="0"/>
              <a:t>  Sciences and Technologies Campus</a:t>
            </a:r>
            <a:br>
              <a:rPr lang="en-US" sz="2800" dirty="0" smtClean="0"/>
            </a:br>
            <a:r>
              <a:rPr lang="en-US" sz="2800" dirty="0"/>
              <a:t> </a:t>
            </a:r>
            <a:r>
              <a:rPr lang="en-US" sz="2800" dirty="0" smtClean="0"/>
              <a:t>                                              Social Sciences Campus</a:t>
            </a:r>
            <a:endParaRPr lang="en-US" sz="2800" dirty="0"/>
          </a:p>
        </p:txBody>
      </p:sp>
      <p:sp>
        <p:nvSpPr>
          <p:cNvPr id="8" name="AutoShape 6" descr="Résultat de recherche d'images pour &quot;université saint-joseph campus des sciences humaines&quot;"/>
          <p:cNvSpPr>
            <a:spLocks noChangeAspect="1" noChangeArrowheads="1"/>
          </p:cNvSpPr>
          <p:nvPr/>
        </p:nvSpPr>
        <p:spPr bwMode="auto">
          <a:xfrm>
            <a:off x="7739308" y="4525627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6062" y="1683420"/>
            <a:ext cx="5687689" cy="239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10" descr="Résultat de recherche d'images pour &quot;université saint-joseph campus des sciences et technologies&quot;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6286" y="1762794"/>
            <a:ext cx="5469094" cy="219102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159" y="4174299"/>
            <a:ext cx="6076950" cy="2683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691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756257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901</TotalTime>
  <Words>288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Century Schoolbook</vt:lpstr>
      <vt:lpstr>Corbel</vt:lpstr>
      <vt:lpstr>Feathered</vt:lpstr>
      <vt:lpstr>Université Saint-Joseph of Beirut - Lebanon</vt:lpstr>
      <vt:lpstr>Mission of Saint-Joseph University of Beirut </vt:lpstr>
      <vt:lpstr>Vision USJ 2007 </vt:lpstr>
      <vt:lpstr>USJ in numbers</vt:lpstr>
      <vt:lpstr>Medical Sciences Campus     Innovation and Sports Campus</vt:lpstr>
      <vt:lpstr>Human Sciences Campus    Sciences and Technologies Campus                                                Social Sciences Campus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Université Saint-Joseph</dc:title>
  <dc:creator>Carole Charbel Moukawam Dib</dc:creator>
  <cp:lastModifiedBy>Carole Moukawam Dib</cp:lastModifiedBy>
  <cp:revision>27</cp:revision>
  <cp:lastPrinted>2016-05-26T08:15:03Z</cp:lastPrinted>
  <dcterms:created xsi:type="dcterms:W3CDTF">2016-05-19T13:39:30Z</dcterms:created>
  <dcterms:modified xsi:type="dcterms:W3CDTF">2016-10-15T21:10:03Z</dcterms:modified>
</cp:coreProperties>
</file>