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6" r:id="rId4"/>
    <p:sldMasterId id="2147483662" r:id="rId5"/>
  </p:sldMasterIdLst>
  <p:notesMasterIdLst>
    <p:notesMasterId r:id="rId17"/>
  </p:notesMasterIdLst>
  <p:sldIdLst>
    <p:sldId id="257" r:id="rId6"/>
    <p:sldId id="551" r:id="rId7"/>
    <p:sldId id="698" r:id="rId8"/>
    <p:sldId id="699" r:id="rId9"/>
    <p:sldId id="695" r:id="rId10"/>
    <p:sldId id="697" r:id="rId11"/>
    <p:sldId id="696" r:id="rId12"/>
    <p:sldId id="689" r:id="rId13"/>
    <p:sldId id="692" r:id="rId14"/>
    <p:sldId id="694" r:id="rId15"/>
    <p:sldId id="590" r:id="rId16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467F110-DA66-4068-8D1B-952CFF535046}" name="Daniel Jaque Garcia" initials="DG" userId="S::daniel.jaque@uam.es::4e1a47f5-1b0c-4176-a849-2244fef6d6e7" providerId="AD"/>
  <p188:author id="{CA420C31-520F-FB68-3DF2-F912A04C67AE}" name="Jana Valdés Torres" initials="JT" userId="S::jana.valdes@uam.es::5dfd2519-fafa-4503-8171-6e1535f79ad9" providerId="AD"/>
  <p188:author id="{DDD8564B-6D78-260C-3BB2-E72EAE199A12}" name="Alma Maria Rodriguez Guitian" initials="AG" userId="S::alma.guitian@uam.es::173f985a-760c-4183-88e1-beba49445f55" providerId="AD"/>
  <p188:author id="{1941FCAB-14EB-4D69-689F-9879357EEB57}" name="Regina García Beato" initials="RGB" userId="S::regina.garcia@uam.es::9834e35d-770a-413e-80d6-cbdb3deac38f" providerId="AD"/>
  <p188:author id="{62DE13D0-789A-910D-EA24-A2F8CC5C9CAE}" name="M. Soledad Torrecuadrada Garcia-lozano" initials="MT" userId="S::S.TORRECUADRADA@UAM.ES::75bf570d-42be-4b45-af8f-ba1f1e1b20da" providerId="AD"/>
  <p188:author id="{953067F0-422E-2B02-AB11-C562C622CD51}" name="Amaya Mendikoetxea Pelayo" initials="AMP" userId="S::amaya.mendikoetxea@uam.es::4fa5ba76-2125-4699-bc8b-d6b94ba0f38c" providerId="AD"/>
  <p188:author id="{FE4F71F1-4BA0-3D09-E770-2FD83C9E0446}" name="Ernesto Fernández Bofill González" initials="EFBG" userId="S::ernesto.bofill@uam.es::51e60397-b5df-41e6-b910-fc99f11d1247" providerId="AD"/>
  <p188:author id="{BAFE9CF6-B36C-B5F4-FC8A-69C646AA7CF4}" name="Pilar Coloma Fernández-Villamil" initials="PCFV" userId="S::PILAR.COLOMA@UAM.ES::31c778df-3f59-4851-821c-16a20950446d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88D00"/>
    <a:srgbClr val="0077C8"/>
    <a:srgbClr val="48782B"/>
    <a:srgbClr val="000000"/>
    <a:srgbClr val="7578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DCAF9ED-07DC-4A11-8D7F-57B35C25682E}" styleName="Estilo medio 1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4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microsoft.com/office/2018/10/relationships/authors" Target="authors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Usuario invitado" userId="S::urn:spo:anon#401ad14ca5ab27a5cbde21ec47f974a38998f5afffe3817532cab440b153b5ca::" providerId="AD" clId="Web-{A7F31EFA-12AA-E33A-777B-DC55354F57BA}"/>
    <pc:docChg chg="addSld modSld">
      <pc:chgData name="Usuario invitado" userId="S::urn:spo:anon#401ad14ca5ab27a5cbde21ec47f974a38998f5afffe3817532cab440b153b5ca::" providerId="AD" clId="Web-{A7F31EFA-12AA-E33A-777B-DC55354F57BA}" dt="2023-06-25T11:56:09.482" v="418"/>
      <pc:docMkLst>
        <pc:docMk/>
      </pc:docMkLst>
      <pc:sldChg chg="modSp">
        <pc:chgData name="Usuario invitado" userId="S::urn:spo:anon#401ad14ca5ab27a5cbde21ec47f974a38998f5afffe3817532cab440b153b5ca::" providerId="AD" clId="Web-{A7F31EFA-12AA-E33A-777B-DC55354F57BA}" dt="2023-06-25T11:34:08.123" v="404" actId="1076"/>
        <pc:sldMkLst>
          <pc:docMk/>
          <pc:sldMk cId="2897764010" sldId="513"/>
        </pc:sldMkLst>
        <pc:spChg chg="mod">
          <ac:chgData name="Usuario invitado" userId="S::urn:spo:anon#401ad14ca5ab27a5cbde21ec47f974a38998f5afffe3817532cab440b153b5ca::" providerId="AD" clId="Web-{A7F31EFA-12AA-E33A-777B-DC55354F57BA}" dt="2023-06-25T11:22:40.970" v="126" actId="1076"/>
          <ac:spMkLst>
            <pc:docMk/>
            <pc:sldMk cId="2897764010" sldId="513"/>
            <ac:spMk id="6" creationId="{78D3E591-6761-5EF1-8073-A79EBCA05438}"/>
          </ac:spMkLst>
        </pc:spChg>
        <pc:spChg chg="mod">
          <ac:chgData name="Usuario invitado" userId="S::urn:spo:anon#401ad14ca5ab27a5cbde21ec47f974a38998f5afffe3817532cab440b153b5ca::" providerId="AD" clId="Web-{A7F31EFA-12AA-E33A-777B-DC55354F57BA}" dt="2023-06-25T11:28:43.953" v="319" actId="20577"/>
          <ac:spMkLst>
            <pc:docMk/>
            <pc:sldMk cId="2897764010" sldId="513"/>
            <ac:spMk id="13" creationId="{516FF05E-631B-1028-8FD6-7B2BCA768997}"/>
          </ac:spMkLst>
        </pc:spChg>
        <pc:spChg chg="mod">
          <ac:chgData name="Usuario invitado" userId="S::urn:spo:anon#401ad14ca5ab27a5cbde21ec47f974a38998f5afffe3817532cab440b153b5ca::" providerId="AD" clId="Web-{A7F31EFA-12AA-E33A-777B-DC55354F57BA}" dt="2023-06-25T11:33:23.730" v="392" actId="20577"/>
          <ac:spMkLst>
            <pc:docMk/>
            <pc:sldMk cId="2897764010" sldId="513"/>
            <ac:spMk id="14" creationId="{05FCF979-5ED4-8B02-97F1-6C3070C25230}"/>
          </ac:spMkLst>
        </pc:spChg>
        <pc:spChg chg="mod">
          <ac:chgData name="Usuario invitado" userId="S::urn:spo:anon#401ad14ca5ab27a5cbde21ec47f974a38998f5afffe3817532cab440b153b5ca::" providerId="AD" clId="Web-{A7F31EFA-12AA-E33A-777B-DC55354F57BA}" dt="2023-06-25T11:33:55.528" v="402" actId="1076"/>
          <ac:spMkLst>
            <pc:docMk/>
            <pc:sldMk cId="2897764010" sldId="513"/>
            <ac:spMk id="16" creationId="{35A41043-D90C-8F74-8313-A4707618DC99}"/>
          </ac:spMkLst>
        </pc:spChg>
        <pc:spChg chg="mod">
          <ac:chgData name="Usuario invitado" userId="S::urn:spo:anon#401ad14ca5ab27a5cbde21ec47f974a38998f5afffe3817532cab440b153b5ca::" providerId="AD" clId="Web-{A7F31EFA-12AA-E33A-777B-DC55354F57BA}" dt="2023-06-25T11:33:59.935" v="403" actId="1076"/>
          <ac:spMkLst>
            <pc:docMk/>
            <pc:sldMk cId="2897764010" sldId="513"/>
            <ac:spMk id="17" creationId="{81B3C6BB-82EC-AE28-3E50-6F8853DE1C0E}"/>
          </ac:spMkLst>
        </pc:spChg>
        <pc:spChg chg="mod">
          <ac:chgData name="Usuario invitado" userId="S::urn:spo:anon#401ad14ca5ab27a5cbde21ec47f974a38998f5afffe3817532cab440b153b5ca::" providerId="AD" clId="Web-{A7F31EFA-12AA-E33A-777B-DC55354F57BA}" dt="2023-06-25T11:34:08.123" v="404" actId="1076"/>
          <ac:spMkLst>
            <pc:docMk/>
            <pc:sldMk cId="2897764010" sldId="513"/>
            <ac:spMk id="21" creationId="{CF68568A-71E1-EFB2-10F0-C450984C2E78}"/>
          </ac:spMkLst>
        </pc:spChg>
        <pc:grpChg chg="mod">
          <ac:chgData name="Usuario invitado" userId="S::urn:spo:anon#401ad14ca5ab27a5cbde21ec47f974a38998f5afffe3817532cab440b153b5ca::" providerId="AD" clId="Web-{A7F31EFA-12AA-E33A-777B-DC55354F57BA}" dt="2023-06-25T11:29:47.440" v="331" actId="14100"/>
          <ac:grpSpMkLst>
            <pc:docMk/>
            <pc:sldMk cId="2897764010" sldId="513"/>
            <ac:grpSpMk id="12" creationId="{9D439C77-7752-9367-DA92-C135705B818B}"/>
          </ac:grpSpMkLst>
        </pc:grpChg>
      </pc:sldChg>
      <pc:sldChg chg="modSp">
        <pc:chgData name="Usuario invitado" userId="S::urn:spo:anon#401ad14ca5ab27a5cbde21ec47f974a38998f5afffe3817532cab440b153b5ca::" providerId="AD" clId="Web-{A7F31EFA-12AA-E33A-777B-DC55354F57BA}" dt="2023-06-25T11:03:42.892" v="14" actId="20577"/>
        <pc:sldMkLst>
          <pc:docMk/>
          <pc:sldMk cId="3088954451" sldId="657"/>
        </pc:sldMkLst>
        <pc:spChg chg="mod">
          <ac:chgData name="Usuario invitado" userId="S::urn:spo:anon#401ad14ca5ab27a5cbde21ec47f974a38998f5afffe3817532cab440b153b5ca::" providerId="AD" clId="Web-{A7F31EFA-12AA-E33A-777B-DC55354F57BA}" dt="2023-06-25T11:03:42.892" v="14" actId="20577"/>
          <ac:spMkLst>
            <pc:docMk/>
            <pc:sldMk cId="3088954451" sldId="657"/>
            <ac:spMk id="7" creationId="{E2F30CF7-273E-3EDC-041E-69242B3A45C0}"/>
          </ac:spMkLst>
        </pc:spChg>
      </pc:sldChg>
      <pc:sldChg chg="modSp">
        <pc:chgData name="Usuario invitado" userId="S::urn:spo:anon#401ad14ca5ab27a5cbde21ec47f974a38998f5afffe3817532cab440b153b5ca::" providerId="AD" clId="Web-{A7F31EFA-12AA-E33A-777B-DC55354F57BA}" dt="2023-06-25T11:10:16.408" v="124" actId="20577"/>
        <pc:sldMkLst>
          <pc:docMk/>
          <pc:sldMk cId="1146196802" sldId="658"/>
        </pc:sldMkLst>
        <pc:spChg chg="mod">
          <ac:chgData name="Usuario invitado" userId="S::urn:spo:anon#401ad14ca5ab27a5cbde21ec47f974a38998f5afffe3817532cab440b153b5ca::" providerId="AD" clId="Web-{A7F31EFA-12AA-E33A-777B-DC55354F57BA}" dt="2023-06-25T11:10:16.408" v="124" actId="20577"/>
          <ac:spMkLst>
            <pc:docMk/>
            <pc:sldMk cId="1146196802" sldId="658"/>
            <ac:spMk id="5" creationId="{5907E55D-3A4C-A7B9-A923-43EBDDA02B1C}"/>
          </ac:spMkLst>
        </pc:spChg>
      </pc:sldChg>
      <pc:sldChg chg="addSp delSp new addAnim delAnim">
        <pc:chgData name="Usuario invitado" userId="S::urn:spo:anon#401ad14ca5ab27a5cbde21ec47f974a38998f5afffe3817532cab440b153b5ca::" providerId="AD" clId="Web-{A7F31EFA-12AA-E33A-777B-DC55354F57BA}" dt="2023-06-25T11:56:09.482" v="418"/>
        <pc:sldMkLst>
          <pc:docMk/>
          <pc:sldMk cId="3919886268" sldId="665"/>
        </pc:sldMkLst>
        <pc:spChg chg="add del">
          <ac:chgData name="Usuario invitado" userId="S::urn:spo:anon#401ad14ca5ab27a5cbde21ec47f974a38998f5afffe3817532cab440b153b5ca::" providerId="AD" clId="Web-{A7F31EFA-12AA-E33A-777B-DC55354F57BA}" dt="2023-06-25T11:35:46.142" v="415"/>
          <ac:spMkLst>
            <pc:docMk/>
            <pc:sldMk cId="3919886268" sldId="665"/>
            <ac:spMk id="7" creationId="{0046F28A-7457-6A26-998B-5DE505439F9C}"/>
          </ac:spMkLst>
        </pc:spChg>
        <pc:spChg chg="add del">
          <ac:chgData name="Usuario invitado" userId="S::urn:spo:anon#401ad14ca5ab27a5cbde21ec47f974a38998f5afffe3817532cab440b153b5ca::" providerId="AD" clId="Web-{A7F31EFA-12AA-E33A-777B-DC55354F57BA}" dt="2023-06-25T11:35:46.142" v="414"/>
          <ac:spMkLst>
            <pc:docMk/>
            <pc:sldMk cId="3919886268" sldId="665"/>
            <ac:spMk id="9" creationId="{4C17A948-7E5C-ECF1-7EEA-4EBB4C5A41E2}"/>
          </ac:spMkLst>
        </pc:spChg>
        <pc:spChg chg="add del">
          <ac:chgData name="Usuario invitado" userId="S::urn:spo:anon#401ad14ca5ab27a5cbde21ec47f974a38998f5afffe3817532cab440b153b5ca::" providerId="AD" clId="Web-{A7F31EFA-12AA-E33A-777B-DC55354F57BA}" dt="2023-06-25T11:35:46.142" v="413"/>
          <ac:spMkLst>
            <pc:docMk/>
            <pc:sldMk cId="3919886268" sldId="665"/>
            <ac:spMk id="11" creationId="{AFB2F50F-793D-4FD0-48CE-9885B7252645}"/>
          </ac:spMkLst>
        </pc:spChg>
        <pc:grpChg chg="add del">
          <ac:chgData name="Usuario invitado" userId="S::urn:spo:anon#401ad14ca5ab27a5cbde21ec47f974a38998f5afffe3817532cab440b153b5ca::" providerId="AD" clId="Web-{A7F31EFA-12AA-E33A-777B-DC55354F57BA}" dt="2023-06-25T11:35:46.127" v="412"/>
          <ac:grpSpMkLst>
            <pc:docMk/>
            <pc:sldMk cId="3919886268" sldId="665"/>
            <ac:grpSpMk id="18" creationId="{870A0E7B-D297-B9AC-0019-25078B23914B}"/>
          </ac:grpSpMkLst>
        </pc:grpChg>
        <pc:picChg chg="add">
          <ac:chgData name="Usuario invitado" userId="S::urn:spo:anon#401ad14ca5ab27a5cbde21ec47f974a38998f5afffe3817532cab440b153b5ca::" providerId="AD" clId="Web-{A7F31EFA-12AA-E33A-777B-DC55354F57BA}" dt="2023-06-25T11:56:09.482" v="418"/>
          <ac:picMkLst>
            <pc:docMk/>
            <pc:sldMk cId="3919886268" sldId="665"/>
            <ac:picMk id="3" creationId="{4A29C0EB-A4DB-41F4-46E7-4929639E99AA}"/>
          </ac:picMkLst>
        </pc:picChg>
        <pc:picChg chg="add del">
          <ac:chgData name="Usuario invitado" userId="S::urn:spo:anon#401ad14ca5ab27a5cbde21ec47f974a38998f5afffe3817532cab440b153b5ca::" providerId="AD" clId="Web-{A7F31EFA-12AA-E33A-777B-DC55354F57BA}" dt="2023-06-25T11:35:46.142" v="417"/>
          <ac:picMkLst>
            <pc:docMk/>
            <pc:sldMk cId="3919886268" sldId="665"/>
            <ac:picMk id="3" creationId="{92B74081-022A-A478-AE1E-D2FCBA2BDDE1}"/>
          </ac:picMkLst>
        </pc:picChg>
        <pc:picChg chg="add del">
          <ac:chgData name="Usuario invitado" userId="S::urn:spo:anon#401ad14ca5ab27a5cbde21ec47f974a38998f5afffe3817532cab440b153b5ca::" providerId="AD" clId="Web-{A7F31EFA-12AA-E33A-777B-DC55354F57BA}" dt="2023-06-25T11:35:46.142" v="416"/>
          <ac:picMkLst>
            <pc:docMk/>
            <pc:sldMk cId="3919886268" sldId="665"/>
            <ac:picMk id="5" creationId="{D7FA4584-08A6-3507-3625-D6DF42D01190}"/>
          </ac:picMkLst>
        </pc:picChg>
      </pc:sldChg>
    </pc:docChg>
  </pc:docChgLst>
  <pc:docChgLst>
    <pc:chgData name="Usuario invitado" userId="S::urn:spo:anon#401ad14ca5ab27a5cbde21ec47f974a38998f5afffe3817532cab440b153b5ca::" providerId="AD" clId="Web-{229B8B96-BFB7-CB5E-009E-DA29C159467D}"/>
    <pc:docChg chg="modSld">
      <pc:chgData name="Usuario invitado" userId="S::urn:spo:anon#401ad14ca5ab27a5cbde21ec47f974a38998f5afffe3817532cab440b153b5ca::" providerId="AD" clId="Web-{229B8B96-BFB7-CB5E-009E-DA29C159467D}" dt="2023-06-25T12:26:52.166" v="66" actId="1076"/>
      <pc:docMkLst>
        <pc:docMk/>
      </pc:docMkLst>
      <pc:sldChg chg="addSp delSp modSp">
        <pc:chgData name="Usuario invitado" userId="S::urn:spo:anon#401ad14ca5ab27a5cbde21ec47f974a38998f5afffe3817532cab440b153b5ca::" providerId="AD" clId="Web-{229B8B96-BFB7-CB5E-009E-DA29C159467D}" dt="2023-06-25T12:26:52.166" v="66" actId="1076"/>
        <pc:sldMkLst>
          <pc:docMk/>
          <pc:sldMk cId="3919886268" sldId="665"/>
        </pc:sldMkLst>
        <pc:picChg chg="add del mod">
          <ac:chgData name="Usuario invitado" userId="S::urn:spo:anon#401ad14ca5ab27a5cbde21ec47f974a38998f5afffe3817532cab440b153b5ca::" providerId="AD" clId="Web-{229B8B96-BFB7-CB5E-009E-DA29C159467D}" dt="2023-06-25T12:07:43.365" v="3"/>
          <ac:picMkLst>
            <pc:docMk/>
            <pc:sldMk cId="3919886268" sldId="665"/>
            <ac:picMk id="2" creationId="{A18C199A-7223-874F-EE72-79019C03AB2F}"/>
          </ac:picMkLst>
        </pc:picChg>
        <pc:picChg chg="add mod">
          <ac:chgData name="Usuario invitado" userId="S::urn:spo:anon#401ad14ca5ab27a5cbde21ec47f974a38998f5afffe3817532cab440b153b5ca::" providerId="AD" clId="Web-{229B8B96-BFB7-CB5E-009E-DA29C159467D}" dt="2023-06-25T12:16:19.318" v="38" actId="14100"/>
          <ac:picMkLst>
            <pc:docMk/>
            <pc:sldMk cId="3919886268" sldId="665"/>
            <ac:picMk id="4" creationId="{855803E5-C2F4-1F8C-092B-69C1F8A9763D}"/>
          </ac:picMkLst>
        </pc:picChg>
        <pc:picChg chg="add mod">
          <ac:chgData name="Usuario invitado" userId="S::urn:spo:anon#401ad14ca5ab27a5cbde21ec47f974a38998f5afffe3817532cab440b153b5ca::" providerId="AD" clId="Web-{229B8B96-BFB7-CB5E-009E-DA29C159467D}" dt="2023-06-25T12:16:13.646" v="36" actId="1076"/>
          <ac:picMkLst>
            <pc:docMk/>
            <pc:sldMk cId="3919886268" sldId="665"/>
            <ac:picMk id="5" creationId="{F6EC1019-6741-FB78-F049-DDE3A838C5A5}"/>
          </ac:picMkLst>
        </pc:picChg>
        <pc:picChg chg="add del mod">
          <ac:chgData name="Usuario invitado" userId="S::urn:spo:anon#401ad14ca5ab27a5cbde21ec47f974a38998f5afffe3817532cab440b153b5ca::" providerId="AD" clId="Web-{229B8B96-BFB7-CB5E-009E-DA29C159467D}" dt="2023-06-25T12:25:44.774" v="61"/>
          <ac:picMkLst>
            <pc:docMk/>
            <pc:sldMk cId="3919886268" sldId="665"/>
            <ac:picMk id="6" creationId="{2F2F5916-3023-41AF-7820-7589F1BD6321}"/>
          </ac:picMkLst>
        </pc:picChg>
        <pc:picChg chg="add del mod">
          <ac:chgData name="Usuario invitado" userId="S::urn:spo:anon#401ad14ca5ab27a5cbde21ec47f974a38998f5afffe3817532cab440b153b5ca::" providerId="AD" clId="Web-{229B8B96-BFB7-CB5E-009E-DA29C159467D}" dt="2023-06-25T12:12:16.170" v="16"/>
          <ac:picMkLst>
            <pc:docMk/>
            <pc:sldMk cId="3919886268" sldId="665"/>
            <ac:picMk id="7" creationId="{1C20A108-CF35-892F-50BC-DC6019B53EF3}"/>
          </ac:picMkLst>
        </pc:picChg>
        <pc:picChg chg="add mod">
          <ac:chgData name="Usuario invitado" userId="S::urn:spo:anon#401ad14ca5ab27a5cbde21ec47f974a38998f5afffe3817532cab440b153b5ca::" providerId="AD" clId="Web-{229B8B96-BFB7-CB5E-009E-DA29C159467D}" dt="2023-06-25T12:17:56.384" v="52" actId="1076"/>
          <ac:picMkLst>
            <pc:docMk/>
            <pc:sldMk cId="3919886268" sldId="665"/>
            <ac:picMk id="8" creationId="{32C6CD4E-B753-2EDA-2BD1-F3DFA204F347}"/>
          </ac:picMkLst>
        </pc:picChg>
        <pc:picChg chg="add del mod">
          <ac:chgData name="Usuario invitado" userId="S::urn:spo:anon#401ad14ca5ab27a5cbde21ec47f974a38998f5afffe3817532cab440b153b5ca::" providerId="AD" clId="Web-{229B8B96-BFB7-CB5E-009E-DA29C159467D}" dt="2023-06-25T12:17:12.976" v="43"/>
          <ac:picMkLst>
            <pc:docMk/>
            <pc:sldMk cId="3919886268" sldId="665"/>
            <ac:picMk id="9" creationId="{C45F7875-7AE0-74A7-D59D-800EC13EDD3F}"/>
          </ac:picMkLst>
        </pc:picChg>
        <pc:picChg chg="add mod">
          <ac:chgData name="Usuario invitado" userId="S::urn:spo:anon#401ad14ca5ab27a5cbde21ec47f974a38998f5afffe3817532cab440b153b5ca::" providerId="AD" clId="Web-{229B8B96-BFB7-CB5E-009E-DA29C159467D}" dt="2023-06-25T12:26:52.166" v="66" actId="1076"/>
          <ac:picMkLst>
            <pc:docMk/>
            <pc:sldMk cId="3919886268" sldId="665"/>
            <ac:picMk id="10" creationId="{B4E32145-2A67-902B-2396-0212E9B7E219}"/>
          </ac:picMkLst>
        </pc:picChg>
        <pc:picChg chg="add del mod">
          <ac:chgData name="Usuario invitado" userId="S::urn:spo:anon#401ad14ca5ab27a5cbde21ec47f974a38998f5afffe3817532cab440b153b5ca::" providerId="AD" clId="Web-{229B8B96-BFB7-CB5E-009E-DA29C159467D}" dt="2023-06-25T12:17:20.305" v="45"/>
          <ac:picMkLst>
            <pc:docMk/>
            <pc:sldMk cId="3919886268" sldId="665"/>
            <ac:picMk id="11" creationId="{E709D772-AE62-F7E9-9725-502FCE04EB8A}"/>
          </ac:picMkLst>
        </pc:picChg>
        <pc:picChg chg="add mod">
          <ac:chgData name="Usuario invitado" userId="S::urn:spo:anon#401ad14ca5ab27a5cbde21ec47f974a38998f5afffe3817532cab440b153b5ca::" providerId="AD" clId="Web-{229B8B96-BFB7-CB5E-009E-DA29C159467D}" dt="2023-06-25T12:21:14.218" v="60" actId="14100"/>
          <ac:picMkLst>
            <pc:docMk/>
            <pc:sldMk cId="3919886268" sldId="665"/>
            <ac:picMk id="12" creationId="{CA2018F4-BA91-A890-2B46-8E63A7DF9B21}"/>
          </ac:picMkLst>
        </pc:picChg>
        <pc:picChg chg="add mod">
          <ac:chgData name="Usuario invitado" userId="S::urn:spo:anon#401ad14ca5ab27a5cbde21ec47f974a38998f5afffe3817532cab440b153b5ca::" providerId="AD" clId="Web-{229B8B96-BFB7-CB5E-009E-DA29C159467D}" dt="2023-06-25T12:26:41.682" v="65" actId="1076"/>
          <ac:picMkLst>
            <pc:docMk/>
            <pc:sldMk cId="3919886268" sldId="665"/>
            <ac:picMk id="13" creationId="{5A06915A-6AF1-B733-05D5-60D61F0C873F}"/>
          </ac:picMkLst>
        </pc:picChg>
      </pc:sldChg>
    </pc:docChg>
  </pc:docChgLst>
  <pc:docChgLst>
    <pc:chgData name="Isabel Esparza Orduña" userId="b39d487c-db57-4cf2-a4b6-9f4d21d206aa" providerId="ADAL" clId="{42CD06FE-EF54-4CA4-88F2-528FB56E5DF1}"/>
    <pc:docChg chg="undo custSel addSld delSld modSld sldOrd delMainMaster">
      <pc:chgData name="Isabel Esparza Orduña" userId="b39d487c-db57-4cf2-a4b6-9f4d21d206aa" providerId="ADAL" clId="{42CD06FE-EF54-4CA4-88F2-528FB56E5DF1}" dt="2023-06-28T17:16:36.509" v="2879" actId="14100"/>
      <pc:docMkLst>
        <pc:docMk/>
      </pc:docMkLst>
      <pc:sldChg chg="ord">
        <pc:chgData name="Isabel Esparza Orduña" userId="b39d487c-db57-4cf2-a4b6-9f4d21d206aa" providerId="ADAL" clId="{42CD06FE-EF54-4CA4-88F2-528FB56E5DF1}" dt="2023-06-26T11:49:27" v="0" actId="20578"/>
        <pc:sldMkLst>
          <pc:docMk/>
          <pc:sldMk cId="3694329953" sldId="259"/>
        </pc:sldMkLst>
      </pc:sldChg>
      <pc:sldChg chg="modSp mod">
        <pc:chgData name="Isabel Esparza Orduña" userId="b39d487c-db57-4cf2-a4b6-9f4d21d206aa" providerId="ADAL" clId="{42CD06FE-EF54-4CA4-88F2-528FB56E5DF1}" dt="2023-06-27T09:17:44.495" v="1121" actId="1076"/>
        <pc:sldMkLst>
          <pc:docMk/>
          <pc:sldMk cId="2612045231" sldId="264"/>
        </pc:sldMkLst>
        <pc:spChg chg="mod">
          <ac:chgData name="Isabel Esparza Orduña" userId="b39d487c-db57-4cf2-a4b6-9f4d21d206aa" providerId="ADAL" clId="{42CD06FE-EF54-4CA4-88F2-528FB56E5DF1}" dt="2023-06-27T09:14:08.514" v="1115" actId="1076"/>
          <ac:spMkLst>
            <pc:docMk/>
            <pc:sldMk cId="2612045231" sldId="264"/>
            <ac:spMk id="6" creationId="{78D3E591-6761-5EF1-8073-A79EBCA05438}"/>
          </ac:spMkLst>
        </pc:spChg>
        <pc:spChg chg="mod">
          <ac:chgData name="Isabel Esparza Orduña" userId="b39d487c-db57-4cf2-a4b6-9f4d21d206aa" providerId="ADAL" clId="{42CD06FE-EF54-4CA4-88F2-528FB56E5DF1}" dt="2023-06-27T09:17:40.565" v="1120" actId="1076"/>
          <ac:spMkLst>
            <pc:docMk/>
            <pc:sldMk cId="2612045231" sldId="264"/>
            <ac:spMk id="8" creationId="{ECC74CE3-A851-4D04-04FD-66AB131B709E}"/>
          </ac:spMkLst>
        </pc:spChg>
        <pc:spChg chg="mod">
          <ac:chgData name="Isabel Esparza Orduña" userId="b39d487c-db57-4cf2-a4b6-9f4d21d206aa" providerId="ADAL" clId="{42CD06FE-EF54-4CA4-88F2-528FB56E5DF1}" dt="2023-06-27T09:17:44.495" v="1121" actId="1076"/>
          <ac:spMkLst>
            <pc:docMk/>
            <pc:sldMk cId="2612045231" sldId="264"/>
            <ac:spMk id="9" creationId="{7D3F31BB-63C6-2204-2039-E59F13D3C9DD}"/>
          </ac:spMkLst>
        </pc:spChg>
      </pc:sldChg>
      <pc:sldChg chg="addSp delSp modSp add mod modAnim">
        <pc:chgData name="Isabel Esparza Orduña" userId="b39d487c-db57-4cf2-a4b6-9f4d21d206aa" providerId="ADAL" clId="{42CD06FE-EF54-4CA4-88F2-528FB56E5DF1}" dt="2023-06-28T12:13:38.503" v="2878" actId="14100"/>
        <pc:sldMkLst>
          <pc:docMk/>
          <pc:sldMk cId="758845827" sldId="277"/>
        </pc:sldMkLst>
        <pc:spChg chg="del">
          <ac:chgData name="Isabel Esparza Orduña" userId="b39d487c-db57-4cf2-a4b6-9f4d21d206aa" providerId="ADAL" clId="{42CD06FE-EF54-4CA4-88F2-528FB56E5DF1}" dt="2023-06-28T06:11:23.144" v="2719" actId="478"/>
          <ac:spMkLst>
            <pc:docMk/>
            <pc:sldMk cId="758845827" sldId="277"/>
            <ac:spMk id="5" creationId="{2B0B211A-A169-023E-AA01-E2687EB917D0}"/>
          </ac:spMkLst>
        </pc:spChg>
        <pc:spChg chg="add mod">
          <ac:chgData name="Isabel Esparza Orduña" userId="b39d487c-db57-4cf2-a4b6-9f4d21d206aa" providerId="ADAL" clId="{42CD06FE-EF54-4CA4-88F2-528FB56E5DF1}" dt="2023-06-28T06:11:23.914" v="2720"/>
          <ac:spMkLst>
            <pc:docMk/>
            <pc:sldMk cId="758845827" sldId="277"/>
            <ac:spMk id="6" creationId="{2B317834-1193-D197-AD21-F97085260CF9}"/>
          </ac:spMkLst>
        </pc:spChg>
        <pc:spChg chg="mod">
          <ac:chgData name="Isabel Esparza Orduña" userId="b39d487c-db57-4cf2-a4b6-9f4d21d206aa" providerId="ADAL" clId="{42CD06FE-EF54-4CA4-88F2-528FB56E5DF1}" dt="2023-06-28T06:14:33.343" v="2829" actId="20577"/>
          <ac:spMkLst>
            <pc:docMk/>
            <pc:sldMk cId="758845827" sldId="277"/>
            <ac:spMk id="8" creationId="{1C67867C-DCEA-8558-C515-1EFE0154B3A6}"/>
          </ac:spMkLst>
        </pc:spChg>
        <pc:spChg chg="add mod">
          <ac:chgData name="Isabel Esparza Orduña" userId="b39d487c-db57-4cf2-a4b6-9f4d21d206aa" providerId="ADAL" clId="{42CD06FE-EF54-4CA4-88F2-528FB56E5DF1}" dt="2023-06-28T06:17:49.312" v="2843"/>
          <ac:spMkLst>
            <pc:docMk/>
            <pc:sldMk cId="758845827" sldId="277"/>
            <ac:spMk id="9" creationId="{76072730-EB93-268B-0488-60530B2DDD15}"/>
          </ac:spMkLst>
        </pc:spChg>
        <pc:picChg chg="add mod">
          <ac:chgData name="Isabel Esparza Orduña" userId="b39d487c-db57-4cf2-a4b6-9f4d21d206aa" providerId="ADAL" clId="{42CD06FE-EF54-4CA4-88F2-528FB56E5DF1}" dt="2023-06-28T12:13:38.503" v="2878" actId="14100"/>
          <ac:picMkLst>
            <pc:docMk/>
            <pc:sldMk cId="758845827" sldId="277"/>
            <ac:picMk id="7" creationId="{4212C92D-948B-5529-C38B-335CEF325F6D}"/>
          </ac:picMkLst>
        </pc:picChg>
        <pc:picChg chg="mod">
          <ac:chgData name="Isabel Esparza Orduña" userId="b39d487c-db57-4cf2-a4b6-9f4d21d206aa" providerId="ADAL" clId="{42CD06FE-EF54-4CA4-88F2-528FB56E5DF1}" dt="2023-06-28T12:13:33.846" v="2877" actId="1076"/>
          <ac:picMkLst>
            <pc:docMk/>
            <pc:sldMk cId="758845827" sldId="277"/>
            <ac:picMk id="14" creationId="{E999456D-4A1C-B580-6B4E-DB007AC14E50}"/>
          </ac:picMkLst>
        </pc:picChg>
      </pc:sldChg>
      <pc:sldChg chg="modSp mod">
        <pc:chgData name="Isabel Esparza Orduña" userId="b39d487c-db57-4cf2-a4b6-9f4d21d206aa" providerId="ADAL" clId="{42CD06FE-EF54-4CA4-88F2-528FB56E5DF1}" dt="2023-06-27T09:11:57.782" v="1110" actId="20577"/>
        <pc:sldMkLst>
          <pc:docMk/>
          <pc:sldMk cId="1087813858" sldId="279"/>
        </pc:sldMkLst>
        <pc:spChg chg="mod">
          <ac:chgData name="Isabel Esparza Orduña" userId="b39d487c-db57-4cf2-a4b6-9f4d21d206aa" providerId="ADAL" clId="{42CD06FE-EF54-4CA4-88F2-528FB56E5DF1}" dt="2023-06-27T09:11:57.782" v="1110" actId="20577"/>
          <ac:spMkLst>
            <pc:docMk/>
            <pc:sldMk cId="1087813858" sldId="279"/>
            <ac:spMk id="9" creationId="{F0622A8D-5DF6-838F-EE3C-2C634409850B}"/>
          </ac:spMkLst>
        </pc:spChg>
      </pc:sldChg>
      <pc:sldChg chg="modSp mod modAnim">
        <pc:chgData name="Isabel Esparza Orduña" userId="b39d487c-db57-4cf2-a4b6-9f4d21d206aa" providerId="ADAL" clId="{42CD06FE-EF54-4CA4-88F2-528FB56E5DF1}" dt="2023-06-28T06:18:12.990" v="2844" actId="2711"/>
        <pc:sldMkLst>
          <pc:docMk/>
          <pc:sldMk cId="533723213" sldId="280"/>
        </pc:sldMkLst>
        <pc:spChg chg="mod">
          <ac:chgData name="Isabel Esparza Orduña" userId="b39d487c-db57-4cf2-a4b6-9f4d21d206aa" providerId="ADAL" clId="{42CD06FE-EF54-4CA4-88F2-528FB56E5DF1}" dt="2023-06-28T06:18:12.990" v="2844" actId="2711"/>
          <ac:spMkLst>
            <pc:docMk/>
            <pc:sldMk cId="533723213" sldId="280"/>
            <ac:spMk id="7" creationId="{DCC19FEA-6453-0396-33E5-AFC54073289F}"/>
          </ac:spMkLst>
        </pc:spChg>
        <pc:spChg chg="mod">
          <ac:chgData name="Isabel Esparza Orduña" userId="b39d487c-db57-4cf2-a4b6-9f4d21d206aa" providerId="ADAL" clId="{42CD06FE-EF54-4CA4-88F2-528FB56E5DF1}" dt="2023-06-26T11:55:35.754" v="145" actId="20577"/>
          <ac:spMkLst>
            <pc:docMk/>
            <pc:sldMk cId="533723213" sldId="280"/>
            <ac:spMk id="9" creationId="{468915CB-E007-9257-2331-124CFBB9BBDA}"/>
          </ac:spMkLst>
        </pc:spChg>
      </pc:sldChg>
      <pc:sldChg chg="del mod ord modShow">
        <pc:chgData name="Isabel Esparza Orduña" userId="b39d487c-db57-4cf2-a4b6-9f4d21d206aa" providerId="ADAL" clId="{42CD06FE-EF54-4CA4-88F2-528FB56E5DF1}" dt="2023-06-27T09:45:39.159" v="1151" actId="2696"/>
        <pc:sldMkLst>
          <pc:docMk/>
          <pc:sldMk cId="2754833912" sldId="282"/>
        </pc:sldMkLst>
      </pc:sldChg>
      <pc:sldChg chg="modSp mod">
        <pc:chgData name="Isabel Esparza Orduña" userId="b39d487c-db57-4cf2-a4b6-9f4d21d206aa" providerId="ADAL" clId="{42CD06FE-EF54-4CA4-88F2-528FB56E5DF1}" dt="2023-06-26T13:13:07.557" v="224" actId="20577"/>
        <pc:sldMkLst>
          <pc:docMk/>
          <pc:sldMk cId="2897764010" sldId="513"/>
        </pc:sldMkLst>
        <pc:spChg chg="mod">
          <ac:chgData name="Isabel Esparza Orduña" userId="b39d487c-db57-4cf2-a4b6-9f4d21d206aa" providerId="ADAL" clId="{42CD06FE-EF54-4CA4-88F2-528FB56E5DF1}" dt="2023-06-26T13:13:07.557" v="224" actId="20577"/>
          <ac:spMkLst>
            <pc:docMk/>
            <pc:sldMk cId="2897764010" sldId="513"/>
            <ac:spMk id="13" creationId="{516FF05E-631B-1028-8FD6-7B2BCA768997}"/>
          </ac:spMkLst>
        </pc:spChg>
        <pc:spChg chg="mod">
          <ac:chgData name="Isabel Esparza Orduña" userId="b39d487c-db57-4cf2-a4b6-9f4d21d206aa" providerId="ADAL" clId="{42CD06FE-EF54-4CA4-88F2-528FB56E5DF1}" dt="2023-06-26T13:12:19.421" v="211" actId="21"/>
          <ac:spMkLst>
            <pc:docMk/>
            <pc:sldMk cId="2897764010" sldId="513"/>
            <ac:spMk id="14" creationId="{05FCF979-5ED4-8B02-97F1-6C3070C25230}"/>
          </ac:spMkLst>
        </pc:spChg>
        <pc:spChg chg="mod">
          <ac:chgData name="Isabel Esparza Orduña" userId="b39d487c-db57-4cf2-a4b6-9f4d21d206aa" providerId="ADAL" clId="{42CD06FE-EF54-4CA4-88F2-528FB56E5DF1}" dt="2023-06-26T13:12:31.430" v="214" actId="21"/>
          <ac:spMkLst>
            <pc:docMk/>
            <pc:sldMk cId="2897764010" sldId="513"/>
            <ac:spMk id="16" creationId="{35A41043-D90C-8F74-8313-A4707618DC99}"/>
          </ac:spMkLst>
        </pc:spChg>
        <pc:spChg chg="mod">
          <ac:chgData name="Isabel Esparza Orduña" userId="b39d487c-db57-4cf2-a4b6-9f4d21d206aa" providerId="ADAL" clId="{42CD06FE-EF54-4CA4-88F2-528FB56E5DF1}" dt="2023-06-26T13:12:42.986" v="216" actId="21"/>
          <ac:spMkLst>
            <pc:docMk/>
            <pc:sldMk cId="2897764010" sldId="513"/>
            <ac:spMk id="17" creationId="{81B3C6BB-82EC-AE28-3E50-6F8853DE1C0E}"/>
          </ac:spMkLst>
        </pc:spChg>
        <pc:spChg chg="mod">
          <ac:chgData name="Isabel Esparza Orduña" userId="b39d487c-db57-4cf2-a4b6-9f4d21d206aa" providerId="ADAL" clId="{42CD06FE-EF54-4CA4-88F2-528FB56E5DF1}" dt="2023-06-26T13:12:52.564" v="219" actId="21"/>
          <ac:spMkLst>
            <pc:docMk/>
            <pc:sldMk cId="2897764010" sldId="513"/>
            <ac:spMk id="21" creationId="{CF68568A-71E1-EFB2-10F0-C450984C2E78}"/>
          </ac:spMkLst>
        </pc:spChg>
      </pc:sldChg>
      <pc:sldChg chg="del">
        <pc:chgData name="Isabel Esparza Orduña" userId="b39d487c-db57-4cf2-a4b6-9f4d21d206aa" providerId="ADAL" clId="{42CD06FE-EF54-4CA4-88F2-528FB56E5DF1}" dt="2023-06-26T13:13:31.269" v="225" actId="2696"/>
        <pc:sldMkLst>
          <pc:docMk/>
          <pc:sldMk cId="2444669649" sldId="518"/>
        </pc:sldMkLst>
      </pc:sldChg>
      <pc:sldChg chg="modSp">
        <pc:chgData name="Isabel Esparza Orduña" userId="b39d487c-db57-4cf2-a4b6-9f4d21d206aa" providerId="ADAL" clId="{42CD06FE-EF54-4CA4-88F2-528FB56E5DF1}" dt="2023-06-26T13:18:02.812" v="266" actId="13926"/>
        <pc:sldMkLst>
          <pc:docMk/>
          <pc:sldMk cId="4175694371" sldId="519"/>
        </pc:sldMkLst>
        <pc:spChg chg="mod">
          <ac:chgData name="Isabel Esparza Orduña" userId="b39d487c-db57-4cf2-a4b6-9f4d21d206aa" providerId="ADAL" clId="{42CD06FE-EF54-4CA4-88F2-528FB56E5DF1}" dt="2023-06-26T13:18:02.812" v="266" actId="13926"/>
          <ac:spMkLst>
            <pc:docMk/>
            <pc:sldMk cId="4175694371" sldId="519"/>
            <ac:spMk id="7" creationId="{82DE35EB-4CB8-E38B-00A7-43B4D71E1851}"/>
          </ac:spMkLst>
        </pc:spChg>
      </pc:sldChg>
      <pc:sldChg chg="modSp ord modAnim">
        <pc:chgData name="Isabel Esparza Orduña" userId="b39d487c-db57-4cf2-a4b6-9f4d21d206aa" providerId="ADAL" clId="{42CD06FE-EF54-4CA4-88F2-528FB56E5DF1}" dt="2023-06-27T09:45:32.248" v="1150" actId="255"/>
        <pc:sldMkLst>
          <pc:docMk/>
          <pc:sldMk cId="2062448392" sldId="544"/>
        </pc:sldMkLst>
        <pc:spChg chg="mod">
          <ac:chgData name="Isabel Esparza Orduña" userId="b39d487c-db57-4cf2-a4b6-9f4d21d206aa" providerId="ADAL" clId="{42CD06FE-EF54-4CA4-88F2-528FB56E5DF1}" dt="2023-06-27T09:45:32.248" v="1150" actId="255"/>
          <ac:spMkLst>
            <pc:docMk/>
            <pc:sldMk cId="2062448392" sldId="544"/>
            <ac:spMk id="10" creationId="{1233E4D1-E00E-023E-293E-E18A16414BFE}"/>
          </ac:spMkLst>
        </pc:spChg>
      </pc:sldChg>
      <pc:sldChg chg="del mod modShow">
        <pc:chgData name="Isabel Esparza Orduña" userId="b39d487c-db57-4cf2-a4b6-9f4d21d206aa" providerId="ADAL" clId="{42CD06FE-EF54-4CA4-88F2-528FB56E5DF1}" dt="2023-06-27T09:45:46.070" v="1152" actId="2696"/>
        <pc:sldMkLst>
          <pc:docMk/>
          <pc:sldMk cId="2065671729" sldId="545"/>
        </pc:sldMkLst>
      </pc:sldChg>
      <pc:sldChg chg="delSp mod ord delAnim">
        <pc:chgData name="Isabel Esparza Orduña" userId="b39d487c-db57-4cf2-a4b6-9f4d21d206aa" providerId="ADAL" clId="{42CD06FE-EF54-4CA4-88F2-528FB56E5DF1}" dt="2023-06-27T09:51:02.206" v="1166" actId="478"/>
        <pc:sldMkLst>
          <pc:docMk/>
          <pc:sldMk cId="2865407571" sldId="546"/>
        </pc:sldMkLst>
        <pc:spChg chg="del">
          <ac:chgData name="Isabel Esparza Orduña" userId="b39d487c-db57-4cf2-a4b6-9f4d21d206aa" providerId="ADAL" clId="{42CD06FE-EF54-4CA4-88F2-528FB56E5DF1}" dt="2023-06-27T09:51:02.206" v="1166" actId="478"/>
          <ac:spMkLst>
            <pc:docMk/>
            <pc:sldMk cId="2865407571" sldId="546"/>
            <ac:spMk id="7" creationId="{49173B5E-A6AE-9D24-1521-F0F0B4B2D35D}"/>
          </ac:spMkLst>
        </pc:spChg>
      </pc:sldChg>
      <pc:sldChg chg="modSp mod">
        <pc:chgData name="Isabel Esparza Orduña" userId="b39d487c-db57-4cf2-a4b6-9f4d21d206aa" providerId="ADAL" clId="{42CD06FE-EF54-4CA4-88F2-528FB56E5DF1}" dt="2023-06-27T09:47:11.210" v="1153" actId="20577"/>
        <pc:sldMkLst>
          <pc:docMk/>
          <pc:sldMk cId="4181635746" sldId="548"/>
        </pc:sldMkLst>
        <pc:spChg chg="mod">
          <ac:chgData name="Isabel Esparza Orduña" userId="b39d487c-db57-4cf2-a4b6-9f4d21d206aa" providerId="ADAL" clId="{42CD06FE-EF54-4CA4-88F2-528FB56E5DF1}" dt="2023-06-27T09:47:11.210" v="1153" actId="20577"/>
          <ac:spMkLst>
            <pc:docMk/>
            <pc:sldMk cId="4181635746" sldId="548"/>
            <ac:spMk id="10" creationId="{1233E4D1-E00E-023E-293E-E18A16414BFE}"/>
          </ac:spMkLst>
        </pc:spChg>
      </pc:sldChg>
      <pc:sldChg chg="mod modShow">
        <pc:chgData name="Isabel Esparza Orduña" userId="b39d487c-db57-4cf2-a4b6-9f4d21d206aa" providerId="ADAL" clId="{42CD06FE-EF54-4CA4-88F2-528FB56E5DF1}" dt="2023-06-27T08:43:07.917" v="1049" actId="729"/>
        <pc:sldMkLst>
          <pc:docMk/>
          <pc:sldMk cId="484460316" sldId="551"/>
        </pc:sldMkLst>
      </pc:sldChg>
      <pc:sldChg chg="modSp mod">
        <pc:chgData name="Isabel Esparza Orduña" userId="b39d487c-db57-4cf2-a4b6-9f4d21d206aa" providerId="ADAL" clId="{42CD06FE-EF54-4CA4-88F2-528FB56E5DF1}" dt="2023-06-27T08:58:49.711" v="1054" actId="20577"/>
        <pc:sldMkLst>
          <pc:docMk/>
          <pc:sldMk cId="2814411416" sldId="552"/>
        </pc:sldMkLst>
        <pc:spChg chg="mod">
          <ac:chgData name="Isabel Esparza Orduña" userId="b39d487c-db57-4cf2-a4b6-9f4d21d206aa" providerId="ADAL" clId="{42CD06FE-EF54-4CA4-88F2-528FB56E5DF1}" dt="2023-06-27T08:58:35.054" v="1052" actId="1036"/>
          <ac:spMkLst>
            <pc:docMk/>
            <pc:sldMk cId="2814411416" sldId="552"/>
            <ac:spMk id="5" creationId="{0A9B12E1-1C8E-1D68-174E-40A4F3775CA0}"/>
          </ac:spMkLst>
        </pc:spChg>
        <pc:spChg chg="mod">
          <ac:chgData name="Isabel Esparza Orduña" userId="b39d487c-db57-4cf2-a4b6-9f4d21d206aa" providerId="ADAL" clId="{42CD06FE-EF54-4CA4-88F2-528FB56E5DF1}" dt="2023-06-27T08:58:49.711" v="1054" actId="20577"/>
          <ac:spMkLst>
            <pc:docMk/>
            <pc:sldMk cId="2814411416" sldId="552"/>
            <ac:spMk id="9" creationId="{C3D84CEB-A7E7-F595-36D9-6BF51681405C}"/>
          </ac:spMkLst>
        </pc:spChg>
      </pc:sldChg>
      <pc:sldChg chg="modSp mod">
        <pc:chgData name="Isabel Esparza Orduña" userId="b39d487c-db57-4cf2-a4b6-9f4d21d206aa" providerId="ADAL" clId="{42CD06FE-EF54-4CA4-88F2-528FB56E5DF1}" dt="2023-06-27T09:05:28.267" v="1107" actId="20577"/>
        <pc:sldMkLst>
          <pc:docMk/>
          <pc:sldMk cId="3521836198" sldId="558"/>
        </pc:sldMkLst>
        <pc:graphicFrameChg chg="modGraphic">
          <ac:chgData name="Isabel Esparza Orduña" userId="b39d487c-db57-4cf2-a4b6-9f4d21d206aa" providerId="ADAL" clId="{42CD06FE-EF54-4CA4-88F2-528FB56E5DF1}" dt="2023-06-27T09:05:28.267" v="1107" actId="20577"/>
          <ac:graphicFrameMkLst>
            <pc:docMk/>
            <pc:sldMk cId="3521836198" sldId="558"/>
            <ac:graphicFrameMk id="9" creationId="{4B5C9615-BC10-E548-E1FF-050794F2D33F}"/>
          </ac:graphicFrameMkLst>
        </pc:graphicFrameChg>
      </pc:sldChg>
      <pc:sldChg chg="modSp del mod ord">
        <pc:chgData name="Isabel Esparza Orduña" userId="b39d487c-db57-4cf2-a4b6-9f4d21d206aa" providerId="ADAL" clId="{42CD06FE-EF54-4CA4-88F2-528FB56E5DF1}" dt="2023-06-27T09:48:56.119" v="1157" actId="2696"/>
        <pc:sldMkLst>
          <pc:docMk/>
          <pc:sldMk cId="4227790315" sldId="560"/>
        </pc:sldMkLst>
        <pc:spChg chg="mod">
          <ac:chgData name="Isabel Esparza Orduña" userId="b39d487c-db57-4cf2-a4b6-9f4d21d206aa" providerId="ADAL" clId="{42CD06FE-EF54-4CA4-88F2-528FB56E5DF1}" dt="2023-06-27T09:48:31.423" v="1155" actId="20577"/>
          <ac:spMkLst>
            <pc:docMk/>
            <pc:sldMk cId="4227790315" sldId="560"/>
            <ac:spMk id="10" creationId="{1233E4D1-E00E-023E-293E-E18A16414BFE}"/>
          </ac:spMkLst>
        </pc:spChg>
        <pc:grpChg chg="mod">
          <ac:chgData name="Isabel Esparza Orduña" userId="b39d487c-db57-4cf2-a4b6-9f4d21d206aa" providerId="ADAL" clId="{42CD06FE-EF54-4CA4-88F2-528FB56E5DF1}" dt="2023-06-27T09:48:45.743" v="1156" actId="1076"/>
          <ac:grpSpMkLst>
            <pc:docMk/>
            <pc:sldMk cId="4227790315" sldId="560"/>
            <ac:grpSpMk id="9" creationId="{126CBC13-92F2-9BEC-9654-E2FDFF7E18A8}"/>
          </ac:grpSpMkLst>
        </pc:grpChg>
      </pc:sldChg>
      <pc:sldChg chg="delSp modSp mod ord delAnim">
        <pc:chgData name="Isabel Esparza Orduña" userId="b39d487c-db57-4cf2-a4b6-9f4d21d206aa" providerId="ADAL" clId="{42CD06FE-EF54-4CA4-88F2-528FB56E5DF1}" dt="2023-06-28T06:19:14.343" v="2873" actId="20577"/>
        <pc:sldMkLst>
          <pc:docMk/>
          <pc:sldMk cId="1240462069" sldId="562"/>
        </pc:sldMkLst>
        <pc:spChg chg="mod">
          <ac:chgData name="Isabel Esparza Orduña" userId="b39d487c-db57-4cf2-a4b6-9f4d21d206aa" providerId="ADAL" clId="{42CD06FE-EF54-4CA4-88F2-528FB56E5DF1}" dt="2023-06-28T06:19:14.343" v="2873" actId="20577"/>
          <ac:spMkLst>
            <pc:docMk/>
            <pc:sldMk cId="1240462069" sldId="562"/>
            <ac:spMk id="6" creationId="{78D3E591-6761-5EF1-8073-A79EBCA05438}"/>
          </ac:spMkLst>
        </pc:spChg>
        <pc:spChg chg="del mod">
          <ac:chgData name="Isabel Esparza Orduña" userId="b39d487c-db57-4cf2-a4b6-9f4d21d206aa" providerId="ADAL" clId="{42CD06FE-EF54-4CA4-88F2-528FB56E5DF1}" dt="2023-06-27T09:50:48.794" v="1164" actId="478"/>
          <ac:spMkLst>
            <pc:docMk/>
            <pc:sldMk cId="1240462069" sldId="562"/>
            <ac:spMk id="7" creationId="{A420029A-8C66-38E2-E867-A50165D37F94}"/>
          </ac:spMkLst>
        </pc:spChg>
      </pc:sldChg>
      <pc:sldChg chg="del">
        <pc:chgData name="Isabel Esparza Orduña" userId="b39d487c-db57-4cf2-a4b6-9f4d21d206aa" providerId="ADAL" clId="{42CD06FE-EF54-4CA4-88F2-528FB56E5DF1}" dt="2023-06-27T09:47:28.686" v="1154" actId="2696"/>
        <pc:sldMkLst>
          <pc:docMk/>
          <pc:sldMk cId="405756064" sldId="565"/>
        </pc:sldMkLst>
      </pc:sldChg>
      <pc:sldChg chg="del">
        <pc:chgData name="Isabel Esparza Orduña" userId="b39d487c-db57-4cf2-a4b6-9f4d21d206aa" providerId="ADAL" clId="{42CD06FE-EF54-4CA4-88F2-528FB56E5DF1}" dt="2023-06-27T09:56:26.336" v="1183" actId="2696"/>
        <pc:sldMkLst>
          <pc:docMk/>
          <pc:sldMk cId="3460359944" sldId="566"/>
        </pc:sldMkLst>
      </pc:sldChg>
      <pc:sldChg chg="modSp mod">
        <pc:chgData name="Isabel Esparza Orduña" userId="b39d487c-db57-4cf2-a4b6-9f4d21d206aa" providerId="ADAL" clId="{42CD06FE-EF54-4CA4-88F2-528FB56E5DF1}" dt="2023-06-27T10:08:16.225" v="1197" actId="5793"/>
        <pc:sldMkLst>
          <pc:docMk/>
          <pc:sldMk cId="1992581227" sldId="567"/>
        </pc:sldMkLst>
        <pc:spChg chg="mod">
          <ac:chgData name="Isabel Esparza Orduña" userId="b39d487c-db57-4cf2-a4b6-9f4d21d206aa" providerId="ADAL" clId="{42CD06FE-EF54-4CA4-88F2-528FB56E5DF1}" dt="2023-06-27T10:08:16.225" v="1197" actId="5793"/>
          <ac:spMkLst>
            <pc:docMk/>
            <pc:sldMk cId="1992581227" sldId="567"/>
            <ac:spMk id="9" creationId="{E9AF1C3B-6D6C-353C-2D4B-A52A6222E642}"/>
          </ac:spMkLst>
        </pc:spChg>
      </pc:sldChg>
      <pc:sldChg chg="modSp mod">
        <pc:chgData name="Isabel Esparza Orduña" userId="b39d487c-db57-4cf2-a4b6-9f4d21d206aa" providerId="ADAL" clId="{42CD06FE-EF54-4CA4-88F2-528FB56E5DF1}" dt="2023-06-27T10:20:34.797" v="1217" actId="20577"/>
        <pc:sldMkLst>
          <pc:docMk/>
          <pc:sldMk cId="1733375689" sldId="569"/>
        </pc:sldMkLst>
        <pc:spChg chg="mod">
          <ac:chgData name="Isabel Esparza Orduña" userId="b39d487c-db57-4cf2-a4b6-9f4d21d206aa" providerId="ADAL" clId="{42CD06FE-EF54-4CA4-88F2-528FB56E5DF1}" dt="2023-06-27T10:20:34.797" v="1217" actId="20577"/>
          <ac:spMkLst>
            <pc:docMk/>
            <pc:sldMk cId="1733375689" sldId="569"/>
            <ac:spMk id="9" creationId="{E9AF1C3B-6D6C-353C-2D4B-A52A6222E642}"/>
          </ac:spMkLst>
        </pc:spChg>
      </pc:sldChg>
      <pc:sldChg chg="modSp mod">
        <pc:chgData name="Isabel Esparza Orduña" userId="b39d487c-db57-4cf2-a4b6-9f4d21d206aa" providerId="ADAL" clId="{42CD06FE-EF54-4CA4-88F2-528FB56E5DF1}" dt="2023-06-28T17:16:36.509" v="2879" actId="14100"/>
        <pc:sldMkLst>
          <pc:docMk/>
          <pc:sldMk cId="3348744346" sldId="570"/>
        </pc:sldMkLst>
        <pc:spChg chg="mod">
          <ac:chgData name="Isabel Esparza Orduña" userId="b39d487c-db57-4cf2-a4b6-9f4d21d206aa" providerId="ADAL" clId="{42CD06FE-EF54-4CA4-88F2-528FB56E5DF1}" dt="2023-06-28T17:16:36.509" v="2879" actId="14100"/>
          <ac:spMkLst>
            <pc:docMk/>
            <pc:sldMk cId="3348744346" sldId="570"/>
            <ac:spMk id="2" creationId="{8A31227B-A308-BA34-55EB-FDA2C65D206C}"/>
          </ac:spMkLst>
        </pc:spChg>
      </pc:sldChg>
      <pc:sldChg chg="addSp delSp modSp mod modCm">
        <pc:chgData name="Isabel Esparza Orduña" userId="b39d487c-db57-4cf2-a4b6-9f4d21d206aa" providerId="ADAL" clId="{42CD06FE-EF54-4CA4-88F2-528FB56E5DF1}" dt="2023-06-27T12:48:19.290" v="2531"/>
        <pc:sldMkLst>
          <pc:docMk/>
          <pc:sldMk cId="1423436397" sldId="571"/>
        </pc:sldMkLst>
        <pc:spChg chg="del">
          <ac:chgData name="Isabel Esparza Orduña" userId="b39d487c-db57-4cf2-a4b6-9f4d21d206aa" providerId="ADAL" clId="{42CD06FE-EF54-4CA4-88F2-528FB56E5DF1}" dt="2023-06-27T12:48:18.471" v="2530" actId="478"/>
          <ac:spMkLst>
            <pc:docMk/>
            <pc:sldMk cId="1423436397" sldId="571"/>
            <ac:spMk id="5" creationId="{2B0B211A-A169-023E-AA01-E2687EB917D0}"/>
          </ac:spMkLst>
        </pc:spChg>
        <pc:spChg chg="add del mod">
          <ac:chgData name="Isabel Esparza Orduña" userId="b39d487c-db57-4cf2-a4b6-9f4d21d206aa" providerId="ADAL" clId="{42CD06FE-EF54-4CA4-88F2-528FB56E5DF1}" dt="2023-06-27T10:43:24.934" v="1457" actId="21"/>
          <ac:spMkLst>
            <pc:docMk/>
            <pc:sldMk cId="1423436397" sldId="571"/>
            <ac:spMk id="7" creationId="{768157A3-3552-8CD7-25A0-13B0E3702724}"/>
          </ac:spMkLst>
        </pc:spChg>
        <pc:spChg chg="add mod">
          <ac:chgData name="Isabel Esparza Orduña" userId="b39d487c-db57-4cf2-a4b6-9f4d21d206aa" providerId="ADAL" clId="{42CD06FE-EF54-4CA4-88F2-528FB56E5DF1}" dt="2023-06-27T12:48:19.290" v="2531"/>
          <ac:spMkLst>
            <pc:docMk/>
            <pc:sldMk cId="1423436397" sldId="571"/>
            <ac:spMk id="8" creationId="{726E9544-FA37-F0F4-5951-A583350331AE}"/>
          </ac:spMkLst>
        </pc:spChg>
        <pc:spChg chg="mod">
          <ac:chgData name="Isabel Esparza Orduña" userId="b39d487c-db57-4cf2-a4b6-9f4d21d206aa" providerId="ADAL" clId="{42CD06FE-EF54-4CA4-88F2-528FB56E5DF1}" dt="2023-06-27T11:38:49.863" v="2189" actId="14100"/>
          <ac:spMkLst>
            <pc:docMk/>
            <pc:sldMk cId="1423436397" sldId="571"/>
            <ac:spMk id="9" creationId="{E9AF1C3B-6D6C-353C-2D4B-A52A6222E642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Isabel Esparza Orduña" userId="b39d487c-db57-4cf2-a4b6-9f4d21d206aa" providerId="ADAL" clId="{42CD06FE-EF54-4CA4-88F2-528FB56E5DF1}" dt="2023-06-26T13:28:53.066" v="342" actId="20577"/>
              <pc2:cmMkLst xmlns:pc2="http://schemas.microsoft.com/office/powerpoint/2019/9/main/command">
                <pc:docMk/>
                <pc:sldMk cId="1423436397" sldId="571"/>
                <pc2:cmMk id="{71692015-D15A-4053-878F-D78F7E60D552}"/>
              </pc2:cmMkLst>
            </pc226:cmChg>
            <pc226:cmChg xmlns:pc226="http://schemas.microsoft.com/office/powerpoint/2022/06/main/command" chg="mod">
              <pc226:chgData name="Isabel Esparza Orduña" userId="b39d487c-db57-4cf2-a4b6-9f4d21d206aa" providerId="ADAL" clId="{42CD06FE-EF54-4CA4-88F2-528FB56E5DF1}" dt="2023-06-26T13:28:53.066" v="342" actId="20577"/>
              <pc2:cmMkLst xmlns:pc2="http://schemas.microsoft.com/office/powerpoint/2019/9/main/command">
                <pc:docMk/>
                <pc:sldMk cId="1423436397" sldId="571"/>
                <pc2:cmMk id="{B8A85D24-5807-4676-873C-D8D0B7465017}"/>
              </pc2:cmMkLst>
            </pc226:cmChg>
            <pc226:cmChg xmlns:pc226="http://schemas.microsoft.com/office/powerpoint/2022/06/main/command" chg="mod">
              <pc226:chgData name="Isabel Esparza Orduña" userId="b39d487c-db57-4cf2-a4b6-9f4d21d206aa" providerId="ADAL" clId="{42CD06FE-EF54-4CA4-88F2-528FB56E5DF1}" dt="2023-06-26T13:28:53.066" v="342" actId="20577"/>
              <pc2:cmMkLst xmlns:pc2="http://schemas.microsoft.com/office/powerpoint/2019/9/main/command">
                <pc:docMk/>
                <pc:sldMk cId="1423436397" sldId="571"/>
                <pc2:cmMk id="{55F0CBDA-C4B0-490B-8537-2C4716785D19}"/>
              </pc2:cmMkLst>
            </pc226:cmChg>
          </p:ext>
        </pc:extLst>
      </pc:sldChg>
      <pc:sldChg chg="del">
        <pc:chgData name="Isabel Esparza Orduña" userId="b39d487c-db57-4cf2-a4b6-9f4d21d206aa" providerId="ADAL" clId="{42CD06FE-EF54-4CA4-88F2-528FB56E5DF1}" dt="2023-06-27T10:01:24.153" v="1186" actId="2696"/>
        <pc:sldMkLst>
          <pc:docMk/>
          <pc:sldMk cId="820587192" sldId="572"/>
        </pc:sldMkLst>
      </pc:sldChg>
      <pc:sldChg chg="modSp del mod">
        <pc:chgData name="Isabel Esparza Orduña" userId="b39d487c-db57-4cf2-a4b6-9f4d21d206aa" providerId="ADAL" clId="{42CD06FE-EF54-4CA4-88F2-528FB56E5DF1}" dt="2023-06-27T11:04:28.951" v="1775" actId="2696"/>
        <pc:sldMkLst>
          <pc:docMk/>
          <pc:sldMk cId="1691326308" sldId="573"/>
        </pc:sldMkLst>
        <pc:spChg chg="mod">
          <ac:chgData name="Isabel Esparza Orduña" userId="b39d487c-db57-4cf2-a4b6-9f4d21d206aa" providerId="ADAL" clId="{42CD06FE-EF54-4CA4-88F2-528FB56E5DF1}" dt="2023-06-26T13:25:48.515" v="341" actId="207"/>
          <ac:spMkLst>
            <pc:docMk/>
            <pc:sldMk cId="1691326308" sldId="573"/>
            <ac:spMk id="9" creationId="{E9AF1C3B-6D6C-353C-2D4B-A52A6222E642}"/>
          </ac:spMkLst>
        </pc:spChg>
      </pc:sldChg>
      <pc:sldChg chg="addSp delSp modSp add mod ord">
        <pc:chgData name="Isabel Esparza Orduña" userId="b39d487c-db57-4cf2-a4b6-9f4d21d206aa" providerId="ADAL" clId="{42CD06FE-EF54-4CA4-88F2-528FB56E5DF1}" dt="2023-06-27T12:49:26.540" v="2545"/>
        <pc:sldMkLst>
          <pc:docMk/>
          <pc:sldMk cId="3796092647" sldId="573"/>
        </pc:sldMkLst>
        <pc:spChg chg="del">
          <ac:chgData name="Isabel Esparza Orduña" userId="b39d487c-db57-4cf2-a4b6-9f4d21d206aa" providerId="ADAL" clId="{42CD06FE-EF54-4CA4-88F2-528FB56E5DF1}" dt="2023-06-27T12:49:25.868" v="2544" actId="478"/>
          <ac:spMkLst>
            <pc:docMk/>
            <pc:sldMk cId="3796092647" sldId="573"/>
            <ac:spMk id="5" creationId="{2B0B211A-A169-023E-AA01-E2687EB917D0}"/>
          </ac:spMkLst>
        </pc:spChg>
        <pc:spChg chg="mod">
          <ac:chgData name="Isabel Esparza Orduña" userId="b39d487c-db57-4cf2-a4b6-9f4d21d206aa" providerId="ADAL" clId="{42CD06FE-EF54-4CA4-88F2-528FB56E5DF1}" dt="2023-06-27T11:18:24.138" v="1817" actId="6549"/>
          <ac:spMkLst>
            <pc:docMk/>
            <pc:sldMk cId="3796092647" sldId="573"/>
            <ac:spMk id="9" creationId="{E9AF1C3B-6D6C-353C-2D4B-A52A6222E642}"/>
          </ac:spMkLst>
        </pc:spChg>
        <pc:spChg chg="add mod">
          <ac:chgData name="Isabel Esparza Orduña" userId="b39d487c-db57-4cf2-a4b6-9f4d21d206aa" providerId="ADAL" clId="{42CD06FE-EF54-4CA4-88F2-528FB56E5DF1}" dt="2023-06-27T12:49:26.540" v="2545"/>
          <ac:spMkLst>
            <pc:docMk/>
            <pc:sldMk cId="3796092647" sldId="573"/>
            <ac:spMk id="11" creationId="{420DC821-83C8-AA6A-1BAF-1FFD1EE9CA24}"/>
          </ac:spMkLst>
        </pc:spChg>
      </pc:sldChg>
      <pc:sldChg chg="ord">
        <pc:chgData name="Isabel Esparza Orduña" userId="b39d487c-db57-4cf2-a4b6-9f4d21d206aa" providerId="ADAL" clId="{42CD06FE-EF54-4CA4-88F2-528FB56E5DF1}" dt="2023-06-27T09:56:46.036" v="1185"/>
        <pc:sldMkLst>
          <pc:docMk/>
          <pc:sldMk cId="3401299216" sldId="575"/>
        </pc:sldMkLst>
      </pc:sldChg>
      <pc:sldChg chg="addSp delSp modSp mod">
        <pc:chgData name="Isabel Esparza Orduña" userId="b39d487c-db57-4cf2-a4b6-9f4d21d206aa" providerId="ADAL" clId="{42CD06FE-EF54-4CA4-88F2-528FB56E5DF1}" dt="2023-06-27T12:59:37.147" v="2594" actId="14100"/>
        <pc:sldMkLst>
          <pc:docMk/>
          <pc:sldMk cId="120597702" sldId="578"/>
        </pc:sldMkLst>
        <pc:spChg chg="add mod">
          <ac:chgData name="Isabel Esparza Orduña" userId="b39d487c-db57-4cf2-a4b6-9f4d21d206aa" providerId="ADAL" clId="{42CD06FE-EF54-4CA4-88F2-528FB56E5DF1}" dt="2023-06-27T12:59:25.737" v="2591" actId="1076"/>
          <ac:spMkLst>
            <pc:docMk/>
            <pc:sldMk cId="120597702" sldId="578"/>
            <ac:spMk id="3" creationId="{EF43B654-B735-833B-FA24-DC5BE6056EE1}"/>
          </ac:spMkLst>
        </pc:spChg>
        <pc:spChg chg="add del mod">
          <ac:chgData name="Isabel Esparza Orduña" userId="b39d487c-db57-4cf2-a4b6-9f4d21d206aa" providerId="ADAL" clId="{42CD06FE-EF54-4CA4-88F2-528FB56E5DF1}" dt="2023-06-27T12:50:11.631" v="2551" actId="478"/>
          <ac:spMkLst>
            <pc:docMk/>
            <pc:sldMk cId="120597702" sldId="578"/>
            <ac:spMk id="5" creationId="{9179B081-708D-F204-8041-C6BE78517537}"/>
          </ac:spMkLst>
        </pc:spChg>
        <pc:spChg chg="del">
          <ac:chgData name="Isabel Esparza Orduña" userId="b39d487c-db57-4cf2-a4b6-9f4d21d206aa" providerId="ADAL" clId="{42CD06FE-EF54-4CA4-88F2-528FB56E5DF1}" dt="2023-06-26T13:30:02.297" v="362" actId="478"/>
          <ac:spMkLst>
            <pc:docMk/>
            <pc:sldMk cId="120597702" sldId="578"/>
            <ac:spMk id="8" creationId="{A935980B-6E71-D297-1923-48ADD4A45118}"/>
          </ac:spMkLst>
        </pc:spChg>
        <pc:spChg chg="add del">
          <ac:chgData name="Isabel Esparza Orduña" userId="b39d487c-db57-4cf2-a4b6-9f4d21d206aa" providerId="ADAL" clId="{42CD06FE-EF54-4CA4-88F2-528FB56E5DF1}" dt="2023-06-27T12:50:28.947" v="2554" actId="22"/>
          <ac:spMkLst>
            <pc:docMk/>
            <pc:sldMk cId="120597702" sldId="578"/>
            <ac:spMk id="12" creationId="{D6289815-034C-200F-7226-37192D53FAAF}"/>
          </ac:spMkLst>
        </pc:spChg>
        <pc:spChg chg="add del">
          <ac:chgData name="Isabel Esparza Orduña" userId="b39d487c-db57-4cf2-a4b6-9f4d21d206aa" providerId="ADAL" clId="{42CD06FE-EF54-4CA4-88F2-528FB56E5DF1}" dt="2023-06-27T12:50:39.198" v="2556" actId="22"/>
          <ac:spMkLst>
            <pc:docMk/>
            <pc:sldMk cId="120597702" sldId="578"/>
            <ac:spMk id="14" creationId="{62B2A09F-26FF-ED46-338F-C3361A8F5408}"/>
          </ac:spMkLst>
        </pc:spChg>
        <pc:spChg chg="add mod">
          <ac:chgData name="Isabel Esparza Orduña" userId="b39d487c-db57-4cf2-a4b6-9f4d21d206aa" providerId="ADAL" clId="{42CD06FE-EF54-4CA4-88F2-528FB56E5DF1}" dt="2023-06-27T12:59:37.147" v="2594" actId="14100"/>
          <ac:spMkLst>
            <pc:docMk/>
            <pc:sldMk cId="120597702" sldId="578"/>
            <ac:spMk id="16" creationId="{36E2AFD3-1C63-529C-87C6-BCD3757CE030}"/>
          </ac:spMkLst>
        </pc:spChg>
        <pc:picChg chg="del">
          <ac:chgData name="Isabel Esparza Orduña" userId="b39d487c-db57-4cf2-a4b6-9f4d21d206aa" providerId="ADAL" clId="{42CD06FE-EF54-4CA4-88F2-528FB56E5DF1}" dt="2023-06-26T13:30:04.346" v="363" actId="478"/>
          <ac:picMkLst>
            <pc:docMk/>
            <pc:sldMk cId="120597702" sldId="578"/>
            <ac:picMk id="3" creationId="{49FCE224-3CFB-D1B2-9297-2D64CA8A01CB}"/>
          </ac:picMkLst>
        </pc:picChg>
        <pc:picChg chg="del">
          <ac:chgData name="Isabel Esparza Orduña" userId="b39d487c-db57-4cf2-a4b6-9f4d21d206aa" providerId="ADAL" clId="{42CD06FE-EF54-4CA4-88F2-528FB56E5DF1}" dt="2023-06-27T11:39:34.987" v="2190" actId="478"/>
          <ac:picMkLst>
            <pc:docMk/>
            <pc:sldMk cId="120597702" sldId="578"/>
            <ac:picMk id="7" creationId="{A55A1DB0-49F3-AFA6-BA66-2A4A8F03D5B1}"/>
          </ac:picMkLst>
        </pc:picChg>
        <pc:picChg chg="add mod">
          <ac:chgData name="Isabel Esparza Orduña" userId="b39d487c-db57-4cf2-a4b6-9f4d21d206aa" providerId="ADAL" clId="{42CD06FE-EF54-4CA4-88F2-528FB56E5DF1}" dt="2023-06-27T12:50:20.481" v="2552"/>
          <ac:picMkLst>
            <pc:docMk/>
            <pc:sldMk cId="120597702" sldId="578"/>
            <ac:picMk id="8" creationId="{7C86F321-9362-2B60-8E01-A43934858633}"/>
          </ac:picMkLst>
        </pc:picChg>
        <pc:picChg chg="del">
          <ac:chgData name="Isabel Esparza Orduña" userId="b39d487c-db57-4cf2-a4b6-9f4d21d206aa" providerId="ADAL" clId="{42CD06FE-EF54-4CA4-88F2-528FB56E5DF1}" dt="2023-06-27T11:39:44.756" v="2193" actId="478"/>
          <ac:picMkLst>
            <pc:docMk/>
            <pc:sldMk cId="120597702" sldId="578"/>
            <ac:picMk id="11" creationId="{9083E67D-18A3-67FD-AB4D-09DC13F479BD}"/>
          </ac:picMkLst>
        </pc:picChg>
        <pc:picChg chg="del">
          <ac:chgData name="Isabel Esparza Orduña" userId="b39d487c-db57-4cf2-a4b6-9f4d21d206aa" providerId="ADAL" clId="{42CD06FE-EF54-4CA4-88F2-528FB56E5DF1}" dt="2023-06-27T11:39:39.352" v="2191" actId="478"/>
          <ac:picMkLst>
            <pc:docMk/>
            <pc:sldMk cId="120597702" sldId="578"/>
            <ac:picMk id="4100" creationId="{380F6680-2852-7FF7-1173-DC53EEF55430}"/>
          </ac:picMkLst>
        </pc:picChg>
        <pc:picChg chg="del">
          <ac:chgData name="Isabel Esparza Orduña" userId="b39d487c-db57-4cf2-a4b6-9f4d21d206aa" providerId="ADAL" clId="{42CD06FE-EF54-4CA4-88F2-528FB56E5DF1}" dt="2023-06-27T11:39:41.720" v="2192" actId="478"/>
          <ac:picMkLst>
            <pc:docMk/>
            <pc:sldMk cId="120597702" sldId="578"/>
            <ac:picMk id="4102" creationId="{C5419496-8489-FA6F-F8EE-2B72762F8A08}"/>
          </ac:picMkLst>
        </pc:picChg>
      </pc:sldChg>
      <pc:sldChg chg="addSp delSp modSp mod">
        <pc:chgData name="Isabel Esparza Orduña" userId="b39d487c-db57-4cf2-a4b6-9f4d21d206aa" providerId="ADAL" clId="{42CD06FE-EF54-4CA4-88F2-528FB56E5DF1}" dt="2023-06-27T13:00:07.435" v="2602"/>
        <pc:sldMkLst>
          <pc:docMk/>
          <pc:sldMk cId="1686017935" sldId="579"/>
        </pc:sldMkLst>
        <pc:spChg chg="del mod">
          <ac:chgData name="Isabel Esparza Orduña" userId="b39d487c-db57-4cf2-a4b6-9f4d21d206aa" providerId="ADAL" clId="{42CD06FE-EF54-4CA4-88F2-528FB56E5DF1}" dt="2023-06-27T13:00:06.629" v="2601" actId="478"/>
          <ac:spMkLst>
            <pc:docMk/>
            <pc:sldMk cId="1686017935" sldId="579"/>
            <ac:spMk id="5" creationId="{2B0B211A-A169-023E-AA01-E2687EB917D0}"/>
          </ac:spMkLst>
        </pc:spChg>
        <pc:spChg chg="add mod">
          <ac:chgData name="Isabel Esparza Orduña" userId="b39d487c-db57-4cf2-a4b6-9f4d21d206aa" providerId="ADAL" clId="{42CD06FE-EF54-4CA4-88F2-528FB56E5DF1}" dt="2023-06-27T13:00:07.435" v="2602"/>
          <ac:spMkLst>
            <pc:docMk/>
            <pc:sldMk cId="1686017935" sldId="579"/>
            <ac:spMk id="7" creationId="{CF36A388-FC61-00A1-4FA9-189094EE96A5}"/>
          </ac:spMkLst>
        </pc:spChg>
        <pc:spChg chg="mod">
          <ac:chgData name="Isabel Esparza Orduña" userId="b39d487c-db57-4cf2-a4b6-9f4d21d206aa" providerId="ADAL" clId="{42CD06FE-EF54-4CA4-88F2-528FB56E5DF1}" dt="2023-06-27T12:24:31.194" v="2343" actId="20577"/>
          <ac:spMkLst>
            <pc:docMk/>
            <pc:sldMk cId="1686017935" sldId="579"/>
            <ac:spMk id="9" creationId="{E9AF1C3B-6D6C-353C-2D4B-A52A6222E642}"/>
          </ac:spMkLst>
        </pc:spChg>
      </pc:sldChg>
      <pc:sldChg chg="addSp delSp modSp mod">
        <pc:chgData name="Isabel Esparza Orduña" userId="b39d487c-db57-4cf2-a4b6-9f4d21d206aa" providerId="ADAL" clId="{42CD06FE-EF54-4CA4-88F2-528FB56E5DF1}" dt="2023-06-27T13:00:53.164" v="2605"/>
        <pc:sldMkLst>
          <pc:docMk/>
          <pc:sldMk cId="3619341276" sldId="580"/>
        </pc:sldMkLst>
        <pc:spChg chg="del">
          <ac:chgData name="Isabel Esparza Orduña" userId="b39d487c-db57-4cf2-a4b6-9f4d21d206aa" providerId="ADAL" clId="{42CD06FE-EF54-4CA4-88F2-528FB56E5DF1}" dt="2023-06-27T13:00:41.296" v="2604" actId="478"/>
          <ac:spMkLst>
            <pc:docMk/>
            <pc:sldMk cId="3619341276" sldId="580"/>
            <ac:spMk id="5" creationId="{2B0B211A-A169-023E-AA01-E2687EB917D0}"/>
          </ac:spMkLst>
        </pc:spChg>
        <pc:spChg chg="mod">
          <ac:chgData name="Isabel Esparza Orduña" userId="b39d487c-db57-4cf2-a4b6-9f4d21d206aa" providerId="ADAL" clId="{42CD06FE-EF54-4CA4-88F2-528FB56E5DF1}" dt="2023-06-27T12:25:58.818" v="2360" actId="20577"/>
          <ac:spMkLst>
            <pc:docMk/>
            <pc:sldMk cId="3619341276" sldId="580"/>
            <ac:spMk id="7" creationId="{C239EFF9-6E66-39F1-23D0-077CA1376C80}"/>
          </ac:spMkLst>
        </pc:spChg>
        <pc:spChg chg="add mod">
          <ac:chgData name="Isabel Esparza Orduña" userId="b39d487c-db57-4cf2-a4b6-9f4d21d206aa" providerId="ADAL" clId="{42CD06FE-EF54-4CA4-88F2-528FB56E5DF1}" dt="2023-06-27T13:00:53.164" v="2605"/>
          <ac:spMkLst>
            <pc:docMk/>
            <pc:sldMk cId="3619341276" sldId="580"/>
            <ac:spMk id="8" creationId="{9324E20F-FECB-A9AA-D83C-6531DF23869C}"/>
          </ac:spMkLst>
        </pc:spChg>
      </pc:sldChg>
      <pc:sldChg chg="addSp delSp modSp add mod">
        <pc:chgData name="Isabel Esparza Orduña" userId="b39d487c-db57-4cf2-a4b6-9f4d21d206aa" providerId="ADAL" clId="{42CD06FE-EF54-4CA4-88F2-528FB56E5DF1}" dt="2023-06-27T12:49:01.959" v="2539"/>
        <pc:sldMkLst>
          <pc:docMk/>
          <pc:sldMk cId="1586649954" sldId="581"/>
        </pc:sldMkLst>
        <pc:spChg chg="del">
          <ac:chgData name="Isabel Esparza Orduña" userId="b39d487c-db57-4cf2-a4b6-9f4d21d206aa" providerId="ADAL" clId="{42CD06FE-EF54-4CA4-88F2-528FB56E5DF1}" dt="2023-06-27T12:49:01.089" v="2538" actId="478"/>
          <ac:spMkLst>
            <pc:docMk/>
            <pc:sldMk cId="1586649954" sldId="581"/>
            <ac:spMk id="5" creationId="{2B0B211A-A169-023E-AA01-E2687EB917D0}"/>
          </ac:spMkLst>
        </pc:spChg>
        <pc:spChg chg="add mod">
          <ac:chgData name="Isabel Esparza Orduña" userId="b39d487c-db57-4cf2-a4b6-9f4d21d206aa" providerId="ADAL" clId="{42CD06FE-EF54-4CA4-88F2-528FB56E5DF1}" dt="2023-06-27T12:49:01.959" v="2539"/>
          <ac:spMkLst>
            <pc:docMk/>
            <pc:sldMk cId="1586649954" sldId="581"/>
            <ac:spMk id="7" creationId="{1DAD80A0-90F1-3F9F-E0AB-79013B37513E}"/>
          </ac:spMkLst>
        </pc:spChg>
        <pc:spChg chg="mod">
          <ac:chgData name="Isabel Esparza Orduña" userId="b39d487c-db57-4cf2-a4b6-9f4d21d206aa" providerId="ADAL" clId="{42CD06FE-EF54-4CA4-88F2-528FB56E5DF1}" dt="2023-06-27T11:13:45.523" v="1814" actId="115"/>
          <ac:spMkLst>
            <pc:docMk/>
            <pc:sldMk cId="1586649954" sldId="581"/>
            <ac:spMk id="8" creationId="{6D1FA6FE-ECE4-0583-CF78-2AA0F472CE27}"/>
          </ac:spMkLst>
        </pc:spChg>
      </pc:sldChg>
      <pc:sldChg chg="modSp del modAnim">
        <pc:chgData name="Isabel Esparza Orduña" userId="b39d487c-db57-4cf2-a4b6-9f4d21d206aa" providerId="ADAL" clId="{42CD06FE-EF54-4CA4-88F2-528FB56E5DF1}" dt="2023-06-27T11:03:52.556" v="1773" actId="2696"/>
        <pc:sldMkLst>
          <pc:docMk/>
          <pc:sldMk cId="3925576679" sldId="581"/>
        </pc:sldMkLst>
        <pc:spChg chg="mod">
          <ac:chgData name="Isabel Esparza Orduña" userId="b39d487c-db57-4cf2-a4b6-9f4d21d206aa" providerId="ADAL" clId="{42CD06FE-EF54-4CA4-88F2-528FB56E5DF1}" dt="2023-06-27T11:00:57.634" v="1601"/>
          <ac:spMkLst>
            <pc:docMk/>
            <pc:sldMk cId="3925576679" sldId="581"/>
            <ac:spMk id="8" creationId="{6D1FA6FE-ECE4-0583-CF78-2AA0F472CE27}"/>
          </ac:spMkLst>
        </pc:spChg>
      </pc:sldChg>
      <pc:sldChg chg="addSp delSp modSp mod ord">
        <pc:chgData name="Isabel Esparza Orduña" userId="b39d487c-db57-4cf2-a4b6-9f4d21d206aa" providerId="ADAL" clId="{42CD06FE-EF54-4CA4-88F2-528FB56E5DF1}" dt="2023-06-27T09:51:40.411" v="1181" actId="1076"/>
        <pc:sldMkLst>
          <pc:docMk/>
          <pc:sldMk cId="3576589760" sldId="591"/>
        </pc:sldMkLst>
        <pc:spChg chg="mod">
          <ac:chgData name="Isabel Esparza Orduña" userId="b39d487c-db57-4cf2-a4b6-9f4d21d206aa" providerId="ADAL" clId="{42CD06FE-EF54-4CA4-88F2-528FB56E5DF1}" dt="2023-06-27T08:32:31.887" v="1045"/>
          <ac:spMkLst>
            <pc:docMk/>
            <pc:sldMk cId="3576589760" sldId="591"/>
            <ac:spMk id="6" creationId="{78D3E591-6761-5EF1-8073-A79EBCA05438}"/>
          </ac:spMkLst>
        </pc:spChg>
        <pc:spChg chg="mod">
          <ac:chgData name="Isabel Esparza Orduña" userId="b39d487c-db57-4cf2-a4b6-9f4d21d206aa" providerId="ADAL" clId="{42CD06FE-EF54-4CA4-88F2-528FB56E5DF1}" dt="2023-06-27T09:51:36.981" v="1180" actId="1076"/>
          <ac:spMkLst>
            <pc:docMk/>
            <pc:sldMk cId="3576589760" sldId="591"/>
            <ac:spMk id="7" creationId="{98EE32C7-929A-E266-EB37-4F4531D17884}"/>
          </ac:spMkLst>
        </pc:spChg>
        <pc:spChg chg="add del mod">
          <ac:chgData name="Isabel Esparza Orduña" userId="b39d487c-db57-4cf2-a4b6-9f4d21d206aa" providerId="ADAL" clId="{42CD06FE-EF54-4CA4-88F2-528FB56E5DF1}" dt="2023-06-27T08:27:41.072" v="1002" actId="478"/>
          <ac:spMkLst>
            <pc:docMk/>
            <pc:sldMk cId="3576589760" sldId="591"/>
            <ac:spMk id="10" creationId="{E01DAB6F-AB0B-5A84-C7A6-6EB0C87E0BD9}"/>
          </ac:spMkLst>
        </pc:spChg>
        <pc:spChg chg="mod">
          <ac:chgData name="Isabel Esparza Orduña" userId="b39d487c-db57-4cf2-a4b6-9f4d21d206aa" providerId="ADAL" clId="{42CD06FE-EF54-4CA4-88F2-528FB56E5DF1}" dt="2023-06-27T08:20:58.672" v="718" actId="164"/>
          <ac:spMkLst>
            <pc:docMk/>
            <pc:sldMk cId="3576589760" sldId="591"/>
            <ac:spMk id="11" creationId="{1F78D861-A738-F8F6-C95B-B48303E4305D}"/>
          </ac:spMkLst>
        </pc:spChg>
        <pc:spChg chg="mod">
          <ac:chgData name="Isabel Esparza Orduña" userId="b39d487c-db57-4cf2-a4b6-9f4d21d206aa" providerId="ADAL" clId="{42CD06FE-EF54-4CA4-88F2-528FB56E5DF1}" dt="2023-06-27T09:51:40.411" v="1181" actId="1076"/>
          <ac:spMkLst>
            <pc:docMk/>
            <pc:sldMk cId="3576589760" sldId="591"/>
            <ac:spMk id="12" creationId="{227CA1B7-284C-FA5D-202D-40A8B8BAD65F}"/>
          </ac:spMkLst>
        </pc:spChg>
        <pc:spChg chg="mod">
          <ac:chgData name="Isabel Esparza Orduña" userId="b39d487c-db57-4cf2-a4b6-9f4d21d206aa" providerId="ADAL" clId="{42CD06FE-EF54-4CA4-88F2-528FB56E5DF1}" dt="2023-06-27T09:51:32.464" v="1179" actId="1076"/>
          <ac:spMkLst>
            <pc:docMk/>
            <pc:sldMk cId="3576589760" sldId="591"/>
            <ac:spMk id="16" creationId="{46186ADB-E181-9845-C79B-4C68EEC8FAA4}"/>
          </ac:spMkLst>
        </pc:spChg>
        <pc:grpChg chg="add mod">
          <ac:chgData name="Isabel Esparza Orduña" userId="b39d487c-db57-4cf2-a4b6-9f4d21d206aa" providerId="ADAL" clId="{42CD06FE-EF54-4CA4-88F2-528FB56E5DF1}" dt="2023-06-27T09:51:28.965" v="1178" actId="1076"/>
          <ac:grpSpMkLst>
            <pc:docMk/>
            <pc:sldMk cId="3576589760" sldId="591"/>
            <ac:grpSpMk id="5" creationId="{A883A915-6CC1-3903-F7A7-CBC1DF137E3F}"/>
          </ac:grpSpMkLst>
        </pc:grpChg>
        <pc:graphicFrameChg chg="add del">
          <ac:chgData name="Isabel Esparza Orduña" userId="b39d487c-db57-4cf2-a4b6-9f4d21d206aa" providerId="ADAL" clId="{42CD06FE-EF54-4CA4-88F2-528FB56E5DF1}" dt="2023-06-27T08:22:37.714" v="737" actId="478"/>
          <ac:graphicFrameMkLst>
            <pc:docMk/>
            <pc:sldMk cId="3576589760" sldId="591"/>
            <ac:graphicFrameMk id="13" creationId="{E321E398-4119-6D76-B89F-E87E9B6DEFC0}"/>
          </ac:graphicFrameMkLst>
        </pc:graphicFrameChg>
        <pc:graphicFrameChg chg="add del mod modGraphic">
          <ac:chgData name="Isabel Esparza Orduña" userId="b39d487c-db57-4cf2-a4b6-9f4d21d206aa" providerId="ADAL" clId="{42CD06FE-EF54-4CA4-88F2-528FB56E5DF1}" dt="2023-06-27T08:24:33.179" v="829" actId="478"/>
          <ac:graphicFrameMkLst>
            <pc:docMk/>
            <pc:sldMk cId="3576589760" sldId="591"/>
            <ac:graphicFrameMk id="15" creationId="{92B1F8B1-CFC9-8110-CCB9-73F6483E2191}"/>
          </ac:graphicFrameMkLst>
        </pc:graphicFrameChg>
        <pc:graphicFrameChg chg="add mod modGraphic">
          <ac:chgData name="Isabel Esparza Orduña" userId="b39d487c-db57-4cf2-a4b6-9f4d21d206aa" providerId="ADAL" clId="{42CD06FE-EF54-4CA4-88F2-528FB56E5DF1}" dt="2023-06-27T08:29:01.565" v="1029" actId="1076"/>
          <ac:graphicFrameMkLst>
            <pc:docMk/>
            <pc:sldMk cId="3576589760" sldId="591"/>
            <ac:graphicFrameMk id="17" creationId="{A77C6F6D-C3AB-354C-9E99-71CFDBA31DFB}"/>
          </ac:graphicFrameMkLst>
        </pc:graphicFrameChg>
        <pc:graphicFrameChg chg="add mod modGraphic">
          <ac:chgData name="Isabel Esparza Orduña" userId="b39d487c-db57-4cf2-a4b6-9f4d21d206aa" providerId="ADAL" clId="{42CD06FE-EF54-4CA4-88F2-528FB56E5DF1}" dt="2023-06-27T08:30:23.227" v="1035" actId="14100"/>
          <ac:graphicFrameMkLst>
            <pc:docMk/>
            <pc:sldMk cId="3576589760" sldId="591"/>
            <ac:graphicFrameMk id="18" creationId="{B4B0CC5E-B1CB-6F3C-EB8A-E2ED3661BD08}"/>
          </ac:graphicFrameMkLst>
        </pc:graphicFrameChg>
        <pc:picChg chg="mod">
          <ac:chgData name="Isabel Esparza Orduña" userId="b39d487c-db57-4cf2-a4b6-9f4d21d206aa" providerId="ADAL" clId="{42CD06FE-EF54-4CA4-88F2-528FB56E5DF1}" dt="2023-06-27T08:20:58.672" v="718" actId="164"/>
          <ac:picMkLst>
            <pc:docMk/>
            <pc:sldMk cId="3576589760" sldId="591"/>
            <ac:picMk id="14" creationId="{AA3BA161-E7F5-85C8-7854-2B623652B354}"/>
          </ac:picMkLst>
        </pc:picChg>
      </pc:sldChg>
      <pc:sldChg chg="modSp">
        <pc:chgData name="Isabel Esparza Orduña" userId="b39d487c-db57-4cf2-a4b6-9f4d21d206aa" providerId="ADAL" clId="{42CD06FE-EF54-4CA4-88F2-528FB56E5DF1}" dt="2023-06-27T08:40:05.057" v="1048" actId="114"/>
        <pc:sldMkLst>
          <pc:docMk/>
          <pc:sldMk cId="3157852750" sldId="592"/>
        </pc:sldMkLst>
        <pc:spChg chg="mod">
          <ac:chgData name="Isabel Esparza Orduña" userId="b39d487c-db57-4cf2-a4b6-9f4d21d206aa" providerId="ADAL" clId="{42CD06FE-EF54-4CA4-88F2-528FB56E5DF1}" dt="2023-06-27T08:39:57.748" v="1047" actId="114"/>
          <ac:spMkLst>
            <pc:docMk/>
            <pc:sldMk cId="3157852750" sldId="592"/>
            <ac:spMk id="16" creationId="{ABFD42D4-CA1A-51D4-201D-367F5EC70C91}"/>
          </ac:spMkLst>
        </pc:spChg>
        <pc:spChg chg="mod">
          <ac:chgData name="Isabel Esparza Orduña" userId="b39d487c-db57-4cf2-a4b6-9f4d21d206aa" providerId="ADAL" clId="{42CD06FE-EF54-4CA4-88F2-528FB56E5DF1}" dt="2023-06-27T08:40:05.057" v="1048" actId="114"/>
          <ac:spMkLst>
            <pc:docMk/>
            <pc:sldMk cId="3157852750" sldId="592"/>
            <ac:spMk id="25" creationId="{A75E6373-26B5-505A-BBAF-98DB23B420EB}"/>
          </ac:spMkLst>
        </pc:spChg>
      </pc:sldChg>
      <pc:sldChg chg="addSp delSp modSp mod">
        <pc:chgData name="Isabel Esparza Orduña" userId="b39d487c-db57-4cf2-a4b6-9f4d21d206aa" providerId="ADAL" clId="{42CD06FE-EF54-4CA4-88F2-528FB56E5DF1}" dt="2023-06-27T13:03:48.558" v="2701"/>
        <pc:sldMkLst>
          <pc:docMk/>
          <pc:sldMk cId="3059530845" sldId="593"/>
        </pc:sldMkLst>
        <pc:spChg chg="del">
          <ac:chgData name="Isabel Esparza Orduña" userId="b39d487c-db57-4cf2-a4b6-9f4d21d206aa" providerId="ADAL" clId="{42CD06FE-EF54-4CA4-88F2-528FB56E5DF1}" dt="2023-06-27T13:03:47.694" v="2700" actId="478"/>
          <ac:spMkLst>
            <pc:docMk/>
            <pc:sldMk cId="3059530845" sldId="593"/>
            <ac:spMk id="5" creationId="{2B0B211A-A169-023E-AA01-E2687EB917D0}"/>
          </ac:spMkLst>
        </pc:spChg>
        <pc:spChg chg="add mod">
          <ac:chgData name="Isabel Esparza Orduña" userId="b39d487c-db57-4cf2-a4b6-9f4d21d206aa" providerId="ADAL" clId="{42CD06FE-EF54-4CA4-88F2-528FB56E5DF1}" dt="2023-06-27T13:03:48.558" v="2701"/>
          <ac:spMkLst>
            <pc:docMk/>
            <pc:sldMk cId="3059530845" sldId="593"/>
            <ac:spMk id="7" creationId="{DA1E9BF5-AFA0-47ED-5108-95BEB5D23AF8}"/>
          </ac:spMkLst>
        </pc:spChg>
      </pc:sldChg>
      <pc:sldChg chg="addSp delSp modSp mod">
        <pc:chgData name="Isabel Esparza Orduña" userId="b39d487c-db57-4cf2-a4b6-9f4d21d206aa" providerId="ADAL" clId="{42CD06FE-EF54-4CA4-88F2-528FB56E5DF1}" dt="2023-06-27T13:03:54.781" v="2703"/>
        <pc:sldMkLst>
          <pc:docMk/>
          <pc:sldMk cId="700243827" sldId="599"/>
        </pc:sldMkLst>
        <pc:spChg chg="del">
          <ac:chgData name="Isabel Esparza Orduña" userId="b39d487c-db57-4cf2-a4b6-9f4d21d206aa" providerId="ADAL" clId="{42CD06FE-EF54-4CA4-88F2-528FB56E5DF1}" dt="2023-06-27T13:03:54.059" v="2702" actId="478"/>
          <ac:spMkLst>
            <pc:docMk/>
            <pc:sldMk cId="700243827" sldId="599"/>
            <ac:spMk id="5" creationId="{2B0B211A-A169-023E-AA01-E2687EB917D0}"/>
          </ac:spMkLst>
        </pc:spChg>
        <pc:spChg chg="add mod">
          <ac:chgData name="Isabel Esparza Orduña" userId="b39d487c-db57-4cf2-a4b6-9f4d21d206aa" providerId="ADAL" clId="{42CD06FE-EF54-4CA4-88F2-528FB56E5DF1}" dt="2023-06-27T13:03:54.781" v="2703"/>
          <ac:spMkLst>
            <pc:docMk/>
            <pc:sldMk cId="700243827" sldId="599"/>
            <ac:spMk id="7" creationId="{87F394D6-338E-4457-CCA8-022AF6C3A417}"/>
          </ac:spMkLst>
        </pc:spChg>
      </pc:sldChg>
      <pc:sldChg chg="addSp delSp modSp mod">
        <pc:chgData name="Isabel Esparza Orduña" userId="b39d487c-db57-4cf2-a4b6-9f4d21d206aa" providerId="ADAL" clId="{42CD06FE-EF54-4CA4-88F2-528FB56E5DF1}" dt="2023-06-27T13:04:02.046" v="2705"/>
        <pc:sldMkLst>
          <pc:docMk/>
          <pc:sldMk cId="2541821875" sldId="600"/>
        </pc:sldMkLst>
        <pc:spChg chg="del">
          <ac:chgData name="Isabel Esparza Orduña" userId="b39d487c-db57-4cf2-a4b6-9f4d21d206aa" providerId="ADAL" clId="{42CD06FE-EF54-4CA4-88F2-528FB56E5DF1}" dt="2023-06-27T13:04:01.231" v="2704" actId="478"/>
          <ac:spMkLst>
            <pc:docMk/>
            <pc:sldMk cId="2541821875" sldId="600"/>
            <ac:spMk id="5" creationId="{2B0B211A-A169-023E-AA01-E2687EB917D0}"/>
          </ac:spMkLst>
        </pc:spChg>
        <pc:spChg chg="add mod">
          <ac:chgData name="Isabel Esparza Orduña" userId="b39d487c-db57-4cf2-a4b6-9f4d21d206aa" providerId="ADAL" clId="{42CD06FE-EF54-4CA4-88F2-528FB56E5DF1}" dt="2023-06-27T13:04:02.046" v="2705"/>
          <ac:spMkLst>
            <pc:docMk/>
            <pc:sldMk cId="2541821875" sldId="600"/>
            <ac:spMk id="7" creationId="{0555D5F4-F3C9-FF84-2D90-D9B64171DFF8}"/>
          </ac:spMkLst>
        </pc:spChg>
      </pc:sldChg>
      <pc:sldChg chg="addSp modSp mod">
        <pc:chgData name="Isabel Esparza Orduña" userId="b39d487c-db57-4cf2-a4b6-9f4d21d206aa" providerId="ADAL" clId="{42CD06FE-EF54-4CA4-88F2-528FB56E5DF1}" dt="2023-06-27T13:06:09.281" v="2715" actId="571"/>
        <pc:sldMkLst>
          <pc:docMk/>
          <pc:sldMk cId="1511269396" sldId="601"/>
        </pc:sldMkLst>
        <pc:spChg chg="mod">
          <ac:chgData name="Isabel Esparza Orduña" userId="b39d487c-db57-4cf2-a4b6-9f4d21d206aa" providerId="ADAL" clId="{42CD06FE-EF54-4CA4-88F2-528FB56E5DF1}" dt="2023-06-27T13:05:05.655" v="2712" actId="1038"/>
          <ac:spMkLst>
            <pc:docMk/>
            <pc:sldMk cId="1511269396" sldId="601"/>
            <ac:spMk id="5" creationId="{2B0B211A-A169-023E-AA01-E2687EB917D0}"/>
          </ac:spMkLst>
        </pc:spChg>
        <pc:spChg chg="add mod">
          <ac:chgData name="Isabel Esparza Orduña" userId="b39d487c-db57-4cf2-a4b6-9f4d21d206aa" providerId="ADAL" clId="{42CD06FE-EF54-4CA4-88F2-528FB56E5DF1}" dt="2023-06-27T13:05:08.121" v="2713" actId="571"/>
          <ac:spMkLst>
            <pc:docMk/>
            <pc:sldMk cId="1511269396" sldId="601"/>
            <ac:spMk id="7" creationId="{014ABC74-3DF0-E518-464C-F52A2AECFBCA}"/>
          </ac:spMkLst>
        </pc:spChg>
        <pc:spChg chg="add mod">
          <ac:chgData name="Isabel Esparza Orduña" userId="b39d487c-db57-4cf2-a4b6-9f4d21d206aa" providerId="ADAL" clId="{42CD06FE-EF54-4CA4-88F2-528FB56E5DF1}" dt="2023-06-27T13:06:00.629" v="2714" actId="571"/>
          <ac:spMkLst>
            <pc:docMk/>
            <pc:sldMk cId="1511269396" sldId="601"/>
            <ac:spMk id="8" creationId="{0D27CD49-FEF1-20D8-E373-4FC64E9C293F}"/>
          </ac:spMkLst>
        </pc:spChg>
        <pc:spChg chg="add mod">
          <ac:chgData name="Isabel Esparza Orduña" userId="b39d487c-db57-4cf2-a4b6-9f4d21d206aa" providerId="ADAL" clId="{42CD06FE-EF54-4CA4-88F2-528FB56E5DF1}" dt="2023-06-27T13:06:09.281" v="2715" actId="571"/>
          <ac:spMkLst>
            <pc:docMk/>
            <pc:sldMk cId="1511269396" sldId="601"/>
            <ac:spMk id="10" creationId="{E7C7751F-2A44-8604-2497-9A1FDF45C736}"/>
          </ac:spMkLst>
        </pc:spChg>
        <pc:spChg chg="add mod">
          <ac:chgData name="Isabel Esparza Orduña" userId="b39d487c-db57-4cf2-a4b6-9f4d21d206aa" providerId="ADAL" clId="{42CD06FE-EF54-4CA4-88F2-528FB56E5DF1}" dt="2023-06-27T13:06:09.281" v="2715" actId="571"/>
          <ac:spMkLst>
            <pc:docMk/>
            <pc:sldMk cId="1511269396" sldId="601"/>
            <ac:spMk id="11" creationId="{743490DE-F3DE-5E66-F22F-790D7213AEFC}"/>
          </ac:spMkLst>
        </pc:spChg>
      </pc:sldChg>
      <pc:sldChg chg="modSp mod">
        <pc:chgData name="Isabel Esparza Orduña" userId="b39d487c-db57-4cf2-a4b6-9f4d21d206aa" providerId="ADAL" clId="{42CD06FE-EF54-4CA4-88F2-528FB56E5DF1}" dt="2023-06-27T09:20:32.996" v="1125" actId="20577"/>
        <pc:sldMkLst>
          <pc:docMk/>
          <pc:sldMk cId="2578813906" sldId="608"/>
        </pc:sldMkLst>
        <pc:spChg chg="mod">
          <ac:chgData name="Isabel Esparza Orduña" userId="b39d487c-db57-4cf2-a4b6-9f4d21d206aa" providerId="ADAL" clId="{42CD06FE-EF54-4CA4-88F2-528FB56E5DF1}" dt="2023-06-27T09:20:32.996" v="1125" actId="20577"/>
          <ac:spMkLst>
            <pc:docMk/>
            <pc:sldMk cId="2578813906" sldId="608"/>
            <ac:spMk id="12" creationId="{CF545773-0CFC-32C7-744F-DD3B93CD8FB3}"/>
          </ac:spMkLst>
        </pc:spChg>
      </pc:sldChg>
      <pc:sldChg chg="modSp mod">
        <pc:chgData name="Isabel Esparza Orduña" userId="b39d487c-db57-4cf2-a4b6-9f4d21d206aa" providerId="ADAL" clId="{42CD06FE-EF54-4CA4-88F2-528FB56E5DF1}" dt="2023-06-27T09:24:58.025" v="1128" actId="1076"/>
        <pc:sldMkLst>
          <pc:docMk/>
          <pc:sldMk cId="2225326034" sldId="612"/>
        </pc:sldMkLst>
        <pc:spChg chg="mod">
          <ac:chgData name="Isabel Esparza Orduña" userId="b39d487c-db57-4cf2-a4b6-9f4d21d206aa" providerId="ADAL" clId="{42CD06FE-EF54-4CA4-88F2-528FB56E5DF1}" dt="2023-06-26T13:08:17.229" v="182" actId="13926"/>
          <ac:spMkLst>
            <pc:docMk/>
            <pc:sldMk cId="2225326034" sldId="612"/>
            <ac:spMk id="8" creationId="{B1E09C67-29A1-367F-838D-2B96DD9080B6}"/>
          </ac:spMkLst>
        </pc:spChg>
        <pc:spChg chg="mod">
          <ac:chgData name="Isabel Esparza Orduña" userId="b39d487c-db57-4cf2-a4b6-9f4d21d206aa" providerId="ADAL" clId="{42CD06FE-EF54-4CA4-88F2-528FB56E5DF1}" dt="2023-06-26T13:08:20.900" v="183" actId="13926"/>
          <ac:spMkLst>
            <pc:docMk/>
            <pc:sldMk cId="2225326034" sldId="612"/>
            <ac:spMk id="9" creationId="{639A418B-C036-E20C-0698-788CAFF3BCB3}"/>
          </ac:spMkLst>
        </pc:spChg>
        <pc:picChg chg="mod">
          <ac:chgData name="Isabel Esparza Orduña" userId="b39d487c-db57-4cf2-a4b6-9f4d21d206aa" providerId="ADAL" clId="{42CD06FE-EF54-4CA4-88F2-528FB56E5DF1}" dt="2023-06-27T09:24:58.025" v="1128" actId="1076"/>
          <ac:picMkLst>
            <pc:docMk/>
            <pc:sldMk cId="2225326034" sldId="612"/>
            <ac:picMk id="16" creationId="{9ED3CA0D-E571-C407-5B57-C4C8D1DC99EF}"/>
          </ac:picMkLst>
        </pc:picChg>
      </pc:sldChg>
      <pc:sldChg chg="modSp mod">
        <pc:chgData name="Isabel Esparza Orduña" userId="b39d487c-db57-4cf2-a4b6-9f4d21d206aa" providerId="ADAL" clId="{42CD06FE-EF54-4CA4-88F2-528FB56E5DF1}" dt="2023-06-27T09:22:29.259" v="1127" actId="1036"/>
        <pc:sldMkLst>
          <pc:docMk/>
          <pc:sldMk cId="52578332" sldId="616"/>
        </pc:sldMkLst>
        <pc:spChg chg="mod">
          <ac:chgData name="Isabel Esparza Orduña" userId="b39d487c-db57-4cf2-a4b6-9f4d21d206aa" providerId="ADAL" clId="{42CD06FE-EF54-4CA4-88F2-528FB56E5DF1}" dt="2023-06-26T13:08:01.422" v="162" actId="14100"/>
          <ac:spMkLst>
            <pc:docMk/>
            <pc:sldMk cId="52578332" sldId="616"/>
            <ac:spMk id="6" creationId="{78D3E591-6761-5EF1-8073-A79EBCA05438}"/>
          </ac:spMkLst>
        </pc:spChg>
        <pc:spChg chg="mod">
          <ac:chgData name="Isabel Esparza Orduña" userId="b39d487c-db57-4cf2-a4b6-9f4d21d206aa" providerId="ADAL" clId="{42CD06FE-EF54-4CA4-88F2-528FB56E5DF1}" dt="2023-06-26T13:07:50.838" v="161" actId="13926"/>
          <ac:spMkLst>
            <pc:docMk/>
            <pc:sldMk cId="52578332" sldId="616"/>
            <ac:spMk id="12" creationId="{76CE4054-BB67-E083-E22F-74CAD09008BC}"/>
          </ac:spMkLst>
        </pc:spChg>
        <pc:spChg chg="mod">
          <ac:chgData name="Isabel Esparza Orduña" userId="b39d487c-db57-4cf2-a4b6-9f4d21d206aa" providerId="ADAL" clId="{42CD06FE-EF54-4CA4-88F2-528FB56E5DF1}" dt="2023-06-27T09:22:29.259" v="1127" actId="1036"/>
          <ac:spMkLst>
            <pc:docMk/>
            <pc:sldMk cId="52578332" sldId="616"/>
            <ac:spMk id="14" creationId="{A454BAA6-9045-845A-7573-F3C1B0D442B3}"/>
          </ac:spMkLst>
        </pc:spChg>
        <pc:spChg chg="mod">
          <ac:chgData name="Isabel Esparza Orduña" userId="b39d487c-db57-4cf2-a4b6-9f4d21d206aa" providerId="ADAL" clId="{42CD06FE-EF54-4CA4-88F2-528FB56E5DF1}" dt="2023-06-26T13:07:46.658" v="160" actId="13926"/>
          <ac:spMkLst>
            <pc:docMk/>
            <pc:sldMk cId="52578332" sldId="616"/>
            <ac:spMk id="15" creationId="{EA9981F4-1A2F-9368-1FE6-5067B3BC0F38}"/>
          </ac:spMkLst>
        </pc:spChg>
      </pc:sldChg>
      <pc:sldChg chg="modSp del mod">
        <pc:chgData name="Isabel Esparza Orduña" userId="b39d487c-db57-4cf2-a4b6-9f4d21d206aa" providerId="ADAL" clId="{42CD06FE-EF54-4CA4-88F2-528FB56E5DF1}" dt="2023-06-27T11:38:04.026" v="2088" actId="2696"/>
        <pc:sldMkLst>
          <pc:docMk/>
          <pc:sldMk cId="1348272407" sldId="619"/>
        </pc:sldMkLst>
        <pc:spChg chg="mod">
          <ac:chgData name="Isabel Esparza Orduña" userId="b39d487c-db57-4cf2-a4b6-9f4d21d206aa" providerId="ADAL" clId="{42CD06FE-EF54-4CA4-88F2-528FB56E5DF1}" dt="2023-06-27T11:29:48.764" v="2087" actId="20577"/>
          <ac:spMkLst>
            <pc:docMk/>
            <pc:sldMk cId="1348272407" sldId="619"/>
            <ac:spMk id="9" creationId="{532BD55F-6258-B3BA-1FB6-F984391F0CAE}"/>
          </ac:spMkLst>
        </pc:spChg>
      </pc:sldChg>
      <pc:sldChg chg="addSp delSp modSp mod">
        <pc:chgData name="Isabel Esparza Orduña" userId="b39d487c-db57-4cf2-a4b6-9f4d21d206aa" providerId="ADAL" clId="{42CD06FE-EF54-4CA4-88F2-528FB56E5DF1}" dt="2023-06-27T13:00:28.866" v="2603"/>
        <pc:sldMkLst>
          <pc:docMk/>
          <pc:sldMk cId="816458311" sldId="622"/>
        </pc:sldMkLst>
        <pc:spChg chg="add mod">
          <ac:chgData name="Isabel Esparza Orduña" userId="b39d487c-db57-4cf2-a4b6-9f4d21d206aa" providerId="ADAL" clId="{42CD06FE-EF54-4CA4-88F2-528FB56E5DF1}" dt="2023-06-27T12:20:43.428" v="2333" actId="1076"/>
          <ac:spMkLst>
            <pc:docMk/>
            <pc:sldMk cId="816458311" sldId="622"/>
            <ac:spMk id="3" creationId="{667F1BDB-8EA4-1562-9E9A-037B9C7F6947}"/>
          </ac:spMkLst>
        </pc:spChg>
        <pc:spChg chg="del mod">
          <ac:chgData name="Isabel Esparza Orduña" userId="b39d487c-db57-4cf2-a4b6-9f4d21d206aa" providerId="ADAL" clId="{42CD06FE-EF54-4CA4-88F2-528FB56E5DF1}" dt="2023-06-26T13:33:35.750" v="396" actId="478"/>
          <ac:spMkLst>
            <pc:docMk/>
            <pc:sldMk cId="816458311" sldId="622"/>
            <ac:spMk id="9" creationId="{74A8144B-2855-2A1A-D6EB-DCCB00930804}"/>
          </ac:spMkLst>
        </pc:spChg>
        <pc:spChg chg="add mod">
          <ac:chgData name="Isabel Esparza Orduña" userId="b39d487c-db57-4cf2-a4b6-9f4d21d206aa" providerId="ADAL" clId="{42CD06FE-EF54-4CA4-88F2-528FB56E5DF1}" dt="2023-06-27T12:06:06.317" v="2225"/>
          <ac:spMkLst>
            <pc:docMk/>
            <pc:sldMk cId="816458311" sldId="622"/>
            <ac:spMk id="9" creationId="{C9631EDF-EBFE-61AA-CD46-B6061E33D8F7}"/>
          </ac:spMkLst>
        </pc:spChg>
        <pc:spChg chg="add mod">
          <ac:chgData name="Isabel Esparza Orduña" userId="b39d487c-db57-4cf2-a4b6-9f4d21d206aa" providerId="ADAL" clId="{42CD06FE-EF54-4CA4-88F2-528FB56E5DF1}" dt="2023-06-27T12:21:32.906" v="2341" actId="255"/>
          <ac:spMkLst>
            <pc:docMk/>
            <pc:sldMk cId="816458311" sldId="622"/>
            <ac:spMk id="10" creationId="{4EBF72A0-8D41-4CB3-2219-E68300D28DA2}"/>
          </ac:spMkLst>
        </pc:spChg>
        <pc:spChg chg="add mod">
          <ac:chgData name="Isabel Esparza Orduña" userId="b39d487c-db57-4cf2-a4b6-9f4d21d206aa" providerId="ADAL" clId="{42CD06FE-EF54-4CA4-88F2-528FB56E5DF1}" dt="2023-06-27T12:06:06.317" v="2225"/>
          <ac:spMkLst>
            <pc:docMk/>
            <pc:sldMk cId="816458311" sldId="622"/>
            <ac:spMk id="11" creationId="{2B451413-B1D3-7518-8AF3-BF9176EDAAA5}"/>
          </ac:spMkLst>
        </pc:spChg>
        <pc:spChg chg="add mod">
          <ac:chgData name="Isabel Esparza Orduña" userId="b39d487c-db57-4cf2-a4b6-9f4d21d206aa" providerId="ADAL" clId="{42CD06FE-EF54-4CA4-88F2-528FB56E5DF1}" dt="2023-06-27T12:20:49.731" v="2335" actId="20577"/>
          <ac:spMkLst>
            <pc:docMk/>
            <pc:sldMk cId="816458311" sldId="622"/>
            <ac:spMk id="12" creationId="{F0F64EAA-847E-C19D-30A7-C07DEB9AB2E9}"/>
          </ac:spMkLst>
        </pc:spChg>
        <pc:spChg chg="add del mod">
          <ac:chgData name="Isabel Esparza Orduña" userId="b39d487c-db57-4cf2-a4b6-9f4d21d206aa" providerId="ADAL" clId="{42CD06FE-EF54-4CA4-88F2-528FB56E5DF1}" dt="2023-06-27T12:08:38.995" v="2245" actId="478"/>
          <ac:spMkLst>
            <pc:docMk/>
            <pc:sldMk cId="816458311" sldId="622"/>
            <ac:spMk id="18" creationId="{EAE8AE01-915A-4E59-67C0-698797DFC566}"/>
          </ac:spMkLst>
        </pc:spChg>
        <pc:spChg chg="add mod">
          <ac:chgData name="Isabel Esparza Orduña" userId="b39d487c-db57-4cf2-a4b6-9f4d21d206aa" providerId="ADAL" clId="{42CD06FE-EF54-4CA4-88F2-528FB56E5DF1}" dt="2023-06-27T12:20:30.554" v="2330" actId="1076"/>
          <ac:spMkLst>
            <pc:docMk/>
            <pc:sldMk cId="816458311" sldId="622"/>
            <ac:spMk id="19" creationId="{A181DBFF-F471-84EA-3D75-53A91906CBA1}"/>
          </ac:spMkLst>
        </pc:spChg>
        <pc:spChg chg="add del mod">
          <ac:chgData name="Isabel Esparza Orduña" userId="b39d487c-db57-4cf2-a4b6-9f4d21d206aa" providerId="ADAL" clId="{42CD06FE-EF54-4CA4-88F2-528FB56E5DF1}" dt="2023-06-27T12:11:35.630" v="2273"/>
          <ac:spMkLst>
            <pc:docMk/>
            <pc:sldMk cId="816458311" sldId="622"/>
            <ac:spMk id="21" creationId="{49C592AF-9198-3017-D590-E498507D3B7F}"/>
          </ac:spMkLst>
        </pc:spChg>
        <pc:spChg chg="add mod">
          <ac:chgData name="Isabel Esparza Orduña" userId="b39d487c-db57-4cf2-a4b6-9f4d21d206aa" providerId="ADAL" clId="{42CD06FE-EF54-4CA4-88F2-528FB56E5DF1}" dt="2023-06-27T12:21:25.093" v="2340" actId="2711"/>
          <ac:spMkLst>
            <pc:docMk/>
            <pc:sldMk cId="816458311" sldId="622"/>
            <ac:spMk id="22" creationId="{2373900E-6189-6513-A6DA-3D8FF9213CEF}"/>
          </ac:spMkLst>
        </pc:spChg>
        <pc:spChg chg="add mod">
          <ac:chgData name="Isabel Esparza Orduña" userId="b39d487c-db57-4cf2-a4b6-9f4d21d206aa" providerId="ADAL" clId="{42CD06FE-EF54-4CA4-88F2-528FB56E5DF1}" dt="2023-06-27T12:20:17.246" v="2327" actId="1076"/>
          <ac:spMkLst>
            <pc:docMk/>
            <pc:sldMk cId="816458311" sldId="622"/>
            <ac:spMk id="23" creationId="{E40826F3-2253-72A3-4BDA-7331BB89A397}"/>
          </ac:spMkLst>
        </pc:spChg>
        <pc:spChg chg="add mod">
          <ac:chgData name="Isabel Esparza Orduña" userId="b39d487c-db57-4cf2-a4b6-9f4d21d206aa" providerId="ADAL" clId="{42CD06FE-EF54-4CA4-88F2-528FB56E5DF1}" dt="2023-06-27T12:59:56.326" v="2599"/>
          <ac:spMkLst>
            <pc:docMk/>
            <pc:sldMk cId="816458311" sldId="622"/>
            <ac:spMk id="24" creationId="{6F19D7EC-7155-B577-598B-5E52369D0AF8}"/>
          </ac:spMkLst>
        </pc:spChg>
        <pc:spChg chg="add mod">
          <ac:chgData name="Isabel Esparza Orduña" userId="b39d487c-db57-4cf2-a4b6-9f4d21d206aa" providerId="ADAL" clId="{42CD06FE-EF54-4CA4-88F2-528FB56E5DF1}" dt="2023-06-27T13:00:28.866" v="2603"/>
          <ac:spMkLst>
            <pc:docMk/>
            <pc:sldMk cId="816458311" sldId="622"/>
            <ac:spMk id="26" creationId="{0FCD6F8F-CDCD-E4CB-88B0-A8E2E6B328E6}"/>
          </ac:spMkLst>
        </pc:spChg>
        <pc:grpChg chg="add mod">
          <ac:chgData name="Isabel Esparza Orduña" userId="b39d487c-db57-4cf2-a4b6-9f4d21d206aa" providerId="ADAL" clId="{42CD06FE-EF54-4CA4-88F2-528FB56E5DF1}" dt="2023-06-27T12:21:01.569" v="2336" actId="1076"/>
          <ac:grpSpMkLst>
            <pc:docMk/>
            <pc:sldMk cId="816458311" sldId="622"/>
            <ac:grpSpMk id="5" creationId="{C8416934-1A0C-757A-07B8-2BD0A0CF046A}"/>
          </ac:grpSpMkLst>
        </pc:grpChg>
        <pc:grpChg chg="add mod">
          <ac:chgData name="Isabel Esparza Orduña" userId="b39d487c-db57-4cf2-a4b6-9f4d21d206aa" providerId="ADAL" clId="{42CD06FE-EF54-4CA4-88F2-528FB56E5DF1}" dt="2023-06-27T12:21:08.969" v="2337" actId="1076"/>
          <ac:grpSpMkLst>
            <pc:docMk/>
            <pc:sldMk cId="816458311" sldId="622"/>
            <ac:grpSpMk id="8" creationId="{5339CF87-056A-BA09-C96F-FD199B6BCB82}"/>
          </ac:grpSpMkLst>
        </pc:grpChg>
        <pc:graphicFrameChg chg="del">
          <ac:chgData name="Isabel Esparza Orduña" userId="b39d487c-db57-4cf2-a4b6-9f4d21d206aa" providerId="ADAL" clId="{42CD06FE-EF54-4CA4-88F2-528FB56E5DF1}" dt="2023-06-27T12:06:40.084" v="2227" actId="478"/>
          <ac:graphicFrameMkLst>
            <pc:docMk/>
            <pc:sldMk cId="816458311" sldId="622"/>
            <ac:graphicFrameMk id="7" creationId="{F915BD1F-925E-A7A7-F4F4-CAFE1E3A339C}"/>
          </ac:graphicFrameMkLst>
        </pc:graphicFrameChg>
        <pc:graphicFrameChg chg="add del mod">
          <ac:chgData name="Isabel Esparza Orduña" userId="b39d487c-db57-4cf2-a4b6-9f4d21d206aa" providerId="ADAL" clId="{42CD06FE-EF54-4CA4-88F2-528FB56E5DF1}" dt="2023-06-27T12:11:35.630" v="2271" actId="478"/>
          <ac:graphicFrameMkLst>
            <pc:docMk/>
            <pc:sldMk cId="816458311" sldId="622"/>
            <ac:graphicFrameMk id="16" creationId="{FDFE4BB3-4837-4A7A-560A-1E947AE02701}"/>
          </ac:graphicFrameMkLst>
        </pc:graphicFrameChg>
        <pc:graphicFrameChg chg="add del mod modGraphic">
          <ac:chgData name="Isabel Esparza Orduña" userId="b39d487c-db57-4cf2-a4b6-9f4d21d206aa" providerId="ADAL" clId="{42CD06FE-EF54-4CA4-88F2-528FB56E5DF1}" dt="2023-06-27T12:08:34.548" v="2244" actId="478"/>
          <ac:graphicFrameMkLst>
            <pc:docMk/>
            <pc:sldMk cId="816458311" sldId="622"/>
            <ac:graphicFrameMk id="17" creationId="{E3275643-D51D-046C-58F0-BA7D656516E1}"/>
          </ac:graphicFrameMkLst>
        </pc:graphicFrameChg>
        <pc:picChg chg="del">
          <ac:chgData name="Isabel Esparza Orduña" userId="b39d487c-db57-4cf2-a4b6-9f4d21d206aa" providerId="ADAL" clId="{42CD06FE-EF54-4CA4-88F2-528FB56E5DF1}" dt="2023-06-26T13:33:37.794" v="397" actId="478"/>
          <ac:picMkLst>
            <pc:docMk/>
            <pc:sldMk cId="816458311" sldId="622"/>
            <ac:picMk id="3" creationId="{49FCE224-3CFB-D1B2-9297-2D64CA8A01CB}"/>
          </ac:picMkLst>
        </pc:picChg>
        <pc:picChg chg="del">
          <ac:chgData name="Isabel Esparza Orduña" userId="b39d487c-db57-4cf2-a4b6-9f4d21d206aa" providerId="ADAL" clId="{42CD06FE-EF54-4CA4-88F2-528FB56E5DF1}" dt="2023-06-27T12:02:07.667" v="2224" actId="478"/>
          <ac:picMkLst>
            <pc:docMk/>
            <pc:sldMk cId="816458311" sldId="622"/>
            <ac:picMk id="10" creationId="{9E8AAB9D-182D-C7C8-9832-F84B6FD8136B}"/>
          </ac:picMkLst>
        </pc:picChg>
        <pc:picChg chg="add mod">
          <ac:chgData name="Isabel Esparza Orduña" userId="b39d487c-db57-4cf2-a4b6-9f4d21d206aa" providerId="ADAL" clId="{42CD06FE-EF54-4CA4-88F2-528FB56E5DF1}" dt="2023-06-27T13:00:28.866" v="2603"/>
          <ac:picMkLst>
            <pc:docMk/>
            <pc:sldMk cId="816458311" sldId="622"/>
            <ac:picMk id="25" creationId="{44BC3709-8622-D560-6D85-C5D114D55511}"/>
          </ac:picMkLst>
        </pc:picChg>
      </pc:sldChg>
      <pc:sldChg chg="modSp mod">
        <pc:chgData name="Isabel Esparza Orduña" userId="b39d487c-db57-4cf2-a4b6-9f4d21d206aa" providerId="ADAL" clId="{42CD06FE-EF54-4CA4-88F2-528FB56E5DF1}" dt="2023-06-26T16:29:09.760" v="589" actId="20577"/>
        <pc:sldMkLst>
          <pc:docMk/>
          <pc:sldMk cId="3416690395" sldId="631"/>
        </pc:sldMkLst>
        <pc:spChg chg="mod">
          <ac:chgData name="Isabel Esparza Orduña" userId="b39d487c-db57-4cf2-a4b6-9f4d21d206aa" providerId="ADAL" clId="{42CD06FE-EF54-4CA4-88F2-528FB56E5DF1}" dt="2023-06-26T16:29:09.760" v="589" actId="20577"/>
          <ac:spMkLst>
            <pc:docMk/>
            <pc:sldMk cId="3416690395" sldId="631"/>
            <ac:spMk id="7" creationId="{FC167A00-E6FC-6417-9928-8FD594F09AEF}"/>
          </ac:spMkLst>
        </pc:spChg>
      </pc:sldChg>
      <pc:sldChg chg="addSp delSp modSp mod ord">
        <pc:chgData name="Isabel Esparza Orduña" userId="b39d487c-db57-4cf2-a4b6-9f4d21d206aa" providerId="ADAL" clId="{42CD06FE-EF54-4CA4-88F2-528FB56E5DF1}" dt="2023-06-27T12:48:52.927" v="2537"/>
        <pc:sldMkLst>
          <pc:docMk/>
          <pc:sldMk cId="207859592" sldId="637"/>
        </pc:sldMkLst>
        <pc:spChg chg="del">
          <ac:chgData name="Isabel Esparza Orduña" userId="b39d487c-db57-4cf2-a4b6-9f4d21d206aa" providerId="ADAL" clId="{42CD06FE-EF54-4CA4-88F2-528FB56E5DF1}" dt="2023-06-27T12:48:34.893" v="2532" actId="478"/>
          <ac:spMkLst>
            <pc:docMk/>
            <pc:sldMk cId="207859592" sldId="637"/>
            <ac:spMk id="5" creationId="{2B0B211A-A169-023E-AA01-E2687EB917D0}"/>
          </ac:spMkLst>
        </pc:spChg>
        <pc:spChg chg="mod">
          <ac:chgData name="Isabel Esparza Orduña" userId="b39d487c-db57-4cf2-a4b6-9f4d21d206aa" providerId="ADAL" clId="{42CD06FE-EF54-4CA4-88F2-528FB56E5DF1}" dt="2023-06-27T11:10:12.902" v="1783" actId="1076"/>
          <ac:spMkLst>
            <pc:docMk/>
            <pc:sldMk cId="207859592" sldId="637"/>
            <ac:spMk id="7" creationId="{E2710AA9-5564-1735-D397-82AC7080967D}"/>
          </ac:spMkLst>
        </pc:spChg>
        <pc:spChg chg="add mod">
          <ac:chgData name="Isabel Esparza Orduña" userId="b39d487c-db57-4cf2-a4b6-9f4d21d206aa" providerId="ADAL" clId="{42CD06FE-EF54-4CA4-88F2-528FB56E5DF1}" dt="2023-06-27T11:10:37.908" v="1813" actId="1076"/>
          <ac:spMkLst>
            <pc:docMk/>
            <pc:sldMk cId="207859592" sldId="637"/>
            <ac:spMk id="8" creationId="{3F5329BA-3ECE-F2A0-A8A4-568A4C6BF162}"/>
          </ac:spMkLst>
        </pc:spChg>
        <pc:spChg chg="mod">
          <ac:chgData name="Isabel Esparza Orduña" userId="b39d487c-db57-4cf2-a4b6-9f4d21d206aa" providerId="ADAL" clId="{42CD06FE-EF54-4CA4-88F2-528FB56E5DF1}" dt="2023-06-27T11:10:21.280" v="1797" actId="1036"/>
          <ac:spMkLst>
            <pc:docMk/>
            <pc:sldMk cId="207859592" sldId="637"/>
            <ac:spMk id="9" creationId="{E9AF1C3B-6D6C-353C-2D4B-A52A6222E642}"/>
          </ac:spMkLst>
        </pc:spChg>
        <pc:spChg chg="add mod">
          <ac:chgData name="Isabel Esparza Orduña" userId="b39d487c-db57-4cf2-a4b6-9f4d21d206aa" providerId="ADAL" clId="{42CD06FE-EF54-4CA4-88F2-528FB56E5DF1}" dt="2023-06-27T12:48:35.648" v="2533"/>
          <ac:spMkLst>
            <pc:docMk/>
            <pc:sldMk cId="207859592" sldId="637"/>
            <ac:spMk id="11" creationId="{C1CFFDB6-F888-BCC3-2CA1-2C2A5A280086}"/>
          </ac:spMkLst>
        </pc:spChg>
        <pc:spChg chg="del mod">
          <ac:chgData name="Isabel Esparza Orduña" userId="b39d487c-db57-4cf2-a4b6-9f4d21d206aa" providerId="ADAL" clId="{42CD06FE-EF54-4CA4-88F2-528FB56E5DF1}" dt="2023-06-27T10:40:46.855" v="1448" actId="21"/>
          <ac:spMkLst>
            <pc:docMk/>
            <pc:sldMk cId="207859592" sldId="637"/>
            <ac:spMk id="12" creationId="{F83378E2-D539-7B2C-E189-736385035EA6}"/>
          </ac:spMkLst>
        </pc:spChg>
        <pc:picChg chg="add del mod">
          <ac:chgData name="Isabel Esparza Orduña" userId="b39d487c-db57-4cf2-a4b6-9f4d21d206aa" providerId="ADAL" clId="{42CD06FE-EF54-4CA4-88F2-528FB56E5DF1}" dt="2023-06-27T11:10:27.642" v="1811" actId="1036"/>
          <ac:picMkLst>
            <pc:docMk/>
            <pc:sldMk cId="207859592" sldId="637"/>
            <ac:picMk id="10" creationId="{EECA5389-FE1C-553D-CF7F-7F5EB2696D48}"/>
          </ac:picMkLst>
        </pc:picChg>
      </pc:sldChg>
      <pc:sldChg chg="modSp del modAnim">
        <pc:chgData name="Isabel Esparza Orduña" userId="b39d487c-db57-4cf2-a4b6-9f4d21d206aa" providerId="ADAL" clId="{42CD06FE-EF54-4CA4-88F2-528FB56E5DF1}" dt="2023-06-27T11:03:52.556" v="1773" actId="2696"/>
        <pc:sldMkLst>
          <pc:docMk/>
          <pc:sldMk cId="984340025" sldId="645"/>
        </pc:sldMkLst>
        <pc:spChg chg="mod">
          <ac:chgData name="Isabel Esparza Orduña" userId="b39d487c-db57-4cf2-a4b6-9f4d21d206aa" providerId="ADAL" clId="{42CD06FE-EF54-4CA4-88F2-528FB56E5DF1}" dt="2023-06-27T11:02:06.175" v="1681" actId="20577"/>
          <ac:spMkLst>
            <pc:docMk/>
            <pc:sldMk cId="984340025" sldId="645"/>
            <ac:spMk id="8" creationId="{6D1FA6FE-ECE4-0583-CF78-2AA0F472CE27}"/>
          </ac:spMkLst>
        </pc:spChg>
      </pc:sldChg>
      <pc:sldChg chg="addSp delSp modSp add mod">
        <pc:chgData name="Isabel Esparza Orduña" userId="b39d487c-db57-4cf2-a4b6-9f4d21d206aa" providerId="ADAL" clId="{42CD06FE-EF54-4CA4-88F2-528FB56E5DF1}" dt="2023-06-27T12:49:13.283" v="2541"/>
        <pc:sldMkLst>
          <pc:docMk/>
          <pc:sldMk cId="1755777637" sldId="645"/>
        </pc:sldMkLst>
        <pc:spChg chg="del">
          <ac:chgData name="Isabel Esparza Orduña" userId="b39d487c-db57-4cf2-a4b6-9f4d21d206aa" providerId="ADAL" clId="{42CD06FE-EF54-4CA4-88F2-528FB56E5DF1}" dt="2023-06-27T12:49:12.537" v="2540" actId="478"/>
          <ac:spMkLst>
            <pc:docMk/>
            <pc:sldMk cId="1755777637" sldId="645"/>
            <ac:spMk id="5" creationId="{2B0B211A-A169-023E-AA01-E2687EB917D0}"/>
          </ac:spMkLst>
        </pc:spChg>
        <pc:spChg chg="add mod">
          <ac:chgData name="Isabel Esparza Orduña" userId="b39d487c-db57-4cf2-a4b6-9f4d21d206aa" providerId="ADAL" clId="{42CD06FE-EF54-4CA4-88F2-528FB56E5DF1}" dt="2023-06-27T12:49:13.283" v="2541"/>
          <ac:spMkLst>
            <pc:docMk/>
            <pc:sldMk cId="1755777637" sldId="645"/>
            <ac:spMk id="7" creationId="{BBADB0F2-4818-34DD-48CA-4D4260B2B86D}"/>
          </ac:spMkLst>
        </pc:spChg>
        <pc:spChg chg="mod">
          <ac:chgData name="Isabel Esparza Orduña" userId="b39d487c-db57-4cf2-a4b6-9f4d21d206aa" providerId="ADAL" clId="{42CD06FE-EF54-4CA4-88F2-528FB56E5DF1}" dt="2023-06-27T11:13:51.781" v="1815" actId="115"/>
          <ac:spMkLst>
            <pc:docMk/>
            <pc:sldMk cId="1755777637" sldId="645"/>
            <ac:spMk id="8" creationId="{6D1FA6FE-ECE4-0583-CF78-2AA0F472CE27}"/>
          </ac:spMkLst>
        </pc:spChg>
      </pc:sldChg>
      <pc:sldChg chg="addSp delSp modSp add mod">
        <pc:chgData name="Isabel Esparza Orduña" userId="b39d487c-db57-4cf2-a4b6-9f4d21d206aa" providerId="ADAL" clId="{42CD06FE-EF54-4CA4-88F2-528FB56E5DF1}" dt="2023-06-27T12:49:21.951" v="2543"/>
        <pc:sldMkLst>
          <pc:docMk/>
          <pc:sldMk cId="848936144" sldId="646"/>
        </pc:sldMkLst>
        <pc:spChg chg="del">
          <ac:chgData name="Isabel Esparza Orduña" userId="b39d487c-db57-4cf2-a4b6-9f4d21d206aa" providerId="ADAL" clId="{42CD06FE-EF54-4CA4-88F2-528FB56E5DF1}" dt="2023-06-27T12:49:21.127" v="2542" actId="478"/>
          <ac:spMkLst>
            <pc:docMk/>
            <pc:sldMk cId="848936144" sldId="646"/>
            <ac:spMk id="5" creationId="{2B0B211A-A169-023E-AA01-E2687EB917D0}"/>
          </ac:spMkLst>
        </pc:spChg>
        <pc:spChg chg="add mod">
          <ac:chgData name="Isabel Esparza Orduña" userId="b39d487c-db57-4cf2-a4b6-9f4d21d206aa" providerId="ADAL" clId="{42CD06FE-EF54-4CA4-88F2-528FB56E5DF1}" dt="2023-06-27T12:49:21.951" v="2543"/>
          <ac:spMkLst>
            <pc:docMk/>
            <pc:sldMk cId="848936144" sldId="646"/>
            <ac:spMk id="7" creationId="{E05E4B3E-2210-2771-4186-40F4C5BCA284}"/>
          </ac:spMkLst>
        </pc:spChg>
      </pc:sldChg>
      <pc:sldChg chg="modSp del mod">
        <pc:chgData name="Isabel Esparza Orduña" userId="b39d487c-db57-4cf2-a4b6-9f4d21d206aa" providerId="ADAL" clId="{42CD06FE-EF54-4CA4-88F2-528FB56E5DF1}" dt="2023-06-27T11:03:52.556" v="1773" actId="2696"/>
        <pc:sldMkLst>
          <pc:docMk/>
          <pc:sldMk cId="2607744295" sldId="646"/>
        </pc:sldMkLst>
        <pc:spChg chg="mod">
          <ac:chgData name="Isabel Esparza Orduña" userId="b39d487c-db57-4cf2-a4b6-9f4d21d206aa" providerId="ADAL" clId="{42CD06FE-EF54-4CA4-88F2-528FB56E5DF1}" dt="2023-06-27T11:00:45.314" v="1597" actId="21"/>
          <ac:spMkLst>
            <pc:docMk/>
            <pc:sldMk cId="2607744295" sldId="646"/>
            <ac:spMk id="8" creationId="{6D1FA6FE-ECE4-0583-CF78-2AA0F472CE27}"/>
          </ac:spMkLst>
        </pc:spChg>
      </pc:sldChg>
      <pc:sldChg chg="modSp mod">
        <pc:chgData name="Isabel Esparza Orduña" userId="b39d487c-db57-4cf2-a4b6-9f4d21d206aa" providerId="ADAL" clId="{42CD06FE-EF54-4CA4-88F2-528FB56E5DF1}" dt="2023-06-27T12:15:18.398" v="2318" actId="1076"/>
        <pc:sldMkLst>
          <pc:docMk/>
          <pc:sldMk cId="54283569" sldId="650"/>
        </pc:sldMkLst>
        <pc:spChg chg="mod">
          <ac:chgData name="Isabel Esparza Orduña" userId="b39d487c-db57-4cf2-a4b6-9f4d21d206aa" providerId="ADAL" clId="{42CD06FE-EF54-4CA4-88F2-528FB56E5DF1}" dt="2023-06-27T11:46:00.182" v="2214" actId="20577"/>
          <ac:spMkLst>
            <pc:docMk/>
            <pc:sldMk cId="54283569" sldId="650"/>
            <ac:spMk id="6" creationId="{78D3E591-6761-5EF1-8073-A79EBCA05438}"/>
          </ac:spMkLst>
        </pc:spChg>
        <pc:spChg chg="mod">
          <ac:chgData name="Isabel Esparza Orduña" userId="b39d487c-db57-4cf2-a4b6-9f4d21d206aa" providerId="ADAL" clId="{42CD06FE-EF54-4CA4-88F2-528FB56E5DF1}" dt="2023-06-27T12:15:18.398" v="2318" actId="1076"/>
          <ac:spMkLst>
            <pc:docMk/>
            <pc:sldMk cId="54283569" sldId="650"/>
            <ac:spMk id="9" creationId="{07BDC08C-4786-6201-3966-D8B05EFA5057}"/>
          </ac:spMkLst>
        </pc:spChg>
      </pc:sldChg>
      <pc:sldChg chg="modSp">
        <pc:chgData name="Isabel Esparza Orduña" userId="b39d487c-db57-4cf2-a4b6-9f4d21d206aa" providerId="ADAL" clId="{42CD06FE-EF54-4CA4-88F2-528FB56E5DF1}" dt="2023-06-28T06:18:25.644" v="2845" actId="115"/>
        <pc:sldMkLst>
          <pc:docMk/>
          <pc:sldMk cId="1409724855" sldId="651"/>
        </pc:sldMkLst>
        <pc:spChg chg="mod">
          <ac:chgData name="Isabel Esparza Orduña" userId="b39d487c-db57-4cf2-a4b6-9f4d21d206aa" providerId="ADAL" clId="{42CD06FE-EF54-4CA4-88F2-528FB56E5DF1}" dt="2023-06-28T06:18:25.644" v="2845" actId="115"/>
          <ac:spMkLst>
            <pc:docMk/>
            <pc:sldMk cId="1409724855" sldId="651"/>
            <ac:spMk id="7" creationId="{82DE35EB-4CB8-E38B-00A7-43B4D71E1851}"/>
          </ac:spMkLst>
        </pc:spChg>
      </pc:sldChg>
      <pc:sldChg chg="addSp delSp modSp mod">
        <pc:chgData name="Isabel Esparza Orduña" userId="b39d487c-db57-4cf2-a4b6-9f4d21d206aa" providerId="ADAL" clId="{42CD06FE-EF54-4CA4-88F2-528FB56E5DF1}" dt="2023-06-27T12:56:25.216" v="2576" actId="14100"/>
        <pc:sldMkLst>
          <pc:docMk/>
          <pc:sldMk cId="1681740714" sldId="653"/>
        </pc:sldMkLst>
        <pc:spChg chg="del mod">
          <ac:chgData name="Isabel Esparza Orduña" userId="b39d487c-db57-4cf2-a4b6-9f4d21d206aa" providerId="ADAL" clId="{42CD06FE-EF54-4CA4-88F2-528FB56E5DF1}" dt="2023-06-26T13:30:12.708" v="365" actId="478"/>
          <ac:spMkLst>
            <pc:docMk/>
            <pc:sldMk cId="1681740714" sldId="653"/>
            <ac:spMk id="2" creationId="{531731AF-C370-62FE-C4D5-E30C2029D801}"/>
          </ac:spMkLst>
        </pc:spChg>
        <pc:spChg chg="del">
          <ac:chgData name="Isabel Esparza Orduña" userId="b39d487c-db57-4cf2-a4b6-9f4d21d206aa" providerId="ADAL" clId="{42CD06FE-EF54-4CA4-88F2-528FB56E5DF1}" dt="2023-06-26T13:30:15.232" v="366" actId="478"/>
          <ac:spMkLst>
            <pc:docMk/>
            <pc:sldMk cId="1681740714" sldId="653"/>
            <ac:spMk id="4" creationId="{4BDCFF86-39AA-3AA1-B43C-E8DE4B7FEAB1}"/>
          </ac:spMkLst>
        </pc:spChg>
        <pc:graphicFrameChg chg="add del mod ord">
          <ac:chgData name="Isabel Esparza Orduña" userId="b39d487c-db57-4cf2-a4b6-9f4d21d206aa" providerId="ADAL" clId="{42CD06FE-EF54-4CA4-88F2-528FB56E5DF1}" dt="2023-06-27T12:56:25.216" v="2576" actId="14100"/>
          <ac:graphicFrameMkLst>
            <pc:docMk/>
            <pc:sldMk cId="1681740714" sldId="653"/>
            <ac:graphicFrameMk id="18" creationId="{91A11541-E0D9-2F78-F505-C4DF4E0E4C7F}"/>
          </ac:graphicFrameMkLst>
        </pc:graphicFrameChg>
        <pc:picChg chg="del">
          <ac:chgData name="Isabel Esparza Orduña" userId="b39d487c-db57-4cf2-a4b6-9f4d21d206aa" providerId="ADAL" clId="{42CD06FE-EF54-4CA4-88F2-528FB56E5DF1}" dt="2023-06-26T13:30:30.016" v="367" actId="478"/>
          <ac:picMkLst>
            <pc:docMk/>
            <pc:sldMk cId="1681740714" sldId="653"/>
            <ac:picMk id="5122" creationId="{46669571-5544-39D4-B2A6-96BD8B9F79F7}"/>
          </ac:picMkLst>
        </pc:picChg>
      </pc:sldChg>
      <pc:sldChg chg="delSp modSp mod ord">
        <pc:chgData name="Isabel Esparza Orduña" userId="b39d487c-db57-4cf2-a4b6-9f4d21d206aa" providerId="ADAL" clId="{42CD06FE-EF54-4CA4-88F2-528FB56E5DF1}" dt="2023-06-26T13:32:57.176" v="394" actId="14100"/>
        <pc:sldMkLst>
          <pc:docMk/>
          <pc:sldMk cId="3502347139" sldId="654"/>
        </pc:sldMkLst>
        <pc:spChg chg="mod">
          <ac:chgData name="Isabel Esparza Orduña" userId="b39d487c-db57-4cf2-a4b6-9f4d21d206aa" providerId="ADAL" clId="{42CD06FE-EF54-4CA4-88F2-528FB56E5DF1}" dt="2023-06-26T13:32:40.426" v="391" actId="1076"/>
          <ac:spMkLst>
            <pc:docMk/>
            <pc:sldMk cId="3502347139" sldId="654"/>
            <ac:spMk id="6" creationId="{78D3E591-6761-5EF1-8073-A79EBCA05438}"/>
          </ac:spMkLst>
        </pc:spChg>
        <pc:spChg chg="del mod">
          <ac:chgData name="Isabel Esparza Orduña" userId="b39d487c-db57-4cf2-a4b6-9f4d21d206aa" providerId="ADAL" clId="{42CD06FE-EF54-4CA4-88F2-528FB56E5DF1}" dt="2023-06-26T13:31:11.603" v="375" actId="478"/>
          <ac:spMkLst>
            <pc:docMk/>
            <pc:sldMk cId="3502347139" sldId="654"/>
            <ac:spMk id="8" creationId="{75C15903-DED0-1093-0107-A953DD4CC1C7}"/>
          </ac:spMkLst>
        </pc:spChg>
        <pc:graphicFrameChg chg="mod">
          <ac:chgData name="Isabel Esparza Orduña" userId="b39d487c-db57-4cf2-a4b6-9f4d21d206aa" providerId="ADAL" clId="{42CD06FE-EF54-4CA4-88F2-528FB56E5DF1}" dt="2023-06-26T13:32:57.176" v="394" actId="14100"/>
          <ac:graphicFrameMkLst>
            <pc:docMk/>
            <pc:sldMk cId="3502347139" sldId="654"/>
            <ac:graphicFrameMk id="7" creationId="{BEA04142-F832-1A09-95E3-F27A33B1887F}"/>
          </ac:graphicFrameMkLst>
        </pc:graphicFrameChg>
        <pc:picChg chg="del">
          <ac:chgData name="Isabel Esparza Orduña" userId="b39d487c-db57-4cf2-a4b6-9f4d21d206aa" providerId="ADAL" clId="{42CD06FE-EF54-4CA4-88F2-528FB56E5DF1}" dt="2023-06-26T13:31:06.354" v="373" actId="478"/>
          <ac:picMkLst>
            <pc:docMk/>
            <pc:sldMk cId="3502347139" sldId="654"/>
            <ac:picMk id="3" creationId="{49FCE224-3CFB-D1B2-9297-2D64CA8A01CB}"/>
          </ac:picMkLst>
        </pc:picChg>
        <pc:picChg chg="del">
          <ac:chgData name="Isabel Esparza Orduña" userId="b39d487c-db57-4cf2-a4b6-9f4d21d206aa" providerId="ADAL" clId="{42CD06FE-EF54-4CA4-88F2-528FB56E5DF1}" dt="2023-06-26T13:32:35.692" v="390" actId="478"/>
          <ac:picMkLst>
            <pc:docMk/>
            <pc:sldMk cId="3502347139" sldId="654"/>
            <ac:picMk id="1028" creationId="{B51304A5-FC84-6CE8-7E0F-A5C4F474DCA7}"/>
          </ac:picMkLst>
        </pc:picChg>
      </pc:sldChg>
      <pc:sldChg chg="addSp delSp modSp add del mod">
        <pc:chgData name="Isabel Esparza Orduña" userId="b39d487c-db57-4cf2-a4b6-9f4d21d206aa" providerId="ADAL" clId="{42CD06FE-EF54-4CA4-88F2-528FB56E5DF1}" dt="2023-06-27T12:21:39.925" v="2342" actId="47"/>
        <pc:sldMkLst>
          <pc:docMk/>
          <pc:sldMk cId="2376816888" sldId="655"/>
        </pc:sldMkLst>
        <pc:spChg chg="add mod">
          <ac:chgData name="Isabel Esparza Orduña" userId="b39d487c-db57-4cf2-a4b6-9f4d21d206aa" providerId="ADAL" clId="{42CD06FE-EF54-4CA4-88F2-528FB56E5DF1}" dt="2023-06-27T12:07:27.540" v="2232" actId="571"/>
          <ac:spMkLst>
            <pc:docMk/>
            <pc:sldMk cId="2376816888" sldId="655"/>
            <ac:spMk id="3" creationId="{1AE5BFBB-8505-28E8-1085-3AEF81B76063}"/>
          </ac:spMkLst>
        </pc:spChg>
        <pc:spChg chg="mod">
          <ac:chgData name="Isabel Esparza Orduña" userId="b39d487c-db57-4cf2-a4b6-9f4d21d206aa" providerId="ADAL" clId="{42CD06FE-EF54-4CA4-88F2-528FB56E5DF1}" dt="2023-06-26T13:33:43.916" v="398" actId="6549"/>
          <ac:spMkLst>
            <pc:docMk/>
            <pc:sldMk cId="2376816888" sldId="655"/>
            <ac:spMk id="4" creationId="{7256DBED-6F60-BD37-B12F-63C69EE14EB0}"/>
          </ac:spMkLst>
        </pc:spChg>
        <pc:spChg chg="del mod">
          <ac:chgData name="Isabel Esparza Orduña" userId="b39d487c-db57-4cf2-a4b6-9f4d21d206aa" providerId="ADAL" clId="{42CD06FE-EF54-4CA4-88F2-528FB56E5DF1}" dt="2023-06-26T13:33:51.225" v="401" actId="478"/>
          <ac:spMkLst>
            <pc:docMk/>
            <pc:sldMk cId="2376816888" sldId="655"/>
            <ac:spMk id="14" creationId="{6B955EBC-398A-6E2D-7700-954E3449EB06}"/>
          </ac:spMkLst>
        </pc:spChg>
        <pc:graphicFrameChg chg="mod">
          <ac:chgData name="Isabel Esparza Orduña" userId="b39d487c-db57-4cf2-a4b6-9f4d21d206aa" providerId="ADAL" clId="{42CD06FE-EF54-4CA4-88F2-528FB56E5DF1}" dt="2023-06-27T12:19:47.275" v="2322" actId="1076"/>
          <ac:graphicFrameMkLst>
            <pc:docMk/>
            <pc:sldMk cId="2376816888" sldId="655"/>
            <ac:graphicFrameMk id="10" creationId="{AA75EE65-2D15-3986-6D9D-9C49ADCB017D}"/>
          </ac:graphicFrameMkLst>
        </pc:graphicFrameChg>
        <pc:picChg chg="del">
          <ac:chgData name="Isabel Esparza Orduña" userId="b39d487c-db57-4cf2-a4b6-9f4d21d206aa" providerId="ADAL" clId="{42CD06FE-EF54-4CA4-88F2-528FB56E5DF1}" dt="2023-06-26T13:33:45.869" v="399" actId="478"/>
          <ac:picMkLst>
            <pc:docMk/>
            <pc:sldMk cId="2376816888" sldId="655"/>
            <ac:picMk id="3" creationId="{49FCE224-3CFB-D1B2-9297-2D64CA8A01CB}"/>
          </ac:picMkLst>
        </pc:picChg>
      </pc:sldChg>
      <pc:sldChg chg="modSp mod ord">
        <pc:chgData name="Isabel Esparza Orduña" userId="b39d487c-db57-4cf2-a4b6-9f4d21d206aa" providerId="ADAL" clId="{42CD06FE-EF54-4CA4-88F2-528FB56E5DF1}" dt="2023-06-27T09:31:04.735" v="1131" actId="255"/>
        <pc:sldMkLst>
          <pc:docMk/>
          <pc:sldMk cId="2144372925" sldId="659"/>
        </pc:sldMkLst>
        <pc:spChg chg="mod">
          <ac:chgData name="Isabel Esparza Orduña" userId="b39d487c-db57-4cf2-a4b6-9f4d21d206aa" providerId="ADAL" clId="{42CD06FE-EF54-4CA4-88F2-528FB56E5DF1}" dt="2023-06-27T09:31:04.735" v="1131" actId="255"/>
          <ac:spMkLst>
            <pc:docMk/>
            <pc:sldMk cId="2144372925" sldId="659"/>
            <ac:spMk id="2" creationId="{2451F25A-E5E7-6661-6AB1-726D78984620}"/>
          </ac:spMkLst>
        </pc:spChg>
      </pc:sldChg>
      <pc:sldChg chg="addSp delSp modSp del mod">
        <pc:chgData name="Isabel Esparza Orduña" userId="b39d487c-db57-4cf2-a4b6-9f4d21d206aa" providerId="ADAL" clId="{42CD06FE-EF54-4CA4-88F2-528FB56E5DF1}" dt="2023-06-26T14:19:25.749" v="544" actId="2696"/>
        <pc:sldMkLst>
          <pc:docMk/>
          <pc:sldMk cId="3740309748" sldId="662"/>
        </pc:sldMkLst>
        <pc:spChg chg="mod">
          <ac:chgData name="Isabel Esparza Orduña" userId="b39d487c-db57-4cf2-a4b6-9f4d21d206aa" providerId="ADAL" clId="{42CD06FE-EF54-4CA4-88F2-528FB56E5DF1}" dt="2023-06-26T13:14:43.562" v="234" actId="122"/>
          <ac:spMkLst>
            <pc:docMk/>
            <pc:sldMk cId="3740309748" sldId="662"/>
            <ac:spMk id="3" creationId="{EAC65ABB-79B4-D1B4-AFB5-B58C0664EF73}"/>
          </ac:spMkLst>
        </pc:spChg>
        <pc:spChg chg="mod">
          <ac:chgData name="Isabel Esparza Orduña" userId="b39d487c-db57-4cf2-a4b6-9f4d21d206aa" providerId="ADAL" clId="{42CD06FE-EF54-4CA4-88F2-528FB56E5DF1}" dt="2023-06-26T13:14:47.534" v="235" actId="1076"/>
          <ac:spMkLst>
            <pc:docMk/>
            <pc:sldMk cId="3740309748" sldId="662"/>
            <ac:spMk id="4" creationId="{B80165C8-B7D7-8396-6792-15B24A86741A}"/>
          </ac:spMkLst>
        </pc:spChg>
        <pc:spChg chg="add del mod">
          <ac:chgData name="Isabel Esparza Orduña" userId="b39d487c-db57-4cf2-a4b6-9f4d21d206aa" providerId="ADAL" clId="{42CD06FE-EF54-4CA4-88F2-528FB56E5DF1}" dt="2023-06-26T13:15:40.994" v="241" actId="478"/>
          <ac:spMkLst>
            <pc:docMk/>
            <pc:sldMk cId="3740309748" sldId="662"/>
            <ac:spMk id="6" creationId="{9F295286-25AF-840E-AD47-BF5E0FBCDE31}"/>
          </ac:spMkLst>
        </pc:spChg>
        <pc:spChg chg="add mod">
          <ac:chgData name="Isabel Esparza Orduña" userId="b39d487c-db57-4cf2-a4b6-9f4d21d206aa" providerId="ADAL" clId="{42CD06FE-EF54-4CA4-88F2-528FB56E5DF1}" dt="2023-06-26T13:24:07.763" v="323" actId="20577"/>
          <ac:spMkLst>
            <pc:docMk/>
            <pc:sldMk cId="3740309748" sldId="662"/>
            <ac:spMk id="7" creationId="{0EB48247-984E-D5C4-65E7-360919980FFC}"/>
          </ac:spMkLst>
        </pc:spChg>
        <pc:spChg chg="del mod">
          <ac:chgData name="Isabel Esparza Orduña" userId="b39d487c-db57-4cf2-a4b6-9f4d21d206aa" providerId="ADAL" clId="{42CD06FE-EF54-4CA4-88F2-528FB56E5DF1}" dt="2023-06-26T13:16:32.001" v="247" actId="478"/>
          <ac:spMkLst>
            <pc:docMk/>
            <pc:sldMk cId="3740309748" sldId="662"/>
            <ac:spMk id="8" creationId="{A6996D9D-7095-9B95-EB08-FA0838B2FBD8}"/>
          </ac:spMkLst>
        </pc:spChg>
        <pc:spChg chg="del mod">
          <ac:chgData name="Isabel Esparza Orduña" userId="b39d487c-db57-4cf2-a4b6-9f4d21d206aa" providerId="ADAL" clId="{42CD06FE-EF54-4CA4-88F2-528FB56E5DF1}" dt="2023-06-26T13:16:51.059" v="254" actId="478"/>
          <ac:spMkLst>
            <pc:docMk/>
            <pc:sldMk cId="3740309748" sldId="662"/>
            <ac:spMk id="9" creationId="{C90C2D35-3520-5CA9-907E-CD2352FA5416}"/>
          </ac:spMkLst>
        </pc:spChg>
        <pc:graphicFrameChg chg="modGraphic">
          <ac:chgData name="Isabel Esparza Orduña" userId="b39d487c-db57-4cf2-a4b6-9f4d21d206aa" providerId="ADAL" clId="{42CD06FE-EF54-4CA4-88F2-528FB56E5DF1}" dt="2023-06-26T13:41:44.355" v="417" actId="20577"/>
          <ac:graphicFrameMkLst>
            <pc:docMk/>
            <pc:sldMk cId="3740309748" sldId="662"/>
            <ac:graphicFrameMk id="5" creationId="{C39F4180-6ECB-B7F2-01FB-E325E9E7455D}"/>
          </ac:graphicFrameMkLst>
        </pc:graphicFrameChg>
      </pc:sldChg>
      <pc:sldChg chg="addSp delSp modSp mod">
        <pc:chgData name="Isabel Esparza Orduña" userId="b39d487c-db57-4cf2-a4b6-9f4d21d206aa" providerId="ADAL" clId="{42CD06FE-EF54-4CA4-88F2-528FB56E5DF1}" dt="2023-06-27T12:59:50.969" v="2598"/>
        <pc:sldMkLst>
          <pc:docMk/>
          <pc:sldMk cId="3413453947" sldId="663"/>
        </pc:sldMkLst>
        <pc:spChg chg="del">
          <ac:chgData name="Isabel Esparza Orduña" userId="b39d487c-db57-4cf2-a4b6-9f4d21d206aa" providerId="ADAL" clId="{42CD06FE-EF54-4CA4-88F2-528FB56E5DF1}" dt="2023-06-26T13:31:00.932" v="372" actId="478"/>
          <ac:spMkLst>
            <pc:docMk/>
            <pc:sldMk cId="3413453947" sldId="663"/>
            <ac:spMk id="4" creationId="{4BDCFF86-39AA-3AA1-B43C-E8DE4B7FEAB1}"/>
          </ac:spMkLst>
        </pc:spChg>
        <pc:spChg chg="del mod">
          <ac:chgData name="Isabel Esparza Orduña" userId="b39d487c-db57-4cf2-a4b6-9f4d21d206aa" providerId="ADAL" clId="{42CD06FE-EF54-4CA4-88F2-528FB56E5DF1}" dt="2023-06-26T13:30:59.049" v="371" actId="478"/>
          <ac:spMkLst>
            <pc:docMk/>
            <pc:sldMk cId="3413453947" sldId="663"/>
            <ac:spMk id="7" creationId="{993ADDA5-DA16-92FD-B469-E0990FE5BC23}"/>
          </ac:spMkLst>
        </pc:spChg>
        <pc:spChg chg="add mod">
          <ac:chgData name="Isabel Esparza Orduña" userId="b39d487c-db57-4cf2-a4b6-9f4d21d206aa" providerId="ADAL" clId="{42CD06FE-EF54-4CA4-88F2-528FB56E5DF1}" dt="2023-06-27T12:58:27.046" v="2582" actId="255"/>
          <ac:spMkLst>
            <pc:docMk/>
            <pc:sldMk cId="3413453947" sldId="663"/>
            <ac:spMk id="9" creationId="{3871ADB7-82A7-308C-D0B2-426024619F61}"/>
          </ac:spMkLst>
        </pc:spChg>
        <pc:spChg chg="add del mod">
          <ac:chgData name="Isabel Esparza Orduña" userId="b39d487c-db57-4cf2-a4b6-9f4d21d206aa" providerId="ADAL" clId="{42CD06FE-EF54-4CA4-88F2-528FB56E5DF1}" dt="2023-06-27T12:58:43.604" v="2584" actId="478"/>
          <ac:spMkLst>
            <pc:docMk/>
            <pc:sldMk cId="3413453947" sldId="663"/>
            <ac:spMk id="11" creationId="{4C8CB3F2-7463-975B-8A10-592147710FEB}"/>
          </ac:spMkLst>
        </pc:spChg>
        <pc:spChg chg="add del mod">
          <ac:chgData name="Isabel Esparza Orduña" userId="b39d487c-db57-4cf2-a4b6-9f4d21d206aa" providerId="ADAL" clId="{42CD06FE-EF54-4CA4-88F2-528FB56E5DF1}" dt="2023-06-27T12:59:49.597" v="2597" actId="478"/>
          <ac:spMkLst>
            <pc:docMk/>
            <pc:sldMk cId="3413453947" sldId="663"/>
            <ac:spMk id="12" creationId="{B95EA778-26E3-6976-5D1A-04220B1410BD}"/>
          </ac:spMkLst>
        </pc:spChg>
        <pc:spChg chg="add mod">
          <ac:chgData name="Isabel Esparza Orduña" userId="b39d487c-db57-4cf2-a4b6-9f4d21d206aa" providerId="ADAL" clId="{42CD06FE-EF54-4CA4-88F2-528FB56E5DF1}" dt="2023-06-27T12:59:50.969" v="2598"/>
          <ac:spMkLst>
            <pc:docMk/>
            <pc:sldMk cId="3413453947" sldId="663"/>
            <ac:spMk id="13" creationId="{C88C5A23-1B33-912A-76CB-36F85B76F229}"/>
          </ac:spMkLst>
        </pc:spChg>
        <pc:picChg chg="add del mod">
          <ac:chgData name="Isabel Esparza Orduña" userId="b39d487c-db57-4cf2-a4b6-9f4d21d206aa" providerId="ADAL" clId="{42CD06FE-EF54-4CA4-88F2-528FB56E5DF1}" dt="2023-06-27T12:59:44.862" v="2596" actId="478"/>
          <ac:picMkLst>
            <pc:docMk/>
            <pc:sldMk cId="3413453947" sldId="663"/>
            <ac:picMk id="4" creationId="{BF209348-0542-2E2F-D202-324034A33353}"/>
          </ac:picMkLst>
        </pc:picChg>
      </pc:sldChg>
      <pc:sldChg chg="addSp delSp modSp add mod delAnim modAnim">
        <pc:chgData name="Isabel Esparza Orduña" userId="b39d487c-db57-4cf2-a4b6-9f4d21d206aa" providerId="ADAL" clId="{42CD06FE-EF54-4CA4-88F2-528FB56E5DF1}" dt="2023-06-27T13:01:15.094" v="2607"/>
        <pc:sldMkLst>
          <pc:docMk/>
          <pc:sldMk cId="2510477245" sldId="664"/>
        </pc:sldMkLst>
        <pc:spChg chg="del">
          <ac:chgData name="Isabel Esparza Orduña" userId="b39d487c-db57-4cf2-a4b6-9f4d21d206aa" providerId="ADAL" clId="{42CD06FE-EF54-4CA4-88F2-528FB56E5DF1}" dt="2023-06-27T13:01:14.228" v="2606" actId="478"/>
          <ac:spMkLst>
            <pc:docMk/>
            <pc:sldMk cId="2510477245" sldId="664"/>
            <ac:spMk id="5" creationId="{2B0B211A-A169-023E-AA01-E2687EB917D0}"/>
          </ac:spMkLst>
        </pc:spChg>
        <pc:spChg chg="del">
          <ac:chgData name="Isabel Esparza Orduña" userId="b39d487c-db57-4cf2-a4b6-9f4d21d206aa" providerId="ADAL" clId="{42CD06FE-EF54-4CA4-88F2-528FB56E5DF1}" dt="2023-06-27T12:42:00.721" v="2423" actId="478"/>
          <ac:spMkLst>
            <pc:docMk/>
            <pc:sldMk cId="2510477245" sldId="664"/>
            <ac:spMk id="6" creationId="{78D3E591-6761-5EF1-8073-A79EBCA05438}"/>
          </ac:spMkLst>
        </pc:spChg>
        <pc:spChg chg="add mod">
          <ac:chgData name="Isabel Esparza Orduña" userId="b39d487c-db57-4cf2-a4b6-9f4d21d206aa" providerId="ADAL" clId="{42CD06FE-EF54-4CA4-88F2-528FB56E5DF1}" dt="2023-06-27T12:38:00.469" v="2371" actId="1076"/>
          <ac:spMkLst>
            <pc:docMk/>
            <pc:sldMk cId="2510477245" sldId="664"/>
            <ac:spMk id="10" creationId="{806AD71C-A06F-5334-46FE-90D00A504CFE}"/>
          </ac:spMkLst>
        </pc:spChg>
        <pc:spChg chg="mod">
          <ac:chgData name="Isabel Esparza Orduña" userId="b39d487c-db57-4cf2-a4b6-9f4d21d206aa" providerId="ADAL" clId="{42CD06FE-EF54-4CA4-88F2-528FB56E5DF1}" dt="2023-06-27T12:31:49.857" v="2361" actId="20577"/>
          <ac:spMkLst>
            <pc:docMk/>
            <pc:sldMk cId="2510477245" sldId="664"/>
            <ac:spMk id="11" creationId="{5938B470-A9BA-6F37-F9DF-B2643F3442F5}"/>
          </ac:spMkLst>
        </pc:spChg>
        <pc:spChg chg="del">
          <ac:chgData name="Isabel Esparza Orduña" userId="b39d487c-db57-4cf2-a4b6-9f4d21d206aa" providerId="ADAL" clId="{42CD06FE-EF54-4CA4-88F2-528FB56E5DF1}" dt="2023-06-27T12:36:02.838" v="2364" actId="478"/>
          <ac:spMkLst>
            <pc:docMk/>
            <pc:sldMk cId="2510477245" sldId="664"/>
            <ac:spMk id="13" creationId="{8FA16C35-18FF-DC28-31DA-1DC792176F96}"/>
          </ac:spMkLst>
        </pc:spChg>
        <pc:spChg chg="del topLvl">
          <ac:chgData name="Isabel Esparza Orduña" userId="b39d487c-db57-4cf2-a4b6-9f4d21d206aa" providerId="ADAL" clId="{42CD06FE-EF54-4CA4-88F2-528FB56E5DF1}" dt="2023-06-27T12:36:07.485" v="2366" actId="478"/>
          <ac:spMkLst>
            <pc:docMk/>
            <pc:sldMk cId="2510477245" sldId="664"/>
            <ac:spMk id="15" creationId="{47254D54-E870-3614-49C7-028814E8EADD}"/>
          </ac:spMkLst>
        </pc:spChg>
        <pc:spChg chg="del mod topLvl">
          <ac:chgData name="Isabel Esparza Orduña" userId="b39d487c-db57-4cf2-a4b6-9f4d21d206aa" providerId="ADAL" clId="{42CD06FE-EF54-4CA4-88F2-528FB56E5DF1}" dt="2023-06-27T12:36:11.746" v="2368" actId="478"/>
          <ac:spMkLst>
            <pc:docMk/>
            <pc:sldMk cId="2510477245" sldId="664"/>
            <ac:spMk id="16" creationId="{2501156E-5A2F-2AAC-F959-3125D257079B}"/>
          </ac:spMkLst>
        </pc:spChg>
        <pc:spChg chg="add mod">
          <ac:chgData name="Isabel Esparza Orduña" userId="b39d487c-db57-4cf2-a4b6-9f4d21d206aa" providerId="ADAL" clId="{42CD06FE-EF54-4CA4-88F2-528FB56E5DF1}" dt="2023-06-27T12:38:14.054" v="2374" actId="1076"/>
          <ac:spMkLst>
            <pc:docMk/>
            <pc:sldMk cId="2510477245" sldId="664"/>
            <ac:spMk id="17" creationId="{4C6E312F-3D4D-D73B-A26D-1FB27CF54D55}"/>
          </ac:spMkLst>
        </pc:spChg>
        <pc:spChg chg="add del mod">
          <ac:chgData name="Isabel Esparza Orduña" userId="b39d487c-db57-4cf2-a4b6-9f4d21d206aa" providerId="ADAL" clId="{42CD06FE-EF54-4CA4-88F2-528FB56E5DF1}" dt="2023-06-27T12:38:42.600" v="2382" actId="478"/>
          <ac:spMkLst>
            <pc:docMk/>
            <pc:sldMk cId="2510477245" sldId="664"/>
            <ac:spMk id="18" creationId="{ACDAD61F-BBEB-CF95-FE23-E5CB267855EE}"/>
          </ac:spMkLst>
        </pc:spChg>
        <pc:spChg chg="add mod">
          <ac:chgData name="Isabel Esparza Orduña" userId="b39d487c-db57-4cf2-a4b6-9f4d21d206aa" providerId="ADAL" clId="{42CD06FE-EF54-4CA4-88F2-528FB56E5DF1}" dt="2023-06-27T12:39:12.774" v="2388" actId="20577"/>
          <ac:spMkLst>
            <pc:docMk/>
            <pc:sldMk cId="2510477245" sldId="664"/>
            <ac:spMk id="19" creationId="{E10A4C1C-1179-1A73-BEE0-AF3DA6D7CC4D}"/>
          </ac:spMkLst>
        </pc:spChg>
        <pc:spChg chg="add mod">
          <ac:chgData name="Isabel Esparza Orduña" userId="b39d487c-db57-4cf2-a4b6-9f4d21d206aa" providerId="ADAL" clId="{42CD06FE-EF54-4CA4-88F2-528FB56E5DF1}" dt="2023-06-27T12:44:10.482" v="2523" actId="20577"/>
          <ac:spMkLst>
            <pc:docMk/>
            <pc:sldMk cId="2510477245" sldId="664"/>
            <ac:spMk id="20" creationId="{DE6FECE8-3AE1-B096-064E-34C9DB483CA7}"/>
          </ac:spMkLst>
        </pc:spChg>
        <pc:spChg chg="add mod">
          <ac:chgData name="Isabel Esparza Orduña" userId="b39d487c-db57-4cf2-a4b6-9f4d21d206aa" providerId="ADAL" clId="{42CD06FE-EF54-4CA4-88F2-528FB56E5DF1}" dt="2023-06-27T13:01:15.094" v="2607"/>
          <ac:spMkLst>
            <pc:docMk/>
            <pc:sldMk cId="2510477245" sldId="664"/>
            <ac:spMk id="21" creationId="{787CC80A-B104-D984-F5B8-AD0AEBA872A6}"/>
          </ac:spMkLst>
        </pc:spChg>
        <pc:grpChg chg="add del">
          <ac:chgData name="Isabel Esparza Orduña" userId="b39d487c-db57-4cf2-a4b6-9f4d21d206aa" providerId="ADAL" clId="{42CD06FE-EF54-4CA4-88F2-528FB56E5DF1}" dt="2023-06-27T12:38:39.795" v="2380" actId="478"/>
          <ac:grpSpMkLst>
            <pc:docMk/>
            <pc:sldMk cId="2510477245" sldId="664"/>
            <ac:grpSpMk id="7" creationId="{0A250525-8471-8B38-7A4C-6ABB605B2EC5}"/>
          </ac:grpSpMkLst>
        </pc:grpChg>
        <pc:grpChg chg="del">
          <ac:chgData name="Isabel Esparza Orduña" userId="b39d487c-db57-4cf2-a4b6-9f4d21d206aa" providerId="ADAL" clId="{42CD06FE-EF54-4CA4-88F2-528FB56E5DF1}" dt="2023-06-27T12:36:07.485" v="2366" actId="478"/>
          <ac:grpSpMkLst>
            <pc:docMk/>
            <pc:sldMk cId="2510477245" sldId="664"/>
            <ac:grpSpMk id="14" creationId="{04EC7643-AE20-1EB3-0DB5-5FC5B120923C}"/>
          </ac:grpSpMkLst>
        </pc:grpChg>
      </pc:sldChg>
      <pc:sldChg chg="add">
        <pc:chgData name="Isabel Esparza Orduña" userId="b39d487c-db57-4cf2-a4b6-9f4d21d206aa" providerId="ADAL" clId="{42CD06FE-EF54-4CA4-88F2-528FB56E5DF1}" dt="2023-06-28T06:17:24.887" v="2842"/>
        <pc:sldMkLst>
          <pc:docMk/>
          <pc:sldMk cId="249240557" sldId="665"/>
        </pc:sldMkLst>
      </pc:sldChg>
      <pc:sldChg chg="del">
        <pc:chgData name="Isabel Esparza Orduña" userId="b39d487c-db57-4cf2-a4b6-9f4d21d206aa" providerId="ADAL" clId="{42CD06FE-EF54-4CA4-88F2-528FB56E5DF1}" dt="2023-06-28T06:17:17.832" v="2841" actId="2696"/>
        <pc:sldMkLst>
          <pc:docMk/>
          <pc:sldMk cId="3919886268" sldId="665"/>
        </pc:sldMkLst>
      </pc:sldChg>
      <pc:sldChg chg="modSp mod">
        <pc:chgData name="Isabel Esparza Orduña" userId="b39d487c-db57-4cf2-a4b6-9f4d21d206aa" providerId="ADAL" clId="{42CD06FE-EF54-4CA4-88F2-528FB56E5DF1}" dt="2023-06-27T09:26:40.924" v="1129" actId="114"/>
        <pc:sldMkLst>
          <pc:docMk/>
          <pc:sldMk cId="2454966173" sldId="666"/>
        </pc:sldMkLst>
        <pc:spChg chg="mod">
          <ac:chgData name="Isabel Esparza Orduña" userId="b39d487c-db57-4cf2-a4b6-9f4d21d206aa" providerId="ADAL" clId="{42CD06FE-EF54-4CA4-88F2-528FB56E5DF1}" dt="2023-06-26T13:08:47.011" v="186" actId="13926"/>
          <ac:spMkLst>
            <pc:docMk/>
            <pc:sldMk cId="2454966173" sldId="666"/>
            <ac:spMk id="7" creationId="{5283E190-7E7F-3558-4CC2-48C42C35FB21}"/>
          </ac:spMkLst>
        </pc:spChg>
        <pc:spChg chg="mod">
          <ac:chgData name="Isabel Esparza Orduña" userId="b39d487c-db57-4cf2-a4b6-9f4d21d206aa" providerId="ADAL" clId="{42CD06FE-EF54-4CA4-88F2-528FB56E5DF1}" dt="2023-06-26T13:08:39.493" v="185" actId="13926"/>
          <ac:spMkLst>
            <pc:docMk/>
            <pc:sldMk cId="2454966173" sldId="666"/>
            <ac:spMk id="10" creationId="{A9E7116A-A651-219D-09A1-0A6752353DE5}"/>
          </ac:spMkLst>
        </pc:spChg>
        <pc:spChg chg="mod">
          <ac:chgData name="Isabel Esparza Orduña" userId="b39d487c-db57-4cf2-a4b6-9f4d21d206aa" providerId="ADAL" clId="{42CD06FE-EF54-4CA4-88F2-528FB56E5DF1}" dt="2023-06-27T09:26:40.924" v="1129" actId="114"/>
          <ac:spMkLst>
            <pc:docMk/>
            <pc:sldMk cId="2454966173" sldId="666"/>
            <ac:spMk id="11" creationId="{0E515BEA-217B-6D01-7D0A-CA20EDE0DE2F}"/>
          </ac:spMkLst>
        </pc:spChg>
      </pc:sldChg>
      <pc:sldChg chg="addSp delSp modSp mod ord">
        <pc:chgData name="Isabel Esparza Orduña" userId="b39d487c-db57-4cf2-a4b6-9f4d21d206aa" providerId="ADAL" clId="{42CD06FE-EF54-4CA4-88F2-528FB56E5DF1}" dt="2023-06-27T12:49:35.480" v="2547"/>
        <pc:sldMkLst>
          <pc:docMk/>
          <pc:sldMk cId="3225667918" sldId="667"/>
        </pc:sldMkLst>
        <pc:spChg chg="del">
          <ac:chgData name="Isabel Esparza Orduña" userId="b39d487c-db57-4cf2-a4b6-9f4d21d206aa" providerId="ADAL" clId="{42CD06FE-EF54-4CA4-88F2-528FB56E5DF1}" dt="2023-06-27T12:49:34.724" v="2546" actId="478"/>
          <ac:spMkLst>
            <pc:docMk/>
            <pc:sldMk cId="3225667918" sldId="667"/>
            <ac:spMk id="5" creationId="{2B0B211A-A169-023E-AA01-E2687EB917D0}"/>
          </ac:spMkLst>
        </pc:spChg>
        <pc:spChg chg="mod">
          <ac:chgData name="Isabel Esparza Orduña" userId="b39d487c-db57-4cf2-a4b6-9f4d21d206aa" providerId="ADAL" clId="{42CD06FE-EF54-4CA4-88F2-528FB56E5DF1}" dt="2023-06-27T11:40:47.190" v="2194" actId="13926"/>
          <ac:spMkLst>
            <pc:docMk/>
            <pc:sldMk cId="3225667918" sldId="667"/>
            <ac:spMk id="6" creationId="{78D3E591-6761-5EF1-8073-A79EBCA05438}"/>
          </ac:spMkLst>
        </pc:spChg>
        <pc:spChg chg="add mod">
          <ac:chgData name="Isabel Esparza Orduña" userId="b39d487c-db57-4cf2-a4b6-9f4d21d206aa" providerId="ADAL" clId="{42CD06FE-EF54-4CA4-88F2-528FB56E5DF1}" dt="2023-06-27T12:49:35.480" v="2547"/>
          <ac:spMkLst>
            <pc:docMk/>
            <pc:sldMk cId="3225667918" sldId="667"/>
            <ac:spMk id="7" creationId="{5E570CD9-D8F1-47A8-3F5D-A86BB2497DF1}"/>
          </ac:spMkLst>
        </pc:spChg>
        <pc:spChg chg="mod">
          <ac:chgData name="Isabel Esparza Orduña" userId="b39d487c-db57-4cf2-a4b6-9f4d21d206aa" providerId="ADAL" clId="{42CD06FE-EF54-4CA4-88F2-528FB56E5DF1}" dt="2023-06-27T11:27:47.563" v="2057" actId="20577"/>
          <ac:spMkLst>
            <pc:docMk/>
            <pc:sldMk cId="3225667918" sldId="667"/>
            <ac:spMk id="9" creationId="{E9AF1C3B-6D6C-353C-2D4B-A52A6222E642}"/>
          </ac:spMkLst>
        </pc:spChg>
        <pc:picChg chg="add del mod">
          <ac:chgData name="Isabel Esparza Orduña" userId="b39d487c-db57-4cf2-a4b6-9f4d21d206aa" providerId="ADAL" clId="{42CD06FE-EF54-4CA4-88F2-528FB56E5DF1}" dt="2023-06-27T11:26:53.081" v="2019" actId="478"/>
          <ac:picMkLst>
            <pc:docMk/>
            <pc:sldMk cId="3225667918" sldId="667"/>
            <ac:picMk id="7" creationId="{5EADCD95-19AA-296C-957D-B75BC321AADC}"/>
          </ac:picMkLst>
        </pc:picChg>
      </pc:sldChg>
      <pc:sldChg chg="addSp delSp modSp mod">
        <pc:chgData name="Isabel Esparza Orduña" userId="b39d487c-db57-4cf2-a4b6-9f4d21d206aa" providerId="ADAL" clId="{42CD06FE-EF54-4CA4-88F2-528FB56E5DF1}" dt="2023-06-27T12:15:08.226" v="2317" actId="120"/>
        <pc:sldMkLst>
          <pc:docMk/>
          <pc:sldMk cId="3932805379" sldId="668"/>
        </pc:sldMkLst>
        <pc:spChg chg="mod">
          <ac:chgData name="Isabel Esparza Orduña" userId="b39d487c-db57-4cf2-a4b6-9f4d21d206aa" providerId="ADAL" clId="{42CD06FE-EF54-4CA4-88F2-528FB56E5DF1}" dt="2023-06-27T11:46:06.961" v="2221" actId="20577"/>
          <ac:spMkLst>
            <pc:docMk/>
            <pc:sldMk cId="3932805379" sldId="668"/>
            <ac:spMk id="6" creationId="{78D3E591-6761-5EF1-8073-A79EBCA05438}"/>
          </ac:spMkLst>
        </pc:spChg>
        <pc:spChg chg="add mod">
          <ac:chgData name="Isabel Esparza Orduña" userId="b39d487c-db57-4cf2-a4b6-9f4d21d206aa" providerId="ADAL" clId="{42CD06FE-EF54-4CA4-88F2-528FB56E5DF1}" dt="2023-06-27T12:15:08.226" v="2317" actId="120"/>
          <ac:spMkLst>
            <pc:docMk/>
            <pc:sldMk cId="3932805379" sldId="668"/>
            <ac:spMk id="10" creationId="{6952CC1A-78E4-5C8B-D8A8-0B4A962F7323}"/>
          </ac:spMkLst>
        </pc:spChg>
        <pc:graphicFrameChg chg="del mod modGraphic">
          <ac:chgData name="Isabel Esparza Orduña" userId="b39d487c-db57-4cf2-a4b6-9f4d21d206aa" providerId="ADAL" clId="{42CD06FE-EF54-4CA4-88F2-528FB56E5DF1}" dt="2023-06-27T11:45:15.316" v="2200" actId="478"/>
          <ac:graphicFrameMkLst>
            <pc:docMk/>
            <pc:sldMk cId="3932805379" sldId="668"/>
            <ac:graphicFrameMk id="7" creationId="{F6EFCDCE-0AFB-DA39-C501-F8C4355575F5}"/>
          </ac:graphicFrameMkLst>
        </pc:graphicFrameChg>
        <pc:graphicFrameChg chg="add mod modGraphic">
          <ac:chgData name="Isabel Esparza Orduña" userId="b39d487c-db57-4cf2-a4b6-9f4d21d206aa" providerId="ADAL" clId="{42CD06FE-EF54-4CA4-88F2-528FB56E5DF1}" dt="2023-06-27T12:14:46.431" v="2313" actId="14100"/>
          <ac:graphicFrameMkLst>
            <pc:docMk/>
            <pc:sldMk cId="3932805379" sldId="668"/>
            <ac:graphicFrameMk id="8" creationId="{630F6127-9EE6-1FAC-F6B7-EBCA1107B4C4}"/>
          </ac:graphicFrameMkLst>
        </pc:graphicFrameChg>
        <pc:graphicFrameChg chg="del modGraphic">
          <ac:chgData name="Isabel Esparza Orduña" userId="b39d487c-db57-4cf2-a4b6-9f4d21d206aa" providerId="ADAL" clId="{42CD06FE-EF54-4CA4-88F2-528FB56E5DF1}" dt="2023-06-27T11:45:20.975" v="2202" actId="478"/>
          <ac:graphicFrameMkLst>
            <pc:docMk/>
            <pc:sldMk cId="3932805379" sldId="668"/>
            <ac:graphicFrameMk id="13" creationId="{DBE934FA-918E-C941-165E-FBA59A7AD969}"/>
          </ac:graphicFrameMkLst>
        </pc:graphicFrameChg>
        <pc:picChg chg="mod">
          <ac:chgData name="Isabel Esparza Orduña" userId="b39d487c-db57-4cf2-a4b6-9f4d21d206aa" providerId="ADAL" clId="{42CD06FE-EF54-4CA4-88F2-528FB56E5DF1}" dt="2023-06-27T11:45:29.204" v="2205" actId="14100"/>
          <ac:picMkLst>
            <pc:docMk/>
            <pc:sldMk cId="3932805379" sldId="668"/>
            <ac:picMk id="17" creationId="{5FE31A15-42B3-598E-9B74-0962F6B45EFA}"/>
          </ac:picMkLst>
        </pc:picChg>
        <pc:picChg chg="del mod">
          <ac:chgData name="Isabel Esparza Orduña" userId="b39d487c-db57-4cf2-a4b6-9f4d21d206aa" providerId="ADAL" clId="{42CD06FE-EF54-4CA4-88F2-528FB56E5DF1}" dt="2023-06-27T12:13:35.676" v="2281" actId="478"/>
          <ac:picMkLst>
            <pc:docMk/>
            <pc:sldMk cId="3932805379" sldId="668"/>
            <ac:picMk id="18" creationId="{3C9B17FE-A9FC-8CBA-B437-821B1EE58E63}"/>
          </ac:picMkLst>
        </pc:picChg>
      </pc:sldChg>
      <pc:sldChg chg="del">
        <pc:chgData name="Isabel Esparza Orduña" userId="b39d487c-db57-4cf2-a4b6-9f4d21d206aa" providerId="ADAL" clId="{42CD06FE-EF54-4CA4-88F2-528FB56E5DF1}" dt="2023-06-27T10:13:50.889" v="1207" actId="47"/>
        <pc:sldMkLst>
          <pc:docMk/>
          <pc:sldMk cId="3300914882" sldId="672"/>
        </pc:sldMkLst>
      </pc:sldChg>
      <pc:sldChg chg="del">
        <pc:chgData name="Isabel Esparza Orduña" userId="b39d487c-db57-4cf2-a4b6-9f4d21d206aa" providerId="ADAL" clId="{42CD06FE-EF54-4CA4-88F2-528FB56E5DF1}" dt="2023-06-27T10:13:50.889" v="1207" actId="47"/>
        <pc:sldMkLst>
          <pc:docMk/>
          <pc:sldMk cId="2251180255" sldId="673"/>
        </pc:sldMkLst>
      </pc:sldChg>
      <pc:sldChg chg="del">
        <pc:chgData name="Isabel Esparza Orduña" userId="b39d487c-db57-4cf2-a4b6-9f4d21d206aa" providerId="ADAL" clId="{42CD06FE-EF54-4CA4-88F2-528FB56E5DF1}" dt="2023-06-27T10:13:50.889" v="1207" actId="47"/>
        <pc:sldMkLst>
          <pc:docMk/>
          <pc:sldMk cId="1945137681" sldId="674"/>
        </pc:sldMkLst>
      </pc:sldChg>
      <pc:sldChg chg="modSp mod">
        <pc:chgData name="Isabel Esparza Orduña" userId="b39d487c-db57-4cf2-a4b6-9f4d21d206aa" providerId="ADAL" clId="{42CD06FE-EF54-4CA4-88F2-528FB56E5DF1}" dt="2023-06-27T09:00:52.716" v="1091" actId="14100"/>
        <pc:sldMkLst>
          <pc:docMk/>
          <pc:sldMk cId="1170994192" sldId="676"/>
        </pc:sldMkLst>
        <pc:spChg chg="mod">
          <ac:chgData name="Isabel Esparza Orduña" userId="b39d487c-db57-4cf2-a4b6-9f4d21d206aa" providerId="ADAL" clId="{42CD06FE-EF54-4CA4-88F2-528FB56E5DF1}" dt="2023-06-27T09:00:52.716" v="1091" actId="14100"/>
          <ac:spMkLst>
            <pc:docMk/>
            <pc:sldMk cId="1170994192" sldId="676"/>
            <ac:spMk id="12" creationId="{C99FF779-9769-7730-6BB3-6985FCB1FDD9}"/>
          </ac:spMkLst>
        </pc:spChg>
        <pc:spChg chg="mod">
          <ac:chgData name="Isabel Esparza Orduña" userId="b39d487c-db57-4cf2-a4b6-9f4d21d206aa" providerId="ADAL" clId="{42CD06FE-EF54-4CA4-88F2-528FB56E5DF1}" dt="2023-06-27T08:59:48.262" v="1055" actId="14100"/>
          <ac:spMkLst>
            <pc:docMk/>
            <pc:sldMk cId="1170994192" sldId="676"/>
            <ac:spMk id="13" creationId="{1347B0F0-7A5D-BE87-FC8D-5CEA644834F4}"/>
          </ac:spMkLst>
        </pc:spChg>
      </pc:sldChg>
      <pc:sldChg chg="ord">
        <pc:chgData name="Isabel Esparza Orduña" userId="b39d487c-db57-4cf2-a4b6-9f4d21d206aa" providerId="ADAL" clId="{42CD06FE-EF54-4CA4-88F2-528FB56E5DF1}" dt="2023-06-26T11:58:20.010" v="156"/>
        <pc:sldMkLst>
          <pc:docMk/>
          <pc:sldMk cId="2431135512" sldId="677"/>
        </pc:sldMkLst>
      </pc:sldChg>
      <pc:sldChg chg="addSp delSp modSp add del mod ord delAnim modAnim">
        <pc:chgData name="Isabel Esparza Orduña" userId="b39d487c-db57-4cf2-a4b6-9f4d21d206aa" providerId="ADAL" clId="{42CD06FE-EF54-4CA4-88F2-528FB56E5DF1}" dt="2023-06-27T11:46:12.298" v="2223" actId="20577"/>
        <pc:sldMkLst>
          <pc:docMk/>
          <pc:sldMk cId="93997458" sldId="678"/>
        </pc:sldMkLst>
        <pc:spChg chg="mod">
          <ac:chgData name="Isabel Esparza Orduña" userId="b39d487c-db57-4cf2-a4b6-9f4d21d206aa" providerId="ADAL" clId="{42CD06FE-EF54-4CA4-88F2-528FB56E5DF1}" dt="2023-06-27T11:46:12.298" v="2223" actId="20577"/>
          <ac:spMkLst>
            <pc:docMk/>
            <pc:sldMk cId="93997458" sldId="678"/>
            <ac:spMk id="6" creationId="{78D3E591-6761-5EF1-8073-A79EBCA05438}"/>
          </ac:spMkLst>
        </pc:spChg>
        <pc:spChg chg="add del mod">
          <ac:chgData name="Isabel Esparza Orduña" userId="b39d487c-db57-4cf2-a4b6-9f4d21d206aa" providerId="ADAL" clId="{42CD06FE-EF54-4CA4-88F2-528FB56E5DF1}" dt="2023-06-26T14:18:00.694" v="536" actId="478"/>
          <ac:spMkLst>
            <pc:docMk/>
            <pc:sldMk cId="93997458" sldId="678"/>
            <ac:spMk id="7" creationId="{57C6B60B-E9B3-02FE-F6FA-69995AE91C49}"/>
          </ac:spMkLst>
        </pc:spChg>
        <pc:spChg chg="del">
          <ac:chgData name="Isabel Esparza Orduña" userId="b39d487c-db57-4cf2-a4b6-9f4d21d206aa" providerId="ADAL" clId="{42CD06FE-EF54-4CA4-88F2-528FB56E5DF1}" dt="2023-06-26T14:15:17.172" v="425" actId="478"/>
          <ac:spMkLst>
            <pc:docMk/>
            <pc:sldMk cId="93997458" sldId="678"/>
            <ac:spMk id="9" creationId="{07BDC08C-4786-6201-3966-D8B05EFA5057}"/>
          </ac:spMkLst>
        </pc:spChg>
        <pc:spChg chg="del">
          <ac:chgData name="Isabel Esparza Orduña" userId="b39d487c-db57-4cf2-a4b6-9f4d21d206aa" providerId="ADAL" clId="{42CD06FE-EF54-4CA4-88F2-528FB56E5DF1}" dt="2023-06-26T14:15:10.535" v="423" actId="478"/>
          <ac:spMkLst>
            <pc:docMk/>
            <pc:sldMk cId="93997458" sldId="678"/>
            <ac:spMk id="10" creationId="{089CD9F9-7EAF-A313-D508-FB38F13B08D1}"/>
          </ac:spMkLst>
        </pc:spChg>
        <pc:spChg chg="add del mod">
          <ac:chgData name="Isabel Esparza Orduña" userId="b39d487c-db57-4cf2-a4b6-9f4d21d206aa" providerId="ADAL" clId="{42CD06FE-EF54-4CA4-88F2-528FB56E5DF1}" dt="2023-06-26T14:16:54.722" v="495" actId="478"/>
          <ac:spMkLst>
            <pc:docMk/>
            <pc:sldMk cId="93997458" sldId="678"/>
            <ac:spMk id="13" creationId="{99219EA8-9101-4321-3774-2E9E61C9468D}"/>
          </ac:spMkLst>
        </pc:spChg>
        <pc:spChg chg="add mod">
          <ac:chgData name="Isabel Esparza Orduña" userId="b39d487c-db57-4cf2-a4b6-9f4d21d206aa" providerId="ADAL" clId="{42CD06FE-EF54-4CA4-88F2-528FB56E5DF1}" dt="2023-06-26T14:18:21.986" v="540" actId="1076"/>
          <ac:spMkLst>
            <pc:docMk/>
            <pc:sldMk cId="93997458" sldId="678"/>
            <ac:spMk id="18" creationId="{BF2E28A0-D383-BCC3-FCF2-EB91A112D3B9}"/>
          </ac:spMkLst>
        </pc:spChg>
        <pc:spChg chg="add mod">
          <ac:chgData name="Isabel Esparza Orduña" userId="b39d487c-db57-4cf2-a4b6-9f4d21d206aa" providerId="ADAL" clId="{42CD06FE-EF54-4CA4-88F2-528FB56E5DF1}" dt="2023-06-26T14:21:00.035" v="584" actId="255"/>
          <ac:spMkLst>
            <pc:docMk/>
            <pc:sldMk cId="93997458" sldId="678"/>
            <ac:spMk id="19" creationId="{45445B63-D489-4ED4-7181-16C98620C86D}"/>
          </ac:spMkLst>
        </pc:spChg>
        <pc:spChg chg="add mod">
          <ac:chgData name="Isabel Esparza Orduña" userId="b39d487c-db57-4cf2-a4b6-9f4d21d206aa" providerId="ADAL" clId="{42CD06FE-EF54-4CA4-88F2-528FB56E5DF1}" dt="2023-06-26T14:21:11.700" v="585" actId="1076"/>
          <ac:spMkLst>
            <pc:docMk/>
            <pc:sldMk cId="93997458" sldId="678"/>
            <ac:spMk id="20" creationId="{CA6423ED-C890-B9F1-98A4-43D8036CE364}"/>
          </ac:spMkLst>
        </pc:spChg>
        <pc:grpChg chg="del">
          <ac:chgData name="Isabel Esparza Orduña" userId="b39d487c-db57-4cf2-a4b6-9f4d21d206aa" providerId="ADAL" clId="{42CD06FE-EF54-4CA4-88F2-528FB56E5DF1}" dt="2023-06-26T14:15:13.873" v="424" actId="478"/>
          <ac:grpSpMkLst>
            <pc:docMk/>
            <pc:sldMk cId="93997458" sldId="678"/>
            <ac:grpSpMk id="8" creationId="{4EEC06F3-2018-EC37-D5FB-260E72717A70}"/>
          </ac:grpSpMkLst>
        </pc:grpChg>
        <pc:graphicFrameChg chg="add mod modGraphic">
          <ac:chgData name="Isabel Esparza Orduña" userId="b39d487c-db57-4cf2-a4b6-9f4d21d206aa" providerId="ADAL" clId="{42CD06FE-EF54-4CA4-88F2-528FB56E5DF1}" dt="2023-06-26T14:21:17.894" v="586" actId="14100"/>
          <ac:graphicFrameMkLst>
            <pc:docMk/>
            <pc:sldMk cId="93997458" sldId="678"/>
            <ac:graphicFrameMk id="17" creationId="{7CE9B96B-6EA6-FC92-2DD4-DD3256409ABD}"/>
          </ac:graphicFrameMkLst>
        </pc:graphicFrameChg>
      </pc:sldChg>
      <pc:sldChg chg="del mod ord modShow">
        <pc:chgData name="Isabel Esparza Orduña" userId="b39d487c-db57-4cf2-a4b6-9f4d21d206aa" providerId="ADAL" clId="{42CD06FE-EF54-4CA4-88F2-528FB56E5DF1}" dt="2023-06-27T09:53:21.604" v="1182" actId="2696"/>
        <pc:sldMkLst>
          <pc:docMk/>
          <pc:sldMk cId="2189522830" sldId="680"/>
        </pc:sldMkLst>
      </pc:sldChg>
      <pc:sldChg chg="addSp delSp modSp add mod delAnim modAnim">
        <pc:chgData name="Isabel Esparza Orduña" userId="b39d487c-db57-4cf2-a4b6-9f4d21d206aa" providerId="ADAL" clId="{42CD06FE-EF54-4CA4-88F2-528FB56E5DF1}" dt="2023-06-27T13:01:52.172" v="2609"/>
        <pc:sldMkLst>
          <pc:docMk/>
          <pc:sldMk cId="3434723637" sldId="680"/>
        </pc:sldMkLst>
        <pc:spChg chg="del">
          <ac:chgData name="Isabel Esparza Orduña" userId="b39d487c-db57-4cf2-a4b6-9f4d21d206aa" providerId="ADAL" clId="{42CD06FE-EF54-4CA4-88F2-528FB56E5DF1}" dt="2023-06-27T13:01:51.318" v="2608" actId="478"/>
          <ac:spMkLst>
            <pc:docMk/>
            <pc:sldMk cId="3434723637" sldId="680"/>
            <ac:spMk id="5" creationId="{2B0B211A-A169-023E-AA01-E2687EB917D0}"/>
          </ac:spMkLst>
        </pc:spChg>
        <pc:spChg chg="del">
          <ac:chgData name="Isabel Esparza Orduña" userId="b39d487c-db57-4cf2-a4b6-9f4d21d206aa" providerId="ADAL" clId="{42CD06FE-EF54-4CA4-88F2-528FB56E5DF1}" dt="2023-06-27T12:42:32.897" v="2466" actId="478"/>
          <ac:spMkLst>
            <pc:docMk/>
            <pc:sldMk cId="3434723637" sldId="680"/>
            <ac:spMk id="6" creationId="{78D3E591-6761-5EF1-8073-A79EBCA05438}"/>
          </ac:spMkLst>
        </pc:spChg>
        <pc:spChg chg="del topLvl">
          <ac:chgData name="Isabel Esparza Orduña" userId="b39d487c-db57-4cf2-a4b6-9f4d21d206aa" providerId="ADAL" clId="{42CD06FE-EF54-4CA4-88F2-528FB56E5DF1}" dt="2023-06-27T12:38:06.422" v="2372" actId="21"/>
          <ac:spMkLst>
            <pc:docMk/>
            <pc:sldMk cId="3434723637" sldId="680"/>
            <ac:spMk id="8" creationId="{D0E6FA2F-E725-E688-C171-122D7AAFCD6F}"/>
          </ac:spMkLst>
        </pc:spChg>
        <pc:spChg chg="del mod topLvl">
          <ac:chgData name="Isabel Esparza Orduña" userId="b39d487c-db57-4cf2-a4b6-9f4d21d206aa" providerId="ADAL" clId="{42CD06FE-EF54-4CA4-88F2-528FB56E5DF1}" dt="2023-06-27T12:38:53.979" v="2383" actId="21"/>
          <ac:spMkLst>
            <pc:docMk/>
            <pc:sldMk cId="3434723637" sldId="680"/>
            <ac:spMk id="11" creationId="{5938B470-A9BA-6F37-F9DF-B2643F3442F5}"/>
          </ac:spMkLst>
        </pc:spChg>
        <pc:spChg chg="del">
          <ac:chgData name="Isabel Esparza Orduña" userId="b39d487c-db57-4cf2-a4b6-9f4d21d206aa" providerId="ADAL" clId="{42CD06FE-EF54-4CA4-88F2-528FB56E5DF1}" dt="2023-06-27T12:37:51.554" v="2369" actId="21"/>
          <ac:spMkLst>
            <pc:docMk/>
            <pc:sldMk cId="3434723637" sldId="680"/>
            <ac:spMk id="12" creationId="{83379AB1-F9A5-B321-8D14-D6AFDA733E77}"/>
          </ac:spMkLst>
        </pc:spChg>
        <pc:spChg chg="mod">
          <ac:chgData name="Isabel Esparza Orduña" userId="b39d487c-db57-4cf2-a4b6-9f4d21d206aa" providerId="ADAL" clId="{42CD06FE-EF54-4CA4-88F2-528FB56E5DF1}" dt="2023-06-27T12:40:32.766" v="2399" actId="1076"/>
          <ac:spMkLst>
            <pc:docMk/>
            <pc:sldMk cId="3434723637" sldId="680"/>
            <ac:spMk id="13" creationId="{8FA16C35-18FF-DC28-31DA-1DC792176F96}"/>
          </ac:spMkLst>
        </pc:spChg>
        <pc:spChg chg="add mod">
          <ac:chgData name="Isabel Esparza Orduña" userId="b39d487c-db57-4cf2-a4b6-9f4d21d206aa" providerId="ADAL" clId="{42CD06FE-EF54-4CA4-88F2-528FB56E5DF1}" dt="2023-06-27T12:44:19.257" v="2526" actId="20577"/>
          <ac:spMkLst>
            <pc:docMk/>
            <pc:sldMk cId="3434723637" sldId="680"/>
            <ac:spMk id="19" creationId="{790BAA25-ED58-A663-E4CF-853B3FCB849F}"/>
          </ac:spMkLst>
        </pc:spChg>
        <pc:spChg chg="add mod">
          <ac:chgData name="Isabel Esparza Orduña" userId="b39d487c-db57-4cf2-a4b6-9f4d21d206aa" providerId="ADAL" clId="{42CD06FE-EF54-4CA4-88F2-528FB56E5DF1}" dt="2023-06-27T13:01:52.172" v="2609"/>
          <ac:spMkLst>
            <pc:docMk/>
            <pc:sldMk cId="3434723637" sldId="680"/>
            <ac:spMk id="22" creationId="{6908D3D0-F6EB-EE95-9A41-F4A1FCFA5C10}"/>
          </ac:spMkLst>
        </pc:spChg>
        <pc:grpChg chg="del">
          <ac:chgData name="Isabel Esparza Orduña" userId="b39d487c-db57-4cf2-a4b6-9f4d21d206aa" providerId="ADAL" clId="{42CD06FE-EF54-4CA4-88F2-528FB56E5DF1}" dt="2023-06-27T12:38:06.422" v="2372" actId="21"/>
          <ac:grpSpMkLst>
            <pc:docMk/>
            <pc:sldMk cId="3434723637" sldId="680"/>
            <ac:grpSpMk id="7" creationId="{0A250525-8471-8B38-7A4C-6ABB605B2EC5}"/>
          </ac:grpSpMkLst>
        </pc:grpChg>
        <pc:grpChg chg="mod">
          <ac:chgData name="Isabel Esparza Orduña" userId="b39d487c-db57-4cf2-a4b6-9f4d21d206aa" providerId="ADAL" clId="{42CD06FE-EF54-4CA4-88F2-528FB56E5DF1}" dt="2023-06-27T12:40:18.520" v="2395" actId="14100"/>
          <ac:grpSpMkLst>
            <pc:docMk/>
            <pc:sldMk cId="3434723637" sldId="680"/>
            <ac:grpSpMk id="14" creationId="{04EC7643-AE20-1EB3-0DB5-5FC5B120923C}"/>
          </ac:grpSpMkLst>
        </pc:grpChg>
        <pc:graphicFrameChg chg="mod modGraphic">
          <ac:chgData name="Isabel Esparza Orduña" userId="b39d487c-db57-4cf2-a4b6-9f4d21d206aa" providerId="ADAL" clId="{42CD06FE-EF54-4CA4-88F2-528FB56E5DF1}" dt="2023-06-27T12:40:21.442" v="2396" actId="14100"/>
          <ac:graphicFrameMkLst>
            <pc:docMk/>
            <pc:sldMk cId="3434723637" sldId="680"/>
            <ac:graphicFrameMk id="20" creationId="{6A26C779-A3DE-9E62-6484-C60BD0F8E03D}"/>
          </ac:graphicFrameMkLst>
        </pc:graphicFrameChg>
        <pc:graphicFrameChg chg="mod modGraphic">
          <ac:chgData name="Isabel Esparza Orduña" userId="b39d487c-db57-4cf2-a4b6-9f4d21d206aa" providerId="ADAL" clId="{42CD06FE-EF54-4CA4-88F2-528FB56E5DF1}" dt="2023-06-27T12:40:26.544" v="2398" actId="14100"/>
          <ac:graphicFrameMkLst>
            <pc:docMk/>
            <pc:sldMk cId="3434723637" sldId="680"/>
            <ac:graphicFrameMk id="21" creationId="{94391364-6CF7-E381-5179-A03565839E93}"/>
          </ac:graphicFrameMkLst>
        </pc:graphicFrameChg>
      </pc:sldChg>
      <pc:sldChg chg="addSp delSp modSp add mod">
        <pc:chgData name="Isabel Esparza Orduña" userId="b39d487c-db57-4cf2-a4b6-9f4d21d206aa" providerId="ADAL" clId="{42CD06FE-EF54-4CA4-88F2-528FB56E5DF1}" dt="2023-06-27T13:03:37.451" v="2699" actId="1076"/>
        <pc:sldMkLst>
          <pc:docMk/>
          <pc:sldMk cId="4122339321" sldId="681"/>
        </pc:sldMkLst>
        <pc:spChg chg="del">
          <ac:chgData name="Isabel Esparza Orduña" userId="b39d487c-db57-4cf2-a4b6-9f4d21d206aa" providerId="ADAL" clId="{42CD06FE-EF54-4CA4-88F2-528FB56E5DF1}" dt="2023-06-27T13:03:30.736" v="2698" actId="478"/>
          <ac:spMkLst>
            <pc:docMk/>
            <pc:sldMk cId="4122339321" sldId="681"/>
            <ac:spMk id="5" creationId="{2B0B211A-A169-023E-AA01-E2687EB917D0}"/>
          </ac:spMkLst>
        </pc:spChg>
        <pc:spChg chg="mod">
          <ac:chgData name="Isabel Esparza Orduña" userId="b39d487c-db57-4cf2-a4b6-9f4d21d206aa" providerId="ADAL" clId="{42CD06FE-EF54-4CA4-88F2-528FB56E5DF1}" dt="2023-06-27T13:02:34.194" v="2690" actId="20577"/>
          <ac:spMkLst>
            <pc:docMk/>
            <pc:sldMk cId="4122339321" sldId="681"/>
            <ac:spMk id="6" creationId="{78D3E591-6761-5EF1-8073-A79EBCA05438}"/>
          </ac:spMkLst>
        </pc:spChg>
        <pc:spChg chg="mod">
          <ac:chgData name="Isabel Esparza Orduña" userId="b39d487c-db57-4cf2-a4b6-9f4d21d206aa" providerId="ADAL" clId="{42CD06FE-EF54-4CA4-88F2-528FB56E5DF1}" dt="2023-06-27T10:16:43.497" v="1213" actId="2711"/>
          <ac:spMkLst>
            <pc:docMk/>
            <pc:sldMk cId="4122339321" sldId="681"/>
            <ac:spMk id="11" creationId="{5938B470-A9BA-6F37-F9DF-B2643F3442F5}"/>
          </ac:spMkLst>
        </pc:spChg>
        <pc:spChg chg="mod">
          <ac:chgData name="Isabel Esparza Orduña" userId="b39d487c-db57-4cf2-a4b6-9f4d21d206aa" providerId="ADAL" clId="{42CD06FE-EF54-4CA4-88F2-528FB56E5DF1}" dt="2023-06-27T13:02:51.660" v="2691" actId="1076"/>
          <ac:spMkLst>
            <pc:docMk/>
            <pc:sldMk cId="4122339321" sldId="681"/>
            <ac:spMk id="12" creationId="{83379AB1-F9A5-B321-8D14-D6AFDA733E77}"/>
          </ac:spMkLst>
        </pc:spChg>
        <pc:spChg chg="mod ord">
          <ac:chgData name="Isabel Esparza Orduña" userId="b39d487c-db57-4cf2-a4b6-9f4d21d206aa" providerId="ADAL" clId="{42CD06FE-EF54-4CA4-88F2-528FB56E5DF1}" dt="2023-06-27T13:03:13.706" v="2695" actId="166"/>
          <ac:spMkLst>
            <pc:docMk/>
            <pc:sldMk cId="4122339321" sldId="681"/>
            <ac:spMk id="13" creationId="{8FA16C35-18FF-DC28-31DA-1DC792176F96}"/>
          </ac:spMkLst>
        </pc:spChg>
        <pc:spChg chg="ord">
          <ac:chgData name="Isabel Esparza Orduña" userId="b39d487c-db57-4cf2-a4b6-9f4d21d206aa" providerId="ADAL" clId="{42CD06FE-EF54-4CA4-88F2-528FB56E5DF1}" dt="2023-06-27T13:03:09.624" v="2694" actId="167"/>
          <ac:spMkLst>
            <pc:docMk/>
            <pc:sldMk cId="4122339321" sldId="681"/>
            <ac:spMk id="15" creationId="{47254D54-E870-3614-49C7-028814E8EADD}"/>
          </ac:spMkLst>
        </pc:spChg>
        <pc:spChg chg="mod">
          <ac:chgData name="Isabel Esparza Orduña" userId="b39d487c-db57-4cf2-a4b6-9f4d21d206aa" providerId="ADAL" clId="{42CD06FE-EF54-4CA4-88F2-528FB56E5DF1}" dt="2023-06-27T10:17:19.320" v="1216" actId="255"/>
          <ac:spMkLst>
            <pc:docMk/>
            <pc:sldMk cId="4122339321" sldId="681"/>
            <ac:spMk id="16" creationId="{2501156E-5A2F-2AAC-F959-3125D257079B}"/>
          </ac:spMkLst>
        </pc:spChg>
        <pc:spChg chg="add mod">
          <ac:chgData name="Isabel Esparza Orduña" userId="b39d487c-db57-4cf2-a4b6-9f4d21d206aa" providerId="ADAL" clId="{42CD06FE-EF54-4CA4-88F2-528FB56E5DF1}" dt="2023-06-27T13:03:37.451" v="2699" actId="1076"/>
          <ac:spMkLst>
            <pc:docMk/>
            <pc:sldMk cId="4122339321" sldId="681"/>
            <ac:spMk id="19" creationId="{6FD5C7BE-B846-BDDC-FC88-8E0009E9E309}"/>
          </ac:spMkLst>
        </pc:spChg>
        <pc:grpChg chg="mod">
          <ac:chgData name="Isabel Esparza Orduña" userId="b39d487c-db57-4cf2-a4b6-9f4d21d206aa" providerId="ADAL" clId="{42CD06FE-EF54-4CA4-88F2-528FB56E5DF1}" dt="2023-06-27T13:03:00.595" v="2692" actId="1076"/>
          <ac:grpSpMkLst>
            <pc:docMk/>
            <pc:sldMk cId="4122339321" sldId="681"/>
            <ac:grpSpMk id="7" creationId="{0A250525-8471-8B38-7A4C-6ABB605B2EC5}"/>
          </ac:grpSpMkLst>
        </pc:grpChg>
      </pc:sldChg>
      <pc:sldChg chg="addSp delSp modSp new del mod">
        <pc:chgData name="Isabel Esparza Orduña" userId="b39d487c-db57-4cf2-a4b6-9f4d21d206aa" providerId="ADAL" clId="{42CD06FE-EF54-4CA4-88F2-528FB56E5DF1}" dt="2023-06-27T12:47:32.127" v="2529" actId="2696"/>
        <pc:sldMkLst>
          <pc:docMk/>
          <pc:sldMk cId="1810301878" sldId="682"/>
        </pc:sldMkLst>
        <pc:graphicFrameChg chg="add mod">
          <ac:chgData name="Isabel Esparza Orduña" userId="b39d487c-db57-4cf2-a4b6-9f4d21d206aa" providerId="ADAL" clId="{42CD06FE-EF54-4CA4-88F2-528FB56E5DF1}" dt="2023-06-27T11:45:05.265" v="2199"/>
          <ac:graphicFrameMkLst>
            <pc:docMk/>
            <pc:sldMk cId="1810301878" sldId="682"/>
            <ac:graphicFrameMk id="2" creationId="{F112D614-0350-81D4-3F76-46C533CC1470}"/>
          </ac:graphicFrameMkLst>
        </pc:graphicFrameChg>
        <pc:graphicFrameChg chg="add del mod">
          <ac:chgData name="Isabel Esparza Orduña" userId="b39d487c-db57-4cf2-a4b6-9f4d21d206aa" providerId="ADAL" clId="{42CD06FE-EF54-4CA4-88F2-528FB56E5DF1}" dt="2023-06-27T12:13:18.533" v="2280" actId="21"/>
          <ac:graphicFrameMkLst>
            <pc:docMk/>
            <pc:sldMk cId="1810301878" sldId="682"/>
            <ac:graphicFrameMk id="3" creationId="{7C3EB9D9-6172-1B00-D7F0-33E5C16C1638}"/>
          </ac:graphicFrameMkLst>
        </pc:graphicFrameChg>
      </pc:sldChg>
      <pc:sldChg chg="modSp add del modAnim">
        <pc:chgData name="Isabel Esparza Orduña" userId="b39d487c-db57-4cf2-a4b6-9f4d21d206aa" providerId="ADAL" clId="{42CD06FE-EF54-4CA4-88F2-528FB56E5DF1}" dt="2023-06-27T11:03:39.332" v="1772" actId="2696"/>
        <pc:sldMkLst>
          <pc:docMk/>
          <pc:sldMk cId="3881002984" sldId="682"/>
        </pc:sldMkLst>
        <pc:spChg chg="mod">
          <ac:chgData name="Isabel Esparza Orduña" userId="b39d487c-db57-4cf2-a4b6-9f4d21d206aa" providerId="ADAL" clId="{42CD06FE-EF54-4CA4-88F2-528FB56E5DF1}" dt="2023-06-27T11:03:32.884" v="1771" actId="20577"/>
          <ac:spMkLst>
            <pc:docMk/>
            <pc:sldMk cId="3881002984" sldId="682"/>
            <ac:spMk id="8" creationId="{6D1FA6FE-ECE4-0583-CF78-2AA0F472CE27}"/>
          </ac:spMkLst>
        </pc:spChg>
      </pc:sldChg>
      <pc:sldChg chg="new del">
        <pc:chgData name="Isabel Esparza Orduña" userId="b39d487c-db57-4cf2-a4b6-9f4d21d206aa" providerId="ADAL" clId="{42CD06FE-EF54-4CA4-88F2-528FB56E5DF1}" dt="2023-06-28T06:10:32.002" v="2717" actId="2696"/>
        <pc:sldMkLst>
          <pc:docMk/>
          <pc:sldMk cId="826377282" sldId="683"/>
        </pc:sldMkLst>
      </pc:sldChg>
      <pc:sldMasterChg chg="del delSldLayout">
        <pc:chgData name="Isabel Esparza Orduña" userId="b39d487c-db57-4cf2-a4b6-9f4d21d206aa" providerId="ADAL" clId="{42CD06FE-EF54-4CA4-88F2-528FB56E5DF1}" dt="2023-06-27T10:13:50.889" v="1207" actId="47"/>
        <pc:sldMasterMkLst>
          <pc:docMk/>
          <pc:sldMasterMk cId="2724872972" sldId="2147483648"/>
        </pc:sldMasterMkLst>
        <pc:sldLayoutChg chg="del">
          <pc:chgData name="Isabel Esparza Orduña" userId="b39d487c-db57-4cf2-a4b6-9f4d21d206aa" providerId="ADAL" clId="{42CD06FE-EF54-4CA4-88F2-528FB56E5DF1}" dt="2023-06-27T10:13:50.889" v="1207" actId="47"/>
          <pc:sldLayoutMkLst>
            <pc:docMk/>
            <pc:sldMasterMk cId="2724872972" sldId="2147483648"/>
            <pc:sldLayoutMk cId="2469836825" sldId="2147483649"/>
          </pc:sldLayoutMkLst>
        </pc:sldLayoutChg>
        <pc:sldLayoutChg chg="del">
          <pc:chgData name="Isabel Esparza Orduña" userId="b39d487c-db57-4cf2-a4b6-9f4d21d206aa" providerId="ADAL" clId="{42CD06FE-EF54-4CA4-88F2-528FB56E5DF1}" dt="2023-06-27T10:13:50.889" v="1207" actId="47"/>
          <pc:sldLayoutMkLst>
            <pc:docMk/>
            <pc:sldMasterMk cId="2724872972" sldId="2147483648"/>
            <pc:sldLayoutMk cId="2621585131" sldId="2147483650"/>
          </pc:sldLayoutMkLst>
        </pc:sldLayoutChg>
        <pc:sldLayoutChg chg="del">
          <pc:chgData name="Isabel Esparza Orduña" userId="b39d487c-db57-4cf2-a4b6-9f4d21d206aa" providerId="ADAL" clId="{42CD06FE-EF54-4CA4-88F2-528FB56E5DF1}" dt="2023-06-27T10:13:50.889" v="1207" actId="47"/>
          <pc:sldLayoutMkLst>
            <pc:docMk/>
            <pc:sldMasterMk cId="2724872972" sldId="2147483648"/>
            <pc:sldLayoutMk cId="2781499873" sldId="2147483651"/>
          </pc:sldLayoutMkLst>
        </pc:sldLayoutChg>
        <pc:sldLayoutChg chg="del">
          <pc:chgData name="Isabel Esparza Orduña" userId="b39d487c-db57-4cf2-a4b6-9f4d21d206aa" providerId="ADAL" clId="{42CD06FE-EF54-4CA4-88F2-528FB56E5DF1}" dt="2023-06-27T10:13:50.889" v="1207" actId="47"/>
          <pc:sldLayoutMkLst>
            <pc:docMk/>
            <pc:sldMasterMk cId="2724872972" sldId="2147483648"/>
            <pc:sldLayoutMk cId="4289949450" sldId="2147483652"/>
          </pc:sldLayoutMkLst>
        </pc:sldLayoutChg>
        <pc:sldLayoutChg chg="del">
          <pc:chgData name="Isabel Esparza Orduña" userId="b39d487c-db57-4cf2-a4b6-9f4d21d206aa" providerId="ADAL" clId="{42CD06FE-EF54-4CA4-88F2-528FB56E5DF1}" dt="2023-06-27T10:13:50.889" v="1207" actId="47"/>
          <pc:sldLayoutMkLst>
            <pc:docMk/>
            <pc:sldMasterMk cId="2724872972" sldId="2147483648"/>
            <pc:sldLayoutMk cId="4064038128" sldId="2147483653"/>
          </pc:sldLayoutMkLst>
        </pc:sldLayoutChg>
        <pc:sldLayoutChg chg="del">
          <pc:chgData name="Isabel Esparza Orduña" userId="b39d487c-db57-4cf2-a4b6-9f4d21d206aa" providerId="ADAL" clId="{42CD06FE-EF54-4CA4-88F2-528FB56E5DF1}" dt="2023-06-27T10:13:50.889" v="1207" actId="47"/>
          <pc:sldLayoutMkLst>
            <pc:docMk/>
            <pc:sldMasterMk cId="2724872972" sldId="2147483648"/>
            <pc:sldLayoutMk cId="1817224758" sldId="2147483654"/>
          </pc:sldLayoutMkLst>
        </pc:sldLayoutChg>
        <pc:sldLayoutChg chg="del">
          <pc:chgData name="Isabel Esparza Orduña" userId="b39d487c-db57-4cf2-a4b6-9f4d21d206aa" providerId="ADAL" clId="{42CD06FE-EF54-4CA4-88F2-528FB56E5DF1}" dt="2023-06-27T10:13:50.889" v="1207" actId="47"/>
          <pc:sldLayoutMkLst>
            <pc:docMk/>
            <pc:sldMasterMk cId="2724872972" sldId="2147483648"/>
            <pc:sldLayoutMk cId="899985045" sldId="2147483655"/>
          </pc:sldLayoutMkLst>
        </pc:sldLayoutChg>
        <pc:sldLayoutChg chg="del">
          <pc:chgData name="Isabel Esparza Orduña" userId="b39d487c-db57-4cf2-a4b6-9f4d21d206aa" providerId="ADAL" clId="{42CD06FE-EF54-4CA4-88F2-528FB56E5DF1}" dt="2023-06-27T10:13:50.889" v="1207" actId="47"/>
          <pc:sldLayoutMkLst>
            <pc:docMk/>
            <pc:sldMasterMk cId="2724872972" sldId="2147483648"/>
            <pc:sldLayoutMk cId="635922397" sldId="2147483656"/>
          </pc:sldLayoutMkLst>
        </pc:sldLayoutChg>
        <pc:sldLayoutChg chg="del">
          <pc:chgData name="Isabel Esparza Orduña" userId="b39d487c-db57-4cf2-a4b6-9f4d21d206aa" providerId="ADAL" clId="{42CD06FE-EF54-4CA4-88F2-528FB56E5DF1}" dt="2023-06-27T10:13:50.889" v="1207" actId="47"/>
          <pc:sldLayoutMkLst>
            <pc:docMk/>
            <pc:sldMasterMk cId="2724872972" sldId="2147483648"/>
            <pc:sldLayoutMk cId="948610600" sldId="2147483657"/>
          </pc:sldLayoutMkLst>
        </pc:sldLayoutChg>
        <pc:sldLayoutChg chg="del">
          <pc:chgData name="Isabel Esparza Orduña" userId="b39d487c-db57-4cf2-a4b6-9f4d21d206aa" providerId="ADAL" clId="{42CD06FE-EF54-4CA4-88F2-528FB56E5DF1}" dt="2023-06-27T10:13:50.889" v="1207" actId="47"/>
          <pc:sldLayoutMkLst>
            <pc:docMk/>
            <pc:sldMasterMk cId="2724872972" sldId="2147483648"/>
            <pc:sldLayoutMk cId="2059188187" sldId="2147483658"/>
          </pc:sldLayoutMkLst>
        </pc:sldLayoutChg>
        <pc:sldLayoutChg chg="del">
          <pc:chgData name="Isabel Esparza Orduña" userId="b39d487c-db57-4cf2-a4b6-9f4d21d206aa" providerId="ADAL" clId="{42CD06FE-EF54-4CA4-88F2-528FB56E5DF1}" dt="2023-06-27T10:13:50.889" v="1207" actId="47"/>
          <pc:sldLayoutMkLst>
            <pc:docMk/>
            <pc:sldMasterMk cId="2724872972" sldId="2147483648"/>
            <pc:sldLayoutMk cId="2951627925" sldId="2147483659"/>
          </pc:sldLayoutMkLst>
        </pc:sldLayoutChg>
        <pc:sldLayoutChg chg="del">
          <pc:chgData name="Isabel Esparza Orduña" userId="b39d487c-db57-4cf2-a4b6-9f4d21d206aa" providerId="ADAL" clId="{42CD06FE-EF54-4CA4-88F2-528FB56E5DF1}" dt="2023-06-27T10:13:50.889" v="1207" actId="47"/>
          <pc:sldLayoutMkLst>
            <pc:docMk/>
            <pc:sldMasterMk cId="2724872972" sldId="2147483648"/>
            <pc:sldLayoutMk cId="1602500638" sldId="2147483660"/>
          </pc:sldLayoutMkLst>
        </pc:sldLayoutChg>
      </pc:sldMasterChg>
      <pc:sldMasterChg chg="delSldLayout">
        <pc:chgData name="Isabel Esparza Orduña" userId="b39d487c-db57-4cf2-a4b6-9f4d21d206aa" providerId="ADAL" clId="{42CD06FE-EF54-4CA4-88F2-528FB56E5DF1}" dt="2023-06-27T12:47:32.127" v="2529" actId="2696"/>
        <pc:sldMasterMkLst>
          <pc:docMk/>
          <pc:sldMasterMk cId="3911445147" sldId="2147483676"/>
        </pc:sldMasterMkLst>
        <pc:sldLayoutChg chg="del">
          <pc:chgData name="Isabel Esparza Orduña" userId="b39d487c-db57-4cf2-a4b6-9f4d21d206aa" providerId="ADAL" clId="{42CD06FE-EF54-4CA4-88F2-528FB56E5DF1}" dt="2023-06-27T09:53:21.604" v="1182" actId="2696"/>
          <pc:sldLayoutMkLst>
            <pc:docMk/>
            <pc:sldMasterMk cId="3911445147" sldId="2147483676"/>
            <pc:sldLayoutMk cId="2290483639" sldId="2147483694"/>
          </pc:sldLayoutMkLst>
        </pc:sldLayoutChg>
        <pc:sldLayoutChg chg="del">
          <pc:chgData name="Isabel Esparza Orduña" userId="b39d487c-db57-4cf2-a4b6-9f4d21d206aa" providerId="ADAL" clId="{42CD06FE-EF54-4CA4-88F2-528FB56E5DF1}" dt="2023-06-27T12:47:32.127" v="2529" actId="2696"/>
          <pc:sldLayoutMkLst>
            <pc:docMk/>
            <pc:sldMasterMk cId="3911445147" sldId="2147483676"/>
            <pc:sldLayoutMk cId="3181580169" sldId="2147483695"/>
          </pc:sldLayoutMkLst>
        </pc:sldLayoutChg>
      </pc:sldMasterChg>
    </pc:docChg>
  </pc:docChgLst>
  <pc:docChgLst>
    <pc:chgData name="Marta Morgade Salgado" userId="S::marta.morgade@uam.es::2cccd07b-8e13-42c7-9bef-7bb876f0a69d" providerId="AD" clId="Web-{E3D1F43D-B3B5-5604-3AED-B19E4B4245DB}"/>
    <pc:docChg chg="modSld">
      <pc:chgData name="Marta Morgade Salgado" userId="S::marta.morgade@uam.es::2cccd07b-8e13-42c7-9bef-7bb876f0a69d" providerId="AD" clId="Web-{E3D1F43D-B3B5-5604-3AED-B19E4B4245DB}" dt="2023-06-25T13:08:59.264" v="22" actId="20577"/>
      <pc:docMkLst>
        <pc:docMk/>
      </pc:docMkLst>
      <pc:sldChg chg="modSp">
        <pc:chgData name="Marta Morgade Salgado" userId="S::marta.morgade@uam.es::2cccd07b-8e13-42c7-9bef-7bb876f0a69d" providerId="AD" clId="Web-{E3D1F43D-B3B5-5604-3AED-B19E4B4245DB}" dt="2023-06-25T13:08:59.264" v="22" actId="20577"/>
        <pc:sldMkLst>
          <pc:docMk/>
          <pc:sldMk cId="3416690395" sldId="631"/>
        </pc:sldMkLst>
        <pc:spChg chg="mod">
          <ac:chgData name="Marta Morgade Salgado" userId="S::marta.morgade@uam.es::2cccd07b-8e13-42c7-9bef-7bb876f0a69d" providerId="AD" clId="Web-{E3D1F43D-B3B5-5604-3AED-B19E4B4245DB}" dt="2023-06-25T13:08:59.264" v="22" actId="20577"/>
          <ac:spMkLst>
            <pc:docMk/>
            <pc:sldMk cId="3416690395" sldId="631"/>
            <ac:spMk id="9" creationId="{A45B393E-C0C5-3906-1F4F-B755A7C34F91}"/>
          </ac:spMkLst>
        </pc:spChg>
      </pc:sldChg>
    </pc:docChg>
  </pc:docChgLst>
  <pc:docChgLst>
    <pc:chgData name="Pilar Coloma Fernández-Villamil" userId="31c778df-3f59-4851-821c-16a20950446d" providerId="ADAL" clId="{3EE5586C-C13F-492D-8FC1-681BB965A763}"/>
    <pc:docChg chg="undo redo custSel addSld delSld modSld sldOrd">
      <pc:chgData name="Pilar Coloma Fernández-Villamil" userId="31c778df-3f59-4851-821c-16a20950446d" providerId="ADAL" clId="{3EE5586C-C13F-492D-8FC1-681BB965A763}" dt="2023-06-28T18:03:04.532" v="4331"/>
      <pc:docMkLst>
        <pc:docMk/>
      </pc:docMkLst>
      <pc:sldChg chg="modSp mod">
        <pc:chgData name="Pilar Coloma Fernández-Villamil" userId="31c778df-3f59-4851-821c-16a20950446d" providerId="ADAL" clId="{3EE5586C-C13F-492D-8FC1-681BB965A763}" dt="2023-06-28T17:19:05.908" v="4276" actId="113"/>
        <pc:sldMkLst>
          <pc:docMk/>
          <pc:sldMk cId="3234810199" sldId="257"/>
        </pc:sldMkLst>
        <pc:spChg chg="mod">
          <ac:chgData name="Pilar Coloma Fernández-Villamil" userId="31c778df-3f59-4851-821c-16a20950446d" providerId="ADAL" clId="{3EE5586C-C13F-492D-8FC1-681BB965A763}" dt="2023-06-28T17:19:05.908" v="4276" actId="113"/>
          <ac:spMkLst>
            <pc:docMk/>
            <pc:sldMk cId="3234810199" sldId="257"/>
            <ac:spMk id="4" creationId="{AE0E3805-3239-37C0-96A8-9E52A7570C36}"/>
          </ac:spMkLst>
        </pc:spChg>
      </pc:sldChg>
      <pc:sldChg chg="addSp modSp mod modAnim">
        <pc:chgData name="Pilar Coloma Fernández-Villamil" userId="31c778df-3f59-4851-821c-16a20950446d" providerId="ADAL" clId="{3EE5586C-C13F-492D-8FC1-681BB965A763}" dt="2023-06-28T15:05:01.789" v="3391"/>
        <pc:sldMkLst>
          <pc:docMk/>
          <pc:sldMk cId="2612045231" sldId="264"/>
        </pc:sldMkLst>
        <pc:spChg chg="mod">
          <ac:chgData name="Pilar Coloma Fernández-Villamil" userId="31c778df-3f59-4851-821c-16a20950446d" providerId="ADAL" clId="{3EE5586C-C13F-492D-8FC1-681BB965A763}" dt="2023-06-28T15:04:57.016" v="3389" actId="164"/>
          <ac:spMkLst>
            <pc:docMk/>
            <pc:sldMk cId="2612045231" sldId="264"/>
            <ac:spMk id="8" creationId="{ECC74CE3-A851-4D04-04FD-66AB131B709E}"/>
          </ac:spMkLst>
        </pc:spChg>
        <pc:spChg chg="mod">
          <ac:chgData name="Pilar Coloma Fernández-Villamil" userId="31c778df-3f59-4851-821c-16a20950446d" providerId="ADAL" clId="{3EE5586C-C13F-492D-8FC1-681BB965A763}" dt="2023-06-27T09:23:32.984" v="195" actId="20577"/>
          <ac:spMkLst>
            <pc:docMk/>
            <pc:sldMk cId="2612045231" sldId="264"/>
            <ac:spMk id="9" creationId="{7D3F31BB-63C6-2204-2039-E59F13D3C9DD}"/>
          </ac:spMkLst>
        </pc:spChg>
        <pc:grpChg chg="add mod">
          <ac:chgData name="Pilar Coloma Fernández-Villamil" userId="31c778df-3f59-4851-821c-16a20950446d" providerId="ADAL" clId="{3EE5586C-C13F-492D-8FC1-681BB965A763}" dt="2023-06-28T15:04:57.016" v="3389" actId="164"/>
          <ac:grpSpMkLst>
            <pc:docMk/>
            <pc:sldMk cId="2612045231" sldId="264"/>
            <ac:grpSpMk id="6" creationId="{90E63868-1737-DCE3-DB9B-0ED6420D354F}"/>
          </ac:grpSpMkLst>
        </pc:grpChg>
        <pc:grpChg chg="mod">
          <ac:chgData name="Pilar Coloma Fernández-Villamil" userId="31c778df-3f59-4851-821c-16a20950446d" providerId="ADAL" clId="{3EE5586C-C13F-492D-8FC1-681BB965A763}" dt="2023-06-28T15:04:57.016" v="3389" actId="164"/>
          <ac:grpSpMkLst>
            <pc:docMk/>
            <pc:sldMk cId="2612045231" sldId="264"/>
            <ac:grpSpMk id="17" creationId="{3F351F4B-EC34-9731-6951-8BF277FE86DF}"/>
          </ac:grpSpMkLst>
        </pc:grpChg>
        <pc:picChg chg="add mod">
          <ac:chgData name="Pilar Coloma Fernández-Villamil" userId="31c778df-3f59-4851-821c-16a20950446d" providerId="ADAL" clId="{3EE5586C-C13F-492D-8FC1-681BB965A763}" dt="2023-06-27T09:23:46.818" v="196" actId="1076"/>
          <ac:picMkLst>
            <pc:docMk/>
            <pc:sldMk cId="2612045231" sldId="264"/>
            <ac:picMk id="5" creationId="{D3CA3C84-D551-9F39-C0D3-C52B987F3980}"/>
          </ac:picMkLst>
        </pc:picChg>
        <pc:picChg chg="add mod">
          <ac:chgData name="Pilar Coloma Fernández-Villamil" userId="31c778df-3f59-4851-821c-16a20950446d" providerId="ADAL" clId="{3EE5586C-C13F-492D-8FC1-681BB965A763}" dt="2023-06-27T09:23:16.157" v="191" actId="688"/>
          <ac:picMkLst>
            <pc:docMk/>
            <pc:sldMk cId="2612045231" sldId="264"/>
            <ac:picMk id="7" creationId="{BDE3088C-D4BA-13E4-6F56-652E0FAC045C}"/>
          </ac:picMkLst>
        </pc:picChg>
        <pc:picChg chg="add mod">
          <ac:chgData name="Pilar Coloma Fernández-Villamil" userId="31c778df-3f59-4851-821c-16a20950446d" providerId="ADAL" clId="{3EE5586C-C13F-492D-8FC1-681BB965A763}" dt="2023-06-27T09:23:11.203" v="189" actId="14100"/>
          <ac:picMkLst>
            <pc:docMk/>
            <pc:sldMk cId="2612045231" sldId="264"/>
            <ac:picMk id="14" creationId="{1FBC2B74-CAAC-6E9A-37FE-964E173E68F4}"/>
          </ac:picMkLst>
        </pc:picChg>
        <pc:picChg chg="add mod">
          <ac:chgData name="Pilar Coloma Fernández-Villamil" userId="31c778df-3f59-4851-821c-16a20950446d" providerId="ADAL" clId="{3EE5586C-C13F-492D-8FC1-681BB965A763}" dt="2023-06-27T09:23:05.986" v="187" actId="1076"/>
          <ac:picMkLst>
            <pc:docMk/>
            <pc:sldMk cId="2612045231" sldId="264"/>
            <ac:picMk id="15" creationId="{3CB3B04D-6F15-3209-1AD5-CC325319DEC7}"/>
          </ac:picMkLst>
        </pc:picChg>
      </pc:sldChg>
      <pc:sldChg chg="modSp mod modAnim">
        <pc:chgData name="Pilar Coloma Fernández-Villamil" userId="31c778df-3f59-4851-821c-16a20950446d" providerId="ADAL" clId="{3EE5586C-C13F-492D-8FC1-681BB965A763}" dt="2023-06-28T15:08:01.773" v="3438"/>
        <pc:sldMkLst>
          <pc:docMk/>
          <pc:sldMk cId="758845827" sldId="277"/>
        </pc:sldMkLst>
        <pc:spChg chg="mod">
          <ac:chgData name="Pilar Coloma Fernández-Villamil" userId="31c778df-3f59-4851-821c-16a20950446d" providerId="ADAL" clId="{3EE5586C-C13F-492D-8FC1-681BB965A763}" dt="2023-06-28T11:49:48.880" v="2686" actId="113"/>
          <ac:spMkLst>
            <pc:docMk/>
            <pc:sldMk cId="758845827" sldId="277"/>
            <ac:spMk id="8" creationId="{1C67867C-DCEA-8558-C515-1EFE0154B3A6}"/>
          </ac:spMkLst>
        </pc:spChg>
      </pc:sldChg>
      <pc:sldChg chg="addSp modSp mod modAnim">
        <pc:chgData name="Pilar Coloma Fernández-Villamil" userId="31c778df-3f59-4851-821c-16a20950446d" providerId="ADAL" clId="{3EE5586C-C13F-492D-8FC1-681BB965A763}" dt="2023-06-28T15:04:33.828" v="3386"/>
        <pc:sldMkLst>
          <pc:docMk/>
          <pc:sldMk cId="1087813858" sldId="279"/>
        </pc:sldMkLst>
        <pc:spChg chg="mod">
          <ac:chgData name="Pilar Coloma Fernández-Villamil" userId="31c778df-3f59-4851-821c-16a20950446d" providerId="ADAL" clId="{3EE5586C-C13F-492D-8FC1-681BB965A763}" dt="2023-06-28T14:33:00.009" v="3208" actId="14826"/>
          <ac:spMkLst>
            <pc:docMk/>
            <pc:sldMk cId="1087813858" sldId="279"/>
            <ac:spMk id="7" creationId="{E748DE1D-DA24-D40B-2BBE-FE479C754A38}"/>
          </ac:spMkLst>
        </pc:spChg>
        <pc:spChg chg="mod">
          <ac:chgData name="Pilar Coloma Fernández-Villamil" userId="31c778df-3f59-4851-821c-16a20950446d" providerId="ADAL" clId="{3EE5586C-C13F-492D-8FC1-681BB965A763}" dt="2023-06-28T14:22:42.531" v="3137" actId="20577"/>
          <ac:spMkLst>
            <pc:docMk/>
            <pc:sldMk cId="1087813858" sldId="279"/>
            <ac:spMk id="9" creationId="{F0622A8D-5DF6-838F-EE3C-2C634409850B}"/>
          </ac:spMkLst>
        </pc:spChg>
        <pc:grpChg chg="add mod">
          <ac:chgData name="Pilar Coloma Fernández-Villamil" userId="31c778df-3f59-4851-821c-16a20950446d" providerId="ADAL" clId="{3EE5586C-C13F-492D-8FC1-681BB965A763}" dt="2023-06-28T14:33:00.009" v="3208" actId="14826"/>
          <ac:grpSpMkLst>
            <pc:docMk/>
            <pc:sldMk cId="1087813858" sldId="279"/>
            <ac:grpSpMk id="5" creationId="{ADB45DC5-F69D-7537-AD21-21D2B556371C}"/>
          </ac:grpSpMkLst>
        </pc:grpChg>
        <pc:picChg chg="mod">
          <ac:chgData name="Pilar Coloma Fernández-Villamil" userId="31c778df-3f59-4851-821c-16a20950446d" providerId="ADAL" clId="{3EE5586C-C13F-492D-8FC1-681BB965A763}" dt="2023-06-28T14:33:00.009" v="3208" actId="14826"/>
          <ac:picMkLst>
            <pc:docMk/>
            <pc:sldMk cId="1087813858" sldId="279"/>
            <ac:picMk id="10" creationId="{E44110DB-974F-15F5-9D68-1B53D0874876}"/>
          </ac:picMkLst>
        </pc:picChg>
      </pc:sldChg>
      <pc:sldChg chg="addSp modSp modAnim delCm">
        <pc:chgData name="Pilar Coloma Fernández-Villamil" userId="31c778df-3f59-4851-821c-16a20950446d" providerId="ADAL" clId="{3EE5586C-C13F-492D-8FC1-681BB965A763}" dt="2023-06-28T18:02:33.041" v="4327"/>
        <pc:sldMkLst>
          <pc:docMk/>
          <pc:sldMk cId="533723213" sldId="280"/>
        </pc:sldMkLst>
        <pc:spChg chg="mod">
          <ac:chgData name="Pilar Coloma Fernández-Villamil" userId="31c778df-3f59-4851-821c-16a20950446d" providerId="ADAL" clId="{3EE5586C-C13F-492D-8FC1-681BB965A763}" dt="2023-06-28T15:15:46.157" v="3517" actId="14826"/>
          <ac:spMkLst>
            <pc:docMk/>
            <pc:sldMk cId="533723213" sldId="280"/>
            <ac:spMk id="8" creationId="{FE2ADDEB-C6C4-6F90-3B70-A8DBED6B17B7}"/>
          </ac:spMkLst>
        </pc:spChg>
        <pc:spChg chg="mod">
          <ac:chgData name="Pilar Coloma Fernández-Villamil" userId="31c778df-3f59-4851-821c-16a20950446d" providerId="ADAL" clId="{3EE5586C-C13F-492D-8FC1-681BB965A763}" dt="2023-06-28T15:16:58.060" v="3525" actId="113"/>
          <ac:spMkLst>
            <pc:docMk/>
            <pc:sldMk cId="533723213" sldId="280"/>
            <ac:spMk id="9" creationId="{468915CB-E007-9257-2331-124CFBB9BBDA}"/>
          </ac:spMkLst>
        </pc:spChg>
        <pc:grpChg chg="add mod">
          <ac:chgData name="Pilar Coloma Fernández-Villamil" userId="31c778df-3f59-4851-821c-16a20950446d" providerId="ADAL" clId="{3EE5586C-C13F-492D-8FC1-681BB965A763}" dt="2023-06-28T15:15:46.157" v="3517" actId="14826"/>
          <ac:grpSpMkLst>
            <pc:docMk/>
            <pc:sldMk cId="533723213" sldId="280"/>
            <ac:grpSpMk id="5" creationId="{E014871B-AF04-D20F-CCFA-E47290CD1518}"/>
          </ac:grpSpMkLst>
        </pc:grpChg>
        <pc:picChg chg="mod">
          <ac:chgData name="Pilar Coloma Fernández-Villamil" userId="31c778df-3f59-4851-821c-16a20950446d" providerId="ADAL" clId="{3EE5586C-C13F-492D-8FC1-681BB965A763}" dt="2023-06-28T15:15:46.157" v="3517" actId="14826"/>
          <ac:picMkLst>
            <pc:docMk/>
            <pc:sldMk cId="533723213" sldId="280"/>
            <ac:picMk id="11" creationId="{D282A75F-DC23-06E6-19C7-A639F1590C15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Pilar Coloma Fernández-Villamil" userId="31c778df-3f59-4851-821c-16a20950446d" providerId="ADAL" clId="{3EE5586C-C13F-492D-8FC1-681BB965A763}" dt="2023-06-28T18:02:33.041" v="4327"/>
              <pc2:cmMkLst xmlns:pc2="http://schemas.microsoft.com/office/powerpoint/2019/9/main/command">
                <pc:docMk/>
                <pc:sldMk cId="533723213" sldId="280"/>
                <pc2:cmMk id="{118C61C9-3317-44EA-BBA1-61F9AE71385A}"/>
              </pc2:cmMkLst>
            </pc226:cmChg>
            <pc226:cmChg xmlns:pc226="http://schemas.microsoft.com/office/powerpoint/2022/06/main/command" chg="del">
              <pc226:chgData name="Pilar Coloma Fernández-Villamil" userId="31c778df-3f59-4851-821c-16a20950446d" providerId="ADAL" clId="{3EE5586C-C13F-492D-8FC1-681BB965A763}" dt="2023-06-28T18:02:28.462" v="4326"/>
              <pc2:cmMkLst xmlns:pc2="http://schemas.microsoft.com/office/powerpoint/2019/9/main/command">
                <pc:docMk/>
                <pc:sldMk cId="533723213" sldId="280"/>
                <pc2:cmMk id="{2262F3E7-B2D0-4BE8-9D84-56532C22FDE1}"/>
              </pc2:cmMkLst>
            </pc226:cmChg>
          </p:ext>
        </pc:extLst>
      </pc:sldChg>
      <pc:sldChg chg="addSp delSp modSp modAnim delCm">
        <pc:chgData name="Pilar Coloma Fernández-Villamil" userId="31c778df-3f59-4851-821c-16a20950446d" providerId="ADAL" clId="{3EE5586C-C13F-492D-8FC1-681BB965A763}" dt="2023-06-28T18:02:11.091" v="4325"/>
        <pc:sldMkLst>
          <pc:docMk/>
          <pc:sldMk cId="2897764010" sldId="513"/>
        </pc:sldMkLst>
        <pc:spChg chg="mod">
          <ac:chgData name="Pilar Coloma Fernández-Villamil" userId="31c778df-3f59-4851-821c-16a20950446d" providerId="ADAL" clId="{3EE5586C-C13F-492D-8FC1-681BB965A763}" dt="2023-06-28T14:48:55.550" v="3264" actId="14826"/>
          <ac:spMkLst>
            <pc:docMk/>
            <pc:sldMk cId="2897764010" sldId="513"/>
            <ac:spMk id="7" creationId="{AC8AB0A4-E982-9289-FCEA-FCDDD2E8AEBF}"/>
          </ac:spMkLst>
        </pc:spChg>
        <pc:spChg chg="mod">
          <ac:chgData name="Pilar Coloma Fernández-Villamil" userId="31c778df-3f59-4851-821c-16a20950446d" providerId="ADAL" clId="{3EE5586C-C13F-492D-8FC1-681BB965A763}" dt="2023-06-28T14:45:21.153" v="3262" actId="27803"/>
          <ac:spMkLst>
            <pc:docMk/>
            <pc:sldMk cId="2897764010" sldId="513"/>
            <ac:spMk id="11" creationId="{6EDEF890-0B90-33C4-F107-D499BC22E03B}"/>
          </ac:spMkLst>
        </pc:spChg>
        <pc:spChg chg="mod">
          <ac:chgData name="Pilar Coloma Fernández-Villamil" userId="31c778df-3f59-4851-821c-16a20950446d" providerId="ADAL" clId="{3EE5586C-C13F-492D-8FC1-681BB965A763}" dt="2023-06-28T14:45:21.153" v="3262" actId="27803"/>
          <ac:spMkLst>
            <pc:docMk/>
            <pc:sldMk cId="2897764010" sldId="513"/>
            <ac:spMk id="12" creationId="{F4F4FFAF-E46A-CD8F-0F00-2A8D32379630}"/>
          </ac:spMkLst>
        </pc:spChg>
        <pc:spChg chg="mod">
          <ac:chgData name="Pilar Coloma Fernández-Villamil" userId="31c778df-3f59-4851-821c-16a20950446d" providerId="ADAL" clId="{3EE5586C-C13F-492D-8FC1-681BB965A763}" dt="2023-06-28T14:44:27.096" v="3259" actId="20577"/>
          <ac:spMkLst>
            <pc:docMk/>
            <pc:sldMk cId="2897764010" sldId="513"/>
            <ac:spMk id="13" creationId="{516FF05E-631B-1028-8FD6-7B2BCA768997}"/>
          </ac:spMkLst>
        </pc:spChg>
        <pc:spChg chg="mod">
          <ac:chgData name="Pilar Coloma Fernández-Villamil" userId="31c778df-3f59-4851-821c-16a20950446d" providerId="ADAL" clId="{3EE5586C-C13F-492D-8FC1-681BB965A763}" dt="2023-06-28T14:45:21.153" v="3262" actId="27803"/>
          <ac:spMkLst>
            <pc:docMk/>
            <pc:sldMk cId="2897764010" sldId="513"/>
            <ac:spMk id="14" creationId="{860B092F-E469-E8A9-A337-DA367DECACE2}"/>
          </ac:spMkLst>
        </pc:spChg>
        <pc:spChg chg="mod">
          <ac:chgData name="Pilar Coloma Fernández-Villamil" userId="31c778df-3f59-4851-821c-16a20950446d" providerId="ADAL" clId="{3EE5586C-C13F-492D-8FC1-681BB965A763}" dt="2023-06-28T14:45:21.153" v="3262" actId="27803"/>
          <ac:spMkLst>
            <pc:docMk/>
            <pc:sldMk cId="2897764010" sldId="513"/>
            <ac:spMk id="15" creationId="{6D336CF0-6DAE-F113-20E0-456D327E9F32}"/>
          </ac:spMkLst>
        </pc:spChg>
        <pc:spChg chg="mod">
          <ac:chgData name="Pilar Coloma Fernández-Villamil" userId="31c778df-3f59-4851-821c-16a20950446d" providerId="ADAL" clId="{3EE5586C-C13F-492D-8FC1-681BB965A763}" dt="2023-06-28T14:45:21.153" v="3262" actId="27803"/>
          <ac:spMkLst>
            <pc:docMk/>
            <pc:sldMk cId="2897764010" sldId="513"/>
            <ac:spMk id="18" creationId="{285FA4E4-D20D-98BF-C525-E5E8A6584103}"/>
          </ac:spMkLst>
        </pc:spChg>
        <pc:spChg chg="mod">
          <ac:chgData name="Pilar Coloma Fernández-Villamil" userId="31c778df-3f59-4851-821c-16a20950446d" providerId="ADAL" clId="{3EE5586C-C13F-492D-8FC1-681BB965A763}" dt="2023-06-28T14:45:21.153" v="3262" actId="27803"/>
          <ac:spMkLst>
            <pc:docMk/>
            <pc:sldMk cId="2897764010" sldId="513"/>
            <ac:spMk id="19" creationId="{9A463D5A-1BF7-A7D0-E07C-96856EC0ED51}"/>
          </ac:spMkLst>
        </pc:spChg>
        <pc:spChg chg="mod">
          <ac:chgData name="Pilar Coloma Fernández-Villamil" userId="31c778df-3f59-4851-821c-16a20950446d" providerId="ADAL" clId="{3EE5586C-C13F-492D-8FC1-681BB965A763}" dt="2023-06-28T14:45:21.153" v="3262" actId="27803"/>
          <ac:spMkLst>
            <pc:docMk/>
            <pc:sldMk cId="2897764010" sldId="513"/>
            <ac:spMk id="20" creationId="{EFEFB422-3CB9-7A82-4C05-B4B93207E58C}"/>
          </ac:spMkLst>
        </pc:spChg>
        <pc:spChg chg="mod">
          <ac:chgData name="Pilar Coloma Fernández-Villamil" userId="31c778df-3f59-4851-821c-16a20950446d" providerId="ADAL" clId="{3EE5586C-C13F-492D-8FC1-681BB965A763}" dt="2023-06-28T14:45:21.153" v="3262" actId="27803"/>
          <ac:spMkLst>
            <pc:docMk/>
            <pc:sldMk cId="2897764010" sldId="513"/>
            <ac:spMk id="22" creationId="{665F4632-0F5E-EB9A-D8E6-75C0BCB88CCB}"/>
          </ac:spMkLst>
        </pc:spChg>
        <pc:spChg chg="mod">
          <ac:chgData name="Pilar Coloma Fernández-Villamil" userId="31c778df-3f59-4851-821c-16a20950446d" providerId="ADAL" clId="{3EE5586C-C13F-492D-8FC1-681BB965A763}" dt="2023-06-28T14:45:21.153" v="3262" actId="27803"/>
          <ac:spMkLst>
            <pc:docMk/>
            <pc:sldMk cId="2897764010" sldId="513"/>
            <ac:spMk id="23" creationId="{CD06AC1A-BBD6-ED8C-5DB5-A3C3CFD78858}"/>
          </ac:spMkLst>
        </pc:spChg>
        <pc:spChg chg="mod">
          <ac:chgData name="Pilar Coloma Fernández-Villamil" userId="31c778df-3f59-4851-821c-16a20950446d" providerId="ADAL" clId="{3EE5586C-C13F-492D-8FC1-681BB965A763}" dt="2023-06-28T14:45:21.153" v="3262" actId="27803"/>
          <ac:spMkLst>
            <pc:docMk/>
            <pc:sldMk cId="2897764010" sldId="513"/>
            <ac:spMk id="24" creationId="{EEDAC99E-93E8-BE81-A469-385EF1086FDE}"/>
          </ac:spMkLst>
        </pc:spChg>
        <pc:spChg chg="mod">
          <ac:chgData name="Pilar Coloma Fernández-Villamil" userId="31c778df-3f59-4851-821c-16a20950446d" providerId="ADAL" clId="{3EE5586C-C13F-492D-8FC1-681BB965A763}" dt="2023-06-28T14:45:21.153" v="3262" actId="27803"/>
          <ac:spMkLst>
            <pc:docMk/>
            <pc:sldMk cId="2897764010" sldId="513"/>
            <ac:spMk id="25" creationId="{5FE9477A-DC3E-30FD-F0A9-C1F4D640E286}"/>
          </ac:spMkLst>
        </pc:spChg>
        <pc:grpChg chg="add mod">
          <ac:chgData name="Pilar Coloma Fernández-Villamil" userId="31c778df-3f59-4851-821c-16a20950446d" providerId="ADAL" clId="{3EE5586C-C13F-492D-8FC1-681BB965A763}" dt="2023-06-28T14:48:55.550" v="3264" actId="14826"/>
          <ac:grpSpMkLst>
            <pc:docMk/>
            <pc:sldMk cId="2897764010" sldId="513"/>
            <ac:grpSpMk id="5" creationId="{168E3056-14FF-504E-9B62-FD66CE43DDFA}"/>
          </ac:grpSpMkLst>
        </pc:grpChg>
        <pc:grpChg chg="add del mod">
          <ac:chgData name="Pilar Coloma Fernández-Villamil" userId="31c778df-3f59-4851-821c-16a20950446d" providerId="ADAL" clId="{3EE5586C-C13F-492D-8FC1-681BB965A763}" dt="2023-06-28T14:45:21.153" v="3262" actId="27803"/>
          <ac:grpSpMkLst>
            <pc:docMk/>
            <pc:sldMk cId="2897764010" sldId="513"/>
            <ac:grpSpMk id="10" creationId="{BC601DB8-C851-1D04-4526-DD0280942193}"/>
          </ac:grpSpMkLst>
        </pc:grpChg>
        <pc:picChg chg="add del mod">
          <ac:chgData name="Pilar Coloma Fernández-Villamil" userId="31c778df-3f59-4851-821c-16a20950446d" providerId="ADAL" clId="{3EE5586C-C13F-492D-8FC1-681BB965A763}" dt="2023-06-28T14:48:55.550" v="3264" actId="14826"/>
          <ac:picMkLst>
            <pc:docMk/>
            <pc:sldMk cId="2897764010" sldId="513"/>
            <ac:picMk id="9" creationId="{26A9C113-9603-7137-1049-417EA8C3099A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Pilar Coloma Fernández-Villamil" userId="31c778df-3f59-4851-821c-16a20950446d" providerId="ADAL" clId="{3EE5586C-C13F-492D-8FC1-681BB965A763}" dt="2023-06-28T18:02:11.091" v="4325"/>
              <pc2:cmMkLst xmlns:pc2="http://schemas.microsoft.com/office/powerpoint/2019/9/main/command">
                <pc:docMk/>
                <pc:sldMk cId="2897764010" sldId="513"/>
                <pc2:cmMk id="{82CDE4E4-46C5-4AD6-8B08-4F3C1BC4E3E9}"/>
              </pc2:cmMkLst>
            </pc226:cmChg>
            <pc226:cmChg xmlns:pc226="http://schemas.microsoft.com/office/powerpoint/2022/06/main/command" chg="del">
              <pc226:chgData name="Pilar Coloma Fernández-Villamil" userId="31c778df-3f59-4851-821c-16a20950446d" providerId="ADAL" clId="{3EE5586C-C13F-492D-8FC1-681BB965A763}" dt="2023-06-28T18:02:09.215" v="4324"/>
              <pc2:cmMkLst xmlns:pc2="http://schemas.microsoft.com/office/powerpoint/2019/9/main/command">
                <pc:docMk/>
                <pc:sldMk cId="2897764010" sldId="513"/>
                <pc2:cmMk id="{04858BE8-0205-47FA-935D-0D022F81A9DC}"/>
              </pc2:cmMkLst>
            </pc226:cmChg>
          </p:ext>
        </pc:extLst>
      </pc:sldChg>
      <pc:sldChg chg="addSp modSp modAnim">
        <pc:chgData name="Pilar Coloma Fernández-Villamil" userId="31c778df-3f59-4851-821c-16a20950446d" providerId="ADAL" clId="{3EE5586C-C13F-492D-8FC1-681BB965A763}" dt="2023-06-28T15:14:25.224" v="3515" actId="14826"/>
        <pc:sldMkLst>
          <pc:docMk/>
          <pc:sldMk cId="2444669649" sldId="518"/>
        </pc:sldMkLst>
        <pc:spChg chg="mod">
          <ac:chgData name="Pilar Coloma Fernández-Villamil" userId="31c778df-3f59-4851-821c-16a20950446d" providerId="ADAL" clId="{3EE5586C-C13F-492D-8FC1-681BB965A763}" dt="2023-06-28T15:14:25.224" v="3515" actId="14826"/>
          <ac:spMkLst>
            <pc:docMk/>
            <pc:sldMk cId="2444669649" sldId="518"/>
            <ac:spMk id="9" creationId="{C288649F-22F6-D809-2CFC-7E62920F7FBD}"/>
          </ac:spMkLst>
        </pc:spChg>
        <pc:grpChg chg="add mod">
          <ac:chgData name="Pilar Coloma Fernández-Villamil" userId="31c778df-3f59-4851-821c-16a20950446d" providerId="ADAL" clId="{3EE5586C-C13F-492D-8FC1-681BB965A763}" dt="2023-06-28T15:14:25.224" v="3515" actId="14826"/>
          <ac:grpSpMkLst>
            <pc:docMk/>
            <pc:sldMk cId="2444669649" sldId="518"/>
            <ac:grpSpMk id="8" creationId="{1C9D36B3-F50C-CBF6-F95E-48753EFCDD4F}"/>
          </ac:grpSpMkLst>
        </pc:grpChg>
        <pc:picChg chg="mod">
          <ac:chgData name="Pilar Coloma Fernández-Villamil" userId="31c778df-3f59-4851-821c-16a20950446d" providerId="ADAL" clId="{3EE5586C-C13F-492D-8FC1-681BB965A763}" dt="2023-06-28T15:14:25.224" v="3515" actId="14826"/>
          <ac:picMkLst>
            <pc:docMk/>
            <pc:sldMk cId="2444669649" sldId="518"/>
            <ac:picMk id="10" creationId="{CDC9B5D0-E235-9159-B5AA-57CDE3BAC17C}"/>
          </ac:picMkLst>
        </pc:picChg>
      </pc:sldChg>
      <pc:sldChg chg="modSp mod modAnim">
        <pc:chgData name="Pilar Coloma Fernández-Villamil" userId="31c778df-3f59-4851-821c-16a20950446d" providerId="ADAL" clId="{3EE5586C-C13F-492D-8FC1-681BB965A763}" dt="2023-06-28T15:19:43.606" v="3538" actId="255"/>
        <pc:sldMkLst>
          <pc:docMk/>
          <pc:sldMk cId="4175694371" sldId="519"/>
        </pc:sldMkLst>
        <pc:spChg chg="mod">
          <ac:chgData name="Pilar Coloma Fernández-Villamil" userId="31c778df-3f59-4851-821c-16a20950446d" providerId="ADAL" clId="{3EE5586C-C13F-492D-8FC1-681BB965A763}" dt="2023-06-28T15:19:43.606" v="3538" actId="255"/>
          <ac:spMkLst>
            <pc:docMk/>
            <pc:sldMk cId="4175694371" sldId="519"/>
            <ac:spMk id="7" creationId="{82DE35EB-4CB8-E38B-00A7-43B4D71E1851}"/>
          </ac:spMkLst>
        </pc:spChg>
        <pc:grpChg chg="mod">
          <ac:chgData name="Pilar Coloma Fernández-Villamil" userId="31c778df-3f59-4851-821c-16a20950446d" providerId="ADAL" clId="{3EE5586C-C13F-492D-8FC1-681BB965A763}" dt="2023-06-28T15:18:52.089" v="3526" actId="1076"/>
          <ac:grpSpMkLst>
            <pc:docMk/>
            <pc:sldMk cId="4175694371" sldId="519"/>
            <ac:grpSpMk id="8" creationId="{E914E2DE-8A8F-215B-3690-8B823A6C39F9}"/>
          </ac:grpSpMkLst>
        </pc:grpChg>
      </pc:sldChg>
      <pc:sldChg chg="modAnim">
        <pc:chgData name="Pilar Coloma Fernández-Villamil" userId="31c778df-3f59-4851-821c-16a20950446d" providerId="ADAL" clId="{3EE5586C-C13F-492D-8FC1-681BB965A763}" dt="2023-06-28T15:08:28.245" v="3455"/>
        <pc:sldMkLst>
          <pc:docMk/>
          <pc:sldMk cId="1990197095" sldId="520"/>
        </pc:sldMkLst>
      </pc:sldChg>
      <pc:sldChg chg="modSp mod">
        <pc:chgData name="Pilar Coloma Fernández-Villamil" userId="31c778df-3f59-4851-821c-16a20950446d" providerId="ADAL" clId="{3EE5586C-C13F-492D-8FC1-681BB965A763}" dt="2023-06-28T17:19:54.669" v="4278" actId="1076"/>
        <pc:sldMkLst>
          <pc:docMk/>
          <pc:sldMk cId="2396336217" sldId="524"/>
        </pc:sldMkLst>
        <pc:spChg chg="mod">
          <ac:chgData name="Pilar Coloma Fernández-Villamil" userId="31c778df-3f59-4851-821c-16a20950446d" providerId="ADAL" clId="{3EE5586C-C13F-492D-8FC1-681BB965A763}" dt="2023-06-28T17:19:54.669" v="4278" actId="1076"/>
          <ac:spMkLst>
            <pc:docMk/>
            <pc:sldMk cId="2396336217" sldId="524"/>
            <ac:spMk id="2" creationId="{149D3E54-0850-8446-B638-9135515FF689}"/>
          </ac:spMkLst>
        </pc:spChg>
      </pc:sldChg>
      <pc:sldChg chg="modSp modAnim">
        <pc:chgData name="Pilar Coloma Fernández-Villamil" userId="31c778df-3f59-4851-821c-16a20950446d" providerId="ADAL" clId="{3EE5586C-C13F-492D-8FC1-681BB965A763}" dt="2023-06-28T17:40:40.919" v="4298" actId="113"/>
        <pc:sldMkLst>
          <pc:docMk/>
          <pc:sldMk cId="4293514395" sldId="527"/>
        </pc:sldMkLst>
        <pc:spChg chg="mod">
          <ac:chgData name="Pilar Coloma Fernández-Villamil" userId="31c778df-3f59-4851-821c-16a20950446d" providerId="ADAL" clId="{3EE5586C-C13F-492D-8FC1-681BB965A763}" dt="2023-06-28T17:40:40.919" v="4298" actId="113"/>
          <ac:spMkLst>
            <pc:docMk/>
            <pc:sldMk cId="4293514395" sldId="527"/>
            <ac:spMk id="12" creationId="{227CA1B7-284C-FA5D-202D-40A8B8BAD65F}"/>
          </ac:spMkLst>
        </pc:spChg>
      </pc:sldChg>
      <pc:sldChg chg="modSp mod">
        <pc:chgData name="Pilar Coloma Fernández-Villamil" userId="31c778df-3f59-4851-821c-16a20950446d" providerId="ADAL" clId="{3EE5586C-C13F-492D-8FC1-681BB965A763}" dt="2023-06-28T17:20:19.547" v="4280" actId="1076"/>
        <pc:sldMkLst>
          <pc:docMk/>
          <pc:sldMk cId="2103902197" sldId="529"/>
        </pc:sldMkLst>
        <pc:spChg chg="mod">
          <ac:chgData name="Pilar Coloma Fernández-Villamil" userId="31c778df-3f59-4851-821c-16a20950446d" providerId="ADAL" clId="{3EE5586C-C13F-492D-8FC1-681BB965A763}" dt="2023-06-28T17:20:19.547" v="4280" actId="1076"/>
          <ac:spMkLst>
            <pc:docMk/>
            <pc:sldMk cId="2103902197" sldId="529"/>
            <ac:spMk id="2" creationId="{149D3E54-0850-8446-B638-9135515FF689}"/>
          </ac:spMkLst>
        </pc:spChg>
      </pc:sldChg>
      <pc:sldChg chg="addSp delSp modSp mod addAnim delAnim modAnim">
        <pc:chgData name="Pilar Coloma Fernández-Villamil" userId="31c778df-3f59-4851-821c-16a20950446d" providerId="ADAL" clId="{3EE5586C-C13F-492D-8FC1-681BB965A763}" dt="2023-06-28T15:47:45.924" v="3702"/>
        <pc:sldMkLst>
          <pc:docMk/>
          <pc:sldMk cId="2062448392" sldId="544"/>
        </pc:sldMkLst>
        <pc:spChg chg="add del mod">
          <ac:chgData name="Pilar Coloma Fernández-Villamil" userId="31c778df-3f59-4851-821c-16a20950446d" providerId="ADAL" clId="{3EE5586C-C13F-492D-8FC1-681BB965A763}" dt="2023-06-28T15:45:22.108" v="3683" actId="20577"/>
          <ac:spMkLst>
            <pc:docMk/>
            <pc:sldMk cId="2062448392" sldId="544"/>
            <ac:spMk id="10" creationId="{1233E4D1-E00E-023E-293E-E18A16414BFE}"/>
          </ac:spMkLst>
        </pc:spChg>
      </pc:sldChg>
      <pc:sldChg chg="addSp delSp modSp mod modAnim">
        <pc:chgData name="Pilar Coloma Fernández-Villamil" userId="31c778df-3f59-4851-821c-16a20950446d" providerId="ADAL" clId="{3EE5586C-C13F-492D-8FC1-681BB965A763}" dt="2023-06-27T09:43:52.191" v="274" actId="14826"/>
        <pc:sldMkLst>
          <pc:docMk/>
          <pc:sldMk cId="2065671729" sldId="545"/>
        </pc:sldMkLst>
        <pc:spChg chg="add del mod">
          <ac:chgData name="Pilar Coloma Fernández-Villamil" userId="31c778df-3f59-4851-821c-16a20950446d" providerId="ADAL" clId="{3EE5586C-C13F-492D-8FC1-681BB965A763}" dt="2023-06-27T09:39:43.055" v="268"/>
          <ac:spMkLst>
            <pc:docMk/>
            <pc:sldMk cId="2065671729" sldId="545"/>
            <ac:spMk id="5" creationId="{42BA210B-3C8F-8644-3A4C-4B95D2E83DED}"/>
          </ac:spMkLst>
        </pc:spChg>
        <pc:spChg chg="add mod">
          <ac:chgData name="Pilar Coloma Fernández-Villamil" userId="31c778df-3f59-4851-821c-16a20950446d" providerId="ADAL" clId="{3EE5586C-C13F-492D-8FC1-681BB965A763}" dt="2023-06-27T09:40:05.861" v="270" actId="1076"/>
          <ac:spMkLst>
            <pc:docMk/>
            <pc:sldMk cId="2065671729" sldId="545"/>
            <ac:spMk id="7" creationId="{8685B859-2088-49E7-4E34-F8DA7C3555D1}"/>
          </ac:spMkLst>
        </pc:spChg>
        <pc:spChg chg="mod">
          <ac:chgData name="Pilar Coloma Fernández-Villamil" userId="31c778df-3f59-4851-821c-16a20950446d" providerId="ADAL" clId="{3EE5586C-C13F-492D-8FC1-681BB965A763}" dt="2023-06-27T09:39:17.856" v="266" actId="20577"/>
          <ac:spMkLst>
            <pc:docMk/>
            <pc:sldMk cId="2065671729" sldId="545"/>
            <ac:spMk id="10" creationId="{1233E4D1-E00E-023E-293E-E18A16414BFE}"/>
          </ac:spMkLst>
        </pc:spChg>
        <pc:picChg chg="add mod">
          <ac:chgData name="Pilar Coloma Fernández-Villamil" userId="31c778df-3f59-4851-821c-16a20950446d" providerId="ADAL" clId="{3EE5586C-C13F-492D-8FC1-681BB965A763}" dt="2023-06-27T09:43:52.191" v="274" actId="14826"/>
          <ac:picMkLst>
            <pc:docMk/>
            <pc:sldMk cId="2065671729" sldId="545"/>
            <ac:picMk id="9" creationId="{3C69250D-A416-1A67-6B2D-CCBE10C73757}"/>
          </ac:picMkLst>
        </pc:picChg>
      </pc:sldChg>
      <pc:sldChg chg="modSp mod">
        <pc:chgData name="Pilar Coloma Fernández-Villamil" userId="31c778df-3f59-4851-821c-16a20950446d" providerId="ADAL" clId="{3EE5586C-C13F-492D-8FC1-681BB965A763}" dt="2023-06-27T12:21:22.907" v="1191" actId="113"/>
        <pc:sldMkLst>
          <pc:docMk/>
          <pc:sldMk cId="2865407571" sldId="546"/>
        </pc:sldMkLst>
        <pc:graphicFrameChg chg="modGraphic">
          <ac:chgData name="Pilar Coloma Fernández-Villamil" userId="31c778df-3f59-4851-821c-16a20950446d" providerId="ADAL" clId="{3EE5586C-C13F-492D-8FC1-681BB965A763}" dt="2023-06-27T12:21:22.907" v="1191" actId="113"/>
          <ac:graphicFrameMkLst>
            <pc:docMk/>
            <pc:sldMk cId="2865407571" sldId="546"/>
            <ac:graphicFrameMk id="8" creationId="{4C868823-BA03-CFDE-D5A1-8272368BE47B}"/>
          </ac:graphicFrameMkLst>
        </pc:graphicFrameChg>
      </pc:sldChg>
      <pc:sldChg chg="modSp mod modAnim">
        <pc:chgData name="Pilar Coloma Fernández-Villamil" userId="31c778df-3f59-4851-821c-16a20950446d" providerId="ADAL" clId="{3EE5586C-C13F-492D-8FC1-681BB965A763}" dt="2023-06-28T17:42:18.580" v="4299" actId="2085"/>
        <pc:sldMkLst>
          <pc:docMk/>
          <pc:sldMk cId="568048755" sldId="547"/>
        </pc:sldMkLst>
        <pc:picChg chg="mod">
          <ac:chgData name="Pilar Coloma Fernández-Villamil" userId="31c778df-3f59-4851-821c-16a20950446d" providerId="ADAL" clId="{3EE5586C-C13F-492D-8FC1-681BB965A763}" dt="2023-06-28T17:42:18.580" v="4299" actId="2085"/>
          <ac:picMkLst>
            <pc:docMk/>
            <pc:sldMk cId="568048755" sldId="547"/>
            <ac:picMk id="43" creationId="{6D306D41-F917-321F-713D-5F1E5F3BCCB8}"/>
          </ac:picMkLst>
        </pc:picChg>
      </pc:sldChg>
      <pc:sldChg chg="modSp mod modAnim">
        <pc:chgData name="Pilar Coloma Fernández-Villamil" userId="31c778df-3f59-4851-821c-16a20950446d" providerId="ADAL" clId="{3EE5586C-C13F-492D-8FC1-681BB965A763}" dt="2023-06-28T15:49:24.804" v="3708"/>
        <pc:sldMkLst>
          <pc:docMk/>
          <pc:sldMk cId="4181635746" sldId="548"/>
        </pc:sldMkLst>
        <pc:spChg chg="mod">
          <ac:chgData name="Pilar Coloma Fernández-Villamil" userId="31c778df-3f59-4851-821c-16a20950446d" providerId="ADAL" clId="{3EE5586C-C13F-492D-8FC1-681BB965A763}" dt="2023-06-28T15:35:29.410" v="3625" actId="113"/>
          <ac:spMkLst>
            <pc:docMk/>
            <pc:sldMk cId="4181635746" sldId="548"/>
            <ac:spMk id="8" creationId="{DE99D389-1EBA-FA19-7361-6F2D9E49ACB3}"/>
          </ac:spMkLst>
        </pc:spChg>
        <pc:spChg chg="mod">
          <ac:chgData name="Pilar Coloma Fernández-Villamil" userId="31c778df-3f59-4851-821c-16a20950446d" providerId="ADAL" clId="{3EE5586C-C13F-492D-8FC1-681BB965A763}" dt="2023-06-28T15:49:07.946" v="3707" actId="113"/>
          <ac:spMkLst>
            <pc:docMk/>
            <pc:sldMk cId="4181635746" sldId="548"/>
            <ac:spMk id="10" creationId="{1233E4D1-E00E-023E-293E-E18A16414BFE}"/>
          </ac:spMkLst>
        </pc:spChg>
      </pc:sldChg>
      <pc:sldChg chg="modSp mod modAnim">
        <pc:chgData name="Pilar Coloma Fernández-Villamil" userId="31c778df-3f59-4851-821c-16a20950446d" providerId="ADAL" clId="{3EE5586C-C13F-492D-8FC1-681BB965A763}" dt="2023-06-28T17:19:27.603" v="4277" actId="20577"/>
        <pc:sldMkLst>
          <pc:docMk/>
          <pc:sldMk cId="484460316" sldId="551"/>
        </pc:sldMkLst>
        <pc:spChg chg="mod">
          <ac:chgData name="Pilar Coloma Fernández-Villamil" userId="31c778df-3f59-4851-821c-16a20950446d" providerId="ADAL" clId="{3EE5586C-C13F-492D-8FC1-681BB965A763}" dt="2023-06-28T17:19:27.603" v="4277" actId="20577"/>
          <ac:spMkLst>
            <pc:docMk/>
            <pc:sldMk cId="484460316" sldId="551"/>
            <ac:spMk id="5" creationId="{2B0B211A-A169-023E-AA01-E2687EB917D0}"/>
          </ac:spMkLst>
        </pc:spChg>
        <pc:spChg chg="mod">
          <ac:chgData name="Pilar Coloma Fernández-Villamil" userId="31c778df-3f59-4851-821c-16a20950446d" providerId="ADAL" clId="{3EE5586C-C13F-492D-8FC1-681BB965A763}" dt="2023-06-27T13:45:21.268" v="2075" actId="255"/>
          <ac:spMkLst>
            <pc:docMk/>
            <pc:sldMk cId="484460316" sldId="551"/>
            <ac:spMk id="6" creationId="{78D3E591-6761-5EF1-8073-A79EBCA05438}"/>
          </ac:spMkLst>
        </pc:spChg>
        <pc:spChg chg="mod">
          <ac:chgData name="Pilar Coloma Fernández-Villamil" userId="31c778df-3f59-4851-821c-16a20950446d" providerId="ADAL" clId="{3EE5586C-C13F-492D-8FC1-681BB965A763}" dt="2023-06-28T14:58:32.912" v="3345" actId="1076"/>
          <ac:spMkLst>
            <pc:docMk/>
            <pc:sldMk cId="484460316" sldId="551"/>
            <ac:spMk id="7" creationId="{8403A9A4-E677-5FEF-03C3-4A36DAD8A9BC}"/>
          </ac:spMkLst>
        </pc:spChg>
      </pc:sldChg>
      <pc:sldChg chg="addSp modSp mod modAnim">
        <pc:chgData name="Pilar Coloma Fernández-Villamil" userId="31c778df-3f59-4851-821c-16a20950446d" providerId="ADAL" clId="{3EE5586C-C13F-492D-8FC1-681BB965A763}" dt="2023-06-28T15:01:14.845" v="3361"/>
        <pc:sldMkLst>
          <pc:docMk/>
          <pc:sldMk cId="2814411416" sldId="552"/>
        </pc:sldMkLst>
        <pc:spChg chg="mod">
          <ac:chgData name="Pilar Coloma Fernández-Villamil" userId="31c778df-3f59-4851-821c-16a20950446d" providerId="ADAL" clId="{3EE5586C-C13F-492D-8FC1-681BB965A763}" dt="2023-06-27T08:56:38.678" v="7" actId="255"/>
          <ac:spMkLst>
            <pc:docMk/>
            <pc:sldMk cId="2814411416" sldId="552"/>
            <ac:spMk id="5" creationId="{0A9B12E1-1C8E-1D68-174E-40A4F3775CA0}"/>
          </ac:spMkLst>
        </pc:spChg>
        <pc:spChg chg="mod">
          <ac:chgData name="Pilar Coloma Fernández-Villamil" userId="31c778df-3f59-4851-821c-16a20950446d" providerId="ADAL" clId="{3EE5586C-C13F-492D-8FC1-681BB965A763}" dt="2023-06-27T12:44:10.457" v="1387" actId="20577"/>
          <ac:spMkLst>
            <pc:docMk/>
            <pc:sldMk cId="2814411416" sldId="552"/>
            <ac:spMk id="6" creationId="{78D3E591-6761-5EF1-8073-A79EBCA05438}"/>
          </ac:spMkLst>
        </pc:spChg>
        <pc:spChg chg="mod">
          <ac:chgData name="Pilar Coloma Fernández-Villamil" userId="31c778df-3f59-4851-821c-16a20950446d" providerId="ADAL" clId="{3EE5586C-C13F-492D-8FC1-681BB965A763}" dt="2023-06-28T15:01:07.593" v="3359" actId="164"/>
          <ac:spMkLst>
            <pc:docMk/>
            <pc:sldMk cId="2814411416" sldId="552"/>
            <ac:spMk id="9" creationId="{C3D84CEB-A7E7-F595-36D9-6BF51681405C}"/>
          </ac:spMkLst>
        </pc:spChg>
        <pc:spChg chg="mod">
          <ac:chgData name="Pilar Coloma Fernández-Villamil" userId="31c778df-3f59-4851-821c-16a20950446d" providerId="ADAL" clId="{3EE5586C-C13F-492D-8FC1-681BB965A763}" dt="2023-06-28T15:01:07.593" v="3359" actId="164"/>
          <ac:spMkLst>
            <pc:docMk/>
            <pc:sldMk cId="2814411416" sldId="552"/>
            <ac:spMk id="10" creationId="{18A8D150-DAA0-0530-6972-140E03B554A3}"/>
          </ac:spMkLst>
        </pc:spChg>
        <pc:grpChg chg="add mod">
          <ac:chgData name="Pilar Coloma Fernández-Villamil" userId="31c778df-3f59-4851-821c-16a20950446d" providerId="ADAL" clId="{3EE5586C-C13F-492D-8FC1-681BB965A763}" dt="2023-06-28T15:01:07.593" v="3359" actId="164"/>
          <ac:grpSpMkLst>
            <pc:docMk/>
            <pc:sldMk cId="2814411416" sldId="552"/>
            <ac:grpSpMk id="5" creationId="{488F08C7-8418-AA55-2834-1E25297A0676}"/>
          </ac:grpSpMkLst>
        </pc:grpChg>
      </pc:sldChg>
      <pc:sldChg chg="addSp delSp modSp mod modAnim">
        <pc:chgData name="Pilar Coloma Fernández-Villamil" userId="31c778df-3f59-4851-821c-16a20950446d" providerId="ADAL" clId="{3EE5586C-C13F-492D-8FC1-681BB965A763}" dt="2023-06-28T15:03:38.810" v="3373" actId="164"/>
        <pc:sldMkLst>
          <pc:docMk/>
          <pc:sldMk cId="3521836198" sldId="558"/>
        </pc:sldMkLst>
        <pc:spChg chg="mod">
          <ac:chgData name="Pilar Coloma Fernández-Villamil" userId="31c778df-3f59-4851-821c-16a20950446d" providerId="ADAL" clId="{3EE5586C-C13F-492D-8FC1-681BB965A763}" dt="2023-06-27T12:44:19.804" v="1392" actId="20577"/>
          <ac:spMkLst>
            <pc:docMk/>
            <pc:sldMk cId="3521836198" sldId="558"/>
            <ac:spMk id="6" creationId="{78D3E591-6761-5EF1-8073-A79EBCA05438}"/>
          </ac:spMkLst>
        </pc:spChg>
        <pc:spChg chg="mod">
          <ac:chgData name="Pilar Coloma Fernández-Villamil" userId="31c778df-3f59-4851-821c-16a20950446d" providerId="ADAL" clId="{3EE5586C-C13F-492D-8FC1-681BB965A763}" dt="2023-06-27T13:44:44.165" v="2070" actId="20577"/>
          <ac:spMkLst>
            <pc:docMk/>
            <pc:sldMk cId="3521836198" sldId="558"/>
            <ac:spMk id="19" creationId="{94E034B3-4204-E90E-E95D-0F5DEF23C24F}"/>
          </ac:spMkLst>
        </pc:spChg>
        <pc:grpChg chg="add mod">
          <ac:chgData name="Pilar Coloma Fernández-Villamil" userId="31c778df-3f59-4851-821c-16a20950446d" providerId="ADAL" clId="{3EE5586C-C13F-492D-8FC1-681BB965A763}" dt="2023-06-28T15:03:38.810" v="3373" actId="164"/>
          <ac:grpSpMkLst>
            <pc:docMk/>
            <pc:sldMk cId="3521836198" sldId="558"/>
            <ac:grpSpMk id="6" creationId="{DF1E9129-A194-5CCA-83F4-2C4250F19787}"/>
          </ac:grpSpMkLst>
        </pc:grpChg>
        <pc:graphicFrameChg chg="mod modGraphic">
          <ac:chgData name="Pilar Coloma Fernández-Villamil" userId="31c778df-3f59-4851-821c-16a20950446d" providerId="ADAL" clId="{3EE5586C-C13F-492D-8FC1-681BB965A763}" dt="2023-06-27T13:45:45.005" v="2078" actId="20577"/>
          <ac:graphicFrameMkLst>
            <pc:docMk/>
            <pc:sldMk cId="3521836198" sldId="558"/>
            <ac:graphicFrameMk id="9" creationId="{4B5C9615-BC10-E548-E1FF-050794F2D33F}"/>
          </ac:graphicFrameMkLst>
        </pc:graphicFrameChg>
        <pc:picChg chg="add del mod">
          <ac:chgData name="Pilar Coloma Fernández-Villamil" userId="31c778df-3f59-4851-821c-16a20950446d" providerId="ADAL" clId="{3EE5586C-C13F-492D-8FC1-681BB965A763}" dt="2023-06-28T15:03:38.810" v="3373" actId="164"/>
          <ac:picMkLst>
            <pc:docMk/>
            <pc:sldMk cId="3521836198" sldId="558"/>
            <ac:picMk id="8" creationId="{14B81DF4-D56D-37C7-4A61-74860365E806}"/>
          </ac:picMkLst>
        </pc:picChg>
        <pc:picChg chg="add del mod">
          <ac:chgData name="Pilar Coloma Fernández-Villamil" userId="31c778df-3f59-4851-821c-16a20950446d" providerId="ADAL" clId="{3EE5586C-C13F-492D-8FC1-681BB965A763}" dt="2023-06-27T13:41:49.368" v="2037" actId="478"/>
          <ac:picMkLst>
            <pc:docMk/>
            <pc:sldMk cId="3521836198" sldId="558"/>
            <ac:picMk id="10" creationId="{E3432537-3373-16E8-8ED6-B200FFEF3034}"/>
          </ac:picMkLst>
        </pc:picChg>
        <pc:picChg chg="add del mod">
          <ac:chgData name="Pilar Coloma Fernández-Villamil" userId="31c778df-3f59-4851-821c-16a20950446d" providerId="ADAL" clId="{3EE5586C-C13F-492D-8FC1-681BB965A763}" dt="2023-06-27T13:41:31.409" v="2031" actId="478"/>
          <ac:picMkLst>
            <pc:docMk/>
            <pc:sldMk cId="3521836198" sldId="558"/>
            <ac:picMk id="11" creationId="{919C7C17-7571-0F3B-E0D3-8543DD328A49}"/>
          </ac:picMkLst>
        </pc:picChg>
        <pc:picChg chg="add mod">
          <ac:chgData name="Pilar Coloma Fernández-Villamil" userId="31c778df-3f59-4851-821c-16a20950446d" providerId="ADAL" clId="{3EE5586C-C13F-492D-8FC1-681BB965A763}" dt="2023-06-28T15:03:38.810" v="3373" actId="164"/>
          <ac:picMkLst>
            <pc:docMk/>
            <pc:sldMk cId="3521836198" sldId="558"/>
            <ac:picMk id="12" creationId="{5D29E7B8-8503-68D0-E17B-E46A21F4D353}"/>
          </ac:picMkLst>
        </pc:picChg>
        <pc:picChg chg="add mod">
          <ac:chgData name="Pilar Coloma Fernández-Villamil" userId="31c778df-3f59-4851-821c-16a20950446d" providerId="ADAL" clId="{3EE5586C-C13F-492D-8FC1-681BB965A763}" dt="2023-06-28T15:03:38.810" v="3373" actId="164"/>
          <ac:picMkLst>
            <pc:docMk/>
            <pc:sldMk cId="3521836198" sldId="558"/>
            <ac:picMk id="13" creationId="{7012122F-69A3-915A-D5B9-CEFB4DC5F2BB}"/>
          </ac:picMkLst>
        </pc:picChg>
        <pc:picChg chg="add mod">
          <ac:chgData name="Pilar Coloma Fernández-Villamil" userId="31c778df-3f59-4851-821c-16a20950446d" providerId="ADAL" clId="{3EE5586C-C13F-492D-8FC1-681BB965A763}" dt="2023-06-28T15:03:38.810" v="3373" actId="164"/>
          <ac:picMkLst>
            <pc:docMk/>
            <pc:sldMk cId="3521836198" sldId="558"/>
            <ac:picMk id="14" creationId="{FFED2893-C168-0A0D-F662-D0B345AFEE91}"/>
          </ac:picMkLst>
        </pc:picChg>
        <pc:picChg chg="add mod">
          <ac:chgData name="Pilar Coloma Fernández-Villamil" userId="31c778df-3f59-4851-821c-16a20950446d" providerId="ADAL" clId="{3EE5586C-C13F-492D-8FC1-681BB965A763}" dt="2023-06-28T15:03:38.810" v="3373" actId="164"/>
          <ac:picMkLst>
            <pc:docMk/>
            <pc:sldMk cId="3521836198" sldId="558"/>
            <ac:picMk id="15" creationId="{4753FBD0-DE88-C673-6757-6AFDBC37E537}"/>
          </ac:picMkLst>
        </pc:picChg>
        <pc:picChg chg="add mod">
          <ac:chgData name="Pilar Coloma Fernández-Villamil" userId="31c778df-3f59-4851-821c-16a20950446d" providerId="ADAL" clId="{3EE5586C-C13F-492D-8FC1-681BB965A763}" dt="2023-06-27T13:43:48.125" v="2052" actId="207"/>
          <ac:picMkLst>
            <pc:docMk/>
            <pc:sldMk cId="3521836198" sldId="558"/>
            <ac:picMk id="16" creationId="{D60C3897-E7DC-5202-56EB-C88AAACE6142}"/>
          </ac:picMkLst>
        </pc:picChg>
      </pc:sldChg>
      <pc:sldChg chg="addSp modSp mod modAnim">
        <pc:chgData name="Pilar Coloma Fernández-Villamil" userId="31c778df-3f59-4851-821c-16a20950446d" providerId="ADAL" clId="{3EE5586C-C13F-492D-8FC1-681BB965A763}" dt="2023-06-28T15:35:41.625" v="3626"/>
        <pc:sldMkLst>
          <pc:docMk/>
          <pc:sldMk cId="1240462069" sldId="562"/>
        </pc:sldMkLst>
        <pc:spChg chg="add mod">
          <ac:chgData name="Pilar Coloma Fernández-Villamil" userId="31c778df-3f59-4851-821c-16a20950446d" providerId="ADAL" clId="{3EE5586C-C13F-492D-8FC1-681BB965A763}" dt="2023-06-28T15:35:41.625" v="3626"/>
          <ac:spMkLst>
            <pc:docMk/>
            <pc:sldMk cId="1240462069" sldId="562"/>
            <ac:spMk id="5" creationId="{68E9CFA0-D8BD-DE75-B652-EB464563BDAF}"/>
          </ac:spMkLst>
        </pc:spChg>
        <pc:graphicFrameChg chg="modGraphic">
          <ac:chgData name="Pilar Coloma Fernández-Villamil" userId="31c778df-3f59-4851-821c-16a20950446d" providerId="ADAL" clId="{3EE5586C-C13F-492D-8FC1-681BB965A763}" dt="2023-06-27T13:29:10.498" v="1951" actId="2084"/>
          <ac:graphicFrameMkLst>
            <pc:docMk/>
            <pc:sldMk cId="1240462069" sldId="562"/>
            <ac:graphicFrameMk id="32" creationId="{72C1F15D-6B47-84AD-A84B-3F514F6692DF}"/>
          </ac:graphicFrameMkLst>
        </pc:graphicFrameChg>
      </pc:sldChg>
      <pc:sldChg chg="addSp delSp modSp mod delAnim modAnim">
        <pc:chgData name="Pilar Coloma Fernández-Villamil" userId="31c778df-3f59-4851-821c-16a20950446d" providerId="ADAL" clId="{3EE5586C-C13F-492D-8FC1-681BB965A763}" dt="2023-06-28T15:42:01.568" v="3663" actId="1076"/>
        <pc:sldMkLst>
          <pc:docMk/>
          <pc:sldMk cId="4123721960" sldId="564"/>
        </pc:sldMkLst>
        <pc:spChg chg="add mod">
          <ac:chgData name="Pilar Coloma Fernández-Villamil" userId="31c778df-3f59-4851-821c-16a20950446d" providerId="ADAL" clId="{3EE5586C-C13F-492D-8FC1-681BB965A763}" dt="2023-06-28T15:36:37.582" v="3630"/>
          <ac:spMkLst>
            <pc:docMk/>
            <pc:sldMk cId="4123721960" sldId="564"/>
            <ac:spMk id="5" creationId="{14A5EE66-AD35-9220-EAB3-C3676A3005D6}"/>
          </ac:spMkLst>
        </pc:spChg>
        <pc:spChg chg="mod">
          <ac:chgData name="Pilar Coloma Fernández-Villamil" userId="31c778df-3f59-4851-821c-16a20950446d" providerId="ADAL" clId="{3EE5586C-C13F-492D-8FC1-681BB965A763}" dt="2023-06-27T13:24:15.413" v="1915" actId="1076"/>
          <ac:spMkLst>
            <pc:docMk/>
            <pc:sldMk cId="4123721960" sldId="564"/>
            <ac:spMk id="6" creationId="{78D3E591-6761-5EF1-8073-A79EBCA05438}"/>
          </ac:spMkLst>
        </pc:spChg>
        <pc:spChg chg="del mod">
          <ac:chgData name="Pilar Coloma Fernández-Villamil" userId="31c778df-3f59-4851-821c-16a20950446d" providerId="ADAL" clId="{3EE5586C-C13F-492D-8FC1-681BB965A763}" dt="2023-06-28T15:36:36.743" v="3629" actId="478"/>
          <ac:spMkLst>
            <pc:docMk/>
            <pc:sldMk cId="4123721960" sldId="564"/>
            <ac:spMk id="7" creationId="{FBB2BBC0-2027-B148-8A3D-E312CFCFE371}"/>
          </ac:spMkLst>
        </pc:spChg>
        <pc:spChg chg="mod">
          <ac:chgData name="Pilar Coloma Fernández-Villamil" userId="31c778df-3f59-4851-821c-16a20950446d" providerId="ADAL" clId="{3EE5586C-C13F-492D-8FC1-681BB965A763}" dt="2023-06-28T15:42:01.568" v="3663" actId="1076"/>
          <ac:spMkLst>
            <pc:docMk/>
            <pc:sldMk cId="4123721960" sldId="564"/>
            <ac:spMk id="9" creationId="{E9AF1C3B-6D6C-353C-2D4B-A52A6222E642}"/>
          </ac:spMkLst>
        </pc:spChg>
        <pc:graphicFrameChg chg="mod modGraphic">
          <ac:chgData name="Pilar Coloma Fernández-Villamil" userId="31c778df-3f59-4851-821c-16a20950446d" providerId="ADAL" clId="{3EE5586C-C13F-492D-8FC1-681BB965A763}" dt="2023-06-28T15:41:55.808" v="3662" actId="1076"/>
          <ac:graphicFrameMkLst>
            <pc:docMk/>
            <pc:sldMk cId="4123721960" sldId="564"/>
            <ac:graphicFrameMk id="14" creationId="{8F1FDEFD-E552-2DC9-E4FE-AAC1C3B012D5}"/>
          </ac:graphicFrameMkLst>
        </pc:graphicFrameChg>
      </pc:sldChg>
      <pc:sldChg chg="modSp mod modAnim">
        <pc:chgData name="Pilar Coloma Fernández-Villamil" userId="31c778df-3f59-4851-821c-16a20950446d" providerId="ADAL" clId="{3EE5586C-C13F-492D-8FC1-681BB965A763}" dt="2023-06-28T16:33:38.963" v="3988" actId="20577"/>
        <pc:sldMkLst>
          <pc:docMk/>
          <pc:sldMk cId="1992581227" sldId="567"/>
        </pc:sldMkLst>
        <pc:spChg chg="mod">
          <ac:chgData name="Pilar Coloma Fernández-Villamil" userId="31c778df-3f59-4851-821c-16a20950446d" providerId="ADAL" clId="{3EE5586C-C13F-492D-8FC1-681BB965A763}" dt="2023-06-28T16:33:38.963" v="3988" actId="20577"/>
          <ac:spMkLst>
            <pc:docMk/>
            <pc:sldMk cId="1992581227" sldId="567"/>
            <ac:spMk id="9" creationId="{E9AF1C3B-6D6C-353C-2D4B-A52A6222E642}"/>
          </ac:spMkLst>
        </pc:spChg>
        <pc:picChg chg="mod">
          <ac:chgData name="Pilar Coloma Fernández-Villamil" userId="31c778df-3f59-4851-821c-16a20950446d" providerId="ADAL" clId="{3EE5586C-C13F-492D-8FC1-681BB965A763}" dt="2023-06-28T15:52:02.616" v="3716" actId="1076"/>
          <ac:picMkLst>
            <pc:docMk/>
            <pc:sldMk cId="1992581227" sldId="567"/>
            <ac:picMk id="8" creationId="{47507A50-3EE7-034C-D4AE-D73E5E956B0F}"/>
          </ac:picMkLst>
        </pc:picChg>
      </pc:sldChg>
      <pc:sldChg chg="modSp mod">
        <pc:chgData name="Pilar Coloma Fernández-Villamil" userId="31c778df-3f59-4851-821c-16a20950446d" providerId="ADAL" clId="{3EE5586C-C13F-492D-8FC1-681BB965A763}" dt="2023-06-28T17:45:44.829" v="4302" actId="20577"/>
        <pc:sldMkLst>
          <pc:docMk/>
          <pc:sldMk cId="1733375689" sldId="569"/>
        </pc:sldMkLst>
        <pc:spChg chg="mod">
          <ac:chgData name="Pilar Coloma Fernández-Villamil" userId="31c778df-3f59-4851-821c-16a20950446d" providerId="ADAL" clId="{3EE5586C-C13F-492D-8FC1-681BB965A763}" dt="2023-06-28T17:45:44.829" v="4302" actId="20577"/>
          <ac:spMkLst>
            <pc:docMk/>
            <pc:sldMk cId="1733375689" sldId="569"/>
            <ac:spMk id="9" creationId="{E9AF1C3B-6D6C-353C-2D4B-A52A6222E642}"/>
          </ac:spMkLst>
        </pc:spChg>
        <pc:spChg chg="mod">
          <ac:chgData name="Pilar Coloma Fernández-Villamil" userId="31c778df-3f59-4851-821c-16a20950446d" providerId="ADAL" clId="{3EE5586C-C13F-492D-8FC1-681BB965A763}" dt="2023-06-28T15:43:43.513" v="3672" actId="14826"/>
          <ac:spMkLst>
            <pc:docMk/>
            <pc:sldMk cId="1733375689" sldId="569"/>
            <ac:spMk id="10" creationId="{D739C433-416B-466D-A38E-66CE70EC5E21}"/>
          </ac:spMkLst>
        </pc:spChg>
        <pc:grpChg chg="mod">
          <ac:chgData name="Pilar Coloma Fernández-Villamil" userId="31c778df-3f59-4851-821c-16a20950446d" providerId="ADAL" clId="{3EE5586C-C13F-492D-8FC1-681BB965A763}" dt="2023-06-28T15:43:43.513" v="3672" actId="14826"/>
          <ac:grpSpMkLst>
            <pc:docMk/>
            <pc:sldMk cId="1733375689" sldId="569"/>
            <ac:grpSpMk id="7" creationId="{03785A86-0AB5-D371-A26B-FCF75956D279}"/>
          </ac:grpSpMkLst>
        </pc:grpChg>
        <pc:picChg chg="mod">
          <ac:chgData name="Pilar Coloma Fernández-Villamil" userId="31c778df-3f59-4851-821c-16a20950446d" providerId="ADAL" clId="{3EE5586C-C13F-492D-8FC1-681BB965A763}" dt="2023-06-28T15:43:43.513" v="3672" actId="14826"/>
          <ac:picMkLst>
            <pc:docMk/>
            <pc:sldMk cId="1733375689" sldId="569"/>
            <ac:picMk id="11" creationId="{D2A48825-E46E-A7C9-8524-6650372D3ACC}"/>
          </ac:picMkLst>
        </pc:picChg>
      </pc:sldChg>
      <pc:sldChg chg="modSp mod">
        <pc:chgData name="Pilar Coloma Fernández-Villamil" userId="31c778df-3f59-4851-821c-16a20950446d" providerId="ADAL" clId="{3EE5586C-C13F-492D-8FC1-681BB965A763}" dt="2023-06-28T17:20:09.316" v="4279" actId="1076"/>
        <pc:sldMkLst>
          <pc:docMk/>
          <pc:sldMk cId="3348744346" sldId="570"/>
        </pc:sldMkLst>
        <pc:spChg chg="mod">
          <ac:chgData name="Pilar Coloma Fernández-Villamil" userId="31c778df-3f59-4851-821c-16a20950446d" providerId="ADAL" clId="{3EE5586C-C13F-492D-8FC1-681BB965A763}" dt="2023-06-28T17:20:09.316" v="4279" actId="1076"/>
          <ac:spMkLst>
            <pc:docMk/>
            <pc:sldMk cId="3348744346" sldId="570"/>
            <ac:spMk id="2" creationId="{8A31227B-A308-BA34-55EB-FDA2C65D206C}"/>
          </ac:spMkLst>
        </pc:spChg>
      </pc:sldChg>
      <pc:sldChg chg="addSp delSp modSp mod modAnim delCm">
        <pc:chgData name="Pilar Coloma Fernández-Villamil" userId="31c778df-3f59-4851-821c-16a20950446d" providerId="ADAL" clId="{3EE5586C-C13F-492D-8FC1-681BB965A763}" dt="2023-06-28T18:02:54.940" v="4329"/>
        <pc:sldMkLst>
          <pc:docMk/>
          <pc:sldMk cId="1423436397" sldId="571"/>
        </pc:sldMkLst>
        <pc:spChg chg="mod">
          <ac:chgData name="Pilar Coloma Fernández-Villamil" userId="31c778df-3f59-4851-821c-16a20950446d" providerId="ADAL" clId="{3EE5586C-C13F-492D-8FC1-681BB965A763}" dt="2023-06-28T16:08:48.799" v="3820" actId="1076"/>
          <ac:spMkLst>
            <pc:docMk/>
            <pc:sldMk cId="1423436397" sldId="571"/>
            <ac:spMk id="6" creationId="{78D3E591-6761-5EF1-8073-A79EBCA05438}"/>
          </ac:spMkLst>
        </pc:spChg>
        <pc:spChg chg="mod">
          <ac:chgData name="Pilar Coloma Fernández-Villamil" userId="31c778df-3f59-4851-821c-16a20950446d" providerId="ADAL" clId="{3EE5586C-C13F-492D-8FC1-681BB965A763}" dt="2023-06-28T16:10:00.034" v="3832" actId="14826"/>
          <ac:spMkLst>
            <pc:docMk/>
            <pc:sldMk cId="1423436397" sldId="571"/>
            <ac:spMk id="7" creationId="{03455229-6495-8318-9277-462B623B8B7C}"/>
          </ac:spMkLst>
        </pc:spChg>
        <pc:spChg chg="mod">
          <ac:chgData name="Pilar Coloma Fernández-Villamil" userId="31c778df-3f59-4851-821c-16a20950446d" providerId="ADAL" clId="{3EE5586C-C13F-492D-8FC1-681BB965A763}" dt="2023-06-27T10:42:30.595" v="531" actId="1076"/>
          <ac:spMkLst>
            <pc:docMk/>
            <pc:sldMk cId="1423436397" sldId="571"/>
            <ac:spMk id="7" creationId="{768157A3-3552-8CD7-25A0-13B0E3702724}"/>
          </ac:spMkLst>
        </pc:spChg>
        <pc:spChg chg="mod">
          <ac:chgData name="Pilar Coloma Fernández-Villamil" userId="31c778df-3f59-4851-821c-16a20950446d" providerId="ADAL" clId="{3EE5586C-C13F-492D-8FC1-681BB965A763}" dt="2023-06-28T16:09:13.855" v="3827" actId="1076"/>
          <ac:spMkLst>
            <pc:docMk/>
            <pc:sldMk cId="1423436397" sldId="571"/>
            <ac:spMk id="9" creationId="{E9AF1C3B-6D6C-353C-2D4B-A52A6222E642}"/>
          </ac:spMkLst>
        </pc:spChg>
        <pc:spChg chg="mod">
          <ac:chgData name="Pilar Coloma Fernández-Villamil" userId="31c778df-3f59-4851-821c-16a20950446d" providerId="ADAL" clId="{3EE5586C-C13F-492D-8FC1-681BB965A763}" dt="2023-06-28T16:09:24.597" v="3830" actId="27803"/>
          <ac:spMkLst>
            <pc:docMk/>
            <pc:sldMk cId="1423436397" sldId="571"/>
            <ac:spMk id="12" creationId="{FE669B25-D8F4-C312-D979-C7AAE619FD6A}"/>
          </ac:spMkLst>
        </pc:spChg>
        <pc:spChg chg="mod">
          <ac:chgData name="Pilar Coloma Fernández-Villamil" userId="31c778df-3f59-4851-821c-16a20950446d" providerId="ADAL" clId="{3EE5586C-C13F-492D-8FC1-681BB965A763}" dt="2023-06-28T16:09:24.597" v="3830" actId="27803"/>
          <ac:spMkLst>
            <pc:docMk/>
            <pc:sldMk cId="1423436397" sldId="571"/>
            <ac:spMk id="13" creationId="{95810FF3-4238-D524-76FC-2A09EF048120}"/>
          </ac:spMkLst>
        </pc:spChg>
        <pc:grpChg chg="add mod">
          <ac:chgData name="Pilar Coloma Fernández-Villamil" userId="31c778df-3f59-4851-821c-16a20950446d" providerId="ADAL" clId="{3EE5586C-C13F-492D-8FC1-681BB965A763}" dt="2023-06-28T16:10:00.034" v="3832" actId="14826"/>
          <ac:grpSpMkLst>
            <pc:docMk/>
            <pc:sldMk cId="1423436397" sldId="571"/>
            <ac:grpSpMk id="5" creationId="{18DB0E55-15C4-C1EC-6A2B-7DB676C091B4}"/>
          </ac:grpSpMkLst>
        </pc:grpChg>
        <pc:grpChg chg="mod">
          <ac:chgData name="Pilar Coloma Fernández-Villamil" userId="31c778df-3f59-4851-821c-16a20950446d" providerId="ADAL" clId="{3EE5586C-C13F-492D-8FC1-681BB965A763}" dt="2023-06-28T16:09:24.597" v="3830" actId="27803"/>
          <ac:grpSpMkLst>
            <pc:docMk/>
            <pc:sldMk cId="1423436397" sldId="571"/>
            <ac:grpSpMk id="11" creationId="{80B84A08-12DD-E265-345A-6CBB2F0C3DD1}"/>
          </ac:grpSpMkLst>
        </pc:grpChg>
        <pc:picChg chg="add del mod">
          <ac:chgData name="Pilar Coloma Fernández-Villamil" userId="31c778df-3f59-4851-821c-16a20950446d" providerId="ADAL" clId="{3EE5586C-C13F-492D-8FC1-681BB965A763}" dt="2023-06-28T16:10:00.034" v="3832" actId="14826"/>
          <ac:picMkLst>
            <pc:docMk/>
            <pc:sldMk cId="1423436397" sldId="571"/>
            <ac:picMk id="10" creationId="{01631041-B95A-5002-9458-F5D967D2178C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Pilar Coloma Fernández-Villamil" userId="31c778df-3f59-4851-821c-16a20950446d" providerId="ADAL" clId="{3EE5586C-C13F-492D-8FC1-681BB965A763}" dt="2023-06-28T18:02:54.940" v="4329"/>
              <pc2:cmMkLst xmlns:pc2="http://schemas.microsoft.com/office/powerpoint/2019/9/main/command">
                <pc:docMk/>
                <pc:sldMk cId="1423436397" sldId="571"/>
                <pc2:cmMk id="{80175DE9-14CD-4034-BA88-67D434DDDAFE}"/>
              </pc2:cmMkLst>
            </pc226:cmChg>
          </p:ext>
        </pc:extLst>
      </pc:sldChg>
      <pc:sldChg chg="addSp modSp mod modAnim">
        <pc:chgData name="Pilar Coloma Fernández-Villamil" userId="31c778df-3f59-4851-821c-16a20950446d" providerId="ADAL" clId="{3EE5586C-C13F-492D-8FC1-681BB965A763}" dt="2023-06-28T15:56:32.721" v="3739" actId="1076"/>
        <pc:sldMkLst>
          <pc:docMk/>
          <pc:sldMk cId="3796092647" sldId="573"/>
        </pc:sldMkLst>
        <pc:spChg chg="mod">
          <ac:chgData name="Pilar Coloma Fernández-Villamil" userId="31c778df-3f59-4851-821c-16a20950446d" providerId="ADAL" clId="{3EE5586C-C13F-492D-8FC1-681BB965A763}" dt="2023-06-27T11:21:53.276" v="913" actId="14826"/>
          <ac:spMkLst>
            <pc:docMk/>
            <pc:sldMk cId="3796092647" sldId="573"/>
            <ac:spMk id="8" creationId="{B681FA95-E75F-93C6-B5E8-0B83612604F9}"/>
          </ac:spMkLst>
        </pc:spChg>
        <pc:spChg chg="mod">
          <ac:chgData name="Pilar Coloma Fernández-Villamil" userId="31c778df-3f59-4851-821c-16a20950446d" providerId="ADAL" clId="{3EE5586C-C13F-492D-8FC1-681BB965A763}" dt="2023-06-27T11:22:08.873" v="914" actId="1076"/>
          <ac:spMkLst>
            <pc:docMk/>
            <pc:sldMk cId="3796092647" sldId="573"/>
            <ac:spMk id="9" creationId="{E9AF1C3B-6D6C-353C-2D4B-A52A6222E642}"/>
          </ac:spMkLst>
        </pc:spChg>
        <pc:grpChg chg="add mod">
          <ac:chgData name="Pilar Coloma Fernández-Villamil" userId="31c778df-3f59-4851-821c-16a20950446d" providerId="ADAL" clId="{3EE5586C-C13F-492D-8FC1-681BB965A763}" dt="2023-06-28T15:56:32.721" v="3739" actId="1076"/>
          <ac:grpSpMkLst>
            <pc:docMk/>
            <pc:sldMk cId="3796092647" sldId="573"/>
            <ac:grpSpMk id="7" creationId="{20640461-23AF-5106-BFE1-F00D45A562A2}"/>
          </ac:grpSpMkLst>
        </pc:grpChg>
        <pc:picChg chg="mod">
          <ac:chgData name="Pilar Coloma Fernández-Villamil" userId="31c778df-3f59-4851-821c-16a20950446d" providerId="ADAL" clId="{3EE5586C-C13F-492D-8FC1-681BB965A763}" dt="2023-06-27T11:21:53.276" v="913" actId="14826"/>
          <ac:picMkLst>
            <pc:docMk/>
            <pc:sldMk cId="3796092647" sldId="573"/>
            <ac:picMk id="10" creationId="{139DCB38-2BD4-5E15-0416-B75666F3AB21}"/>
          </ac:picMkLst>
        </pc:picChg>
      </pc:sldChg>
      <pc:sldChg chg="modSp mod modAnim">
        <pc:chgData name="Pilar Coloma Fernández-Villamil" userId="31c778df-3f59-4851-821c-16a20950446d" providerId="ADAL" clId="{3EE5586C-C13F-492D-8FC1-681BB965A763}" dt="2023-06-28T15:39:51.899" v="3656" actId="207"/>
        <pc:sldMkLst>
          <pc:docMk/>
          <pc:sldMk cId="3401299216" sldId="575"/>
        </pc:sldMkLst>
        <pc:spChg chg="mod">
          <ac:chgData name="Pilar Coloma Fernández-Villamil" userId="31c778df-3f59-4851-821c-16a20950446d" providerId="ADAL" clId="{3EE5586C-C13F-492D-8FC1-681BB965A763}" dt="2023-06-27T09:58:44.313" v="318" actId="1076"/>
          <ac:spMkLst>
            <pc:docMk/>
            <pc:sldMk cId="3401299216" sldId="575"/>
            <ac:spMk id="7" creationId="{FBB2BBC0-2027-B148-8A3D-E312CFCFE371}"/>
          </ac:spMkLst>
        </pc:spChg>
        <pc:spChg chg="mod">
          <ac:chgData name="Pilar Coloma Fernández-Villamil" userId="31c778df-3f59-4851-821c-16a20950446d" providerId="ADAL" clId="{3EE5586C-C13F-492D-8FC1-681BB965A763}" dt="2023-06-28T15:39:40.127" v="3655" actId="20577"/>
          <ac:spMkLst>
            <pc:docMk/>
            <pc:sldMk cId="3401299216" sldId="575"/>
            <ac:spMk id="9" creationId="{E9AF1C3B-6D6C-353C-2D4B-A52A6222E642}"/>
          </ac:spMkLst>
        </pc:spChg>
        <pc:graphicFrameChg chg="mod modGraphic">
          <ac:chgData name="Pilar Coloma Fernández-Villamil" userId="31c778df-3f59-4851-821c-16a20950446d" providerId="ADAL" clId="{3EE5586C-C13F-492D-8FC1-681BB965A763}" dt="2023-06-28T15:39:51.899" v="3656" actId="207"/>
          <ac:graphicFrameMkLst>
            <pc:docMk/>
            <pc:sldMk cId="3401299216" sldId="575"/>
            <ac:graphicFrameMk id="10" creationId="{26C4F5D7-6E00-1AEC-7E82-16B26F8D06C1}"/>
          </ac:graphicFrameMkLst>
        </pc:graphicFrameChg>
      </pc:sldChg>
      <pc:sldChg chg="addSp modSp mod modAnim">
        <pc:chgData name="Pilar Coloma Fernández-Villamil" userId="31c778df-3f59-4851-821c-16a20950446d" providerId="ADAL" clId="{3EE5586C-C13F-492D-8FC1-681BB965A763}" dt="2023-06-28T16:21:04.525" v="3930" actId="14826"/>
        <pc:sldMkLst>
          <pc:docMk/>
          <pc:sldMk cId="120597702" sldId="578"/>
        </pc:sldMkLst>
        <pc:spChg chg="mod">
          <ac:chgData name="Pilar Coloma Fernández-Villamil" userId="31c778df-3f59-4851-821c-16a20950446d" providerId="ADAL" clId="{3EE5586C-C13F-492D-8FC1-681BB965A763}" dt="2023-06-28T16:21:04.525" v="3930" actId="14826"/>
          <ac:spMkLst>
            <pc:docMk/>
            <pc:sldMk cId="120597702" sldId="578"/>
            <ac:spMk id="7" creationId="{F370054A-9ED1-A393-EFBD-0316F1D2290C}"/>
          </ac:spMkLst>
        </pc:spChg>
        <pc:spChg chg="mod">
          <ac:chgData name="Pilar Coloma Fernández-Villamil" userId="31c778df-3f59-4851-821c-16a20950446d" providerId="ADAL" clId="{3EE5586C-C13F-492D-8FC1-681BB965A763}" dt="2023-06-27T12:35:07.382" v="1303" actId="20577"/>
          <ac:spMkLst>
            <pc:docMk/>
            <pc:sldMk cId="120597702" sldId="578"/>
            <ac:spMk id="9" creationId="{E9AF1C3B-6D6C-353C-2D4B-A52A6222E642}"/>
          </ac:spMkLst>
        </pc:spChg>
        <pc:grpChg chg="add mod">
          <ac:chgData name="Pilar Coloma Fernández-Villamil" userId="31c778df-3f59-4851-821c-16a20950446d" providerId="ADAL" clId="{3EE5586C-C13F-492D-8FC1-681BB965A763}" dt="2023-06-28T16:21:04.525" v="3930" actId="14826"/>
          <ac:grpSpMkLst>
            <pc:docMk/>
            <pc:sldMk cId="120597702" sldId="578"/>
            <ac:grpSpMk id="5" creationId="{93B801B2-6E2F-1C9C-8322-A9E0F074D4E9}"/>
          </ac:grpSpMkLst>
        </pc:grpChg>
        <pc:picChg chg="mod">
          <ac:chgData name="Pilar Coloma Fernández-Villamil" userId="31c778df-3f59-4851-821c-16a20950446d" providerId="ADAL" clId="{3EE5586C-C13F-492D-8FC1-681BB965A763}" dt="2023-06-28T16:21:04.525" v="3930" actId="14826"/>
          <ac:picMkLst>
            <pc:docMk/>
            <pc:sldMk cId="120597702" sldId="578"/>
            <ac:picMk id="10" creationId="{2C117FF3-4156-E530-6504-DE426A93A472}"/>
          </ac:picMkLst>
        </pc:picChg>
      </pc:sldChg>
      <pc:sldChg chg="addSp modSp mod ord modAnim addCm delCm">
        <pc:chgData name="Pilar Coloma Fernández-Villamil" userId="31c778df-3f59-4851-821c-16a20950446d" providerId="ADAL" clId="{3EE5586C-C13F-492D-8FC1-681BB965A763}" dt="2023-06-28T16:43:17.178" v="4063" actId="20577"/>
        <pc:sldMkLst>
          <pc:docMk/>
          <pc:sldMk cId="1686017935" sldId="579"/>
        </pc:sldMkLst>
        <pc:spChg chg="mod">
          <ac:chgData name="Pilar Coloma Fernández-Villamil" userId="31c778df-3f59-4851-821c-16a20950446d" providerId="ADAL" clId="{3EE5586C-C13F-492D-8FC1-681BB965A763}" dt="2023-06-28T16:03:23.959" v="3762" actId="14826"/>
          <ac:spMkLst>
            <pc:docMk/>
            <pc:sldMk cId="1686017935" sldId="579"/>
            <ac:spMk id="8" creationId="{5EE45A6B-48DA-80B0-1105-BCCCF36B44CB}"/>
          </ac:spMkLst>
        </pc:spChg>
        <pc:spChg chg="mod">
          <ac:chgData name="Pilar Coloma Fernández-Villamil" userId="31c778df-3f59-4851-821c-16a20950446d" providerId="ADAL" clId="{3EE5586C-C13F-492D-8FC1-681BB965A763}" dt="2023-06-28T16:43:17.178" v="4063" actId="20577"/>
          <ac:spMkLst>
            <pc:docMk/>
            <pc:sldMk cId="1686017935" sldId="579"/>
            <ac:spMk id="9" creationId="{E9AF1C3B-6D6C-353C-2D4B-A52A6222E642}"/>
          </ac:spMkLst>
        </pc:spChg>
        <pc:grpChg chg="add mod">
          <ac:chgData name="Pilar Coloma Fernández-Villamil" userId="31c778df-3f59-4851-821c-16a20950446d" providerId="ADAL" clId="{3EE5586C-C13F-492D-8FC1-681BB965A763}" dt="2023-06-28T16:03:23.959" v="3762" actId="14826"/>
          <ac:grpSpMkLst>
            <pc:docMk/>
            <pc:sldMk cId="1686017935" sldId="579"/>
            <ac:grpSpMk id="5" creationId="{4BBA9AEB-67CF-AF6D-C962-88534A243E33}"/>
          </ac:grpSpMkLst>
        </pc:grpChg>
        <pc:picChg chg="mod">
          <ac:chgData name="Pilar Coloma Fernández-Villamil" userId="31c778df-3f59-4851-821c-16a20950446d" providerId="ADAL" clId="{3EE5586C-C13F-492D-8FC1-681BB965A763}" dt="2023-06-28T16:03:23.959" v="3762" actId="14826"/>
          <ac:picMkLst>
            <pc:docMk/>
            <pc:sldMk cId="1686017935" sldId="579"/>
            <ac:picMk id="10" creationId="{211C6BCD-FB83-3067-B8E1-28A017AEA4A8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add del">
              <pc226:chgData name="Pilar Coloma Fernández-Villamil" userId="31c778df-3f59-4851-821c-16a20950446d" providerId="ADAL" clId="{3EE5586C-C13F-492D-8FC1-681BB965A763}" dt="2023-06-28T10:24:56.032" v="2093"/>
              <pc2:cmMkLst xmlns:pc2="http://schemas.microsoft.com/office/powerpoint/2019/9/main/command">
                <pc:docMk/>
                <pc:sldMk cId="1686017935" sldId="579"/>
                <pc2:cmMk id="{BD849D96-D278-461A-B117-73D071A3603D}"/>
              </pc2:cmMkLst>
            </pc226:cmChg>
          </p:ext>
        </pc:extLst>
      </pc:sldChg>
      <pc:sldChg chg="addSp modSp del mod modAnim">
        <pc:chgData name="Pilar Coloma Fernández-Villamil" userId="31c778df-3f59-4851-821c-16a20950446d" providerId="ADAL" clId="{3EE5586C-C13F-492D-8FC1-681BB965A763}" dt="2023-06-28T16:45:06.468" v="4067" actId="2696"/>
        <pc:sldMkLst>
          <pc:docMk/>
          <pc:sldMk cId="3619341276" sldId="580"/>
        </pc:sldMkLst>
        <pc:spChg chg="mod">
          <ac:chgData name="Pilar Coloma Fernández-Villamil" userId="31c778df-3f59-4851-821c-16a20950446d" providerId="ADAL" clId="{3EE5586C-C13F-492D-8FC1-681BB965A763}" dt="2023-06-28T16:43:39.601" v="4064" actId="113"/>
          <ac:spMkLst>
            <pc:docMk/>
            <pc:sldMk cId="3619341276" sldId="580"/>
            <ac:spMk id="7" creationId="{C239EFF9-6E66-39F1-23D0-077CA1376C80}"/>
          </ac:spMkLst>
        </pc:spChg>
        <pc:spChg chg="mod">
          <ac:chgData name="Pilar Coloma Fernández-Villamil" userId="31c778df-3f59-4851-821c-16a20950446d" providerId="ADAL" clId="{3EE5586C-C13F-492D-8FC1-681BB965A763}" dt="2023-06-28T16:04:25.320" v="3765" actId="14826"/>
          <ac:spMkLst>
            <pc:docMk/>
            <pc:sldMk cId="3619341276" sldId="580"/>
            <ac:spMk id="9" creationId="{A83472CA-0524-41F3-1A51-E85FDAA760D1}"/>
          </ac:spMkLst>
        </pc:spChg>
        <pc:grpChg chg="add mod">
          <ac:chgData name="Pilar Coloma Fernández-Villamil" userId="31c778df-3f59-4851-821c-16a20950446d" providerId="ADAL" clId="{3EE5586C-C13F-492D-8FC1-681BB965A763}" dt="2023-06-28T16:04:25.320" v="3765" actId="14826"/>
          <ac:grpSpMkLst>
            <pc:docMk/>
            <pc:sldMk cId="3619341276" sldId="580"/>
            <ac:grpSpMk id="5" creationId="{72AA8888-00BC-6D60-BCAB-47BCCA6A7E05}"/>
          </ac:grpSpMkLst>
        </pc:grpChg>
        <pc:picChg chg="mod">
          <ac:chgData name="Pilar Coloma Fernández-Villamil" userId="31c778df-3f59-4851-821c-16a20950446d" providerId="ADAL" clId="{3EE5586C-C13F-492D-8FC1-681BB965A763}" dt="2023-06-28T16:04:25.320" v="3765" actId="14826"/>
          <ac:picMkLst>
            <pc:docMk/>
            <pc:sldMk cId="3619341276" sldId="580"/>
            <ac:picMk id="10" creationId="{4B804418-DD40-D0EC-8094-FE9A291D4968}"/>
          </ac:picMkLst>
        </pc:picChg>
      </pc:sldChg>
      <pc:sldChg chg="modSp mod modAnim delCm">
        <pc:chgData name="Pilar Coloma Fernández-Villamil" userId="31c778df-3f59-4851-821c-16a20950446d" providerId="ADAL" clId="{3EE5586C-C13F-492D-8FC1-681BB965A763}" dt="2023-06-28T18:03:04.532" v="4331"/>
        <pc:sldMkLst>
          <pc:docMk/>
          <pc:sldMk cId="1586649954" sldId="581"/>
        </pc:sldMkLst>
        <pc:spChg chg="mod">
          <ac:chgData name="Pilar Coloma Fernández-Villamil" userId="31c778df-3f59-4851-821c-16a20950446d" providerId="ADAL" clId="{3EE5586C-C13F-492D-8FC1-681BB965A763}" dt="2023-06-28T16:11:31.343" v="3838" actId="1076"/>
          <ac:spMkLst>
            <pc:docMk/>
            <pc:sldMk cId="1586649954" sldId="581"/>
            <ac:spMk id="6" creationId="{78D3E591-6761-5EF1-8073-A79EBCA05438}"/>
          </ac:spMkLst>
        </pc:spChg>
        <pc:spChg chg="mod">
          <ac:chgData name="Pilar Coloma Fernández-Villamil" userId="31c778df-3f59-4851-821c-16a20950446d" providerId="ADAL" clId="{3EE5586C-C13F-492D-8FC1-681BB965A763}" dt="2023-06-28T12:08:15.840" v="2727" actId="13926"/>
          <ac:spMkLst>
            <pc:docMk/>
            <pc:sldMk cId="1586649954" sldId="581"/>
            <ac:spMk id="8" creationId="{6D1FA6FE-ECE4-0583-CF78-2AA0F472CE27}"/>
          </ac:spMkLst>
        </pc:spChg>
        <pc:spChg chg="mod">
          <ac:chgData name="Pilar Coloma Fernández-Villamil" userId="31c778df-3f59-4851-821c-16a20950446d" providerId="ADAL" clId="{3EE5586C-C13F-492D-8FC1-681BB965A763}" dt="2023-06-28T16:18:20.068" v="3924" actId="255"/>
          <ac:spMkLst>
            <pc:docMk/>
            <pc:sldMk cId="1586649954" sldId="581"/>
            <ac:spMk id="9" creationId="{9083227D-D7FB-B1F3-A635-3FC6A6CC0FCC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Pilar Coloma Fernández-Villamil" userId="31c778df-3f59-4851-821c-16a20950446d" providerId="ADAL" clId="{3EE5586C-C13F-492D-8FC1-681BB965A763}" dt="2023-06-28T18:03:04.532" v="4331"/>
              <pc2:cmMkLst xmlns:pc2="http://schemas.microsoft.com/office/powerpoint/2019/9/main/command">
                <pc:docMk/>
                <pc:sldMk cId="1586649954" sldId="581"/>
                <pc2:cmMk id="{D74C1A90-17D8-4EC1-95E6-CC0F92E71A2B}"/>
              </pc2:cmMkLst>
            </pc226:cmChg>
          </p:ext>
        </pc:extLst>
      </pc:sldChg>
      <pc:sldChg chg="modSp mod modAnim">
        <pc:chgData name="Pilar Coloma Fernández-Villamil" userId="31c778df-3f59-4851-821c-16a20950446d" providerId="ADAL" clId="{3EE5586C-C13F-492D-8FC1-681BB965A763}" dt="2023-06-27T11:03:26.001" v="804" actId="1076"/>
        <pc:sldMkLst>
          <pc:docMk/>
          <pc:sldMk cId="3925576679" sldId="581"/>
        </pc:sldMkLst>
        <pc:spChg chg="mod">
          <ac:chgData name="Pilar Coloma Fernández-Villamil" userId="31c778df-3f59-4851-821c-16a20950446d" providerId="ADAL" clId="{3EE5586C-C13F-492D-8FC1-681BB965A763}" dt="2023-06-27T11:03:26.001" v="804" actId="1076"/>
          <ac:spMkLst>
            <pc:docMk/>
            <pc:sldMk cId="3925576679" sldId="581"/>
            <ac:spMk id="8" creationId="{6D1FA6FE-ECE4-0583-CF78-2AA0F472CE27}"/>
          </ac:spMkLst>
        </pc:spChg>
      </pc:sldChg>
      <pc:sldChg chg="modSp mod">
        <pc:chgData name="Pilar Coloma Fernández-Villamil" userId="31c778df-3f59-4851-821c-16a20950446d" providerId="ADAL" clId="{3EE5586C-C13F-492D-8FC1-681BB965A763}" dt="2023-06-28T16:56:44.154" v="4143" actId="14100"/>
        <pc:sldMkLst>
          <pc:docMk/>
          <pc:sldMk cId="1536656182" sldId="583"/>
        </pc:sldMkLst>
        <pc:spChg chg="mod">
          <ac:chgData name="Pilar Coloma Fernández-Villamil" userId="31c778df-3f59-4851-821c-16a20950446d" providerId="ADAL" clId="{3EE5586C-C13F-492D-8FC1-681BB965A763}" dt="2023-06-28T16:56:44.154" v="4143" actId="14100"/>
          <ac:spMkLst>
            <pc:docMk/>
            <pc:sldMk cId="1536656182" sldId="583"/>
            <ac:spMk id="2" creationId="{149D3E54-0850-8446-B638-9135515FF689}"/>
          </ac:spMkLst>
        </pc:spChg>
        <pc:picChg chg="mod">
          <ac:chgData name="Pilar Coloma Fernández-Villamil" userId="31c778df-3f59-4851-821c-16a20950446d" providerId="ADAL" clId="{3EE5586C-C13F-492D-8FC1-681BB965A763}" dt="2023-06-28T12:27:34.957" v="2882" actId="1076"/>
          <ac:picMkLst>
            <pc:docMk/>
            <pc:sldMk cId="1536656182" sldId="583"/>
            <ac:picMk id="3" creationId="{1F82430F-72FB-773F-95E8-CD8567503FE3}"/>
          </ac:picMkLst>
        </pc:picChg>
        <pc:picChg chg="mod">
          <ac:chgData name="Pilar Coloma Fernández-Villamil" userId="31c778df-3f59-4851-821c-16a20950446d" providerId="ADAL" clId="{3EE5586C-C13F-492D-8FC1-681BB965A763}" dt="2023-06-28T16:56:28.786" v="4141" actId="1076"/>
          <ac:picMkLst>
            <pc:docMk/>
            <pc:sldMk cId="1536656182" sldId="583"/>
            <ac:picMk id="9" creationId="{B821A827-392C-1B8F-8563-C94E1BB99F91}"/>
          </ac:picMkLst>
        </pc:picChg>
      </pc:sldChg>
      <pc:sldChg chg="modSp mod">
        <pc:chgData name="Pilar Coloma Fernández-Villamil" userId="31c778df-3f59-4851-821c-16a20950446d" providerId="ADAL" clId="{3EE5586C-C13F-492D-8FC1-681BB965A763}" dt="2023-06-28T17:13:13.568" v="4242" actId="14100"/>
        <pc:sldMkLst>
          <pc:docMk/>
          <pc:sldMk cId="2370214557" sldId="584"/>
        </pc:sldMkLst>
        <pc:spChg chg="mod">
          <ac:chgData name="Pilar Coloma Fernández-Villamil" userId="31c778df-3f59-4851-821c-16a20950446d" providerId="ADAL" clId="{3EE5586C-C13F-492D-8FC1-681BB965A763}" dt="2023-06-28T17:13:13.568" v="4242" actId="14100"/>
          <ac:spMkLst>
            <pc:docMk/>
            <pc:sldMk cId="2370214557" sldId="584"/>
            <ac:spMk id="2" creationId="{8A31227B-A308-BA34-55EB-FDA2C65D206C}"/>
          </ac:spMkLst>
        </pc:spChg>
      </pc:sldChg>
      <pc:sldChg chg="delSp modSp mod">
        <pc:chgData name="Pilar Coloma Fernández-Villamil" userId="31c778df-3f59-4851-821c-16a20950446d" providerId="ADAL" clId="{3EE5586C-C13F-492D-8FC1-681BB965A763}" dt="2023-06-28T17:18:41.781" v="4275" actId="1076"/>
        <pc:sldMkLst>
          <pc:docMk/>
          <pc:sldMk cId="2917906396" sldId="590"/>
        </pc:sldMkLst>
        <pc:spChg chg="del mod">
          <ac:chgData name="Pilar Coloma Fernández-Villamil" userId="31c778df-3f59-4851-821c-16a20950446d" providerId="ADAL" clId="{3EE5586C-C13F-492D-8FC1-681BB965A763}" dt="2023-06-28T17:18:33.752" v="4273" actId="478"/>
          <ac:spMkLst>
            <pc:docMk/>
            <pc:sldMk cId="2917906396" sldId="590"/>
            <ac:spMk id="4" creationId="{B8DBB2EE-FF3C-B56B-EE32-9217FAD3C8BF}"/>
          </ac:spMkLst>
        </pc:spChg>
        <pc:picChg chg="mod">
          <ac:chgData name="Pilar Coloma Fernández-Villamil" userId="31c778df-3f59-4851-821c-16a20950446d" providerId="ADAL" clId="{3EE5586C-C13F-492D-8FC1-681BB965A763}" dt="2023-06-28T17:18:41.781" v="4275" actId="1076"/>
          <ac:picMkLst>
            <pc:docMk/>
            <pc:sldMk cId="2917906396" sldId="590"/>
            <ac:picMk id="3" creationId="{1F82430F-72FB-773F-95E8-CD8567503FE3}"/>
          </ac:picMkLst>
        </pc:picChg>
      </pc:sldChg>
      <pc:sldChg chg="modSp mod modAnim delCm">
        <pc:chgData name="Pilar Coloma Fernández-Villamil" userId="31c778df-3f59-4851-821c-16a20950446d" providerId="ADAL" clId="{3EE5586C-C13F-492D-8FC1-681BB965A763}" dt="2023-06-28T18:02:45.747" v="4328"/>
        <pc:sldMkLst>
          <pc:docMk/>
          <pc:sldMk cId="3576589760" sldId="591"/>
        </pc:sldMkLst>
        <pc:spChg chg="mod">
          <ac:chgData name="Pilar Coloma Fernández-Villamil" userId="31c778df-3f59-4851-821c-16a20950446d" providerId="ADAL" clId="{3EE5586C-C13F-492D-8FC1-681BB965A763}" dt="2023-06-28T15:36:16.746" v="3628" actId="207"/>
          <ac:spMkLst>
            <pc:docMk/>
            <pc:sldMk cId="3576589760" sldId="591"/>
            <ac:spMk id="7" creationId="{98EE32C7-929A-E266-EB37-4F4531D17884}"/>
          </ac:spMkLst>
        </pc:spChg>
        <pc:spChg chg="mod">
          <ac:chgData name="Pilar Coloma Fernández-Villamil" userId="31c778df-3f59-4851-821c-16a20950446d" providerId="ADAL" clId="{3EE5586C-C13F-492D-8FC1-681BB965A763}" dt="2023-06-28T15:38:37.026" v="3644" actId="113"/>
          <ac:spMkLst>
            <pc:docMk/>
            <pc:sldMk cId="3576589760" sldId="591"/>
            <ac:spMk id="10" creationId="{E7D8DED9-32AD-9FB2-08B1-CE6700A6E3C6}"/>
          </ac:spMkLst>
        </pc:spChg>
        <pc:spChg chg="mod">
          <ac:chgData name="Pilar Coloma Fernández-Villamil" userId="31c778df-3f59-4851-821c-16a20950446d" providerId="ADAL" clId="{3EE5586C-C13F-492D-8FC1-681BB965A763}" dt="2023-06-28T15:38:18.458" v="3642" actId="113"/>
          <ac:spMkLst>
            <pc:docMk/>
            <pc:sldMk cId="3576589760" sldId="591"/>
            <ac:spMk id="12" creationId="{227CA1B7-284C-FA5D-202D-40A8B8BAD65F}"/>
          </ac:spMkLst>
        </pc:spChg>
        <pc:spChg chg="mod">
          <ac:chgData name="Pilar Coloma Fernández-Villamil" userId="31c778df-3f59-4851-821c-16a20950446d" providerId="ADAL" clId="{3EE5586C-C13F-492D-8FC1-681BB965A763}" dt="2023-06-27T13:25:16.696" v="1923" actId="113"/>
          <ac:spMkLst>
            <pc:docMk/>
            <pc:sldMk cId="3576589760" sldId="591"/>
            <ac:spMk id="16" creationId="{46186ADB-E181-9845-C79B-4C68EEC8FAA4}"/>
          </ac:spMkLst>
        </pc:spChg>
        <pc:graphicFrameChg chg="mod modGraphic">
          <ac:chgData name="Pilar Coloma Fernández-Villamil" userId="31c778df-3f59-4851-821c-16a20950446d" providerId="ADAL" clId="{3EE5586C-C13F-492D-8FC1-681BB965A763}" dt="2023-06-27T13:28:37.773" v="1948" actId="1076"/>
          <ac:graphicFrameMkLst>
            <pc:docMk/>
            <pc:sldMk cId="3576589760" sldId="591"/>
            <ac:graphicFrameMk id="17" creationId="{A77C6F6D-C3AB-354C-9E99-71CFDBA31DFB}"/>
          </ac:graphicFrameMkLst>
        </pc:graphicFrameChg>
        <pc:graphicFrameChg chg="mod modGraphic">
          <ac:chgData name="Pilar Coloma Fernández-Villamil" userId="31c778df-3f59-4851-821c-16a20950446d" providerId="ADAL" clId="{3EE5586C-C13F-492D-8FC1-681BB965A763}" dt="2023-06-28T17:43:14.431" v="4301" actId="14100"/>
          <ac:graphicFrameMkLst>
            <pc:docMk/>
            <pc:sldMk cId="3576589760" sldId="591"/>
            <ac:graphicFrameMk id="18" creationId="{B4B0CC5E-B1CB-6F3C-EB8A-E2ED3661BD08}"/>
          </ac:graphicFrameMkLst>
        </pc:graphicFrame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Pilar Coloma Fernández-Villamil" userId="31c778df-3f59-4851-821c-16a20950446d" providerId="ADAL" clId="{3EE5586C-C13F-492D-8FC1-681BB965A763}" dt="2023-06-28T18:02:45.747" v="4328"/>
              <pc2:cmMkLst xmlns:pc2="http://schemas.microsoft.com/office/powerpoint/2019/9/main/command">
                <pc:docMk/>
                <pc:sldMk cId="3576589760" sldId="591"/>
                <pc2:cmMk id="{33EDD8C1-B07E-48B9-B244-3A3036B0C31B}"/>
              </pc2:cmMkLst>
            </pc226:cmChg>
          </p:ext>
        </pc:extLst>
      </pc:sldChg>
      <pc:sldChg chg="modSp mod">
        <pc:chgData name="Pilar Coloma Fernández-Villamil" userId="31c778df-3f59-4851-821c-16a20950446d" providerId="ADAL" clId="{3EE5586C-C13F-492D-8FC1-681BB965A763}" dt="2023-06-27T13:25:04.479" v="1921" actId="2711"/>
        <pc:sldMkLst>
          <pc:docMk/>
          <pc:sldMk cId="3157852750" sldId="592"/>
        </pc:sldMkLst>
        <pc:spChg chg="mod">
          <ac:chgData name="Pilar Coloma Fernández-Villamil" userId="31c778df-3f59-4851-821c-16a20950446d" providerId="ADAL" clId="{3EE5586C-C13F-492D-8FC1-681BB965A763}" dt="2023-06-27T13:24:48.135" v="1918" actId="2711"/>
          <ac:spMkLst>
            <pc:docMk/>
            <pc:sldMk cId="3157852750" sldId="592"/>
            <ac:spMk id="15" creationId="{4F5C66B2-2A41-41E9-BDB2-F925FC3C8576}"/>
          </ac:spMkLst>
        </pc:spChg>
        <pc:spChg chg="mod">
          <ac:chgData name="Pilar Coloma Fernández-Villamil" userId="31c778df-3f59-4851-821c-16a20950446d" providerId="ADAL" clId="{3EE5586C-C13F-492D-8FC1-681BB965A763}" dt="2023-06-27T13:24:59.378" v="1920" actId="2711"/>
          <ac:spMkLst>
            <pc:docMk/>
            <pc:sldMk cId="3157852750" sldId="592"/>
            <ac:spMk id="16" creationId="{ABFD42D4-CA1A-51D4-201D-367F5EC70C91}"/>
          </ac:spMkLst>
        </pc:spChg>
        <pc:spChg chg="mod">
          <ac:chgData name="Pilar Coloma Fernández-Villamil" userId="31c778df-3f59-4851-821c-16a20950446d" providerId="ADAL" clId="{3EE5586C-C13F-492D-8FC1-681BB965A763}" dt="2023-06-27T13:25:04.479" v="1921" actId="2711"/>
          <ac:spMkLst>
            <pc:docMk/>
            <pc:sldMk cId="3157852750" sldId="592"/>
            <ac:spMk id="24" creationId="{465F3A9E-E54C-64F6-E8F6-87C40DCB08BA}"/>
          </ac:spMkLst>
        </pc:spChg>
        <pc:spChg chg="mod">
          <ac:chgData name="Pilar Coloma Fernández-Villamil" userId="31c778df-3f59-4851-821c-16a20950446d" providerId="ADAL" clId="{3EE5586C-C13F-492D-8FC1-681BB965A763}" dt="2023-06-27T13:24:54.405" v="1919" actId="2711"/>
          <ac:spMkLst>
            <pc:docMk/>
            <pc:sldMk cId="3157852750" sldId="592"/>
            <ac:spMk id="25" creationId="{A75E6373-26B5-505A-BBAF-98DB23B420EB}"/>
          </ac:spMkLst>
        </pc:spChg>
      </pc:sldChg>
      <pc:sldChg chg="addSp delSp modSp mod delAnim modAnim">
        <pc:chgData name="Pilar Coloma Fernández-Villamil" userId="31c778df-3f59-4851-821c-16a20950446d" providerId="ADAL" clId="{3EE5586C-C13F-492D-8FC1-681BB965A763}" dt="2023-06-28T16:58:22.777" v="4149" actId="14826"/>
        <pc:sldMkLst>
          <pc:docMk/>
          <pc:sldMk cId="3059530845" sldId="593"/>
        </pc:sldMkLst>
        <pc:spChg chg="mod">
          <ac:chgData name="Pilar Coloma Fernández-Villamil" userId="31c778df-3f59-4851-821c-16a20950446d" providerId="ADAL" clId="{3EE5586C-C13F-492D-8FC1-681BB965A763}" dt="2023-06-28T16:58:22.777" v="4149" actId="14826"/>
          <ac:spMkLst>
            <pc:docMk/>
            <pc:sldMk cId="3059530845" sldId="593"/>
            <ac:spMk id="8" creationId="{14E3F59C-DAC1-F47F-228B-B68E4A744D30}"/>
          </ac:spMkLst>
        </pc:spChg>
        <pc:spChg chg="mod">
          <ac:chgData name="Pilar Coloma Fernández-Villamil" userId="31c778df-3f59-4851-821c-16a20950446d" providerId="ADAL" clId="{3EE5586C-C13F-492D-8FC1-681BB965A763}" dt="2023-06-28T16:57:38.562" v="4147" actId="20577"/>
          <ac:spMkLst>
            <pc:docMk/>
            <pc:sldMk cId="3059530845" sldId="593"/>
            <ac:spMk id="9" creationId="{F0622A8D-5DF6-838F-EE3C-2C634409850B}"/>
          </ac:spMkLst>
        </pc:spChg>
        <pc:grpChg chg="add mod">
          <ac:chgData name="Pilar Coloma Fernández-Villamil" userId="31c778df-3f59-4851-821c-16a20950446d" providerId="ADAL" clId="{3EE5586C-C13F-492D-8FC1-681BB965A763}" dt="2023-06-28T16:58:22.777" v="4149" actId="14826"/>
          <ac:grpSpMkLst>
            <pc:docMk/>
            <pc:sldMk cId="3059530845" sldId="593"/>
            <ac:grpSpMk id="5" creationId="{E6551983-24F5-0627-8B55-5453B843F51D}"/>
          </ac:grpSpMkLst>
        </pc:grpChg>
        <pc:picChg chg="del mod">
          <ac:chgData name="Pilar Coloma Fernández-Villamil" userId="31c778df-3f59-4851-821c-16a20950446d" providerId="ADAL" clId="{3EE5586C-C13F-492D-8FC1-681BB965A763}" dt="2023-06-28T16:57:29.915" v="4146" actId="478"/>
          <ac:picMkLst>
            <pc:docMk/>
            <pc:sldMk cId="3059530845" sldId="593"/>
            <ac:picMk id="10" creationId="{5B4AFBAE-4587-8663-CEEF-61939BCF30A5}"/>
          </ac:picMkLst>
        </pc:picChg>
        <pc:picChg chg="mod">
          <ac:chgData name="Pilar Coloma Fernández-Villamil" userId="31c778df-3f59-4851-821c-16a20950446d" providerId="ADAL" clId="{3EE5586C-C13F-492D-8FC1-681BB965A763}" dt="2023-06-28T16:58:22.777" v="4149" actId="14826"/>
          <ac:picMkLst>
            <pc:docMk/>
            <pc:sldMk cId="3059530845" sldId="593"/>
            <ac:picMk id="11" creationId="{CEF6BD14-2B37-3AC6-6E0D-29A67CC72288}"/>
          </ac:picMkLst>
        </pc:picChg>
      </pc:sldChg>
      <pc:sldChg chg="modSp mod">
        <pc:chgData name="Pilar Coloma Fernández-Villamil" userId="31c778df-3f59-4851-821c-16a20950446d" providerId="ADAL" clId="{3EE5586C-C13F-492D-8FC1-681BB965A763}" dt="2023-06-28T10:36:26.522" v="2108" actId="1076"/>
        <pc:sldMkLst>
          <pc:docMk/>
          <pc:sldMk cId="3316642343" sldId="598"/>
        </pc:sldMkLst>
        <pc:picChg chg="mod">
          <ac:chgData name="Pilar Coloma Fernández-Villamil" userId="31c778df-3f59-4851-821c-16a20950446d" providerId="ADAL" clId="{3EE5586C-C13F-492D-8FC1-681BB965A763}" dt="2023-06-28T10:36:26.522" v="2108" actId="1076"/>
          <ac:picMkLst>
            <pc:docMk/>
            <pc:sldMk cId="3316642343" sldId="598"/>
            <ac:picMk id="7" creationId="{36087016-56DE-2722-C1CA-5140737A3CF2}"/>
          </ac:picMkLst>
        </pc:picChg>
      </pc:sldChg>
      <pc:sldChg chg="addSp modSp mod modAnim">
        <pc:chgData name="Pilar Coloma Fernández-Villamil" userId="31c778df-3f59-4851-821c-16a20950446d" providerId="ADAL" clId="{3EE5586C-C13F-492D-8FC1-681BB965A763}" dt="2023-06-28T17:06:48.324" v="4206" actId="255"/>
        <pc:sldMkLst>
          <pc:docMk/>
          <pc:sldMk cId="700243827" sldId="599"/>
        </pc:sldMkLst>
        <pc:spChg chg="mod">
          <ac:chgData name="Pilar Coloma Fernández-Villamil" userId="31c778df-3f59-4851-821c-16a20950446d" providerId="ADAL" clId="{3EE5586C-C13F-492D-8FC1-681BB965A763}" dt="2023-06-28T16:59:33.520" v="4152" actId="14826"/>
          <ac:spMkLst>
            <pc:docMk/>
            <pc:sldMk cId="700243827" sldId="599"/>
            <ac:spMk id="8" creationId="{C1D91BDD-0C0E-7BA9-CD14-B3AC7F9A0E2A}"/>
          </ac:spMkLst>
        </pc:spChg>
        <pc:spChg chg="mod">
          <ac:chgData name="Pilar Coloma Fernández-Villamil" userId="31c778df-3f59-4851-821c-16a20950446d" providerId="ADAL" clId="{3EE5586C-C13F-492D-8FC1-681BB965A763}" dt="2023-06-28T17:06:48.324" v="4206" actId="255"/>
          <ac:spMkLst>
            <pc:docMk/>
            <pc:sldMk cId="700243827" sldId="599"/>
            <ac:spMk id="9" creationId="{F0622A8D-5DF6-838F-EE3C-2C634409850B}"/>
          </ac:spMkLst>
        </pc:spChg>
        <pc:grpChg chg="add mod">
          <ac:chgData name="Pilar Coloma Fernández-Villamil" userId="31c778df-3f59-4851-821c-16a20950446d" providerId="ADAL" clId="{3EE5586C-C13F-492D-8FC1-681BB965A763}" dt="2023-06-28T16:59:33.520" v="4152" actId="14826"/>
          <ac:grpSpMkLst>
            <pc:docMk/>
            <pc:sldMk cId="700243827" sldId="599"/>
            <ac:grpSpMk id="5" creationId="{E6C020C1-701A-7DA6-FA60-9142B1B66FCA}"/>
          </ac:grpSpMkLst>
        </pc:grpChg>
        <pc:picChg chg="mod">
          <ac:chgData name="Pilar Coloma Fernández-Villamil" userId="31c778df-3f59-4851-821c-16a20950446d" providerId="ADAL" clId="{3EE5586C-C13F-492D-8FC1-681BB965A763}" dt="2023-06-28T16:59:33.520" v="4152" actId="14826"/>
          <ac:picMkLst>
            <pc:docMk/>
            <pc:sldMk cId="700243827" sldId="599"/>
            <ac:picMk id="10" creationId="{D365637B-E6AF-B1F3-7E56-7B8861256226}"/>
          </ac:picMkLst>
        </pc:picChg>
      </pc:sldChg>
      <pc:sldChg chg="addSp modSp mod modAnim">
        <pc:chgData name="Pilar Coloma Fernández-Villamil" userId="31c778df-3f59-4851-821c-16a20950446d" providerId="ADAL" clId="{3EE5586C-C13F-492D-8FC1-681BB965A763}" dt="2023-06-28T17:07:56.416" v="4224" actId="255"/>
        <pc:sldMkLst>
          <pc:docMk/>
          <pc:sldMk cId="2541821875" sldId="600"/>
        </pc:sldMkLst>
        <pc:spChg chg="mod">
          <ac:chgData name="Pilar Coloma Fernández-Villamil" userId="31c778df-3f59-4851-821c-16a20950446d" providerId="ADAL" clId="{3EE5586C-C13F-492D-8FC1-681BB965A763}" dt="2023-06-28T17:00:10.563" v="4155" actId="14826"/>
          <ac:spMkLst>
            <pc:docMk/>
            <pc:sldMk cId="2541821875" sldId="600"/>
            <ac:spMk id="8" creationId="{09A2F7C3-EE96-3A27-200F-4D5995EBBAA5}"/>
          </ac:spMkLst>
        </pc:spChg>
        <pc:spChg chg="mod">
          <ac:chgData name="Pilar Coloma Fernández-Villamil" userId="31c778df-3f59-4851-821c-16a20950446d" providerId="ADAL" clId="{3EE5586C-C13F-492D-8FC1-681BB965A763}" dt="2023-06-28T17:07:56.416" v="4224" actId="255"/>
          <ac:spMkLst>
            <pc:docMk/>
            <pc:sldMk cId="2541821875" sldId="600"/>
            <ac:spMk id="9" creationId="{F0622A8D-5DF6-838F-EE3C-2C634409850B}"/>
          </ac:spMkLst>
        </pc:spChg>
        <pc:grpChg chg="add mod">
          <ac:chgData name="Pilar Coloma Fernández-Villamil" userId="31c778df-3f59-4851-821c-16a20950446d" providerId="ADAL" clId="{3EE5586C-C13F-492D-8FC1-681BB965A763}" dt="2023-06-28T17:03:04.988" v="4169" actId="1076"/>
          <ac:grpSpMkLst>
            <pc:docMk/>
            <pc:sldMk cId="2541821875" sldId="600"/>
            <ac:grpSpMk id="5" creationId="{7E4E5A4D-9C98-07D6-E7FE-1368BFB87FD8}"/>
          </ac:grpSpMkLst>
        </pc:grpChg>
        <pc:picChg chg="mod">
          <ac:chgData name="Pilar Coloma Fernández-Villamil" userId="31c778df-3f59-4851-821c-16a20950446d" providerId="ADAL" clId="{3EE5586C-C13F-492D-8FC1-681BB965A763}" dt="2023-06-28T17:00:10.563" v="4155" actId="14826"/>
          <ac:picMkLst>
            <pc:docMk/>
            <pc:sldMk cId="2541821875" sldId="600"/>
            <ac:picMk id="10" creationId="{04187703-E5BD-A6B0-C080-548E904EAAC5}"/>
          </ac:picMkLst>
        </pc:picChg>
      </pc:sldChg>
      <pc:sldChg chg="addSp modSp mod modAnim">
        <pc:chgData name="Pilar Coloma Fernández-Villamil" userId="31c778df-3f59-4851-821c-16a20950446d" providerId="ADAL" clId="{3EE5586C-C13F-492D-8FC1-681BB965A763}" dt="2023-06-28T17:04:41.183" v="4192" actId="21"/>
        <pc:sldMkLst>
          <pc:docMk/>
          <pc:sldMk cId="1511269396" sldId="601"/>
        </pc:sldMkLst>
        <pc:spChg chg="mod">
          <ac:chgData name="Pilar Coloma Fernández-Villamil" userId="31c778df-3f59-4851-821c-16a20950446d" providerId="ADAL" clId="{3EE5586C-C13F-492D-8FC1-681BB965A763}" dt="2023-06-28T17:00:58.424" v="4157" actId="14826"/>
          <ac:spMkLst>
            <pc:docMk/>
            <pc:sldMk cId="1511269396" sldId="601"/>
            <ac:spMk id="7" creationId="{403C5E11-A999-76A8-47F9-1993464304C3}"/>
          </ac:spMkLst>
        </pc:spChg>
        <pc:spChg chg="mod">
          <ac:chgData name="Pilar Coloma Fernández-Villamil" userId="31c778df-3f59-4851-821c-16a20950446d" providerId="ADAL" clId="{3EE5586C-C13F-492D-8FC1-681BB965A763}" dt="2023-06-28T17:04:41.183" v="4192" actId="21"/>
          <ac:spMkLst>
            <pc:docMk/>
            <pc:sldMk cId="1511269396" sldId="601"/>
            <ac:spMk id="9" creationId="{F0622A8D-5DF6-838F-EE3C-2C634409850B}"/>
          </ac:spMkLst>
        </pc:spChg>
        <pc:grpChg chg="add mod">
          <ac:chgData name="Pilar Coloma Fernández-Villamil" userId="31c778df-3f59-4851-821c-16a20950446d" providerId="ADAL" clId="{3EE5586C-C13F-492D-8FC1-681BB965A763}" dt="2023-06-28T17:00:58.424" v="4157" actId="14826"/>
          <ac:grpSpMkLst>
            <pc:docMk/>
            <pc:sldMk cId="1511269396" sldId="601"/>
            <ac:grpSpMk id="5" creationId="{4BFE924E-605B-1B87-230F-A3F485643B7D}"/>
          </ac:grpSpMkLst>
        </pc:grpChg>
        <pc:picChg chg="mod">
          <ac:chgData name="Pilar Coloma Fernández-Villamil" userId="31c778df-3f59-4851-821c-16a20950446d" providerId="ADAL" clId="{3EE5586C-C13F-492D-8FC1-681BB965A763}" dt="2023-06-28T17:00:58.424" v="4157" actId="14826"/>
          <ac:picMkLst>
            <pc:docMk/>
            <pc:sldMk cId="1511269396" sldId="601"/>
            <ac:picMk id="8" creationId="{650D68AB-ECEE-80AF-FA02-8E300BFFBAF3}"/>
          </ac:picMkLst>
        </pc:picChg>
      </pc:sldChg>
      <pc:sldChg chg="modSp">
        <pc:chgData name="Pilar Coloma Fernández-Villamil" userId="31c778df-3f59-4851-821c-16a20950446d" providerId="ADAL" clId="{3EE5586C-C13F-492D-8FC1-681BB965A763}" dt="2023-06-27T12:56:37.111" v="1657" actId="20577"/>
        <pc:sldMkLst>
          <pc:docMk/>
          <pc:sldMk cId="2376753197" sldId="603"/>
        </pc:sldMkLst>
        <pc:spChg chg="mod">
          <ac:chgData name="Pilar Coloma Fernández-Villamil" userId="31c778df-3f59-4851-821c-16a20950446d" providerId="ADAL" clId="{3EE5586C-C13F-492D-8FC1-681BB965A763}" dt="2023-06-27T12:56:37.111" v="1657" actId="20577"/>
          <ac:spMkLst>
            <pc:docMk/>
            <pc:sldMk cId="2376753197" sldId="603"/>
            <ac:spMk id="14" creationId="{FCEA95A5-5E76-567E-38A5-096E99C2BE3F}"/>
          </ac:spMkLst>
        </pc:spChg>
      </pc:sldChg>
      <pc:sldChg chg="addSp delSp modSp mod modAnim">
        <pc:chgData name="Pilar Coloma Fernández-Villamil" userId="31c778df-3f59-4851-821c-16a20950446d" providerId="ADAL" clId="{3EE5586C-C13F-492D-8FC1-681BB965A763}" dt="2023-06-28T17:51:34.873" v="4305" actId="1076"/>
        <pc:sldMkLst>
          <pc:docMk/>
          <pc:sldMk cId="1757353031" sldId="604"/>
        </pc:sldMkLst>
        <pc:spChg chg="mod">
          <ac:chgData name="Pilar Coloma Fernández-Villamil" userId="31c778df-3f59-4851-821c-16a20950446d" providerId="ADAL" clId="{3EE5586C-C13F-492D-8FC1-681BB965A763}" dt="2023-06-28T17:08:40.610" v="4227" actId="20577"/>
          <ac:spMkLst>
            <pc:docMk/>
            <pc:sldMk cId="1757353031" sldId="604"/>
            <ac:spMk id="6" creationId="{78D3E591-6761-5EF1-8073-A79EBCA05438}"/>
          </ac:spMkLst>
        </pc:spChg>
        <pc:spChg chg="mod">
          <ac:chgData name="Pilar Coloma Fernández-Villamil" userId="31c778df-3f59-4851-821c-16a20950446d" providerId="ADAL" clId="{3EE5586C-C13F-492D-8FC1-681BB965A763}" dt="2023-06-28T17:05:24.477" v="4201" actId="20577"/>
          <ac:spMkLst>
            <pc:docMk/>
            <pc:sldMk cId="1757353031" sldId="604"/>
            <ac:spMk id="7" creationId="{966CD21A-DBBA-38DC-E354-1558025DDE98}"/>
          </ac:spMkLst>
        </pc:spChg>
        <pc:spChg chg="mod">
          <ac:chgData name="Pilar Coloma Fernández-Villamil" userId="31c778df-3f59-4851-821c-16a20950446d" providerId="ADAL" clId="{3EE5586C-C13F-492D-8FC1-681BB965A763}" dt="2023-06-28T17:51:34.873" v="4305" actId="1076"/>
          <ac:spMkLst>
            <pc:docMk/>
            <pc:sldMk cId="1757353031" sldId="604"/>
            <ac:spMk id="8" creationId="{7B9E45CC-2197-B938-80E4-EF43AC205C34}"/>
          </ac:spMkLst>
        </pc:spChg>
        <pc:spChg chg="mod">
          <ac:chgData name="Pilar Coloma Fernández-Villamil" userId="31c778df-3f59-4851-821c-16a20950446d" providerId="ADAL" clId="{3EE5586C-C13F-492D-8FC1-681BB965A763}" dt="2023-06-28T17:05:48.136" v="4203" actId="1076"/>
          <ac:spMkLst>
            <pc:docMk/>
            <pc:sldMk cId="1757353031" sldId="604"/>
            <ac:spMk id="11" creationId="{A894186A-7208-2C95-2DDC-C6F41688C887}"/>
          </ac:spMkLst>
        </pc:spChg>
        <pc:spChg chg="mod">
          <ac:chgData name="Pilar Coloma Fernández-Villamil" userId="31c778df-3f59-4851-821c-16a20950446d" providerId="ADAL" clId="{3EE5586C-C13F-492D-8FC1-681BB965A763}" dt="2023-06-28T17:10:12.878" v="4239" actId="14826"/>
          <ac:spMkLst>
            <pc:docMk/>
            <pc:sldMk cId="1757353031" sldId="604"/>
            <ac:spMk id="12" creationId="{A1153EDA-7B65-7684-6755-477755477E9C}"/>
          </ac:spMkLst>
        </pc:spChg>
        <pc:grpChg chg="add mod">
          <ac:chgData name="Pilar Coloma Fernández-Villamil" userId="31c778df-3f59-4851-821c-16a20950446d" providerId="ADAL" clId="{3EE5586C-C13F-492D-8FC1-681BB965A763}" dt="2023-06-28T17:10:12.878" v="4239" actId="14826"/>
          <ac:grpSpMkLst>
            <pc:docMk/>
            <pc:sldMk cId="1757353031" sldId="604"/>
            <ac:grpSpMk id="5" creationId="{25EDE1C9-868D-DB41-5234-2A04CB45B8E4}"/>
          </ac:grpSpMkLst>
        </pc:grpChg>
        <pc:picChg chg="del mod">
          <ac:chgData name="Pilar Coloma Fernández-Villamil" userId="31c778df-3f59-4851-821c-16a20950446d" providerId="ADAL" clId="{3EE5586C-C13F-492D-8FC1-681BB965A763}" dt="2023-06-28T17:09:20.166" v="4231" actId="478"/>
          <ac:picMkLst>
            <pc:docMk/>
            <pc:sldMk cId="1757353031" sldId="604"/>
            <ac:picMk id="10" creationId="{4BCA18F7-7EB0-C81B-1675-9C10109CCB79}"/>
          </ac:picMkLst>
        </pc:picChg>
        <pc:picChg chg="mod">
          <ac:chgData name="Pilar Coloma Fernández-Villamil" userId="31c778df-3f59-4851-821c-16a20950446d" providerId="ADAL" clId="{3EE5586C-C13F-492D-8FC1-681BB965A763}" dt="2023-06-28T17:10:26.563" v="4240" actId="1076"/>
          <ac:picMkLst>
            <pc:docMk/>
            <pc:sldMk cId="1757353031" sldId="604"/>
            <ac:picMk id="13" creationId="{93EFFFEA-EBE5-E2F7-5E69-D0FD8389A819}"/>
          </ac:picMkLst>
        </pc:picChg>
      </pc:sldChg>
      <pc:sldChg chg="addSp modSp mod modAnim">
        <pc:chgData name="Pilar Coloma Fernández-Villamil" userId="31c778df-3f59-4851-821c-16a20950446d" providerId="ADAL" clId="{3EE5586C-C13F-492D-8FC1-681BB965A763}" dt="2023-06-28T15:05:57.963" v="3403"/>
        <pc:sldMkLst>
          <pc:docMk/>
          <pc:sldMk cId="2578813906" sldId="608"/>
        </pc:sldMkLst>
        <pc:spChg chg="mod">
          <ac:chgData name="Pilar Coloma Fernández-Villamil" userId="31c778df-3f59-4851-821c-16a20950446d" providerId="ADAL" clId="{3EE5586C-C13F-492D-8FC1-681BB965A763}" dt="2023-06-28T15:05:53.714" v="3401" actId="164"/>
          <ac:spMkLst>
            <pc:docMk/>
            <pc:sldMk cId="2578813906" sldId="608"/>
            <ac:spMk id="12" creationId="{CF545773-0CFC-32C7-744F-DD3B93CD8FB3}"/>
          </ac:spMkLst>
        </pc:spChg>
        <pc:spChg chg="mod">
          <ac:chgData name="Pilar Coloma Fernández-Villamil" userId="31c778df-3f59-4851-821c-16a20950446d" providerId="ADAL" clId="{3EE5586C-C13F-492D-8FC1-681BB965A763}" dt="2023-06-28T15:05:53.714" v="3401" actId="164"/>
          <ac:spMkLst>
            <pc:docMk/>
            <pc:sldMk cId="2578813906" sldId="608"/>
            <ac:spMk id="13" creationId="{8A61256F-5C07-FC47-A4D9-962CE04A5DBC}"/>
          </ac:spMkLst>
        </pc:spChg>
        <pc:grpChg chg="add mod">
          <ac:chgData name="Pilar Coloma Fernández-Villamil" userId="31c778df-3f59-4851-821c-16a20950446d" providerId="ADAL" clId="{3EE5586C-C13F-492D-8FC1-681BB965A763}" dt="2023-06-28T15:05:53.714" v="3401" actId="164"/>
          <ac:grpSpMkLst>
            <pc:docMk/>
            <pc:sldMk cId="2578813906" sldId="608"/>
            <ac:grpSpMk id="5" creationId="{5D530618-1304-CCE7-CC73-3539C9FF9FBA}"/>
          </ac:grpSpMkLst>
        </pc:grpChg>
        <pc:grpChg chg="mod">
          <ac:chgData name="Pilar Coloma Fernández-Villamil" userId="31c778df-3f59-4851-821c-16a20950446d" providerId="ADAL" clId="{3EE5586C-C13F-492D-8FC1-681BB965A763}" dt="2023-06-28T14:34:14.379" v="3209" actId="1076"/>
          <ac:grpSpMkLst>
            <pc:docMk/>
            <pc:sldMk cId="2578813906" sldId="608"/>
            <ac:grpSpMk id="8" creationId="{7CE78BB1-AA00-BDAE-4D9F-9A429C79883B}"/>
          </ac:grpSpMkLst>
        </pc:grpChg>
      </pc:sldChg>
      <pc:sldChg chg="modSp mod">
        <pc:chgData name="Pilar Coloma Fernández-Villamil" userId="31c778df-3f59-4851-821c-16a20950446d" providerId="ADAL" clId="{3EE5586C-C13F-492D-8FC1-681BB965A763}" dt="2023-06-28T17:59:03.240" v="4316" actId="20577"/>
        <pc:sldMkLst>
          <pc:docMk/>
          <pc:sldMk cId="776331136" sldId="609"/>
        </pc:sldMkLst>
        <pc:spChg chg="mod">
          <ac:chgData name="Pilar Coloma Fernández-Villamil" userId="31c778df-3f59-4851-821c-16a20950446d" providerId="ADAL" clId="{3EE5586C-C13F-492D-8FC1-681BB965A763}" dt="2023-06-28T17:59:03.240" v="4316" actId="20577"/>
          <ac:spMkLst>
            <pc:docMk/>
            <pc:sldMk cId="776331136" sldId="609"/>
            <ac:spMk id="8" creationId="{ECC74CE3-A851-4D04-04FD-66AB131B709E}"/>
          </ac:spMkLst>
        </pc:spChg>
      </pc:sldChg>
      <pc:sldChg chg="modSp mod">
        <pc:chgData name="Pilar Coloma Fernández-Villamil" userId="31c778df-3f59-4851-821c-16a20950446d" providerId="ADAL" clId="{3EE5586C-C13F-492D-8FC1-681BB965A763}" dt="2023-06-28T17:21:13.167" v="4283" actId="14100"/>
        <pc:sldMkLst>
          <pc:docMk/>
          <pc:sldMk cId="3120777323" sldId="610"/>
        </pc:sldMkLst>
        <pc:spChg chg="mod">
          <ac:chgData name="Pilar Coloma Fernández-Villamil" userId="31c778df-3f59-4851-821c-16a20950446d" providerId="ADAL" clId="{3EE5586C-C13F-492D-8FC1-681BB965A763}" dt="2023-06-28T17:21:13.167" v="4283" actId="14100"/>
          <ac:spMkLst>
            <pc:docMk/>
            <pc:sldMk cId="3120777323" sldId="610"/>
            <ac:spMk id="2" creationId="{8A31227B-A308-BA34-55EB-FDA2C65D206C}"/>
          </ac:spMkLst>
        </pc:spChg>
      </pc:sldChg>
      <pc:sldChg chg="addSp delSp modSp mod modAnim delCm">
        <pc:chgData name="Pilar Coloma Fernández-Villamil" userId="31c778df-3f59-4851-821c-16a20950446d" providerId="ADAL" clId="{3EE5586C-C13F-492D-8FC1-681BB965A763}" dt="2023-06-28T15:07:36.161" v="3423"/>
        <pc:sldMkLst>
          <pc:docMk/>
          <pc:sldMk cId="2225326034" sldId="612"/>
        </pc:sldMkLst>
        <pc:spChg chg="mod">
          <ac:chgData name="Pilar Coloma Fernández-Villamil" userId="31c778df-3f59-4851-821c-16a20950446d" providerId="ADAL" clId="{3EE5586C-C13F-492D-8FC1-681BB965A763}" dt="2023-06-28T11:15:23.074" v="2300" actId="20577"/>
          <ac:spMkLst>
            <pc:docMk/>
            <pc:sldMk cId="2225326034" sldId="612"/>
            <ac:spMk id="8" creationId="{B1E09C67-29A1-367F-838D-2B96DD9080B6}"/>
          </ac:spMkLst>
        </pc:spChg>
        <pc:spChg chg="mod">
          <ac:chgData name="Pilar Coloma Fernández-Villamil" userId="31c778df-3f59-4851-821c-16a20950446d" providerId="ADAL" clId="{3EE5586C-C13F-492D-8FC1-681BB965A763}" dt="2023-06-28T10:58:35.701" v="2238" actId="13926"/>
          <ac:spMkLst>
            <pc:docMk/>
            <pc:sldMk cId="2225326034" sldId="612"/>
            <ac:spMk id="14" creationId="{59ECD3C7-EA4B-B851-9717-B632C7D88FF4}"/>
          </ac:spMkLst>
        </pc:spChg>
        <pc:spChg chg="del mod">
          <ac:chgData name="Pilar Coloma Fernández-Villamil" userId="31c778df-3f59-4851-821c-16a20950446d" providerId="ADAL" clId="{3EE5586C-C13F-492D-8FC1-681BB965A763}" dt="2023-06-27T12:47:26.372" v="1572" actId="478"/>
          <ac:spMkLst>
            <pc:docMk/>
            <pc:sldMk cId="2225326034" sldId="612"/>
            <ac:spMk id="15" creationId="{82E5BAFA-A3A6-6C8A-A4D7-D705719C5990}"/>
          </ac:spMkLst>
        </pc:spChg>
        <pc:picChg chg="add mod">
          <ac:chgData name="Pilar Coloma Fernández-Villamil" userId="31c778df-3f59-4851-821c-16a20950446d" providerId="ADAL" clId="{3EE5586C-C13F-492D-8FC1-681BB965A763}" dt="2023-06-27T12:47:31.455" v="1574" actId="1076"/>
          <ac:picMkLst>
            <pc:docMk/>
            <pc:sldMk cId="2225326034" sldId="612"/>
            <ac:picMk id="5" creationId="{ECAD5CDE-56B3-535C-C671-7B7753ED8773}"/>
          </ac:picMkLst>
        </pc:picChg>
        <pc:picChg chg="mod">
          <ac:chgData name="Pilar Coloma Fernández-Villamil" userId="31c778df-3f59-4851-821c-16a20950446d" providerId="ADAL" clId="{3EE5586C-C13F-492D-8FC1-681BB965A763}" dt="2023-06-27T12:46:48.839" v="1568" actId="29295"/>
          <ac:picMkLst>
            <pc:docMk/>
            <pc:sldMk cId="2225326034" sldId="612"/>
            <ac:picMk id="11" creationId="{84E4040A-8F3B-73CE-5144-7CFCEB91A5B0}"/>
          </ac:picMkLst>
        </pc:picChg>
        <pc:picChg chg="mod">
          <ac:chgData name="Pilar Coloma Fernández-Villamil" userId="31c778df-3f59-4851-821c-16a20950446d" providerId="ADAL" clId="{3EE5586C-C13F-492D-8FC1-681BB965A763}" dt="2023-06-27T12:47:17.102" v="1571" actId="14100"/>
          <ac:picMkLst>
            <pc:docMk/>
            <pc:sldMk cId="2225326034" sldId="612"/>
            <ac:picMk id="16" creationId="{9ED3CA0D-E571-C407-5B57-C4C8D1DC99EF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Pilar Coloma Fernández-Villamil" userId="31c778df-3f59-4851-821c-16a20950446d" providerId="ADAL" clId="{3EE5586C-C13F-492D-8FC1-681BB965A763}" dt="2023-06-27T09:32:24.388" v="248"/>
              <pc2:cmMkLst xmlns:pc2="http://schemas.microsoft.com/office/powerpoint/2019/9/main/command">
                <pc:docMk/>
                <pc:sldMk cId="2225326034" sldId="612"/>
                <pc2:cmMk id="{A9AF2FE4-4C88-4903-8CDE-21129A7FC2B5}"/>
              </pc2:cmMkLst>
            </pc226:cmChg>
          </p:ext>
        </pc:extLst>
      </pc:sldChg>
      <pc:sldChg chg="modSp mod">
        <pc:chgData name="Pilar Coloma Fernández-Villamil" userId="31c778df-3f59-4851-821c-16a20950446d" providerId="ADAL" clId="{3EE5586C-C13F-492D-8FC1-681BB965A763}" dt="2023-06-28T17:59:17.176" v="4318" actId="20577"/>
        <pc:sldMkLst>
          <pc:docMk/>
          <pc:sldMk cId="3184972271" sldId="613"/>
        </pc:sldMkLst>
        <pc:spChg chg="mod">
          <ac:chgData name="Pilar Coloma Fernández-Villamil" userId="31c778df-3f59-4851-821c-16a20950446d" providerId="ADAL" clId="{3EE5586C-C13F-492D-8FC1-681BB965A763}" dt="2023-06-28T17:59:17.176" v="4318" actId="20577"/>
          <ac:spMkLst>
            <pc:docMk/>
            <pc:sldMk cId="3184972271" sldId="613"/>
            <ac:spMk id="8" creationId="{ECC74CE3-A851-4D04-04FD-66AB131B709E}"/>
          </ac:spMkLst>
        </pc:spChg>
        <pc:grpChg chg="mod">
          <ac:chgData name="Pilar Coloma Fernández-Villamil" userId="31c778df-3f59-4851-821c-16a20950446d" providerId="ADAL" clId="{3EE5586C-C13F-492D-8FC1-681BB965A763}" dt="2023-06-28T17:17:13.804" v="4264" actId="1076"/>
          <ac:grpSpMkLst>
            <pc:docMk/>
            <pc:sldMk cId="3184972271" sldId="613"/>
            <ac:grpSpMk id="7" creationId="{8DEE34C3-97E5-FC8A-A7DE-B24940ADE233}"/>
          </ac:grpSpMkLst>
        </pc:grpChg>
      </pc:sldChg>
      <pc:sldChg chg="modSp mod modAnim">
        <pc:chgData name="Pilar Coloma Fernández-Villamil" userId="31c778df-3f59-4851-821c-16a20950446d" providerId="ADAL" clId="{3EE5586C-C13F-492D-8FC1-681BB965A763}" dt="2023-06-28T17:15:51.494" v="4257"/>
        <pc:sldMkLst>
          <pc:docMk/>
          <pc:sldMk cId="2778726644" sldId="615"/>
        </pc:sldMkLst>
        <pc:spChg chg="mod">
          <ac:chgData name="Pilar Coloma Fernández-Villamil" userId="31c778df-3f59-4851-821c-16a20950446d" providerId="ADAL" clId="{3EE5586C-C13F-492D-8FC1-681BB965A763}" dt="2023-06-27T12:42:00.518" v="1367" actId="20577"/>
          <ac:spMkLst>
            <pc:docMk/>
            <pc:sldMk cId="2778726644" sldId="615"/>
            <ac:spMk id="6" creationId="{78D3E591-6761-5EF1-8073-A79EBCA05438}"/>
          </ac:spMkLst>
        </pc:spChg>
        <pc:spChg chg="mod">
          <ac:chgData name="Pilar Coloma Fernández-Villamil" userId="31c778df-3f59-4851-821c-16a20950446d" providerId="ADAL" clId="{3EE5586C-C13F-492D-8FC1-681BB965A763}" dt="2023-06-28T11:56:03.276" v="2716" actId="113"/>
          <ac:spMkLst>
            <pc:docMk/>
            <pc:sldMk cId="2778726644" sldId="615"/>
            <ac:spMk id="9" creationId="{6A170E94-2D77-5FC6-0427-BB2F46BFA243}"/>
          </ac:spMkLst>
        </pc:spChg>
        <pc:spChg chg="mod">
          <ac:chgData name="Pilar Coloma Fernández-Villamil" userId="31c778df-3f59-4851-821c-16a20950446d" providerId="ADAL" clId="{3EE5586C-C13F-492D-8FC1-681BB965A763}" dt="2023-06-28T11:55:59.809" v="2715" actId="113"/>
          <ac:spMkLst>
            <pc:docMk/>
            <pc:sldMk cId="2778726644" sldId="615"/>
            <ac:spMk id="12" creationId="{2D2E7B57-E29D-3758-9065-18EE448EE330}"/>
          </ac:spMkLst>
        </pc:spChg>
        <pc:spChg chg="mod">
          <ac:chgData name="Pilar Coloma Fernández-Villamil" userId="31c778df-3f59-4851-821c-16a20950446d" providerId="ADAL" clId="{3EE5586C-C13F-492D-8FC1-681BB965A763}" dt="2023-06-28T11:56:06.872" v="2717" actId="113"/>
          <ac:spMkLst>
            <pc:docMk/>
            <pc:sldMk cId="2778726644" sldId="615"/>
            <ac:spMk id="26" creationId="{407235F4-9152-CDC9-A316-BFBDC23ED002}"/>
          </ac:spMkLst>
        </pc:spChg>
        <pc:spChg chg="mod">
          <ac:chgData name="Pilar Coloma Fernández-Villamil" userId="31c778df-3f59-4851-821c-16a20950446d" providerId="ADAL" clId="{3EE5586C-C13F-492D-8FC1-681BB965A763}" dt="2023-06-28T11:56:11.698" v="2718" actId="113"/>
          <ac:spMkLst>
            <pc:docMk/>
            <pc:sldMk cId="2778726644" sldId="615"/>
            <ac:spMk id="39" creationId="{87CD7A39-6ACE-AD9B-E92A-5DC623087866}"/>
          </ac:spMkLst>
        </pc:spChg>
      </pc:sldChg>
      <pc:sldChg chg="addSp delSp modSp mod modAnim delCm">
        <pc:chgData name="Pilar Coloma Fernández-Villamil" userId="31c778df-3f59-4851-821c-16a20950446d" providerId="ADAL" clId="{3EE5586C-C13F-492D-8FC1-681BB965A763}" dt="2023-06-28T18:01:58.935" v="4323"/>
        <pc:sldMkLst>
          <pc:docMk/>
          <pc:sldMk cId="52578332" sldId="616"/>
        </pc:sldMkLst>
        <pc:spChg chg="mod">
          <ac:chgData name="Pilar Coloma Fernández-Villamil" userId="31c778df-3f59-4851-821c-16a20950446d" providerId="ADAL" clId="{3EE5586C-C13F-492D-8FC1-681BB965A763}" dt="2023-06-28T14:39:55.272" v="3229" actId="14826"/>
          <ac:spMkLst>
            <pc:docMk/>
            <pc:sldMk cId="52578332" sldId="616"/>
            <ac:spMk id="10" creationId="{755ABB8A-1787-159A-5AF3-63F389C47081}"/>
          </ac:spMkLst>
        </pc:spChg>
        <pc:spChg chg="del mod">
          <ac:chgData name="Pilar Coloma Fernández-Villamil" userId="31c778df-3f59-4851-821c-16a20950446d" providerId="ADAL" clId="{3EE5586C-C13F-492D-8FC1-681BB965A763}" dt="2023-06-28T14:39:09.429" v="3223" actId="478"/>
          <ac:spMkLst>
            <pc:docMk/>
            <pc:sldMk cId="52578332" sldId="616"/>
            <ac:spMk id="11" creationId="{D2B1753C-D4D6-9815-7392-0F83EDC9A7AE}"/>
          </ac:spMkLst>
        </pc:spChg>
        <pc:spChg chg="mod">
          <ac:chgData name="Pilar Coloma Fernández-Villamil" userId="31c778df-3f59-4851-821c-16a20950446d" providerId="ADAL" clId="{3EE5586C-C13F-492D-8FC1-681BB965A763}" dt="2023-06-28T14:40:09.539" v="3230" actId="108"/>
          <ac:spMkLst>
            <pc:docMk/>
            <pc:sldMk cId="52578332" sldId="616"/>
            <ac:spMk id="12" creationId="{76CE4054-BB67-E083-E22F-74CAD09008BC}"/>
          </ac:spMkLst>
        </pc:spChg>
        <pc:spChg chg="mod">
          <ac:chgData name="Pilar Coloma Fernández-Villamil" userId="31c778df-3f59-4851-821c-16a20950446d" providerId="ADAL" clId="{3EE5586C-C13F-492D-8FC1-681BB965A763}" dt="2023-06-28T17:33:50.554" v="4289" actId="1076"/>
          <ac:spMkLst>
            <pc:docMk/>
            <pc:sldMk cId="52578332" sldId="616"/>
            <ac:spMk id="14" creationId="{A454BAA6-9045-845A-7573-F3C1B0D442B3}"/>
          </ac:spMkLst>
        </pc:spChg>
        <pc:spChg chg="mod">
          <ac:chgData name="Pilar Coloma Fernández-Villamil" userId="31c778df-3f59-4851-821c-16a20950446d" providerId="ADAL" clId="{3EE5586C-C13F-492D-8FC1-681BB965A763}" dt="2023-06-28T17:34:00.146" v="4292" actId="14100"/>
          <ac:spMkLst>
            <pc:docMk/>
            <pc:sldMk cId="52578332" sldId="616"/>
            <ac:spMk id="15" creationId="{EA9981F4-1A2F-9368-1FE6-5067B3BC0F38}"/>
          </ac:spMkLst>
        </pc:spChg>
        <pc:spChg chg="mod">
          <ac:chgData name="Pilar Coloma Fernández-Villamil" userId="31c778df-3f59-4851-821c-16a20950446d" providerId="ADAL" clId="{3EE5586C-C13F-492D-8FC1-681BB965A763}" dt="2023-06-28T17:34:15.066" v="4293" actId="207"/>
          <ac:spMkLst>
            <pc:docMk/>
            <pc:sldMk cId="52578332" sldId="616"/>
            <ac:spMk id="16" creationId="{DEB49B9B-EAE3-6C42-1064-AD88FFC22895}"/>
          </ac:spMkLst>
        </pc:spChg>
        <pc:grpChg chg="add mod">
          <ac:chgData name="Pilar Coloma Fernández-Villamil" userId="31c778df-3f59-4851-821c-16a20950446d" providerId="ADAL" clId="{3EE5586C-C13F-492D-8FC1-681BB965A763}" dt="2023-06-28T14:39:55.272" v="3229" actId="14826"/>
          <ac:grpSpMkLst>
            <pc:docMk/>
            <pc:sldMk cId="52578332" sldId="616"/>
            <ac:grpSpMk id="5" creationId="{96580CA1-8FBD-5C8C-8C5F-DB9689119D9C}"/>
          </ac:grpSpMkLst>
        </pc:grpChg>
        <pc:picChg chg="mod">
          <ac:chgData name="Pilar Coloma Fernández-Villamil" userId="31c778df-3f59-4851-821c-16a20950446d" providerId="ADAL" clId="{3EE5586C-C13F-492D-8FC1-681BB965A763}" dt="2023-06-28T14:39:55.272" v="3229" actId="14826"/>
          <ac:picMkLst>
            <pc:docMk/>
            <pc:sldMk cId="52578332" sldId="616"/>
            <ac:picMk id="13" creationId="{42F38472-D60D-E2D3-2659-39C0C9D8015D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Pilar Coloma Fernández-Villamil" userId="31c778df-3f59-4851-821c-16a20950446d" providerId="ADAL" clId="{3EE5586C-C13F-492D-8FC1-681BB965A763}" dt="2023-06-28T18:01:58.935" v="4323"/>
              <pc2:cmMkLst xmlns:pc2="http://schemas.microsoft.com/office/powerpoint/2019/9/main/command">
                <pc:docMk/>
                <pc:sldMk cId="52578332" sldId="616"/>
                <pc2:cmMk id="{F4A8AB82-D4C5-420B-A262-E5E109CD2409}"/>
              </pc2:cmMkLst>
            </pc226:cmChg>
          </p:ext>
        </pc:extLst>
      </pc:sldChg>
      <pc:sldChg chg="modSp mod">
        <pc:chgData name="Pilar Coloma Fernández-Villamil" userId="31c778df-3f59-4851-821c-16a20950446d" providerId="ADAL" clId="{3EE5586C-C13F-492D-8FC1-681BB965A763}" dt="2023-06-28T17:59:22.091" v="4319" actId="20577"/>
        <pc:sldMkLst>
          <pc:docMk/>
          <pc:sldMk cId="1208078500" sldId="617"/>
        </pc:sldMkLst>
        <pc:spChg chg="mod">
          <ac:chgData name="Pilar Coloma Fernández-Villamil" userId="31c778df-3f59-4851-821c-16a20950446d" providerId="ADAL" clId="{3EE5586C-C13F-492D-8FC1-681BB965A763}" dt="2023-06-27T12:42:03.980" v="1368" actId="20577"/>
          <ac:spMkLst>
            <pc:docMk/>
            <pc:sldMk cId="1208078500" sldId="617"/>
            <ac:spMk id="6" creationId="{78D3E591-6761-5EF1-8073-A79EBCA05438}"/>
          </ac:spMkLst>
        </pc:spChg>
        <pc:spChg chg="mod">
          <ac:chgData name="Pilar Coloma Fernández-Villamil" userId="31c778df-3f59-4851-821c-16a20950446d" providerId="ADAL" clId="{3EE5586C-C13F-492D-8FC1-681BB965A763}" dt="2023-06-28T17:59:22.091" v="4319" actId="20577"/>
          <ac:spMkLst>
            <pc:docMk/>
            <pc:sldMk cId="1208078500" sldId="617"/>
            <ac:spMk id="8" creationId="{ECC74CE3-A851-4D04-04FD-66AB131B709E}"/>
          </ac:spMkLst>
        </pc:spChg>
        <pc:grpChg chg="mod">
          <ac:chgData name="Pilar Coloma Fernández-Villamil" userId="31c778df-3f59-4851-821c-16a20950446d" providerId="ADAL" clId="{3EE5586C-C13F-492D-8FC1-681BB965A763}" dt="2023-06-28T17:17:20.358" v="4266" actId="1076"/>
          <ac:grpSpMkLst>
            <pc:docMk/>
            <pc:sldMk cId="1208078500" sldId="617"/>
            <ac:grpSpMk id="10" creationId="{DDEDCF66-0986-4EEE-4C03-CE96B729B56D}"/>
          </ac:grpSpMkLst>
        </pc:grpChg>
      </pc:sldChg>
      <pc:sldChg chg="modSp mod">
        <pc:chgData name="Pilar Coloma Fernández-Villamil" userId="31c778df-3f59-4851-821c-16a20950446d" providerId="ADAL" clId="{3EE5586C-C13F-492D-8FC1-681BB965A763}" dt="2023-06-27T11:13:55.086" v="815" actId="20577"/>
        <pc:sldMkLst>
          <pc:docMk/>
          <pc:sldMk cId="1348272407" sldId="619"/>
        </pc:sldMkLst>
        <pc:spChg chg="mod">
          <ac:chgData name="Pilar Coloma Fernández-Villamil" userId="31c778df-3f59-4851-821c-16a20950446d" providerId="ADAL" clId="{3EE5586C-C13F-492D-8FC1-681BB965A763}" dt="2023-06-27T11:13:55.086" v="815" actId="20577"/>
          <ac:spMkLst>
            <pc:docMk/>
            <pc:sldMk cId="1348272407" sldId="619"/>
            <ac:spMk id="9" creationId="{532BD55F-6258-B3BA-1FB6-F984391F0CAE}"/>
          </ac:spMkLst>
        </pc:spChg>
      </pc:sldChg>
      <pc:sldChg chg="modSp">
        <pc:chgData name="Pilar Coloma Fernández-Villamil" userId="31c778df-3f59-4851-821c-16a20950446d" providerId="ADAL" clId="{3EE5586C-C13F-492D-8FC1-681BB965A763}" dt="2023-06-28T11:54:42.831" v="2711" actId="255"/>
        <pc:sldMkLst>
          <pc:docMk/>
          <pc:sldMk cId="3817610879" sldId="621"/>
        </pc:sldMkLst>
        <pc:spChg chg="mod">
          <ac:chgData name="Pilar Coloma Fernández-Villamil" userId="31c778df-3f59-4851-821c-16a20950446d" providerId="ADAL" clId="{3EE5586C-C13F-492D-8FC1-681BB965A763}" dt="2023-06-27T12:42:06.434" v="1369" actId="20577"/>
          <ac:spMkLst>
            <pc:docMk/>
            <pc:sldMk cId="3817610879" sldId="621"/>
            <ac:spMk id="6" creationId="{78D3E591-6761-5EF1-8073-A79EBCA05438}"/>
          </ac:spMkLst>
        </pc:spChg>
        <pc:graphicFrameChg chg="mod">
          <ac:chgData name="Pilar Coloma Fernández-Villamil" userId="31c778df-3f59-4851-821c-16a20950446d" providerId="ADAL" clId="{3EE5586C-C13F-492D-8FC1-681BB965A763}" dt="2023-06-28T11:54:42.831" v="2711" actId="255"/>
          <ac:graphicFrameMkLst>
            <pc:docMk/>
            <pc:sldMk cId="3817610879" sldId="621"/>
            <ac:graphicFrameMk id="7" creationId="{85CBB320-347E-B2A5-48D8-09827F065231}"/>
          </ac:graphicFrameMkLst>
        </pc:graphicFrameChg>
      </pc:sldChg>
      <pc:sldChg chg="delSp modSp mod modAnim">
        <pc:chgData name="Pilar Coloma Fernández-Villamil" userId="31c778df-3f59-4851-821c-16a20950446d" providerId="ADAL" clId="{3EE5586C-C13F-492D-8FC1-681BB965A763}" dt="2023-06-28T16:42:12.478" v="4061" actId="113"/>
        <pc:sldMkLst>
          <pc:docMk/>
          <pc:sldMk cId="816458311" sldId="622"/>
        </pc:sldMkLst>
        <pc:spChg chg="mod">
          <ac:chgData name="Pilar Coloma Fernández-Villamil" userId="31c778df-3f59-4851-821c-16a20950446d" providerId="ADAL" clId="{3EE5586C-C13F-492D-8FC1-681BB965A763}" dt="2023-06-28T16:42:12.478" v="4061" actId="113"/>
          <ac:spMkLst>
            <pc:docMk/>
            <pc:sldMk cId="816458311" sldId="622"/>
            <ac:spMk id="10" creationId="{4EBF72A0-8D41-4CB3-2219-E68300D28DA2}"/>
          </ac:spMkLst>
        </pc:spChg>
        <pc:spChg chg="mod">
          <ac:chgData name="Pilar Coloma Fernández-Villamil" userId="31c778df-3f59-4851-821c-16a20950446d" providerId="ADAL" clId="{3EE5586C-C13F-492D-8FC1-681BB965A763}" dt="2023-06-28T10:47:45.017" v="2156" actId="1076"/>
          <ac:spMkLst>
            <pc:docMk/>
            <pc:sldMk cId="816458311" sldId="622"/>
            <ac:spMk id="14" creationId="{7D75CF9D-14A0-CBB0-2C63-BE7DA97B9409}"/>
          </ac:spMkLst>
        </pc:spChg>
        <pc:spChg chg="mod">
          <ac:chgData name="Pilar Coloma Fernández-Villamil" userId="31c778df-3f59-4851-821c-16a20950446d" providerId="ADAL" clId="{3EE5586C-C13F-492D-8FC1-681BB965A763}" dt="2023-06-28T16:40:45.354" v="4043" actId="20577"/>
          <ac:spMkLst>
            <pc:docMk/>
            <pc:sldMk cId="816458311" sldId="622"/>
            <ac:spMk id="21" creationId="{6C5FF850-A65B-696B-8269-2C2F6502466B}"/>
          </ac:spMkLst>
        </pc:spChg>
        <pc:spChg chg="mod">
          <ac:chgData name="Pilar Coloma Fernández-Villamil" userId="31c778df-3f59-4851-821c-16a20950446d" providerId="ADAL" clId="{3EE5586C-C13F-492D-8FC1-681BB965A763}" dt="2023-06-28T16:41:59.888" v="4059" actId="179"/>
          <ac:spMkLst>
            <pc:docMk/>
            <pc:sldMk cId="816458311" sldId="622"/>
            <ac:spMk id="22" creationId="{2373900E-6189-6513-A6DA-3D8FF9213CEF}"/>
          </ac:spMkLst>
        </pc:spChg>
        <pc:grpChg chg="mod">
          <ac:chgData name="Pilar Coloma Fernández-Villamil" userId="31c778df-3f59-4851-821c-16a20950446d" providerId="ADAL" clId="{3EE5586C-C13F-492D-8FC1-681BB965A763}" dt="2023-06-28T10:48:12.161" v="2160" actId="1076"/>
          <ac:grpSpMkLst>
            <pc:docMk/>
            <pc:sldMk cId="816458311" sldId="622"/>
            <ac:grpSpMk id="5" creationId="{C8416934-1A0C-757A-07B8-2BD0A0CF046A}"/>
          </ac:grpSpMkLst>
        </pc:grpChg>
        <pc:graphicFrameChg chg="mod">
          <ac:chgData name="Pilar Coloma Fernández-Villamil" userId="31c778df-3f59-4851-821c-16a20950446d" providerId="ADAL" clId="{3EE5586C-C13F-492D-8FC1-681BB965A763}" dt="2023-06-27T12:06:40.846" v="1174" actId="2711"/>
          <ac:graphicFrameMkLst>
            <pc:docMk/>
            <pc:sldMk cId="816458311" sldId="622"/>
            <ac:graphicFrameMk id="7" creationId="{F915BD1F-925E-A7A7-F4F4-CAFE1E3A339C}"/>
          </ac:graphicFrameMkLst>
        </pc:graphicFrameChg>
        <pc:picChg chg="del">
          <ac:chgData name="Pilar Coloma Fernández-Villamil" userId="31c778df-3f59-4851-821c-16a20950446d" providerId="ADAL" clId="{3EE5586C-C13F-492D-8FC1-681BB965A763}" dt="2023-06-27T12:04:52.797" v="1165" actId="478"/>
          <ac:picMkLst>
            <pc:docMk/>
            <pc:sldMk cId="816458311" sldId="622"/>
            <ac:picMk id="8" creationId="{0EB106C5-EB9B-1BF7-717B-9E2D02F7C8B6}"/>
          </ac:picMkLst>
        </pc:picChg>
        <pc:picChg chg="mod">
          <ac:chgData name="Pilar Coloma Fernández-Villamil" userId="31c778df-3f59-4851-821c-16a20950446d" providerId="ADAL" clId="{3EE5586C-C13F-492D-8FC1-681BB965A763}" dt="2023-06-28T10:47:56.986" v="2158" actId="1076"/>
          <ac:picMkLst>
            <pc:docMk/>
            <pc:sldMk cId="816458311" sldId="622"/>
            <ac:picMk id="27" creationId="{49DB36D6-82FC-59B2-B2D1-0E37E6214DCB}"/>
          </ac:picMkLst>
        </pc:picChg>
        <pc:picChg chg="mod">
          <ac:chgData name="Pilar Coloma Fernández-Villamil" userId="31c778df-3f59-4851-821c-16a20950446d" providerId="ADAL" clId="{3EE5586C-C13F-492D-8FC1-681BB965A763}" dt="2023-06-28T10:48:05.833" v="2159" actId="1076"/>
          <ac:picMkLst>
            <pc:docMk/>
            <pc:sldMk cId="816458311" sldId="622"/>
            <ac:picMk id="29" creationId="{2DB48097-9FEC-F0AD-A824-5616DF756BCD}"/>
          </ac:picMkLst>
        </pc:picChg>
      </pc:sldChg>
      <pc:sldChg chg="modSp mod modAnim">
        <pc:chgData name="Pilar Coloma Fernández-Villamil" userId="31c778df-3f59-4851-821c-16a20950446d" providerId="ADAL" clId="{3EE5586C-C13F-492D-8FC1-681BB965A763}" dt="2023-06-28T17:52:22.375" v="4311" actId="20577"/>
        <pc:sldMkLst>
          <pc:docMk/>
          <pc:sldMk cId="608506441" sldId="624"/>
        </pc:sldMkLst>
        <pc:spChg chg="mod">
          <ac:chgData name="Pilar Coloma Fernández-Villamil" userId="31c778df-3f59-4851-821c-16a20950446d" providerId="ADAL" clId="{3EE5586C-C13F-492D-8FC1-681BB965A763}" dt="2023-06-28T17:14:04.144" v="4251" actId="1076"/>
          <ac:spMkLst>
            <pc:docMk/>
            <pc:sldMk cId="608506441" sldId="624"/>
            <ac:spMk id="6" creationId="{78D3E591-6761-5EF1-8073-A79EBCA05438}"/>
          </ac:spMkLst>
        </pc:spChg>
        <pc:spChg chg="mod">
          <ac:chgData name="Pilar Coloma Fernández-Villamil" userId="31c778df-3f59-4851-821c-16a20950446d" providerId="ADAL" clId="{3EE5586C-C13F-492D-8FC1-681BB965A763}" dt="2023-06-28T17:14:57.052" v="4255" actId="20577"/>
          <ac:spMkLst>
            <pc:docMk/>
            <pc:sldMk cId="608506441" sldId="624"/>
            <ac:spMk id="7" creationId="{2E8C8F79-8209-8D24-7926-4D86FD2EDC8F}"/>
          </ac:spMkLst>
        </pc:spChg>
        <pc:spChg chg="mod">
          <ac:chgData name="Pilar Coloma Fernández-Villamil" userId="31c778df-3f59-4851-821c-16a20950446d" providerId="ADAL" clId="{3EE5586C-C13F-492D-8FC1-681BB965A763}" dt="2023-06-28T17:52:20.890" v="4310" actId="20577"/>
          <ac:spMkLst>
            <pc:docMk/>
            <pc:sldMk cId="608506441" sldId="624"/>
            <ac:spMk id="9" creationId="{F0622A8D-5DF6-838F-EE3C-2C634409850B}"/>
          </ac:spMkLst>
        </pc:spChg>
        <pc:grpChg chg="mod">
          <ac:chgData name="Pilar Coloma Fernández-Villamil" userId="31c778df-3f59-4851-821c-16a20950446d" providerId="ADAL" clId="{3EE5586C-C13F-492D-8FC1-681BB965A763}" dt="2023-06-28T17:13:49.089" v="4247" actId="1076"/>
          <ac:grpSpMkLst>
            <pc:docMk/>
            <pc:sldMk cId="608506441" sldId="624"/>
            <ac:grpSpMk id="8" creationId="{DE2CC054-F87D-E231-FFDE-C44859EAF2A7}"/>
          </ac:grpSpMkLst>
        </pc:grpChg>
      </pc:sldChg>
      <pc:sldChg chg="modSp mod">
        <pc:chgData name="Pilar Coloma Fernández-Villamil" userId="31c778df-3f59-4851-821c-16a20950446d" providerId="ADAL" clId="{3EE5586C-C13F-492D-8FC1-681BB965A763}" dt="2023-06-28T17:52:56.077" v="4313" actId="20577"/>
        <pc:sldMkLst>
          <pc:docMk/>
          <pc:sldMk cId="2067323850" sldId="626"/>
        </pc:sldMkLst>
        <pc:spChg chg="mod">
          <ac:chgData name="Pilar Coloma Fernández-Villamil" userId="31c778df-3f59-4851-821c-16a20950446d" providerId="ADAL" clId="{3EE5586C-C13F-492D-8FC1-681BB965A763}" dt="2023-06-28T17:52:56.077" v="4313" actId="20577"/>
          <ac:spMkLst>
            <pc:docMk/>
            <pc:sldMk cId="2067323850" sldId="626"/>
            <ac:spMk id="9" creationId="{A45B393E-C0C5-3906-1F4F-B755A7C34F91}"/>
          </ac:spMkLst>
        </pc:spChg>
        <pc:grpChg chg="mod">
          <ac:chgData name="Pilar Coloma Fernández-Villamil" userId="31c778df-3f59-4851-821c-16a20950446d" providerId="ADAL" clId="{3EE5586C-C13F-492D-8FC1-681BB965A763}" dt="2023-06-28T17:14:30.609" v="4253" actId="14100"/>
          <ac:grpSpMkLst>
            <pc:docMk/>
            <pc:sldMk cId="2067323850" sldId="626"/>
            <ac:grpSpMk id="13" creationId="{73A41E47-1C62-C97E-98AF-7CDE42602865}"/>
          </ac:grpSpMkLst>
        </pc:grpChg>
      </pc:sldChg>
      <pc:sldChg chg="modSp mod">
        <pc:chgData name="Pilar Coloma Fernández-Villamil" userId="31c778df-3f59-4851-821c-16a20950446d" providerId="ADAL" clId="{3EE5586C-C13F-492D-8FC1-681BB965A763}" dt="2023-06-28T17:21:26.691" v="4285" actId="1076"/>
        <pc:sldMkLst>
          <pc:docMk/>
          <pc:sldMk cId="1047960031" sldId="627"/>
        </pc:sldMkLst>
        <pc:spChg chg="mod">
          <ac:chgData name="Pilar Coloma Fernández-Villamil" userId="31c778df-3f59-4851-821c-16a20950446d" providerId="ADAL" clId="{3EE5586C-C13F-492D-8FC1-681BB965A763}" dt="2023-06-28T17:21:26.691" v="4285" actId="1076"/>
          <ac:spMkLst>
            <pc:docMk/>
            <pc:sldMk cId="1047960031" sldId="627"/>
            <ac:spMk id="2" creationId="{8A31227B-A308-BA34-55EB-FDA2C65D206C}"/>
          </ac:spMkLst>
        </pc:spChg>
      </pc:sldChg>
      <pc:sldChg chg="modSp mod">
        <pc:chgData name="Pilar Coloma Fernández-Villamil" userId="31c778df-3f59-4851-821c-16a20950446d" providerId="ADAL" clId="{3EE5586C-C13F-492D-8FC1-681BB965A763}" dt="2023-06-27T12:53:34.950" v="1618" actId="1076"/>
        <pc:sldMkLst>
          <pc:docMk/>
          <pc:sldMk cId="3416690395" sldId="631"/>
        </pc:sldMkLst>
        <pc:spChg chg="mod ord">
          <ac:chgData name="Pilar Coloma Fernández-Villamil" userId="31c778df-3f59-4851-821c-16a20950446d" providerId="ADAL" clId="{3EE5586C-C13F-492D-8FC1-681BB965A763}" dt="2023-06-27T12:53:34.950" v="1618" actId="1076"/>
          <ac:spMkLst>
            <pc:docMk/>
            <pc:sldMk cId="3416690395" sldId="631"/>
            <ac:spMk id="7" creationId="{FC167A00-E6FC-6417-9928-8FD594F09AEF}"/>
          </ac:spMkLst>
        </pc:spChg>
      </pc:sldChg>
      <pc:sldChg chg="modSp mod delCm">
        <pc:chgData name="Pilar Coloma Fernández-Villamil" userId="31c778df-3f59-4851-821c-16a20950446d" providerId="ADAL" clId="{3EE5586C-C13F-492D-8FC1-681BB965A763}" dt="2023-06-28T17:17:58.293" v="4268" actId="20577"/>
        <pc:sldMkLst>
          <pc:docMk/>
          <pc:sldMk cId="1259161679" sldId="634"/>
        </pc:sldMkLst>
        <pc:spChg chg="mod">
          <ac:chgData name="Pilar Coloma Fernández-Villamil" userId="31c778df-3f59-4851-821c-16a20950446d" providerId="ADAL" clId="{3EE5586C-C13F-492D-8FC1-681BB965A763}" dt="2023-06-27T12:42:08.991" v="1370" actId="20577"/>
          <ac:spMkLst>
            <pc:docMk/>
            <pc:sldMk cId="1259161679" sldId="634"/>
            <ac:spMk id="6" creationId="{78D3E591-6761-5EF1-8073-A79EBCA05438}"/>
          </ac:spMkLst>
        </pc:spChg>
        <pc:spChg chg="mod">
          <ac:chgData name="Pilar Coloma Fernández-Villamil" userId="31c778df-3f59-4851-821c-16a20950446d" providerId="ADAL" clId="{3EE5586C-C13F-492D-8FC1-681BB965A763}" dt="2023-06-28T11:51:39.291" v="2694" actId="113"/>
          <ac:spMkLst>
            <pc:docMk/>
            <pc:sldMk cId="1259161679" sldId="634"/>
            <ac:spMk id="9" creationId="{6A170E94-2D77-5FC6-0427-BB2F46BFA243}"/>
          </ac:spMkLst>
        </pc:spChg>
        <pc:spChg chg="mod">
          <ac:chgData name="Pilar Coloma Fernández-Villamil" userId="31c778df-3f59-4851-821c-16a20950446d" providerId="ADAL" clId="{3EE5586C-C13F-492D-8FC1-681BB965A763}" dt="2023-06-28T11:51:34.056" v="2693" actId="113"/>
          <ac:spMkLst>
            <pc:docMk/>
            <pc:sldMk cId="1259161679" sldId="634"/>
            <ac:spMk id="12" creationId="{2D2E7B57-E29D-3758-9065-18EE448EE330}"/>
          </ac:spMkLst>
        </pc:spChg>
        <pc:spChg chg="mod">
          <ac:chgData name="Pilar Coloma Fernández-Villamil" userId="31c778df-3f59-4851-821c-16a20950446d" providerId="ADAL" clId="{3EE5586C-C13F-492D-8FC1-681BB965A763}" dt="2023-06-28T11:51:07.640" v="2691" actId="1076"/>
          <ac:spMkLst>
            <pc:docMk/>
            <pc:sldMk cId="1259161679" sldId="634"/>
            <ac:spMk id="19" creationId="{06EDFEF8-BE32-6044-4D5E-685F79E738A7}"/>
          </ac:spMkLst>
        </pc:spChg>
        <pc:spChg chg="mod">
          <ac:chgData name="Pilar Coloma Fernández-Villamil" userId="31c778df-3f59-4851-821c-16a20950446d" providerId="ADAL" clId="{3EE5586C-C13F-492D-8FC1-681BB965A763}" dt="2023-06-28T11:51:48.880" v="2696" actId="113"/>
          <ac:spMkLst>
            <pc:docMk/>
            <pc:sldMk cId="1259161679" sldId="634"/>
            <ac:spMk id="26" creationId="{407235F4-9152-CDC9-A316-BFBDC23ED002}"/>
          </ac:spMkLst>
        </pc:spChg>
        <pc:spChg chg="mod">
          <ac:chgData name="Pilar Coloma Fernández-Villamil" userId="31c778df-3f59-4851-821c-16a20950446d" providerId="ADAL" clId="{3EE5586C-C13F-492D-8FC1-681BB965A763}" dt="2023-06-28T17:17:58.293" v="4268" actId="20577"/>
          <ac:spMkLst>
            <pc:docMk/>
            <pc:sldMk cId="1259161679" sldId="634"/>
            <ac:spMk id="39" creationId="{87CD7A39-6ACE-AD9B-E92A-5DC623087866}"/>
          </ac:spMkLst>
        </pc:spChg>
        <pc:picChg chg="mod">
          <ac:chgData name="Pilar Coloma Fernández-Villamil" userId="31c778df-3f59-4851-821c-16a20950446d" providerId="ADAL" clId="{3EE5586C-C13F-492D-8FC1-681BB965A763}" dt="2023-06-28T11:52:26.848" v="2699" actId="1076"/>
          <ac:picMkLst>
            <pc:docMk/>
            <pc:sldMk cId="1259161679" sldId="634"/>
            <ac:picMk id="10" creationId="{198AB85A-6C1A-4F6F-DDE4-494E43F24B23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Pilar Coloma Fernández-Villamil" userId="31c778df-3f59-4851-821c-16a20950446d" providerId="ADAL" clId="{3EE5586C-C13F-492D-8FC1-681BB965A763}" dt="2023-06-28T11:50:31.176" v="2688"/>
              <pc2:cmMkLst xmlns:pc2="http://schemas.microsoft.com/office/powerpoint/2019/9/main/command">
                <pc:docMk/>
                <pc:sldMk cId="1259161679" sldId="634"/>
                <pc2:cmMk id="{E7817F3E-F125-4F79-BF90-07FC6E255631}"/>
              </pc2:cmMkLst>
            </pc226:cmChg>
          </p:ext>
        </pc:extLst>
      </pc:sldChg>
      <pc:sldChg chg="modSp mod">
        <pc:chgData name="Pilar Coloma Fernández-Villamil" userId="31c778df-3f59-4851-821c-16a20950446d" providerId="ADAL" clId="{3EE5586C-C13F-492D-8FC1-681BB965A763}" dt="2023-06-28T17:59:57.041" v="4322" actId="12"/>
        <pc:sldMkLst>
          <pc:docMk/>
          <pc:sldMk cId="809860063" sldId="635"/>
        </pc:sldMkLst>
        <pc:spChg chg="mod">
          <ac:chgData name="Pilar Coloma Fernández-Villamil" userId="31c778df-3f59-4851-821c-16a20950446d" providerId="ADAL" clId="{3EE5586C-C13F-492D-8FC1-681BB965A763}" dt="2023-06-27T12:42:11.598" v="1371" actId="20577"/>
          <ac:spMkLst>
            <pc:docMk/>
            <pc:sldMk cId="809860063" sldId="635"/>
            <ac:spMk id="6" creationId="{78D3E591-6761-5EF1-8073-A79EBCA05438}"/>
          </ac:spMkLst>
        </pc:spChg>
        <pc:spChg chg="mod">
          <ac:chgData name="Pilar Coloma Fernández-Villamil" userId="31c778df-3f59-4851-821c-16a20950446d" providerId="ADAL" clId="{3EE5586C-C13F-492D-8FC1-681BB965A763}" dt="2023-06-28T17:59:57.041" v="4322" actId="12"/>
          <ac:spMkLst>
            <pc:docMk/>
            <pc:sldMk cId="809860063" sldId="635"/>
            <ac:spMk id="8" creationId="{ECC74CE3-A851-4D04-04FD-66AB131B709E}"/>
          </ac:spMkLst>
        </pc:spChg>
      </pc:sldChg>
      <pc:sldChg chg="modSp">
        <pc:chgData name="Pilar Coloma Fernández-Villamil" userId="31c778df-3f59-4851-821c-16a20950446d" providerId="ADAL" clId="{3EE5586C-C13F-492D-8FC1-681BB965A763}" dt="2023-06-27T12:42:16.111" v="1372" actId="20577"/>
        <pc:sldMkLst>
          <pc:docMk/>
          <pc:sldMk cId="3283203401" sldId="636"/>
        </pc:sldMkLst>
        <pc:spChg chg="mod">
          <ac:chgData name="Pilar Coloma Fernández-Villamil" userId="31c778df-3f59-4851-821c-16a20950446d" providerId="ADAL" clId="{3EE5586C-C13F-492D-8FC1-681BB965A763}" dt="2023-06-27T12:42:16.111" v="1372" actId="20577"/>
          <ac:spMkLst>
            <pc:docMk/>
            <pc:sldMk cId="3283203401" sldId="636"/>
            <ac:spMk id="6" creationId="{78D3E591-6761-5EF1-8073-A79EBCA05438}"/>
          </ac:spMkLst>
        </pc:spChg>
      </pc:sldChg>
      <pc:sldChg chg="modSp mod delCm">
        <pc:chgData name="Pilar Coloma Fernández-Villamil" userId="31c778df-3f59-4851-821c-16a20950446d" providerId="ADAL" clId="{3EE5586C-C13F-492D-8FC1-681BB965A763}" dt="2023-06-28T18:03:00.593" v="4330"/>
        <pc:sldMkLst>
          <pc:docMk/>
          <pc:sldMk cId="207859592" sldId="637"/>
        </pc:sldMkLst>
        <pc:spChg chg="mod">
          <ac:chgData name="Pilar Coloma Fernández-Villamil" userId="31c778df-3f59-4851-821c-16a20950446d" providerId="ADAL" clId="{3EE5586C-C13F-492D-8FC1-681BB965A763}" dt="2023-06-27T10:43:32.044" v="534" actId="1076"/>
          <ac:spMkLst>
            <pc:docMk/>
            <pc:sldMk cId="207859592" sldId="637"/>
            <ac:spMk id="7" creationId="{E2710AA9-5564-1735-D397-82AC7080967D}"/>
          </ac:spMkLst>
        </pc:spChg>
        <pc:spChg chg="mod">
          <ac:chgData name="Pilar Coloma Fernández-Villamil" userId="31c778df-3f59-4851-821c-16a20950446d" providerId="ADAL" clId="{3EE5586C-C13F-492D-8FC1-681BB965A763}" dt="2023-06-28T12:49:02.995" v="2943" actId="20577"/>
          <ac:spMkLst>
            <pc:docMk/>
            <pc:sldMk cId="207859592" sldId="637"/>
            <ac:spMk id="8" creationId="{3F5329BA-3ECE-F2A0-A8A4-568A4C6BF162}"/>
          </ac:spMkLst>
        </pc:spChg>
        <pc:spChg chg="mod">
          <ac:chgData name="Pilar Coloma Fernández-Villamil" userId="31c778df-3f59-4851-821c-16a20950446d" providerId="ADAL" clId="{3EE5586C-C13F-492D-8FC1-681BB965A763}" dt="2023-06-28T12:49:20.475" v="2944" actId="20577"/>
          <ac:spMkLst>
            <pc:docMk/>
            <pc:sldMk cId="207859592" sldId="637"/>
            <ac:spMk id="9" creationId="{E9AF1C3B-6D6C-353C-2D4B-A52A6222E642}"/>
          </ac:spMkLst>
        </pc:spChg>
        <pc:spChg chg="mod">
          <ac:chgData name="Pilar Coloma Fernández-Villamil" userId="31c778df-3f59-4851-821c-16a20950446d" providerId="ADAL" clId="{3EE5586C-C13F-492D-8FC1-681BB965A763}" dt="2023-06-27T10:40:36.028" v="526" actId="208"/>
          <ac:spMkLst>
            <pc:docMk/>
            <pc:sldMk cId="207859592" sldId="637"/>
            <ac:spMk id="12" creationId="{F83378E2-D539-7B2C-E189-736385035EA6}"/>
          </ac:spMkLst>
        </pc:spChg>
        <pc:picChg chg="mod">
          <ac:chgData name="Pilar Coloma Fernández-Villamil" userId="31c778df-3f59-4851-821c-16a20950446d" providerId="ADAL" clId="{3EE5586C-C13F-492D-8FC1-681BB965A763}" dt="2023-06-27T10:43:38.115" v="535" actId="1076"/>
          <ac:picMkLst>
            <pc:docMk/>
            <pc:sldMk cId="207859592" sldId="637"/>
            <ac:picMk id="10" creationId="{EECA5389-FE1C-553D-CF7F-7F5EB2696D48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Pilar Coloma Fernández-Villamil" userId="31c778df-3f59-4851-821c-16a20950446d" providerId="ADAL" clId="{3EE5586C-C13F-492D-8FC1-681BB965A763}" dt="2023-06-28T18:03:00.593" v="4330"/>
              <pc2:cmMkLst xmlns:pc2="http://schemas.microsoft.com/office/powerpoint/2019/9/main/command">
                <pc:docMk/>
                <pc:sldMk cId="207859592" sldId="637"/>
                <pc2:cmMk id="{70FAF5E2-9D1E-4FCF-BA8E-0C82F761D54C}"/>
              </pc2:cmMkLst>
            </pc226:cmChg>
          </p:ext>
        </pc:extLst>
      </pc:sldChg>
      <pc:sldChg chg="modSp mod">
        <pc:chgData name="Pilar Coloma Fernández-Villamil" userId="31c778df-3f59-4851-821c-16a20950446d" providerId="ADAL" clId="{3EE5586C-C13F-492D-8FC1-681BB965A763}" dt="2023-06-27T11:02:08.698" v="803" actId="1076"/>
        <pc:sldMkLst>
          <pc:docMk/>
          <pc:sldMk cId="984340025" sldId="645"/>
        </pc:sldMkLst>
        <pc:spChg chg="mod">
          <ac:chgData name="Pilar Coloma Fernández-Villamil" userId="31c778df-3f59-4851-821c-16a20950446d" providerId="ADAL" clId="{3EE5586C-C13F-492D-8FC1-681BB965A763}" dt="2023-06-27T10:48:15.118" v="581" actId="113"/>
          <ac:spMkLst>
            <pc:docMk/>
            <pc:sldMk cId="984340025" sldId="645"/>
            <ac:spMk id="8" creationId="{6D1FA6FE-ECE4-0583-CF78-2AA0F472CE27}"/>
          </ac:spMkLst>
        </pc:spChg>
        <pc:spChg chg="mod">
          <ac:chgData name="Pilar Coloma Fernández-Villamil" userId="31c778df-3f59-4851-821c-16a20950446d" providerId="ADAL" clId="{3EE5586C-C13F-492D-8FC1-681BB965A763}" dt="2023-06-27T11:02:08.698" v="803" actId="1076"/>
          <ac:spMkLst>
            <pc:docMk/>
            <pc:sldMk cId="984340025" sldId="645"/>
            <ac:spMk id="11" creationId="{B79AE11B-F7BF-9D48-1E51-841A1386DABE}"/>
          </ac:spMkLst>
        </pc:spChg>
        <pc:picChg chg="mod">
          <ac:chgData name="Pilar Coloma Fernández-Villamil" userId="31c778df-3f59-4851-821c-16a20950446d" providerId="ADAL" clId="{3EE5586C-C13F-492D-8FC1-681BB965A763}" dt="2023-06-27T11:02:04.922" v="802" actId="1076"/>
          <ac:picMkLst>
            <pc:docMk/>
            <pc:sldMk cId="984340025" sldId="645"/>
            <ac:picMk id="10" creationId="{2A463AEB-E763-19C4-176C-5DE484B9B10E}"/>
          </ac:picMkLst>
        </pc:picChg>
      </pc:sldChg>
      <pc:sldChg chg="addSp delSp modSp mod addCm delCm modCm">
        <pc:chgData name="Pilar Coloma Fernández-Villamil" userId="31c778df-3f59-4851-821c-16a20950446d" providerId="ADAL" clId="{3EE5586C-C13F-492D-8FC1-681BB965A763}" dt="2023-06-28T16:32:08.772" v="3954" actId="13926"/>
        <pc:sldMkLst>
          <pc:docMk/>
          <pc:sldMk cId="1755777637" sldId="645"/>
        </pc:sldMkLst>
        <pc:spChg chg="add del mod">
          <ac:chgData name="Pilar Coloma Fernández-Villamil" userId="31c778df-3f59-4851-821c-16a20950446d" providerId="ADAL" clId="{3EE5586C-C13F-492D-8FC1-681BB965A763}" dt="2023-06-28T16:15:20.182" v="3906" actId="21"/>
          <ac:spMkLst>
            <pc:docMk/>
            <pc:sldMk cId="1755777637" sldId="645"/>
            <ac:spMk id="5" creationId="{67A410A5-C5BC-CA16-5E66-6C7C0BBA2F51}"/>
          </ac:spMkLst>
        </pc:spChg>
        <pc:spChg chg="mod">
          <ac:chgData name="Pilar Coloma Fernández-Villamil" userId="31c778df-3f59-4851-821c-16a20950446d" providerId="ADAL" clId="{3EE5586C-C13F-492D-8FC1-681BB965A763}" dt="2023-06-28T16:12:15.917" v="3843" actId="20577"/>
          <ac:spMkLst>
            <pc:docMk/>
            <pc:sldMk cId="1755777637" sldId="645"/>
            <ac:spMk id="8" creationId="{6D1FA6FE-ECE4-0583-CF78-2AA0F472CE27}"/>
          </ac:spMkLst>
        </pc:spChg>
        <pc:spChg chg="mod">
          <ac:chgData name="Pilar Coloma Fernández-Villamil" userId="31c778df-3f59-4851-821c-16a20950446d" providerId="ADAL" clId="{3EE5586C-C13F-492D-8FC1-681BB965A763}" dt="2023-06-28T16:32:08.772" v="3954" actId="13926"/>
          <ac:spMkLst>
            <pc:docMk/>
            <pc:sldMk cId="1755777637" sldId="645"/>
            <ac:spMk id="9" creationId="{5BED5FAD-AB41-70E4-924E-2235DA746424}"/>
          </ac:spMkLst>
        </pc:spChg>
        <pc:spChg chg="add mod ord">
          <ac:chgData name="Pilar Coloma Fernández-Villamil" userId="31c778df-3f59-4851-821c-16a20950446d" providerId="ADAL" clId="{3EE5586C-C13F-492D-8FC1-681BB965A763}" dt="2023-06-28T16:16:24.894" v="3916" actId="207"/>
          <ac:spMkLst>
            <pc:docMk/>
            <pc:sldMk cId="1755777637" sldId="645"/>
            <ac:spMk id="11" creationId="{6D2CBC69-9908-1E62-A85D-66FD652E70BA}"/>
          </ac:spMkLst>
        </pc:spChg>
        <pc:spChg chg="mod">
          <ac:chgData name="Pilar Coloma Fernández-Villamil" userId="31c778df-3f59-4851-821c-16a20950446d" providerId="ADAL" clId="{3EE5586C-C13F-492D-8FC1-681BB965A763}" dt="2023-06-28T12:47:12.775" v="2941" actId="14100"/>
          <ac:spMkLst>
            <pc:docMk/>
            <pc:sldMk cId="1755777637" sldId="645"/>
            <ac:spMk id="17" creationId="{DF766F48-DF39-1164-744A-298ED5B79232}"/>
          </ac:spMkLst>
        </pc:spChg>
        <pc:spChg chg="mod">
          <ac:chgData name="Pilar Coloma Fernández-Villamil" userId="31c778df-3f59-4851-821c-16a20950446d" providerId="ADAL" clId="{3EE5586C-C13F-492D-8FC1-681BB965A763}" dt="2023-06-28T12:47:01.159" v="2938" actId="1076"/>
          <ac:spMkLst>
            <pc:docMk/>
            <pc:sldMk cId="1755777637" sldId="645"/>
            <ac:spMk id="18" creationId="{E02D5507-7B60-BE97-100D-ACD59A2AE3DD}"/>
          </ac:spMkLst>
        </pc:spChg>
        <pc:picChg chg="del">
          <ac:chgData name="Pilar Coloma Fernández-Villamil" userId="31c778df-3f59-4851-821c-16a20950446d" providerId="ADAL" clId="{3EE5586C-C13F-492D-8FC1-681BB965A763}" dt="2023-06-28T16:12:08.870" v="3839" actId="478"/>
          <ac:picMkLst>
            <pc:docMk/>
            <pc:sldMk cId="1755777637" sldId="645"/>
            <ac:picMk id="10" creationId="{2A463AEB-E763-19C4-176C-5DE484B9B10E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add del mod">
              <pc226:chgData name="Pilar Coloma Fernández-Villamil" userId="31c778df-3f59-4851-821c-16a20950446d" providerId="ADAL" clId="{3EE5586C-C13F-492D-8FC1-681BB965A763}" dt="2023-06-28T16:32:00.237" v="3951"/>
              <pc2:cmMkLst xmlns:pc2="http://schemas.microsoft.com/office/powerpoint/2019/9/main/command">
                <pc:docMk/>
                <pc:sldMk cId="1755777637" sldId="645"/>
                <pc2:cmMk id="{1FCCCF06-EBF9-46A0-AD75-734A46F53B2A}"/>
              </pc2:cmMkLst>
            </pc226:cmChg>
          </p:ext>
        </pc:extLst>
      </pc:sldChg>
      <pc:sldChg chg="modSp mod">
        <pc:chgData name="Pilar Coloma Fernández-Villamil" userId="31c778df-3f59-4851-821c-16a20950446d" providerId="ADAL" clId="{3EE5586C-C13F-492D-8FC1-681BB965A763}" dt="2023-06-27T11:28:49.472" v="946" actId="1076"/>
        <pc:sldMkLst>
          <pc:docMk/>
          <pc:sldMk cId="848936144" sldId="646"/>
        </pc:sldMkLst>
        <pc:spChg chg="mod">
          <ac:chgData name="Pilar Coloma Fernández-Villamil" userId="31c778df-3f59-4851-821c-16a20950446d" providerId="ADAL" clId="{3EE5586C-C13F-492D-8FC1-681BB965A763}" dt="2023-06-27T11:28:49.472" v="946" actId="1076"/>
          <ac:spMkLst>
            <pc:docMk/>
            <pc:sldMk cId="848936144" sldId="646"/>
            <ac:spMk id="8" creationId="{6D1FA6FE-ECE4-0583-CF78-2AA0F472CE27}"/>
          </ac:spMkLst>
        </pc:spChg>
      </pc:sldChg>
      <pc:sldChg chg="modSp modAnim">
        <pc:chgData name="Pilar Coloma Fernández-Villamil" userId="31c778df-3f59-4851-821c-16a20950446d" providerId="ADAL" clId="{3EE5586C-C13F-492D-8FC1-681BB965A763}" dt="2023-06-27T10:55:24.398" v="671" actId="15"/>
        <pc:sldMkLst>
          <pc:docMk/>
          <pc:sldMk cId="2607744295" sldId="646"/>
        </pc:sldMkLst>
        <pc:spChg chg="mod">
          <ac:chgData name="Pilar Coloma Fernández-Villamil" userId="31c778df-3f59-4851-821c-16a20950446d" providerId="ADAL" clId="{3EE5586C-C13F-492D-8FC1-681BB965A763}" dt="2023-06-27T10:55:23.907" v="670" actId="15"/>
          <ac:spMkLst>
            <pc:docMk/>
            <pc:sldMk cId="2607744295" sldId="646"/>
            <ac:spMk id="8" creationId="{6D1FA6FE-ECE4-0583-CF78-2AA0F472CE27}"/>
          </ac:spMkLst>
        </pc:spChg>
      </pc:sldChg>
      <pc:sldChg chg="modSp modAnim">
        <pc:chgData name="Pilar Coloma Fernández-Villamil" userId="31c778df-3f59-4851-821c-16a20950446d" providerId="ADAL" clId="{3EE5586C-C13F-492D-8FC1-681BB965A763}" dt="2023-06-28T15:20:38.877" v="3543" actId="20577"/>
        <pc:sldMkLst>
          <pc:docMk/>
          <pc:sldMk cId="54283569" sldId="650"/>
        </pc:sldMkLst>
        <pc:spChg chg="mod">
          <ac:chgData name="Pilar Coloma Fernández-Villamil" userId="31c778df-3f59-4851-821c-16a20950446d" providerId="ADAL" clId="{3EE5586C-C13F-492D-8FC1-681BB965A763}" dt="2023-06-28T15:20:38.877" v="3543" actId="20577"/>
          <ac:spMkLst>
            <pc:docMk/>
            <pc:sldMk cId="54283569" sldId="650"/>
            <ac:spMk id="6" creationId="{78D3E591-6761-5EF1-8073-A79EBCA05438}"/>
          </ac:spMkLst>
        </pc:spChg>
        <pc:spChg chg="mod">
          <ac:chgData name="Pilar Coloma Fernández-Villamil" userId="31c778df-3f59-4851-821c-16a20950446d" providerId="ADAL" clId="{3EE5586C-C13F-492D-8FC1-681BB965A763}" dt="2023-06-28T15:20:09.407" v="3540" actId="20577"/>
          <ac:spMkLst>
            <pc:docMk/>
            <pc:sldMk cId="54283569" sldId="650"/>
            <ac:spMk id="11" creationId="{0A5A1DE0-A528-EABA-CB35-5A403FBEACF9}"/>
          </ac:spMkLst>
        </pc:spChg>
        <pc:spChg chg="mod">
          <ac:chgData name="Pilar Coloma Fernández-Villamil" userId="31c778df-3f59-4851-821c-16a20950446d" providerId="ADAL" clId="{3EE5586C-C13F-492D-8FC1-681BB965A763}" dt="2023-06-28T15:20:16.657" v="3542" actId="255"/>
          <ac:spMkLst>
            <pc:docMk/>
            <pc:sldMk cId="54283569" sldId="650"/>
            <ac:spMk id="15" creationId="{DEC417CB-EF1D-22CB-D7A0-0279C76999F7}"/>
          </ac:spMkLst>
        </pc:spChg>
      </pc:sldChg>
      <pc:sldChg chg="modAnim">
        <pc:chgData name="Pilar Coloma Fernández-Villamil" userId="31c778df-3f59-4851-821c-16a20950446d" providerId="ADAL" clId="{3EE5586C-C13F-492D-8FC1-681BB965A763}" dt="2023-06-28T15:10:33.644" v="3506"/>
        <pc:sldMkLst>
          <pc:docMk/>
          <pc:sldMk cId="1409724855" sldId="651"/>
        </pc:sldMkLst>
      </pc:sldChg>
      <pc:sldChg chg="addSp delSp modSp mod modAnim">
        <pc:chgData name="Pilar Coloma Fernández-Villamil" userId="31c778df-3f59-4851-821c-16a20950446d" providerId="ADAL" clId="{3EE5586C-C13F-492D-8FC1-681BB965A763}" dt="2023-06-28T16:22:14.070" v="3934" actId="1076"/>
        <pc:sldMkLst>
          <pc:docMk/>
          <pc:sldMk cId="1681740714" sldId="653"/>
        </pc:sldMkLst>
        <pc:spChg chg="add del mod">
          <ac:chgData name="Pilar Coloma Fernández-Villamil" userId="31c778df-3f59-4851-821c-16a20950446d" providerId="ADAL" clId="{3EE5586C-C13F-492D-8FC1-681BB965A763}" dt="2023-06-28T15:57:40.843" v="3744" actId="478"/>
          <ac:spMkLst>
            <pc:docMk/>
            <pc:sldMk cId="1681740714" sldId="653"/>
            <ac:spMk id="2" creationId="{AB5E81BA-6464-F202-5B44-9550EAEAE8BD}"/>
          </ac:spMkLst>
        </pc:spChg>
        <pc:spChg chg="add mod">
          <ac:chgData name="Pilar Coloma Fernández-Villamil" userId="31c778df-3f59-4851-821c-16a20950446d" providerId="ADAL" clId="{3EE5586C-C13F-492D-8FC1-681BB965A763}" dt="2023-06-27T13:11:03.475" v="1774"/>
          <ac:spMkLst>
            <pc:docMk/>
            <pc:sldMk cId="1681740714" sldId="653"/>
            <ac:spMk id="9" creationId="{CD508281-CEB1-32F3-1384-74C7DF61B4AE}"/>
          </ac:spMkLst>
        </pc:spChg>
        <pc:spChg chg="add mod">
          <ac:chgData name="Pilar Coloma Fernández-Villamil" userId="31c778df-3f59-4851-821c-16a20950446d" providerId="ADAL" clId="{3EE5586C-C13F-492D-8FC1-681BB965A763}" dt="2023-06-28T10:54:08.094" v="2212" actId="255"/>
          <ac:spMkLst>
            <pc:docMk/>
            <pc:sldMk cId="1681740714" sldId="653"/>
            <ac:spMk id="11" creationId="{216DC9BF-0496-0A81-80DC-F07204420538}"/>
          </ac:spMkLst>
        </pc:spChg>
        <pc:spChg chg="add mod">
          <ac:chgData name="Pilar Coloma Fernández-Villamil" userId="31c778df-3f59-4851-821c-16a20950446d" providerId="ADAL" clId="{3EE5586C-C13F-492D-8FC1-681BB965A763}" dt="2023-06-27T13:11:03.475" v="1774"/>
          <ac:spMkLst>
            <pc:docMk/>
            <pc:sldMk cId="1681740714" sldId="653"/>
            <ac:spMk id="12" creationId="{60681108-12CA-F610-345F-10964A113A8B}"/>
          </ac:spMkLst>
        </pc:spChg>
        <pc:spChg chg="add mod">
          <ac:chgData name="Pilar Coloma Fernández-Villamil" userId="31c778df-3f59-4851-821c-16a20950446d" providerId="ADAL" clId="{3EE5586C-C13F-492D-8FC1-681BB965A763}" dt="2023-06-28T15:58:49.573" v="3753" actId="255"/>
          <ac:spMkLst>
            <pc:docMk/>
            <pc:sldMk cId="1681740714" sldId="653"/>
            <ac:spMk id="13" creationId="{86046B10-0B07-9FFB-57CF-41FE987B23C7}"/>
          </ac:spMkLst>
        </pc:spChg>
        <pc:spChg chg="add del mod">
          <ac:chgData name="Pilar Coloma Fernández-Villamil" userId="31c778df-3f59-4851-821c-16a20950446d" providerId="ADAL" clId="{3EE5586C-C13F-492D-8FC1-681BB965A763}" dt="2023-06-28T15:58:14.138" v="3749" actId="478"/>
          <ac:spMkLst>
            <pc:docMk/>
            <pc:sldMk cId="1681740714" sldId="653"/>
            <ac:spMk id="14" creationId="{251291DD-4E4B-4804-85D8-4E27FCDC3B0D}"/>
          </ac:spMkLst>
        </pc:spChg>
        <pc:spChg chg="add mod">
          <ac:chgData name="Pilar Coloma Fernández-Villamil" userId="31c778df-3f59-4851-821c-16a20950446d" providerId="ADAL" clId="{3EE5586C-C13F-492D-8FC1-681BB965A763}" dt="2023-06-27T13:11:30.373" v="1778"/>
          <ac:spMkLst>
            <pc:docMk/>
            <pc:sldMk cId="1681740714" sldId="653"/>
            <ac:spMk id="17" creationId="{C6E11F4B-58EB-0B04-8A57-E28220581039}"/>
          </ac:spMkLst>
        </pc:spChg>
        <pc:spChg chg="add mod">
          <ac:chgData name="Pilar Coloma Fernández-Villamil" userId="31c778df-3f59-4851-821c-16a20950446d" providerId="ADAL" clId="{3EE5586C-C13F-492D-8FC1-681BB965A763}" dt="2023-06-28T10:54:28.710" v="2234" actId="20577"/>
          <ac:spMkLst>
            <pc:docMk/>
            <pc:sldMk cId="1681740714" sldId="653"/>
            <ac:spMk id="19" creationId="{DF111535-1165-3DAF-C974-0EC10099887C}"/>
          </ac:spMkLst>
        </pc:spChg>
        <pc:spChg chg="add mod topLvl">
          <ac:chgData name="Pilar Coloma Fernández-Villamil" userId="31c778df-3f59-4851-821c-16a20950446d" providerId="ADAL" clId="{3EE5586C-C13F-492D-8FC1-681BB965A763}" dt="2023-06-27T13:13:47.893" v="1791" actId="478"/>
          <ac:spMkLst>
            <pc:docMk/>
            <pc:sldMk cId="1681740714" sldId="653"/>
            <ac:spMk id="20" creationId="{286ABDA3-0213-E80C-D708-C538DD511381}"/>
          </ac:spMkLst>
        </pc:spChg>
        <pc:spChg chg="add del mod">
          <ac:chgData name="Pilar Coloma Fernández-Villamil" userId="31c778df-3f59-4851-821c-16a20950446d" providerId="ADAL" clId="{3EE5586C-C13F-492D-8FC1-681BB965A763}" dt="2023-06-27T13:12:39.956" v="1783" actId="478"/>
          <ac:spMkLst>
            <pc:docMk/>
            <pc:sldMk cId="1681740714" sldId="653"/>
            <ac:spMk id="21" creationId="{301064BE-0E83-63E4-57AB-4B2F7465AD93}"/>
          </ac:spMkLst>
        </pc:spChg>
        <pc:spChg chg="add del mod topLvl">
          <ac:chgData name="Pilar Coloma Fernández-Villamil" userId="31c778df-3f59-4851-821c-16a20950446d" providerId="ADAL" clId="{3EE5586C-C13F-492D-8FC1-681BB965A763}" dt="2023-06-28T15:58:56.956" v="3754" actId="255"/>
          <ac:spMkLst>
            <pc:docMk/>
            <pc:sldMk cId="1681740714" sldId="653"/>
            <ac:spMk id="22" creationId="{2AC1085D-D2D9-2155-9B49-279E2B748171}"/>
          </ac:spMkLst>
        </pc:spChg>
        <pc:grpChg chg="add mod">
          <ac:chgData name="Pilar Coloma Fernández-Villamil" userId="31c778df-3f59-4851-821c-16a20950446d" providerId="ADAL" clId="{3EE5586C-C13F-492D-8FC1-681BB965A763}" dt="2023-06-27T13:11:14.310" v="1776" actId="1076"/>
          <ac:grpSpMkLst>
            <pc:docMk/>
            <pc:sldMk cId="1681740714" sldId="653"/>
            <ac:grpSpMk id="4" creationId="{C34E9553-A302-2BC6-9095-855A1630978B}"/>
          </ac:grpSpMkLst>
        </pc:grpChg>
        <pc:grpChg chg="add mod">
          <ac:chgData name="Pilar Coloma Fernández-Villamil" userId="31c778df-3f59-4851-821c-16a20950446d" providerId="ADAL" clId="{3EE5586C-C13F-492D-8FC1-681BB965A763}" dt="2023-06-27T13:11:03.475" v="1774"/>
          <ac:grpSpMkLst>
            <pc:docMk/>
            <pc:sldMk cId="1681740714" sldId="653"/>
            <ac:grpSpMk id="7" creationId="{83865909-10C2-444A-142A-56BB01C2E16B}"/>
          </ac:grpSpMkLst>
        </pc:grpChg>
        <pc:grpChg chg="add del mod">
          <ac:chgData name="Pilar Coloma Fernández-Villamil" userId="31c778df-3f59-4851-821c-16a20950446d" providerId="ADAL" clId="{3EE5586C-C13F-492D-8FC1-681BB965A763}" dt="2023-06-28T16:22:10.500" v="3933" actId="1076"/>
          <ac:grpSpMkLst>
            <pc:docMk/>
            <pc:sldMk cId="1681740714" sldId="653"/>
            <ac:grpSpMk id="15" creationId="{02D93E1A-F9E9-43D4-0393-8623AB6C8B7E}"/>
          </ac:grpSpMkLst>
        </pc:grpChg>
        <pc:grpChg chg="add mod">
          <ac:chgData name="Pilar Coloma Fernández-Villamil" userId="31c778df-3f59-4851-821c-16a20950446d" providerId="ADAL" clId="{3EE5586C-C13F-492D-8FC1-681BB965A763}" dt="2023-06-28T16:22:07.478" v="3932" actId="1076"/>
          <ac:grpSpMkLst>
            <pc:docMk/>
            <pc:sldMk cId="1681740714" sldId="653"/>
            <ac:grpSpMk id="16" creationId="{0D9E3220-3C80-A3B6-FED4-37F268AFC6B5}"/>
          </ac:grpSpMkLst>
        </pc:grpChg>
        <pc:graphicFrameChg chg="add del mod ord">
          <ac:chgData name="Pilar Coloma Fernández-Villamil" userId="31c778df-3f59-4851-821c-16a20950446d" providerId="ADAL" clId="{3EE5586C-C13F-492D-8FC1-681BB965A763}" dt="2023-06-27T13:10:35.501" v="1772" actId="478"/>
          <ac:graphicFrameMkLst>
            <pc:docMk/>
            <pc:sldMk cId="1681740714" sldId="653"/>
            <ac:graphicFrameMk id="18" creationId="{91A11541-E0D9-2F78-F505-C4DF4E0E4C7F}"/>
          </ac:graphicFrameMkLst>
        </pc:graphicFrameChg>
        <pc:picChg chg="del">
          <ac:chgData name="Pilar Coloma Fernández-Villamil" userId="31c778df-3f59-4851-821c-16a20950446d" providerId="ADAL" clId="{3EE5586C-C13F-492D-8FC1-681BB965A763}" dt="2023-06-27T11:34:15.069" v="964" actId="478"/>
          <ac:picMkLst>
            <pc:docMk/>
            <pc:sldMk cId="1681740714" sldId="653"/>
            <ac:picMk id="16" creationId="{F0DAA3D9-B0AA-88F4-797A-77DAD1D4BF5E}"/>
          </ac:picMkLst>
        </pc:picChg>
        <pc:picChg chg="del">
          <ac:chgData name="Pilar Coloma Fernández-Villamil" userId="31c778df-3f59-4851-821c-16a20950446d" providerId="ADAL" clId="{3EE5586C-C13F-492D-8FC1-681BB965A763}" dt="2023-06-27T11:34:17.272" v="965" actId="478"/>
          <ac:picMkLst>
            <pc:docMk/>
            <pc:sldMk cId="1681740714" sldId="653"/>
            <ac:picMk id="17" creationId="{08079432-A1F5-4946-B8A4-2E3F84E5C704}"/>
          </ac:picMkLst>
        </pc:picChg>
        <pc:picChg chg="add mod">
          <ac:chgData name="Pilar Coloma Fernández-Villamil" userId="31c778df-3f59-4851-821c-16a20950446d" providerId="ADAL" clId="{3EE5586C-C13F-492D-8FC1-681BB965A763}" dt="2023-06-28T15:58:07.307" v="3748" actId="207"/>
          <ac:picMkLst>
            <pc:docMk/>
            <pc:sldMk cId="1681740714" sldId="653"/>
            <ac:picMk id="21" creationId="{EA3DE158-D6E6-598D-4D2F-7B512F1458AF}"/>
          </ac:picMkLst>
        </pc:picChg>
        <pc:picChg chg="add mod">
          <ac:chgData name="Pilar Coloma Fernández-Villamil" userId="31c778df-3f59-4851-821c-16a20950446d" providerId="ADAL" clId="{3EE5586C-C13F-492D-8FC1-681BB965A763}" dt="2023-06-28T16:22:14.070" v="3934" actId="1076"/>
          <ac:picMkLst>
            <pc:docMk/>
            <pc:sldMk cId="1681740714" sldId="653"/>
            <ac:picMk id="24" creationId="{FB95D017-334B-4AD0-95E9-5C8DD7E12EA8}"/>
          </ac:picMkLst>
        </pc:picChg>
      </pc:sldChg>
      <pc:sldChg chg="modSp add del mod">
        <pc:chgData name="Pilar Coloma Fernández-Villamil" userId="31c778df-3f59-4851-821c-16a20950446d" providerId="ADAL" clId="{3EE5586C-C13F-492D-8FC1-681BB965A763}" dt="2023-06-27T12:06:16.157" v="1172" actId="2696"/>
        <pc:sldMkLst>
          <pc:docMk/>
          <pc:sldMk cId="3502347139" sldId="654"/>
        </pc:sldMkLst>
        <pc:graphicFrameChg chg="mod">
          <ac:chgData name="Pilar Coloma Fernández-Villamil" userId="31c778df-3f59-4851-821c-16a20950446d" providerId="ADAL" clId="{3EE5586C-C13F-492D-8FC1-681BB965A763}" dt="2023-06-27T12:02:40.881" v="1157" actId="20577"/>
          <ac:graphicFrameMkLst>
            <pc:docMk/>
            <pc:sldMk cId="3502347139" sldId="654"/>
            <ac:graphicFrameMk id="7" creationId="{BEA04142-F832-1A09-95E3-F27A33B1887F}"/>
          </ac:graphicFrameMkLst>
        </pc:graphicFrameChg>
      </pc:sldChg>
      <pc:sldChg chg="delSp mod">
        <pc:chgData name="Pilar Coloma Fernández-Villamil" userId="31c778df-3f59-4851-821c-16a20950446d" providerId="ADAL" clId="{3EE5586C-C13F-492D-8FC1-681BB965A763}" dt="2023-06-27T12:06:59.396" v="1177" actId="478"/>
        <pc:sldMkLst>
          <pc:docMk/>
          <pc:sldMk cId="2376816888" sldId="655"/>
        </pc:sldMkLst>
        <pc:spChg chg="del">
          <ac:chgData name="Pilar Coloma Fernández-Villamil" userId="31c778df-3f59-4851-821c-16a20950446d" providerId="ADAL" clId="{3EE5586C-C13F-492D-8FC1-681BB965A763}" dt="2023-06-27T12:06:55.537" v="1175" actId="478"/>
          <ac:spMkLst>
            <pc:docMk/>
            <pc:sldMk cId="2376816888" sldId="655"/>
            <ac:spMk id="8" creationId="{8E71763F-7065-AD7A-C2CD-C89373BE649D}"/>
          </ac:spMkLst>
        </pc:spChg>
        <pc:picChg chg="del">
          <ac:chgData name="Pilar Coloma Fernández-Villamil" userId="31c778df-3f59-4851-821c-16a20950446d" providerId="ADAL" clId="{3EE5586C-C13F-492D-8FC1-681BB965A763}" dt="2023-06-27T12:06:57.899" v="1176" actId="478"/>
          <ac:picMkLst>
            <pc:docMk/>
            <pc:sldMk cId="2376816888" sldId="655"/>
            <ac:picMk id="2050" creationId="{15150844-6614-0D07-8A68-396745AE5503}"/>
          </ac:picMkLst>
        </pc:picChg>
        <pc:picChg chg="del">
          <ac:chgData name="Pilar Coloma Fernández-Villamil" userId="31c778df-3f59-4851-821c-16a20950446d" providerId="ADAL" clId="{3EE5586C-C13F-492D-8FC1-681BB965A763}" dt="2023-06-27T12:06:59.396" v="1177" actId="478"/>
          <ac:picMkLst>
            <pc:docMk/>
            <pc:sldMk cId="2376816888" sldId="655"/>
            <ac:picMk id="2052" creationId="{CF83ED0D-2BDC-44B8-D4B8-6FFAD958677E}"/>
          </ac:picMkLst>
        </pc:picChg>
      </pc:sldChg>
      <pc:sldChg chg="modAnim">
        <pc:chgData name="Pilar Coloma Fernández-Villamil" userId="31c778df-3f59-4851-821c-16a20950446d" providerId="ADAL" clId="{3EE5586C-C13F-492D-8FC1-681BB965A763}" dt="2023-06-28T15:08:44.769" v="3466"/>
        <pc:sldMkLst>
          <pc:docMk/>
          <pc:sldMk cId="2144372925" sldId="659"/>
        </pc:sldMkLst>
      </pc:sldChg>
      <pc:sldChg chg="addSp delSp modSp mod modAnim">
        <pc:chgData name="Pilar Coloma Fernández-Villamil" userId="31c778df-3f59-4851-821c-16a20950446d" providerId="ADAL" clId="{3EE5586C-C13F-492D-8FC1-681BB965A763}" dt="2023-06-28T16:39:41.593" v="4037"/>
        <pc:sldMkLst>
          <pc:docMk/>
          <pc:sldMk cId="3413453947" sldId="663"/>
        </pc:sldMkLst>
        <pc:spChg chg="mod">
          <ac:chgData name="Pilar Coloma Fernández-Villamil" userId="31c778df-3f59-4851-821c-16a20950446d" providerId="ADAL" clId="{3EE5586C-C13F-492D-8FC1-681BB965A763}" dt="2023-06-28T16:34:22.164" v="3994" actId="1076"/>
          <ac:spMkLst>
            <pc:docMk/>
            <pc:sldMk cId="3413453947" sldId="663"/>
            <ac:spMk id="11" creationId="{928091A0-5C7E-4842-689E-DDB0B5BE67AE}"/>
          </ac:spMkLst>
        </pc:spChg>
        <pc:spChg chg="del">
          <ac:chgData name="Pilar Coloma Fernández-Villamil" userId="31c778df-3f59-4851-821c-16a20950446d" providerId="ADAL" clId="{3EE5586C-C13F-492D-8FC1-681BB965A763}" dt="2023-06-27T12:00:13.653" v="1140" actId="21"/>
          <ac:spMkLst>
            <pc:docMk/>
            <pc:sldMk cId="3413453947" sldId="663"/>
            <ac:spMk id="30" creationId="{DA9ADDBD-6323-68A7-7A35-1350525F1D95}"/>
          </ac:spMkLst>
        </pc:spChg>
        <pc:spChg chg="del">
          <ac:chgData name="Pilar Coloma Fernández-Villamil" userId="31c778df-3f59-4851-821c-16a20950446d" providerId="ADAL" clId="{3EE5586C-C13F-492D-8FC1-681BB965A763}" dt="2023-06-27T11:55:17.899" v="1135" actId="478"/>
          <ac:spMkLst>
            <pc:docMk/>
            <pc:sldMk cId="3413453947" sldId="663"/>
            <ac:spMk id="43" creationId="{9A9ACE9B-A33F-0A1E-FF9C-E0D5194566C9}"/>
          </ac:spMkLst>
        </pc:spChg>
        <pc:grpChg chg="add mod">
          <ac:chgData name="Pilar Coloma Fernández-Villamil" userId="31c778df-3f59-4851-821c-16a20950446d" providerId="ADAL" clId="{3EE5586C-C13F-492D-8FC1-681BB965A763}" dt="2023-06-28T16:35:58.045" v="4001" actId="164"/>
          <ac:grpSpMkLst>
            <pc:docMk/>
            <pc:sldMk cId="3413453947" sldId="663"/>
            <ac:grpSpMk id="15" creationId="{9A93AA35-18C7-653B-54A5-2B1D31DCFB68}"/>
          </ac:grpSpMkLst>
        </pc:grpChg>
        <pc:graphicFrameChg chg="add del mod">
          <ac:chgData name="Pilar Coloma Fernández-Villamil" userId="31c778df-3f59-4851-821c-16a20950446d" providerId="ADAL" clId="{3EE5586C-C13F-492D-8FC1-681BB965A763}" dt="2023-06-28T16:30:42.581" v="3945" actId="478"/>
          <ac:graphicFrameMkLst>
            <pc:docMk/>
            <pc:sldMk cId="3413453947" sldId="663"/>
            <ac:graphicFrameMk id="7" creationId="{84868CFA-CEE7-84F1-0924-E5141337FC89}"/>
          </ac:graphicFrameMkLst>
        </pc:graphicFrameChg>
        <pc:graphicFrameChg chg="add del mod">
          <ac:chgData name="Pilar Coloma Fernández-Villamil" userId="31c778df-3f59-4851-821c-16a20950446d" providerId="ADAL" clId="{3EE5586C-C13F-492D-8FC1-681BB965A763}" dt="2023-06-28T16:31:27.594" v="3947" actId="478"/>
          <ac:graphicFrameMkLst>
            <pc:docMk/>
            <pc:sldMk cId="3413453947" sldId="663"/>
            <ac:graphicFrameMk id="12" creationId="{84868CFA-CEE7-84F1-0924-E5141337FC89}"/>
          </ac:graphicFrameMkLst>
        </pc:graphicFrameChg>
        <pc:graphicFrameChg chg="add mod ord">
          <ac:chgData name="Pilar Coloma Fernández-Villamil" userId="31c778df-3f59-4851-821c-16a20950446d" providerId="ADAL" clId="{3EE5586C-C13F-492D-8FC1-681BB965A763}" dt="2023-06-28T16:39:18.611" v="4036" actId="1076"/>
          <ac:graphicFrameMkLst>
            <pc:docMk/>
            <pc:sldMk cId="3413453947" sldId="663"/>
            <ac:graphicFrameMk id="14" creationId="{84868CFA-CEE7-84F1-0924-E5141337FC89}"/>
          </ac:graphicFrameMkLst>
        </pc:graphicFrameChg>
        <pc:picChg chg="mod">
          <ac:chgData name="Pilar Coloma Fernández-Villamil" userId="31c778df-3f59-4851-821c-16a20950446d" providerId="ADAL" clId="{3EE5586C-C13F-492D-8FC1-681BB965A763}" dt="2023-06-28T16:35:58.045" v="4001" actId="164"/>
          <ac:picMkLst>
            <pc:docMk/>
            <pc:sldMk cId="3413453947" sldId="663"/>
            <ac:picMk id="2" creationId="{0F091194-D64F-A0C0-233A-ECB12D4BCD38}"/>
          </ac:picMkLst>
        </pc:picChg>
        <pc:picChg chg="mod">
          <ac:chgData name="Pilar Coloma Fernández-Villamil" userId="31c778df-3f59-4851-821c-16a20950446d" providerId="ADAL" clId="{3EE5586C-C13F-492D-8FC1-681BB965A763}" dt="2023-06-27T12:00:51.767" v="1143" actId="1076"/>
          <ac:picMkLst>
            <pc:docMk/>
            <pc:sldMk cId="3413453947" sldId="663"/>
            <ac:picMk id="28" creationId="{53611B79-83DC-3B48-5F48-135EFB8D01D0}"/>
          </ac:picMkLst>
        </pc:picChg>
        <pc:picChg chg="del mod ord">
          <ac:chgData name="Pilar Coloma Fernández-Villamil" userId="31c778df-3f59-4851-821c-16a20950446d" providerId="ADAL" clId="{3EE5586C-C13F-492D-8FC1-681BB965A763}" dt="2023-06-28T16:27:48.775" v="3935" actId="478"/>
          <ac:picMkLst>
            <pc:docMk/>
            <pc:sldMk cId="3413453947" sldId="663"/>
            <ac:picMk id="40" creationId="{9F6897A7-1558-0F90-4606-42046A91E81E}"/>
          </ac:picMkLst>
        </pc:picChg>
        <pc:picChg chg="del">
          <ac:chgData name="Pilar Coloma Fernández-Villamil" userId="31c778df-3f59-4851-821c-16a20950446d" providerId="ADAL" clId="{3EE5586C-C13F-492D-8FC1-681BB965A763}" dt="2023-06-27T12:00:35.493" v="1141" actId="478"/>
          <ac:picMkLst>
            <pc:docMk/>
            <pc:sldMk cId="3413453947" sldId="663"/>
            <ac:picMk id="41" creationId="{C6BA3740-1B12-0B44-93CB-92BEB5860272}"/>
          </ac:picMkLst>
        </pc:picChg>
        <pc:picChg chg="mod">
          <ac:chgData name="Pilar Coloma Fernández-Villamil" userId="31c778df-3f59-4851-821c-16a20950446d" providerId="ADAL" clId="{3EE5586C-C13F-492D-8FC1-681BB965A763}" dt="2023-06-28T16:35:58.045" v="4001" actId="164"/>
          <ac:picMkLst>
            <pc:docMk/>
            <pc:sldMk cId="3413453947" sldId="663"/>
            <ac:picMk id="42" creationId="{07D87603-CF64-36BD-D9A5-1C487402B2A4}"/>
          </ac:picMkLst>
        </pc:picChg>
      </pc:sldChg>
      <pc:sldChg chg="addSp modSp mod modAnim">
        <pc:chgData name="Pilar Coloma Fernández-Villamil" userId="31c778df-3f59-4851-821c-16a20950446d" providerId="ADAL" clId="{3EE5586C-C13F-492D-8FC1-681BB965A763}" dt="2023-06-28T16:52:21.334" v="4110" actId="20577"/>
        <pc:sldMkLst>
          <pc:docMk/>
          <pc:sldMk cId="2510477245" sldId="664"/>
        </pc:sldMkLst>
        <pc:spChg chg="mod">
          <ac:chgData name="Pilar Coloma Fernández-Villamil" userId="31c778df-3f59-4851-821c-16a20950446d" providerId="ADAL" clId="{3EE5586C-C13F-492D-8FC1-681BB965A763}" dt="2023-06-28T16:48:11.723" v="4069" actId="14826"/>
          <ac:spMkLst>
            <pc:docMk/>
            <pc:sldMk cId="2510477245" sldId="664"/>
            <ac:spMk id="6" creationId="{719CCA05-AE51-DE57-D56E-74060A5E4DDE}"/>
          </ac:spMkLst>
        </pc:spChg>
        <pc:spChg chg="mod">
          <ac:chgData name="Pilar Coloma Fernández-Villamil" userId="31c778df-3f59-4851-821c-16a20950446d" providerId="ADAL" clId="{3EE5586C-C13F-492D-8FC1-681BB965A763}" dt="2023-06-28T16:52:08.588" v="4101" actId="20577"/>
          <ac:spMkLst>
            <pc:docMk/>
            <pc:sldMk cId="2510477245" sldId="664"/>
            <ac:spMk id="10" creationId="{806AD71C-A06F-5334-46FE-90D00A504CFE}"/>
          </ac:spMkLst>
        </pc:spChg>
        <pc:spChg chg="mod">
          <ac:chgData name="Pilar Coloma Fernández-Villamil" userId="31c778df-3f59-4851-821c-16a20950446d" providerId="ADAL" clId="{3EE5586C-C13F-492D-8FC1-681BB965A763}" dt="2023-06-28T16:51:03.884" v="4085" actId="113"/>
          <ac:spMkLst>
            <pc:docMk/>
            <pc:sldMk cId="2510477245" sldId="664"/>
            <ac:spMk id="11" creationId="{5938B470-A9BA-6F37-F9DF-B2643F3442F5}"/>
          </ac:spMkLst>
        </pc:spChg>
        <pc:spChg chg="mod">
          <ac:chgData name="Pilar Coloma Fernández-Villamil" userId="31c778df-3f59-4851-821c-16a20950446d" providerId="ADAL" clId="{3EE5586C-C13F-492D-8FC1-681BB965A763}" dt="2023-06-28T16:52:21.334" v="4110" actId="20577"/>
          <ac:spMkLst>
            <pc:docMk/>
            <pc:sldMk cId="2510477245" sldId="664"/>
            <ac:spMk id="12" creationId="{83379AB1-F9A5-B321-8D14-D6AFDA733E77}"/>
          </ac:spMkLst>
        </pc:spChg>
        <pc:spChg chg="mod">
          <ac:chgData name="Pilar Coloma Fernández-Villamil" userId="31c778df-3f59-4851-821c-16a20950446d" providerId="ADAL" clId="{3EE5586C-C13F-492D-8FC1-681BB965A763}" dt="2023-06-28T16:49:12.548" v="4074" actId="1076"/>
          <ac:spMkLst>
            <pc:docMk/>
            <pc:sldMk cId="2510477245" sldId="664"/>
            <ac:spMk id="17" creationId="{4C6E312F-3D4D-D73B-A26D-1FB27CF54D55}"/>
          </ac:spMkLst>
        </pc:spChg>
        <pc:spChg chg="mod">
          <ac:chgData name="Pilar Coloma Fernández-Villamil" userId="31c778df-3f59-4851-821c-16a20950446d" providerId="ADAL" clId="{3EE5586C-C13F-492D-8FC1-681BB965A763}" dt="2023-06-28T16:51:50.913" v="4092" actId="179"/>
          <ac:spMkLst>
            <pc:docMk/>
            <pc:sldMk cId="2510477245" sldId="664"/>
            <ac:spMk id="19" creationId="{E10A4C1C-1179-1A73-BEE0-AF3DA6D7CC4D}"/>
          </ac:spMkLst>
        </pc:spChg>
        <pc:grpChg chg="add mod">
          <ac:chgData name="Pilar Coloma Fernández-Villamil" userId="31c778df-3f59-4851-821c-16a20950446d" providerId="ADAL" clId="{3EE5586C-C13F-492D-8FC1-681BB965A763}" dt="2023-06-28T16:49:00.645" v="4072" actId="1076"/>
          <ac:grpSpMkLst>
            <pc:docMk/>
            <pc:sldMk cId="2510477245" sldId="664"/>
            <ac:grpSpMk id="5" creationId="{3CBCE5AC-9F5B-50D3-E63F-19320D3BD2C9}"/>
          </ac:grpSpMkLst>
        </pc:grpChg>
        <pc:grpChg chg="mod">
          <ac:chgData name="Pilar Coloma Fernández-Villamil" userId="31c778df-3f59-4851-821c-16a20950446d" providerId="ADAL" clId="{3EE5586C-C13F-492D-8FC1-681BB965A763}" dt="2023-06-27T13:06:13.702" v="1751" actId="14100"/>
          <ac:grpSpMkLst>
            <pc:docMk/>
            <pc:sldMk cId="2510477245" sldId="664"/>
            <ac:grpSpMk id="7" creationId="{0A250525-8471-8B38-7A4C-6ABB605B2EC5}"/>
          </ac:grpSpMkLst>
        </pc:grpChg>
        <pc:picChg chg="mod">
          <ac:chgData name="Pilar Coloma Fernández-Villamil" userId="31c778df-3f59-4851-821c-16a20950446d" providerId="ADAL" clId="{3EE5586C-C13F-492D-8FC1-681BB965A763}" dt="2023-06-28T16:48:11.723" v="4069" actId="14826"/>
          <ac:picMkLst>
            <pc:docMk/>
            <pc:sldMk cId="2510477245" sldId="664"/>
            <ac:picMk id="13" creationId="{1BE336C4-2BB5-74B9-4891-13FE5F7C3C1E}"/>
          </ac:picMkLst>
        </pc:picChg>
      </pc:sldChg>
      <pc:sldChg chg="del">
        <pc:chgData name="Pilar Coloma Fernández-Villamil" userId="31c778df-3f59-4851-821c-16a20950446d" providerId="ADAL" clId="{3EE5586C-C13F-492D-8FC1-681BB965A763}" dt="2023-06-28T11:50:08.515" v="2687" actId="47"/>
        <pc:sldMkLst>
          <pc:docMk/>
          <pc:sldMk cId="249240557" sldId="665"/>
        </pc:sldMkLst>
      </pc:sldChg>
      <pc:sldChg chg="modSp mod modAnim">
        <pc:chgData name="Pilar Coloma Fernández-Villamil" userId="31c778df-3f59-4851-821c-16a20950446d" providerId="ADAL" clId="{3EE5586C-C13F-492D-8FC1-681BB965A763}" dt="2023-06-28T15:07:45.322" v="3434"/>
        <pc:sldMkLst>
          <pc:docMk/>
          <pc:sldMk cId="2454966173" sldId="666"/>
        </pc:sldMkLst>
        <pc:spChg chg="mod">
          <ac:chgData name="Pilar Coloma Fernández-Villamil" userId="31c778df-3f59-4851-821c-16a20950446d" providerId="ADAL" clId="{3EE5586C-C13F-492D-8FC1-681BB965A763}" dt="2023-06-28T14:43:31.374" v="3251" actId="2711"/>
          <ac:spMkLst>
            <pc:docMk/>
            <pc:sldMk cId="2454966173" sldId="666"/>
            <ac:spMk id="10" creationId="{A9E7116A-A651-219D-09A1-0A6752353DE5}"/>
          </ac:spMkLst>
        </pc:spChg>
        <pc:spChg chg="mod">
          <ac:chgData name="Pilar Coloma Fernández-Villamil" userId="31c778df-3f59-4851-821c-16a20950446d" providerId="ADAL" clId="{3EE5586C-C13F-492D-8FC1-681BB965A763}" dt="2023-06-27T09:27:26.713" v="245" actId="113"/>
          <ac:spMkLst>
            <pc:docMk/>
            <pc:sldMk cId="2454966173" sldId="666"/>
            <ac:spMk id="11" creationId="{0E515BEA-217B-6D01-7D0A-CA20EDE0DE2F}"/>
          </ac:spMkLst>
        </pc:spChg>
      </pc:sldChg>
      <pc:sldChg chg="addSp delSp modSp mod modAnim">
        <pc:chgData name="Pilar Coloma Fernández-Villamil" userId="31c778df-3f59-4851-821c-16a20950446d" providerId="ADAL" clId="{3EE5586C-C13F-492D-8FC1-681BB965A763}" dt="2023-06-28T15:56:44.029" v="3741"/>
        <pc:sldMkLst>
          <pc:docMk/>
          <pc:sldMk cId="3225667918" sldId="667"/>
        </pc:sldMkLst>
        <pc:spChg chg="mod">
          <ac:chgData name="Pilar Coloma Fernández-Villamil" userId="31c778df-3f59-4851-821c-16a20950446d" providerId="ADAL" clId="{3EE5586C-C13F-492D-8FC1-681BB965A763}" dt="2023-06-27T12:29:20.672" v="1224" actId="13926"/>
          <ac:spMkLst>
            <pc:docMk/>
            <pc:sldMk cId="3225667918" sldId="667"/>
            <ac:spMk id="6" creationId="{78D3E591-6761-5EF1-8073-A79EBCA05438}"/>
          </ac:spMkLst>
        </pc:spChg>
        <pc:spChg chg="mod">
          <ac:chgData name="Pilar Coloma Fernández-Villamil" userId="31c778df-3f59-4851-821c-16a20950446d" providerId="ADAL" clId="{3EE5586C-C13F-492D-8FC1-681BB965A763}" dt="2023-06-28T12:25:55.266" v="2880" actId="179"/>
          <ac:spMkLst>
            <pc:docMk/>
            <pc:sldMk cId="3225667918" sldId="667"/>
            <ac:spMk id="9" creationId="{E9AF1C3B-6D6C-353C-2D4B-A52A6222E642}"/>
          </ac:spMkLst>
        </pc:spChg>
        <pc:spChg chg="mod">
          <ac:chgData name="Pilar Coloma Fernández-Villamil" userId="31c778df-3f59-4851-821c-16a20950446d" providerId="ADAL" clId="{3EE5586C-C13F-492D-8FC1-681BB965A763}" dt="2023-06-28T11:42:06.290" v="2649" actId="20577"/>
          <ac:spMkLst>
            <pc:docMk/>
            <pc:sldMk cId="3225667918" sldId="667"/>
            <ac:spMk id="14" creationId="{C030ECAD-5C64-F4EE-3B73-91CA8B2F19E2}"/>
          </ac:spMkLst>
        </pc:spChg>
        <pc:spChg chg="mod">
          <ac:chgData name="Pilar Coloma Fernández-Villamil" userId="31c778df-3f59-4851-821c-16a20950446d" providerId="ADAL" clId="{3EE5586C-C13F-492D-8FC1-681BB965A763}" dt="2023-06-28T11:42:39.147" v="2651"/>
          <ac:spMkLst>
            <pc:docMk/>
            <pc:sldMk cId="3225667918" sldId="667"/>
            <ac:spMk id="18" creationId="{35382FD1-4114-C9F5-5BAF-D09E96A649E6}"/>
          </ac:spMkLst>
        </pc:spChg>
        <pc:grpChg chg="add mod">
          <ac:chgData name="Pilar Coloma Fernández-Villamil" userId="31c778df-3f59-4851-821c-16a20950446d" providerId="ADAL" clId="{3EE5586C-C13F-492D-8FC1-681BB965A763}" dt="2023-06-28T11:41:46.208" v="2644" actId="1076"/>
          <ac:grpSpMkLst>
            <pc:docMk/>
            <pc:sldMk cId="3225667918" sldId="667"/>
            <ac:grpSpMk id="5" creationId="{F70BF054-0275-EF31-CECC-A3328AF1635B}"/>
          </ac:grpSpMkLst>
        </pc:grpChg>
        <pc:grpChg chg="mod">
          <ac:chgData name="Pilar Coloma Fernández-Villamil" userId="31c778df-3f59-4851-821c-16a20950446d" providerId="ADAL" clId="{3EE5586C-C13F-492D-8FC1-681BB965A763}" dt="2023-06-28T11:41:27.913" v="2640"/>
          <ac:grpSpMkLst>
            <pc:docMk/>
            <pc:sldMk cId="3225667918" sldId="667"/>
            <ac:grpSpMk id="12" creationId="{BBBFE194-72BB-E915-4466-47AC16243742}"/>
          </ac:grpSpMkLst>
        </pc:grpChg>
        <pc:grpChg chg="add mod">
          <ac:chgData name="Pilar Coloma Fernández-Villamil" userId="31c778df-3f59-4851-821c-16a20950446d" providerId="ADAL" clId="{3EE5586C-C13F-492D-8FC1-681BB965A763}" dt="2023-06-28T12:29:22.376" v="2886" actId="1076"/>
          <ac:grpSpMkLst>
            <pc:docMk/>
            <pc:sldMk cId="3225667918" sldId="667"/>
            <ac:grpSpMk id="15" creationId="{08B15A25-EA64-DB72-A94A-B092E23B9DCB}"/>
          </ac:grpSpMkLst>
        </pc:grpChg>
        <pc:graphicFrameChg chg="add del mod">
          <ac:chgData name="Pilar Coloma Fernández-Villamil" userId="31c778df-3f59-4851-821c-16a20950446d" providerId="ADAL" clId="{3EE5586C-C13F-492D-8FC1-681BB965A763}" dt="2023-06-28T11:41:26.655" v="2639" actId="478"/>
          <ac:graphicFrameMkLst>
            <pc:docMk/>
            <pc:sldMk cId="3225667918" sldId="667"/>
            <ac:graphicFrameMk id="8" creationId="{86E0711E-E67E-DFC1-7DD3-7845B37E1825}"/>
          </ac:graphicFrameMkLst>
        </pc:graphicFrameChg>
        <pc:graphicFrameChg chg="add del mod">
          <ac:chgData name="Pilar Coloma Fernández-Villamil" userId="31c778df-3f59-4851-821c-16a20950446d" providerId="ADAL" clId="{3EE5586C-C13F-492D-8FC1-681BB965A763}" dt="2023-06-28T11:42:21.495" v="2650" actId="478"/>
          <ac:graphicFrameMkLst>
            <pc:docMk/>
            <pc:sldMk cId="3225667918" sldId="667"/>
            <ac:graphicFrameMk id="10" creationId="{DE264EA0-AF73-B8A8-FE12-BFB941EDFAC6}"/>
          </ac:graphicFrameMkLst>
        </pc:graphicFrameChg>
        <pc:graphicFrameChg chg="mod">
          <ac:chgData name="Pilar Coloma Fernández-Villamil" userId="31c778df-3f59-4851-821c-16a20950446d" providerId="ADAL" clId="{3EE5586C-C13F-492D-8FC1-681BB965A763}" dt="2023-06-28T12:13:46.901" v="2729" actId="20577"/>
          <ac:graphicFrameMkLst>
            <pc:docMk/>
            <pc:sldMk cId="3225667918" sldId="667"/>
            <ac:graphicFrameMk id="11" creationId="{560F1B21-A118-9653-DF55-3521A0060B88}"/>
          </ac:graphicFrameMkLst>
        </pc:graphicFrameChg>
        <pc:graphicFrameChg chg="mod">
          <ac:chgData name="Pilar Coloma Fernández-Villamil" userId="31c778df-3f59-4851-821c-16a20950446d" providerId="ADAL" clId="{3EE5586C-C13F-492D-8FC1-681BB965A763}" dt="2023-06-28T11:44:19.993" v="2679" actId="113"/>
          <ac:graphicFrameMkLst>
            <pc:docMk/>
            <pc:sldMk cId="3225667918" sldId="667"/>
            <ac:graphicFrameMk id="16" creationId="{BDA12690-55A7-F032-2F36-C3F699A8AEE1}"/>
          </ac:graphicFrameMkLst>
        </pc:graphicFrameChg>
        <pc:picChg chg="mod">
          <ac:chgData name="Pilar Coloma Fernández-Villamil" userId="31c778df-3f59-4851-821c-16a20950446d" providerId="ADAL" clId="{3EE5586C-C13F-492D-8FC1-681BB965A763}" dt="2023-06-27T11:24:22.578" v="927" actId="1076"/>
          <ac:picMkLst>
            <pc:docMk/>
            <pc:sldMk cId="3225667918" sldId="667"/>
            <ac:picMk id="7" creationId="{5EADCD95-19AA-296C-957D-B75BC321AADC}"/>
          </ac:picMkLst>
        </pc:picChg>
        <pc:cxnChg chg="mod">
          <ac:chgData name="Pilar Coloma Fernández-Villamil" userId="31c778df-3f59-4851-821c-16a20950446d" providerId="ADAL" clId="{3EE5586C-C13F-492D-8FC1-681BB965A763}" dt="2023-06-28T11:41:54.240" v="2646" actId="1076"/>
          <ac:cxnSpMkLst>
            <pc:docMk/>
            <pc:sldMk cId="3225667918" sldId="667"/>
            <ac:cxnSpMk id="13" creationId="{58101608-B9BE-C2B5-2030-1DD7B42FD334}"/>
          </ac:cxnSpMkLst>
        </pc:cxnChg>
        <pc:cxnChg chg="mod">
          <ac:chgData name="Pilar Coloma Fernández-Villamil" userId="31c778df-3f59-4851-821c-16a20950446d" providerId="ADAL" clId="{3EE5586C-C13F-492D-8FC1-681BB965A763}" dt="2023-06-28T11:42:39.147" v="2651"/>
          <ac:cxnSpMkLst>
            <pc:docMk/>
            <pc:sldMk cId="3225667918" sldId="667"/>
            <ac:cxnSpMk id="17" creationId="{4636B286-C96D-5386-19DF-13C2E27286D9}"/>
          </ac:cxnSpMkLst>
        </pc:cxnChg>
      </pc:sldChg>
      <pc:sldChg chg="delSp modSp mod">
        <pc:chgData name="Pilar Coloma Fernández-Villamil" userId="31c778df-3f59-4851-821c-16a20950446d" providerId="ADAL" clId="{3EE5586C-C13F-492D-8FC1-681BB965A763}" dt="2023-06-28T15:21:45.974" v="3554" actId="20577"/>
        <pc:sldMkLst>
          <pc:docMk/>
          <pc:sldMk cId="3932805379" sldId="668"/>
        </pc:sldMkLst>
        <pc:spChg chg="mod">
          <ac:chgData name="Pilar Coloma Fernández-Villamil" userId="31c778df-3f59-4851-821c-16a20950446d" providerId="ADAL" clId="{3EE5586C-C13F-492D-8FC1-681BB965A763}" dt="2023-06-28T15:21:45.974" v="3554" actId="20577"/>
          <ac:spMkLst>
            <pc:docMk/>
            <pc:sldMk cId="3932805379" sldId="668"/>
            <ac:spMk id="6" creationId="{78D3E591-6761-5EF1-8073-A79EBCA05438}"/>
          </ac:spMkLst>
        </pc:spChg>
        <pc:spChg chg="del mod">
          <ac:chgData name="Pilar Coloma Fernández-Villamil" userId="31c778df-3f59-4851-821c-16a20950446d" providerId="ADAL" clId="{3EE5586C-C13F-492D-8FC1-681BB965A763}" dt="2023-06-28T14:05:36.643" v="2985"/>
          <ac:spMkLst>
            <pc:docMk/>
            <pc:sldMk cId="3932805379" sldId="668"/>
            <ac:spMk id="10" creationId="{6952CC1A-78E4-5C8B-D8A8-0B4A962F7323}"/>
          </ac:spMkLst>
        </pc:spChg>
        <pc:graphicFrameChg chg="mod modGraphic">
          <ac:chgData name="Pilar Coloma Fernández-Villamil" userId="31c778df-3f59-4851-821c-16a20950446d" providerId="ADAL" clId="{3EE5586C-C13F-492D-8FC1-681BB965A763}" dt="2023-06-28T15:21:30.577" v="3551" actId="122"/>
          <ac:graphicFrameMkLst>
            <pc:docMk/>
            <pc:sldMk cId="3932805379" sldId="668"/>
            <ac:graphicFrameMk id="8" creationId="{630F6127-9EE6-1FAC-F6B7-EBCA1107B4C4}"/>
          </ac:graphicFrameMkLst>
        </pc:graphicFrameChg>
        <pc:picChg chg="mod">
          <ac:chgData name="Pilar Coloma Fernández-Villamil" userId="31c778df-3f59-4851-821c-16a20950446d" providerId="ADAL" clId="{3EE5586C-C13F-492D-8FC1-681BB965A763}" dt="2023-06-28T14:09:11.107" v="2999" actId="2085"/>
          <ac:picMkLst>
            <pc:docMk/>
            <pc:sldMk cId="3932805379" sldId="668"/>
            <ac:picMk id="17" creationId="{5FE31A15-42B3-598E-9B74-0962F6B45EFA}"/>
          </ac:picMkLst>
        </pc:picChg>
      </pc:sldChg>
      <pc:sldChg chg="addSp modSp mod modAnim">
        <pc:chgData name="Pilar Coloma Fernández-Villamil" userId="31c778df-3f59-4851-821c-16a20950446d" providerId="ADAL" clId="{3EE5586C-C13F-492D-8FC1-681BB965A763}" dt="2023-06-28T15:02:02.189" v="3366"/>
        <pc:sldMkLst>
          <pc:docMk/>
          <pc:sldMk cId="1170994192" sldId="676"/>
        </pc:sldMkLst>
        <pc:spChg chg="mod">
          <ac:chgData name="Pilar Coloma Fernández-Villamil" userId="31c778df-3f59-4851-821c-16a20950446d" providerId="ADAL" clId="{3EE5586C-C13F-492D-8FC1-681BB965A763}" dt="2023-06-27T12:44:13.631" v="1389" actId="20577"/>
          <ac:spMkLst>
            <pc:docMk/>
            <pc:sldMk cId="1170994192" sldId="676"/>
            <ac:spMk id="6" creationId="{78D3E591-6761-5EF1-8073-A79EBCA05438}"/>
          </ac:spMkLst>
        </pc:spChg>
        <pc:spChg chg="mod">
          <ac:chgData name="Pilar Coloma Fernández-Villamil" userId="31c778df-3f59-4851-821c-16a20950446d" providerId="ADAL" clId="{3EE5586C-C13F-492D-8FC1-681BB965A763}" dt="2023-06-28T15:01:55.099" v="3364" actId="164"/>
          <ac:spMkLst>
            <pc:docMk/>
            <pc:sldMk cId="1170994192" sldId="676"/>
            <ac:spMk id="8" creationId="{D0C55BD2-A7E0-AEC4-C0C8-EDD2C7310E9A}"/>
          </ac:spMkLst>
        </pc:spChg>
        <pc:spChg chg="mod">
          <ac:chgData name="Pilar Coloma Fernández-Villamil" userId="31c778df-3f59-4851-821c-16a20950446d" providerId="ADAL" clId="{3EE5586C-C13F-492D-8FC1-681BB965A763}" dt="2023-06-28T15:01:55.099" v="3364" actId="164"/>
          <ac:spMkLst>
            <pc:docMk/>
            <pc:sldMk cId="1170994192" sldId="676"/>
            <ac:spMk id="9" creationId="{0BDC9EF8-54A3-1D67-300C-99FB87B74B55}"/>
          </ac:spMkLst>
        </pc:spChg>
        <pc:spChg chg="mod">
          <ac:chgData name="Pilar Coloma Fernández-Villamil" userId="31c778df-3f59-4851-821c-16a20950446d" providerId="ADAL" clId="{3EE5586C-C13F-492D-8FC1-681BB965A763}" dt="2023-06-28T15:01:55.099" v="3364" actId="164"/>
          <ac:spMkLst>
            <pc:docMk/>
            <pc:sldMk cId="1170994192" sldId="676"/>
            <ac:spMk id="12" creationId="{C99FF779-9769-7730-6BB3-6985FCB1FDD9}"/>
          </ac:spMkLst>
        </pc:spChg>
        <pc:spChg chg="mod">
          <ac:chgData name="Pilar Coloma Fernández-Villamil" userId="31c778df-3f59-4851-821c-16a20950446d" providerId="ADAL" clId="{3EE5586C-C13F-492D-8FC1-681BB965A763}" dt="2023-06-28T15:01:55.099" v="3364" actId="164"/>
          <ac:spMkLst>
            <pc:docMk/>
            <pc:sldMk cId="1170994192" sldId="676"/>
            <ac:spMk id="13" creationId="{1347B0F0-7A5D-BE87-FC8D-5CEA644834F4}"/>
          </ac:spMkLst>
        </pc:spChg>
        <pc:grpChg chg="add mod">
          <ac:chgData name="Pilar Coloma Fernández-Villamil" userId="31c778df-3f59-4851-821c-16a20950446d" providerId="ADAL" clId="{3EE5586C-C13F-492D-8FC1-681BB965A763}" dt="2023-06-28T15:01:55.099" v="3364" actId="164"/>
          <ac:grpSpMkLst>
            <pc:docMk/>
            <pc:sldMk cId="1170994192" sldId="676"/>
            <ac:grpSpMk id="6" creationId="{097C6E98-4B69-DC1C-B3A4-5DEE2F9AB3A7}"/>
          </ac:grpSpMkLst>
        </pc:grpChg>
      </pc:sldChg>
      <pc:sldChg chg="modSp modAnim">
        <pc:chgData name="Pilar Coloma Fernández-Villamil" userId="31c778df-3f59-4851-821c-16a20950446d" providerId="ADAL" clId="{3EE5586C-C13F-492D-8FC1-681BB965A763}" dt="2023-06-28T15:16:28.451" v="3521" actId="13926"/>
        <pc:sldMkLst>
          <pc:docMk/>
          <pc:sldMk cId="2431135512" sldId="677"/>
        </pc:sldMkLst>
        <pc:spChg chg="mod">
          <ac:chgData name="Pilar Coloma Fernández-Villamil" userId="31c778df-3f59-4851-821c-16a20950446d" providerId="ADAL" clId="{3EE5586C-C13F-492D-8FC1-681BB965A763}" dt="2023-06-28T15:16:28.451" v="3521" actId="13926"/>
          <ac:spMkLst>
            <pc:docMk/>
            <pc:sldMk cId="2431135512" sldId="677"/>
            <ac:spMk id="9" creationId="{468915CB-E007-9257-2331-124CFBB9BBDA}"/>
          </ac:spMkLst>
        </pc:spChg>
      </pc:sldChg>
      <pc:sldChg chg="modSp mod modAnim">
        <pc:chgData name="Pilar Coloma Fernández-Villamil" userId="31c778df-3f59-4851-821c-16a20950446d" providerId="ADAL" clId="{3EE5586C-C13F-492D-8FC1-681BB965A763}" dt="2023-06-28T15:25:16.017" v="3569" actId="207"/>
        <pc:sldMkLst>
          <pc:docMk/>
          <pc:sldMk cId="93997458" sldId="678"/>
        </pc:sldMkLst>
        <pc:spChg chg="mod">
          <ac:chgData name="Pilar Coloma Fernández-Villamil" userId="31c778df-3f59-4851-821c-16a20950446d" providerId="ADAL" clId="{3EE5586C-C13F-492D-8FC1-681BB965A763}" dt="2023-06-27T12:19:06.807" v="1188" actId="20577"/>
          <ac:spMkLst>
            <pc:docMk/>
            <pc:sldMk cId="93997458" sldId="678"/>
            <ac:spMk id="6" creationId="{78D3E591-6761-5EF1-8073-A79EBCA05438}"/>
          </ac:spMkLst>
        </pc:spChg>
        <pc:spChg chg="mod">
          <ac:chgData name="Pilar Coloma Fernández-Villamil" userId="31c778df-3f59-4851-821c-16a20950446d" providerId="ADAL" clId="{3EE5586C-C13F-492D-8FC1-681BB965A763}" dt="2023-06-28T15:22:19.618" v="3556" actId="113"/>
          <ac:spMkLst>
            <pc:docMk/>
            <pc:sldMk cId="93997458" sldId="678"/>
            <ac:spMk id="18" creationId="{BF2E28A0-D383-BCC3-FCF2-EB91A112D3B9}"/>
          </ac:spMkLst>
        </pc:spChg>
        <pc:spChg chg="mod">
          <ac:chgData name="Pilar Coloma Fernández-Villamil" userId="31c778df-3f59-4851-821c-16a20950446d" providerId="ADAL" clId="{3EE5586C-C13F-492D-8FC1-681BB965A763}" dt="2023-06-28T15:23:08.712" v="3558" actId="1076"/>
          <ac:spMkLst>
            <pc:docMk/>
            <pc:sldMk cId="93997458" sldId="678"/>
            <ac:spMk id="20" creationId="{CA6423ED-C890-B9F1-98A4-43D8036CE364}"/>
          </ac:spMkLst>
        </pc:spChg>
        <pc:graphicFrameChg chg="mod modGraphic">
          <ac:chgData name="Pilar Coloma Fernández-Villamil" userId="31c778df-3f59-4851-821c-16a20950446d" providerId="ADAL" clId="{3EE5586C-C13F-492D-8FC1-681BB965A763}" dt="2023-06-28T15:25:16.017" v="3569" actId="207"/>
          <ac:graphicFrameMkLst>
            <pc:docMk/>
            <pc:sldMk cId="93997458" sldId="678"/>
            <ac:graphicFrameMk id="17" creationId="{7CE9B96B-6EA6-FC92-2DD4-DD3256409ABD}"/>
          </ac:graphicFrameMkLst>
        </pc:graphicFrameChg>
      </pc:sldChg>
      <pc:sldChg chg="addSp modSp mod modAnim">
        <pc:chgData name="Pilar Coloma Fernández-Villamil" userId="31c778df-3f59-4851-821c-16a20950446d" providerId="ADAL" clId="{3EE5586C-C13F-492D-8FC1-681BB965A763}" dt="2023-06-28T15:00:28.210" v="3356"/>
        <pc:sldMkLst>
          <pc:docMk/>
          <pc:sldMk cId="1004681618" sldId="679"/>
        </pc:sldMkLst>
        <pc:spChg chg="mod">
          <ac:chgData name="Pilar Coloma Fernández-Villamil" userId="31c778df-3f59-4851-821c-16a20950446d" providerId="ADAL" clId="{3EE5586C-C13F-492D-8FC1-681BB965A763}" dt="2023-06-27T12:44:06.127" v="1385" actId="20577"/>
          <ac:spMkLst>
            <pc:docMk/>
            <pc:sldMk cId="1004681618" sldId="679"/>
            <ac:spMk id="6" creationId="{78D3E591-6761-5EF1-8073-A79EBCA05438}"/>
          </ac:spMkLst>
        </pc:spChg>
        <pc:spChg chg="mod">
          <ac:chgData name="Pilar Coloma Fernández-Villamil" userId="31c778df-3f59-4851-821c-16a20950446d" providerId="ADAL" clId="{3EE5586C-C13F-492D-8FC1-681BB965A763}" dt="2023-06-28T14:24:53.639" v="3140" actId="14826"/>
          <ac:spMkLst>
            <pc:docMk/>
            <pc:sldMk cId="1004681618" sldId="679"/>
            <ac:spMk id="9" creationId="{503B5FD8-2F61-3177-FF74-5DFABD89C788}"/>
          </ac:spMkLst>
        </pc:spChg>
        <pc:spChg chg="mod">
          <ac:chgData name="Pilar Coloma Fernández-Villamil" userId="31c778df-3f59-4851-821c-16a20950446d" providerId="ADAL" clId="{3EE5586C-C13F-492D-8FC1-681BB965A763}" dt="2023-06-28T14:26:43.762" v="3159" actId="179"/>
          <ac:spMkLst>
            <pc:docMk/>
            <pc:sldMk cId="1004681618" sldId="679"/>
            <ac:spMk id="10" creationId="{18A8D150-DAA0-0530-6972-140E03B554A3}"/>
          </ac:spMkLst>
        </pc:spChg>
        <pc:grpChg chg="add mod">
          <ac:chgData name="Pilar Coloma Fernández-Villamil" userId="31c778df-3f59-4851-821c-16a20950446d" providerId="ADAL" clId="{3EE5586C-C13F-492D-8FC1-681BB965A763}" dt="2023-06-28T14:24:53.639" v="3140" actId="14826"/>
          <ac:grpSpMkLst>
            <pc:docMk/>
            <pc:sldMk cId="1004681618" sldId="679"/>
            <ac:grpSpMk id="8" creationId="{62915AEF-01FA-30B6-DBD8-2CED9207E873}"/>
          </ac:grpSpMkLst>
        </pc:grpChg>
        <pc:picChg chg="mod">
          <ac:chgData name="Pilar Coloma Fernández-Villamil" userId="31c778df-3f59-4851-821c-16a20950446d" providerId="ADAL" clId="{3EE5586C-C13F-492D-8FC1-681BB965A763}" dt="2023-06-28T14:17:06.354" v="3019" actId="1076"/>
          <ac:picMkLst>
            <pc:docMk/>
            <pc:sldMk cId="1004681618" sldId="679"/>
            <ac:picMk id="5" creationId="{0689F9ED-3789-C765-8834-44366E16F2C7}"/>
          </ac:picMkLst>
        </pc:picChg>
        <pc:picChg chg="mod">
          <ac:chgData name="Pilar Coloma Fernández-Villamil" userId="31c778df-3f59-4851-821c-16a20950446d" providerId="ADAL" clId="{3EE5586C-C13F-492D-8FC1-681BB965A763}" dt="2023-06-28T14:24:53.639" v="3140" actId="14826"/>
          <ac:picMkLst>
            <pc:docMk/>
            <pc:sldMk cId="1004681618" sldId="679"/>
            <ac:picMk id="11" creationId="{0FE10A11-7D93-32F2-E5C8-F9404EA90B57}"/>
          </ac:picMkLst>
        </pc:picChg>
      </pc:sldChg>
      <pc:sldChg chg="modSp mod">
        <pc:chgData name="Pilar Coloma Fernández-Villamil" userId="31c778df-3f59-4851-821c-16a20950446d" providerId="ADAL" clId="{3EE5586C-C13F-492D-8FC1-681BB965A763}" dt="2023-06-28T16:55:48.787" v="4136" actId="113"/>
        <pc:sldMkLst>
          <pc:docMk/>
          <pc:sldMk cId="3434723637" sldId="680"/>
        </pc:sldMkLst>
        <pc:spChg chg="mod">
          <ac:chgData name="Pilar Coloma Fernández-Villamil" userId="31c778df-3f59-4851-821c-16a20950446d" providerId="ADAL" clId="{3EE5586C-C13F-492D-8FC1-681BB965A763}" dt="2023-06-27T12:24:05.257" v="1197" actId="255"/>
          <ac:spMkLst>
            <pc:docMk/>
            <pc:sldMk cId="3434723637" sldId="680"/>
            <ac:spMk id="11" creationId="{5938B470-A9BA-6F37-F9DF-B2643F3442F5}"/>
          </ac:spMkLst>
        </pc:spChg>
        <pc:spChg chg="mod">
          <ac:chgData name="Pilar Coloma Fernández-Villamil" userId="31c778df-3f59-4851-821c-16a20950446d" providerId="ADAL" clId="{3EE5586C-C13F-492D-8FC1-681BB965A763}" dt="2023-06-28T10:43:11.300" v="2135" actId="948"/>
          <ac:spMkLst>
            <pc:docMk/>
            <pc:sldMk cId="3434723637" sldId="680"/>
            <ac:spMk id="13" creationId="{8FA16C35-18FF-DC28-31DA-1DC792176F96}"/>
          </ac:spMkLst>
        </pc:spChg>
        <pc:spChg chg="mod">
          <ac:chgData name="Pilar Coloma Fernández-Villamil" userId="31c778df-3f59-4851-821c-16a20950446d" providerId="ADAL" clId="{3EE5586C-C13F-492D-8FC1-681BB965A763}" dt="2023-06-27T13:02:39.918" v="1711" actId="14100"/>
          <ac:spMkLst>
            <pc:docMk/>
            <pc:sldMk cId="3434723637" sldId="680"/>
            <ac:spMk id="15" creationId="{47254D54-E870-3614-49C7-028814E8EADD}"/>
          </ac:spMkLst>
        </pc:spChg>
        <pc:spChg chg="mod">
          <ac:chgData name="Pilar Coloma Fernández-Villamil" userId="31c778df-3f59-4851-821c-16a20950446d" providerId="ADAL" clId="{3EE5586C-C13F-492D-8FC1-681BB965A763}" dt="2023-06-28T10:44:50.636" v="2148" actId="6549"/>
          <ac:spMkLst>
            <pc:docMk/>
            <pc:sldMk cId="3434723637" sldId="680"/>
            <ac:spMk id="16" creationId="{2501156E-5A2F-2AAC-F959-3125D257079B}"/>
          </ac:spMkLst>
        </pc:spChg>
        <pc:grpChg chg="mod">
          <ac:chgData name="Pilar Coloma Fernández-Villamil" userId="31c778df-3f59-4851-821c-16a20950446d" providerId="ADAL" clId="{3EE5586C-C13F-492D-8FC1-681BB965A763}" dt="2023-06-27T12:24:37.343" v="1201" actId="14100"/>
          <ac:grpSpMkLst>
            <pc:docMk/>
            <pc:sldMk cId="3434723637" sldId="680"/>
            <ac:grpSpMk id="7" creationId="{0A250525-8471-8B38-7A4C-6ABB605B2EC5}"/>
          </ac:grpSpMkLst>
        </pc:grpChg>
        <pc:grpChg chg="mod">
          <ac:chgData name="Pilar Coloma Fernández-Villamil" userId="31c778df-3f59-4851-821c-16a20950446d" providerId="ADAL" clId="{3EE5586C-C13F-492D-8FC1-681BB965A763}" dt="2023-06-28T10:45:01.050" v="2149" actId="14100"/>
          <ac:grpSpMkLst>
            <pc:docMk/>
            <pc:sldMk cId="3434723637" sldId="680"/>
            <ac:grpSpMk id="14" creationId="{04EC7643-AE20-1EB3-0DB5-5FC5B120923C}"/>
          </ac:grpSpMkLst>
        </pc:grpChg>
        <pc:graphicFrameChg chg="mod modGraphic">
          <ac:chgData name="Pilar Coloma Fernández-Villamil" userId="31c778df-3f59-4851-821c-16a20950446d" providerId="ADAL" clId="{3EE5586C-C13F-492D-8FC1-681BB965A763}" dt="2023-06-28T16:55:48.787" v="4136" actId="113"/>
          <ac:graphicFrameMkLst>
            <pc:docMk/>
            <pc:sldMk cId="3434723637" sldId="680"/>
            <ac:graphicFrameMk id="20" creationId="{6A26C779-A3DE-9E62-6484-C60BD0F8E03D}"/>
          </ac:graphicFrameMkLst>
        </pc:graphicFrameChg>
        <pc:graphicFrameChg chg="mod modGraphic">
          <ac:chgData name="Pilar Coloma Fernández-Villamil" userId="31c778df-3f59-4851-821c-16a20950446d" providerId="ADAL" clId="{3EE5586C-C13F-492D-8FC1-681BB965A763}" dt="2023-06-28T10:45:30.074" v="2153" actId="120"/>
          <ac:graphicFrameMkLst>
            <pc:docMk/>
            <pc:sldMk cId="3434723637" sldId="680"/>
            <ac:graphicFrameMk id="21" creationId="{94391364-6CF7-E381-5179-A03565839E93}"/>
          </ac:graphicFrameMkLst>
        </pc:graphicFrameChg>
      </pc:sldChg>
      <pc:sldChg chg="addSp delSp modSp mod">
        <pc:chgData name="Pilar Coloma Fernández-Villamil" userId="31c778df-3f59-4851-821c-16a20950446d" providerId="ADAL" clId="{3EE5586C-C13F-492D-8FC1-681BB965A763}" dt="2023-06-28T16:54:38.993" v="4132" actId="20577"/>
        <pc:sldMkLst>
          <pc:docMk/>
          <pc:sldMk cId="4122339321" sldId="681"/>
        </pc:sldMkLst>
        <pc:spChg chg="mod">
          <ac:chgData name="Pilar Coloma Fernández-Villamil" userId="31c778df-3f59-4851-821c-16a20950446d" providerId="ADAL" clId="{3EE5586C-C13F-492D-8FC1-681BB965A763}" dt="2023-06-28T16:54:38.993" v="4132" actId="20577"/>
          <ac:spMkLst>
            <pc:docMk/>
            <pc:sldMk cId="4122339321" sldId="681"/>
            <ac:spMk id="11" creationId="{5938B470-A9BA-6F37-F9DF-B2643F3442F5}"/>
          </ac:spMkLst>
        </pc:spChg>
        <pc:spChg chg="mod">
          <ac:chgData name="Pilar Coloma Fernández-Villamil" userId="31c778df-3f59-4851-821c-16a20950446d" providerId="ADAL" clId="{3EE5586C-C13F-492D-8FC1-681BB965A763}" dt="2023-06-28T10:42:08.449" v="2129" actId="1076"/>
          <ac:spMkLst>
            <pc:docMk/>
            <pc:sldMk cId="4122339321" sldId="681"/>
            <ac:spMk id="12" creationId="{83379AB1-F9A5-B321-8D14-D6AFDA733E77}"/>
          </ac:spMkLst>
        </pc:spChg>
        <pc:spChg chg="mod">
          <ac:chgData name="Pilar Coloma Fernández-Villamil" userId="31c778df-3f59-4851-821c-16a20950446d" providerId="ADAL" clId="{3EE5586C-C13F-492D-8FC1-681BB965A763}" dt="2023-06-28T10:42:14.241" v="2130" actId="1076"/>
          <ac:spMkLst>
            <pc:docMk/>
            <pc:sldMk cId="4122339321" sldId="681"/>
            <ac:spMk id="13" creationId="{8FA16C35-18FF-DC28-31DA-1DC792176F96}"/>
          </ac:spMkLst>
        </pc:spChg>
        <pc:spChg chg="mod">
          <ac:chgData name="Pilar Coloma Fernández-Villamil" userId="31c778df-3f59-4851-821c-16a20950446d" providerId="ADAL" clId="{3EE5586C-C13F-492D-8FC1-681BB965A763}" dt="2023-06-28T16:54:14.250" v="4129" actId="20577"/>
          <ac:spMkLst>
            <pc:docMk/>
            <pc:sldMk cId="4122339321" sldId="681"/>
            <ac:spMk id="16" creationId="{2501156E-5A2F-2AAC-F959-3125D257079B}"/>
          </ac:spMkLst>
        </pc:spChg>
        <pc:grpChg chg="mod">
          <ac:chgData name="Pilar Coloma Fernández-Villamil" userId="31c778df-3f59-4851-821c-16a20950446d" providerId="ADAL" clId="{3EE5586C-C13F-492D-8FC1-681BB965A763}" dt="2023-06-28T10:39:20.530" v="2119" actId="1076"/>
          <ac:grpSpMkLst>
            <pc:docMk/>
            <pc:sldMk cId="4122339321" sldId="681"/>
            <ac:grpSpMk id="7" creationId="{0A250525-8471-8B38-7A4C-6ABB605B2EC5}"/>
          </ac:grpSpMkLst>
        </pc:grpChg>
        <pc:grpChg chg="add del mod">
          <ac:chgData name="Pilar Coloma Fernández-Villamil" userId="31c778df-3f59-4851-821c-16a20950446d" providerId="ADAL" clId="{3EE5586C-C13F-492D-8FC1-681BB965A763}" dt="2023-06-28T10:42:35.536" v="2132" actId="478"/>
          <ac:grpSpMkLst>
            <pc:docMk/>
            <pc:sldMk cId="4122339321" sldId="681"/>
            <ac:grpSpMk id="14" creationId="{04EC7643-AE20-1EB3-0DB5-5FC5B120923C}"/>
          </ac:grpSpMkLst>
        </pc:grpChg>
      </pc:sldChg>
      <pc:sldChg chg="addSp modSp mod modAnim">
        <pc:chgData name="Pilar Coloma Fernández-Villamil" userId="31c778df-3f59-4851-821c-16a20950446d" providerId="ADAL" clId="{3EE5586C-C13F-492D-8FC1-681BB965A763}" dt="2023-06-28T15:47:10.924" v="3701"/>
        <pc:sldMkLst>
          <pc:docMk/>
          <pc:sldMk cId="1401958951" sldId="682"/>
        </pc:sldMkLst>
        <pc:spChg chg="mod">
          <ac:chgData name="Pilar Coloma Fernández-Villamil" userId="31c778df-3f59-4851-821c-16a20950446d" providerId="ADAL" clId="{3EE5586C-C13F-492D-8FC1-681BB965A763}" dt="2023-06-28T15:27:09.777" v="3581" actId="114"/>
          <ac:spMkLst>
            <pc:docMk/>
            <pc:sldMk cId="1401958951" sldId="682"/>
            <ac:spMk id="11" creationId="{30C696BC-033C-23A6-1C56-B5D232694B7A}"/>
          </ac:spMkLst>
        </pc:spChg>
        <pc:graphicFrameChg chg="mod modGraphic">
          <ac:chgData name="Pilar Coloma Fernández-Villamil" userId="31c778df-3f59-4851-821c-16a20950446d" providerId="ADAL" clId="{3EE5586C-C13F-492D-8FC1-681BB965A763}" dt="2023-06-28T15:47:10.924" v="3701"/>
          <ac:graphicFrameMkLst>
            <pc:docMk/>
            <pc:sldMk cId="1401958951" sldId="682"/>
            <ac:graphicFrameMk id="8" creationId="{4C868823-BA03-CFDE-D5A1-8272368BE47B}"/>
          </ac:graphicFrameMkLst>
        </pc:graphicFrameChg>
        <pc:picChg chg="add mod">
          <ac:chgData name="Pilar Coloma Fernández-Villamil" userId="31c778df-3f59-4851-821c-16a20950446d" providerId="ADAL" clId="{3EE5586C-C13F-492D-8FC1-681BB965A763}" dt="2023-06-28T15:27:01.087" v="3580" actId="207"/>
          <ac:picMkLst>
            <pc:docMk/>
            <pc:sldMk cId="1401958951" sldId="682"/>
            <ac:picMk id="7" creationId="{2AEAB123-D1E1-757F-B5D2-6340EC6B03E0}"/>
          </ac:picMkLst>
        </pc:picChg>
      </pc:sldChg>
      <pc:sldChg chg="modSp add del">
        <pc:chgData name="Pilar Coloma Fernández-Villamil" userId="31c778df-3f59-4851-821c-16a20950446d" providerId="ADAL" clId="{3EE5586C-C13F-492D-8FC1-681BB965A763}" dt="2023-06-27T13:14:03.419" v="1792" actId="2696"/>
        <pc:sldMkLst>
          <pc:docMk/>
          <pc:sldMk cId="2519067753" sldId="682"/>
        </pc:sldMkLst>
        <pc:graphicFrameChg chg="mod">
          <ac:chgData name="Pilar Coloma Fernández-Villamil" userId="31c778df-3f59-4851-821c-16a20950446d" providerId="ADAL" clId="{3EE5586C-C13F-492D-8FC1-681BB965A763}" dt="2023-06-27T13:10:59.304" v="1773"/>
          <ac:graphicFrameMkLst>
            <pc:docMk/>
            <pc:sldMk cId="2519067753" sldId="682"/>
            <ac:graphicFrameMk id="18" creationId="{91A11541-E0D9-2F78-F505-C4DF4E0E4C7F}"/>
          </ac:graphicFrameMkLst>
        </pc:graphicFrameChg>
      </pc:sldChg>
      <pc:sldChg chg="addSp modSp mod modAnim">
        <pc:chgData name="Pilar Coloma Fernández-Villamil" userId="31c778df-3f59-4851-821c-16a20950446d" providerId="ADAL" clId="{3EE5586C-C13F-492D-8FC1-681BB965A763}" dt="2023-06-28T16:44:54.388" v="4066" actId="1076"/>
        <pc:sldMkLst>
          <pc:docMk/>
          <pc:sldMk cId="1507920475" sldId="683"/>
        </pc:sldMkLst>
        <pc:spChg chg="mod">
          <ac:chgData name="Pilar Coloma Fernández-Villamil" userId="31c778df-3f59-4851-821c-16a20950446d" providerId="ADAL" clId="{3EE5586C-C13F-492D-8FC1-681BB965A763}" dt="2023-06-28T16:06:19.117" v="3776" actId="113"/>
          <ac:spMkLst>
            <pc:docMk/>
            <pc:sldMk cId="1507920475" sldId="683"/>
            <ac:spMk id="5" creationId="{151E5862-B6EF-3DAA-9003-33EF984205A3}"/>
          </ac:spMkLst>
        </pc:spChg>
        <pc:spChg chg="mod">
          <ac:chgData name="Pilar Coloma Fernández-Villamil" userId="31c778df-3f59-4851-821c-16a20950446d" providerId="ADAL" clId="{3EE5586C-C13F-492D-8FC1-681BB965A763}" dt="2023-06-28T16:04:51.312" v="3771" actId="1076"/>
          <ac:spMkLst>
            <pc:docMk/>
            <pc:sldMk cId="1507920475" sldId="683"/>
            <ac:spMk id="7" creationId="{C239EFF9-6E66-39F1-23D0-077CA1376C80}"/>
          </ac:spMkLst>
        </pc:spChg>
        <pc:spChg chg="mod">
          <ac:chgData name="Pilar Coloma Fernández-Villamil" userId="31c778df-3f59-4851-821c-16a20950446d" providerId="ADAL" clId="{3EE5586C-C13F-492D-8FC1-681BB965A763}" dt="2023-06-28T16:44:49.273" v="4065"/>
          <ac:spMkLst>
            <pc:docMk/>
            <pc:sldMk cId="1507920475" sldId="683"/>
            <ac:spMk id="10" creationId="{AEE839ED-D7AD-D2FD-971B-50ED9F6E1DE7}"/>
          </ac:spMkLst>
        </pc:spChg>
        <pc:grpChg chg="add mod">
          <ac:chgData name="Pilar Coloma Fernández-Villamil" userId="31c778df-3f59-4851-821c-16a20950446d" providerId="ADAL" clId="{3EE5586C-C13F-492D-8FC1-681BB965A763}" dt="2023-06-28T16:44:54.388" v="4066" actId="1076"/>
          <ac:grpSpMkLst>
            <pc:docMk/>
            <pc:sldMk cId="1507920475" sldId="683"/>
            <ac:grpSpMk id="9" creationId="{3E12A972-4B09-A8EE-BF8B-726BE1CB22D1}"/>
          </ac:grpSpMkLst>
        </pc:grpChg>
        <pc:picChg chg="mod">
          <ac:chgData name="Pilar Coloma Fernández-Villamil" userId="31c778df-3f59-4851-821c-16a20950446d" providerId="ADAL" clId="{3EE5586C-C13F-492D-8FC1-681BB965A763}" dt="2023-06-28T16:44:49.273" v="4065"/>
          <ac:picMkLst>
            <pc:docMk/>
            <pc:sldMk cId="1507920475" sldId="683"/>
            <ac:picMk id="11" creationId="{5C4C074F-9164-6C62-88EA-97291CC07E59}"/>
          </ac:picMkLst>
        </pc:picChg>
      </pc:sldChg>
      <pc:sldChg chg="add modAnim">
        <pc:chgData name="Pilar Coloma Fernández-Villamil" userId="31c778df-3f59-4851-821c-16a20950446d" providerId="ADAL" clId="{3EE5586C-C13F-492D-8FC1-681BB965A763}" dt="2023-06-28T17:23:35.578" v="4288"/>
        <pc:sldMkLst>
          <pc:docMk/>
          <pc:sldMk cId="0" sldId="684"/>
        </pc:sldMkLst>
      </pc:sldChg>
      <pc:sldChg chg="del">
        <pc:chgData name="Pilar Coloma Fernández-Villamil" userId="31c778df-3f59-4851-821c-16a20950446d" providerId="ADAL" clId="{3EE5586C-C13F-492D-8FC1-681BB965A763}" dt="2023-06-28T11:28:01.592" v="2390" actId="2696"/>
        <pc:sldMkLst>
          <pc:docMk/>
          <pc:sldMk cId="523972013" sldId="684"/>
        </pc:sldMkLst>
      </pc:sldChg>
      <pc:sldChg chg="del">
        <pc:chgData name="Pilar Coloma Fernández-Villamil" userId="31c778df-3f59-4851-821c-16a20950446d" providerId="ADAL" clId="{3EE5586C-C13F-492D-8FC1-681BB965A763}" dt="2023-06-28T11:28:01.592" v="2390" actId="2696"/>
        <pc:sldMkLst>
          <pc:docMk/>
          <pc:sldMk cId="802415875" sldId="685"/>
        </pc:sldMkLst>
      </pc:sldChg>
    </pc:docChg>
  </pc:docChgLst>
  <pc:docChgLst>
    <pc:chgData name="Felix Juan Zamora Abanades" userId="8ab64e9c-e7de-47ad-b17d-b3cfe489e459" providerId="ADAL" clId="{5F8AABFE-03DB-4EEC-87F5-E438BA944C81}"/>
    <pc:docChg chg="undo custSel addSld delSld modSld">
      <pc:chgData name="Felix Juan Zamora Abanades" userId="8ab64e9c-e7de-47ad-b17d-b3cfe489e459" providerId="ADAL" clId="{5F8AABFE-03DB-4EEC-87F5-E438BA944C81}" dt="2023-06-25T09:34:37.651" v="223" actId="20577"/>
      <pc:docMkLst>
        <pc:docMk/>
      </pc:docMkLst>
      <pc:sldChg chg="addSp modSp mod">
        <pc:chgData name="Felix Juan Zamora Abanades" userId="8ab64e9c-e7de-47ad-b17d-b3cfe489e459" providerId="ADAL" clId="{5F8AABFE-03DB-4EEC-87F5-E438BA944C81}" dt="2023-06-25T09:34:37.651" v="223" actId="20577"/>
        <pc:sldMkLst>
          <pc:docMk/>
          <pc:sldMk cId="2376816888" sldId="655"/>
        </pc:sldMkLst>
        <pc:spChg chg="add mod">
          <ac:chgData name="Felix Juan Zamora Abanades" userId="8ab64e9c-e7de-47ad-b17d-b3cfe489e459" providerId="ADAL" clId="{5F8AABFE-03DB-4EEC-87F5-E438BA944C81}" dt="2023-06-25T09:34:37.651" v="223" actId="20577"/>
          <ac:spMkLst>
            <pc:docMk/>
            <pc:sldMk cId="2376816888" sldId="655"/>
            <ac:spMk id="8" creationId="{8E71763F-7065-AD7A-C2CD-C89373BE649D}"/>
          </ac:spMkLst>
        </pc:spChg>
      </pc:sldChg>
      <pc:sldChg chg="del">
        <pc:chgData name="Felix Juan Zamora Abanades" userId="8ab64e9c-e7de-47ad-b17d-b3cfe489e459" providerId="ADAL" clId="{5F8AABFE-03DB-4EEC-87F5-E438BA944C81}" dt="2023-06-25T09:23:22.773" v="1" actId="47"/>
        <pc:sldMkLst>
          <pc:docMk/>
          <pc:sldMk cId="2363356368" sldId="661"/>
        </pc:sldMkLst>
      </pc:sldChg>
      <pc:sldChg chg="addSp delSp modSp add mod modAnim">
        <pc:chgData name="Felix Juan Zamora Abanades" userId="8ab64e9c-e7de-47ad-b17d-b3cfe489e459" providerId="ADAL" clId="{5F8AABFE-03DB-4EEC-87F5-E438BA944C81}" dt="2023-06-25T09:33:48.808" v="141" actId="1076"/>
        <pc:sldMkLst>
          <pc:docMk/>
          <pc:sldMk cId="3413453947" sldId="663"/>
        </pc:sldMkLst>
        <pc:spChg chg="add del mod">
          <ac:chgData name="Felix Juan Zamora Abanades" userId="8ab64e9c-e7de-47ad-b17d-b3cfe489e459" providerId="ADAL" clId="{5F8AABFE-03DB-4EEC-87F5-E438BA944C81}" dt="2023-06-25T09:25:11.545" v="10"/>
          <ac:spMkLst>
            <pc:docMk/>
            <pc:sldMk cId="3413453947" sldId="663"/>
            <ac:spMk id="7" creationId="{02A0D7EC-9223-5A8C-DEAB-52AA69883733}"/>
          </ac:spMkLst>
        </pc:spChg>
        <pc:spChg chg="add del mod">
          <ac:chgData name="Felix Juan Zamora Abanades" userId="8ab64e9c-e7de-47ad-b17d-b3cfe489e459" providerId="ADAL" clId="{5F8AABFE-03DB-4EEC-87F5-E438BA944C81}" dt="2023-06-25T09:25:11.545" v="10"/>
          <ac:spMkLst>
            <pc:docMk/>
            <pc:sldMk cId="3413453947" sldId="663"/>
            <ac:spMk id="9" creationId="{1C3753D9-5947-180B-2A5D-C27FD5F1C490}"/>
          </ac:spMkLst>
        </pc:spChg>
        <pc:spChg chg="add del mod">
          <ac:chgData name="Felix Juan Zamora Abanades" userId="8ab64e9c-e7de-47ad-b17d-b3cfe489e459" providerId="ADAL" clId="{5F8AABFE-03DB-4EEC-87F5-E438BA944C81}" dt="2023-06-25T09:25:11.545" v="10"/>
          <ac:spMkLst>
            <pc:docMk/>
            <pc:sldMk cId="3413453947" sldId="663"/>
            <ac:spMk id="11" creationId="{CEB449EC-56C2-C7EC-EBAB-A7BD481EC368}"/>
          </ac:spMkLst>
        </pc:spChg>
        <pc:spChg chg="add del mod">
          <ac:chgData name="Felix Juan Zamora Abanades" userId="8ab64e9c-e7de-47ad-b17d-b3cfe489e459" providerId="ADAL" clId="{5F8AABFE-03DB-4EEC-87F5-E438BA944C81}" dt="2023-06-25T09:25:11.545" v="10"/>
          <ac:spMkLst>
            <pc:docMk/>
            <pc:sldMk cId="3413453947" sldId="663"/>
            <ac:spMk id="12" creationId="{E6267F87-825A-644B-00DF-26BFF5910D71}"/>
          </ac:spMkLst>
        </pc:spChg>
        <pc:spChg chg="add del mod">
          <ac:chgData name="Felix Juan Zamora Abanades" userId="8ab64e9c-e7de-47ad-b17d-b3cfe489e459" providerId="ADAL" clId="{5F8AABFE-03DB-4EEC-87F5-E438BA944C81}" dt="2023-06-25T09:25:43.734" v="12"/>
          <ac:spMkLst>
            <pc:docMk/>
            <pc:sldMk cId="3413453947" sldId="663"/>
            <ac:spMk id="20" creationId="{14A99E11-EBC3-F661-CB41-DF661E424CB4}"/>
          </ac:spMkLst>
        </pc:spChg>
        <pc:spChg chg="add del mod">
          <ac:chgData name="Felix Juan Zamora Abanades" userId="8ab64e9c-e7de-47ad-b17d-b3cfe489e459" providerId="ADAL" clId="{5F8AABFE-03DB-4EEC-87F5-E438BA944C81}" dt="2023-06-25T09:25:43.734" v="12"/>
          <ac:spMkLst>
            <pc:docMk/>
            <pc:sldMk cId="3413453947" sldId="663"/>
            <ac:spMk id="21" creationId="{ED22EE17-AAD5-5167-8B36-197EF5B0A4AD}"/>
          </ac:spMkLst>
        </pc:spChg>
        <pc:spChg chg="add del mod">
          <ac:chgData name="Felix Juan Zamora Abanades" userId="8ab64e9c-e7de-47ad-b17d-b3cfe489e459" providerId="ADAL" clId="{5F8AABFE-03DB-4EEC-87F5-E438BA944C81}" dt="2023-06-25T09:25:43.734" v="12"/>
          <ac:spMkLst>
            <pc:docMk/>
            <pc:sldMk cId="3413453947" sldId="663"/>
            <ac:spMk id="22" creationId="{97FFBDA9-1FF1-E4E1-84EF-B8C2844EC552}"/>
          </ac:spMkLst>
        </pc:spChg>
        <pc:spChg chg="add del mod">
          <ac:chgData name="Felix Juan Zamora Abanades" userId="8ab64e9c-e7de-47ad-b17d-b3cfe489e459" providerId="ADAL" clId="{5F8AABFE-03DB-4EEC-87F5-E438BA944C81}" dt="2023-06-25T09:25:43.734" v="12"/>
          <ac:spMkLst>
            <pc:docMk/>
            <pc:sldMk cId="3413453947" sldId="663"/>
            <ac:spMk id="23" creationId="{79A7709E-C90C-F69C-9028-FF467B4F2265}"/>
          </ac:spMkLst>
        </pc:spChg>
        <pc:spChg chg="add mod ord">
          <ac:chgData name="Felix Juan Zamora Abanades" userId="8ab64e9c-e7de-47ad-b17d-b3cfe489e459" providerId="ADAL" clId="{5F8AABFE-03DB-4EEC-87F5-E438BA944C81}" dt="2023-06-25T09:32:30.770" v="111" actId="1036"/>
          <ac:spMkLst>
            <pc:docMk/>
            <pc:sldMk cId="3413453947" sldId="663"/>
            <ac:spMk id="30" creationId="{DA9ADDBD-6323-68A7-7A35-1350525F1D95}"/>
          </ac:spMkLst>
        </pc:spChg>
        <pc:spChg chg="add del mod">
          <ac:chgData name="Felix Juan Zamora Abanades" userId="8ab64e9c-e7de-47ad-b17d-b3cfe489e459" providerId="ADAL" clId="{5F8AABFE-03DB-4EEC-87F5-E438BA944C81}" dt="2023-06-25T09:28:20.565" v="40"/>
          <ac:spMkLst>
            <pc:docMk/>
            <pc:sldMk cId="3413453947" sldId="663"/>
            <ac:spMk id="32" creationId="{B0AC94B2-E480-7377-7CE8-A0C44073D3D5}"/>
          </ac:spMkLst>
        </pc:spChg>
        <pc:spChg chg="add del mod">
          <ac:chgData name="Felix Juan Zamora Abanades" userId="8ab64e9c-e7de-47ad-b17d-b3cfe489e459" providerId="ADAL" clId="{5F8AABFE-03DB-4EEC-87F5-E438BA944C81}" dt="2023-06-25T09:28:20.565" v="40"/>
          <ac:spMkLst>
            <pc:docMk/>
            <pc:sldMk cId="3413453947" sldId="663"/>
            <ac:spMk id="33" creationId="{8A601464-9B85-9936-A6EC-1A632539AFA0}"/>
          </ac:spMkLst>
        </pc:spChg>
        <pc:spChg chg="add del mod">
          <ac:chgData name="Felix Juan Zamora Abanades" userId="8ab64e9c-e7de-47ad-b17d-b3cfe489e459" providerId="ADAL" clId="{5F8AABFE-03DB-4EEC-87F5-E438BA944C81}" dt="2023-06-25T09:28:20.565" v="40"/>
          <ac:spMkLst>
            <pc:docMk/>
            <pc:sldMk cId="3413453947" sldId="663"/>
            <ac:spMk id="34" creationId="{D5F52989-0C38-860D-4EC5-FA747D752EBA}"/>
          </ac:spMkLst>
        </pc:spChg>
        <pc:spChg chg="add del mod">
          <ac:chgData name="Felix Juan Zamora Abanades" userId="8ab64e9c-e7de-47ad-b17d-b3cfe489e459" providerId="ADAL" clId="{5F8AABFE-03DB-4EEC-87F5-E438BA944C81}" dt="2023-06-25T09:28:20.565" v="40"/>
          <ac:spMkLst>
            <pc:docMk/>
            <pc:sldMk cId="3413453947" sldId="663"/>
            <ac:spMk id="36" creationId="{13AE4200-0245-CEF4-F451-E28570C68CDE}"/>
          </ac:spMkLst>
        </pc:spChg>
        <pc:spChg chg="add del mod">
          <ac:chgData name="Felix Juan Zamora Abanades" userId="8ab64e9c-e7de-47ad-b17d-b3cfe489e459" providerId="ADAL" clId="{5F8AABFE-03DB-4EEC-87F5-E438BA944C81}" dt="2023-06-25T09:28:20.565" v="40"/>
          <ac:spMkLst>
            <pc:docMk/>
            <pc:sldMk cId="3413453947" sldId="663"/>
            <ac:spMk id="37" creationId="{34EB5F43-3027-A311-4925-2E38CD76DE52}"/>
          </ac:spMkLst>
        </pc:spChg>
        <pc:spChg chg="add del mod">
          <ac:chgData name="Felix Juan Zamora Abanades" userId="8ab64e9c-e7de-47ad-b17d-b3cfe489e459" providerId="ADAL" clId="{5F8AABFE-03DB-4EEC-87F5-E438BA944C81}" dt="2023-06-25T09:28:20.565" v="40"/>
          <ac:spMkLst>
            <pc:docMk/>
            <pc:sldMk cId="3413453947" sldId="663"/>
            <ac:spMk id="38" creationId="{B6F76804-299F-FA84-35D0-AD4F3CBF6486}"/>
          </ac:spMkLst>
        </pc:spChg>
        <pc:spChg chg="add del mod">
          <ac:chgData name="Felix Juan Zamora Abanades" userId="8ab64e9c-e7de-47ad-b17d-b3cfe489e459" providerId="ADAL" clId="{5F8AABFE-03DB-4EEC-87F5-E438BA944C81}" dt="2023-06-25T09:28:20.565" v="40"/>
          <ac:spMkLst>
            <pc:docMk/>
            <pc:sldMk cId="3413453947" sldId="663"/>
            <ac:spMk id="39" creationId="{3CA87454-55A7-3CDD-19EC-3C5FA454F34C}"/>
          </ac:spMkLst>
        </pc:spChg>
        <pc:spChg chg="add mod">
          <ac:chgData name="Felix Juan Zamora Abanades" userId="8ab64e9c-e7de-47ad-b17d-b3cfe489e459" providerId="ADAL" clId="{5F8AABFE-03DB-4EEC-87F5-E438BA944C81}" dt="2023-06-25T09:33:48.808" v="141" actId="1076"/>
          <ac:spMkLst>
            <pc:docMk/>
            <pc:sldMk cId="3413453947" sldId="663"/>
            <ac:spMk id="43" creationId="{9A9ACE9B-A33F-0A1E-FF9C-E0D5194566C9}"/>
          </ac:spMkLst>
        </pc:spChg>
        <pc:graphicFrameChg chg="del mod">
          <ac:chgData name="Felix Juan Zamora Abanades" userId="8ab64e9c-e7de-47ad-b17d-b3cfe489e459" providerId="ADAL" clId="{5F8AABFE-03DB-4EEC-87F5-E438BA944C81}" dt="2023-06-25T09:25:02.193" v="8" actId="478"/>
          <ac:graphicFrameMkLst>
            <pc:docMk/>
            <pc:sldMk cId="3413453947" sldId="663"/>
            <ac:graphicFrameMk id="18" creationId="{91A11541-E0D9-2F78-F505-C4DF4E0E4C7F}"/>
          </ac:graphicFrameMkLst>
        </pc:graphicFrameChg>
        <pc:picChg chg="add mod">
          <ac:chgData name="Felix Juan Zamora Abanades" userId="8ab64e9c-e7de-47ad-b17d-b3cfe489e459" providerId="ADAL" clId="{5F8AABFE-03DB-4EEC-87F5-E438BA944C81}" dt="2023-06-25T09:33:14.751" v="132" actId="1037"/>
          <ac:picMkLst>
            <pc:docMk/>
            <pc:sldMk cId="3413453947" sldId="663"/>
            <ac:picMk id="2" creationId="{0F091194-D64F-A0C0-233A-ECB12D4BCD38}"/>
          </ac:picMkLst>
        </pc:picChg>
        <pc:picChg chg="add del mod">
          <ac:chgData name="Felix Juan Zamora Abanades" userId="8ab64e9c-e7de-47ad-b17d-b3cfe489e459" providerId="ADAL" clId="{5F8AABFE-03DB-4EEC-87F5-E438BA944C81}" dt="2023-06-25T09:25:11.545" v="10"/>
          <ac:picMkLst>
            <pc:docMk/>
            <pc:sldMk cId="3413453947" sldId="663"/>
            <ac:picMk id="13" creationId="{68E3A2F0-4B03-F5A8-6C26-8F4F5656D796}"/>
          </ac:picMkLst>
        </pc:picChg>
        <pc:picChg chg="add del mod">
          <ac:chgData name="Felix Juan Zamora Abanades" userId="8ab64e9c-e7de-47ad-b17d-b3cfe489e459" providerId="ADAL" clId="{5F8AABFE-03DB-4EEC-87F5-E438BA944C81}" dt="2023-06-25T09:25:11.545" v="10"/>
          <ac:picMkLst>
            <pc:docMk/>
            <pc:sldMk cId="3413453947" sldId="663"/>
            <ac:picMk id="14" creationId="{77C8E8BC-346B-AE3D-5F03-3ED7485C4403}"/>
          </ac:picMkLst>
        </pc:picChg>
        <pc:picChg chg="add del mod">
          <ac:chgData name="Felix Juan Zamora Abanades" userId="8ab64e9c-e7de-47ad-b17d-b3cfe489e459" providerId="ADAL" clId="{5F8AABFE-03DB-4EEC-87F5-E438BA944C81}" dt="2023-06-25T09:25:11.545" v="10"/>
          <ac:picMkLst>
            <pc:docMk/>
            <pc:sldMk cId="3413453947" sldId="663"/>
            <ac:picMk id="15" creationId="{8E354893-08B4-B8A6-5BDF-73C6CF6CA3C2}"/>
          </ac:picMkLst>
        </pc:picChg>
        <pc:picChg chg="del">
          <ac:chgData name="Felix Juan Zamora Abanades" userId="8ab64e9c-e7de-47ad-b17d-b3cfe489e459" providerId="ADAL" clId="{5F8AABFE-03DB-4EEC-87F5-E438BA944C81}" dt="2023-06-25T09:25:58.446" v="15" actId="478"/>
          <ac:picMkLst>
            <pc:docMk/>
            <pc:sldMk cId="3413453947" sldId="663"/>
            <ac:picMk id="16" creationId="{F0DAA3D9-B0AA-88F4-797A-77DAD1D4BF5E}"/>
          </ac:picMkLst>
        </pc:picChg>
        <pc:picChg chg="del">
          <ac:chgData name="Felix Juan Zamora Abanades" userId="8ab64e9c-e7de-47ad-b17d-b3cfe489e459" providerId="ADAL" clId="{5F8AABFE-03DB-4EEC-87F5-E438BA944C81}" dt="2023-06-25T09:26:00.753" v="16" actId="478"/>
          <ac:picMkLst>
            <pc:docMk/>
            <pc:sldMk cId="3413453947" sldId="663"/>
            <ac:picMk id="17" creationId="{08079432-A1F5-4946-B8A4-2E3F84E5C704}"/>
          </ac:picMkLst>
        </pc:picChg>
        <pc:picChg chg="add del mod">
          <ac:chgData name="Felix Juan Zamora Abanades" userId="8ab64e9c-e7de-47ad-b17d-b3cfe489e459" providerId="ADAL" clId="{5F8AABFE-03DB-4EEC-87F5-E438BA944C81}" dt="2023-06-25T09:25:11.545" v="10"/>
          <ac:picMkLst>
            <pc:docMk/>
            <pc:sldMk cId="3413453947" sldId="663"/>
            <ac:picMk id="19" creationId="{1ECF3606-3750-9237-1648-2DFA3DD238A1}"/>
          </ac:picMkLst>
        </pc:picChg>
        <pc:picChg chg="add del mod">
          <ac:chgData name="Felix Juan Zamora Abanades" userId="8ab64e9c-e7de-47ad-b17d-b3cfe489e459" providerId="ADAL" clId="{5F8AABFE-03DB-4EEC-87F5-E438BA944C81}" dt="2023-06-25T09:25:43.734" v="12"/>
          <ac:picMkLst>
            <pc:docMk/>
            <pc:sldMk cId="3413453947" sldId="663"/>
            <ac:picMk id="24" creationId="{7162F81C-8858-B9EE-EB91-39E9897F98B2}"/>
          </ac:picMkLst>
        </pc:picChg>
        <pc:picChg chg="add del mod">
          <ac:chgData name="Felix Juan Zamora Abanades" userId="8ab64e9c-e7de-47ad-b17d-b3cfe489e459" providerId="ADAL" clId="{5F8AABFE-03DB-4EEC-87F5-E438BA944C81}" dt="2023-06-25T09:25:43.734" v="12"/>
          <ac:picMkLst>
            <pc:docMk/>
            <pc:sldMk cId="3413453947" sldId="663"/>
            <ac:picMk id="25" creationId="{455E13CF-3834-35FA-9D95-D49D79963AFF}"/>
          </ac:picMkLst>
        </pc:picChg>
        <pc:picChg chg="add del mod">
          <ac:chgData name="Felix Juan Zamora Abanades" userId="8ab64e9c-e7de-47ad-b17d-b3cfe489e459" providerId="ADAL" clId="{5F8AABFE-03DB-4EEC-87F5-E438BA944C81}" dt="2023-06-25T09:25:43.734" v="12"/>
          <ac:picMkLst>
            <pc:docMk/>
            <pc:sldMk cId="3413453947" sldId="663"/>
            <ac:picMk id="26" creationId="{D4B5292A-482E-8F4C-C977-70A63E2D0C7F}"/>
          </ac:picMkLst>
        </pc:picChg>
        <pc:picChg chg="add del mod">
          <ac:chgData name="Felix Juan Zamora Abanades" userId="8ab64e9c-e7de-47ad-b17d-b3cfe489e459" providerId="ADAL" clId="{5F8AABFE-03DB-4EEC-87F5-E438BA944C81}" dt="2023-06-25T09:25:43.734" v="12"/>
          <ac:picMkLst>
            <pc:docMk/>
            <pc:sldMk cId="3413453947" sldId="663"/>
            <ac:picMk id="27" creationId="{3987C886-F6D6-EF1A-D936-85FD339A6727}"/>
          </ac:picMkLst>
        </pc:picChg>
        <pc:picChg chg="mod">
          <ac:chgData name="Felix Juan Zamora Abanades" userId="8ab64e9c-e7de-47ad-b17d-b3cfe489e459" providerId="ADAL" clId="{5F8AABFE-03DB-4EEC-87F5-E438BA944C81}" dt="2023-06-25T09:32:30.770" v="111" actId="1036"/>
          <ac:picMkLst>
            <pc:docMk/>
            <pc:sldMk cId="3413453947" sldId="663"/>
            <ac:picMk id="28" creationId="{53611B79-83DC-3B48-5F48-135EFB8D01D0}"/>
          </ac:picMkLst>
        </pc:picChg>
        <pc:picChg chg="add del mod">
          <ac:chgData name="Felix Juan Zamora Abanades" userId="8ab64e9c-e7de-47ad-b17d-b3cfe489e459" providerId="ADAL" clId="{5F8AABFE-03DB-4EEC-87F5-E438BA944C81}" dt="2023-06-25T09:27:46.074" v="34" actId="478"/>
          <ac:picMkLst>
            <pc:docMk/>
            <pc:sldMk cId="3413453947" sldId="663"/>
            <ac:picMk id="29" creationId="{A14137EE-FFD4-EDF8-3788-B127D8D5B43D}"/>
          </ac:picMkLst>
        </pc:picChg>
        <pc:picChg chg="add del mod">
          <ac:chgData name="Felix Juan Zamora Abanades" userId="8ab64e9c-e7de-47ad-b17d-b3cfe489e459" providerId="ADAL" clId="{5F8AABFE-03DB-4EEC-87F5-E438BA944C81}" dt="2023-06-25T09:28:20.565" v="40"/>
          <ac:picMkLst>
            <pc:docMk/>
            <pc:sldMk cId="3413453947" sldId="663"/>
            <ac:picMk id="31" creationId="{B2EDB66C-BAA1-6ECC-0AAD-242F64265D89}"/>
          </ac:picMkLst>
        </pc:picChg>
        <pc:picChg chg="mod modCrop">
          <ac:chgData name="Felix Juan Zamora Abanades" userId="8ab64e9c-e7de-47ad-b17d-b3cfe489e459" providerId="ADAL" clId="{5F8AABFE-03DB-4EEC-87F5-E438BA944C81}" dt="2023-06-25T09:32:30.770" v="111" actId="1036"/>
          <ac:picMkLst>
            <pc:docMk/>
            <pc:sldMk cId="3413453947" sldId="663"/>
            <ac:picMk id="40" creationId="{9F6897A7-1558-0F90-4606-42046A91E81E}"/>
          </ac:picMkLst>
        </pc:picChg>
        <pc:picChg chg="add mod">
          <ac:chgData name="Felix Juan Zamora Abanades" userId="8ab64e9c-e7de-47ad-b17d-b3cfe489e459" providerId="ADAL" clId="{5F8AABFE-03DB-4EEC-87F5-E438BA944C81}" dt="2023-06-25T09:32:30.770" v="111" actId="1036"/>
          <ac:picMkLst>
            <pc:docMk/>
            <pc:sldMk cId="3413453947" sldId="663"/>
            <ac:picMk id="41" creationId="{C6BA3740-1B12-0B44-93CB-92BEB5860272}"/>
          </ac:picMkLst>
        </pc:picChg>
        <pc:picChg chg="add mod">
          <ac:chgData name="Felix Juan Zamora Abanades" userId="8ab64e9c-e7de-47ad-b17d-b3cfe489e459" providerId="ADAL" clId="{5F8AABFE-03DB-4EEC-87F5-E438BA944C81}" dt="2023-06-25T09:33:14.751" v="132" actId="1037"/>
          <ac:picMkLst>
            <pc:docMk/>
            <pc:sldMk cId="3413453947" sldId="663"/>
            <ac:picMk id="42" creationId="{07D87603-CF64-36BD-D9A5-1C487402B2A4}"/>
          </ac:picMkLst>
        </pc:picChg>
        <pc:picChg chg="del">
          <ac:chgData name="Felix Juan Zamora Abanades" userId="8ab64e9c-e7de-47ad-b17d-b3cfe489e459" providerId="ADAL" clId="{5F8AABFE-03DB-4EEC-87F5-E438BA944C81}" dt="2023-06-25T09:26:01.327" v="17" actId="478"/>
          <ac:picMkLst>
            <pc:docMk/>
            <pc:sldMk cId="3413453947" sldId="663"/>
            <ac:picMk id="5122" creationId="{46669571-5544-39D4-B2A6-96BD8B9F79F7}"/>
          </ac:picMkLst>
        </pc:picChg>
        <pc:cxnChg chg="add del mod">
          <ac:chgData name="Felix Juan Zamora Abanades" userId="8ab64e9c-e7de-47ad-b17d-b3cfe489e459" providerId="ADAL" clId="{5F8AABFE-03DB-4EEC-87F5-E438BA944C81}" dt="2023-06-25T09:28:20.565" v="40"/>
          <ac:cxnSpMkLst>
            <pc:docMk/>
            <pc:sldMk cId="3413453947" sldId="663"/>
            <ac:cxnSpMk id="35" creationId="{27CB9BB2-FA81-0794-2B42-4FB7E582A857}"/>
          </ac:cxnSpMkLst>
        </pc:cxnChg>
      </pc:sldChg>
      <pc:sldChg chg="add del">
        <pc:chgData name="Felix Juan Zamora Abanades" userId="8ab64e9c-e7de-47ad-b17d-b3cfe489e459" providerId="ADAL" clId="{5F8AABFE-03DB-4EEC-87F5-E438BA944C81}" dt="2023-06-25T09:33:58.523" v="143"/>
        <pc:sldMkLst>
          <pc:docMk/>
          <pc:sldMk cId="172706018" sldId="664"/>
        </pc:sldMkLst>
      </pc:sldChg>
    </pc:docChg>
  </pc:docChgLst>
  <pc:docChgLst>
    <pc:chgData name="Regina García Beato" userId="9834e35d-770a-413e-80d6-cbdb3deac38f" providerId="ADAL" clId="{1E8F22CA-EF7E-4FF1-9522-82541C71DDCE}"/>
    <pc:docChg chg="undo custSel addSld modSld">
      <pc:chgData name="Regina García Beato" userId="9834e35d-770a-413e-80d6-cbdb3deac38f" providerId="ADAL" clId="{1E8F22CA-EF7E-4FF1-9522-82541C71DDCE}" dt="2023-06-28T11:25:32.384" v="449" actId="20577"/>
      <pc:docMkLst>
        <pc:docMk/>
      </pc:docMkLst>
      <pc:sldChg chg="modSp mod">
        <pc:chgData name="Regina García Beato" userId="9834e35d-770a-413e-80d6-cbdb3deac38f" providerId="ADAL" clId="{1E8F22CA-EF7E-4FF1-9522-82541C71DDCE}" dt="2023-06-28T09:56:01.990" v="0" actId="1036"/>
        <pc:sldMkLst>
          <pc:docMk/>
          <pc:sldMk cId="3234810199" sldId="257"/>
        </pc:sldMkLst>
        <pc:spChg chg="mod">
          <ac:chgData name="Regina García Beato" userId="9834e35d-770a-413e-80d6-cbdb3deac38f" providerId="ADAL" clId="{1E8F22CA-EF7E-4FF1-9522-82541C71DDCE}" dt="2023-06-28T09:56:01.990" v="0" actId="1036"/>
          <ac:spMkLst>
            <pc:docMk/>
            <pc:sldMk cId="3234810199" sldId="257"/>
            <ac:spMk id="3" creationId="{4296413D-BCC6-CE81-6DFD-1124D567038E}"/>
          </ac:spMkLst>
        </pc:spChg>
      </pc:sldChg>
      <pc:sldChg chg="modSp mod">
        <pc:chgData name="Regina García Beato" userId="9834e35d-770a-413e-80d6-cbdb3deac38f" providerId="ADAL" clId="{1E8F22CA-EF7E-4FF1-9522-82541C71DDCE}" dt="2023-06-28T09:59:26.070" v="16" actId="13926"/>
        <pc:sldMkLst>
          <pc:docMk/>
          <pc:sldMk cId="2814411416" sldId="552"/>
        </pc:sldMkLst>
        <pc:spChg chg="mod">
          <ac:chgData name="Regina García Beato" userId="9834e35d-770a-413e-80d6-cbdb3deac38f" providerId="ADAL" clId="{1E8F22CA-EF7E-4FF1-9522-82541C71DDCE}" dt="2023-06-28T09:59:26.070" v="16" actId="13926"/>
          <ac:spMkLst>
            <pc:docMk/>
            <pc:sldMk cId="2814411416" sldId="552"/>
            <ac:spMk id="9" creationId="{C3D84CEB-A7E7-F595-36D9-6BF51681405C}"/>
          </ac:spMkLst>
        </pc:spChg>
      </pc:sldChg>
      <pc:sldChg chg="modSp mod addCm">
        <pc:chgData name="Regina García Beato" userId="9834e35d-770a-413e-80d6-cbdb3deac38f" providerId="ADAL" clId="{1E8F22CA-EF7E-4FF1-9522-82541C71DDCE}" dt="2023-06-28T10:16:13.536" v="31" actId="13926"/>
        <pc:sldMkLst>
          <pc:docMk/>
          <pc:sldMk cId="1423436397" sldId="571"/>
        </pc:sldMkLst>
        <pc:spChg chg="mod">
          <ac:chgData name="Regina García Beato" userId="9834e35d-770a-413e-80d6-cbdb3deac38f" providerId="ADAL" clId="{1E8F22CA-EF7E-4FF1-9522-82541C71DDCE}" dt="2023-06-28T10:16:13.536" v="31" actId="13926"/>
          <ac:spMkLst>
            <pc:docMk/>
            <pc:sldMk cId="1423436397" sldId="571"/>
            <ac:spMk id="9" creationId="{E9AF1C3B-6D6C-353C-2D4B-A52A6222E642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Regina García Beato" userId="9834e35d-770a-413e-80d6-cbdb3deac38f" providerId="ADAL" clId="{1E8F22CA-EF7E-4FF1-9522-82541C71DDCE}" dt="2023-06-28T10:10:09.098" v="23"/>
              <pc2:cmMkLst xmlns:pc2="http://schemas.microsoft.com/office/powerpoint/2019/9/main/command">
                <pc:docMk/>
                <pc:sldMk cId="1423436397" sldId="571"/>
                <pc2:cmMk id="{80175DE9-14CD-4034-BA88-67D434DDDAFE}"/>
              </pc2:cmMkLst>
            </pc226:cmChg>
          </p:ext>
        </pc:extLst>
      </pc:sldChg>
      <pc:sldChg chg="modSp mod modAnim">
        <pc:chgData name="Regina García Beato" userId="9834e35d-770a-413e-80d6-cbdb3deac38f" providerId="ADAL" clId="{1E8F22CA-EF7E-4FF1-9522-82541C71DDCE}" dt="2023-06-28T10:39:19.936" v="411" actId="1076"/>
        <pc:sldMkLst>
          <pc:docMk/>
          <pc:sldMk cId="1586649954" sldId="581"/>
        </pc:sldMkLst>
        <pc:spChg chg="mod">
          <ac:chgData name="Regina García Beato" userId="9834e35d-770a-413e-80d6-cbdb3deac38f" providerId="ADAL" clId="{1E8F22CA-EF7E-4FF1-9522-82541C71DDCE}" dt="2023-06-28T10:39:19.936" v="411" actId="1076"/>
          <ac:spMkLst>
            <pc:docMk/>
            <pc:sldMk cId="1586649954" sldId="581"/>
            <ac:spMk id="8" creationId="{6D1FA6FE-ECE4-0583-CF78-2AA0F472CE27}"/>
          </ac:spMkLst>
        </pc:spChg>
        <pc:spChg chg="mod">
          <ac:chgData name="Regina García Beato" userId="9834e35d-770a-413e-80d6-cbdb3deac38f" providerId="ADAL" clId="{1E8F22CA-EF7E-4FF1-9522-82541C71DDCE}" dt="2023-06-28T10:25:37.697" v="127" actId="13926"/>
          <ac:spMkLst>
            <pc:docMk/>
            <pc:sldMk cId="1586649954" sldId="581"/>
            <ac:spMk id="9" creationId="{9083227D-D7FB-B1F3-A635-3FC6A6CC0FCC}"/>
          </ac:spMkLst>
        </pc:spChg>
      </pc:sldChg>
      <pc:sldChg chg="modSp mod">
        <pc:chgData name="Regina García Beato" userId="9834e35d-770a-413e-80d6-cbdb3deac38f" providerId="ADAL" clId="{1E8F22CA-EF7E-4FF1-9522-82541C71DDCE}" dt="2023-06-28T10:05:34.005" v="21" actId="13926"/>
        <pc:sldMkLst>
          <pc:docMk/>
          <pc:sldMk cId="2225326034" sldId="612"/>
        </pc:sldMkLst>
        <pc:spChg chg="mod">
          <ac:chgData name="Regina García Beato" userId="9834e35d-770a-413e-80d6-cbdb3deac38f" providerId="ADAL" clId="{1E8F22CA-EF7E-4FF1-9522-82541C71DDCE}" dt="2023-06-28T10:05:34.005" v="21" actId="13926"/>
          <ac:spMkLst>
            <pc:docMk/>
            <pc:sldMk cId="2225326034" sldId="612"/>
            <ac:spMk id="8" creationId="{B1E09C67-29A1-367F-838D-2B96DD9080B6}"/>
          </ac:spMkLst>
        </pc:spChg>
        <pc:spChg chg="mod">
          <ac:chgData name="Regina García Beato" userId="9834e35d-770a-413e-80d6-cbdb3deac38f" providerId="ADAL" clId="{1E8F22CA-EF7E-4FF1-9522-82541C71DDCE}" dt="2023-06-28T10:04:31.303" v="19" actId="13926"/>
          <ac:spMkLst>
            <pc:docMk/>
            <pc:sldMk cId="2225326034" sldId="612"/>
            <ac:spMk id="14" creationId="{59ECD3C7-EA4B-B851-9717-B632C7D88FF4}"/>
          </ac:spMkLst>
        </pc:spChg>
      </pc:sldChg>
      <pc:sldChg chg="modSp mod">
        <pc:chgData name="Regina García Beato" userId="9834e35d-770a-413e-80d6-cbdb3deac38f" providerId="ADAL" clId="{1E8F22CA-EF7E-4FF1-9522-82541C71DDCE}" dt="2023-06-28T11:25:32.384" v="449" actId="20577"/>
        <pc:sldMkLst>
          <pc:docMk/>
          <pc:sldMk cId="207859592" sldId="637"/>
        </pc:sldMkLst>
        <pc:spChg chg="mod">
          <ac:chgData name="Regina García Beato" userId="9834e35d-770a-413e-80d6-cbdb3deac38f" providerId="ADAL" clId="{1E8F22CA-EF7E-4FF1-9522-82541C71DDCE}" dt="2023-06-28T11:25:32.384" v="449" actId="20577"/>
          <ac:spMkLst>
            <pc:docMk/>
            <pc:sldMk cId="207859592" sldId="637"/>
            <ac:spMk id="9" creationId="{E9AF1C3B-6D6C-353C-2D4B-A52A6222E642}"/>
          </ac:spMkLst>
        </pc:spChg>
      </pc:sldChg>
      <pc:sldChg chg="modSp mod">
        <pc:chgData name="Regina García Beato" userId="9834e35d-770a-413e-80d6-cbdb3deac38f" providerId="ADAL" clId="{1E8F22CA-EF7E-4FF1-9522-82541C71DDCE}" dt="2023-06-28T10:41:58.438" v="446" actId="13926"/>
        <pc:sldMkLst>
          <pc:docMk/>
          <pc:sldMk cId="1755777637" sldId="645"/>
        </pc:sldMkLst>
        <pc:spChg chg="mod">
          <ac:chgData name="Regina García Beato" userId="9834e35d-770a-413e-80d6-cbdb3deac38f" providerId="ADAL" clId="{1E8F22CA-EF7E-4FF1-9522-82541C71DDCE}" dt="2023-06-28T10:41:58.438" v="446" actId="13926"/>
          <ac:spMkLst>
            <pc:docMk/>
            <pc:sldMk cId="1755777637" sldId="645"/>
            <ac:spMk id="8" creationId="{6D1FA6FE-ECE4-0583-CF78-2AA0F472CE27}"/>
          </ac:spMkLst>
        </pc:spChg>
      </pc:sldChg>
      <pc:sldChg chg="new">
        <pc:chgData name="Regina García Beato" userId="9834e35d-770a-413e-80d6-cbdb3deac38f" providerId="ADAL" clId="{1E8F22CA-EF7E-4FF1-9522-82541C71DDCE}" dt="2023-06-28T11:02:51.243" v="447" actId="680"/>
        <pc:sldMkLst>
          <pc:docMk/>
          <pc:sldMk cId="523972013" sldId="684"/>
        </pc:sldMkLst>
      </pc:sldChg>
      <pc:sldChg chg="new">
        <pc:chgData name="Regina García Beato" userId="9834e35d-770a-413e-80d6-cbdb3deac38f" providerId="ADAL" clId="{1E8F22CA-EF7E-4FF1-9522-82541C71DDCE}" dt="2023-06-28T11:02:53.268" v="448" actId="680"/>
        <pc:sldMkLst>
          <pc:docMk/>
          <pc:sldMk cId="802415875" sldId="685"/>
        </pc:sldMkLst>
      </pc:sldChg>
    </pc:docChg>
  </pc:docChgLst>
  <pc:docChgLst>
    <pc:chgData name="Isabel Esparza Orduña" userId="S::isabel.esparza@uam.es::b39d487c-db57-4cf2-a4b6-9f4d21d206aa" providerId="AD" clId="Web-{C4B6DB72-6AC0-B3CE-B97E-86E747110599}"/>
    <pc:docChg chg="addSld delSld modSld sldOrd">
      <pc:chgData name="Isabel Esparza Orduña" userId="S::isabel.esparza@uam.es::b39d487c-db57-4cf2-a4b6-9f4d21d206aa" providerId="AD" clId="Web-{C4B6DB72-6AC0-B3CE-B97E-86E747110599}" dt="2023-06-26T11:23:57.285" v="1286" actId="20577"/>
      <pc:docMkLst>
        <pc:docMk/>
      </pc:docMkLst>
      <pc:sldChg chg="modSp">
        <pc:chgData name="Isabel Esparza Orduña" userId="S::isabel.esparza@uam.es::b39d487c-db57-4cf2-a4b6-9f4d21d206aa" providerId="AD" clId="Web-{C4B6DB72-6AC0-B3CE-B97E-86E747110599}" dt="2023-06-26T11:06:24.307" v="1193" actId="20577"/>
        <pc:sldMkLst>
          <pc:docMk/>
          <pc:sldMk cId="1087813858" sldId="279"/>
        </pc:sldMkLst>
        <pc:spChg chg="mod">
          <ac:chgData name="Isabel Esparza Orduña" userId="S::isabel.esparza@uam.es::b39d487c-db57-4cf2-a4b6-9f4d21d206aa" providerId="AD" clId="Web-{C4B6DB72-6AC0-B3CE-B97E-86E747110599}" dt="2023-06-26T11:06:24.307" v="1193" actId="20577"/>
          <ac:spMkLst>
            <pc:docMk/>
            <pc:sldMk cId="1087813858" sldId="279"/>
            <ac:spMk id="9" creationId="{F0622A8D-5DF6-838F-EE3C-2C634409850B}"/>
          </ac:spMkLst>
        </pc:spChg>
      </pc:sldChg>
      <pc:sldChg chg="modSp">
        <pc:chgData name="Isabel Esparza Orduña" userId="S::isabel.esparza@uam.es::b39d487c-db57-4cf2-a4b6-9f4d21d206aa" providerId="AD" clId="Web-{C4B6DB72-6AC0-B3CE-B97E-86E747110599}" dt="2023-06-26T11:18:20.522" v="1228" actId="20577"/>
        <pc:sldMkLst>
          <pc:docMk/>
          <pc:sldMk cId="533723213" sldId="280"/>
        </pc:sldMkLst>
        <pc:spChg chg="mod">
          <ac:chgData name="Isabel Esparza Orduña" userId="S::isabel.esparza@uam.es::b39d487c-db57-4cf2-a4b6-9f4d21d206aa" providerId="AD" clId="Web-{C4B6DB72-6AC0-B3CE-B97E-86E747110599}" dt="2023-06-26T11:17:04.878" v="1226" actId="14100"/>
          <ac:spMkLst>
            <pc:docMk/>
            <pc:sldMk cId="533723213" sldId="280"/>
            <ac:spMk id="7" creationId="{DCC19FEA-6453-0396-33E5-AFC54073289F}"/>
          </ac:spMkLst>
        </pc:spChg>
        <pc:spChg chg="mod">
          <ac:chgData name="Isabel Esparza Orduña" userId="S::isabel.esparza@uam.es::b39d487c-db57-4cf2-a4b6-9f4d21d206aa" providerId="AD" clId="Web-{C4B6DB72-6AC0-B3CE-B97E-86E747110599}" dt="2023-06-26T11:18:20.522" v="1228" actId="20577"/>
          <ac:spMkLst>
            <pc:docMk/>
            <pc:sldMk cId="533723213" sldId="280"/>
            <ac:spMk id="9" creationId="{468915CB-E007-9257-2331-124CFBB9BBDA}"/>
          </ac:spMkLst>
        </pc:spChg>
      </pc:sldChg>
      <pc:sldChg chg="addSp delSp modSp del">
        <pc:chgData name="Isabel Esparza Orduña" userId="S::isabel.esparza@uam.es::b39d487c-db57-4cf2-a4b6-9f4d21d206aa" providerId="AD" clId="Web-{C4B6DB72-6AC0-B3CE-B97E-86E747110599}" dt="2023-06-26T10:13:15.075" v="965"/>
        <pc:sldMkLst>
          <pc:docMk/>
          <pc:sldMk cId="3612413350" sldId="557"/>
        </pc:sldMkLst>
        <pc:spChg chg="mod">
          <ac:chgData name="Isabel Esparza Orduña" userId="S::isabel.esparza@uam.es::b39d487c-db57-4cf2-a4b6-9f4d21d206aa" providerId="AD" clId="Web-{C4B6DB72-6AC0-B3CE-B97E-86E747110599}" dt="2023-06-26T10:00:16.977" v="755" actId="20577"/>
          <ac:spMkLst>
            <pc:docMk/>
            <pc:sldMk cId="3612413350" sldId="557"/>
            <ac:spMk id="7" creationId="{E2F30CF7-273E-3EDC-041E-69242B3A45C0}"/>
          </ac:spMkLst>
        </pc:spChg>
        <pc:spChg chg="del">
          <ac:chgData name="Isabel Esparza Orduña" userId="S::isabel.esparza@uam.es::b39d487c-db57-4cf2-a4b6-9f4d21d206aa" providerId="AD" clId="Web-{C4B6DB72-6AC0-B3CE-B97E-86E747110599}" dt="2023-06-26T10:02:28.902" v="837"/>
          <ac:spMkLst>
            <pc:docMk/>
            <pc:sldMk cId="3612413350" sldId="557"/>
            <ac:spMk id="8" creationId="{50056C22-A83C-6075-BFAD-C10EAC1A34B1}"/>
          </ac:spMkLst>
        </pc:spChg>
        <pc:spChg chg="add mod">
          <ac:chgData name="Isabel Esparza Orduña" userId="S::isabel.esparza@uam.es::b39d487c-db57-4cf2-a4b6-9f4d21d206aa" providerId="AD" clId="Web-{C4B6DB72-6AC0-B3CE-B97E-86E747110599}" dt="2023-06-26T10:03:40.685" v="851" actId="14100"/>
          <ac:spMkLst>
            <pc:docMk/>
            <pc:sldMk cId="3612413350" sldId="557"/>
            <ac:spMk id="19" creationId="{8034EB5F-75A1-84CD-27C0-A80DFE5F63EA}"/>
          </ac:spMkLst>
        </pc:spChg>
        <pc:graphicFrameChg chg="add del">
          <ac:chgData name="Isabel Esparza Orduña" userId="S::isabel.esparza@uam.es::b39d487c-db57-4cf2-a4b6-9f4d21d206aa" providerId="AD" clId="Web-{C4B6DB72-6AC0-B3CE-B97E-86E747110599}" dt="2023-06-26T09:59:57.398" v="751"/>
          <ac:graphicFrameMkLst>
            <pc:docMk/>
            <pc:sldMk cId="3612413350" sldId="557"/>
            <ac:graphicFrameMk id="9" creationId="{CFD98C6D-1B83-F20C-2CF4-6DD7B58D741B}"/>
          </ac:graphicFrameMkLst>
        </pc:graphicFrameChg>
        <pc:graphicFrameChg chg="add del mod modGraphic">
          <ac:chgData name="Isabel Esparza Orduña" userId="S::isabel.esparza@uam.es::b39d487c-db57-4cf2-a4b6-9f4d21d206aa" providerId="AD" clId="Web-{C4B6DB72-6AC0-B3CE-B97E-86E747110599}" dt="2023-06-26T10:01:14.385" v="813"/>
          <ac:graphicFrameMkLst>
            <pc:docMk/>
            <pc:sldMk cId="3612413350" sldId="557"/>
            <ac:graphicFrameMk id="18" creationId="{9F3B1E74-E1AA-DEF3-89EC-7FB396D88EEF}"/>
          </ac:graphicFrameMkLst>
        </pc:graphicFrameChg>
      </pc:sldChg>
      <pc:sldChg chg="addSp delSp modSp">
        <pc:chgData name="Isabel Esparza Orduña" userId="S::isabel.esparza@uam.es::b39d487c-db57-4cf2-a4b6-9f4d21d206aa" providerId="AD" clId="Web-{C4B6DB72-6AC0-B3CE-B97E-86E747110599}" dt="2023-06-26T09:57:15.519" v="719"/>
        <pc:sldMkLst>
          <pc:docMk/>
          <pc:sldMk cId="3521836198" sldId="558"/>
        </pc:sldMkLst>
        <pc:spChg chg="del mod">
          <ac:chgData name="Isabel Esparza Orduña" userId="S::isabel.esparza@uam.es::b39d487c-db57-4cf2-a4b6-9f4d21d206aa" providerId="AD" clId="Web-{C4B6DB72-6AC0-B3CE-B97E-86E747110599}" dt="2023-06-26T09:47:34.254" v="337"/>
          <ac:spMkLst>
            <pc:docMk/>
            <pc:sldMk cId="3521836198" sldId="558"/>
            <ac:spMk id="5" creationId="{5907E55D-3A4C-A7B9-A923-43EBDDA02B1C}"/>
          </ac:spMkLst>
        </pc:spChg>
        <pc:spChg chg="mod">
          <ac:chgData name="Isabel Esparza Orduña" userId="S::isabel.esparza@uam.es::b39d487c-db57-4cf2-a4b6-9f4d21d206aa" providerId="AD" clId="Web-{C4B6DB72-6AC0-B3CE-B97E-86E747110599}" dt="2023-06-26T09:44:07.733" v="226" actId="20577"/>
          <ac:spMkLst>
            <pc:docMk/>
            <pc:sldMk cId="3521836198" sldId="558"/>
            <ac:spMk id="6" creationId="{78D3E591-6761-5EF1-8073-A79EBCA05438}"/>
          </ac:spMkLst>
        </pc:spChg>
        <pc:spChg chg="add mod">
          <ac:chgData name="Isabel Esparza Orduña" userId="S::isabel.esparza@uam.es::b39d487c-db57-4cf2-a4b6-9f4d21d206aa" providerId="AD" clId="Web-{C4B6DB72-6AC0-B3CE-B97E-86E747110599}" dt="2023-06-26T09:56:58.191" v="713" actId="14100"/>
          <ac:spMkLst>
            <pc:docMk/>
            <pc:sldMk cId="3521836198" sldId="558"/>
            <ac:spMk id="19" creationId="{94E034B3-4204-E90E-E95D-0F5DEF23C24F}"/>
          </ac:spMkLst>
        </pc:spChg>
        <pc:graphicFrameChg chg="add del">
          <ac:chgData name="Isabel Esparza Orduña" userId="S::isabel.esparza@uam.es::b39d487c-db57-4cf2-a4b6-9f4d21d206aa" providerId="AD" clId="Web-{C4B6DB72-6AC0-B3CE-B97E-86E747110599}" dt="2023-06-26T09:44:58.813" v="269"/>
          <ac:graphicFrameMkLst>
            <pc:docMk/>
            <pc:sldMk cId="3521836198" sldId="558"/>
            <ac:graphicFrameMk id="8" creationId="{44FB6403-7792-032A-E2FD-A5737EEA6C2C}"/>
          </ac:graphicFrameMkLst>
        </pc:graphicFrameChg>
        <pc:graphicFrameChg chg="add mod modGraphic">
          <ac:chgData name="Isabel Esparza Orduña" userId="S::isabel.esparza@uam.es::b39d487c-db57-4cf2-a4b6-9f4d21d206aa" providerId="AD" clId="Web-{C4B6DB72-6AC0-B3CE-B97E-86E747110599}" dt="2023-06-26T09:57:15.519" v="719"/>
          <ac:graphicFrameMkLst>
            <pc:docMk/>
            <pc:sldMk cId="3521836198" sldId="558"/>
            <ac:graphicFrameMk id="9" creationId="{4B5C9615-BC10-E548-E1FF-050794F2D33F}"/>
          </ac:graphicFrameMkLst>
        </pc:graphicFrameChg>
        <pc:graphicFrameChg chg="add del">
          <ac:chgData name="Isabel Esparza Orduña" userId="S::isabel.esparza@uam.es::b39d487c-db57-4cf2-a4b6-9f4d21d206aa" providerId="AD" clId="Web-{C4B6DB72-6AC0-B3CE-B97E-86E747110599}" dt="2023-06-26T09:56:12.643" v="692"/>
          <ac:graphicFrameMkLst>
            <pc:docMk/>
            <pc:sldMk cId="3521836198" sldId="558"/>
            <ac:graphicFrameMk id="11" creationId="{6C98E4ED-54E6-217E-393A-610B9CB496DC}"/>
          </ac:graphicFrameMkLst>
        </pc:graphicFrameChg>
      </pc:sldChg>
      <pc:sldChg chg="modSp">
        <pc:chgData name="Isabel Esparza Orduña" userId="S::isabel.esparza@uam.es::b39d487c-db57-4cf2-a4b6-9f4d21d206aa" providerId="AD" clId="Web-{C4B6DB72-6AC0-B3CE-B97E-86E747110599}" dt="2023-06-26T10:23:56.326" v="1063" actId="20577"/>
        <pc:sldMkLst>
          <pc:docMk/>
          <pc:sldMk cId="3416690395" sldId="631"/>
        </pc:sldMkLst>
        <pc:spChg chg="mod">
          <ac:chgData name="Isabel Esparza Orduña" userId="S::isabel.esparza@uam.es::b39d487c-db57-4cf2-a4b6-9f4d21d206aa" providerId="AD" clId="Web-{C4B6DB72-6AC0-B3CE-B97E-86E747110599}" dt="2023-06-26T10:23:56.326" v="1063" actId="20577"/>
          <ac:spMkLst>
            <pc:docMk/>
            <pc:sldMk cId="3416690395" sldId="631"/>
            <ac:spMk id="9" creationId="{A45B393E-C0C5-3906-1F4F-B755A7C34F91}"/>
          </ac:spMkLst>
        </pc:spChg>
      </pc:sldChg>
      <pc:sldChg chg="del">
        <pc:chgData name="Isabel Esparza Orduña" userId="S::isabel.esparza@uam.es::b39d487c-db57-4cf2-a4b6-9f4d21d206aa" providerId="AD" clId="Web-{C4B6DB72-6AC0-B3CE-B97E-86E747110599}" dt="2023-06-26T11:21:01.200" v="1248"/>
        <pc:sldMkLst>
          <pc:docMk/>
          <pc:sldMk cId="1414448819" sldId="648"/>
        </pc:sldMkLst>
      </pc:sldChg>
      <pc:sldChg chg="del">
        <pc:chgData name="Isabel Esparza Orduña" userId="S::isabel.esparza@uam.es::b39d487c-db57-4cf2-a4b6-9f4d21d206aa" providerId="AD" clId="Web-{C4B6DB72-6AC0-B3CE-B97E-86E747110599}" dt="2023-06-26T11:21:01.122" v="1247"/>
        <pc:sldMkLst>
          <pc:docMk/>
          <pc:sldMk cId="2998303928" sldId="649"/>
        </pc:sldMkLst>
      </pc:sldChg>
      <pc:sldChg chg="modSp del">
        <pc:chgData name="Isabel Esparza Orduña" userId="S::isabel.esparza@uam.es::b39d487c-db57-4cf2-a4b6-9f4d21d206aa" providerId="AD" clId="Web-{C4B6DB72-6AC0-B3CE-B97E-86E747110599}" dt="2023-06-26T10:13:30.654" v="966"/>
        <pc:sldMkLst>
          <pc:docMk/>
          <pc:sldMk cId="2016653929" sldId="656"/>
        </pc:sldMkLst>
        <pc:spChg chg="mod">
          <ac:chgData name="Isabel Esparza Orduña" userId="S::isabel.esparza@uam.es::b39d487c-db57-4cf2-a4b6-9f4d21d206aa" providerId="AD" clId="Web-{C4B6DB72-6AC0-B3CE-B97E-86E747110599}" dt="2023-06-26T09:42:09.511" v="178" actId="20577"/>
          <ac:spMkLst>
            <pc:docMk/>
            <pc:sldMk cId="2016653929" sldId="656"/>
            <ac:spMk id="6" creationId="{78D3E591-6761-5EF1-8073-A79EBCA05438}"/>
          </ac:spMkLst>
        </pc:spChg>
        <pc:spChg chg="mod">
          <ac:chgData name="Isabel Esparza Orduña" userId="S::isabel.esparza@uam.es::b39d487c-db57-4cf2-a4b6-9f4d21d206aa" providerId="AD" clId="Web-{C4B6DB72-6AC0-B3CE-B97E-86E747110599}" dt="2023-06-26T09:43:50.514" v="202" actId="20577"/>
          <ac:spMkLst>
            <pc:docMk/>
            <pc:sldMk cId="2016653929" sldId="656"/>
            <ac:spMk id="7" creationId="{E2F30CF7-273E-3EDC-041E-69242B3A45C0}"/>
          </ac:spMkLst>
        </pc:spChg>
      </pc:sldChg>
      <pc:sldChg chg="modSp del">
        <pc:chgData name="Isabel Esparza Orduña" userId="S::isabel.esparza@uam.es::b39d487c-db57-4cf2-a4b6-9f4d21d206aa" providerId="AD" clId="Web-{C4B6DB72-6AC0-B3CE-B97E-86E747110599}" dt="2023-06-26T10:13:33.857" v="967"/>
        <pc:sldMkLst>
          <pc:docMk/>
          <pc:sldMk cId="3088954451" sldId="657"/>
        </pc:sldMkLst>
        <pc:spChg chg="mod">
          <ac:chgData name="Isabel Esparza Orduña" userId="S::isabel.esparza@uam.es::b39d487c-db57-4cf2-a4b6-9f4d21d206aa" providerId="AD" clId="Web-{C4B6DB72-6AC0-B3CE-B97E-86E747110599}" dt="2023-06-26T09:42:56.341" v="195" actId="20577"/>
          <ac:spMkLst>
            <pc:docMk/>
            <pc:sldMk cId="3088954451" sldId="657"/>
            <ac:spMk id="6" creationId="{78D3E591-6761-5EF1-8073-A79EBCA05438}"/>
          </ac:spMkLst>
        </pc:spChg>
      </pc:sldChg>
      <pc:sldChg chg="del">
        <pc:chgData name="Isabel Esparza Orduña" userId="S::isabel.esparza@uam.es::b39d487c-db57-4cf2-a4b6-9f4d21d206aa" providerId="AD" clId="Web-{C4B6DB72-6AC0-B3CE-B97E-86E747110599}" dt="2023-06-26T09:57:21.004" v="720"/>
        <pc:sldMkLst>
          <pc:docMk/>
          <pc:sldMk cId="1146196802" sldId="658"/>
        </pc:sldMkLst>
      </pc:sldChg>
      <pc:sldChg chg="del">
        <pc:chgData name="Isabel Esparza Orduña" userId="S::isabel.esparza@uam.es::b39d487c-db57-4cf2-a4b6-9f4d21d206aa" providerId="AD" clId="Web-{C4B6DB72-6AC0-B3CE-B97E-86E747110599}" dt="2023-06-26T11:07:45.935" v="1194"/>
        <pc:sldMkLst>
          <pc:docMk/>
          <pc:sldMk cId="3460523512" sldId="664"/>
        </pc:sldMkLst>
      </pc:sldChg>
      <pc:sldChg chg="mod modShow">
        <pc:chgData name="Isabel Esparza Orduña" userId="S::isabel.esparza@uam.es::b39d487c-db57-4cf2-a4b6-9f4d21d206aa" providerId="AD" clId="Web-{C4B6DB72-6AC0-B3CE-B97E-86E747110599}" dt="2023-06-26T11:12:17.211" v="1197"/>
        <pc:sldMkLst>
          <pc:docMk/>
          <pc:sldMk cId="3919886268" sldId="665"/>
        </pc:sldMkLst>
      </pc:sldChg>
      <pc:sldChg chg="modSp">
        <pc:chgData name="Isabel Esparza Orduña" userId="S::isabel.esparza@uam.es::b39d487c-db57-4cf2-a4b6-9f4d21d206aa" providerId="AD" clId="Web-{C4B6DB72-6AC0-B3CE-B97E-86E747110599}" dt="2023-06-26T10:14:02.483" v="969" actId="20577"/>
        <pc:sldMkLst>
          <pc:docMk/>
          <pc:sldMk cId="539390200" sldId="675"/>
        </pc:sldMkLst>
        <pc:spChg chg="mod">
          <ac:chgData name="Isabel Esparza Orduña" userId="S::isabel.esparza@uam.es::b39d487c-db57-4cf2-a4b6-9f4d21d206aa" providerId="AD" clId="Web-{C4B6DB72-6AC0-B3CE-B97E-86E747110599}" dt="2023-06-26T10:14:02.483" v="969" actId="20577"/>
          <ac:spMkLst>
            <pc:docMk/>
            <pc:sldMk cId="539390200" sldId="675"/>
            <ac:spMk id="10" creationId="{18A8D150-DAA0-0530-6972-140E03B554A3}"/>
          </ac:spMkLst>
        </pc:spChg>
      </pc:sldChg>
      <pc:sldChg chg="addSp delSp modSp add ord delAnim">
        <pc:chgData name="Isabel Esparza Orduña" userId="S::isabel.esparza@uam.es::b39d487c-db57-4cf2-a4b6-9f4d21d206aa" providerId="AD" clId="Web-{C4B6DB72-6AC0-B3CE-B97E-86E747110599}" dt="2023-06-26T11:11:43.366" v="1196" actId="20577"/>
        <pc:sldMkLst>
          <pc:docMk/>
          <pc:sldMk cId="1170994192" sldId="676"/>
        </pc:sldMkLst>
        <pc:spChg chg="mod">
          <ac:chgData name="Isabel Esparza Orduña" userId="S::isabel.esparza@uam.es::b39d487c-db57-4cf2-a4b6-9f4d21d206aa" providerId="AD" clId="Web-{C4B6DB72-6AC0-B3CE-B97E-86E747110599}" dt="2023-06-26T10:07:21.754" v="862" actId="20577"/>
          <ac:spMkLst>
            <pc:docMk/>
            <pc:sldMk cId="1170994192" sldId="676"/>
            <ac:spMk id="6" creationId="{78D3E591-6761-5EF1-8073-A79EBCA05438}"/>
          </ac:spMkLst>
        </pc:spChg>
        <pc:spChg chg="del">
          <ac:chgData name="Isabel Esparza Orduña" userId="S::isabel.esparza@uam.es::b39d487c-db57-4cf2-a4b6-9f4d21d206aa" providerId="AD" clId="Web-{C4B6DB72-6AC0-B3CE-B97E-86E747110599}" dt="2023-06-26T10:07:24.910" v="863"/>
          <ac:spMkLst>
            <pc:docMk/>
            <pc:sldMk cId="1170994192" sldId="676"/>
            <ac:spMk id="7" creationId="{A420029A-8C66-38E2-E867-A50165D37F94}"/>
          </ac:spMkLst>
        </pc:spChg>
        <pc:spChg chg="add mod">
          <ac:chgData name="Isabel Esparza Orduña" userId="S::isabel.esparza@uam.es::b39d487c-db57-4cf2-a4b6-9f4d21d206aa" providerId="AD" clId="Web-{C4B6DB72-6AC0-B3CE-B97E-86E747110599}" dt="2023-06-26T10:16:26.236" v="1060" actId="20577"/>
          <ac:spMkLst>
            <pc:docMk/>
            <pc:sldMk cId="1170994192" sldId="676"/>
            <ac:spMk id="8" creationId="{D0C55BD2-A7E0-AEC4-C0C8-EDD2C7310E9A}"/>
          </ac:spMkLst>
        </pc:spChg>
        <pc:spChg chg="mod">
          <ac:chgData name="Isabel Esparza Orduña" userId="S::isabel.esparza@uam.es::b39d487c-db57-4cf2-a4b6-9f4d21d206aa" providerId="AD" clId="Web-{C4B6DB72-6AC0-B3CE-B97E-86E747110599}" dt="2023-06-26T10:15:51.189" v="1058" actId="1076"/>
          <ac:spMkLst>
            <pc:docMk/>
            <pc:sldMk cId="1170994192" sldId="676"/>
            <ac:spMk id="12" creationId="{C99FF779-9769-7730-6BB3-6985FCB1FDD9}"/>
          </ac:spMkLst>
        </pc:spChg>
        <pc:spChg chg="mod">
          <ac:chgData name="Isabel Esparza Orduña" userId="S::isabel.esparza@uam.es::b39d487c-db57-4cf2-a4b6-9f4d21d206aa" providerId="AD" clId="Web-{C4B6DB72-6AC0-B3CE-B97E-86E747110599}" dt="2023-06-26T11:11:43.366" v="1196" actId="20577"/>
          <ac:spMkLst>
            <pc:docMk/>
            <pc:sldMk cId="1170994192" sldId="676"/>
            <ac:spMk id="13" creationId="{1347B0F0-7A5D-BE87-FC8D-5CEA644834F4}"/>
          </ac:spMkLst>
        </pc:spChg>
        <pc:grpChg chg="del">
          <ac:chgData name="Isabel Esparza Orduña" userId="S::isabel.esparza@uam.es::b39d487c-db57-4cf2-a4b6-9f4d21d206aa" providerId="AD" clId="Web-{C4B6DB72-6AC0-B3CE-B97E-86E747110599}" dt="2023-06-26T10:07:27.348" v="864"/>
          <ac:grpSpMkLst>
            <pc:docMk/>
            <pc:sldMk cId="1170994192" sldId="676"/>
            <ac:grpSpMk id="9" creationId="{1F8B270C-EB5C-22E6-D32C-7D748C0FE743}"/>
          </ac:grpSpMkLst>
        </pc:grpChg>
        <pc:cxnChg chg="mod">
          <ac:chgData name="Isabel Esparza Orduña" userId="S::isabel.esparza@uam.es::b39d487c-db57-4cf2-a4b6-9f4d21d206aa" providerId="AD" clId="Web-{C4B6DB72-6AC0-B3CE-B97E-86E747110599}" dt="2023-06-26T10:10:17.399" v="895"/>
          <ac:cxnSpMkLst>
            <pc:docMk/>
            <pc:sldMk cId="1170994192" sldId="676"/>
            <ac:cxnSpMk id="15" creationId="{9EA87986-8F98-322A-937A-C5DE196D839D}"/>
          </ac:cxnSpMkLst>
        </pc:cxnChg>
      </pc:sldChg>
      <pc:sldChg chg="addSp delSp modSp del">
        <pc:chgData name="Isabel Esparza Orduña" userId="S::isabel.esparza@uam.es::b39d487c-db57-4cf2-a4b6-9f4d21d206aa" providerId="AD" clId="Web-{C4B6DB72-6AC0-B3CE-B97E-86E747110599}" dt="2023-06-26T09:36:21.284" v="59"/>
        <pc:sldMkLst>
          <pc:docMk/>
          <pc:sldMk cId="3061235253" sldId="676"/>
        </pc:sldMkLst>
        <pc:spChg chg="add del mod">
          <ac:chgData name="Isabel Esparza Orduña" userId="S::isabel.esparza@uam.es::b39d487c-db57-4cf2-a4b6-9f4d21d206aa" providerId="AD" clId="Web-{C4B6DB72-6AC0-B3CE-B97E-86E747110599}" dt="2023-06-26T09:33:05.091" v="14"/>
          <ac:spMkLst>
            <pc:docMk/>
            <pc:sldMk cId="3061235253" sldId="676"/>
            <ac:spMk id="5" creationId="{258EED1C-2730-66EA-5640-6CB8F1FB2F4D}"/>
          </ac:spMkLst>
        </pc:spChg>
        <pc:spChg chg="mod">
          <ac:chgData name="Isabel Esparza Orduña" userId="S::isabel.esparza@uam.es::b39d487c-db57-4cf2-a4b6-9f4d21d206aa" providerId="AD" clId="Web-{C4B6DB72-6AC0-B3CE-B97E-86E747110599}" dt="2023-06-26T09:35:08.610" v="48" actId="20577"/>
          <ac:spMkLst>
            <pc:docMk/>
            <pc:sldMk cId="3061235253" sldId="676"/>
            <ac:spMk id="10" creationId="{18A8D150-DAA0-0530-6972-140E03B554A3}"/>
          </ac:spMkLst>
        </pc:spChg>
      </pc:sldChg>
      <pc:sldChg chg="addSp delSp modSp add replId addAnim">
        <pc:chgData name="Isabel Esparza Orduña" userId="S::isabel.esparza@uam.es::b39d487c-db57-4cf2-a4b6-9f4d21d206aa" providerId="AD" clId="Web-{C4B6DB72-6AC0-B3CE-B97E-86E747110599}" dt="2023-06-26T11:23:57.285" v="1286" actId="20577"/>
        <pc:sldMkLst>
          <pc:docMk/>
          <pc:sldMk cId="2431135512" sldId="677"/>
        </pc:sldMkLst>
        <pc:spChg chg="del">
          <ac:chgData name="Isabel Esparza Orduña" userId="S::isabel.esparza@uam.es::b39d487c-db57-4cf2-a4b6-9f4d21d206aa" providerId="AD" clId="Web-{C4B6DB72-6AC0-B3CE-B97E-86E747110599}" dt="2023-06-26T11:18:46.976" v="1230"/>
          <ac:spMkLst>
            <pc:docMk/>
            <pc:sldMk cId="2431135512" sldId="677"/>
            <ac:spMk id="7" creationId="{DCC19FEA-6453-0396-33E5-AFC54073289F}"/>
          </ac:spMkLst>
        </pc:spChg>
        <pc:spChg chg="add">
          <ac:chgData name="Isabel Esparza Orduña" userId="S::isabel.esparza@uam.es::b39d487c-db57-4cf2-a4b6-9f4d21d206aa" providerId="AD" clId="Web-{C4B6DB72-6AC0-B3CE-B97E-86E747110599}" dt="2023-06-26T11:20:46.246" v="1246"/>
          <ac:spMkLst>
            <pc:docMk/>
            <pc:sldMk cId="2431135512" sldId="677"/>
            <ac:spMk id="8" creationId="{41FF60D5-A506-74CB-34DD-1F70EABC62F2}"/>
          </ac:spMkLst>
        </pc:spChg>
        <pc:spChg chg="mod">
          <ac:chgData name="Isabel Esparza Orduña" userId="S::isabel.esparza@uam.es::b39d487c-db57-4cf2-a4b6-9f4d21d206aa" providerId="AD" clId="Web-{C4B6DB72-6AC0-B3CE-B97E-86E747110599}" dt="2023-06-26T11:23:57.285" v="1286" actId="20577"/>
          <ac:spMkLst>
            <pc:docMk/>
            <pc:sldMk cId="2431135512" sldId="677"/>
            <ac:spMk id="9" creationId="{468915CB-E007-9257-2331-124CFBB9BBDA}"/>
          </ac:spMkLst>
        </pc:spChg>
      </pc:sldChg>
      <pc:sldMasterChg chg="addSldLayout">
        <pc:chgData name="Isabel Esparza Orduña" userId="S::isabel.esparza@uam.es::b39d487c-db57-4cf2-a4b6-9f4d21d206aa" providerId="AD" clId="Web-{C4B6DB72-6AC0-B3CE-B97E-86E747110599}" dt="2023-06-26T10:06:58.909" v="852"/>
        <pc:sldMasterMkLst>
          <pc:docMk/>
          <pc:sldMasterMk cId="3911445147" sldId="2147483676"/>
        </pc:sldMasterMkLst>
        <pc:sldLayoutChg chg="add">
          <pc:chgData name="Isabel Esparza Orduña" userId="S::isabel.esparza@uam.es::b39d487c-db57-4cf2-a4b6-9f4d21d206aa" providerId="AD" clId="Web-{C4B6DB72-6AC0-B3CE-B97E-86E747110599}" dt="2023-06-26T10:06:58.909" v="852"/>
          <pc:sldLayoutMkLst>
            <pc:docMk/>
            <pc:sldMasterMk cId="3911445147" sldId="2147483676"/>
            <pc:sldLayoutMk cId="2290483639" sldId="2147483694"/>
          </pc:sldLayoutMkLst>
        </pc:sldLayoutChg>
        <pc:sldLayoutChg chg="add">
          <pc:chgData name="Isabel Esparza Orduña" userId="S::isabel.esparza@uam.es::b39d487c-db57-4cf2-a4b6-9f4d21d206aa" providerId="AD" clId="Web-{C4B6DB72-6AC0-B3CE-B97E-86E747110599}" dt="2023-06-26T10:06:58.909" v="852"/>
          <pc:sldLayoutMkLst>
            <pc:docMk/>
            <pc:sldMasterMk cId="3911445147" sldId="2147483676"/>
            <pc:sldLayoutMk cId="3181580169" sldId="2147483695"/>
          </pc:sldLayoutMkLst>
        </pc:sldLayoutChg>
      </pc:sldMasterChg>
    </pc:docChg>
  </pc:docChgLst>
  <pc:docChgLst>
    <pc:chgData name="Isabel Esparza Orduña" userId="S::isabel.esparza@uam.es::b39d487c-db57-4cf2-a4b6-9f4d21d206aa" providerId="AD" clId="Web-{F636B2E5-57DB-9727-E018-7929F014198F}"/>
    <pc:docChg chg="modSld">
      <pc:chgData name="Isabel Esparza Orduña" userId="S::isabel.esparza@uam.es::b39d487c-db57-4cf2-a4b6-9f4d21d206aa" providerId="AD" clId="Web-{F636B2E5-57DB-9727-E018-7929F014198F}" dt="2023-06-26T11:34:38.084" v="103" actId="20577"/>
      <pc:docMkLst>
        <pc:docMk/>
      </pc:docMkLst>
      <pc:sldChg chg="modSp">
        <pc:chgData name="Isabel Esparza Orduña" userId="S::isabel.esparza@uam.es::b39d487c-db57-4cf2-a4b6-9f4d21d206aa" providerId="AD" clId="Web-{F636B2E5-57DB-9727-E018-7929F014198F}" dt="2023-06-26T11:34:38.084" v="103" actId="20577"/>
        <pc:sldMkLst>
          <pc:docMk/>
          <pc:sldMk cId="533723213" sldId="280"/>
        </pc:sldMkLst>
        <pc:spChg chg="mod">
          <ac:chgData name="Isabel Esparza Orduña" userId="S::isabel.esparza@uam.es::b39d487c-db57-4cf2-a4b6-9f4d21d206aa" providerId="AD" clId="Web-{F636B2E5-57DB-9727-E018-7929F014198F}" dt="2023-06-26T11:34:38.084" v="103" actId="20577"/>
          <ac:spMkLst>
            <pc:docMk/>
            <pc:sldMk cId="533723213" sldId="280"/>
            <ac:spMk id="9" creationId="{468915CB-E007-9257-2331-124CFBB9BBDA}"/>
          </ac:spMkLst>
        </pc:spChg>
      </pc:sldChg>
      <pc:sldChg chg="modSp">
        <pc:chgData name="Isabel Esparza Orduña" userId="S::isabel.esparza@uam.es::b39d487c-db57-4cf2-a4b6-9f4d21d206aa" providerId="AD" clId="Web-{F636B2E5-57DB-9727-E018-7929F014198F}" dt="2023-06-26T11:26:08.691" v="72" actId="20577"/>
        <pc:sldMkLst>
          <pc:docMk/>
          <pc:sldMk cId="2431135512" sldId="677"/>
        </pc:sldMkLst>
        <pc:spChg chg="mod">
          <ac:chgData name="Isabel Esparza Orduña" userId="S::isabel.esparza@uam.es::b39d487c-db57-4cf2-a4b6-9f4d21d206aa" providerId="AD" clId="Web-{F636B2E5-57DB-9727-E018-7929F014198F}" dt="2023-06-26T11:26:08.691" v="72" actId="20577"/>
          <ac:spMkLst>
            <pc:docMk/>
            <pc:sldMk cId="2431135512" sldId="677"/>
            <ac:spMk id="9" creationId="{468915CB-E007-9257-2331-124CFBB9BBDA}"/>
          </ac:spMkLst>
        </pc:spChg>
      </pc:sldChg>
    </pc:docChg>
  </pc:docChgLst>
  <pc:docChgLst>
    <pc:chgData name="Maria Teresa Blazquez Cuesta" userId="S::maite.blazquez@uam.es::7fc6d1cd-1254-4fa3-8a7f-76a24e8064c2" providerId="AD" clId="Web-{10AF5464-F366-0E5B-3D0E-37D3C207578C}"/>
    <pc:docChg chg="modSld">
      <pc:chgData name="Maria Teresa Blazquez Cuesta" userId="S::maite.blazquez@uam.es::7fc6d1cd-1254-4fa3-8a7f-76a24e8064c2" providerId="AD" clId="Web-{10AF5464-F366-0E5B-3D0E-37D3C207578C}" dt="2023-06-25T07:51:44.126" v="249" actId="20577"/>
      <pc:docMkLst>
        <pc:docMk/>
      </pc:docMkLst>
      <pc:sldChg chg="modSp">
        <pc:chgData name="Maria Teresa Blazquez Cuesta" userId="S::maite.blazquez@uam.es::7fc6d1cd-1254-4fa3-8a7f-76a24e8064c2" providerId="AD" clId="Web-{10AF5464-F366-0E5B-3D0E-37D3C207578C}" dt="2023-06-25T07:51:32.485" v="248" actId="20577"/>
        <pc:sldMkLst>
          <pc:docMk/>
          <pc:sldMk cId="3576589760" sldId="591"/>
        </pc:sldMkLst>
        <pc:spChg chg="mod">
          <ac:chgData name="Maria Teresa Blazquez Cuesta" userId="S::maite.blazquez@uam.es::7fc6d1cd-1254-4fa3-8a7f-76a24e8064c2" providerId="AD" clId="Web-{10AF5464-F366-0E5B-3D0E-37D3C207578C}" dt="2023-06-25T07:48:26.165" v="171" actId="1076"/>
          <ac:spMkLst>
            <pc:docMk/>
            <pc:sldMk cId="3576589760" sldId="591"/>
            <ac:spMk id="7" creationId="{98EE32C7-929A-E266-EB37-4F4531D17884}"/>
          </ac:spMkLst>
        </pc:spChg>
        <pc:spChg chg="mod">
          <ac:chgData name="Maria Teresa Blazquez Cuesta" userId="S::maite.blazquez@uam.es::7fc6d1cd-1254-4fa3-8a7f-76a24e8064c2" providerId="AD" clId="Web-{10AF5464-F366-0E5B-3D0E-37D3C207578C}" dt="2023-06-25T07:51:32.485" v="248" actId="20577"/>
          <ac:spMkLst>
            <pc:docMk/>
            <pc:sldMk cId="3576589760" sldId="591"/>
            <ac:spMk id="12" creationId="{227CA1B7-284C-FA5D-202D-40A8B8BAD65F}"/>
          </ac:spMkLst>
        </pc:spChg>
        <pc:grpChg chg="mod">
          <ac:chgData name="Maria Teresa Blazquez Cuesta" userId="S::maite.blazquez@uam.es::7fc6d1cd-1254-4fa3-8a7f-76a24e8064c2" providerId="AD" clId="Web-{10AF5464-F366-0E5B-3D0E-37D3C207578C}" dt="2023-06-25T07:50:32.045" v="229" actId="1076"/>
          <ac:grpSpMkLst>
            <pc:docMk/>
            <pc:sldMk cId="3576589760" sldId="591"/>
            <ac:grpSpMk id="34" creationId="{F66C1E27-FC48-CF13-F154-35F00696CAC6}"/>
          </ac:grpSpMkLst>
        </pc:grpChg>
      </pc:sldChg>
      <pc:sldChg chg="modSp">
        <pc:chgData name="Maria Teresa Blazquez Cuesta" userId="S::maite.blazquez@uam.es::7fc6d1cd-1254-4fa3-8a7f-76a24e8064c2" providerId="AD" clId="Web-{10AF5464-F366-0E5B-3D0E-37D3C207578C}" dt="2023-06-25T07:51:44.126" v="249" actId="20577"/>
        <pc:sldMkLst>
          <pc:docMk/>
          <pc:sldMk cId="781367665" sldId="641"/>
        </pc:sldMkLst>
        <pc:spChg chg="mod">
          <ac:chgData name="Maria Teresa Blazquez Cuesta" userId="S::maite.blazquez@uam.es::7fc6d1cd-1254-4fa3-8a7f-76a24e8064c2" providerId="AD" clId="Web-{10AF5464-F366-0E5B-3D0E-37D3C207578C}" dt="2023-06-25T07:51:44.126" v="249" actId="20577"/>
          <ac:spMkLst>
            <pc:docMk/>
            <pc:sldMk cId="781367665" sldId="641"/>
            <ac:spMk id="10" creationId="{18A8D150-DAA0-0530-6972-140E03B554A3}"/>
          </ac:spMkLst>
        </pc:spChg>
      </pc:sldChg>
    </pc:docChg>
  </pc:docChgLst>
  <pc:docChgLst>
    <pc:chgData name="Isabel Esparza Orduña" userId="S::isabel.esparza@uam.es::b39d487c-db57-4cf2-a4b6-9f4d21d206aa" providerId="AD" clId="Web-{5D510698-ADC1-F1E6-F28E-7F135033B043}"/>
    <pc:docChg chg="addSld modSld sldOrd">
      <pc:chgData name="Isabel Esparza Orduña" userId="S::isabel.esparza@uam.es::b39d487c-db57-4cf2-a4b6-9f4d21d206aa" providerId="AD" clId="Web-{5D510698-ADC1-F1E6-F28E-7F135033B043}" dt="2023-06-27T08:16:02.198" v="352" actId="20577"/>
      <pc:docMkLst>
        <pc:docMk/>
      </pc:docMkLst>
      <pc:sldChg chg="addSp delSp modSp">
        <pc:chgData name="Isabel Esparza Orduña" userId="S::isabel.esparza@uam.es::b39d487c-db57-4cf2-a4b6-9f4d21d206aa" providerId="AD" clId="Web-{5D510698-ADC1-F1E6-F28E-7F135033B043}" dt="2023-06-27T07:43:31.613" v="86" actId="1076"/>
        <pc:sldMkLst>
          <pc:docMk/>
          <pc:sldMk cId="2612045231" sldId="264"/>
        </pc:sldMkLst>
        <pc:spChg chg="del">
          <ac:chgData name="Isabel Esparza Orduña" userId="S::isabel.esparza@uam.es::b39d487c-db57-4cf2-a4b6-9f4d21d206aa" providerId="AD" clId="Web-{5D510698-ADC1-F1E6-F28E-7F135033B043}" dt="2023-06-27T07:43:28.691" v="85"/>
          <ac:spMkLst>
            <pc:docMk/>
            <pc:sldMk cId="2612045231" sldId="264"/>
            <ac:spMk id="5" creationId="{2B0B211A-A169-023E-AA01-E2687EB917D0}"/>
          </ac:spMkLst>
        </pc:spChg>
        <pc:spChg chg="add mod">
          <ac:chgData name="Isabel Esparza Orduña" userId="S::isabel.esparza@uam.es::b39d487c-db57-4cf2-a4b6-9f4d21d206aa" providerId="AD" clId="Web-{5D510698-ADC1-F1E6-F28E-7F135033B043}" dt="2023-06-27T07:43:31.613" v="86" actId="1076"/>
          <ac:spMkLst>
            <pc:docMk/>
            <pc:sldMk cId="2612045231" sldId="264"/>
            <ac:spMk id="10" creationId="{317E8B73-3CAB-A94C-3A6E-B596822ADF8B}"/>
          </ac:spMkLst>
        </pc:spChg>
      </pc:sldChg>
      <pc:sldChg chg="addSp delSp">
        <pc:chgData name="Isabel Esparza Orduña" userId="S::isabel.esparza@uam.es::b39d487c-db57-4cf2-a4b6-9f4d21d206aa" providerId="AD" clId="Web-{5D510698-ADC1-F1E6-F28E-7F135033B043}" dt="2023-06-27T07:43:07.346" v="81"/>
        <pc:sldMkLst>
          <pc:docMk/>
          <pc:sldMk cId="1087813858" sldId="279"/>
        </pc:sldMkLst>
        <pc:spChg chg="del">
          <ac:chgData name="Isabel Esparza Orduña" userId="S::isabel.esparza@uam.es::b39d487c-db57-4cf2-a4b6-9f4d21d206aa" providerId="AD" clId="Web-{5D510698-ADC1-F1E6-F28E-7F135033B043}" dt="2023-06-27T07:43:06.534" v="80"/>
          <ac:spMkLst>
            <pc:docMk/>
            <pc:sldMk cId="1087813858" sldId="279"/>
            <ac:spMk id="5" creationId="{2B0B211A-A169-023E-AA01-E2687EB917D0}"/>
          </ac:spMkLst>
        </pc:spChg>
        <pc:spChg chg="add">
          <ac:chgData name="Isabel Esparza Orduña" userId="S::isabel.esparza@uam.es::b39d487c-db57-4cf2-a4b6-9f4d21d206aa" providerId="AD" clId="Web-{5D510698-ADC1-F1E6-F28E-7F135033B043}" dt="2023-06-27T07:43:07.346" v="81"/>
          <ac:spMkLst>
            <pc:docMk/>
            <pc:sldMk cId="1087813858" sldId="279"/>
            <ac:spMk id="8" creationId="{913DF793-9A46-604B-889C-28B653657DF7}"/>
          </ac:spMkLst>
        </pc:spChg>
      </pc:sldChg>
      <pc:sldChg chg="addSp delSp">
        <pc:chgData name="Isabel Esparza Orduña" userId="S::isabel.esparza@uam.es::b39d487c-db57-4cf2-a4b6-9f4d21d206aa" providerId="AD" clId="Web-{5D510698-ADC1-F1E6-F28E-7F135033B043}" dt="2023-06-27T07:45:31.056" v="103"/>
        <pc:sldMkLst>
          <pc:docMk/>
          <pc:sldMk cId="533723213" sldId="280"/>
        </pc:sldMkLst>
        <pc:spChg chg="del">
          <ac:chgData name="Isabel Esparza Orduña" userId="S::isabel.esparza@uam.es::b39d487c-db57-4cf2-a4b6-9f4d21d206aa" providerId="AD" clId="Web-{5D510698-ADC1-F1E6-F28E-7F135033B043}" dt="2023-06-27T07:45:30.399" v="102"/>
          <ac:spMkLst>
            <pc:docMk/>
            <pc:sldMk cId="533723213" sldId="280"/>
            <ac:spMk id="5" creationId="{2B0B211A-A169-023E-AA01-E2687EB917D0}"/>
          </ac:spMkLst>
        </pc:spChg>
        <pc:spChg chg="add">
          <ac:chgData name="Isabel Esparza Orduña" userId="S::isabel.esparza@uam.es::b39d487c-db57-4cf2-a4b6-9f4d21d206aa" providerId="AD" clId="Web-{5D510698-ADC1-F1E6-F28E-7F135033B043}" dt="2023-06-27T07:45:31.056" v="103"/>
          <ac:spMkLst>
            <pc:docMk/>
            <pc:sldMk cId="533723213" sldId="280"/>
            <ac:spMk id="10" creationId="{3C6111BC-3E91-B883-5E2F-282FBF528930}"/>
          </ac:spMkLst>
        </pc:spChg>
      </pc:sldChg>
      <pc:sldChg chg="addSp delSp modSp">
        <pc:chgData name="Isabel Esparza Orduña" userId="S::isabel.esparza@uam.es::b39d487c-db57-4cf2-a4b6-9f4d21d206aa" providerId="AD" clId="Web-{5D510698-ADC1-F1E6-F28E-7F135033B043}" dt="2023-06-27T07:56:31.178" v="236" actId="20577"/>
        <pc:sldMkLst>
          <pc:docMk/>
          <pc:sldMk cId="2754833912" sldId="282"/>
        </pc:sldMkLst>
        <pc:spChg chg="del">
          <ac:chgData name="Isabel Esparza Orduña" userId="S::isabel.esparza@uam.es::b39d487c-db57-4cf2-a4b6-9f4d21d206aa" providerId="AD" clId="Web-{5D510698-ADC1-F1E6-F28E-7F135033B043}" dt="2023-06-27T07:50:36.569" v="129"/>
          <ac:spMkLst>
            <pc:docMk/>
            <pc:sldMk cId="2754833912" sldId="282"/>
            <ac:spMk id="5" creationId="{2B0B211A-A169-023E-AA01-E2687EB917D0}"/>
          </ac:spMkLst>
        </pc:spChg>
        <pc:spChg chg="add">
          <ac:chgData name="Isabel Esparza Orduña" userId="S::isabel.esparza@uam.es::b39d487c-db57-4cf2-a4b6-9f4d21d206aa" providerId="AD" clId="Web-{5D510698-ADC1-F1E6-F28E-7F135033B043}" dt="2023-06-27T07:50:36.741" v="130"/>
          <ac:spMkLst>
            <pc:docMk/>
            <pc:sldMk cId="2754833912" sldId="282"/>
            <ac:spMk id="8" creationId="{9464E0CD-B064-0515-368B-0106E46E314D}"/>
          </ac:spMkLst>
        </pc:spChg>
        <pc:spChg chg="mod">
          <ac:chgData name="Isabel Esparza Orduña" userId="S::isabel.esparza@uam.es::b39d487c-db57-4cf2-a4b6-9f4d21d206aa" providerId="AD" clId="Web-{5D510698-ADC1-F1E6-F28E-7F135033B043}" dt="2023-06-27T07:56:31.178" v="236" actId="20577"/>
          <ac:spMkLst>
            <pc:docMk/>
            <pc:sldMk cId="2754833912" sldId="282"/>
            <ac:spMk id="10" creationId="{1233E4D1-E00E-023E-293E-E18A16414BFE}"/>
          </ac:spMkLst>
        </pc:spChg>
      </pc:sldChg>
      <pc:sldChg chg="addSp delSp modSp">
        <pc:chgData name="Isabel Esparza Orduña" userId="S::isabel.esparza@uam.es::b39d487c-db57-4cf2-a4b6-9f4d21d206aa" providerId="AD" clId="Web-{5D510698-ADC1-F1E6-F28E-7F135033B043}" dt="2023-06-27T07:44:42.038" v="99"/>
        <pc:sldMkLst>
          <pc:docMk/>
          <pc:sldMk cId="2897764010" sldId="513"/>
        </pc:sldMkLst>
        <pc:spChg chg="del">
          <ac:chgData name="Isabel Esparza Orduña" userId="S::isabel.esparza@uam.es::b39d487c-db57-4cf2-a4b6-9f4d21d206aa" providerId="AD" clId="Web-{5D510698-ADC1-F1E6-F28E-7F135033B043}" dt="2023-06-27T07:44:41.397" v="98"/>
          <ac:spMkLst>
            <pc:docMk/>
            <pc:sldMk cId="2897764010" sldId="513"/>
            <ac:spMk id="5" creationId="{2B0B211A-A169-023E-AA01-E2687EB917D0}"/>
          </ac:spMkLst>
        </pc:spChg>
        <pc:spChg chg="add">
          <ac:chgData name="Isabel Esparza Orduña" userId="S::isabel.esparza@uam.es::b39d487c-db57-4cf2-a4b6-9f4d21d206aa" providerId="AD" clId="Web-{5D510698-ADC1-F1E6-F28E-7F135033B043}" dt="2023-06-27T07:44:42.038" v="99"/>
          <ac:spMkLst>
            <pc:docMk/>
            <pc:sldMk cId="2897764010" sldId="513"/>
            <ac:spMk id="8" creationId="{798D1E65-C544-B11C-4BD5-B2FF7596DEC9}"/>
          </ac:spMkLst>
        </pc:spChg>
        <pc:spChg chg="mod">
          <ac:chgData name="Isabel Esparza Orduña" userId="S::isabel.esparza@uam.es::b39d487c-db57-4cf2-a4b6-9f4d21d206aa" providerId="AD" clId="Web-{5D510698-ADC1-F1E6-F28E-7F135033B043}" dt="2023-06-27T07:33:18.102" v="8" actId="20577"/>
          <ac:spMkLst>
            <pc:docMk/>
            <pc:sldMk cId="2897764010" sldId="513"/>
            <ac:spMk id="13" creationId="{516FF05E-631B-1028-8FD6-7B2BCA768997}"/>
          </ac:spMkLst>
        </pc:spChg>
      </pc:sldChg>
      <pc:sldChg chg="addSp delSp">
        <pc:chgData name="Isabel Esparza Orduña" userId="S::isabel.esparza@uam.es::b39d487c-db57-4cf2-a4b6-9f4d21d206aa" providerId="AD" clId="Web-{5D510698-ADC1-F1E6-F28E-7F135033B043}" dt="2023-06-27T07:46:38.590" v="114"/>
        <pc:sldMkLst>
          <pc:docMk/>
          <pc:sldMk cId="4175694371" sldId="519"/>
        </pc:sldMkLst>
        <pc:spChg chg="del">
          <ac:chgData name="Isabel Esparza Orduña" userId="S::isabel.esparza@uam.es::b39d487c-db57-4cf2-a4b6-9f4d21d206aa" providerId="AD" clId="Web-{5D510698-ADC1-F1E6-F28E-7F135033B043}" dt="2023-06-27T07:46:06.043" v="107"/>
          <ac:spMkLst>
            <pc:docMk/>
            <pc:sldMk cId="4175694371" sldId="519"/>
            <ac:spMk id="5" creationId="{2B0B211A-A169-023E-AA01-E2687EB917D0}"/>
          </ac:spMkLst>
        </pc:spChg>
        <pc:spChg chg="add del">
          <ac:chgData name="Isabel Esparza Orduña" userId="S::isabel.esparza@uam.es::b39d487c-db57-4cf2-a4b6-9f4d21d206aa" providerId="AD" clId="Web-{5D510698-ADC1-F1E6-F28E-7F135033B043}" dt="2023-06-27T07:46:09.932" v="110"/>
          <ac:spMkLst>
            <pc:docMk/>
            <pc:sldMk cId="4175694371" sldId="519"/>
            <ac:spMk id="14" creationId="{C75587F2-82EF-A8C8-9B95-5B38152A8459}"/>
          </ac:spMkLst>
        </pc:spChg>
        <pc:spChg chg="add">
          <ac:chgData name="Isabel Esparza Orduña" userId="S::isabel.esparza@uam.es::b39d487c-db57-4cf2-a4b6-9f4d21d206aa" providerId="AD" clId="Web-{5D510698-ADC1-F1E6-F28E-7F135033B043}" dt="2023-06-27T07:46:38.590" v="114"/>
          <ac:spMkLst>
            <pc:docMk/>
            <pc:sldMk cId="4175694371" sldId="519"/>
            <ac:spMk id="16" creationId="{121F029B-0C2E-7A0D-7106-5D6344D0836F}"/>
          </ac:spMkLst>
        </pc:spChg>
        <pc:picChg chg="add del">
          <ac:chgData name="Isabel Esparza Orduña" userId="S::isabel.esparza@uam.es::b39d487c-db57-4cf2-a4b6-9f4d21d206aa" providerId="AD" clId="Web-{5D510698-ADC1-F1E6-F28E-7F135033B043}" dt="2023-06-27T07:46:09.932" v="111"/>
          <ac:picMkLst>
            <pc:docMk/>
            <pc:sldMk cId="4175694371" sldId="519"/>
            <ac:picMk id="12" creationId="{5529B136-4C23-3539-4CEB-511D2CEC5421}"/>
          </ac:picMkLst>
        </pc:picChg>
      </pc:sldChg>
      <pc:sldChg chg="addSp delSp modSp">
        <pc:chgData name="Isabel Esparza Orduña" userId="S::isabel.esparza@uam.es::b39d487c-db57-4cf2-a4b6-9f4d21d206aa" providerId="AD" clId="Web-{5D510698-ADC1-F1E6-F28E-7F135033B043}" dt="2023-06-27T07:45:18.821" v="101"/>
        <pc:sldMkLst>
          <pc:docMk/>
          <pc:sldMk cId="1990197095" sldId="520"/>
        </pc:sldMkLst>
        <pc:spChg chg="del">
          <ac:chgData name="Isabel Esparza Orduña" userId="S::isabel.esparza@uam.es::b39d487c-db57-4cf2-a4b6-9f4d21d206aa" providerId="AD" clId="Web-{5D510698-ADC1-F1E6-F28E-7F135033B043}" dt="2023-06-27T07:45:17.539" v="100"/>
          <ac:spMkLst>
            <pc:docMk/>
            <pc:sldMk cId="1990197095" sldId="520"/>
            <ac:spMk id="5" creationId="{2B0B211A-A169-023E-AA01-E2687EB917D0}"/>
          </ac:spMkLst>
        </pc:spChg>
        <pc:spChg chg="add mod">
          <ac:chgData name="Isabel Esparza Orduña" userId="S::isabel.esparza@uam.es::b39d487c-db57-4cf2-a4b6-9f4d21d206aa" providerId="AD" clId="Web-{5D510698-ADC1-F1E6-F28E-7F135033B043}" dt="2023-06-27T07:39:10.383" v="60" actId="14100"/>
          <ac:spMkLst>
            <pc:docMk/>
            <pc:sldMk cId="1990197095" sldId="520"/>
            <ac:spMk id="9" creationId="{58676EF1-3B73-F983-978F-2091BD6C41C9}"/>
          </ac:spMkLst>
        </pc:spChg>
        <pc:spChg chg="mod">
          <ac:chgData name="Isabel Esparza Orduña" userId="S::isabel.esparza@uam.es::b39d487c-db57-4cf2-a4b6-9f4d21d206aa" providerId="AD" clId="Web-{5D510698-ADC1-F1E6-F28E-7F135033B043}" dt="2023-06-27T07:38:44.694" v="31" actId="20577"/>
          <ac:spMkLst>
            <pc:docMk/>
            <pc:sldMk cId="1990197095" sldId="520"/>
            <ac:spMk id="11" creationId="{95B32154-8083-D80E-D134-4409C2646B2B}"/>
          </ac:spMkLst>
        </pc:spChg>
        <pc:spChg chg="add">
          <ac:chgData name="Isabel Esparza Orduña" userId="S::isabel.esparza@uam.es::b39d487c-db57-4cf2-a4b6-9f4d21d206aa" providerId="AD" clId="Web-{5D510698-ADC1-F1E6-F28E-7F135033B043}" dt="2023-06-27T07:45:18.821" v="101"/>
          <ac:spMkLst>
            <pc:docMk/>
            <pc:sldMk cId="1990197095" sldId="520"/>
            <ac:spMk id="12" creationId="{8868551C-C0A0-34F6-BACE-3AAE9648A1AC}"/>
          </ac:spMkLst>
        </pc:spChg>
      </pc:sldChg>
      <pc:sldChg chg="addSp delSp modSp">
        <pc:chgData name="Isabel Esparza Orduña" userId="S::isabel.esparza@uam.es::b39d487c-db57-4cf2-a4b6-9f4d21d206aa" providerId="AD" clId="Web-{5D510698-ADC1-F1E6-F28E-7F135033B043}" dt="2023-06-27T07:50:26.990" v="128" actId="1076"/>
        <pc:sldMkLst>
          <pc:docMk/>
          <pc:sldMk cId="4293514395" sldId="527"/>
        </pc:sldMkLst>
        <pc:spChg chg="del mod">
          <ac:chgData name="Isabel Esparza Orduña" userId="S::isabel.esparza@uam.es::b39d487c-db57-4cf2-a4b6-9f4d21d206aa" providerId="AD" clId="Web-{5D510698-ADC1-F1E6-F28E-7F135033B043}" dt="2023-06-27T07:50:23.146" v="127"/>
          <ac:spMkLst>
            <pc:docMk/>
            <pc:sldMk cId="4293514395" sldId="527"/>
            <ac:spMk id="5" creationId="{2B0B211A-A169-023E-AA01-E2687EB917D0}"/>
          </ac:spMkLst>
        </pc:spChg>
        <pc:spChg chg="add mod">
          <ac:chgData name="Isabel Esparza Orduña" userId="S::isabel.esparza@uam.es::b39d487c-db57-4cf2-a4b6-9f4d21d206aa" providerId="AD" clId="Web-{5D510698-ADC1-F1E6-F28E-7F135033B043}" dt="2023-06-27T07:50:26.990" v="128" actId="1076"/>
          <ac:spMkLst>
            <pc:docMk/>
            <pc:sldMk cId="4293514395" sldId="527"/>
            <ac:spMk id="8" creationId="{3C6ADACA-F873-902D-2631-6009E3D411D0}"/>
          </ac:spMkLst>
        </pc:spChg>
      </pc:sldChg>
      <pc:sldChg chg="addSp delSp">
        <pc:chgData name="Isabel Esparza Orduña" userId="S::isabel.esparza@uam.es::b39d487c-db57-4cf2-a4b6-9f4d21d206aa" providerId="AD" clId="Web-{5D510698-ADC1-F1E6-F28E-7F135033B043}" dt="2023-06-27T07:50:40.569" v="132"/>
        <pc:sldMkLst>
          <pc:docMk/>
          <pc:sldMk cId="2062448392" sldId="544"/>
        </pc:sldMkLst>
        <pc:spChg chg="del">
          <ac:chgData name="Isabel Esparza Orduña" userId="S::isabel.esparza@uam.es::b39d487c-db57-4cf2-a4b6-9f4d21d206aa" providerId="AD" clId="Web-{5D510698-ADC1-F1E6-F28E-7F135033B043}" dt="2023-06-27T07:50:39.991" v="131"/>
          <ac:spMkLst>
            <pc:docMk/>
            <pc:sldMk cId="2062448392" sldId="544"/>
            <ac:spMk id="5" creationId="{2B0B211A-A169-023E-AA01-E2687EB917D0}"/>
          </ac:spMkLst>
        </pc:spChg>
        <pc:spChg chg="add">
          <ac:chgData name="Isabel Esparza Orduña" userId="S::isabel.esparza@uam.es::b39d487c-db57-4cf2-a4b6-9f4d21d206aa" providerId="AD" clId="Web-{5D510698-ADC1-F1E6-F28E-7F135033B043}" dt="2023-06-27T07:50:40.569" v="132"/>
          <ac:spMkLst>
            <pc:docMk/>
            <pc:sldMk cId="2062448392" sldId="544"/>
            <ac:spMk id="8" creationId="{B40CE89A-7BCE-E880-1648-32A829D8D85D}"/>
          </ac:spMkLst>
        </pc:spChg>
      </pc:sldChg>
      <pc:sldChg chg="addSp delSp">
        <pc:chgData name="Isabel Esparza Orduña" userId="S::isabel.esparza@uam.es::b39d487c-db57-4cf2-a4b6-9f4d21d206aa" providerId="AD" clId="Web-{5D510698-ADC1-F1E6-F28E-7F135033B043}" dt="2023-06-27T07:50:46.304" v="134"/>
        <pc:sldMkLst>
          <pc:docMk/>
          <pc:sldMk cId="2065671729" sldId="545"/>
        </pc:sldMkLst>
        <pc:spChg chg="del">
          <ac:chgData name="Isabel Esparza Orduña" userId="S::isabel.esparza@uam.es::b39d487c-db57-4cf2-a4b6-9f4d21d206aa" providerId="AD" clId="Web-{5D510698-ADC1-F1E6-F28E-7F135033B043}" dt="2023-06-27T07:50:45.476" v="133"/>
          <ac:spMkLst>
            <pc:docMk/>
            <pc:sldMk cId="2065671729" sldId="545"/>
            <ac:spMk id="5" creationId="{2B0B211A-A169-023E-AA01-E2687EB917D0}"/>
          </ac:spMkLst>
        </pc:spChg>
        <pc:spChg chg="add">
          <ac:chgData name="Isabel Esparza Orduña" userId="S::isabel.esparza@uam.es::b39d487c-db57-4cf2-a4b6-9f4d21d206aa" providerId="AD" clId="Web-{5D510698-ADC1-F1E6-F28E-7F135033B043}" dt="2023-06-27T07:50:46.304" v="134"/>
          <ac:spMkLst>
            <pc:docMk/>
            <pc:sldMk cId="2065671729" sldId="545"/>
            <ac:spMk id="8" creationId="{BF6857D1-018A-1324-D2E8-D89D0A0E3426}"/>
          </ac:spMkLst>
        </pc:spChg>
      </pc:sldChg>
      <pc:sldChg chg="addSp delSp">
        <pc:chgData name="Isabel Esparza Orduña" userId="S::isabel.esparza@uam.es::b39d487c-db57-4cf2-a4b6-9f4d21d206aa" providerId="AD" clId="Web-{5D510698-ADC1-F1E6-F28E-7F135033B043}" dt="2023-06-27T07:50:56.976" v="136"/>
        <pc:sldMkLst>
          <pc:docMk/>
          <pc:sldMk cId="2865407571" sldId="546"/>
        </pc:sldMkLst>
        <pc:spChg chg="del">
          <ac:chgData name="Isabel Esparza Orduña" userId="S::isabel.esparza@uam.es::b39d487c-db57-4cf2-a4b6-9f4d21d206aa" providerId="AD" clId="Web-{5D510698-ADC1-F1E6-F28E-7F135033B043}" dt="2023-06-27T07:50:56.179" v="135"/>
          <ac:spMkLst>
            <pc:docMk/>
            <pc:sldMk cId="2865407571" sldId="546"/>
            <ac:spMk id="5" creationId="{2B0B211A-A169-023E-AA01-E2687EB917D0}"/>
          </ac:spMkLst>
        </pc:spChg>
        <pc:spChg chg="add">
          <ac:chgData name="Isabel Esparza Orduña" userId="S::isabel.esparza@uam.es::b39d487c-db57-4cf2-a4b6-9f4d21d206aa" providerId="AD" clId="Web-{5D510698-ADC1-F1E6-F28E-7F135033B043}" dt="2023-06-27T07:50:56.976" v="136"/>
          <ac:spMkLst>
            <pc:docMk/>
            <pc:sldMk cId="2865407571" sldId="546"/>
            <ac:spMk id="10" creationId="{9F394830-C0AD-391A-DEAD-BC26A30BAFE2}"/>
          </ac:spMkLst>
        </pc:spChg>
      </pc:sldChg>
      <pc:sldChg chg="addSp delSp modSp">
        <pc:chgData name="Isabel Esparza Orduña" userId="S::isabel.esparza@uam.es::b39d487c-db57-4cf2-a4b6-9f4d21d206aa" providerId="AD" clId="Web-{5D510698-ADC1-F1E6-F28E-7F135033B043}" dt="2023-06-27T08:14:09.974" v="318" actId="20577"/>
        <pc:sldMkLst>
          <pc:docMk/>
          <pc:sldMk cId="568048755" sldId="547"/>
        </pc:sldMkLst>
        <pc:spChg chg="del mod">
          <ac:chgData name="Isabel Esparza Orduña" userId="S::isabel.esparza@uam.es::b39d487c-db57-4cf2-a4b6-9f4d21d206aa" providerId="AD" clId="Web-{5D510698-ADC1-F1E6-F28E-7F135033B043}" dt="2023-06-27T07:51:09.539" v="141"/>
          <ac:spMkLst>
            <pc:docMk/>
            <pc:sldMk cId="568048755" sldId="547"/>
            <ac:spMk id="5" creationId="{2B0B211A-A169-023E-AA01-E2687EB917D0}"/>
          </ac:spMkLst>
        </pc:spChg>
        <pc:spChg chg="add del mod">
          <ac:chgData name="Isabel Esparza Orduña" userId="S::isabel.esparza@uam.es::b39d487c-db57-4cf2-a4b6-9f4d21d206aa" providerId="AD" clId="Web-{5D510698-ADC1-F1E6-F28E-7F135033B043}" dt="2023-06-27T07:51:07.477" v="140"/>
          <ac:spMkLst>
            <pc:docMk/>
            <pc:sldMk cId="568048755" sldId="547"/>
            <ac:spMk id="9" creationId="{4D696A92-CAD8-3363-20AF-C6709471DCED}"/>
          </ac:spMkLst>
        </pc:spChg>
        <pc:spChg chg="add">
          <ac:chgData name="Isabel Esparza Orduña" userId="S::isabel.esparza@uam.es::b39d487c-db57-4cf2-a4b6-9f4d21d206aa" providerId="AD" clId="Web-{5D510698-ADC1-F1E6-F28E-7F135033B043}" dt="2023-06-27T07:51:11.352" v="142"/>
          <ac:spMkLst>
            <pc:docMk/>
            <pc:sldMk cId="568048755" sldId="547"/>
            <ac:spMk id="11" creationId="{5F9C3DDD-50F5-7C74-7958-8357D42A334B}"/>
          </ac:spMkLst>
        </pc:spChg>
        <pc:spChg chg="mod">
          <ac:chgData name="Isabel Esparza Orduña" userId="S::isabel.esparza@uam.es::b39d487c-db57-4cf2-a4b6-9f4d21d206aa" providerId="AD" clId="Web-{5D510698-ADC1-F1E6-F28E-7F135033B043}" dt="2023-06-27T08:14:09.974" v="318" actId="20577"/>
          <ac:spMkLst>
            <pc:docMk/>
            <pc:sldMk cId="568048755" sldId="547"/>
            <ac:spMk id="49" creationId="{D5CE13B7-DB81-D684-86E9-F424BF71F5D0}"/>
          </ac:spMkLst>
        </pc:spChg>
      </pc:sldChg>
      <pc:sldChg chg="addSp delSp">
        <pc:chgData name="Isabel Esparza Orduña" userId="S::isabel.esparza@uam.es::b39d487c-db57-4cf2-a4b6-9f4d21d206aa" providerId="AD" clId="Web-{5D510698-ADC1-F1E6-F28E-7F135033B043}" dt="2023-06-27T07:51:29.009" v="146"/>
        <pc:sldMkLst>
          <pc:docMk/>
          <pc:sldMk cId="4181635746" sldId="548"/>
        </pc:sldMkLst>
        <pc:spChg chg="del">
          <ac:chgData name="Isabel Esparza Orduña" userId="S::isabel.esparza@uam.es::b39d487c-db57-4cf2-a4b6-9f4d21d206aa" providerId="AD" clId="Web-{5D510698-ADC1-F1E6-F28E-7F135033B043}" dt="2023-06-27T07:51:28.321" v="145"/>
          <ac:spMkLst>
            <pc:docMk/>
            <pc:sldMk cId="4181635746" sldId="548"/>
            <ac:spMk id="5" creationId="{2B0B211A-A169-023E-AA01-E2687EB917D0}"/>
          </ac:spMkLst>
        </pc:spChg>
        <pc:spChg chg="add">
          <ac:chgData name="Isabel Esparza Orduña" userId="S::isabel.esparza@uam.es::b39d487c-db57-4cf2-a4b6-9f4d21d206aa" providerId="AD" clId="Web-{5D510698-ADC1-F1E6-F28E-7F135033B043}" dt="2023-06-27T07:51:29.009" v="146"/>
          <ac:spMkLst>
            <pc:docMk/>
            <pc:sldMk cId="4181635746" sldId="548"/>
            <ac:spMk id="9" creationId="{B2746F3A-F236-08DF-E1EB-A10905500FFB}"/>
          </ac:spMkLst>
        </pc:spChg>
      </pc:sldChg>
      <pc:sldChg chg="addSp delSp">
        <pc:chgData name="Isabel Esparza Orduña" userId="S::isabel.esparza@uam.es::b39d487c-db57-4cf2-a4b6-9f4d21d206aa" providerId="AD" clId="Web-{5D510698-ADC1-F1E6-F28E-7F135033B043}" dt="2023-06-27T07:51:44.963" v="150"/>
        <pc:sldMkLst>
          <pc:docMk/>
          <pc:sldMk cId="4227790315" sldId="560"/>
        </pc:sldMkLst>
        <pc:spChg chg="del">
          <ac:chgData name="Isabel Esparza Orduña" userId="S::isabel.esparza@uam.es::b39d487c-db57-4cf2-a4b6-9f4d21d206aa" providerId="AD" clId="Web-{5D510698-ADC1-F1E6-F28E-7F135033B043}" dt="2023-06-27T07:51:44.322" v="149"/>
          <ac:spMkLst>
            <pc:docMk/>
            <pc:sldMk cId="4227790315" sldId="560"/>
            <ac:spMk id="5" creationId="{2B0B211A-A169-023E-AA01-E2687EB917D0}"/>
          </ac:spMkLst>
        </pc:spChg>
        <pc:spChg chg="add">
          <ac:chgData name="Isabel Esparza Orduña" userId="S::isabel.esparza@uam.es::b39d487c-db57-4cf2-a4b6-9f4d21d206aa" providerId="AD" clId="Web-{5D510698-ADC1-F1E6-F28E-7F135033B043}" dt="2023-06-27T07:51:44.963" v="150"/>
          <ac:spMkLst>
            <pc:docMk/>
            <pc:sldMk cId="4227790315" sldId="560"/>
            <ac:spMk id="15" creationId="{9BD75F00-49CA-32F6-8F4D-E294F4C3043C}"/>
          </ac:spMkLst>
        </pc:spChg>
      </pc:sldChg>
      <pc:sldChg chg="addSp delSp">
        <pc:chgData name="Isabel Esparza Orduña" userId="S::isabel.esparza@uam.es::b39d487c-db57-4cf2-a4b6-9f4d21d206aa" providerId="AD" clId="Web-{5D510698-ADC1-F1E6-F28E-7F135033B043}" dt="2023-06-27T07:51:52.541" v="152"/>
        <pc:sldMkLst>
          <pc:docMk/>
          <pc:sldMk cId="1240462069" sldId="562"/>
        </pc:sldMkLst>
        <pc:spChg chg="del">
          <ac:chgData name="Isabel Esparza Orduña" userId="S::isabel.esparza@uam.es::b39d487c-db57-4cf2-a4b6-9f4d21d206aa" providerId="AD" clId="Web-{5D510698-ADC1-F1E6-F28E-7F135033B043}" dt="2023-06-27T07:51:51.603" v="151"/>
          <ac:spMkLst>
            <pc:docMk/>
            <pc:sldMk cId="1240462069" sldId="562"/>
            <ac:spMk id="5" creationId="{2B0B211A-A169-023E-AA01-E2687EB917D0}"/>
          </ac:spMkLst>
        </pc:spChg>
        <pc:spChg chg="add">
          <ac:chgData name="Isabel Esparza Orduña" userId="S::isabel.esparza@uam.es::b39d487c-db57-4cf2-a4b6-9f4d21d206aa" providerId="AD" clId="Web-{5D510698-ADC1-F1E6-F28E-7F135033B043}" dt="2023-06-27T07:51:52.541" v="152"/>
          <ac:spMkLst>
            <pc:docMk/>
            <pc:sldMk cId="1240462069" sldId="562"/>
            <ac:spMk id="9" creationId="{625D7D56-DDD1-8E91-8521-56A3817D08A2}"/>
          </ac:spMkLst>
        </pc:spChg>
      </pc:sldChg>
      <pc:sldChg chg="addSp delSp">
        <pc:chgData name="Isabel Esparza Orduña" userId="S::isabel.esparza@uam.es::b39d487c-db57-4cf2-a4b6-9f4d21d206aa" providerId="AD" clId="Web-{5D510698-ADC1-F1E6-F28E-7F135033B043}" dt="2023-06-27T07:52:16.120" v="160"/>
        <pc:sldMkLst>
          <pc:docMk/>
          <pc:sldMk cId="4123721960" sldId="564"/>
        </pc:sldMkLst>
        <pc:spChg chg="del">
          <ac:chgData name="Isabel Esparza Orduña" userId="S::isabel.esparza@uam.es::b39d487c-db57-4cf2-a4b6-9f4d21d206aa" providerId="AD" clId="Web-{5D510698-ADC1-F1E6-F28E-7F135033B043}" dt="2023-06-27T07:52:15.183" v="159"/>
          <ac:spMkLst>
            <pc:docMk/>
            <pc:sldMk cId="4123721960" sldId="564"/>
            <ac:spMk id="5" creationId="{2B0B211A-A169-023E-AA01-E2687EB917D0}"/>
          </ac:spMkLst>
        </pc:spChg>
        <pc:spChg chg="add">
          <ac:chgData name="Isabel Esparza Orduña" userId="S::isabel.esparza@uam.es::b39d487c-db57-4cf2-a4b6-9f4d21d206aa" providerId="AD" clId="Web-{5D510698-ADC1-F1E6-F28E-7F135033B043}" dt="2023-06-27T07:52:16.120" v="160"/>
          <ac:spMkLst>
            <pc:docMk/>
            <pc:sldMk cId="4123721960" sldId="564"/>
            <ac:spMk id="10" creationId="{C7684E95-F046-C3A1-711F-B1627F4BE68B}"/>
          </ac:spMkLst>
        </pc:spChg>
      </pc:sldChg>
      <pc:sldChg chg="addSp delSp">
        <pc:chgData name="Isabel Esparza Orduña" userId="S::isabel.esparza@uam.es::b39d487c-db57-4cf2-a4b6-9f4d21d206aa" providerId="AD" clId="Web-{5D510698-ADC1-F1E6-F28E-7F135033B043}" dt="2023-06-27T07:51:35.634" v="148"/>
        <pc:sldMkLst>
          <pc:docMk/>
          <pc:sldMk cId="405756064" sldId="565"/>
        </pc:sldMkLst>
        <pc:spChg chg="del">
          <ac:chgData name="Isabel Esparza Orduña" userId="S::isabel.esparza@uam.es::b39d487c-db57-4cf2-a4b6-9f4d21d206aa" providerId="AD" clId="Web-{5D510698-ADC1-F1E6-F28E-7F135033B043}" dt="2023-06-27T07:51:35.025" v="147"/>
          <ac:spMkLst>
            <pc:docMk/>
            <pc:sldMk cId="405756064" sldId="565"/>
            <ac:spMk id="5" creationId="{2B0B211A-A169-023E-AA01-E2687EB917D0}"/>
          </ac:spMkLst>
        </pc:spChg>
        <pc:spChg chg="add">
          <ac:chgData name="Isabel Esparza Orduña" userId="S::isabel.esparza@uam.es::b39d487c-db57-4cf2-a4b6-9f4d21d206aa" providerId="AD" clId="Web-{5D510698-ADC1-F1E6-F28E-7F135033B043}" dt="2023-06-27T07:51:35.634" v="148"/>
          <ac:spMkLst>
            <pc:docMk/>
            <pc:sldMk cId="405756064" sldId="565"/>
            <ac:spMk id="9" creationId="{8A2597E6-CB3A-1976-5358-572F288CDB17}"/>
          </ac:spMkLst>
        </pc:spChg>
      </pc:sldChg>
      <pc:sldChg chg="addSp delSp modSp">
        <pc:chgData name="Isabel Esparza Orduña" userId="S::isabel.esparza@uam.es::b39d487c-db57-4cf2-a4b6-9f4d21d206aa" providerId="AD" clId="Web-{5D510698-ADC1-F1E6-F28E-7F135033B043}" dt="2023-06-27T07:52:27.558" v="166"/>
        <pc:sldMkLst>
          <pc:docMk/>
          <pc:sldMk cId="3460359944" sldId="566"/>
        </pc:sldMkLst>
        <pc:spChg chg="del mod">
          <ac:chgData name="Isabel Esparza Orduña" userId="S::isabel.esparza@uam.es::b39d487c-db57-4cf2-a4b6-9f4d21d206aa" providerId="AD" clId="Web-{5D510698-ADC1-F1E6-F28E-7F135033B043}" dt="2023-06-27T07:52:26.464" v="165"/>
          <ac:spMkLst>
            <pc:docMk/>
            <pc:sldMk cId="3460359944" sldId="566"/>
            <ac:spMk id="5" creationId="{2B0B211A-A169-023E-AA01-E2687EB917D0}"/>
          </ac:spMkLst>
        </pc:spChg>
        <pc:spChg chg="add del mod">
          <ac:chgData name="Isabel Esparza Orduña" userId="S::isabel.esparza@uam.es::b39d487c-db57-4cf2-a4b6-9f4d21d206aa" providerId="AD" clId="Web-{5D510698-ADC1-F1E6-F28E-7F135033B043}" dt="2023-06-27T07:52:25.089" v="164"/>
          <ac:spMkLst>
            <pc:docMk/>
            <pc:sldMk cId="3460359944" sldId="566"/>
            <ac:spMk id="10" creationId="{F179A3E2-9D03-66F6-2D8B-0AE9DDFFF604}"/>
          </ac:spMkLst>
        </pc:spChg>
        <pc:spChg chg="add">
          <ac:chgData name="Isabel Esparza Orduña" userId="S::isabel.esparza@uam.es::b39d487c-db57-4cf2-a4b6-9f4d21d206aa" providerId="AD" clId="Web-{5D510698-ADC1-F1E6-F28E-7F135033B043}" dt="2023-06-27T07:52:27.558" v="166"/>
          <ac:spMkLst>
            <pc:docMk/>
            <pc:sldMk cId="3460359944" sldId="566"/>
            <ac:spMk id="12" creationId="{DA5B6997-A780-ECBB-73D0-54D9281DB517}"/>
          </ac:spMkLst>
        </pc:spChg>
      </pc:sldChg>
      <pc:sldChg chg="addSp delSp modSp">
        <pc:chgData name="Isabel Esparza Orduña" userId="S::isabel.esparza@uam.es::b39d487c-db57-4cf2-a4b6-9f4d21d206aa" providerId="AD" clId="Web-{5D510698-ADC1-F1E6-F28E-7F135033B043}" dt="2023-06-27T07:52:59.450" v="176"/>
        <pc:sldMkLst>
          <pc:docMk/>
          <pc:sldMk cId="1992581227" sldId="567"/>
        </pc:sldMkLst>
        <pc:spChg chg="del mod">
          <ac:chgData name="Isabel Esparza Orduña" userId="S::isabel.esparza@uam.es::b39d487c-db57-4cf2-a4b6-9f4d21d206aa" providerId="AD" clId="Web-{5D510698-ADC1-F1E6-F28E-7F135033B043}" dt="2023-06-27T07:52:58.622" v="175"/>
          <ac:spMkLst>
            <pc:docMk/>
            <pc:sldMk cId="1992581227" sldId="567"/>
            <ac:spMk id="5" creationId="{2B0B211A-A169-023E-AA01-E2687EB917D0}"/>
          </ac:spMkLst>
        </pc:spChg>
        <pc:spChg chg="add">
          <ac:chgData name="Isabel Esparza Orduña" userId="S::isabel.esparza@uam.es::b39d487c-db57-4cf2-a4b6-9f4d21d206aa" providerId="AD" clId="Web-{5D510698-ADC1-F1E6-F28E-7F135033B043}" dt="2023-06-27T07:52:59.450" v="176"/>
          <ac:spMkLst>
            <pc:docMk/>
            <pc:sldMk cId="1992581227" sldId="567"/>
            <ac:spMk id="10" creationId="{84AA0947-DB88-F0AC-8FA4-E9789F401011}"/>
          </ac:spMkLst>
        </pc:spChg>
      </pc:sldChg>
      <pc:sldChg chg="addSp delSp">
        <pc:chgData name="Isabel Esparza Orduña" userId="S::isabel.esparza@uam.es::b39d487c-db57-4cf2-a4b6-9f4d21d206aa" providerId="AD" clId="Web-{5D510698-ADC1-F1E6-F28E-7F135033B043}" dt="2023-06-27T07:53:05.560" v="178"/>
        <pc:sldMkLst>
          <pc:docMk/>
          <pc:sldMk cId="1733375689" sldId="569"/>
        </pc:sldMkLst>
        <pc:spChg chg="del">
          <ac:chgData name="Isabel Esparza Orduña" userId="S::isabel.esparza@uam.es::b39d487c-db57-4cf2-a4b6-9f4d21d206aa" providerId="AD" clId="Web-{5D510698-ADC1-F1E6-F28E-7F135033B043}" dt="2023-06-27T07:53:04.716" v="177"/>
          <ac:spMkLst>
            <pc:docMk/>
            <pc:sldMk cId="1733375689" sldId="569"/>
            <ac:spMk id="5" creationId="{2B0B211A-A169-023E-AA01-E2687EB917D0}"/>
          </ac:spMkLst>
        </pc:spChg>
        <pc:spChg chg="add">
          <ac:chgData name="Isabel Esparza Orduña" userId="S::isabel.esparza@uam.es::b39d487c-db57-4cf2-a4b6-9f4d21d206aa" providerId="AD" clId="Web-{5D510698-ADC1-F1E6-F28E-7F135033B043}" dt="2023-06-27T07:53:05.560" v="178"/>
          <ac:spMkLst>
            <pc:docMk/>
            <pc:sldMk cId="1733375689" sldId="569"/>
            <ac:spMk id="12" creationId="{6903042E-0B82-4D4E-AA43-10EBCA1A4084}"/>
          </ac:spMkLst>
        </pc:spChg>
      </pc:sldChg>
      <pc:sldChg chg="addSp delSp">
        <pc:chgData name="Isabel Esparza Orduña" userId="S::isabel.esparza@uam.es::b39d487c-db57-4cf2-a4b6-9f4d21d206aa" providerId="AD" clId="Web-{5D510698-ADC1-F1E6-F28E-7F135033B043}" dt="2023-06-27T07:52:46.934" v="173"/>
        <pc:sldMkLst>
          <pc:docMk/>
          <pc:sldMk cId="820587192" sldId="572"/>
        </pc:sldMkLst>
        <pc:spChg chg="del">
          <ac:chgData name="Isabel Esparza Orduña" userId="S::isabel.esparza@uam.es::b39d487c-db57-4cf2-a4b6-9f4d21d206aa" providerId="AD" clId="Web-{5D510698-ADC1-F1E6-F28E-7F135033B043}" dt="2023-06-27T07:52:46.090" v="172"/>
          <ac:spMkLst>
            <pc:docMk/>
            <pc:sldMk cId="820587192" sldId="572"/>
            <ac:spMk id="5" creationId="{2B0B211A-A169-023E-AA01-E2687EB917D0}"/>
          </ac:spMkLst>
        </pc:spChg>
        <pc:spChg chg="add">
          <ac:chgData name="Isabel Esparza Orduña" userId="S::isabel.esparza@uam.es::b39d487c-db57-4cf2-a4b6-9f4d21d206aa" providerId="AD" clId="Web-{5D510698-ADC1-F1E6-F28E-7F135033B043}" dt="2023-06-27T07:52:46.934" v="173"/>
          <ac:spMkLst>
            <pc:docMk/>
            <pc:sldMk cId="820587192" sldId="572"/>
            <ac:spMk id="10" creationId="{4BF18A33-06EA-6084-DFC8-F75466E4C5C9}"/>
          </ac:spMkLst>
        </pc:spChg>
      </pc:sldChg>
      <pc:sldChg chg="addSp delSp modSp">
        <pc:chgData name="Isabel Esparza Orduña" userId="S::isabel.esparza@uam.es::b39d487c-db57-4cf2-a4b6-9f4d21d206aa" providerId="AD" clId="Web-{5D510698-ADC1-F1E6-F28E-7F135033B043}" dt="2023-06-27T07:52:41.684" v="171"/>
        <pc:sldMkLst>
          <pc:docMk/>
          <pc:sldMk cId="3401299216" sldId="575"/>
        </pc:sldMkLst>
        <pc:spChg chg="del mod">
          <ac:chgData name="Isabel Esparza Orduña" userId="S::isabel.esparza@uam.es::b39d487c-db57-4cf2-a4b6-9f4d21d206aa" providerId="AD" clId="Web-{5D510698-ADC1-F1E6-F28E-7F135033B043}" dt="2023-06-27T07:52:40.465" v="170"/>
          <ac:spMkLst>
            <pc:docMk/>
            <pc:sldMk cId="3401299216" sldId="575"/>
            <ac:spMk id="5" creationId="{2B0B211A-A169-023E-AA01-E2687EB917D0}"/>
          </ac:spMkLst>
        </pc:spChg>
        <pc:spChg chg="add del">
          <ac:chgData name="Isabel Esparza Orduña" userId="S::isabel.esparza@uam.es::b39d487c-db57-4cf2-a4b6-9f4d21d206aa" providerId="AD" clId="Web-{5D510698-ADC1-F1E6-F28E-7F135033B043}" dt="2023-06-27T07:52:35.840" v="169"/>
          <ac:spMkLst>
            <pc:docMk/>
            <pc:sldMk cId="3401299216" sldId="575"/>
            <ac:spMk id="11" creationId="{8677033A-2069-AD8A-4C0F-D71A67A111A3}"/>
          </ac:spMkLst>
        </pc:spChg>
        <pc:spChg chg="add">
          <ac:chgData name="Isabel Esparza Orduña" userId="S::isabel.esparza@uam.es::b39d487c-db57-4cf2-a4b6-9f4d21d206aa" providerId="AD" clId="Web-{5D510698-ADC1-F1E6-F28E-7F135033B043}" dt="2023-06-27T07:52:41.684" v="171"/>
          <ac:spMkLst>
            <pc:docMk/>
            <pc:sldMk cId="3401299216" sldId="575"/>
            <ac:spMk id="13" creationId="{CC9D1CC8-A00A-F98C-0E5D-311C44AD8417}"/>
          </ac:spMkLst>
        </pc:spChg>
      </pc:sldChg>
      <pc:sldChg chg="addSp delSp modSp">
        <pc:chgData name="Isabel Esparza Orduña" userId="S::isabel.esparza@uam.es::b39d487c-db57-4cf2-a4b6-9f4d21d206aa" providerId="AD" clId="Web-{5D510698-ADC1-F1E6-F28E-7F135033B043}" dt="2023-06-27T08:16:02.198" v="352" actId="20577"/>
        <pc:sldMkLst>
          <pc:docMk/>
          <pc:sldMk cId="3576589760" sldId="591"/>
        </pc:sldMkLst>
        <pc:spChg chg="del">
          <ac:chgData name="Isabel Esparza Orduña" userId="S::isabel.esparza@uam.es::b39d487c-db57-4cf2-a4b6-9f4d21d206aa" providerId="AD" clId="Web-{5D510698-ADC1-F1E6-F28E-7F135033B043}" dt="2023-06-27T07:51:21.868" v="143"/>
          <ac:spMkLst>
            <pc:docMk/>
            <pc:sldMk cId="3576589760" sldId="591"/>
            <ac:spMk id="5" creationId="{2B0B211A-A169-023E-AA01-E2687EB917D0}"/>
          </ac:spMkLst>
        </pc:spChg>
        <pc:spChg chg="add">
          <ac:chgData name="Isabel Esparza Orduña" userId="S::isabel.esparza@uam.es::b39d487c-db57-4cf2-a4b6-9f4d21d206aa" providerId="AD" clId="Web-{5D510698-ADC1-F1E6-F28E-7F135033B043}" dt="2023-06-27T07:51:22.805" v="144"/>
          <ac:spMkLst>
            <pc:docMk/>
            <pc:sldMk cId="3576589760" sldId="591"/>
            <ac:spMk id="9" creationId="{36B4DF89-B937-B382-3CAE-6A32F2C4F24D}"/>
          </ac:spMkLst>
        </pc:spChg>
        <pc:spChg chg="add">
          <ac:chgData name="Isabel Esparza Orduña" userId="S::isabel.esparza@uam.es::b39d487c-db57-4cf2-a4b6-9f4d21d206aa" providerId="AD" clId="Web-{5D510698-ADC1-F1E6-F28E-7F135033B043}" dt="2023-06-27T08:15:45.213" v="329"/>
          <ac:spMkLst>
            <pc:docMk/>
            <pc:sldMk cId="3576589760" sldId="591"/>
            <ac:spMk id="11" creationId="{1F78D861-A738-F8F6-C95B-B48303E4305D}"/>
          </ac:spMkLst>
        </pc:spChg>
        <pc:spChg chg="mod">
          <ac:chgData name="Isabel Esparza Orduña" userId="S::isabel.esparza@uam.es::b39d487c-db57-4cf2-a4b6-9f4d21d206aa" providerId="AD" clId="Web-{5D510698-ADC1-F1E6-F28E-7F135033B043}" dt="2023-06-27T08:14:55.070" v="323" actId="20577"/>
          <ac:spMkLst>
            <pc:docMk/>
            <pc:sldMk cId="3576589760" sldId="591"/>
            <ac:spMk id="12" creationId="{227CA1B7-284C-FA5D-202D-40A8B8BAD65F}"/>
          </ac:spMkLst>
        </pc:spChg>
        <pc:spChg chg="add mod">
          <ac:chgData name="Isabel Esparza Orduña" userId="S::isabel.esparza@uam.es::b39d487c-db57-4cf2-a4b6-9f4d21d206aa" providerId="AD" clId="Web-{5D510698-ADC1-F1E6-F28E-7F135033B043}" dt="2023-06-27T08:16:02.198" v="352" actId="20577"/>
          <ac:spMkLst>
            <pc:docMk/>
            <pc:sldMk cId="3576589760" sldId="591"/>
            <ac:spMk id="16" creationId="{46186ADB-E181-9845-C79B-4C68EEC8FAA4}"/>
          </ac:spMkLst>
        </pc:spChg>
        <pc:spChg chg="del">
          <ac:chgData name="Isabel Esparza Orduña" userId="S::isabel.esparza@uam.es::b39d487c-db57-4cf2-a4b6-9f4d21d206aa" providerId="AD" clId="Web-{5D510698-ADC1-F1E6-F28E-7F135033B043}" dt="2023-06-27T08:14:38.835" v="319"/>
          <ac:spMkLst>
            <pc:docMk/>
            <pc:sldMk cId="3576589760" sldId="591"/>
            <ac:spMk id="46" creationId="{6A8383C2-6F44-550A-2C19-FFD004E19745}"/>
          </ac:spMkLst>
        </pc:spChg>
        <pc:grpChg chg="del">
          <ac:chgData name="Isabel Esparza Orduña" userId="S::isabel.esparza@uam.es::b39d487c-db57-4cf2-a4b6-9f4d21d206aa" providerId="AD" clId="Web-{5D510698-ADC1-F1E6-F28E-7F135033B043}" dt="2023-06-27T08:14:43.148" v="320"/>
          <ac:grpSpMkLst>
            <pc:docMk/>
            <pc:sldMk cId="3576589760" sldId="591"/>
            <ac:grpSpMk id="34" creationId="{F66C1E27-FC48-CF13-F154-35F00696CAC6}"/>
          </ac:grpSpMkLst>
        </pc:grpChg>
        <pc:grpChg chg="del">
          <ac:chgData name="Isabel Esparza Orduña" userId="S::isabel.esparza@uam.es::b39d487c-db57-4cf2-a4b6-9f4d21d206aa" providerId="AD" clId="Web-{5D510698-ADC1-F1E6-F28E-7F135033B043}" dt="2023-06-27T08:14:38.835" v="319"/>
          <ac:grpSpMkLst>
            <pc:docMk/>
            <pc:sldMk cId="3576589760" sldId="591"/>
            <ac:grpSpMk id="36" creationId="{48A26C43-3D0C-DBEB-A1A6-6AD23588FB90}"/>
          </ac:grpSpMkLst>
        </pc:grpChg>
        <pc:picChg chg="add">
          <ac:chgData name="Isabel Esparza Orduña" userId="S::isabel.esparza@uam.es::b39d487c-db57-4cf2-a4b6-9f4d21d206aa" providerId="AD" clId="Web-{5D510698-ADC1-F1E6-F28E-7F135033B043}" dt="2023-06-27T08:15:45.244" v="330"/>
          <ac:picMkLst>
            <pc:docMk/>
            <pc:sldMk cId="3576589760" sldId="591"/>
            <ac:picMk id="14" creationId="{AA3BA161-E7F5-85C8-7854-2B623652B354}"/>
          </ac:picMkLst>
        </pc:picChg>
        <pc:cxnChg chg="mod">
          <ac:chgData name="Isabel Esparza Orduña" userId="S::isabel.esparza@uam.es::b39d487c-db57-4cf2-a4b6-9f4d21d206aa" providerId="AD" clId="Web-{5D510698-ADC1-F1E6-F28E-7F135033B043}" dt="2023-06-27T08:14:38.835" v="319"/>
          <ac:cxnSpMkLst>
            <pc:docMk/>
            <pc:sldMk cId="3576589760" sldId="591"/>
            <ac:cxnSpMk id="35" creationId="{D9714D54-629D-9D64-4656-F0F02A741D1D}"/>
          </ac:cxnSpMkLst>
        </pc:cxnChg>
      </pc:sldChg>
      <pc:sldChg chg="addSp delSp modSp">
        <pc:chgData name="Isabel Esparza Orduña" userId="S::isabel.esparza@uam.es::b39d487c-db57-4cf2-a4b6-9f4d21d206aa" providerId="AD" clId="Web-{5D510698-ADC1-F1E6-F28E-7F135033B043}" dt="2023-06-27T07:52:07.307" v="158"/>
        <pc:sldMkLst>
          <pc:docMk/>
          <pc:sldMk cId="3157852750" sldId="592"/>
        </pc:sldMkLst>
        <pc:spChg chg="del mod">
          <ac:chgData name="Isabel Esparza Orduña" userId="S::isabel.esparza@uam.es::b39d487c-db57-4cf2-a4b6-9f4d21d206aa" providerId="AD" clId="Web-{5D510698-ADC1-F1E6-F28E-7F135033B043}" dt="2023-06-27T07:52:05.854" v="157"/>
          <ac:spMkLst>
            <pc:docMk/>
            <pc:sldMk cId="3157852750" sldId="592"/>
            <ac:spMk id="5" creationId="{2B0B211A-A169-023E-AA01-E2687EB917D0}"/>
          </ac:spMkLst>
        </pc:spChg>
        <pc:spChg chg="add del mod">
          <ac:chgData name="Isabel Esparza Orduña" userId="S::isabel.esparza@uam.es::b39d487c-db57-4cf2-a4b6-9f4d21d206aa" providerId="AD" clId="Web-{5D510698-ADC1-F1E6-F28E-7F135033B043}" dt="2023-06-27T07:52:03.791" v="156"/>
          <ac:spMkLst>
            <pc:docMk/>
            <pc:sldMk cId="3157852750" sldId="592"/>
            <ac:spMk id="14" creationId="{616C77C5-584E-741D-BE08-81455D6D282A}"/>
          </ac:spMkLst>
        </pc:spChg>
        <pc:spChg chg="add">
          <ac:chgData name="Isabel Esparza Orduña" userId="S::isabel.esparza@uam.es::b39d487c-db57-4cf2-a4b6-9f4d21d206aa" providerId="AD" clId="Web-{5D510698-ADC1-F1E6-F28E-7F135033B043}" dt="2023-06-27T07:52:07.307" v="158"/>
          <ac:spMkLst>
            <pc:docMk/>
            <pc:sldMk cId="3157852750" sldId="592"/>
            <ac:spMk id="30" creationId="{EEFBD61E-8D78-8E77-FC3A-7CE132816115}"/>
          </ac:spMkLst>
        </pc:spChg>
      </pc:sldChg>
      <pc:sldChg chg="addSp delSp">
        <pc:chgData name="Isabel Esparza Orduña" userId="S::isabel.esparza@uam.es::b39d487c-db57-4cf2-a4b6-9f4d21d206aa" providerId="AD" clId="Web-{5D510698-ADC1-F1E6-F28E-7F135033B043}" dt="2023-06-27T07:43:38.051" v="88"/>
        <pc:sldMkLst>
          <pc:docMk/>
          <pc:sldMk cId="2578813906" sldId="608"/>
        </pc:sldMkLst>
        <pc:spChg chg="del">
          <ac:chgData name="Isabel Esparza Orduña" userId="S::isabel.esparza@uam.es::b39d487c-db57-4cf2-a4b6-9f4d21d206aa" providerId="AD" clId="Web-{5D510698-ADC1-F1E6-F28E-7F135033B043}" dt="2023-06-27T07:43:36.926" v="87"/>
          <ac:spMkLst>
            <pc:docMk/>
            <pc:sldMk cId="2578813906" sldId="608"/>
            <ac:spMk id="5" creationId="{2B0B211A-A169-023E-AA01-E2687EB917D0}"/>
          </ac:spMkLst>
        </pc:spChg>
        <pc:spChg chg="add">
          <ac:chgData name="Isabel Esparza Orduña" userId="S::isabel.esparza@uam.es::b39d487c-db57-4cf2-a4b6-9f4d21d206aa" providerId="AD" clId="Web-{5D510698-ADC1-F1E6-F28E-7F135033B043}" dt="2023-06-27T07:43:38.051" v="88"/>
          <ac:spMkLst>
            <pc:docMk/>
            <pc:sldMk cId="2578813906" sldId="608"/>
            <ac:spMk id="9" creationId="{F7C2E9B9-A3E2-F43A-543F-5A6C134F8B55}"/>
          </ac:spMkLst>
        </pc:spChg>
      </pc:sldChg>
      <pc:sldChg chg="addSp delSp modSp">
        <pc:chgData name="Isabel Esparza Orduña" userId="S::isabel.esparza@uam.es::b39d487c-db57-4cf2-a4b6-9f4d21d206aa" providerId="AD" clId="Web-{5D510698-ADC1-F1E6-F28E-7F135033B043}" dt="2023-06-27T07:43:54.442" v="93"/>
        <pc:sldMkLst>
          <pc:docMk/>
          <pc:sldMk cId="2225326034" sldId="612"/>
        </pc:sldMkLst>
        <pc:spChg chg="del mod">
          <ac:chgData name="Isabel Esparza Orduña" userId="S::isabel.esparza@uam.es::b39d487c-db57-4cf2-a4b6-9f4d21d206aa" providerId="AD" clId="Web-{5D510698-ADC1-F1E6-F28E-7F135033B043}" dt="2023-06-27T07:43:53.614" v="92"/>
          <ac:spMkLst>
            <pc:docMk/>
            <pc:sldMk cId="2225326034" sldId="612"/>
            <ac:spMk id="5" creationId="{2B0B211A-A169-023E-AA01-E2687EB917D0}"/>
          </ac:spMkLst>
        </pc:spChg>
        <pc:spChg chg="add">
          <ac:chgData name="Isabel Esparza Orduña" userId="S::isabel.esparza@uam.es::b39d487c-db57-4cf2-a4b6-9f4d21d206aa" providerId="AD" clId="Web-{5D510698-ADC1-F1E6-F28E-7F135033B043}" dt="2023-06-27T07:43:54.442" v="93"/>
          <ac:spMkLst>
            <pc:docMk/>
            <pc:sldMk cId="2225326034" sldId="612"/>
            <ac:spMk id="12" creationId="{2B39BBFB-D251-6E27-6440-E5215EC6B614}"/>
          </ac:spMkLst>
        </pc:spChg>
      </pc:sldChg>
      <pc:sldChg chg="addSp delSp">
        <pc:chgData name="Isabel Esparza Orduña" userId="S::isabel.esparza@uam.es::b39d487c-db57-4cf2-a4b6-9f4d21d206aa" providerId="AD" clId="Web-{5D510698-ADC1-F1E6-F28E-7F135033B043}" dt="2023-06-27T07:43:44.192" v="90"/>
        <pc:sldMkLst>
          <pc:docMk/>
          <pc:sldMk cId="52578332" sldId="616"/>
        </pc:sldMkLst>
        <pc:spChg chg="del">
          <ac:chgData name="Isabel Esparza Orduña" userId="S::isabel.esparza@uam.es::b39d487c-db57-4cf2-a4b6-9f4d21d206aa" providerId="AD" clId="Web-{5D510698-ADC1-F1E6-F28E-7F135033B043}" dt="2023-06-27T07:43:43.707" v="89"/>
          <ac:spMkLst>
            <pc:docMk/>
            <pc:sldMk cId="52578332" sldId="616"/>
            <ac:spMk id="5" creationId="{2B0B211A-A169-023E-AA01-E2687EB917D0}"/>
          </ac:spMkLst>
        </pc:spChg>
        <pc:spChg chg="add">
          <ac:chgData name="Isabel Esparza Orduña" userId="S::isabel.esparza@uam.es::b39d487c-db57-4cf2-a4b6-9f4d21d206aa" providerId="AD" clId="Web-{5D510698-ADC1-F1E6-F28E-7F135033B043}" dt="2023-06-27T07:43:44.192" v="90"/>
          <ac:spMkLst>
            <pc:docMk/>
            <pc:sldMk cId="52578332" sldId="616"/>
            <ac:spMk id="8" creationId="{AA263098-336D-0DF9-B84B-BE0BB8810557}"/>
          </ac:spMkLst>
        </pc:spChg>
      </pc:sldChg>
      <pc:sldChg chg="addSp delSp">
        <pc:chgData name="Isabel Esparza Orduña" userId="S::isabel.esparza@uam.es::b39d487c-db57-4cf2-a4b6-9f4d21d206aa" providerId="AD" clId="Web-{5D510698-ADC1-F1E6-F28E-7F135033B043}" dt="2023-06-27T07:46:48.809" v="118"/>
        <pc:sldMkLst>
          <pc:docMk/>
          <pc:sldMk cId="54283569" sldId="650"/>
        </pc:sldMkLst>
        <pc:spChg chg="del">
          <ac:chgData name="Isabel Esparza Orduña" userId="S::isabel.esparza@uam.es::b39d487c-db57-4cf2-a4b6-9f4d21d206aa" providerId="AD" clId="Web-{5D510698-ADC1-F1E6-F28E-7F135033B043}" dt="2023-06-27T07:46:48.418" v="117"/>
          <ac:spMkLst>
            <pc:docMk/>
            <pc:sldMk cId="54283569" sldId="650"/>
            <ac:spMk id="5" creationId="{2B0B211A-A169-023E-AA01-E2687EB917D0}"/>
          </ac:spMkLst>
        </pc:spChg>
        <pc:spChg chg="topLvl">
          <ac:chgData name="Isabel Esparza Orduña" userId="S::isabel.esparza@uam.es::b39d487c-db57-4cf2-a4b6-9f4d21d206aa" providerId="AD" clId="Web-{5D510698-ADC1-F1E6-F28E-7F135033B043}" dt="2023-06-27T07:38:18.943" v="26"/>
          <ac:spMkLst>
            <pc:docMk/>
            <pc:sldMk cId="54283569" sldId="650"/>
            <ac:spMk id="10" creationId="{089CD9F9-7EAF-A313-D508-FB38F13B08D1}"/>
          </ac:spMkLst>
        </pc:spChg>
        <pc:spChg chg="topLvl">
          <ac:chgData name="Isabel Esparza Orduña" userId="S::isabel.esparza@uam.es::b39d487c-db57-4cf2-a4b6-9f4d21d206aa" providerId="AD" clId="Web-{5D510698-ADC1-F1E6-F28E-7F135033B043}" dt="2023-06-27T07:38:18.943" v="26"/>
          <ac:spMkLst>
            <pc:docMk/>
            <pc:sldMk cId="54283569" sldId="650"/>
            <ac:spMk id="11" creationId="{0A5A1DE0-A528-EABA-CB35-5A403FBEACF9}"/>
          </ac:spMkLst>
        </pc:spChg>
        <pc:spChg chg="add">
          <ac:chgData name="Isabel Esparza Orduña" userId="S::isabel.esparza@uam.es::b39d487c-db57-4cf2-a4b6-9f4d21d206aa" providerId="AD" clId="Web-{5D510698-ADC1-F1E6-F28E-7F135033B043}" dt="2023-06-27T07:46:48.809" v="118"/>
          <ac:spMkLst>
            <pc:docMk/>
            <pc:sldMk cId="54283569" sldId="650"/>
            <ac:spMk id="13" creationId="{1A2DE1B0-0BDD-49B7-3879-19DAEFC894CD}"/>
          </ac:spMkLst>
        </pc:spChg>
        <pc:spChg chg="topLvl">
          <ac:chgData name="Isabel Esparza Orduña" userId="S::isabel.esparza@uam.es::b39d487c-db57-4cf2-a4b6-9f4d21d206aa" providerId="AD" clId="Web-{5D510698-ADC1-F1E6-F28E-7F135033B043}" dt="2023-06-27T07:38:18.943" v="26"/>
          <ac:spMkLst>
            <pc:docMk/>
            <pc:sldMk cId="54283569" sldId="650"/>
            <ac:spMk id="14" creationId="{5753C3F3-E579-1384-59B8-BCCDCD2ACE8D}"/>
          </ac:spMkLst>
        </pc:spChg>
        <pc:spChg chg="topLvl">
          <ac:chgData name="Isabel Esparza Orduña" userId="S::isabel.esparza@uam.es::b39d487c-db57-4cf2-a4b6-9f4d21d206aa" providerId="AD" clId="Web-{5D510698-ADC1-F1E6-F28E-7F135033B043}" dt="2023-06-27T07:38:18.943" v="26"/>
          <ac:spMkLst>
            <pc:docMk/>
            <pc:sldMk cId="54283569" sldId="650"/>
            <ac:spMk id="15" creationId="{DEC417CB-EF1D-22CB-D7A0-0279C76999F7}"/>
          </ac:spMkLst>
        </pc:spChg>
        <pc:spChg chg="topLvl">
          <ac:chgData name="Isabel Esparza Orduña" userId="S::isabel.esparza@uam.es::b39d487c-db57-4cf2-a4b6-9f4d21d206aa" providerId="AD" clId="Web-{5D510698-ADC1-F1E6-F28E-7F135033B043}" dt="2023-06-27T07:38:18.943" v="26"/>
          <ac:spMkLst>
            <pc:docMk/>
            <pc:sldMk cId="54283569" sldId="650"/>
            <ac:spMk id="16" creationId="{01106220-2825-66C6-6020-8A26360BAFBD}"/>
          </ac:spMkLst>
        </pc:spChg>
        <pc:grpChg chg="del">
          <ac:chgData name="Isabel Esparza Orduña" userId="S::isabel.esparza@uam.es::b39d487c-db57-4cf2-a4b6-9f4d21d206aa" providerId="AD" clId="Web-{5D510698-ADC1-F1E6-F28E-7F135033B043}" dt="2023-06-27T07:38:18.943" v="26"/>
          <ac:grpSpMkLst>
            <pc:docMk/>
            <pc:sldMk cId="54283569" sldId="650"/>
            <ac:grpSpMk id="8" creationId="{4EEC06F3-2018-EC37-D5FB-260E72717A70}"/>
          </ac:grpSpMkLst>
        </pc:grpChg>
      </pc:sldChg>
      <pc:sldChg chg="addSp delSp">
        <pc:chgData name="Isabel Esparza Orduña" userId="S::isabel.esparza@uam.es::b39d487c-db57-4cf2-a4b6-9f4d21d206aa" providerId="AD" clId="Web-{5D510698-ADC1-F1E6-F28E-7F135033B043}" dt="2023-06-27T07:46:43.637" v="116"/>
        <pc:sldMkLst>
          <pc:docMk/>
          <pc:sldMk cId="1409724855" sldId="651"/>
        </pc:sldMkLst>
        <pc:spChg chg="del">
          <ac:chgData name="Isabel Esparza Orduña" userId="S::isabel.esparza@uam.es::b39d487c-db57-4cf2-a4b6-9f4d21d206aa" providerId="AD" clId="Web-{5D510698-ADC1-F1E6-F28E-7F135033B043}" dt="2023-06-27T07:46:43.184" v="115"/>
          <ac:spMkLst>
            <pc:docMk/>
            <pc:sldMk cId="1409724855" sldId="651"/>
            <ac:spMk id="5" creationId="{2B0B211A-A169-023E-AA01-E2687EB917D0}"/>
          </ac:spMkLst>
        </pc:spChg>
        <pc:spChg chg="add">
          <ac:chgData name="Isabel Esparza Orduña" userId="S::isabel.esparza@uam.es::b39d487c-db57-4cf2-a4b6-9f4d21d206aa" providerId="AD" clId="Web-{5D510698-ADC1-F1E6-F28E-7F135033B043}" dt="2023-06-27T07:46:43.637" v="116"/>
          <ac:spMkLst>
            <pc:docMk/>
            <pc:sldMk cId="1409724855" sldId="651"/>
            <ac:spMk id="9" creationId="{8AC38B5D-A6EA-598A-3D61-8A55926DC599}"/>
          </ac:spMkLst>
        </pc:spChg>
      </pc:sldChg>
      <pc:sldChg chg="addSp modSp ord addAnim">
        <pc:chgData name="Isabel Esparza Orduña" userId="S::isabel.esparza@uam.es::b39d487c-db57-4cf2-a4b6-9f4d21d206aa" providerId="AD" clId="Web-{5D510698-ADC1-F1E6-F28E-7F135033B043}" dt="2023-06-27T08:09:50.291" v="315" actId="20577"/>
        <pc:sldMkLst>
          <pc:docMk/>
          <pc:sldMk cId="2144372925" sldId="659"/>
        </pc:sldMkLst>
        <pc:spChg chg="mod">
          <ac:chgData name="Isabel Esparza Orduña" userId="S::isabel.esparza@uam.es::b39d487c-db57-4cf2-a4b6-9f4d21d206aa" providerId="AD" clId="Web-{5D510698-ADC1-F1E6-F28E-7F135033B043}" dt="2023-06-27T08:09:50.291" v="315" actId="20577"/>
          <ac:spMkLst>
            <pc:docMk/>
            <pc:sldMk cId="2144372925" sldId="659"/>
            <ac:spMk id="2" creationId="{2451F25A-E5E7-6661-6AB1-726D78984620}"/>
          </ac:spMkLst>
        </pc:spChg>
        <pc:spChg chg="add mod">
          <ac:chgData name="Isabel Esparza Orduña" userId="S::isabel.esparza@uam.es::b39d487c-db57-4cf2-a4b6-9f4d21d206aa" providerId="AD" clId="Web-{5D510698-ADC1-F1E6-F28E-7F135033B043}" dt="2023-06-27T07:41:42.468" v="75" actId="1076"/>
          <ac:spMkLst>
            <pc:docMk/>
            <pc:sldMk cId="2144372925" sldId="659"/>
            <ac:spMk id="4" creationId="{B817D367-6CF1-2EAC-099F-98057F9C331E}"/>
          </ac:spMkLst>
        </pc:spChg>
        <pc:spChg chg="add">
          <ac:chgData name="Isabel Esparza Orduña" userId="S::isabel.esparza@uam.es::b39d487c-db57-4cf2-a4b6-9f4d21d206aa" providerId="AD" clId="Web-{5D510698-ADC1-F1E6-F28E-7F135033B043}" dt="2023-06-27T07:45:37.728" v="104"/>
          <ac:spMkLst>
            <pc:docMk/>
            <pc:sldMk cId="2144372925" sldId="659"/>
            <ac:spMk id="6" creationId="{D085167D-62D1-FC61-C24B-0B8E15D4EB81}"/>
          </ac:spMkLst>
        </pc:spChg>
        <pc:spChg chg="add">
          <ac:chgData name="Isabel Esparza Orduña" userId="S::isabel.esparza@uam.es::b39d487c-db57-4cf2-a4b6-9f4d21d206aa" providerId="AD" clId="Web-{5D510698-ADC1-F1E6-F28E-7F135033B043}" dt="2023-06-27T07:45:49.556" v="106"/>
          <ac:spMkLst>
            <pc:docMk/>
            <pc:sldMk cId="2144372925" sldId="659"/>
            <ac:spMk id="10" creationId="{A7963DFE-90A6-F12D-8A9D-7785231E00CF}"/>
          </ac:spMkLst>
        </pc:spChg>
        <pc:picChg chg="add">
          <ac:chgData name="Isabel Esparza Orduña" userId="S::isabel.esparza@uam.es::b39d487c-db57-4cf2-a4b6-9f4d21d206aa" providerId="AD" clId="Web-{5D510698-ADC1-F1E6-F28E-7F135033B043}" dt="2023-06-27T07:45:49.541" v="105"/>
          <ac:picMkLst>
            <pc:docMk/>
            <pc:sldMk cId="2144372925" sldId="659"/>
            <ac:picMk id="8" creationId="{53148AFC-1B2F-8111-2378-754E218A1109}"/>
          </ac:picMkLst>
        </pc:picChg>
      </pc:sldChg>
      <pc:sldChg chg="modSp mod modShow">
        <pc:chgData name="Isabel Esparza Orduña" userId="S::isabel.esparza@uam.es::b39d487c-db57-4cf2-a4b6-9f4d21d206aa" providerId="AD" clId="Web-{5D510698-ADC1-F1E6-F28E-7F135033B043}" dt="2023-06-27T07:44:27.850" v="97"/>
        <pc:sldMkLst>
          <pc:docMk/>
          <pc:sldMk cId="3919886268" sldId="665"/>
        </pc:sldMkLst>
        <pc:picChg chg="mod">
          <ac:chgData name="Isabel Esparza Orduña" userId="S::isabel.esparza@uam.es::b39d487c-db57-4cf2-a4b6-9f4d21d206aa" providerId="AD" clId="Web-{5D510698-ADC1-F1E6-F28E-7F135033B043}" dt="2023-06-27T07:44:17.427" v="96" actId="1076"/>
          <ac:picMkLst>
            <pc:docMk/>
            <pc:sldMk cId="3919886268" sldId="665"/>
            <ac:picMk id="12" creationId="{CA2018F4-BA91-A890-2B46-8E63A7DF9B21}"/>
          </ac:picMkLst>
        </pc:picChg>
      </pc:sldChg>
      <pc:sldChg chg="addSp delSp">
        <pc:chgData name="Isabel Esparza Orduña" userId="S::isabel.esparza@uam.es::b39d487c-db57-4cf2-a4b6-9f4d21d206aa" providerId="AD" clId="Web-{5D510698-ADC1-F1E6-F28E-7F135033B043}" dt="2023-06-27T07:44:02.255" v="95"/>
        <pc:sldMkLst>
          <pc:docMk/>
          <pc:sldMk cId="2454966173" sldId="666"/>
        </pc:sldMkLst>
        <pc:spChg chg="del">
          <ac:chgData name="Isabel Esparza Orduña" userId="S::isabel.esparza@uam.es::b39d487c-db57-4cf2-a4b6-9f4d21d206aa" providerId="AD" clId="Web-{5D510698-ADC1-F1E6-F28E-7F135033B043}" dt="2023-06-27T07:44:01.208" v="94"/>
          <ac:spMkLst>
            <pc:docMk/>
            <pc:sldMk cId="2454966173" sldId="666"/>
            <ac:spMk id="5" creationId="{2B0B211A-A169-023E-AA01-E2687EB917D0}"/>
          </ac:spMkLst>
        </pc:spChg>
        <pc:spChg chg="add">
          <ac:chgData name="Isabel Esparza Orduña" userId="S::isabel.esparza@uam.es::b39d487c-db57-4cf2-a4b6-9f4d21d206aa" providerId="AD" clId="Web-{5D510698-ADC1-F1E6-F28E-7F135033B043}" dt="2023-06-27T07:44:02.255" v="95"/>
          <ac:spMkLst>
            <pc:docMk/>
            <pc:sldMk cId="2454966173" sldId="666"/>
            <ac:spMk id="12" creationId="{7F5D6A17-D029-40BA-D4F5-BE919765E52E}"/>
          </ac:spMkLst>
        </pc:spChg>
      </pc:sldChg>
      <pc:sldChg chg="addSp delSp">
        <pc:chgData name="Isabel Esparza Orduña" userId="S::isabel.esparza@uam.es::b39d487c-db57-4cf2-a4b6-9f4d21d206aa" providerId="AD" clId="Web-{5D510698-ADC1-F1E6-F28E-7F135033B043}" dt="2023-06-27T07:46:54.091" v="120"/>
        <pc:sldMkLst>
          <pc:docMk/>
          <pc:sldMk cId="3932805379" sldId="668"/>
        </pc:sldMkLst>
        <pc:spChg chg="del">
          <ac:chgData name="Isabel Esparza Orduña" userId="S::isabel.esparza@uam.es::b39d487c-db57-4cf2-a4b6-9f4d21d206aa" providerId="AD" clId="Web-{5D510698-ADC1-F1E6-F28E-7F135033B043}" dt="2023-06-27T07:46:53.434" v="119"/>
          <ac:spMkLst>
            <pc:docMk/>
            <pc:sldMk cId="3932805379" sldId="668"/>
            <ac:spMk id="5" creationId="{2B0B211A-A169-023E-AA01-E2687EB917D0}"/>
          </ac:spMkLst>
        </pc:spChg>
        <pc:spChg chg="add">
          <ac:chgData name="Isabel Esparza Orduña" userId="S::isabel.esparza@uam.es::b39d487c-db57-4cf2-a4b6-9f4d21d206aa" providerId="AD" clId="Web-{5D510698-ADC1-F1E6-F28E-7F135033B043}" dt="2023-06-27T07:46:54.091" v="120"/>
          <ac:spMkLst>
            <pc:docMk/>
            <pc:sldMk cId="3932805379" sldId="668"/>
            <ac:spMk id="9" creationId="{87116E8B-DDA6-BD45-2C99-F4B7CAF030CB}"/>
          </ac:spMkLst>
        </pc:spChg>
      </pc:sldChg>
      <pc:sldChg chg="addSp delSp modSp">
        <pc:chgData name="Isabel Esparza Orduña" userId="S::isabel.esparza@uam.es::b39d487c-db57-4cf2-a4b6-9f4d21d206aa" providerId="AD" clId="Web-{5D510698-ADC1-F1E6-F28E-7F135033B043}" dt="2023-06-27T07:42:54.268" v="79" actId="1076"/>
        <pc:sldMkLst>
          <pc:docMk/>
          <pc:sldMk cId="1170994192" sldId="676"/>
        </pc:sldMkLst>
        <pc:spChg chg="del">
          <ac:chgData name="Isabel Esparza Orduña" userId="S::isabel.esparza@uam.es::b39d487c-db57-4cf2-a4b6-9f4d21d206aa" providerId="AD" clId="Web-{5D510698-ADC1-F1E6-F28E-7F135033B043}" dt="2023-06-27T07:42:49.424" v="78"/>
          <ac:spMkLst>
            <pc:docMk/>
            <pc:sldMk cId="1170994192" sldId="676"/>
            <ac:spMk id="5" creationId="{2B0B211A-A169-023E-AA01-E2687EB917D0}"/>
          </ac:spMkLst>
        </pc:spChg>
        <pc:spChg chg="mod">
          <ac:chgData name="Isabel Esparza Orduña" userId="S::isabel.esparza@uam.es::b39d487c-db57-4cf2-a4b6-9f4d21d206aa" providerId="AD" clId="Web-{5D510698-ADC1-F1E6-F28E-7F135033B043}" dt="2023-06-27T07:21:10.539" v="1" actId="1076"/>
          <ac:spMkLst>
            <pc:docMk/>
            <pc:sldMk cId="1170994192" sldId="676"/>
            <ac:spMk id="9" creationId="{0BDC9EF8-54A3-1D67-300C-99FB87B74B55}"/>
          </ac:spMkLst>
        </pc:spChg>
        <pc:spChg chg="add mod">
          <ac:chgData name="Isabel Esparza Orduña" userId="S::isabel.esparza@uam.es::b39d487c-db57-4cf2-a4b6-9f4d21d206aa" providerId="AD" clId="Web-{5D510698-ADC1-F1E6-F28E-7F135033B043}" dt="2023-06-27T07:42:54.268" v="79" actId="1076"/>
          <ac:spMkLst>
            <pc:docMk/>
            <pc:sldMk cId="1170994192" sldId="676"/>
            <ac:spMk id="10" creationId="{9D13A9E8-12EC-CD24-5A13-EA6BE171C7ED}"/>
          </ac:spMkLst>
        </pc:spChg>
        <pc:spChg chg="mod">
          <ac:chgData name="Isabel Esparza Orduña" userId="S::isabel.esparza@uam.es::b39d487c-db57-4cf2-a4b6-9f4d21d206aa" providerId="AD" clId="Web-{5D510698-ADC1-F1E6-F28E-7F135033B043}" dt="2023-06-27T07:21:07.696" v="0" actId="1076"/>
          <ac:spMkLst>
            <pc:docMk/>
            <pc:sldMk cId="1170994192" sldId="676"/>
            <ac:spMk id="13" creationId="{1347B0F0-7A5D-BE87-FC8D-5CEA644834F4}"/>
          </ac:spMkLst>
        </pc:spChg>
        <pc:cxnChg chg="mod">
          <ac:chgData name="Isabel Esparza Orduña" userId="S::isabel.esparza@uam.es::b39d487c-db57-4cf2-a4b6-9f4d21d206aa" providerId="AD" clId="Web-{5D510698-ADC1-F1E6-F28E-7F135033B043}" dt="2023-06-27T07:21:15.961" v="2" actId="14100"/>
          <ac:cxnSpMkLst>
            <pc:docMk/>
            <pc:sldMk cId="1170994192" sldId="676"/>
            <ac:cxnSpMk id="15" creationId="{9EA87986-8F98-322A-937A-C5DE196D839D}"/>
          </ac:cxnSpMkLst>
        </pc:cxnChg>
      </pc:sldChg>
      <pc:sldChg chg="addSp delSp modSp">
        <pc:chgData name="Isabel Esparza Orduña" userId="S::isabel.esparza@uam.es::b39d487c-db57-4cf2-a4b6-9f4d21d206aa" providerId="AD" clId="Web-{5D510698-ADC1-F1E6-F28E-7F135033B043}" dt="2023-06-27T07:46:28.168" v="113"/>
        <pc:sldMkLst>
          <pc:docMk/>
          <pc:sldMk cId="2431135512" sldId="677"/>
        </pc:sldMkLst>
        <pc:spChg chg="add del">
          <ac:chgData name="Isabel Esparza Orduña" userId="S::isabel.esparza@uam.es::b39d487c-db57-4cf2-a4b6-9f4d21d206aa" providerId="AD" clId="Web-{5D510698-ADC1-F1E6-F28E-7F135033B043}" dt="2023-06-27T07:46:28.168" v="113"/>
          <ac:spMkLst>
            <pc:docMk/>
            <pc:sldMk cId="2431135512" sldId="677"/>
            <ac:spMk id="4" creationId="{7256DBED-6F60-BD37-B12F-63C69EE14EB0}"/>
          </ac:spMkLst>
        </pc:spChg>
        <pc:spChg chg="mod">
          <ac:chgData name="Isabel Esparza Orduña" userId="S::isabel.esparza@uam.es::b39d487c-db57-4cf2-a4b6-9f4d21d206aa" providerId="AD" clId="Web-{5D510698-ADC1-F1E6-F28E-7F135033B043}" dt="2023-06-27T07:39:59.088" v="63" actId="20577"/>
          <ac:spMkLst>
            <pc:docMk/>
            <pc:sldMk cId="2431135512" sldId="677"/>
            <ac:spMk id="9" creationId="{468915CB-E007-9257-2331-124CFBB9BBDA}"/>
          </ac:spMkLst>
        </pc:spChg>
      </pc:sldChg>
      <pc:sldChg chg="addSp delSp modSp">
        <pc:chgData name="Isabel Esparza Orduña" userId="S::isabel.esparza@uam.es::b39d487c-db57-4cf2-a4b6-9f4d21d206aa" providerId="AD" clId="Web-{5D510698-ADC1-F1E6-F28E-7F135033B043}" dt="2023-06-27T07:54:58.362" v="217" actId="14100"/>
        <pc:sldMkLst>
          <pc:docMk/>
          <pc:sldMk cId="93997458" sldId="678"/>
        </pc:sldMkLst>
        <pc:spChg chg="del">
          <ac:chgData name="Isabel Esparza Orduña" userId="S::isabel.esparza@uam.es::b39d487c-db57-4cf2-a4b6-9f4d21d206aa" providerId="AD" clId="Web-{5D510698-ADC1-F1E6-F28E-7F135033B043}" dt="2023-06-27T07:46:58.700" v="121"/>
          <ac:spMkLst>
            <pc:docMk/>
            <pc:sldMk cId="93997458" sldId="678"/>
            <ac:spMk id="5" creationId="{2B0B211A-A169-023E-AA01-E2687EB917D0}"/>
          </ac:spMkLst>
        </pc:spChg>
        <pc:spChg chg="add">
          <ac:chgData name="Isabel Esparza Orduña" userId="S::isabel.esparza@uam.es::b39d487c-db57-4cf2-a4b6-9f4d21d206aa" providerId="AD" clId="Web-{5D510698-ADC1-F1E6-F28E-7F135033B043}" dt="2023-06-27T07:46:59.622" v="122"/>
          <ac:spMkLst>
            <pc:docMk/>
            <pc:sldMk cId="93997458" sldId="678"/>
            <ac:spMk id="8" creationId="{190127F1-D1EB-925E-220E-CD687503AD36}"/>
          </ac:spMkLst>
        </pc:spChg>
        <pc:spChg chg="mod">
          <ac:chgData name="Isabel Esparza Orduña" userId="S::isabel.esparza@uam.es::b39d487c-db57-4cf2-a4b6-9f4d21d206aa" providerId="AD" clId="Web-{5D510698-ADC1-F1E6-F28E-7F135033B043}" dt="2023-06-27T07:53:26.811" v="181" actId="1076"/>
          <ac:spMkLst>
            <pc:docMk/>
            <pc:sldMk cId="93997458" sldId="678"/>
            <ac:spMk id="18" creationId="{BF2E28A0-D383-BCC3-FCF2-EB91A112D3B9}"/>
          </ac:spMkLst>
        </pc:spChg>
        <pc:spChg chg="mod">
          <ac:chgData name="Isabel Esparza Orduña" userId="S::isabel.esparza@uam.es::b39d487c-db57-4cf2-a4b6-9f4d21d206aa" providerId="AD" clId="Web-{5D510698-ADC1-F1E6-F28E-7F135033B043}" dt="2023-06-27T07:54:58.362" v="217" actId="14100"/>
          <ac:spMkLst>
            <pc:docMk/>
            <pc:sldMk cId="93997458" sldId="678"/>
            <ac:spMk id="19" creationId="{45445B63-D489-4ED4-7181-16C98620C86D}"/>
          </ac:spMkLst>
        </pc:spChg>
        <pc:graphicFrameChg chg="mod">
          <ac:chgData name="Isabel Esparza Orduña" userId="S::isabel.esparza@uam.es::b39d487c-db57-4cf2-a4b6-9f4d21d206aa" providerId="AD" clId="Web-{5D510698-ADC1-F1E6-F28E-7F135033B043}" dt="2023-06-27T07:53:18.779" v="179" actId="1076"/>
          <ac:graphicFrameMkLst>
            <pc:docMk/>
            <pc:sldMk cId="93997458" sldId="678"/>
            <ac:graphicFrameMk id="17" creationId="{7CE9B96B-6EA6-FC92-2DD4-DD3256409ABD}"/>
          </ac:graphicFrameMkLst>
        </pc:graphicFrameChg>
      </pc:sldChg>
      <pc:sldChg chg="addSp modSp new">
        <pc:chgData name="Isabel Esparza Orduña" userId="S::isabel.esparza@uam.es::b39d487c-db57-4cf2-a4b6-9f4d21d206aa" providerId="AD" clId="Web-{5D510698-ADC1-F1E6-F28E-7F135033B043}" dt="2023-06-27T08:15:16.055" v="328" actId="14100"/>
        <pc:sldMkLst>
          <pc:docMk/>
          <pc:sldMk cId="2189522830" sldId="680"/>
        </pc:sldMkLst>
        <pc:spChg chg="add mod">
          <ac:chgData name="Isabel Esparza Orduña" userId="S::isabel.esparza@uam.es::b39d487c-db57-4cf2-a4b6-9f4d21d206aa" providerId="AD" clId="Web-{5D510698-ADC1-F1E6-F28E-7F135033B043}" dt="2023-06-27T08:15:16.055" v="328" actId="14100"/>
          <ac:spMkLst>
            <pc:docMk/>
            <pc:sldMk cId="2189522830" sldId="680"/>
            <ac:spMk id="4" creationId="{AC9C36E3-EAF4-3578-8B78-6F76C654FD92}"/>
          </ac:spMkLst>
        </pc:spChg>
      </pc:sldChg>
    </pc:docChg>
  </pc:docChgLst>
  <pc:docChgLst>
    <pc:chgData name="Jesus Bescos Cano" userId="S::j.bescos@uam.es::f7a26f71-57bd-4cb3-9804-6fa362224ba2" providerId="AD" clId="Web-{0226917D-0B8E-474E-5764-5FFE3F5A861D}"/>
    <pc:docChg chg="modSld">
      <pc:chgData name="Jesus Bescos Cano" userId="S::j.bescos@uam.es::f7a26f71-57bd-4cb3-9804-6fa362224ba2" providerId="AD" clId="Web-{0226917D-0B8E-474E-5764-5FFE3F5A861D}" dt="2023-06-28T07:16:43.235" v="298" actId="20577"/>
      <pc:docMkLst>
        <pc:docMk/>
      </pc:docMkLst>
      <pc:sldChg chg="modSp">
        <pc:chgData name="Jesus Bescos Cano" userId="S::j.bescos@uam.es::f7a26f71-57bd-4cb3-9804-6fa362224ba2" providerId="AD" clId="Web-{0226917D-0B8E-474E-5764-5FFE3F5A861D}" dt="2023-06-28T07:16:43.235" v="298" actId="20577"/>
        <pc:sldMkLst>
          <pc:docMk/>
          <pc:sldMk cId="533723213" sldId="280"/>
        </pc:sldMkLst>
        <pc:spChg chg="mod">
          <ac:chgData name="Jesus Bescos Cano" userId="S::j.bescos@uam.es::f7a26f71-57bd-4cb3-9804-6fa362224ba2" providerId="AD" clId="Web-{0226917D-0B8E-474E-5764-5FFE3F5A861D}" dt="2023-06-28T07:16:43.235" v="298" actId="20577"/>
          <ac:spMkLst>
            <pc:docMk/>
            <pc:sldMk cId="533723213" sldId="280"/>
            <ac:spMk id="9" creationId="{468915CB-E007-9257-2331-124CFBB9BBDA}"/>
          </ac:spMkLst>
        </pc:spChg>
      </pc:sldChg>
    </pc:docChg>
  </pc:docChgLst>
  <pc:docChgLst>
    <pc:chgData name="Daniel Jaque Garcia" userId="S::daniel.jaque@uam.es::4e1a47f5-1b0c-4176-a849-2244fef6d6e7" providerId="AD" clId="Web-{70FDBE64-13BC-7732-997B-43E75E7A9CEB}"/>
    <pc:docChg chg="mod addSld modSld">
      <pc:chgData name="Daniel Jaque Garcia" userId="S::daniel.jaque@uam.es::4e1a47f5-1b0c-4176-a849-2244fef6d6e7" providerId="AD" clId="Web-{70FDBE64-13BC-7732-997B-43E75E7A9CEB}" dt="2023-06-25T20:32:47.639" v="1044" actId="20577"/>
      <pc:docMkLst>
        <pc:docMk/>
      </pc:docMkLst>
      <pc:sldChg chg="modSp">
        <pc:chgData name="Daniel Jaque Garcia" userId="S::daniel.jaque@uam.es::4e1a47f5-1b0c-4176-a849-2244fef6d6e7" providerId="AD" clId="Web-{70FDBE64-13BC-7732-997B-43E75E7A9CEB}" dt="2023-06-25T11:25:48.341" v="3" actId="20577"/>
        <pc:sldMkLst>
          <pc:docMk/>
          <pc:sldMk cId="769073310" sldId="269"/>
        </pc:sldMkLst>
        <pc:spChg chg="mod">
          <ac:chgData name="Daniel Jaque Garcia" userId="S::daniel.jaque@uam.es::4e1a47f5-1b0c-4176-a849-2244fef6d6e7" providerId="AD" clId="Web-{70FDBE64-13BC-7732-997B-43E75E7A9CEB}" dt="2023-06-25T11:25:48.341" v="3" actId="20577"/>
          <ac:spMkLst>
            <pc:docMk/>
            <pc:sldMk cId="769073310" sldId="269"/>
            <ac:spMk id="11" creationId="{95B32154-8083-D80E-D134-4409C2646B2B}"/>
          </ac:spMkLst>
        </pc:spChg>
      </pc:sldChg>
      <pc:sldChg chg="modSp addCm modCm">
        <pc:chgData name="Daniel Jaque Garcia" userId="S::daniel.jaque@uam.es::4e1a47f5-1b0c-4176-a849-2244fef6d6e7" providerId="AD" clId="Web-{70FDBE64-13BC-7732-997B-43E75E7A9CEB}" dt="2023-06-25T11:54:50.849" v="237" actId="20577"/>
        <pc:sldMkLst>
          <pc:docMk/>
          <pc:sldMk cId="1423436397" sldId="571"/>
        </pc:sldMkLst>
        <pc:spChg chg="mod">
          <ac:chgData name="Daniel Jaque Garcia" userId="S::daniel.jaque@uam.es::4e1a47f5-1b0c-4176-a849-2244fef6d6e7" providerId="AD" clId="Web-{70FDBE64-13BC-7732-997B-43E75E7A9CEB}" dt="2023-06-25T11:54:50.849" v="237" actId="20577"/>
          <ac:spMkLst>
            <pc:docMk/>
            <pc:sldMk cId="1423436397" sldId="571"/>
            <ac:spMk id="9" creationId="{E9AF1C3B-6D6C-353C-2D4B-A52A6222E642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Daniel Jaque Garcia" userId="S::daniel.jaque@uam.es::4e1a47f5-1b0c-4176-a849-2244fef6d6e7" providerId="AD" clId="Web-{70FDBE64-13BC-7732-997B-43E75E7A9CEB}" dt="2023-06-25T11:43:01.716" v="197"/>
              <pc2:cmMkLst xmlns:pc2="http://schemas.microsoft.com/office/powerpoint/2019/9/main/command">
                <pc:docMk/>
                <pc:sldMk cId="1423436397" sldId="571"/>
                <pc2:cmMk id="{71692015-D15A-4053-878F-D78F7E60D552}"/>
              </pc2:cmMkLst>
            </pc226:cmChg>
            <pc226:cmChg xmlns:pc226="http://schemas.microsoft.com/office/powerpoint/2022/06/main/command" chg="add mod">
              <pc226:chgData name="Daniel Jaque Garcia" userId="S::daniel.jaque@uam.es::4e1a47f5-1b0c-4176-a849-2244fef6d6e7" providerId="AD" clId="Web-{70FDBE64-13BC-7732-997B-43E75E7A9CEB}" dt="2023-06-25T11:49:12.261" v="234" actId="20577"/>
              <pc2:cmMkLst xmlns:pc2="http://schemas.microsoft.com/office/powerpoint/2019/9/main/command">
                <pc:docMk/>
                <pc:sldMk cId="1423436397" sldId="571"/>
                <pc2:cmMk id="{B8A85D24-5807-4676-873C-D8D0B7465017}"/>
              </pc2:cmMkLst>
            </pc226:cmChg>
            <pc226:cmChg xmlns:pc226="http://schemas.microsoft.com/office/powerpoint/2022/06/main/command" chg="add">
              <pc226:chgData name="Daniel Jaque Garcia" userId="S::daniel.jaque@uam.es::4e1a47f5-1b0c-4176-a849-2244fef6d6e7" providerId="AD" clId="Web-{70FDBE64-13BC-7732-997B-43E75E7A9CEB}" dt="2023-06-25T11:54:24.582" v="236"/>
              <pc2:cmMkLst xmlns:pc2="http://schemas.microsoft.com/office/powerpoint/2019/9/main/command">
                <pc:docMk/>
                <pc:sldMk cId="1423436397" sldId="571"/>
                <pc2:cmMk id="{55F0CBDA-C4B0-490B-8537-2C4716785D19}"/>
              </pc2:cmMkLst>
            </pc226:cmChg>
          </p:ext>
        </pc:extLst>
      </pc:sldChg>
      <pc:sldChg chg="modSp">
        <pc:chgData name="Daniel Jaque Garcia" userId="S::daniel.jaque@uam.es::4e1a47f5-1b0c-4176-a849-2244fef6d6e7" providerId="AD" clId="Web-{70FDBE64-13BC-7732-997B-43E75E7A9CEB}" dt="2023-06-25T11:37:39.144" v="130" actId="20577"/>
        <pc:sldMkLst>
          <pc:docMk/>
          <pc:sldMk cId="1691326308" sldId="573"/>
        </pc:sldMkLst>
        <pc:spChg chg="mod">
          <ac:chgData name="Daniel Jaque Garcia" userId="S::daniel.jaque@uam.es::4e1a47f5-1b0c-4176-a849-2244fef6d6e7" providerId="AD" clId="Web-{70FDBE64-13BC-7732-997B-43E75E7A9CEB}" dt="2023-06-25T11:37:39.144" v="130" actId="20577"/>
          <ac:spMkLst>
            <pc:docMk/>
            <pc:sldMk cId="1691326308" sldId="573"/>
            <ac:spMk id="9" creationId="{E9AF1C3B-6D6C-353C-2D4B-A52A6222E642}"/>
          </ac:spMkLst>
        </pc:spChg>
      </pc:sldChg>
      <pc:sldChg chg="addSp delSp modSp">
        <pc:chgData name="Daniel Jaque Garcia" userId="S::daniel.jaque@uam.es::4e1a47f5-1b0c-4176-a849-2244fef6d6e7" providerId="AD" clId="Web-{70FDBE64-13BC-7732-997B-43E75E7A9CEB}" dt="2023-06-25T12:03:39.098" v="466" actId="20577"/>
        <pc:sldMkLst>
          <pc:docMk/>
          <pc:sldMk cId="1348272407" sldId="619"/>
        </pc:sldMkLst>
        <pc:spChg chg="add mod">
          <ac:chgData name="Daniel Jaque Garcia" userId="S::daniel.jaque@uam.es::4e1a47f5-1b0c-4176-a849-2244fef6d6e7" providerId="AD" clId="Web-{70FDBE64-13BC-7732-997B-43E75E7A9CEB}" dt="2023-06-25T12:03:39.098" v="466" actId="20577"/>
          <ac:spMkLst>
            <pc:docMk/>
            <pc:sldMk cId="1348272407" sldId="619"/>
            <ac:spMk id="9" creationId="{532BD55F-6258-B3BA-1FB6-F984391F0CAE}"/>
          </ac:spMkLst>
        </pc:spChg>
        <pc:grpChg chg="del mod">
          <ac:chgData name="Daniel Jaque Garcia" userId="S::daniel.jaque@uam.es::4e1a47f5-1b0c-4176-a849-2244fef6d6e7" providerId="AD" clId="Web-{70FDBE64-13BC-7732-997B-43E75E7A9CEB}" dt="2023-06-25T11:58:19.433" v="413"/>
          <ac:grpSpMkLst>
            <pc:docMk/>
            <pc:sldMk cId="1348272407" sldId="619"/>
            <ac:grpSpMk id="11" creationId="{37A0453C-B879-C7D0-95A9-9E74BA92C6F8}"/>
          </ac:grpSpMkLst>
        </pc:grpChg>
      </pc:sldChg>
      <pc:sldChg chg="modSp modCm">
        <pc:chgData name="Daniel Jaque Garcia" userId="S::daniel.jaque@uam.es::4e1a47f5-1b0c-4176-a849-2244fef6d6e7" providerId="AD" clId="Web-{70FDBE64-13BC-7732-997B-43E75E7A9CEB}" dt="2023-06-25T11:39:46.601" v="192" actId="20577"/>
        <pc:sldMkLst>
          <pc:docMk/>
          <pc:sldMk cId="207859592" sldId="637"/>
        </pc:sldMkLst>
        <pc:spChg chg="mod">
          <ac:chgData name="Daniel Jaque Garcia" userId="S::daniel.jaque@uam.es::4e1a47f5-1b0c-4176-a849-2244fef6d6e7" providerId="AD" clId="Web-{70FDBE64-13BC-7732-997B-43E75E7A9CEB}" dt="2023-06-25T11:39:46.601" v="192" actId="20577"/>
          <ac:spMkLst>
            <pc:docMk/>
            <pc:sldMk cId="207859592" sldId="637"/>
            <ac:spMk id="9" creationId="{E9AF1C3B-6D6C-353C-2D4B-A52A6222E642}"/>
          </ac:spMkLst>
        </pc:spChg>
        <pc:spChg chg="mod">
          <ac:chgData name="Daniel Jaque Garcia" userId="S::daniel.jaque@uam.es::4e1a47f5-1b0c-4176-a849-2244fef6d6e7" providerId="AD" clId="Web-{70FDBE64-13BC-7732-997B-43E75E7A9CEB}" dt="2023-06-25T11:39:40.320" v="190" actId="20577"/>
          <ac:spMkLst>
            <pc:docMk/>
            <pc:sldMk cId="207859592" sldId="637"/>
            <ac:spMk id="12" creationId="{F83378E2-D539-7B2C-E189-736385035EA6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">
              <pc226:chgData name="Daniel Jaque Garcia" userId="S::daniel.jaque@uam.es::4e1a47f5-1b0c-4176-a849-2244fef6d6e7" providerId="AD" clId="Web-{70FDBE64-13BC-7732-997B-43E75E7A9CEB}" dt="2023-06-25T11:39:15.553" v="186"/>
              <pc2:cmMkLst xmlns:pc2="http://schemas.microsoft.com/office/powerpoint/2019/9/main/command">
                <pc:docMk/>
                <pc:sldMk cId="207859592" sldId="637"/>
                <pc2:cmMk id="{70FAF5E2-9D1E-4FCF-BA8E-0C82F761D54C}"/>
              </pc2:cmMkLst>
              <pc226:cmRplyChg chg="add">
                <pc226:chgData name="Daniel Jaque Garcia" userId="S::daniel.jaque@uam.es::4e1a47f5-1b0c-4176-a849-2244fef6d6e7" providerId="AD" clId="Web-{70FDBE64-13BC-7732-997B-43E75E7A9CEB}" dt="2023-06-25T11:39:15.553" v="186"/>
                <pc2:cmRplyMkLst xmlns:pc2="http://schemas.microsoft.com/office/powerpoint/2019/9/main/command">
                  <pc:docMk/>
                  <pc:sldMk cId="207859592" sldId="637"/>
                  <pc2:cmMk id="{70FAF5E2-9D1E-4FCF-BA8E-0C82F761D54C}"/>
                  <pc2:cmRplyMk id="{8B265451-F8E2-414F-A7B2-4C737500F523}"/>
                </pc2:cmRplyMkLst>
              </pc226:cmRplyChg>
            </pc226:cmChg>
          </p:ext>
        </pc:extLst>
      </pc:sldChg>
      <pc:sldChg chg="addCm">
        <pc:chgData name="Daniel Jaque Garcia" userId="S::daniel.jaque@uam.es::4e1a47f5-1b0c-4176-a849-2244fef6d6e7" providerId="AD" clId="Web-{70FDBE64-13BC-7732-997B-43E75E7A9CEB}" dt="2023-06-25T11:24:47.652" v="1"/>
        <pc:sldMkLst>
          <pc:docMk/>
          <pc:sldMk cId="833317277" sldId="642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Daniel Jaque Garcia" userId="S::daniel.jaque@uam.es::4e1a47f5-1b0c-4176-a849-2244fef6d6e7" providerId="AD" clId="Web-{70FDBE64-13BC-7732-997B-43E75E7A9CEB}" dt="2023-06-25T11:24:47.652" v="1"/>
              <pc2:cmMkLst xmlns:pc2="http://schemas.microsoft.com/office/powerpoint/2019/9/main/command">
                <pc:docMk/>
                <pc:sldMk cId="833317277" sldId="642"/>
                <pc2:cmMk id="{4E79E4EB-3DAC-4F48-98AF-B59B9D53412E}"/>
              </pc2:cmMkLst>
            </pc226:cmChg>
          </p:ext>
        </pc:extLst>
      </pc:sldChg>
      <pc:sldChg chg="modSp add replId">
        <pc:chgData name="Daniel Jaque Garcia" userId="S::daniel.jaque@uam.es::4e1a47f5-1b0c-4176-a849-2244fef6d6e7" providerId="AD" clId="Web-{70FDBE64-13BC-7732-997B-43E75E7A9CEB}" dt="2023-06-25T20:32:47.639" v="1044" actId="20577"/>
        <pc:sldMkLst>
          <pc:docMk/>
          <pc:sldMk cId="3225667918" sldId="667"/>
        </pc:sldMkLst>
        <pc:spChg chg="mod">
          <ac:chgData name="Daniel Jaque Garcia" userId="S::daniel.jaque@uam.es::4e1a47f5-1b0c-4176-a849-2244fef6d6e7" providerId="AD" clId="Web-{70FDBE64-13BC-7732-997B-43E75E7A9CEB}" dt="2023-06-25T20:32:32.045" v="1035" actId="20577"/>
          <ac:spMkLst>
            <pc:docMk/>
            <pc:sldMk cId="3225667918" sldId="667"/>
            <ac:spMk id="6" creationId="{78D3E591-6761-5EF1-8073-A79EBCA05438}"/>
          </ac:spMkLst>
        </pc:spChg>
        <pc:spChg chg="mod">
          <ac:chgData name="Daniel Jaque Garcia" userId="S::daniel.jaque@uam.es::4e1a47f5-1b0c-4176-a849-2244fef6d6e7" providerId="AD" clId="Web-{70FDBE64-13BC-7732-997B-43E75E7A9CEB}" dt="2023-06-25T20:32:47.639" v="1044" actId="20577"/>
          <ac:spMkLst>
            <pc:docMk/>
            <pc:sldMk cId="3225667918" sldId="667"/>
            <ac:spMk id="9" creationId="{E9AF1C3B-6D6C-353C-2D4B-A52A6222E642}"/>
          </ac:spMkLst>
        </pc:spChg>
      </pc:sldChg>
    </pc:docChg>
  </pc:docChgLst>
  <pc:docChgLst>
    <pc:chgData name="Isabel Esparza Orduña" userId="S::isabel.esparza@uam.es::b39d487c-db57-4cf2-a4b6-9f4d21d206aa" providerId="AD" clId="Web-{B324ADC5-DF21-555C-F1AC-63A85C94ABE9}"/>
    <pc:docChg chg="modSld">
      <pc:chgData name="Isabel Esparza Orduña" userId="S::isabel.esparza@uam.es::b39d487c-db57-4cf2-a4b6-9f4d21d206aa" providerId="AD" clId="Web-{B324ADC5-DF21-555C-F1AC-63A85C94ABE9}" dt="2023-06-26T09:29:06.286" v="31" actId="20577"/>
      <pc:docMkLst>
        <pc:docMk/>
      </pc:docMkLst>
      <pc:sldChg chg="modSp">
        <pc:chgData name="Isabel Esparza Orduña" userId="S::isabel.esparza@uam.es::b39d487c-db57-4cf2-a4b6-9f4d21d206aa" providerId="AD" clId="Web-{B324ADC5-DF21-555C-F1AC-63A85C94ABE9}" dt="2023-06-26T09:29:06.286" v="31" actId="20577"/>
        <pc:sldMkLst>
          <pc:docMk/>
          <pc:sldMk cId="3612413350" sldId="557"/>
        </pc:sldMkLst>
        <pc:spChg chg="mod">
          <ac:chgData name="Isabel Esparza Orduña" userId="S::isabel.esparza@uam.es::b39d487c-db57-4cf2-a4b6-9f4d21d206aa" providerId="AD" clId="Web-{B324ADC5-DF21-555C-F1AC-63A85C94ABE9}" dt="2023-06-26T09:27:17.033" v="26" actId="20577"/>
          <ac:spMkLst>
            <pc:docMk/>
            <pc:sldMk cId="3612413350" sldId="557"/>
            <ac:spMk id="6" creationId="{78D3E591-6761-5EF1-8073-A79EBCA05438}"/>
          </ac:spMkLst>
        </pc:spChg>
        <pc:spChg chg="mod">
          <ac:chgData name="Isabel Esparza Orduña" userId="S::isabel.esparza@uam.es::b39d487c-db57-4cf2-a4b6-9f4d21d206aa" providerId="AD" clId="Web-{B324ADC5-DF21-555C-F1AC-63A85C94ABE9}" dt="2023-06-26T09:29:06.286" v="31" actId="20577"/>
          <ac:spMkLst>
            <pc:docMk/>
            <pc:sldMk cId="3612413350" sldId="557"/>
            <ac:spMk id="7" creationId="{E2F30CF7-273E-3EDC-041E-69242B3A45C0}"/>
          </ac:spMkLst>
        </pc:spChg>
      </pc:sldChg>
      <pc:sldChg chg="modSp">
        <pc:chgData name="Isabel Esparza Orduña" userId="S::isabel.esparza@uam.es::b39d487c-db57-4cf2-a4b6-9f4d21d206aa" providerId="AD" clId="Web-{B324ADC5-DF21-555C-F1AC-63A85C94ABE9}" dt="2023-06-26T09:26:13.141" v="2" actId="20577"/>
        <pc:sldMkLst>
          <pc:docMk/>
          <pc:sldMk cId="539390200" sldId="675"/>
        </pc:sldMkLst>
        <pc:spChg chg="mod">
          <ac:chgData name="Isabel Esparza Orduña" userId="S::isabel.esparza@uam.es::b39d487c-db57-4cf2-a4b6-9f4d21d206aa" providerId="AD" clId="Web-{B324ADC5-DF21-555C-F1AC-63A85C94ABE9}" dt="2023-06-26T09:26:13.141" v="2" actId="20577"/>
          <ac:spMkLst>
            <pc:docMk/>
            <pc:sldMk cId="539390200" sldId="675"/>
            <ac:spMk id="10" creationId="{18A8D150-DAA0-0530-6972-140E03B554A3}"/>
          </ac:spMkLst>
        </pc:spChg>
      </pc:sldChg>
    </pc:docChg>
  </pc:docChgLst>
  <pc:docChgLst>
    <pc:chgData name="Irene Isabel Martin Cortes" userId="S::irene.martin@uam.es::374f4edf-d59a-40df-84dc-977c3226f83f" providerId="AD" clId="Web-{084299F2-C7F1-B26E-898B-25927811C26D}"/>
    <pc:docChg chg="addSld modSld">
      <pc:chgData name="Irene Isabel Martin Cortes" userId="S::irene.martin@uam.es::374f4edf-d59a-40df-84dc-977c3226f83f" providerId="AD" clId="Web-{084299F2-C7F1-B26E-898B-25927811C26D}" dt="2023-06-25T21:54:37.004" v="11"/>
      <pc:docMkLst>
        <pc:docMk/>
      </pc:docMkLst>
      <pc:sldChg chg="addSp delSp modSp">
        <pc:chgData name="Irene Isabel Martin Cortes" userId="S::irene.martin@uam.es::374f4edf-d59a-40df-84dc-977c3226f83f" providerId="AD" clId="Web-{084299F2-C7F1-B26E-898B-25927811C26D}" dt="2023-06-25T21:52:28.548" v="1"/>
        <pc:sldMkLst>
          <pc:docMk/>
          <pc:sldMk cId="2103902197" sldId="529"/>
        </pc:sldMkLst>
        <pc:picChg chg="add del mod">
          <ac:chgData name="Irene Isabel Martin Cortes" userId="S::irene.martin@uam.es::374f4edf-d59a-40df-84dc-977c3226f83f" providerId="AD" clId="Web-{084299F2-C7F1-B26E-898B-25927811C26D}" dt="2023-06-25T21:52:28.548" v="1"/>
          <ac:picMkLst>
            <pc:docMk/>
            <pc:sldMk cId="2103902197" sldId="529"/>
            <ac:picMk id="8" creationId="{139C12D1-EA8D-C4F6-A0B7-C2C5C6B829F1}"/>
          </ac:picMkLst>
        </pc:picChg>
      </pc:sldChg>
      <pc:sldChg chg="addSp delSp modSp new">
        <pc:chgData name="Irene Isabel Martin Cortes" userId="S::irene.martin@uam.es::374f4edf-d59a-40df-84dc-977c3226f83f" providerId="AD" clId="Web-{084299F2-C7F1-B26E-898B-25927811C26D}" dt="2023-06-25T21:54:37.004" v="11"/>
        <pc:sldMkLst>
          <pc:docMk/>
          <pc:sldMk cId="3996872652" sldId="669"/>
        </pc:sldMkLst>
        <pc:picChg chg="add del mod">
          <ac:chgData name="Irene Isabel Martin Cortes" userId="S::irene.martin@uam.es::374f4edf-d59a-40df-84dc-977c3226f83f" providerId="AD" clId="Web-{084299F2-C7F1-B26E-898B-25927811C26D}" dt="2023-06-25T21:52:47.282" v="6"/>
          <ac:picMkLst>
            <pc:docMk/>
            <pc:sldMk cId="3996872652" sldId="669"/>
            <ac:picMk id="2" creationId="{C0C7B098-DD6C-B545-CDC0-7F3C32F0C8F7}"/>
          </ac:picMkLst>
        </pc:picChg>
        <pc:picChg chg="add del mod">
          <ac:chgData name="Irene Isabel Martin Cortes" userId="S::irene.martin@uam.es::374f4edf-d59a-40df-84dc-977c3226f83f" providerId="AD" clId="Web-{084299F2-C7F1-B26E-898B-25927811C26D}" dt="2023-06-25T21:53:29.096" v="9"/>
          <ac:picMkLst>
            <pc:docMk/>
            <pc:sldMk cId="3996872652" sldId="669"/>
            <ac:picMk id="3" creationId="{9A1C21D5-7BDB-1AB4-7369-3D5F2261F0C0}"/>
          </ac:picMkLst>
        </pc:picChg>
        <pc:picChg chg="add del mod">
          <ac:chgData name="Irene Isabel Martin Cortes" userId="S::irene.martin@uam.es::374f4edf-d59a-40df-84dc-977c3226f83f" providerId="AD" clId="Web-{084299F2-C7F1-B26E-898B-25927811C26D}" dt="2023-06-25T21:54:37.004" v="11"/>
          <ac:picMkLst>
            <pc:docMk/>
            <pc:sldMk cId="3996872652" sldId="669"/>
            <ac:picMk id="4" creationId="{4D9598B3-5A8E-DA47-9D33-8EFC2D97E58B}"/>
          </ac:picMkLst>
        </pc:picChg>
      </pc:sldChg>
      <pc:sldChg chg="new">
        <pc:chgData name="Irene Isabel Martin Cortes" userId="S::irene.martin@uam.es::374f4edf-d59a-40df-84dc-977c3226f83f" providerId="AD" clId="Web-{084299F2-C7F1-B26E-898B-25927811C26D}" dt="2023-06-25T21:52:33.860" v="3"/>
        <pc:sldMkLst>
          <pc:docMk/>
          <pc:sldMk cId="1558819031" sldId="670"/>
        </pc:sldMkLst>
      </pc:sldChg>
      <pc:sldChg chg="new">
        <pc:chgData name="Irene Isabel Martin Cortes" userId="S::irene.martin@uam.es::374f4edf-d59a-40df-84dc-977c3226f83f" providerId="AD" clId="Web-{084299F2-C7F1-B26E-898B-25927811C26D}" dt="2023-06-25T21:52:34.407" v="4"/>
        <pc:sldMkLst>
          <pc:docMk/>
          <pc:sldMk cId="2497276447" sldId="671"/>
        </pc:sldMkLst>
      </pc:sldChg>
    </pc:docChg>
  </pc:docChgLst>
  <pc:docChgLst>
    <pc:chgData name="M. Soledad Torrecuadrada Garcia-lozano" userId="75bf570d-42be-4b45-af8f-ba1f1e1b20da" providerId="ADAL" clId="{C10356AC-8550-0747-AF65-830F96311551}"/>
    <pc:docChg chg="">
      <pc:chgData name="M. Soledad Torrecuadrada Garcia-lozano" userId="75bf570d-42be-4b45-af8f-ba1f1e1b20da" providerId="ADAL" clId="{C10356AC-8550-0747-AF65-830F96311551}" dt="2023-06-26T09:33:02.844" v="0"/>
      <pc:docMkLst>
        <pc:docMk/>
      </pc:docMkLst>
      <pc:sldChg chg="modCm">
        <pc:chgData name="M. Soledad Torrecuadrada Garcia-lozano" userId="75bf570d-42be-4b45-af8f-ba1f1e1b20da" providerId="ADAL" clId="{C10356AC-8550-0747-AF65-830F96311551}" dt="2023-06-26T09:33:02.844" v="0"/>
        <pc:sldMkLst>
          <pc:docMk/>
          <pc:sldMk cId="533723213" sldId="280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">
              <pc226:chgData name="M. Soledad Torrecuadrada Garcia-lozano" userId="75bf570d-42be-4b45-af8f-ba1f1e1b20da" providerId="ADAL" clId="{C10356AC-8550-0747-AF65-830F96311551}" dt="2023-06-26T09:33:02.844" v="0"/>
              <pc2:cmMkLst xmlns:pc2="http://schemas.microsoft.com/office/powerpoint/2019/9/main/command">
                <pc:docMk/>
                <pc:sldMk cId="533723213" sldId="280"/>
                <pc2:cmMk id="{2262F3E7-B2D0-4BE8-9D84-56532C22FDE1}"/>
              </pc2:cmMkLst>
              <pc226:cmRplyChg chg="add">
                <pc226:chgData name="M. Soledad Torrecuadrada Garcia-lozano" userId="75bf570d-42be-4b45-af8f-ba1f1e1b20da" providerId="ADAL" clId="{C10356AC-8550-0747-AF65-830F96311551}" dt="2023-06-26T09:33:02.844" v="0"/>
                <pc2:cmRplyMkLst xmlns:pc2="http://schemas.microsoft.com/office/powerpoint/2019/9/main/command">
                  <pc:docMk/>
                  <pc:sldMk cId="533723213" sldId="280"/>
                  <pc2:cmMk id="{2262F3E7-B2D0-4BE8-9D84-56532C22FDE1}"/>
                  <pc2:cmRplyMk id="{58DEE080-4714-5140-82F2-AD653794F019}"/>
                </pc2:cmRplyMkLst>
              </pc226:cmRplyChg>
            </pc226:cmChg>
          </p:ext>
        </pc:extLst>
      </pc:sldChg>
    </pc:docChg>
  </pc:docChgLst>
  <pc:docChgLst>
    <pc:chgData name="Guest User" userId="S::urn:spo:anon#401ad14ca5ab27a5cbde21ec47f974a38998f5afffe3817532cab440b153b5ca::" providerId="AD" clId="Web-{782F79D2-81DD-4BB0-80CC-AA30C94E6DB4}"/>
    <pc:docChg chg="modSld">
      <pc:chgData name="Guest User" userId="S::urn:spo:anon#401ad14ca5ab27a5cbde21ec47f974a38998f5afffe3817532cab440b153b5ca::" providerId="AD" clId="Web-{782F79D2-81DD-4BB0-80CC-AA30C94E6DB4}" dt="2023-06-25T11:23:54.663" v="6" actId="20577"/>
      <pc:docMkLst>
        <pc:docMk/>
      </pc:docMkLst>
      <pc:sldChg chg="modSp">
        <pc:chgData name="Guest User" userId="S::urn:spo:anon#401ad14ca5ab27a5cbde21ec47f974a38998f5afffe3817532cab440b153b5ca::" providerId="AD" clId="Web-{782F79D2-81DD-4BB0-80CC-AA30C94E6DB4}" dt="2023-06-25T11:23:54.663" v="6" actId="20577"/>
        <pc:sldMkLst>
          <pc:docMk/>
          <pc:sldMk cId="833317277" sldId="642"/>
        </pc:sldMkLst>
        <pc:spChg chg="mod">
          <ac:chgData name="Guest User" userId="S::urn:spo:anon#401ad14ca5ab27a5cbde21ec47f974a38998f5afffe3817532cab440b153b5ca::" providerId="AD" clId="Web-{782F79D2-81DD-4BB0-80CC-AA30C94E6DB4}" dt="2023-06-25T11:23:54.663" v="6" actId="20577"/>
          <ac:spMkLst>
            <pc:docMk/>
            <pc:sldMk cId="833317277" sldId="642"/>
            <ac:spMk id="10" creationId="{18A8D150-DAA0-0530-6972-140E03B554A3}"/>
          </ac:spMkLst>
        </pc:spChg>
      </pc:sldChg>
    </pc:docChg>
  </pc:docChgLst>
  <pc:docChgLst>
    <pc:chgData name="Amaya Mendikoetxea Pelayo" userId="4fa5ba76-2125-4699-bc8b-d6b94ba0f38c" providerId="ADAL" clId="{5156AE23-14CF-4DAB-9DC2-C4DC30270D77}"/>
    <pc:docChg chg="undo custSel addSld delSld modSld sldOrd">
      <pc:chgData name="Amaya Mendikoetxea Pelayo" userId="4fa5ba76-2125-4699-bc8b-d6b94ba0f38c" providerId="ADAL" clId="{5156AE23-14CF-4DAB-9DC2-C4DC30270D77}" dt="2023-06-28T21:01:11.412" v="5896" actId="1076"/>
      <pc:docMkLst>
        <pc:docMk/>
      </pc:docMkLst>
      <pc:sldChg chg="addSp delSp modSp mod">
        <pc:chgData name="Amaya Mendikoetxea Pelayo" userId="4fa5ba76-2125-4699-bc8b-d6b94ba0f38c" providerId="ADAL" clId="{5156AE23-14CF-4DAB-9DC2-C4DC30270D77}" dt="2023-06-26T18:13:16.269" v="1852" actId="166"/>
        <pc:sldMkLst>
          <pc:docMk/>
          <pc:sldMk cId="2612045231" sldId="264"/>
        </pc:sldMkLst>
        <pc:spChg chg="mod">
          <ac:chgData name="Amaya Mendikoetxea Pelayo" userId="4fa5ba76-2125-4699-bc8b-d6b94ba0f38c" providerId="ADAL" clId="{5156AE23-14CF-4DAB-9DC2-C4DC30270D77}" dt="2023-06-26T18:08:14.067" v="1799" actId="1076"/>
          <ac:spMkLst>
            <pc:docMk/>
            <pc:sldMk cId="2612045231" sldId="264"/>
            <ac:spMk id="6" creationId="{78D3E591-6761-5EF1-8073-A79EBCA05438}"/>
          </ac:spMkLst>
        </pc:spChg>
        <pc:spChg chg="mod">
          <ac:chgData name="Amaya Mendikoetxea Pelayo" userId="4fa5ba76-2125-4699-bc8b-d6b94ba0f38c" providerId="ADAL" clId="{5156AE23-14CF-4DAB-9DC2-C4DC30270D77}" dt="2023-06-26T18:12:50.515" v="1849" actId="113"/>
          <ac:spMkLst>
            <pc:docMk/>
            <pc:sldMk cId="2612045231" sldId="264"/>
            <ac:spMk id="8" creationId="{ECC74CE3-A851-4D04-04FD-66AB131B709E}"/>
          </ac:spMkLst>
        </pc:spChg>
        <pc:spChg chg="add mod">
          <ac:chgData name="Amaya Mendikoetxea Pelayo" userId="4fa5ba76-2125-4699-bc8b-d6b94ba0f38c" providerId="ADAL" clId="{5156AE23-14CF-4DAB-9DC2-C4DC30270D77}" dt="2023-06-26T18:12:18.198" v="1845" actId="12"/>
          <ac:spMkLst>
            <pc:docMk/>
            <pc:sldMk cId="2612045231" sldId="264"/>
            <ac:spMk id="9" creationId="{7D3F31BB-63C6-2204-2039-E59F13D3C9DD}"/>
          </ac:spMkLst>
        </pc:spChg>
        <pc:grpChg chg="mod ord">
          <ac:chgData name="Amaya Mendikoetxea Pelayo" userId="4fa5ba76-2125-4699-bc8b-d6b94ba0f38c" providerId="ADAL" clId="{5156AE23-14CF-4DAB-9DC2-C4DC30270D77}" dt="2023-06-26T18:13:16.269" v="1852" actId="166"/>
          <ac:grpSpMkLst>
            <pc:docMk/>
            <pc:sldMk cId="2612045231" sldId="264"/>
            <ac:grpSpMk id="11" creationId="{12A5D9B2-03AD-0D06-F9AD-497F4C3AE1E1}"/>
          </ac:grpSpMkLst>
        </pc:grpChg>
        <pc:picChg chg="add del mod">
          <ac:chgData name="Amaya Mendikoetxea Pelayo" userId="4fa5ba76-2125-4699-bc8b-d6b94ba0f38c" providerId="ADAL" clId="{5156AE23-14CF-4DAB-9DC2-C4DC30270D77}" dt="2023-06-26T18:10:13.157" v="1825" actId="21"/>
          <ac:picMkLst>
            <pc:docMk/>
            <pc:sldMk cId="2612045231" sldId="264"/>
            <ac:picMk id="7" creationId="{61B26323-1E03-5C86-AE9A-CB3786E2919F}"/>
          </ac:picMkLst>
        </pc:picChg>
      </pc:sldChg>
      <pc:sldChg chg="del">
        <pc:chgData name="Amaya Mendikoetxea Pelayo" userId="4fa5ba76-2125-4699-bc8b-d6b94ba0f38c" providerId="ADAL" clId="{5156AE23-14CF-4DAB-9DC2-C4DC30270D77}" dt="2023-06-26T18:12:57.093" v="1850" actId="2696"/>
        <pc:sldMkLst>
          <pc:docMk/>
          <pc:sldMk cId="769073310" sldId="269"/>
        </pc:sldMkLst>
      </pc:sldChg>
      <pc:sldChg chg="modSp mod">
        <pc:chgData name="Amaya Mendikoetxea Pelayo" userId="4fa5ba76-2125-4699-bc8b-d6b94ba0f38c" providerId="ADAL" clId="{5156AE23-14CF-4DAB-9DC2-C4DC30270D77}" dt="2023-06-28T19:31:53.542" v="5845" actId="1076"/>
        <pc:sldMkLst>
          <pc:docMk/>
          <pc:sldMk cId="758845827" sldId="277"/>
        </pc:sldMkLst>
        <pc:spChg chg="mod">
          <ac:chgData name="Amaya Mendikoetxea Pelayo" userId="4fa5ba76-2125-4699-bc8b-d6b94ba0f38c" providerId="ADAL" clId="{5156AE23-14CF-4DAB-9DC2-C4DC30270D77}" dt="2023-06-28T19:31:32.028" v="5839" actId="1076"/>
          <ac:spMkLst>
            <pc:docMk/>
            <pc:sldMk cId="758845827" sldId="277"/>
            <ac:spMk id="9" creationId="{76072730-EB93-268B-0488-60530B2DDD15}"/>
          </ac:spMkLst>
        </pc:spChg>
        <pc:spChg chg="mod">
          <ac:chgData name="Amaya Mendikoetxea Pelayo" userId="4fa5ba76-2125-4699-bc8b-d6b94ba0f38c" providerId="ADAL" clId="{5156AE23-14CF-4DAB-9DC2-C4DC30270D77}" dt="2023-06-28T19:31:38.636" v="5841" actId="1076"/>
          <ac:spMkLst>
            <pc:docMk/>
            <pc:sldMk cId="758845827" sldId="277"/>
            <ac:spMk id="13" creationId="{AA84FF08-EA17-8B38-B159-0E3A5277BF65}"/>
          </ac:spMkLst>
        </pc:spChg>
        <pc:picChg chg="mod">
          <ac:chgData name="Amaya Mendikoetxea Pelayo" userId="4fa5ba76-2125-4699-bc8b-d6b94ba0f38c" providerId="ADAL" clId="{5156AE23-14CF-4DAB-9DC2-C4DC30270D77}" dt="2023-06-28T19:31:49.172" v="5844" actId="14100"/>
          <ac:picMkLst>
            <pc:docMk/>
            <pc:sldMk cId="758845827" sldId="277"/>
            <ac:picMk id="7" creationId="{4212C92D-948B-5529-C38B-335CEF325F6D}"/>
          </ac:picMkLst>
        </pc:picChg>
        <pc:picChg chg="mod">
          <ac:chgData name="Amaya Mendikoetxea Pelayo" userId="4fa5ba76-2125-4699-bc8b-d6b94ba0f38c" providerId="ADAL" clId="{5156AE23-14CF-4DAB-9DC2-C4DC30270D77}" dt="2023-06-28T19:31:53.542" v="5845" actId="1076"/>
          <ac:picMkLst>
            <pc:docMk/>
            <pc:sldMk cId="758845827" sldId="277"/>
            <ac:picMk id="14" creationId="{E999456D-4A1C-B580-6B4E-DB007AC14E50}"/>
          </ac:picMkLst>
        </pc:picChg>
      </pc:sldChg>
      <pc:sldChg chg="modSp mod">
        <pc:chgData name="Amaya Mendikoetxea Pelayo" userId="4fa5ba76-2125-4699-bc8b-d6b94ba0f38c" providerId="ADAL" clId="{5156AE23-14CF-4DAB-9DC2-C4DC30270D77}" dt="2023-06-28T19:03:30.084" v="5816" actId="20577"/>
        <pc:sldMkLst>
          <pc:docMk/>
          <pc:sldMk cId="1087813858" sldId="279"/>
        </pc:sldMkLst>
        <pc:spChg chg="mod">
          <ac:chgData name="Amaya Mendikoetxea Pelayo" userId="4fa5ba76-2125-4699-bc8b-d6b94ba0f38c" providerId="ADAL" clId="{5156AE23-14CF-4DAB-9DC2-C4DC30270D77}" dt="2023-06-26T17:57:41.489" v="1627" actId="1076"/>
          <ac:spMkLst>
            <pc:docMk/>
            <pc:sldMk cId="1087813858" sldId="279"/>
            <ac:spMk id="6" creationId="{78D3E591-6761-5EF1-8073-A79EBCA05438}"/>
          </ac:spMkLst>
        </pc:spChg>
        <pc:spChg chg="mod">
          <ac:chgData name="Amaya Mendikoetxea Pelayo" userId="4fa5ba76-2125-4699-bc8b-d6b94ba0f38c" providerId="ADAL" clId="{5156AE23-14CF-4DAB-9DC2-C4DC30270D77}" dt="2023-06-28T19:03:30.084" v="5816" actId="20577"/>
          <ac:spMkLst>
            <pc:docMk/>
            <pc:sldMk cId="1087813858" sldId="279"/>
            <ac:spMk id="9" creationId="{F0622A8D-5DF6-838F-EE3C-2C634409850B}"/>
          </ac:spMkLst>
        </pc:spChg>
      </pc:sldChg>
      <pc:sldChg chg="modSp mod modAnim">
        <pc:chgData name="Amaya Mendikoetxea Pelayo" userId="4fa5ba76-2125-4699-bc8b-d6b94ba0f38c" providerId="ADAL" clId="{5156AE23-14CF-4DAB-9DC2-C4DC30270D77}" dt="2023-06-28T20:12:40.118" v="5875" actId="20577"/>
        <pc:sldMkLst>
          <pc:docMk/>
          <pc:sldMk cId="533723213" sldId="280"/>
        </pc:sldMkLst>
        <pc:spChg chg="mod">
          <ac:chgData name="Amaya Mendikoetxea Pelayo" userId="4fa5ba76-2125-4699-bc8b-d6b94ba0f38c" providerId="ADAL" clId="{5156AE23-14CF-4DAB-9DC2-C4DC30270D77}" dt="2023-06-28T20:12:40.118" v="5875" actId="20577"/>
          <ac:spMkLst>
            <pc:docMk/>
            <pc:sldMk cId="533723213" sldId="280"/>
            <ac:spMk id="9" creationId="{468915CB-E007-9257-2331-124CFBB9BBDA}"/>
          </ac:spMkLst>
        </pc:spChg>
      </pc:sldChg>
      <pc:sldChg chg="modSp mod addCm">
        <pc:chgData name="Amaya Mendikoetxea Pelayo" userId="4fa5ba76-2125-4699-bc8b-d6b94ba0f38c" providerId="ADAL" clId="{5156AE23-14CF-4DAB-9DC2-C4DC30270D77}" dt="2023-06-28T19:36:18.791" v="5860" actId="20577"/>
        <pc:sldMkLst>
          <pc:docMk/>
          <pc:sldMk cId="2897764010" sldId="513"/>
        </pc:sldMkLst>
        <pc:spChg chg="mod">
          <ac:chgData name="Amaya Mendikoetxea Pelayo" userId="4fa5ba76-2125-4699-bc8b-d6b94ba0f38c" providerId="ADAL" clId="{5156AE23-14CF-4DAB-9DC2-C4DC30270D77}" dt="2023-06-26T19:26:46.948" v="2454" actId="20577"/>
          <ac:spMkLst>
            <pc:docMk/>
            <pc:sldMk cId="2897764010" sldId="513"/>
            <ac:spMk id="6" creationId="{78D3E591-6761-5EF1-8073-A79EBCA05438}"/>
          </ac:spMkLst>
        </pc:spChg>
        <pc:spChg chg="mod">
          <ac:chgData name="Amaya Mendikoetxea Pelayo" userId="4fa5ba76-2125-4699-bc8b-d6b94ba0f38c" providerId="ADAL" clId="{5156AE23-14CF-4DAB-9DC2-C4DC30270D77}" dt="2023-06-28T19:36:18.791" v="5860" actId="20577"/>
          <ac:spMkLst>
            <pc:docMk/>
            <pc:sldMk cId="2897764010" sldId="513"/>
            <ac:spMk id="13" creationId="{516FF05E-631B-1028-8FD6-7B2BCA768997}"/>
          </ac:spMkLst>
        </pc:spChg>
        <pc:spChg chg="mod">
          <ac:chgData name="Amaya Mendikoetxea Pelayo" userId="4fa5ba76-2125-4699-bc8b-d6b94ba0f38c" providerId="ADAL" clId="{5156AE23-14CF-4DAB-9DC2-C4DC30270D77}" dt="2023-06-26T19:27:20.874" v="2461" actId="20578"/>
          <ac:spMkLst>
            <pc:docMk/>
            <pc:sldMk cId="2897764010" sldId="513"/>
            <ac:spMk id="14" creationId="{05FCF979-5ED4-8B02-97F1-6C3070C25230}"/>
          </ac:spMkLst>
        </pc:spChg>
        <pc:spChg chg="mod">
          <ac:chgData name="Amaya Mendikoetxea Pelayo" userId="4fa5ba76-2125-4699-bc8b-d6b94ba0f38c" providerId="ADAL" clId="{5156AE23-14CF-4DAB-9DC2-C4DC30270D77}" dt="2023-06-26T19:27:20.874" v="2461" actId="20578"/>
          <ac:spMkLst>
            <pc:docMk/>
            <pc:sldMk cId="2897764010" sldId="513"/>
            <ac:spMk id="16" creationId="{35A41043-D90C-8F74-8313-A4707618DC99}"/>
          </ac:spMkLst>
        </pc:spChg>
        <pc:spChg chg="mod">
          <ac:chgData name="Amaya Mendikoetxea Pelayo" userId="4fa5ba76-2125-4699-bc8b-d6b94ba0f38c" providerId="ADAL" clId="{5156AE23-14CF-4DAB-9DC2-C4DC30270D77}" dt="2023-06-26T19:27:20.874" v="2461" actId="20578"/>
          <ac:spMkLst>
            <pc:docMk/>
            <pc:sldMk cId="2897764010" sldId="513"/>
            <ac:spMk id="17" creationId="{81B3C6BB-82EC-AE28-3E50-6F8853DE1C0E}"/>
          </ac:spMkLst>
        </pc:spChg>
        <pc:spChg chg="mod">
          <ac:chgData name="Amaya Mendikoetxea Pelayo" userId="4fa5ba76-2125-4699-bc8b-d6b94ba0f38c" providerId="ADAL" clId="{5156AE23-14CF-4DAB-9DC2-C4DC30270D77}" dt="2023-06-26T19:27:20.874" v="2461" actId="20578"/>
          <ac:spMkLst>
            <pc:docMk/>
            <pc:sldMk cId="2897764010" sldId="513"/>
            <ac:spMk id="21" creationId="{CF68568A-71E1-EFB2-10F0-C450984C2E78}"/>
          </ac:spMkLst>
        </pc:spChg>
        <pc:grpChg chg="mod">
          <ac:chgData name="Amaya Mendikoetxea Pelayo" userId="4fa5ba76-2125-4699-bc8b-d6b94ba0f38c" providerId="ADAL" clId="{5156AE23-14CF-4DAB-9DC2-C4DC30270D77}" dt="2023-06-26T19:27:20.874" v="2461" actId="20578"/>
          <ac:grpSpMkLst>
            <pc:docMk/>
            <pc:sldMk cId="2897764010" sldId="513"/>
            <ac:grpSpMk id="12" creationId="{9D439C77-7752-9367-DA92-C135705B818B}"/>
          </ac:grpSpMkLst>
        </pc:grp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Amaya Mendikoetxea Pelayo" userId="4fa5ba76-2125-4699-bc8b-d6b94ba0f38c" providerId="ADAL" clId="{5156AE23-14CF-4DAB-9DC2-C4DC30270D77}" dt="2023-06-24T18:09:45.667" v="73"/>
              <pc2:cmMkLst xmlns:pc2="http://schemas.microsoft.com/office/powerpoint/2019/9/main/command">
                <pc:docMk/>
                <pc:sldMk cId="2897764010" sldId="513"/>
                <pc2:cmMk id="{82CDE4E4-46C5-4AD6-8B08-4F3C1BC4E3E9}"/>
              </pc2:cmMkLst>
            </pc226:cmChg>
          </p:ext>
        </pc:extLst>
      </pc:sldChg>
      <pc:sldChg chg="modSp mod">
        <pc:chgData name="Amaya Mendikoetxea Pelayo" userId="4fa5ba76-2125-4699-bc8b-d6b94ba0f38c" providerId="ADAL" clId="{5156AE23-14CF-4DAB-9DC2-C4DC30270D77}" dt="2023-06-28T20:23:28.890" v="5883" actId="113"/>
        <pc:sldMkLst>
          <pc:docMk/>
          <pc:sldMk cId="4175694371" sldId="519"/>
        </pc:sldMkLst>
        <pc:spChg chg="mod">
          <ac:chgData name="Amaya Mendikoetxea Pelayo" userId="4fa5ba76-2125-4699-bc8b-d6b94ba0f38c" providerId="ADAL" clId="{5156AE23-14CF-4DAB-9DC2-C4DC30270D77}" dt="2023-06-28T20:23:28.890" v="5883" actId="113"/>
          <ac:spMkLst>
            <pc:docMk/>
            <pc:sldMk cId="4175694371" sldId="519"/>
            <ac:spMk id="7" creationId="{82DE35EB-4CB8-E38B-00A7-43B4D71E1851}"/>
          </ac:spMkLst>
        </pc:spChg>
      </pc:sldChg>
      <pc:sldChg chg="delSp modSp mod delAnim">
        <pc:chgData name="Amaya Mendikoetxea Pelayo" userId="4fa5ba76-2125-4699-bc8b-d6b94ba0f38c" providerId="ADAL" clId="{5156AE23-14CF-4DAB-9DC2-C4DC30270D77}" dt="2023-06-28T19:45:25.243" v="5874" actId="1076"/>
        <pc:sldMkLst>
          <pc:docMk/>
          <pc:sldMk cId="1990197095" sldId="520"/>
        </pc:sldMkLst>
        <pc:spChg chg="del mod">
          <ac:chgData name="Amaya Mendikoetxea Pelayo" userId="4fa5ba76-2125-4699-bc8b-d6b94ba0f38c" providerId="ADAL" clId="{5156AE23-14CF-4DAB-9DC2-C4DC30270D77}" dt="2023-06-28T19:39:21.361" v="5862" actId="21"/>
          <ac:spMkLst>
            <pc:docMk/>
            <pc:sldMk cId="1990197095" sldId="520"/>
            <ac:spMk id="7" creationId="{A420029A-8C66-38E2-E867-A50165D37F94}"/>
          </ac:spMkLst>
        </pc:spChg>
        <pc:spChg chg="mod">
          <ac:chgData name="Amaya Mendikoetxea Pelayo" userId="4fa5ba76-2125-4699-bc8b-d6b94ba0f38c" providerId="ADAL" clId="{5156AE23-14CF-4DAB-9DC2-C4DC30270D77}" dt="2023-06-28T19:45:25.243" v="5874" actId="1076"/>
          <ac:spMkLst>
            <pc:docMk/>
            <pc:sldMk cId="1990197095" sldId="520"/>
            <ac:spMk id="9" creationId="{58676EF1-3B73-F983-978F-2091BD6C41C9}"/>
          </ac:spMkLst>
        </pc:spChg>
        <pc:spChg chg="mod">
          <ac:chgData name="Amaya Mendikoetxea Pelayo" userId="4fa5ba76-2125-4699-bc8b-d6b94ba0f38c" providerId="ADAL" clId="{5156AE23-14CF-4DAB-9DC2-C4DC30270D77}" dt="2023-06-28T19:40:18.365" v="5873" actId="20577"/>
          <ac:spMkLst>
            <pc:docMk/>
            <pc:sldMk cId="1990197095" sldId="520"/>
            <ac:spMk id="11" creationId="{95B32154-8083-D80E-D134-4409C2646B2B}"/>
          </ac:spMkLst>
        </pc:spChg>
      </pc:sldChg>
      <pc:sldChg chg="modSp mod">
        <pc:chgData name="Amaya Mendikoetxea Pelayo" userId="4fa5ba76-2125-4699-bc8b-d6b94ba0f38c" providerId="ADAL" clId="{5156AE23-14CF-4DAB-9DC2-C4DC30270D77}" dt="2023-06-27T18:22:50.858" v="2904" actId="14100"/>
        <pc:sldMkLst>
          <pc:docMk/>
          <pc:sldMk cId="2396336217" sldId="524"/>
        </pc:sldMkLst>
        <pc:spChg chg="mod">
          <ac:chgData name="Amaya Mendikoetxea Pelayo" userId="4fa5ba76-2125-4699-bc8b-d6b94ba0f38c" providerId="ADAL" clId="{5156AE23-14CF-4DAB-9DC2-C4DC30270D77}" dt="2023-06-27T18:22:50.858" v="2904" actId="14100"/>
          <ac:spMkLst>
            <pc:docMk/>
            <pc:sldMk cId="2396336217" sldId="524"/>
            <ac:spMk id="2" creationId="{149D3E54-0850-8446-B638-9135515FF689}"/>
          </ac:spMkLst>
        </pc:spChg>
      </pc:sldChg>
      <pc:sldChg chg="modSp mod">
        <pc:chgData name="Amaya Mendikoetxea Pelayo" userId="4fa5ba76-2125-4699-bc8b-d6b94ba0f38c" providerId="ADAL" clId="{5156AE23-14CF-4DAB-9DC2-C4DC30270D77}" dt="2023-06-27T18:31:32.601" v="2962" actId="113"/>
        <pc:sldMkLst>
          <pc:docMk/>
          <pc:sldMk cId="4293514395" sldId="527"/>
        </pc:sldMkLst>
        <pc:spChg chg="mod">
          <ac:chgData name="Amaya Mendikoetxea Pelayo" userId="4fa5ba76-2125-4699-bc8b-d6b94ba0f38c" providerId="ADAL" clId="{5156AE23-14CF-4DAB-9DC2-C4DC30270D77}" dt="2023-06-27T18:30:52.336" v="2956" actId="20577"/>
          <ac:spMkLst>
            <pc:docMk/>
            <pc:sldMk cId="4293514395" sldId="527"/>
            <ac:spMk id="6" creationId="{78D3E591-6761-5EF1-8073-A79EBCA05438}"/>
          </ac:spMkLst>
        </pc:spChg>
        <pc:spChg chg="mod">
          <ac:chgData name="Amaya Mendikoetxea Pelayo" userId="4fa5ba76-2125-4699-bc8b-d6b94ba0f38c" providerId="ADAL" clId="{5156AE23-14CF-4DAB-9DC2-C4DC30270D77}" dt="2023-06-27T18:31:32.601" v="2962" actId="113"/>
          <ac:spMkLst>
            <pc:docMk/>
            <pc:sldMk cId="4293514395" sldId="527"/>
            <ac:spMk id="12" creationId="{227CA1B7-284C-FA5D-202D-40A8B8BAD65F}"/>
          </ac:spMkLst>
        </pc:spChg>
        <pc:spChg chg="mod">
          <ac:chgData name="Amaya Mendikoetxea Pelayo" userId="4fa5ba76-2125-4699-bc8b-d6b94ba0f38c" providerId="ADAL" clId="{5156AE23-14CF-4DAB-9DC2-C4DC30270D77}" dt="2023-06-27T18:29:43.591" v="2950" actId="255"/>
          <ac:spMkLst>
            <pc:docMk/>
            <pc:sldMk cId="4293514395" sldId="527"/>
            <ac:spMk id="24" creationId="{BF1E654C-52B1-1D81-C133-E5C47B20606D}"/>
          </ac:spMkLst>
        </pc:spChg>
        <pc:grpChg chg="mod">
          <ac:chgData name="Amaya Mendikoetxea Pelayo" userId="4fa5ba76-2125-4699-bc8b-d6b94ba0f38c" providerId="ADAL" clId="{5156AE23-14CF-4DAB-9DC2-C4DC30270D77}" dt="2023-06-27T18:29:17.311" v="2905" actId="14100"/>
          <ac:grpSpMkLst>
            <pc:docMk/>
            <pc:sldMk cId="4293514395" sldId="527"/>
            <ac:grpSpMk id="10" creationId="{C010B3BA-6BD2-0D49-B3DA-D11F78CE0B38}"/>
          </ac:grpSpMkLst>
        </pc:grpChg>
      </pc:sldChg>
      <pc:sldChg chg="addSp modSp mod modAnim">
        <pc:chgData name="Amaya Mendikoetxea Pelayo" userId="4fa5ba76-2125-4699-bc8b-d6b94ba0f38c" providerId="ADAL" clId="{5156AE23-14CF-4DAB-9DC2-C4DC30270D77}" dt="2023-06-27T18:54:01.861" v="3316" actId="255"/>
        <pc:sldMkLst>
          <pc:docMk/>
          <pc:sldMk cId="2062448392" sldId="544"/>
        </pc:sldMkLst>
        <pc:spChg chg="mod">
          <ac:chgData name="Amaya Mendikoetxea Pelayo" userId="4fa5ba76-2125-4699-bc8b-d6b94ba0f38c" providerId="ADAL" clId="{5156AE23-14CF-4DAB-9DC2-C4DC30270D77}" dt="2023-06-27T18:44:10.663" v="3247" actId="1076"/>
          <ac:spMkLst>
            <pc:docMk/>
            <pc:sldMk cId="2062448392" sldId="544"/>
            <ac:spMk id="6" creationId="{78D3E591-6761-5EF1-8073-A79EBCA05438}"/>
          </ac:spMkLst>
        </pc:spChg>
        <pc:spChg chg="add mod">
          <ac:chgData name="Amaya Mendikoetxea Pelayo" userId="4fa5ba76-2125-4699-bc8b-d6b94ba0f38c" providerId="ADAL" clId="{5156AE23-14CF-4DAB-9DC2-C4DC30270D77}" dt="2023-06-27T18:50:18.455" v="3296" actId="15"/>
          <ac:spMkLst>
            <pc:docMk/>
            <pc:sldMk cId="2062448392" sldId="544"/>
            <ac:spMk id="7" creationId="{24B9ED60-6F83-CFF2-B4C9-A1CA4A1464A6}"/>
          </ac:spMkLst>
        </pc:spChg>
        <pc:spChg chg="mod">
          <ac:chgData name="Amaya Mendikoetxea Pelayo" userId="4fa5ba76-2125-4699-bc8b-d6b94ba0f38c" providerId="ADAL" clId="{5156AE23-14CF-4DAB-9DC2-C4DC30270D77}" dt="2023-06-27T18:54:01.861" v="3316" actId="255"/>
          <ac:spMkLst>
            <pc:docMk/>
            <pc:sldMk cId="2062448392" sldId="544"/>
            <ac:spMk id="10" creationId="{1233E4D1-E00E-023E-293E-E18A16414BFE}"/>
          </ac:spMkLst>
        </pc:spChg>
      </pc:sldChg>
      <pc:sldChg chg="modSp del mod">
        <pc:chgData name="Amaya Mendikoetxea Pelayo" userId="4fa5ba76-2125-4699-bc8b-d6b94ba0f38c" providerId="ADAL" clId="{5156AE23-14CF-4DAB-9DC2-C4DC30270D77}" dt="2023-06-27T18:45:49.711" v="3255" actId="2696"/>
        <pc:sldMkLst>
          <pc:docMk/>
          <pc:sldMk cId="2865407571" sldId="546"/>
        </pc:sldMkLst>
        <pc:spChg chg="mod">
          <ac:chgData name="Amaya Mendikoetxea Pelayo" userId="4fa5ba76-2125-4699-bc8b-d6b94ba0f38c" providerId="ADAL" clId="{5156AE23-14CF-4DAB-9DC2-C4DC30270D77}" dt="2023-06-27T18:30:45.301" v="2955" actId="20577"/>
          <ac:spMkLst>
            <pc:docMk/>
            <pc:sldMk cId="2865407571" sldId="546"/>
            <ac:spMk id="6" creationId="{78D3E591-6761-5EF1-8073-A79EBCA05438}"/>
          </ac:spMkLst>
        </pc:spChg>
        <pc:spChg chg="mod">
          <ac:chgData name="Amaya Mendikoetxea Pelayo" userId="4fa5ba76-2125-4699-bc8b-d6b94ba0f38c" providerId="ADAL" clId="{5156AE23-14CF-4DAB-9DC2-C4DC30270D77}" dt="2023-06-27T18:32:28.326" v="2969" actId="255"/>
          <ac:spMkLst>
            <pc:docMk/>
            <pc:sldMk cId="2865407571" sldId="546"/>
            <ac:spMk id="11" creationId="{30C696BC-033C-23A6-1C56-B5D232694B7A}"/>
          </ac:spMkLst>
        </pc:spChg>
        <pc:graphicFrameChg chg="mod modGraphic">
          <ac:chgData name="Amaya Mendikoetxea Pelayo" userId="4fa5ba76-2125-4699-bc8b-d6b94ba0f38c" providerId="ADAL" clId="{5156AE23-14CF-4DAB-9DC2-C4DC30270D77}" dt="2023-06-27T18:32:02.357" v="2966" actId="14734"/>
          <ac:graphicFrameMkLst>
            <pc:docMk/>
            <pc:sldMk cId="2865407571" sldId="546"/>
            <ac:graphicFrameMk id="8" creationId="{4C868823-BA03-CFDE-D5A1-8272368BE47B}"/>
          </ac:graphicFrameMkLst>
        </pc:graphicFrameChg>
      </pc:sldChg>
      <pc:sldChg chg="addSp modSp mod">
        <pc:chgData name="Amaya Mendikoetxea Pelayo" userId="4fa5ba76-2125-4699-bc8b-d6b94ba0f38c" providerId="ADAL" clId="{5156AE23-14CF-4DAB-9DC2-C4DC30270D77}" dt="2023-06-27T19:08:44.346" v="3500" actId="11529"/>
        <pc:sldMkLst>
          <pc:docMk/>
          <pc:sldMk cId="568048755" sldId="547"/>
        </pc:sldMkLst>
        <pc:spChg chg="mod">
          <ac:chgData name="Amaya Mendikoetxea Pelayo" userId="4fa5ba76-2125-4699-bc8b-d6b94ba0f38c" providerId="ADAL" clId="{5156AE23-14CF-4DAB-9DC2-C4DC30270D77}" dt="2023-06-27T19:08:17.784" v="3497" actId="14100"/>
          <ac:spMkLst>
            <pc:docMk/>
            <pc:sldMk cId="568048755" sldId="547"/>
            <ac:spMk id="6" creationId="{78D3E591-6761-5EF1-8073-A79EBCA05438}"/>
          </ac:spMkLst>
        </pc:spChg>
        <pc:spChg chg="mod">
          <ac:chgData name="Amaya Mendikoetxea Pelayo" userId="4fa5ba76-2125-4699-bc8b-d6b94ba0f38c" providerId="ADAL" clId="{5156AE23-14CF-4DAB-9DC2-C4DC30270D77}" dt="2023-06-27T19:08:23.314" v="3498" actId="14100"/>
          <ac:spMkLst>
            <pc:docMk/>
            <pc:sldMk cId="568048755" sldId="547"/>
            <ac:spMk id="7" creationId="{98EE32C7-929A-E266-EB37-4F4531D17884}"/>
          </ac:spMkLst>
        </pc:spChg>
        <pc:spChg chg="add mod">
          <ac:chgData name="Amaya Mendikoetxea Pelayo" userId="4fa5ba76-2125-4699-bc8b-d6b94ba0f38c" providerId="ADAL" clId="{5156AE23-14CF-4DAB-9DC2-C4DC30270D77}" dt="2023-06-27T19:08:28.940" v="3499" actId="1076"/>
          <ac:spMkLst>
            <pc:docMk/>
            <pc:sldMk cId="568048755" sldId="547"/>
            <ac:spMk id="8" creationId="{74EC746F-0217-4423-903B-698CF44C6253}"/>
          </ac:spMkLst>
        </pc:spChg>
        <pc:spChg chg="add">
          <ac:chgData name="Amaya Mendikoetxea Pelayo" userId="4fa5ba76-2125-4699-bc8b-d6b94ba0f38c" providerId="ADAL" clId="{5156AE23-14CF-4DAB-9DC2-C4DC30270D77}" dt="2023-06-27T19:08:44.346" v="3500" actId="11529"/>
          <ac:spMkLst>
            <pc:docMk/>
            <pc:sldMk cId="568048755" sldId="547"/>
            <ac:spMk id="9" creationId="{ABF260F9-027F-AF36-B2E8-AF8E5F85673E}"/>
          </ac:spMkLst>
        </pc:spChg>
        <pc:spChg chg="mod">
          <ac:chgData name="Amaya Mendikoetxea Pelayo" userId="4fa5ba76-2125-4699-bc8b-d6b94ba0f38c" providerId="ADAL" clId="{5156AE23-14CF-4DAB-9DC2-C4DC30270D77}" dt="2023-06-27T18:59:36.386" v="3365" actId="1076"/>
          <ac:spMkLst>
            <pc:docMk/>
            <pc:sldMk cId="568048755" sldId="547"/>
            <ac:spMk id="12" creationId="{227CA1B7-284C-FA5D-202D-40A8B8BAD65F}"/>
          </ac:spMkLst>
        </pc:spChg>
        <pc:spChg chg="mod">
          <ac:chgData name="Amaya Mendikoetxea Pelayo" userId="4fa5ba76-2125-4699-bc8b-d6b94ba0f38c" providerId="ADAL" clId="{5156AE23-14CF-4DAB-9DC2-C4DC30270D77}" dt="2023-06-27T18:58:54.041" v="3359" actId="20577"/>
          <ac:spMkLst>
            <pc:docMk/>
            <pc:sldMk cId="568048755" sldId="547"/>
            <ac:spMk id="49" creationId="{D5CE13B7-DB81-D684-86E9-F424BF71F5D0}"/>
          </ac:spMkLst>
        </pc:spChg>
        <pc:spChg chg="mod">
          <ac:chgData name="Amaya Mendikoetxea Pelayo" userId="4fa5ba76-2125-4699-bc8b-d6b94ba0f38c" providerId="ADAL" clId="{5156AE23-14CF-4DAB-9DC2-C4DC30270D77}" dt="2023-06-27T18:58:47.974" v="3358" actId="14100"/>
          <ac:spMkLst>
            <pc:docMk/>
            <pc:sldMk cId="568048755" sldId="547"/>
            <ac:spMk id="52" creationId="{7AB7AC1A-6D4A-1083-C9EA-6A82A7F951EC}"/>
          </ac:spMkLst>
        </pc:spChg>
        <pc:grpChg chg="mod">
          <ac:chgData name="Amaya Mendikoetxea Pelayo" userId="4fa5ba76-2125-4699-bc8b-d6b94ba0f38c" providerId="ADAL" clId="{5156AE23-14CF-4DAB-9DC2-C4DC30270D77}" dt="2023-06-27T18:57:05.715" v="3317" actId="1076"/>
          <ac:grpSpMkLst>
            <pc:docMk/>
            <pc:sldMk cId="568048755" sldId="547"/>
            <ac:grpSpMk id="34" creationId="{F66C1E27-FC48-CF13-F154-35F00696CAC6}"/>
          </ac:grpSpMkLst>
        </pc:grpChg>
      </pc:sldChg>
      <pc:sldChg chg="modSp mod">
        <pc:chgData name="Amaya Mendikoetxea Pelayo" userId="4fa5ba76-2125-4699-bc8b-d6b94ba0f38c" providerId="ADAL" clId="{5156AE23-14CF-4DAB-9DC2-C4DC30270D77}" dt="2023-06-27T19:09:25.628" v="3510" actId="2710"/>
        <pc:sldMkLst>
          <pc:docMk/>
          <pc:sldMk cId="4181635746" sldId="548"/>
        </pc:sldMkLst>
        <pc:spChg chg="mod">
          <ac:chgData name="Amaya Mendikoetxea Pelayo" userId="4fa5ba76-2125-4699-bc8b-d6b94ba0f38c" providerId="ADAL" clId="{5156AE23-14CF-4DAB-9DC2-C4DC30270D77}" dt="2023-06-27T19:04:02.680" v="3369" actId="20577"/>
          <ac:spMkLst>
            <pc:docMk/>
            <pc:sldMk cId="4181635746" sldId="548"/>
            <ac:spMk id="6" creationId="{78D3E591-6761-5EF1-8073-A79EBCA05438}"/>
          </ac:spMkLst>
        </pc:spChg>
        <pc:spChg chg="mod">
          <ac:chgData name="Amaya Mendikoetxea Pelayo" userId="4fa5ba76-2125-4699-bc8b-d6b94ba0f38c" providerId="ADAL" clId="{5156AE23-14CF-4DAB-9DC2-C4DC30270D77}" dt="2023-06-27T19:09:01.594" v="3502" actId="1076"/>
          <ac:spMkLst>
            <pc:docMk/>
            <pc:sldMk cId="4181635746" sldId="548"/>
            <ac:spMk id="8" creationId="{DE99D389-1EBA-FA19-7361-6F2D9E49ACB3}"/>
          </ac:spMkLst>
        </pc:spChg>
        <pc:spChg chg="mod">
          <ac:chgData name="Amaya Mendikoetxea Pelayo" userId="4fa5ba76-2125-4699-bc8b-d6b94ba0f38c" providerId="ADAL" clId="{5156AE23-14CF-4DAB-9DC2-C4DC30270D77}" dt="2023-06-27T19:09:25.628" v="3510" actId="2710"/>
          <ac:spMkLst>
            <pc:docMk/>
            <pc:sldMk cId="4181635746" sldId="548"/>
            <ac:spMk id="10" creationId="{1233E4D1-E00E-023E-293E-E18A16414BFE}"/>
          </ac:spMkLst>
        </pc:spChg>
      </pc:sldChg>
      <pc:sldChg chg="delSp modSp mod delAnim modAnim">
        <pc:chgData name="Amaya Mendikoetxea Pelayo" userId="4fa5ba76-2125-4699-bc8b-d6b94ba0f38c" providerId="ADAL" clId="{5156AE23-14CF-4DAB-9DC2-C4DC30270D77}" dt="2023-06-28T18:16:22.960" v="5575" actId="12"/>
        <pc:sldMkLst>
          <pc:docMk/>
          <pc:sldMk cId="484460316" sldId="551"/>
        </pc:sldMkLst>
        <pc:spChg chg="mod">
          <ac:chgData name="Amaya Mendikoetxea Pelayo" userId="4fa5ba76-2125-4699-bc8b-d6b94ba0f38c" providerId="ADAL" clId="{5156AE23-14CF-4DAB-9DC2-C4DC30270D77}" dt="2023-06-28T18:16:22.960" v="5575" actId="12"/>
          <ac:spMkLst>
            <pc:docMk/>
            <pc:sldMk cId="484460316" sldId="551"/>
            <ac:spMk id="6" creationId="{78D3E591-6761-5EF1-8073-A79EBCA05438}"/>
          </ac:spMkLst>
        </pc:spChg>
        <pc:spChg chg="del mod">
          <ac:chgData name="Amaya Mendikoetxea Pelayo" userId="4fa5ba76-2125-4699-bc8b-d6b94ba0f38c" providerId="ADAL" clId="{5156AE23-14CF-4DAB-9DC2-C4DC30270D77}" dt="2023-06-24T18:30:11.712" v="775" actId="21"/>
          <ac:spMkLst>
            <pc:docMk/>
            <pc:sldMk cId="484460316" sldId="551"/>
            <ac:spMk id="14" creationId="{FCEA95A5-5E76-567E-38A5-096E99C2BE3F}"/>
          </ac:spMkLst>
        </pc:spChg>
      </pc:sldChg>
      <pc:sldChg chg="addSp modSp mod modAnim">
        <pc:chgData name="Amaya Mendikoetxea Pelayo" userId="4fa5ba76-2125-4699-bc8b-d6b94ba0f38c" providerId="ADAL" clId="{5156AE23-14CF-4DAB-9DC2-C4DC30270D77}" dt="2023-06-28T18:31:24.918" v="5608" actId="14"/>
        <pc:sldMkLst>
          <pc:docMk/>
          <pc:sldMk cId="2814411416" sldId="552"/>
        </pc:sldMkLst>
        <pc:spChg chg="add mod">
          <ac:chgData name="Amaya Mendikoetxea Pelayo" userId="4fa5ba76-2125-4699-bc8b-d6b94ba0f38c" providerId="ADAL" clId="{5156AE23-14CF-4DAB-9DC2-C4DC30270D77}" dt="2023-06-26T16:43:27.584" v="1165" actId="1076"/>
          <ac:spMkLst>
            <pc:docMk/>
            <pc:sldMk cId="2814411416" sldId="552"/>
            <ac:spMk id="5" creationId="{0A9B12E1-1C8E-1D68-174E-40A4F3775CA0}"/>
          </ac:spMkLst>
        </pc:spChg>
        <pc:spChg chg="mod">
          <ac:chgData name="Amaya Mendikoetxea Pelayo" userId="4fa5ba76-2125-4699-bc8b-d6b94ba0f38c" providerId="ADAL" clId="{5156AE23-14CF-4DAB-9DC2-C4DC30270D77}" dt="2023-06-26T17:23:13.325" v="1281" actId="20577"/>
          <ac:spMkLst>
            <pc:docMk/>
            <pc:sldMk cId="2814411416" sldId="552"/>
            <ac:spMk id="6" creationId="{78D3E591-6761-5EF1-8073-A79EBCA05438}"/>
          </ac:spMkLst>
        </pc:spChg>
        <pc:spChg chg="add mod">
          <ac:chgData name="Amaya Mendikoetxea Pelayo" userId="4fa5ba76-2125-4699-bc8b-d6b94ba0f38c" providerId="ADAL" clId="{5156AE23-14CF-4DAB-9DC2-C4DC30270D77}" dt="2023-06-28T18:31:24.918" v="5608" actId="14"/>
          <ac:spMkLst>
            <pc:docMk/>
            <pc:sldMk cId="2814411416" sldId="552"/>
            <ac:spMk id="9" creationId="{C3D84CEB-A7E7-F595-36D9-6BF51681405C}"/>
          </ac:spMkLst>
        </pc:spChg>
        <pc:spChg chg="mod">
          <ac:chgData name="Amaya Mendikoetxea Pelayo" userId="4fa5ba76-2125-4699-bc8b-d6b94ba0f38c" providerId="ADAL" clId="{5156AE23-14CF-4DAB-9DC2-C4DC30270D77}" dt="2023-06-28T18:30:44.747" v="5606" actId="255"/>
          <ac:spMkLst>
            <pc:docMk/>
            <pc:sldMk cId="2814411416" sldId="552"/>
            <ac:spMk id="10" creationId="{18A8D150-DAA0-0530-6972-140E03B554A3}"/>
          </ac:spMkLst>
        </pc:spChg>
      </pc:sldChg>
      <pc:sldChg chg="modSp mod setBg">
        <pc:chgData name="Amaya Mendikoetxea Pelayo" userId="4fa5ba76-2125-4699-bc8b-d6b94ba0f38c" providerId="ADAL" clId="{5156AE23-14CF-4DAB-9DC2-C4DC30270D77}" dt="2023-06-28T18:51:33.739" v="5627" actId="14100"/>
        <pc:sldMkLst>
          <pc:docMk/>
          <pc:sldMk cId="3521836198" sldId="558"/>
        </pc:sldMkLst>
        <pc:graphicFrameChg chg="mod modGraphic">
          <ac:chgData name="Amaya Mendikoetxea Pelayo" userId="4fa5ba76-2125-4699-bc8b-d6b94ba0f38c" providerId="ADAL" clId="{5156AE23-14CF-4DAB-9DC2-C4DC30270D77}" dt="2023-06-28T18:51:33.739" v="5627" actId="14100"/>
          <ac:graphicFrameMkLst>
            <pc:docMk/>
            <pc:sldMk cId="3521836198" sldId="558"/>
            <ac:graphicFrameMk id="9" creationId="{4B5C9615-BC10-E548-E1FF-050794F2D33F}"/>
          </ac:graphicFrameMkLst>
        </pc:graphicFrameChg>
      </pc:sldChg>
      <pc:sldChg chg="modSp mod">
        <pc:chgData name="Amaya Mendikoetxea Pelayo" userId="4fa5ba76-2125-4699-bc8b-d6b94ba0f38c" providerId="ADAL" clId="{5156AE23-14CF-4DAB-9DC2-C4DC30270D77}" dt="2023-06-27T20:41:51.598" v="3935" actId="1076"/>
        <pc:sldMkLst>
          <pc:docMk/>
          <pc:sldMk cId="4123721960" sldId="564"/>
        </pc:sldMkLst>
        <pc:spChg chg="mod">
          <ac:chgData name="Amaya Mendikoetxea Pelayo" userId="4fa5ba76-2125-4699-bc8b-d6b94ba0f38c" providerId="ADAL" clId="{5156AE23-14CF-4DAB-9DC2-C4DC30270D77}" dt="2023-06-27T20:38:04.449" v="3852" actId="14100"/>
          <ac:spMkLst>
            <pc:docMk/>
            <pc:sldMk cId="4123721960" sldId="564"/>
            <ac:spMk id="6" creationId="{78D3E591-6761-5EF1-8073-A79EBCA05438}"/>
          </ac:spMkLst>
        </pc:spChg>
        <pc:spChg chg="mod">
          <ac:chgData name="Amaya Mendikoetxea Pelayo" userId="4fa5ba76-2125-4699-bc8b-d6b94ba0f38c" providerId="ADAL" clId="{5156AE23-14CF-4DAB-9DC2-C4DC30270D77}" dt="2023-06-27T20:38:13.688" v="3854" actId="1076"/>
          <ac:spMkLst>
            <pc:docMk/>
            <pc:sldMk cId="4123721960" sldId="564"/>
            <ac:spMk id="7" creationId="{FBB2BBC0-2027-B148-8A3D-E312CFCFE371}"/>
          </ac:spMkLst>
        </pc:spChg>
        <pc:spChg chg="mod">
          <ac:chgData name="Amaya Mendikoetxea Pelayo" userId="4fa5ba76-2125-4699-bc8b-d6b94ba0f38c" providerId="ADAL" clId="{5156AE23-14CF-4DAB-9DC2-C4DC30270D77}" dt="2023-06-27T20:41:44.090" v="3934" actId="1076"/>
          <ac:spMkLst>
            <pc:docMk/>
            <pc:sldMk cId="4123721960" sldId="564"/>
            <ac:spMk id="9" creationId="{E9AF1C3B-6D6C-353C-2D4B-A52A6222E642}"/>
          </ac:spMkLst>
        </pc:spChg>
        <pc:graphicFrameChg chg="mod modGraphic">
          <ac:chgData name="Amaya Mendikoetxea Pelayo" userId="4fa5ba76-2125-4699-bc8b-d6b94ba0f38c" providerId="ADAL" clId="{5156AE23-14CF-4DAB-9DC2-C4DC30270D77}" dt="2023-06-27T20:41:51.598" v="3935" actId="1076"/>
          <ac:graphicFrameMkLst>
            <pc:docMk/>
            <pc:sldMk cId="4123721960" sldId="564"/>
            <ac:graphicFrameMk id="14" creationId="{8F1FDEFD-E552-2DC9-E4FE-AAC1C3B012D5}"/>
          </ac:graphicFrameMkLst>
        </pc:graphicFrameChg>
      </pc:sldChg>
      <pc:sldChg chg="modSp mod">
        <pc:chgData name="Amaya Mendikoetxea Pelayo" userId="4fa5ba76-2125-4699-bc8b-d6b94ba0f38c" providerId="ADAL" clId="{5156AE23-14CF-4DAB-9DC2-C4DC30270D77}" dt="2023-06-27T20:42:56.292" v="3964" actId="14100"/>
        <pc:sldMkLst>
          <pc:docMk/>
          <pc:sldMk cId="1992581227" sldId="567"/>
        </pc:sldMkLst>
        <pc:spChg chg="mod">
          <ac:chgData name="Amaya Mendikoetxea Pelayo" userId="4fa5ba76-2125-4699-bc8b-d6b94ba0f38c" providerId="ADAL" clId="{5156AE23-14CF-4DAB-9DC2-C4DC30270D77}" dt="2023-06-27T20:42:16.348" v="3961" actId="20577"/>
          <ac:spMkLst>
            <pc:docMk/>
            <pc:sldMk cId="1992581227" sldId="567"/>
            <ac:spMk id="6" creationId="{78D3E591-6761-5EF1-8073-A79EBCA05438}"/>
          </ac:spMkLst>
        </pc:spChg>
        <pc:spChg chg="mod">
          <ac:chgData name="Amaya Mendikoetxea Pelayo" userId="4fa5ba76-2125-4699-bc8b-d6b94ba0f38c" providerId="ADAL" clId="{5156AE23-14CF-4DAB-9DC2-C4DC30270D77}" dt="2023-06-27T20:42:56.292" v="3964" actId="14100"/>
          <ac:spMkLst>
            <pc:docMk/>
            <pc:sldMk cId="1992581227" sldId="567"/>
            <ac:spMk id="9" creationId="{E9AF1C3B-6D6C-353C-2D4B-A52A6222E642}"/>
          </ac:spMkLst>
        </pc:spChg>
      </pc:sldChg>
      <pc:sldChg chg="modSp mod">
        <pc:chgData name="Amaya Mendikoetxea Pelayo" userId="4fa5ba76-2125-4699-bc8b-d6b94ba0f38c" providerId="ADAL" clId="{5156AE23-14CF-4DAB-9DC2-C4DC30270D77}" dt="2023-06-27T20:44:51.929" v="3990" actId="14100"/>
        <pc:sldMkLst>
          <pc:docMk/>
          <pc:sldMk cId="1733375689" sldId="569"/>
        </pc:sldMkLst>
        <pc:spChg chg="mod">
          <ac:chgData name="Amaya Mendikoetxea Pelayo" userId="4fa5ba76-2125-4699-bc8b-d6b94ba0f38c" providerId="ADAL" clId="{5156AE23-14CF-4DAB-9DC2-C4DC30270D77}" dt="2023-06-27T20:44:51.929" v="3990" actId="14100"/>
          <ac:spMkLst>
            <pc:docMk/>
            <pc:sldMk cId="1733375689" sldId="569"/>
            <ac:spMk id="9" creationId="{E9AF1C3B-6D6C-353C-2D4B-A52A6222E642}"/>
          </ac:spMkLst>
        </pc:spChg>
      </pc:sldChg>
      <pc:sldChg chg="ord">
        <pc:chgData name="Amaya Mendikoetxea Pelayo" userId="4fa5ba76-2125-4699-bc8b-d6b94ba0f38c" providerId="ADAL" clId="{5156AE23-14CF-4DAB-9DC2-C4DC30270D77}" dt="2023-06-27T20:47:44.888" v="3992"/>
        <pc:sldMkLst>
          <pc:docMk/>
          <pc:sldMk cId="3348744346" sldId="570"/>
        </pc:sldMkLst>
      </pc:sldChg>
      <pc:sldChg chg="modSp mod">
        <pc:chgData name="Amaya Mendikoetxea Pelayo" userId="4fa5ba76-2125-4699-bc8b-d6b94ba0f38c" providerId="ADAL" clId="{5156AE23-14CF-4DAB-9DC2-C4DC30270D77}" dt="2023-06-27T20:59:07.362" v="4039" actId="20577"/>
        <pc:sldMkLst>
          <pc:docMk/>
          <pc:sldMk cId="1423436397" sldId="571"/>
        </pc:sldMkLst>
        <pc:spChg chg="mod">
          <ac:chgData name="Amaya Mendikoetxea Pelayo" userId="4fa5ba76-2125-4699-bc8b-d6b94ba0f38c" providerId="ADAL" clId="{5156AE23-14CF-4DAB-9DC2-C4DC30270D77}" dt="2023-06-27T20:58:16.701" v="4032" actId="1076"/>
          <ac:spMkLst>
            <pc:docMk/>
            <pc:sldMk cId="1423436397" sldId="571"/>
            <ac:spMk id="6" creationId="{78D3E591-6761-5EF1-8073-A79EBCA05438}"/>
          </ac:spMkLst>
        </pc:spChg>
        <pc:spChg chg="mod">
          <ac:chgData name="Amaya Mendikoetxea Pelayo" userId="4fa5ba76-2125-4699-bc8b-d6b94ba0f38c" providerId="ADAL" clId="{5156AE23-14CF-4DAB-9DC2-C4DC30270D77}" dt="2023-06-27T20:59:07.362" v="4039" actId="20577"/>
          <ac:spMkLst>
            <pc:docMk/>
            <pc:sldMk cId="1423436397" sldId="571"/>
            <ac:spMk id="9" creationId="{E9AF1C3B-6D6C-353C-2D4B-A52A6222E642}"/>
          </ac:spMkLst>
        </pc:spChg>
      </pc:sldChg>
      <pc:sldChg chg="modSp mod ord">
        <pc:chgData name="Amaya Mendikoetxea Pelayo" userId="4fa5ba76-2125-4699-bc8b-d6b94ba0f38c" providerId="ADAL" clId="{5156AE23-14CF-4DAB-9DC2-C4DC30270D77}" dt="2023-06-28T08:22:15.242" v="4293" actId="20577"/>
        <pc:sldMkLst>
          <pc:docMk/>
          <pc:sldMk cId="3796092647" sldId="573"/>
        </pc:sldMkLst>
        <pc:spChg chg="mod">
          <ac:chgData name="Amaya Mendikoetxea Pelayo" userId="4fa5ba76-2125-4699-bc8b-d6b94ba0f38c" providerId="ADAL" clId="{5156AE23-14CF-4DAB-9DC2-C4DC30270D77}" dt="2023-06-28T08:22:15.242" v="4293" actId="20577"/>
          <ac:spMkLst>
            <pc:docMk/>
            <pc:sldMk cId="3796092647" sldId="573"/>
            <ac:spMk id="9" creationId="{E9AF1C3B-6D6C-353C-2D4B-A52A6222E642}"/>
          </ac:spMkLst>
        </pc:spChg>
        <pc:grpChg chg="mod">
          <ac:chgData name="Amaya Mendikoetxea Pelayo" userId="4fa5ba76-2125-4699-bc8b-d6b94ba0f38c" providerId="ADAL" clId="{5156AE23-14CF-4DAB-9DC2-C4DC30270D77}" dt="2023-06-27T21:36:35.212" v="4278" actId="1076"/>
          <ac:grpSpMkLst>
            <pc:docMk/>
            <pc:sldMk cId="3796092647" sldId="573"/>
            <ac:grpSpMk id="7" creationId="{20640461-23AF-5106-BFE1-F00D45A562A2}"/>
          </ac:grpSpMkLst>
        </pc:grpChg>
      </pc:sldChg>
      <pc:sldChg chg="addSp modSp mod">
        <pc:chgData name="Amaya Mendikoetxea Pelayo" userId="4fa5ba76-2125-4699-bc8b-d6b94ba0f38c" providerId="ADAL" clId="{5156AE23-14CF-4DAB-9DC2-C4DC30270D77}" dt="2023-06-27T20:34:26.217" v="3839" actId="255"/>
        <pc:sldMkLst>
          <pc:docMk/>
          <pc:sldMk cId="3401299216" sldId="575"/>
        </pc:sldMkLst>
        <pc:spChg chg="mod">
          <ac:chgData name="Amaya Mendikoetxea Pelayo" userId="4fa5ba76-2125-4699-bc8b-d6b94ba0f38c" providerId="ADAL" clId="{5156AE23-14CF-4DAB-9DC2-C4DC30270D77}" dt="2023-06-27T20:31:32.880" v="3722" actId="1076"/>
          <ac:spMkLst>
            <pc:docMk/>
            <pc:sldMk cId="3401299216" sldId="575"/>
            <ac:spMk id="6" creationId="{78D3E591-6761-5EF1-8073-A79EBCA05438}"/>
          </ac:spMkLst>
        </pc:spChg>
        <pc:spChg chg="mod">
          <ac:chgData name="Amaya Mendikoetxea Pelayo" userId="4fa5ba76-2125-4699-bc8b-d6b94ba0f38c" providerId="ADAL" clId="{5156AE23-14CF-4DAB-9DC2-C4DC30270D77}" dt="2023-06-27T20:31:38.705" v="3723" actId="1076"/>
          <ac:spMkLst>
            <pc:docMk/>
            <pc:sldMk cId="3401299216" sldId="575"/>
            <ac:spMk id="7" creationId="{FBB2BBC0-2027-B148-8A3D-E312CFCFE371}"/>
          </ac:spMkLst>
        </pc:spChg>
        <pc:spChg chg="add mod">
          <ac:chgData name="Amaya Mendikoetxea Pelayo" userId="4fa5ba76-2125-4699-bc8b-d6b94ba0f38c" providerId="ADAL" clId="{5156AE23-14CF-4DAB-9DC2-C4DC30270D77}" dt="2023-06-27T20:32:17.570" v="3733" actId="1076"/>
          <ac:spMkLst>
            <pc:docMk/>
            <pc:sldMk cId="3401299216" sldId="575"/>
            <ac:spMk id="8" creationId="{DD2D7116-7A1F-8D61-D653-DAD6353A63D1}"/>
          </ac:spMkLst>
        </pc:spChg>
        <pc:spChg chg="mod">
          <ac:chgData name="Amaya Mendikoetxea Pelayo" userId="4fa5ba76-2125-4699-bc8b-d6b94ba0f38c" providerId="ADAL" clId="{5156AE23-14CF-4DAB-9DC2-C4DC30270D77}" dt="2023-06-27T20:34:26.217" v="3839" actId="255"/>
          <ac:spMkLst>
            <pc:docMk/>
            <pc:sldMk cId="3401299216" sldId="575"/>
            <ac:spMk id="9" creationId="{E9AF1C3B-6D6C-353C-2D4B-A52A6222E642}"/>
          </ac:spMkLst>
        </pc:spChg>
        <pc:graphicFrameChg chg="mod modGraphic">
          <ac:chgData name="Amaya Mendikoetxea Pelayo" userId="4fa5ba76-2125-4699-bc8b-d6b94ba0f38c" providerId="ADAL" clId="{5156AE23-14CF-4DAB-9DC2-C4DC30270D77}" dt="2023-06-27T20:34:10.570" v="3838" actId="207"/>
          <ac:graphicFrameMkLst>
            <pc:docMk/>
            <pc:sldMk cId="3401299216" sldId="575"/>
            <ac:graphicFrameMk id="10" creationId="{26C4F5D7-6E00-1AEC-7E82-16B26F8D06C1}"/>
          </ac:graphicFrameMkLst>
        </pc:graphicFrameChg>
      </pc:sldChg>
      <pc:sldChg chg="modSp mod">
        <pc:chgData name="Amaya Mendikoetxea Pelayo" userId="4fa5ba76-2125-4699-bc8b-d6b94ba0f38c" providerId="ADAL" clId="{5156AE23-14CF-4DAB-9DC2-C4DC30270D77}" dt="2023-06-28T08:39:37.615" v="4321" actId="113"/>
        <pc:sldMkLst>
          <pc:docMk/>
          <pc:sldMk cId="120597702" sldId="578"/>
        </pc:sldMkLst>
        <pc:spChg chg="mod">
          <ac:chgData name="Amaya Mendikoetxea Pelayo" userId="4fa5ba76-2125-4699-bc8b-d6b94ba0f38c" providerId="ADAL" clId="{5156AE23-14CF-4DAB-9DC2-C4DC30270D77}" dt="2023-06-28T08:39:08.870" v="4299" actId="20577"/>
          <ac:spMkLst>
            <pc:docMk/>
            <pc:sldMk cId="120597702" sldId="578"/>
            <ac:spMk id="6" creationId="{78D3E591-6761-5EF1-8073-A79EBCA05438}"/>
          </ac:spMkLst>
        </pc:spChg>
        <pc:spChg chg="mod">
          <ac:chgData name="Amaya Mendikoetxea Pelayo" userId="4fa5ba76-2125-4699-bc8b-d6b94ba0f38c" providerId="ADAL" clId="{5156AE23-14CF-4DAB-9DC2-C4DC30270D77}" dt="2023-06-28T08:39:37.615" v="4321" actId="113"/>
          <ac:spMkLst>
            <pc:docMk/>
            <pc:sldMk cId="120597702" sldId="578"/>
            <ac:spMk id="9" creationId="{E9AF1C3B-6D6C-353C-2D4B-A52A6222E642}"/>
          </ac:spMkLst>
        </pc:spChg>
      </pc:sldChg>
      <pc:sldChg chg="modSp mod">
        <pc:chgData name="Amaya Mendikoetxea Pelayo" userId="4fa5ba76-2125-4699-bc8b-d6b94ba0f38c" providerId="ADAL" clId="{5156AE23-14CF-4DAB-9DC2-C4DC30270D77}" dt="2023-06-28T09:34:27.707" v="4588" actId="113"/>
        <pc:sldMkLst>
          <pc:docMk/>
          <pc:sldMk cId="1686017935" sldId="579"/>
        </pc:sldMkLst>
        <pc:spChg chg="mod">
          <ac:chgData name="Amaya Mendikoetxea Pelayo" userId="4fa5ba76-2125-4699-bc8b-d6b94ba0f38c" providerId="ADAL" clId="{5156AE23-14CF-4DAB-9DC2-C4DC30270D77}" dt="2023-06-28T09:15:21.444" v="4554" actId="20577"/>
          <ac:spMkLst>
            <pc:docMk/>
            <pc:sldMk cId="1686017935" sldId="579"/>
            <ac:spMk id="6" creationId="{78D3E591-6761-5EF1-8073-A79EBCA05438}"/>
          </ac:spMkLst>
        </pc:spChg>
        <pc:spChg chg="mod">
          <ac:chgData name="Amaya Mendikoetxea Pelayo" userId="4fa5ba76-2125-4699-bc8b-d6b94ba0f38c" providerId="ADAL" clId="{5156AE23-14CF-4DAB-9DC2-C4DC30270D77}" dt="2023-06-28T09:34:27.707" v="4588" actId="113"/>
          <ac:spMkLst>
            <pc:docMk/>
            <pc:sldMk cId="1686017935" sldId="579"/>
            <ac:spMk id="9" creationId="{E9AF1C3B-6D6C-353C-2D4B-A52A6222E642}"/>
          </ac:spMkLst>
        </pc:spChg>
      </pc:sldChg>
      <pc:sldChg chg="modSp mod modAnim">
        <pc:chgData name="Amaya Mendikoetxea Pelayo" userId="4fa5ba76-2125-4699-bc8b-d6b94ba0f38c" providerId="ADAL" clId="{5156AE23-14CF-4DAB-9DC2-C4DC30270D77}" dt="2023-06-28T09:42:53.267" v="4721" actId="1076"/>
        <pc:sldMkLst>
          <pc:docMk/>
          <pc:sldMk cId="3619341276" sldId="580"/>
        </pc:sldMkLst>
        <pc:spChg chg="mod">
          <ac:chgData name="Amaya Mendikoetxea Pelayo" userId="4fa5ba76-2125-4699-bc8b-d6b94ba0f38c" providerId="ADAL" clId="{5156AE23-14CF-4DAB-9DC2-C4DC30270D77}" dt="2023-06-28T09:42:53.267" v="4721" actId="1076"/>
          <ac:spMkLst>
            <pc:docMk/>
            <pc:sldMk cId="3619341276" sldId="580"/>
            <ac:spMk id="7" creationId="{C239EFF9-6E66-39F1-23D0-077CA1376C80}"/>
          </ac:spMkLst>
        </pc:spChg>
      </pc:sldChg>
      <pc:sldChg chg="addSp modSp mod">
        <pc:chgData name="Amaya Mendikoetxea Pelayo" userId="4fa5ba76-2125-4699-bc8b-d6b94ba0f38c" providerId="ADAL" clId="{5156AE23-14CF-4DAB-9DC2-C4DC30270D77}" dt="2023-06-27T21:42:50.247" v="4290" actId="20577"/>
        <pc:sldMkLst>
          <pc:docMk/>
          <pc:sldMk cId="1586649954" sldId="581"/>
        </pc:sldMkLst>
        <pc:spChg chg="mod">
          <ac:chgData name="Amaya Mendikoetxea Pelayo" userId="4fa5ba76-2125-4699-bc8b-d6b94ba0f38c" providerId="ADAL" clId="{5156AE23-14CF-4DAB-9DC2-C4DC30270D77}" dt="2023-06-27T21:42:50.247" v="4290" actId="20577"/>
          <ac:spMkLst>
            <pc:docMk/>
            <pc:sldMk cId="1586649954" sldId="581"/>
            <ac:spMk id="6" creationId="{78D3E591-6761-5EF1-8073-A79EBCA05438}"/>
          </ac:spMkLst>
        </pc:spChg>
        <pc:spChg chg="mod">
          <ac:chgData name="Amaya Mendikoetxea Pelayo" userId="4fa5ba76-2125-4699-bc8b-d6b94ba0f38c" providerId="ADAL" clId="{5156AE23-14CF-4DAB-9DC2-C4DC30270D77}" dt="2023-06-27T21:22:21.587" v="4159" actId="692"/>
          <ac:spMkLst>
            <pc:docMk/>
            <pc:sldMk cId="1586649954" sldId="581"/>
            <ac:spMk id="8" creationId="{6D1FA6FE-ECE4-0583-CF78-2AA0F472CE27}"/>
          </ac:spMkLst>
        </pc:spChg>
        <pc:spChg chg="add mod">
          <ac:chgData name="Amaya Mendikoetxea Pelayo" userId="4fa5ba76-2125-4699-bc8b-d6b94ba0f38c" providerId="ADAL" clId="{5156AE23-14CF-4DAB-9DC2-C4DC30270D77}" dt="2023-06-27T21:21:52.218" v="4155" actId="692"/>
          <ac:spMkLst>
            <pc:docMk/>
            <pc:sldMk cId="1586649954" sldId="581"/>
            <ac:spMk id="9" creationId="{9083227D-D7FB-B1F3-A635-3FC6A6CC0FCC}"/>
          </ac:spMkLst>
        </pc:spChg>
      </pc:sldChg>
      <pc:sldChg chg="addSp modSp mod">
        <pc:chgData name="Amaya Mendikoetxea Pelayo" userId="4fa5ba76-2125-4699-bc8b-d6b94ba0f38c" providerId="ADAL" clId="{5156AE23-14CF-4DAB-9DC2-C4DC30270D77}" dt="2023-06-27T19:18:34.758" v="3594" actId="166"/>
        <pc:sldMkLst>
          <pc:docMk/>
          <pc:sldMk cId="3576589760" sldId="591"/>
        </pc:sldMkLst>
        <pc:spChg chg="mod">
          <ac:chgData name="Amaya Mendikoetxea Pelayo" userId="4fa5ba76-2125-4699-bc8b-d6b94ba0f38c" providerId="ADAL" clId="{5156AE23-14CF-4DAB-9DC2-C4DC30270D77}" dt="2023-06-27T19:07:53.616" v="3495" actId="20577"/>
          <ac:spMkLst>
            <pc:docMk/>
            <pc:sldMk cId="3576589760" sldId="591"/>
            <ac:spMk id="6" creationId="{78D3E591-6761-5EF1-8073-A79EBCA05438}"/>
          </ac:spMkLst>
        </pc:spChg>
        <pc:spChg chg="mod">
          <ac:chgData name="Amaya Mendikoetxea Pelayo" userId="4fa5ba76-2125-4699-bc8b-d6b94ba0f38c" providerId="ADAL" clId="{5156AE23-14CF-4DAB-9DC2-C4DC30270D77}" dt="2023-06-27T19:09:44.158" v="3512" actId="1076"/>
          <ac:spMkLst>
            <pc:docMk/>
            <pc:sldMk cId="3576589760" sldId="591"/>
            <ac:spMk id="7" creationId="{98EE32C7-929A-E266-EB37-4F4531D17884}"/>
          </ac:spMkLst>
        </pc:spChg>
        <pc:spChg chg="add mod">
          <ac:chgData name="Amaya Mendikoetxea Pelayo" userId="4fa5ba76-2125-4699-bc8b-d6b94ba0f38c" providerId="ADAL" clId="{5156AE23-14CF-4DAB-9DC2-C4DC30270D77}" dt="2023-06-27T19:14:47.847" v="3589" actId="14100"/>
          <ac:spMkLst>
            <pc:docMk/>
            <pc:sldMk cId="3576589760" sldId="591"/>
            <ac:spMk id="10" creationId="{E7D8DED9-32AD-9FB2-08B1-CE6700A6E3C6}"/>
          </ac:spMkLst>
        </pc:spChg>
        <pc:spChg chg="mod">
          <ac:chgData name="Amaya Mendikoetxea Pelayo" userId="4fa5ba76-2125-4699-bc8b-d6b94ba0f38c" providerId="ADAL" clId="{5156AE23-14CF-4DAB-9DC2-C4DC30270D77}" dt="2023-06-27T19:10:44.032" v="3522" actId="1076"/>
          <ac:spMkLst>
            <pc:docMk/>
            <pc:sldMk cId="3576589760" sldId="591"/>
            <ac:spMk id="12" creationId="{227CA1B7-284C-FA5D-202D-40A8B8BAD65F}"/>
          </ac:spMkLst>
        </pc:spChg>
        <pc:spChg chg="mod">
          <ac:chgData name="Amaya Mendikoetxea Pelayo" userId="4fa5ba76-2125-4699-bc8b-d6b94ba0f38c" providerId="ADAL" clId="{5156AE23-14CF-4DAB-9DC2-C4DC30270D77}" dt="2023-06-27T19:10:34.248" v="3520" actId="1076"/>
          <ac:spMkLst>
            <pc:docMk/>
            <pc:sldMk cId="3576589760" sldId="591"/>
            <ac:spMk id="16" creationId="{46186ADB-E181-9845-C79B-4C68EEC8FAA4}"/>
          </ac:spMkLst>
        </pc:spChg>
        <pc:grpChg chg="mod ord">
          <ac:chgData name="Amaya Mendikoetxea Pelayo" userId="4fa5ba76-2125-4699-bc8b-d6b94ba0f38c" providerId="ADAL" clId="{5156AE23-14CF-4DAB-9DC2-C4DC30270D77}" dt="2023-06-27T19:18:34.758" v="3594" actId="166"/>
          <ac:grpSpMkLst>
            <pc:docMk/>
            <pc:sldMk cId="3576589760" sldId="591"/>
            <ac:grpSpMk id="5" creationId="{A883A915-6CC1-3903-F7A7-CBC1DF137E3F}"/>
          </ac:grpSpMkLst>
        </pc:grpChg>
        <pc:graphicFrameChg chg="mod modGraphic">
          <ac:chgData name="Amaya Mendikoetxea Pelayo" userId="4fa5ba76-2125-4699-bc8b-d6b94ba0f38c" providerId="ADAL" clId="{5156AE23-14CF-4DAB-9DC2-C4DC30270D77}" dt="2023-06-27T19:14:20.683" v="3584" actId="1076"/>
          <ac:graphicFrameMkLst>
            <pc:docMk/>
            <pc:sldMk cId="3576589760" sldId="591"/>
            <ac:graphicFrameMk id="17" creationId="{A77C6F6D-C3AB-354C-9E99-71CFDBA31DFB}"/>
          </ac:graphicFrameMkLst>
        </pc:graphicFrameChg>
        <pc:graphicFrameChg chg="mod modGraphic">
          <ac:chgData name="Amaya Mendikoetxea Pelayo" userId="4fa5ba76-2125-4699-bc8b-d6b94ba0f38c" providerId="ADAL" clId="{5156AE23-14CF-4DAB-9DC2-C4DC30270D77}" dt="2023-06-27T19:14:12.999" v="3583" actId="1076"/>
          <ac:graphicFrameMkLst>
            <pc:docMk/>
            <pc:sldMk cId="3576589760" sldId="591"/>
            <ac:graphicFrameMk id="18" creationId="{B4B0CC5E-B1CB-6F3C-EB8A-E2ED3661BD08}"/>
          </ac:graphicFrameMkLst>
        </pc:graphicFrameChg>
      </pc:sldChg>
      <pc:sldChg chg="modSp mod">
        <pc:chgData name="Amaya Mendikoetxea Pelayo" userId="4fa5ba76-2125-4699-bc8b-d6b94ba0f38c" providerId="ADAL" clId="{5156AE23-14CF-4DAB-9DC2-C4DC30270D77}" dt="2023-06-27T19:15:11.139" v="3593" actId="1076"/>
        <pc:sldMkLst>
          <pc:docMk/>
          <pc:sldMk cId="3157852750" sldId="592"/>
        </pc:sldMkLst>
        <pc:spChg chg="mod">
          <ac:chgData name="Amaya Mendikoetxea Pelayo" userId="4fa5ba76-2125-4699-bc8b-d6b94ba0f38c" providerId="ADAL" clId="{5156AE23-14CF-4DAB-9DC2-C4DC30270D77}" dt="2023-06-27T19:14:55.921" v="3590" actId="20577"/>
          <ac:spMkLst>
            <pc:docMk/>
            <pc:sldMk cId="3157852750" sldId="592"/>
            <ac:spMk id="6" creationId="{78D3E591-6761-5EF1-8073-A79EBCA05438}"/>
          </ac:spMkLst>
        </pc:spChg>
        <pc:spChg chg="mod">
          <ac:chgData name="Amaya Mendikoetxea Pelayo" userId="4fa5ba76-2125-4699-bc8b-d6b94ba0f38c" providerId="ADAL" clId="{5156AE23-14CF-4DAB-9DC2-C4DC30270D77}" dt="2023-06-27T19:15:11.139" v="3593" actId="1076"/>
          <ac:spMkLst>
            <pc:docMk/>
            <pc:sldMk cId="3157852750" sldId="592"/>
            <ac:spMk id="7" creationId="{A420029A-8C66-38E2-E867-A50165D37F94}"/>
          </ac:spMkLst>
        </pc:spChg>
      </pc:sldChg>
      <pc:sldChg chg="modSp">
        <pc:chgData name="Amaya Mendikoetxea Pelayo" userId="4fa5ba76-2125-4699-bc8b-d6b94ba0f38c" providerId="ADAL" clId="{5156AE23-14CF-4DAB-9DC2-C4DC30270D77}" dt="2023-06-28T10:07:01.336" v="4873" actId="20577"/>
        <pc:sldMkLst>
          <pc:docMk/>
          <pc:sldMk cId="3059530845" sldId="593"/>
        </pc:sldMkLst>
        <pc:spChg chg="mod">
          <ac:chgData name="Amaya Mendikoetxea Pelayo" userId="4fa5ba76-2125-4699-bc8b-d6b94ba0f38c" providerId="ADAL" clId="{5156AE23-14CF-4DAB-9DC2-C4DC30270D77}" dt="2023-06-28T10:07:01.336" v="4873" actId="20577"/>
          <ac:spMkLst>
            <pc:docMk/>
            <pc:sldMk cId="3059530845" sldId="593"/>
            <ac:spMk id="6" creationId="{78D3E591-6761-5EF1-8073-A79EBCA05438}"/>
          </ac:spMkLst>
        </pc:spChg>
      </pc:sldChg>
      <pc:sldChg chg="modSp mod">
        <pc:chgData name="Amaya Mendikoetxea Pelayo" userId="4fa5ba76-2125-4699-bc8b-d6b94ba0f38c" providerId="ADAL" clId="{5156AE23-14CF-4DAB-9DC2-C4DC30270D77}" dt="2023-06-28T10:47:25.196" v="5147" actId="14100"/>
        <pc:sldMkLst>
          <pc:docMk/>
          <pc:sldMk cId="3316642343" sldId="598"/>
        </pc:sldMkLst>
        <pc:picChg chg="mod">
          <ac:chgData name="Amaya Mendikoetxea Pelayo" userId="4fa5ba76-2125-4699-bc8b-d6b94ba0f38c" providerId="ADAL" clId="{5156AE23-14CF-4DAB-9DC2-C4DC30270D77}" dt="2023-06-28T10:47:25.196" v="5147" actId="14100"/>
          <ac:picMkLst>
            <pc:docMk/>
            <pc:sldMk cId="3316642343" sldId="598"/>
            <ac:picMk id="7" creationId="{36087016-56DE-2722-C1CA-5140737A3CF2}"/>
          </ac:picMkLst>
        </pc:picChg>
      </pc:sldChg>
      <pc:sldChg chg="modSp mod">
        <pc:chgData name="Amaya Mendikoetxea Pelayo" userId="4fa5ba76-2125-4699-bc8b-d6b94ba0f38c" providerId="ADAL" clId="{5156AE23-14CF-4DAB-9DC2-C4DC30270D77}" dt="2023-06-28T10:16:32.105" v="4966" actId="2711"/>
        <pc:sldMkLst>
          <pc:docMk/>
          <pc:sldMk cId="700243827" sldId="599"/>
        </pc:sldMkLst>
        <pc:spChg chg="mod">
          <ac:chgData name="Amaya Mendikoetxea Pelayo" userId="4fa5ba76-2125-4699-bc8b-d6b94ba0f38c" providerId="ADAL" clId="{5156AE23-14CF-4DAB-9DC2-C4DC30270D77}" dt="2023-06-28T10:09:34.247" v="4906" actId="20577"/>
          <ac:spMkLst>
            <pc:docMk/>
            <pc:sldMk cId="700243827" sldId="599"/>
            <ac:spMk id="6" creationId="{78D3E591-6761-5EF1-8073-A79EBCA05438}"/>
          </ac:spMkLst>
        </pc:spChg>
        <pc:spChg chg="mod">
          <ac:chgData name="Amaya Mendikoetxea Pelayo" userId="4fa5ba76-2125-4699-bc8b-d6b94ba0f38c" providerId="ADAL" clId="{5156AE23-14CF-4DAB-9DC2-C4DC30270D77}" dt="2023-06-28T10:16:32.105" v="4966" actId="2711"/>
          <ac:spMkLst>
            <pc:docMk/>
            <pc:sldMk cId="700243827" sldId="599"/>
            <ac:spMk id="9" creationId="{F0622A8D-5DF6-838F-EE3C-2C634409850B}"/>
          </ac:spMkLst>
        </pc:spChg>
      </pc:sldChg>
      <pc:sldChg chg="modSp mod">
        <pc:chgData name="Amaya Mendikoetxea Pelayo" userId="4fa5ba76-2125-4699-bc8b-d6b94ba0f38c" providerId="ADAL" clId="{5156AE23-14CF-4DAB-9DC2-C4DC30270D77}" dt="2023-06-28T10:18:02.222" v="4994" actId="2711"/>
        <pc:sldMkLst>
          <pc:docMk/>
          <pc:sldMk cId="2541821875" sldId="600"/>
        </pc:sldMkLst>
        <pc:spChg chg="mod">
          <ac:chgData name="Amaya Mendikoetxea Pelayo" userId="4fa5ba76-2125-4699-bc8b-d6b94ba0f38c" providerId="ADAL" clId="{5156AE23-14CF-4DAB-9DC2-C4DC30270D77}" dt="2023-06-28T10:11:23.023" v="4937" actId="20577"/>
          <ac:spMkLst>
            <pc:docMk/>
            <pc:sldMk cId="2541821875" sldId="600"/>
            <ac:spMk id="6" creationId="{78D3E591-6761-5EF1-8073-A79EBCA05438}"/>
          </ac:spMkLst>
        </pc:spChg>
        <pc:spChg chg="mod">
          <ac:chgData name="Amaya Mendikoetxea Pelayo" userId="4fa5ba76-2125-4699-bc8b-d6b94ba0f38c" providerId="ADAL" clId="{5156AE23-14CF-4DAB-9DC2-C4DC30270D77}" dt="2023-06-28T10:18:02.222" v="4994" actId="2711"/>
          <ac:spMkLst>
            <pc:docMk/>
            <pc:sldMk cId="2541821875" sldId="600"/>
            <ac:spMk id="9" creationId="{F0622A8D-5DF6-838F-EE3C-2C634409850B}"/>
          </ac:spMkLst>
        </pc:spChg>
      </pc:sldChg>
      <pc:sldChg chg="modSp mod">
        <pc:chgData name="Amaya Mendikoetxea Pelayo" userId="4fa5ba76-2125-4699-bc8b-d6b94ba0f38c" providerId="ADAL" clId="{5156AE23-14CF-4DAB-9DC2-C4DC30270D77}" dt="2023-06-28T10:19:56.429" v="5046" actId="20577"/>
        <pc:sldMkLst>
          <pc:docMk/>
          <pc:sldMk cId="1511269396" sldId="601"/>
        </pc:sldMkLst>
        <pc:spChg chg="mod">
          <ac:chgData name="Amaya Mendikoetxea Pelayo" userId="4fa5ba76-2125-4699-bc8b-d6b94ba0f38c" providerId="ADAL" clId="{5156AE23-14CF-4DAB-9DC2-C4DC30270D77}" dt="2023-06-28T10:19:56.429" v="5046" actId="20577"/>
          <ac:spMkLst>
            <pc:docMk/>
            <pc:sldMk cId="1511269396" sldId="601"/>
            <ac:spMk id="9" creationId="{F0622A8D-5DF6-838F-EE3C-2C634409850B}"/>
          </ac:spMkLst>
        </pc:spChg>
      </pc:sldChg>
      <pc:sldChg chg="delSp del mod delAnim">
        <pc:chgData name="Amaya Mendikoetxea Pelayo" userId="4fa5ba76-2125-4699-bc8b-d6b94ba0f38c" providerId="ADAL" clId="{5156AE23-14CF-4DAB-9DC2-C4DC30270D77}" dt="2023-06-28T10:28:39.132" v="5108" actId="2696"/>
        <pc:sldMkLst>
          <pc:docMk/>
          <pc:sldMk cId="2376753197" sldId="603"/>
        </pc:sldMkLst>
        <pc:grpChg chg="del">
          <ac:chgData name="Amaya Mendikoetxea Pelayo" userId="4fa5ba76-2125-4699-bc8b-d6b94ba0f38c" providerId="ADAL" clId="{5156AE23-14CF-4DAB-9DC2-C4DC30270D77}" dt="2023-06-28T10:28:17.605" v="5104" actId="21"/>
          <ac:grpSpMkLst>
            <pc:docMk/>
            <pc:sldMk cId="2376753197" sldId="603"/>
            <ac:grpSpMk id="18" creationId="{D2AA0218-08DE-3516-95B0-26D5763EA5B6}"/>
          </ac:grpSpMkLst>
        </pc:grpChg>
      </pc:sldChg>
      <pc:sldChg chg="addSp modSp mod modAnim">
        <pc:chgData name="Amaya Mendikoetxea Pelayo" userId="4fa5ba76-2125-4699-bc8b-d6b94ba0f38c" providerId="ADAL" clId="{5156AE23-14CF-4DAB-9DC2-C4DC30270D77}" dt="2023-06-28T10:31:24.850" v="5145" actId="11529"/>
        <pc:sldMkLst>
          <pc:docMk/>
          <pc:sldMk cId="1757353031" sldId="604"/>
        </pc:sldMkLst>
        <pc:spChg chg="mod">
          <ac:chgData name="Amaya Mendikoetxea Pelayo" userId="4fa5ba76-2125-4699-bc8b-d6b94ba0f38c" providerId="ADAL" clId="{5156AE23-14CF-4DAB-9DC2-C4DC30270D77}" dt="2023-06-28T10:26:50.667" v="5078" actId="1076"/>
          <ac:spMkLst>
            <pc:docMk/>
            <pc:sldMk cId="1757353031" sldId="604"/>
            <ac:spMk id="6" creationId="{78D3E591-6761-5EF1-8073-A79EBCA05438}"/>
          </ac:spMkLst>
        </pc:spChg>
        <pc:spChg chg="mod">
          <ac:chgData name="Amaya Mendikoetxea Pelayo" userId="4fa5ba76-2125-4699-bc8b-d6b94ba0f38c" providerId="ADAL" clId="{5156AE23-14CF-4DAB-9DC2-C4DC30270D77}" dt="2023-06-28T10:31:04.831" v="5144" actId="113"/>
          <ac:spMkLst>
            <pc:docMk/>
            <pc:sldMk cId="1757353031" sldId="604"/>
            <ac:spMk id="7" creationId="{966CD21A-DBBA-38DC-E354-1558025DDE98}"/>
          </ac:spMkLst>
        </pc:spChg>
        <pc:spChg chg="add mod">
          <ac:chgData name="Amaya Mendikoetxea Pelayo" userId="4fa5ba76-2125-4699-bc8b-d6b94ba0f38c" providerId="ADAL" clId="{5156AE23-14CF-4DAB-9DC2-C4DC30270D77}" dt="2023-06-28T10:29:46.300" v="5120" actId="14100"/>
          <ac:spMkLst>
            <pc:docMk/>
            <pc:sldMk cId="1757353031" sldId="604"/>
            <ac:spMk id="8" creationId="{7B9E45CC-2197-B938-80E4-EF43AC205C34}"/>
          </ac:spMkLst>
        </pc:spChg>
        <pc:spChg chg="add">
          <ac:chgData name="Amaya Mendikoetxea Pelayo" userId="4fa5ba76-2125-4699-bc8b-d6b94ba0f38c" providerId="ADAL" clId="{5156AE23-14CF-4DAB-9DC2-C4DC30270D77}" dt="2023-06-28T10:31:24.850" v="5145" actId="11529"/>
          <ac:spMkLst>
            <pc:docMk/>
            <pc:sldMk cId="1757353031" sldId="604"/>
            <ac:spMk id="11" creationId="{A894186A-7208-2C95-2DDC-C6F41688C887}"/>
          </ac:spMkLst>
        </pc:spChg>
        <pc:picChg chg="add mod">
          <ac:chgData name="Amaya Mendikoetxea Pelayo" userId="4fa5ba76-2125-4699-bc8b-d6b94ba0f38c" providerId="ADAL" clId="{5156AE23-14CF-4DAB-9DC2-C4DC30270D77}" dt="2023-06-28T10:29:42.808" v="5119" actId="1076"/>
          <ac:picMkLst>
            <pc:docMk/>
            <pc:sldMk cId="1757353031" sldId="604"/>
            <ac:picMk id="10" creationId="{4BCA18F7-7EB0-C81B-1675-9C10109CCB79}"/>
          </ac:picMkLst>
        </pc:picChg>
      </pc:sldChg>
      <pc:sldChg chg="modSp mod modAnim">
        <pc:chgData name="Amaya Mendikoetxea Pelayo" userId="4fa5ba76-2125-4699-bc8b-d6b94ba0f38c" providerId="ADAL" clId="{5156AE23-14CF-4DAB-9DC2-C4DC30270D77}" dt="2023-06-28T19:11:16.979" v="5820" actId="123"/>
        <pc:sldMkLst>
          <pc:docMk/>
          <pc:sldMk cId="2578813906" sldId="608"/>
        </pc:sldMkLst>
        <pc:spChg chg="mod">
          <ac:chgData name="Amaya Mendikoetxea Pelayo" userId="4fa5ba76-2125-4699-bc8b-d6b94ba0f38c" providerId="ADAL" clId="{5156AE23-14CF-4DAB-9DC2-C4DC30270D77}" dt="2023-06-28T19:11:16.979" v="5820" actId="123"/>
          <ac:spMkLst>
            <pc:docMk/>
            <pc:sldMk cId="2578813906" sldId="608"/>
            <ac:spMk id="12" creationId="{CF545773-0CFC-32C7-744F-DD3B93CD8FB3}"/>
          </ac:spMkLst>
        </pc:spChg>
        <pc:spChg chg="mod">
          <ac:chgData name="Amaya Mendikoetxea Pelayo" userId="4fa5ba76-2125-4699-bc8b-d6b94ba0f38c" providerId="ADAL" clId="{5156AE23-14CF-4DAB-9DC2-C4DC30270D77}" dt="2023-06-28T19:10:52.220" v="5818" actId="14100"/>
          <ac:spMkLst>
            <pc:docMk/>
            <pc:sldMk cId="2578813906" sldId="608"/>
            <ac:spMk id="13" creationId="{8A61256F-5C07-FC47-A4D9-962CE04A5DBC}"/>
          </ac:spMkLst>
        </pc:spChg>
      </pc:sldChg>
      <pc:sldChg chg="addSp delSp modSp mod modAnim">
        <pc:chgData name="Amaya Mendikoetxea Pelayo" userId="4fa5ba76-2125-4699-bc8b-d6b94ba0f38c" providerId="ADAL" clId="{5156AE23-14CF-4DAB-9DC2-C4DC30270D77}" dt="2023-06-26T19:04:33.050" v="2423" actId="20577"/>
        <pc:sldMkLst>
          <pc:docMk/>
          <pc:sldMk cId="2225326034" sldId="612"/>
        </pc:sldMkLst>
        <pc:spChg chg="mod">
          <ac:chgData name="Amaya Mendikoetxea Pelayo" userId="4fa5ba76-2125-4699-bc8b-d6b94ba0f38c" providerId="ADAL" clId="{5156AE23-14CF-4DAB-9DC2-C4DC30270D77}" dt="2023-06-26T18:57:22.414" v="2258" actId="20577"/>
          <ac:spMkLst>
            <pc:docMk/>
            <pc:sldMk cId="2225326034" sldId="612"/>
            <ac:spMk id="6" creationId="{78D3E591-6761-5EF1-8073-A79EBCA05438}"/>
          </ac:spMkLst>
        </pc:spChg>
        <pc:spChg chg="mod">
          <ac:chgData name="Amaya Mendikoetxea Pelayo" userId="4fa5ba76-2125-4699-bc8b-d6b94ba0f38c" providerId="ADAL" clId="{5156AE23-14CF-4DAB-9DC2-C4DC30270D77}" dt="2023-06-26T19:04:33.050" v="2423" actId="20577"/>
          <ac:spMkLst>
            <pc:docMk/>
            <pc:sldMk cId="2225326034" sldId="612"/>
            <ac:spMk id="8" creationId="{B1E09C67-29A1-367F-838D-2B96DD9080B6}"/>
          </ac:spMkLst>
        </pc:spChg>
        <pc:spChg chg="mod">
          <ac:chgData name="Amaya Mendikoetxea Pelayo" userId="4fa5ba76-2125-4699-bc8b-d6b94ba0f38c" providerId="ADAL" clId="{5156AE23-14CF-4DAB-9DC2-C4DC30270D77}" dt="2023-06-26T19:03:07.002" v="2401" actId="1076"/>
          <ac:spMkLst>
            <pc:docMk/>
            <pc:sldMk cId="2225326034" sldId="612"/>
            <ac:spMk id="9" creationId="{639A418B-C036-E20C-0698-788CAFF3BCB3}"/>
          </ac:spMkLst>
        </pc:spChg>
        <pc:spChg chg="add del mod">
          <ac:chgData name="Amaya Mendikoetxea Pelayo" userId="4fa5ba76-2125-4699-bc8b-d6b94ba0f38c" providerId="ADAL" clId="{5156AE23-14CF-4DAB-9DC2-C4DC30270D77}" dt="2023-06-26T18:56:18.428" v="2164" actId="21"/>
          <ac:spMkLst>
            <pc:docMk/>
            <pc:sldMk cId="2225326034" sldId="612"/>
            <ac:spMk id="10" creationId="{C9A6856E-D3D9-28B5-26C0-61717C602416}"/>
          </ac:spMkLst>
        </pc:spChg>
        <pc:spChg chg="add del mod">
          <ac:chgData name="Amaya Mendikoetxea Pelayo" userId="4fa5ba76-2125-4699-bc8b-d6b94ba0f38c" providerId="ADAL" clId="{5156AE23-14CF-4DAB-9DC2-C4DC30270D77}" dt="2023-06-26T19:02:07.168" v="2359" actId="21"/>
          <ac:spMkLst>
            <pc:docMk/>
            <pc:sldMk cId="2225326034" sldId="612"/>
            <ac:spMk id="13" creationId="{0A0776D1-D89C-5CAF-3223-822D425A094F}"/>
          </ac:spMkLst>
        </pc:spChg>
        <pc:spChg chg="add mod">
          <ac:chgData name="Amaya Mendikoetxea Pelayo" userId="4fa5ba76-2125-4699-bc8b-d6b94ba0f38c" providerId="ADAL" clId="{5156AE23-14CF-4DAB-9DC2-C4DC30270D77}" dt="2023-06-26T19:03:16.410" v="2403" actId="1076"/>
          <ac:spMkLst>
            <pc:docMk/>
            <pc:sldMk cId="2225326034" sldId="612"/>
            <ac:spMk id="14" creationId="{59ECD3C7-EA4B-B851-9717-B632C7D88FF4}"/>
          </ac:spMkLst>
        </pc:spChg>
        <pc:spChg chg="add mod">
          <ac:chgData name="Amaya Mendikoetxea Pelayo" userId="4fa5ba76-2125-4699-bc8b-d6b94ba0f38c" providerId="ADAL" clId="{5156AE23-14CF-4DAB-9DC2-C4DC30270D77}" dt="2023-06-26T19:03:02.661" v="2400" actId="1076"/>
          <ac:spMkLst>
            <pc:docMk/>
            <pc:sldMk cId="2225326034" sldId="612"/>
            <ac:spMk id="15" creationId="{82E5BAFA-A3A6-6C8A-A4D7-D705719C5990}"/>
          </ac:spMkLst>
        </pc:spChg>
        <pc:picChg chg="add mod">
          <ac:chgData name="Amaya Mendikoetxea Pelayo" userId="4fa5ba76-2125-4699-bc8b-d6b94ba0f38c" providerId="ADAL" clId="{5156AE23-14CF-4DAB-9DC2-C4DC30270D77}" dt="2023-06-26T18:59:04.477" v="2264" actId="14100"/>
          <ac:picMkLst>
            <pc:docMk/>
            <pc:sldMk cId="2225326034" sldId="612"/>
            <ac:picMk id="11" creationId="{84E4040A-8F3B-73CE-5144-7CFCEB91A5B0}"/>
          </ac:picMkLst>
        </pc:picChg>
        <pc:picChg chg="add mod">
          <ac:chgData name="Amaya Mendikoetxea Pelayo" userId="4fa5ba76-2125-4699-bc8b-d6b94ba0f38c" providerId="ADAL" clId="{5156AE23-14CF-4DAB-9DC2-C4DC30270D77}" dt="2023-06-26T19:03:43.131" v="2405" actId="1076"/>
          <ac:picMkLst>
            <pc:docMk/>
            <pc:sldMk cId="2225326034" sldId="612"/>
            <ac:picMk id="16" creationId="{9ED3CA0D-E571-C407-5B57-C4C8D1DC99EF}"/>
          </ac:picMkLst>
        </pc:picChg>
      </pc:sldChg>
      <pc:sldChg chg="modSp mod modCm">
        <pc:chgData name="Amaya Mendikoetxea Pelayo" userId="4fa5ba76-2125-4699-bc8b-d6b94ba0f38c" providerId="ADAL" clId="{5156AE23-14CF-4DAB-9DC2-C4DC30270D77}" dt="2023-06-28T19:19:49.529" v="5823" actId="255"/>
        <pc:sldMkLst>
          <pc:docMk/>
          <pc:sldMk cId="52578332" sldId="616"/>
        </pc:sldMkLst>
        <pc:spChg chg="mod">
          <ac:chgData name="Amaya Mendikoetxea Pelayo" userId="4fa5ba76-2125-4699-bc8b-d6b94ba0f38c" providerId="ADAL" clId="{5156AE23-14CF-4DAB-9DC2-C4DC30270D77}" dt="2023-06-26T18:57:12.184" v="2211" actId="20577"/>
          <ac:spMkLst>
            <pc:docMk/>
            <pc:sldMk cId="52578332" sldId="616"/>
            <ac:spMk id="6" creationId="{78D3E591-6761-5EF1-8073-A79EBCA05438}"/>
          </ac:spMkLst>
        </pc:spChg>
        <pc:spChg chg="mod">
          <ac:chgData name="Amaya Mendikoetxea Pelayo" userId="4fa5ba76-2125-4699-bc8b-d6b94ba0f38c" providerId="ADAL" clId="{5156AE23-14CF-4DAB-9DC2-C4DC30270D77}" dt="2023-06-28T19:19:49.529" v="5823" actId="255"/>
          <ac:spMkLst>
            <pc:docMk/>
            <pc:sldMk cId="52578332" sldId="616"/>
            <ac:spMk id="12" creationId="{76CE4054-BB67-E083-E22F-74CAD09008BC}"/>
          </ac:spMkLst>
        </pc:spChg>
        <pc:spChg chg="mod">
          <ac:chgData name="Amaya Mendikoetxea Pelayo" userId="4fa5ba76-2125-4699-bc8b-d6b94ba0f38c" providerId="ADAL" clId="{5156AE23-14CF-4DAB-9DC2-C4DC30270D77}" dt="2023-06-28T19:19:35.918" v="5821" actId="14100"/>
          <ac:spMkLst>
            <pc:docMk/>
            <pc:sldMk cId="52578332" sldId="616"/>
            <ac:spMk id="15" creationId="{EA9981F4-1A2F-9368-1FE6-5067B3BC0F38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">
              <pc226:chgData name="Amaya Mendikoetxea Pelayo" userId="4fa5ba76-2125-4699-bc8b-d6b94ba0f38c" providerId="ADAL" clId="{5156AE23-14CF-4DAB-9DC2-C4DC30270D77}" dt="2023-06-26T08:08:22.283" v="850"/>
              <pc2:cmMkLst xmlns:pc2="http://schemas.microsoft.com/office/powerpoint/2019/9/main/command">
                <pc:docMk/>
                <pc:sldMk cId="52578332" sldId="616"/>
                <pc2:cmMk id="{F4A8AB82-D4C5-420B-A262-E5E109CD2409}"/>
              </pc2:cmMkLst>
              <pc226:cmRplyChg chg="add">
                <pc226:chgData name="Amaya Mendikoetxea Pelayo" userId="4fa5ba76-2125-4699-bc8b-d6b94ba0f38c" providerId="ADAL" clId="{5156AE23-14CF-4DAB-9DC2-C4DC30270D77}" dt="2023-06-26T08:08:22.283" v="850"/>
                <pc2:cmRplyMkLst xmlns:pc2="http://schemas.microsoft.com/office/powerpoint/2019/9/main/command">
                  <pc:docMk/>
                  <pc:sldMk cId="52578332" sldId="616"/>
                  <pc2:cmMk id="{F4A8AB82-D4C5-420B-A262-E5E109CD2409}"/>
                  <pc2:cmRplyMk id="{4EFE4044-48C7-48C6-B20C-8C258D7A8675}"/>
                </pc2:cmRplyMkLst>
              </pc226:cmRplyChg>
            </pc226:cmChg>
          </p:ext>
        </pc:extLst>
      </pc:sldChg>
      <pc:sldChg chg="addSp modSp mod">
        <pc:chgData name="Amaya Mendikoetxea Pelayo" userId="4fa5ba76-2125-4699-bc8b-d6b94ba0f38c" providerId="ADAL" clId="{5156AE23-14CF-4DAB-9DC2-C4DC30270D77}" dt="2023-06-28T11:17:00.786" v="5437" actId="113"/>
        <pc:sldMkLst>
          <pc:docMk/>
          <pc:sldMk cId="608506441" sldId="624"/>
        </pc:sldMkLst>
        <pc:spChg chg="mod">
          <ac:chgData name="Amaya Mendikoetxea Pelayo" userId="4fa5ba76-2125-4699-bc8b-d6b94ba0f38c" providerId="ADAL" clId="{5156AE23-14CF-4DAB-9DC2-C4DC30270D77}" dt="2023-06-28T11:12:29.257" v="5424" actId="1076"/>
          <ac:spMkLst>
            <pc:docMk/>
            <pc:sldMk cId="608506441" sldId="624"/>
            <ac:spMk id="6" creationId="{78D3E591-6761-5EF1-8073-A79EBCA05438}"/>
          </ac:spMkLst>
        </pc:spChg>
        <pc:spChg chg="add mod">
          <ac:chgData name="Amaya Mendikoetxea Pelayo" userId="4fa5ba76-2125-4699-bc8b-d6b94ba0f38c" providerId="ADAL" clId="{5156AE23-14CF-4DAB-9DC2-C4DC30270D77}" dt="2023-06-28T11:17:00.786" v="5437" actId="113"/>
          <ac:spMkLst>
            <pc:docMk/>
            <pc:sldMk cId="608506441" sldId="624"/>
            <ac:spMk id="7" creationId="{2E8C8F79-8209-8D24-7926-4D86FD2EDC8F}"/>
          </ac:spMkLst>
        </pc:spChg>
        <pc:spChg chg="mod">
          <ac:chgData name="Amaya Mendikoetxea Pelayo" userId="4fa5ba76-2125-4699-bc8b-d6b94ba0f38c" providerId="ADAL" clId="{5156AE23-14CF-4DAB-9DC2-C4DC30270D77}" dt="2023-06-28T11:12:22.073" v="5422" actId="1076"/>
          <ac:spMkLst>
            <pc:docMk/>
            <pc:sldMk cId="608506441" sldId="624"/>
            <ac:spMk id="9" creationId="{F0622A8D-5DF6-838F-EE3C-2C634409850B}"/>
          </ac:spMkLst>
        </pc:spChg>
        <pc:grpChg chg="mod ord">
          <ac:chgData name="Amaya Mendikoetxea Pelayo" userId="4fa5ba76-2125-4699-bc8b-d6b94ba0f38c" providerId="ADAL" clId="{5156AE23-14CF-4DAB-9DC2-C4DC30270D77}" dt="2023-06-28T11:12:25.328" v="5423" actId="1076"/>
          <ac:grpSpMkLst>
            <pc:docMk/>
            <pc:sldMk cId="608506441" sldId="624"/>
            <ac:grpSpMk id="8" creationId="{DE2CC054-F87D-E231-FFDE-C44859EAF2A7}"/>
          </ac:grpSpMkLst>
        </pc:grpChg>
      </pc:sldChg>
      <pc:sldChg chg="del">
        <pc:chgData name="Amaya Mendikoetxea Pelayo" userId="4fa5ba76-2125-4699-bc8b-d6b94ba0f38c" providerId="ADAL" clId="{5156AE23-14CF-4DAB-9DC2-C4DC30270D77}" dt="2023-06-28T11:12:43.726" v="5426" actId="2696"/>
        <pc:sldMkLst>
          <pc:docMk/>
          <pc:sldMk cId="2040520948" sldId="625"/>
        </pc:sldMkLst>
      </pc:sldChg>
      <pc:sldChg chg="modSp mod">
        <pc:chgData name="Amaya Mendikoetxea Pelayo" userId="4fa5ba76-2125-4699-bc8b-d6b94ba0f38c" providerId="ADAL" clId="{5156AE23-14CF-4DAB-9DC2-C4DC30270D77}" dt="2023-06-28T11:21:38.909" v="5553" actId="1076"/>
        <pc:sldMkLst>
          <pc:docMk/>
          <pc:sldMk cId="2067323850" sldId="626"/>
        </pc:sldMkLst>
        <pc:spChg chg="mod">
          <ac:chgData name="Amaya Mendikoetxea Pelayo" userId="4fa5ba76-2125-4699-bc8b-d6b94ba0f38c" providerId="ADAL" clId="{5156AE23-14CF-4DAB-9DC2-C4DC30270D77}" dt="2023-06-28T11:21:30.316" v="5552" actId="20577"/>
          <ac:spMkLst>
            <pc:docMk/>
            <pc:sldMk cId="2067323850" sldId="626"/>
            <ac:spMk id="6" creationId="{78D3E591-6761-5EF1-8073-A79EBCA05438}"/>
          </ac:spMkLst>
        </pc:spChg>
        <pc:spChg chg="mod">
          <ac:chgData name="Amaya Mendikoetxea Pelayo" userId="4fa5ba76-2125-4699-bc8b-d6b94ba0f38c" providerId="ADAL" clId="{5156AE23-14CF-4DAB-9DC2-C4DC30270D77}" dt="2023-06-28T11:21:38.909" v="5553" actId="1076"/>
          <ac:spMkLst>
            <pc:docMk/>
            <pc:sldMk cId="2067323850" sldId="626"/>
            <ac:spMk id="9" creationId="{A45B393E-C0C5-3906-1F4F-B755A7C34F91}"/>
          </ac:spMkLst>
        </pc:spChg>
      </pc:sldChg>
      <pc:sldChg chg="modSp mod">
        <pc:chgData name="Amaya Mendikoetxea Pelayo" userId="4fa5ba76-2125-4699-bc8b-d6b94ba0f38c" providerId="ADAL" clId="{5156AE23-14CF-4DAB-9DC2-C4DC30270D77}" dt="2023-06-28T21:01:11.412" v="5896" actId="1076"/>
        <pc:sldMkLst>
          <pc:docMk/>
          <pc:sldMk cId="207859592" sldId="637"/>
        </pc:sldMkLst>
        <pc:spChg chg="mod">
          <ac:chgData name="Amaya Mendikoetxea Pelayo" userId="4fa5ba76-2125-4699-bc8b-d6b94ba0f38c" providerId="ADAL" clId="{5156AE23-14CF-4DAB-9DC2-C4DC30270D77}" dt="2023-06-27T20:58:41.856" v="4034" actId="20577"/>
          <ac:spMkLst>
            <pc:docMk/>
            <pc:sldMk cId="207859592" sldId="637"/>
            <ac:spMk id="6" creationId="{78D3E591-6761-5EF1-8073-A79EBCA05438}"/>
          </ac:spMkLst>
        </pc:spChg>
        <pc:spChg chg="mod">
          <ac:chgData name="Amaya Mendikoetxea Pelayo" userId="4fa5ba76-2125-4699-bc8b-d6b94ba0f38c" providerId="ADAL" clId="{5156AE23-14CF-4DAB-9DC2-C4DC30270D77}" dt="2023-06-28T21:01:01.906" v="5895" actId="1076"/>
          <ac:spMkLst>
            <pc:docMk/>
            <pc:sldMk cId="207859592" sldId="637"/>
            <ac:spMk id="7" creationId="{E2710AA9-5564-1735-D397-82AC7080967D}"/>
          </ac:spMkLst>
        </pc:spChg>
        <pc:spChg chg="mod">
          <ac:chgData name="Amaya Mendikoetxea Pelayo" userId="4fa5ba76-2125-4699-bc8b-d6b94ba0f38c" providerId="ADAL" clId="{5156AE23-14CF-4DAB-9DC2-C4DC30270D77}" dt="2023-06-27T21:11:53.824" v="4047" actId="1076"/>
          <ac:spMkLst>
            <pc:docMk/>
            <pc:sldMk cId="207859592" sldId="637"/>
            <ac:spMk id="8" creationId="{3F5329BA-3ECE-F2A0-A8A4-568A4C6BF162}"/>
          </ac:spMkLst>
        </pc:spChg>
        <pc:spChg chg="mod">
          <ac:chgData name="Amaya Mendikoetxea Pelayo" userId="4fa5ba76-2125-4699-bc8b-d6b94ba0f38c" providerId="ADAL" clId="{5156AE23-14CF-4DAB-9DC2-C4DC30270D77}" dt="2023-06-28T21:01:11.412" v="5896" actId="1076"/>
          <ac:spMkLst>
            <pc:docMk/>
            <pc:sldMk cId="207859592" sldId="637"/>
            <ac:spMk id="9" creationId="{E9AF1C3B-6D6C-353C-2D4B-A52A6222E642}"/>
          </ac:spMkLst>
        </pc:spChg>
        <pc:picChg chg="mod">
          <ac:chgData name="Amaya Mendikoetxea Pelayo" userId="4fa5ba76-2125-4699-bc8b-d6b94ba0f38c" providerId="ADAL" clId="{5156AE23-14CF-4DAB-9DC2-C4DC30270D77}" dt="2023-06-27T21:12:01.210" v="4048" actId="1076"/>
          <ac:picMkLst>
            <pc:docMk/>
            <pc:sldMk cId="207859592" sldId="637"/>
            <ac:picMk id="10" creationId="{EECA5389-FE1C-553D-CF7F-7F5EB2696D48}"/>
          </ac:picMkLst>
        </pc:picChg>
      </pc:sldChg>
      <pc:sldChg chg="addSp delSp modSp mod addAnim delAnim modAnim">
        <pc:chgData name="Amaya Mendikoetxea Pelayo" userId="4fa5ba76-2125-4699-bc8b-d6b94ba0f38c" providerId="ADAL" clId="{5156AE23-14CF-4DAB-9DC2-C4DC30270D77}" dt="2023-06-27T21:42:40.118" v="4288" actId="20577"/>
        <pc:sldMkLst>
          <pc:docMk/>
          <pc:sldMk cId="1755777637" sldId="645"/>
        </pc:sldMkLst>
        <pc:spChg chg="mod">
          <ac:chgData name="Amaya Mendikoetxea Pelayo" userId="4fa5ba76-2125-4699-bc8b-d6b94ba0f38c" providerId="ADAL" clId="{5156AE23-14CF-4DAB-9DC2-C4DC30270D77}" dt="2023-06-27T21:42:40.118" v="4288" actId="20577"/>
          <ac:spMkLst>
            <pc:docMk/>
            <pc:sldMk cId="1755777637" sldId="645"/>
            <ac:spMk id="6" creationId="{78D3E591-6761-5EF1-8073-A79EBCA05438}"/>
          </ac:spMkLst>
        </pc:spChg>
        <pc:spChg chg="mod">
          <ac:chgData name="Amaya Mendikoetxea Pelayo" userId="4fa5ba76-2125-4699-bc8b-d6b94ba0f38c" providerId="ADAL" clId="{5156AE23-14CF-4DAB-9DC2-C4DC30270D77}" dt="2023-06-27T21:31:25.697" v="4276" actId="14100"/>
          <ac:spMkLst>
            <pc:docMk/>
            <pc:sldMk cId="1755777637" sldId="645"/>
            <ac:spMk id="8" creationId="{6D1FA6FE-ECE4-0583-CF78-2AA0F472CE27}"/>
          </ac:spMkLst>
        </pc:spChg>
        <pc:spChg chg="add mod">
          <ac:chgData name="Amaya Mendikoetxea Pelayo" userId="4fa5ba76-2125-4699-bc8b-d6b94ba0f38c" providerId="ADAL" clId="{5156AE23-14CF-4DAB-9DC2-C4DC30270D77}" dt="2023-06-27T21:30:37.887" v="4275" actId="1076"/>
          <ac:spMkLst>
            <pc:docMk/>
            <pc:sldMk cId="1755777637" sldId="645"/>
            <ac:spMk id="9" creationId="{5BED5FAD-AB41-70E4-924E-2235DA746424}"/>
          </ac:spMkLst>
        </pc:spChg>
        <pc:spChg chg="del">
          <ac:chgData name="Amaya Mendikoetxea Pelayo" userId="4fa5ba76-2125-4699-bc8b-d6b94ba0f38c" providerId="ADAL" clId="{5156AE23-14CF-4DAB-9DC2-C4DC30270D77}" dt="2023-06-27T21:23:34.894" v="4197" actId="21"/>
          <ac:spMkLst>
            <pc:docMk/>
            <pc:sldMk cId="1755777637" sldId="645"/>
            <ac:spMk id="11" creationId="{B79AE11B-F7BF-9D48-1E51-841A1386DABE}"/>
          </ac:spMkLst>
        </pc:spChg>
        <pc:spChg chg="add del">
          <ac:chgData name="Amaya Mendikoetxea Pelayo" userId="4fa5ba76-2125-4699-bc8b-d6b94ba0f38c" providerId="ADAL" clId="{5156AE23-14CF-4DAB-9DC2-C4DC30270D77}" dt="2023-06-27T21:26:22.449" v="4227" actId="21"/>
          <ac:spMkLst>
            <pc:docMk/>
            <pc:sldMk cId="1755777637" sldId="645"/>
            <ac:spMk id="13" creationId="{A52C3B39-E343-44CE-FBC9-601B25D8DC97}"/>
          </ac:spMkLst>
        </pc:spChg>
        <pc:spChg chg="add del mod">
          <ac:chgData name="Amaya Mendikoetxea Pelayo" userId="4fa5ba76-2125-4699-bc8b-d6b94ba0f38c" providerId="ADAL" clId="{5156AE23-14CF-4DAB-9DC2-C4DC30270D77}" dt="2023-06-27T21:25:20.322" v="4216" actId="22"/>
          <ac:spMkLst>
            <pc:docMk/>
            <pc:sldMk cId="1755777637" sldId="645"/>
            <ac:spMk id="15" creationId="{F111F40C-ABC8-B54A-56BE-4291BAE7F7FA}"/>
          </ac:spMkLst>
        </pc:spChg>
        <pc:spChg chg="add mod">
          <ac:chgData name="Amaya Mendikoetxea Pelayo" userId="4fa5ba76-2125-4699-bc8b-d6b94ba0f38c" providerId="ADAL" clId="{5156AE23-14CF-4DAB-9DC2-C4DC30270D77}" dt="2023-06-27T21:26:38.196" v="4229" actId="14100"/>
          <ac:spMkLst>
            <pc:docMk/>
            <pc:sldMk cId="1755777637" sldId="645"/>
            <ac:spMk id="17" creationId="{DF766F48-DF39-1164-744A-298ED5B79232}"/>
          </ac:spMkLst>
        </pc:spChg>
        <pc:spChg chg="add mod">
          <ac:chgData name="Amaya Mendikoetxea Pelayo" userId="4fa5ba76-2125-4699-bc8b-d6b94ba0f38c" providerId="ADAL" clId="{5156AE23-14CF-4DAB-9DC2-C4DC30270D77}" dt="2023-06-27T21:30:32.633" v="4274" actId="1076"/>
          <ac:spMkLst>
            <pc:docMk/>
            <pc:sldMk cId="1755777637" sldId="645"/>
            <ac:spMk id="18" creationId="{E02D5507-7B60-BE97-100D-ACD59A2AE3DD}"/>
          </ac:spMkLst>
        </pc:spChg>
        <pc:picChg chg="mod">
          <ac:chgData name="Amaya Mendikoetxea Pelayo" userId="4fa5ba76-2125-4699-bc8b-d6b94ba0f38c" providerId="ADAL" clId="{5156AE23-14CF-4DAB-9DC2-C4DC30270D77}" dt="2023-06-27T21:26:42.819" v="4230" actId="1076"/>
          <ac:picMkLst>
            <pc:docMk/>
            <pc:sldMk cId="1755777637" sldId="645"/>
            <ac:picMk id="10" creationId="{2A463AEB-E763-19C4-176C-5DE484B9B10E}"/>
          </ac:picMkLst>
        </pc:picChg>
      </pc:sldChg>
      <pc:sldChg chg="modSp del mod">
        <pc:chgData name="Amaya Mendikoetxea Pelayo" userId="4fa5ba76-2125-4699-bc8b-d6b94ba0f38c" providerId="ADAL" clId="{5156AE23-14CF-4DAB-9DC2-C4DC30270D77}" dt="2023-06-27T21:36:11.762" v="4277" actId="2696"/>
        <pc:sldMkLst>
          <pc:docMk/>
          <pc:sldMk cId="848936144" sldId="646"/>
        </pc:sldMkLst>
        <pc:spChg chg="mod">
          <ac:chgData name="Amaya Mendikoetxea Pelayo" userId="4fa5ba76-2125-4699-bc8b-d6b94ba0f38c" providerId="ADAL" clId="{5156AE23-14CF-4DAB-9DC2-C4DC30270D77}" dt="2023-06-27T21:24:00.361" v="4198" actId="21"/>
          <ac:spMkLst>
            <pc:docMk/>
            <pc:sldMk cId="848936144" sldId="646"/>
            <ac:spMk id="8" creationId="{6D1FA6FE-ECE4-0583-CF78-2AA0F472CE27}"/>
          </ac:spMkLst>
        </pc:spChg>
      </pc:sldChg>
      <pc:sldChg chg="addSp delSp mod addAnim delAnim">
        <pc:chgData name="Amaya Mendikoetxea Pelayo" userId="4fa5ba76-2125-4699-bc8b-d6b94ba0f38c" providerId="ADAL" clId="{5156AE23-14CF-4DAB-9DC2-C4DC30270D77}" dt="2023-06-28T20:24:06.226" v="5886" actId="21"/>
        <pc:sldMkLst>
          <pc:docMk/>
          <pc:sldMk cId="54283569" sldId="650"/>
        </pc:sldMkLst>
        <pc:spChg chg="add del">
          <ac:chgData name="Amaya Mendikoetxea Pelayo" userId="4fa5ba76-2125-4699-bc8b-d6b94ba0f38c" providerId="ADAL" clId="{5156AE23-14CF-4DAB-9DC2-C4DC30270D77}" dt="2023-06-28T20:23:59.731" v="5885" actId="21"/>
          <ac:spMkLst>
            <pc:docMk/>
            <pc:sldMk cId="54283569" sldId="650"/>
            <ac:spMk id="6" creationId="{78D3E591-6761-5EF1-8073-A79EBCA05438}"/>
          </ac:spMkLst>
        </pc:spChg>
        <pc:spChg chg="del">
          <ac:chgData name="Amaya Mendikoetxea Pelayo" userId="4fa5ba76-2125-4699-bc8b-d6b94ba0f38c" providerId="ADAL" clId="{5156AE23-14CF-4DAB-9DC2-C4DC30270D77}" dt="2023-06-28T20:24:06.226" v="5886" actId="21"/>
          <ac:spMkLst>
            <pc:docMk/>
            <pc:sldMk cId="54283569" sldId="650"/>
            <ac:spMk id="9" creationId="{07BDC08C-4786-6201-3966-D8B05EFA5057}"/>
          </ac:spMkLst>
        </pc:spChg>
      </pc:sldChg>
      <pc:sldChg chg="modSp">
        <pc:chgData name="Amaya Mendikoetxea Pelayo" userId="4fa5ba76-2125-4699-bc8b-d6b94ba0f38c" providerId="ADAL" clId="{5156AE23-14CF-4DAB-9DC2-C4DC30270D77}" dt="2023-06-26T21:27:25.128" v="2872" actId="20577"/>
        <pc:sldMkLst>
          <pc:docMk/>
          <pc:sldMk cId="1409724855" sldId="651"/>
        </pc:sldMkLst>
        <pc:spChg chg="mod">
          <ac:chgData name="Amaya Mendikoetxea Pelayo" userId="4fa5ba76-2125-4699-bc8b-d6b94ba0f38c" providerId="ADAL" clId="{5156AE23-14CF-4DAB-9DC2-C4DC30270D77}" dt="2023-06-26T21:27:25.128" v="2872" actId="20577"/>
          <ac:spMkLst>
            <pc:docMk/>
            <pc:sldMk cId="1409724855" sldId="651"/>
            <ac:spMk id="7" creationId="{82DE35EB-4CB8-E38B-00A7-43B4D71E1851}"/>
          </ac:spMkLst>
        </pc:spChg>
      </pc:sldChg>
      <pc:sldChg chg="ord">
        <pc:chgData name="Amaya Mendikoetxea Pelayo" userId="4fa5ba76-2125-4699-bc8b-d6b94ba0f38c" providerId="ADAL" clId="{5156AE23-14CF-4DAB-9DC2-C4DC30270D77}" dt="2023-06-28T20:13:57.672" v="5877"/>
        <pc:sldMkLst>
          <pc:docMk/>
          <pc:sldMk cId="2144372925" sldId="659"/>
        </pc:sldMkLst>
      </pc:sldChg>
      <pc:sldChg chg="addSp modSp new mod">
        <pc:chgData name="Amaya Mendikoetxea Pelayo" userId="4fa5ba76-2125-4699-bc8b-d6b94ba0f38c" providerId="ADAL" clId="{5156AE23-14CF-4DAB-9DC2-C4DC30270D77}" dt="2023-06-24T18:05:06.080" v="69" actId="13926"/>
        <pc:sldMkLst>
          <pc:docMk/>
          <pc:sldMk cId="3740309748" sldId="662"/>
        </pc:sldMkLst>
        <pc:spChg chg="add mod">
          <ac:chgData name="Amaya Mendikoetxea Pelayo" userId="4fa5ba76-2125-4699-bc8b-d6b94ba0f38c" providerId="ADAL" clId="{5156AE23-14CF-4DAB-9DC2-C4DC30270D77}" dt="2023-06-24T18:05:06.080" v="69" actId="13926"/>
          <ac:spMkLst>
            <pc:docMk/>
            <pc:sldMk cId="3740309748" sldId="662"/>
            <ac:spMk id="2" creationId="{A97DD96F-1933-88ED-A7AC-6560EA31520C}"/>
          </ac:spMkLst>
        </pc:spChg>
      </pc:sldChg>
      <pc:sldChg chg="addSp delSp modSp mod">
        <pc:chgData name="Amaya Mendikoetxea Pelayo" userId="4fa5ba76-2125-4699-bc8b-d6b94ba0f38c" providerId="ADAL" clId="{5156AE23-14CF-4DAB-9DC2-C4DC30270D77}" dt="2023-06-28T08:54:03.383" v="4472" actId="21"/>
        <pc:sldMkLst>
          <pc:docMk/>
          <pc:sldMk cId="3413453947" sldId="663"/>
        </pc:sldMkLst>
        <pc:spChg chg="add mod">
          <ac:chgData name="Amaya Mendikoetxea Pelayo" userId="4fa5ba76-2125-4699-bc8b-d6b94ba0f38c" providerId="ADAL" clId="{5156AE23-14CF-4DAB-9DC2-C4DC30270D77}" dt="2023-06-28T08:53:51.887" v="4470" actId="14100"/>
          <ac:spMkLst>
            <pc:docMk/>
            <pc:sldMk cId="3413453947" sldId="663"/>
            <ac:spMk id="11" creationId="{928091A0-5C7E-4842-689E-DDB0B5BE67AE}"/>
          </ac:spMkLst>
        </pc:spChg>
        <pc:picChg chg="del mod">
          <ac:chgData name="Amaya Mendikoetxea Pelayo" userId="4fa5ba76-2125-4699-bc8b-d6b94ba0f38c" providerId="ADAL" clId="{5156AE23-14CF-4DAB-9DC2-C4DC30270D77}" dt="2023-06-28T08:54:03.383" v="4472" actId="21"/>
          <ac:picMkLst>
            <pc:docMk/>
            <pc:sldMk cId="3413453947" sldId="663"/>
            <ac:picMk id="28" creationId="{53611B79-83DC-3B48-5F48-135EFB8D01D0}"/>
          </ac:picMkLst>
        </pc:picChg>
        <pc:picChg chg="mod">
          <ac:chgData name="Amaya Mendikoetxea Pelayo" userId="4fa5ba76-2125-4699-bc8b-d6b94ba0f38c" providerId="ADAL" clId="{5156AE23-14CF-4DAB-9DC2-C4DC30270D77}" dt="2023-06-28T08:53:03.629" v="4458" actId="14100"/>
          <ac:picMkLst>
            <pc:docMk/>
            <pc:sldMk cId="3413453947" sldId="663"/>
            <ac:picMk id="40" creationId="{9F6897A7-1558-0F90-4606-42046A91E81E}"/>
          </ac:picMkLst>
        </pc:picChg>
        <pc:picChg chg="mod">
          <ac:chgData name="Amaya Mendikoetxea Pelayo" userId="4fa5ba76-2125-4699-bc8b-d6b94ba0f38c" providerId="ADAL" clId="{5156AE23-14CF-4DAB-9DC2-C4DC30270D77}" dt="2023-06-28T08:47:36.277" v="4325" actId="14100"/>
          <ac:picMkLst>
            <pc:docMk/>
            <pc:sldMk cId="3413453947" sldId="663"/>
            <ac:picMk id="42" creationId="{07D87603-CF64-36BD-D9A5-1C487402B2A4}"/>
          </ac:picMkLst>
        </pc:picChg>
      </pc:sldChg>
      <pc:sldChg chg="new del">
        <pc:chgData name="Amaya Mendikoetxea Pelayo" userId="4fa5ba76-2125-4699-bc8b-d6b94ba0f38c" providerId="ADAL" clId="{5156AE23-14CF-4DAB-9DC2-C4DC30270D77}" dt="2023-06-24T18:09:11.938" v="71" actId="680"/>
        <pc:sldMkLst>
          <pc:docMk/>
          <pc:sldMk cId="3678377086" sldId="663"/>
        </pc:sldMkLst>
      </pc:sldChg>
      <pc:sldChg chg="modSp mod ord">
        <pc:chgData name="Amaya Mendikoetxea Pelayo" userId="4fa5ba76-2125-4699-bc8b-d6b94ba0f38c" providerId="ADAL" clId="{5156AE23-14CF-4DAB-9DC2-C4DC30270D77}" dt="2023-06-28T10:01:13.777" v="4840" actId="20577"/>
        <pc:sldMkLst>
          <pc:docMk/>
          <pc:sldMk cId="2510477245" sldId="664"/>
        </pc:sldMkLst>
        <pc:spChg chg="mod">
          <ac:chgData name="Amaya Mendikoetxea Pelayo" userId="4fa5ba76-2125-4699-bc8b-d6b94ba0f38c" providerId="ADAL" clId="{5156AE23-14CF-4DAB-9DC2-C4DC30270D77}" dt="2023-06-28T09:48:25.971" v="4769" actId="255"/>
          <ac:spMkLst>
            <pc:docMk/>
            <pc:sldMk cId="2510477245" sldId="664"/>
            <ac:spMk id="11" creationId="{5938B470-A9BA-6F37-F9DF-B2643F3442F5}"/>
          </ac:spMkLst>
        </pc:spChg>
        <pc:spChg chg="mod">
          <ac:chgData name="Amaya Mendikoetxea Pelayo" userId="4fa5ba76-2125-4699-bc8b-d6b94ba0f38c" providerId="ADAL" clId="{5156AE23-14CF-4DAB-9DC2-C4DC30270D77}" dt="2023-06-28T10:01:13.777" v="4840" actId="20577"/>
          <ac:spMkLst>
            <pc:docMk/>
            <pc:sldMk cId="2510477245" sldId="664"/>
            <ac:spMk id="20" creationId="{DE6FECE8-3AE1-B096-064E-34C9DB483CA7}"/>
          </ac:spMkLst>
        </pc:spChg>
        <pc:grpChg chg="mod">
          <ac:chgData name="Amaya Mendikoetxea Pelayo" userId="4fa5ba76-2125-4699-bc8b-d6b94ba0f38c" providerId="ADAL" clId="{5156AE23-14CF-4DAB-9DC2-C4DC30270D77}" dt="2023-06-28T09:47:55.539" v="4764" actId="14100"/>
          <ac:grpSpMkLst>
            <pc:docMk/>
            <pc:sldMk cId="2510477245" sldId="664"/>
            <ac:grpSpMk id="7" creationId="{0A250525-8471-8B38-7A4C-6ABB605B2EC5}"/>
          </ac:grpSpMkLst>
        </pc:grpChg>
      </pc:sldChg>
      <pc:sldChg chg="addSp modSp mod ord">
        <pc:chgData name="Amaya Mendikoetxea Pelayo" userId="4fa5ba76-2125-4699-bc8b-d6b94ba0f38c" providerId="ADAL" clId="{5156AE23-14CF-4DAB-9DC2-C4DC30270D77}" dt="2023-06-26T19:23:15.664" v="2448" actId="1076"/>
        <pc:sldMkLst>
          <pc:docMk/>
          <pc:sldMk cId="3919886268" sldId="665"/>
        </pc:sldMkLst>
        <pc:spChg chg="add mod">
          <ac:chgData name="Amaya Mendikoetxea Pelayo" userId="4fa5ba76-2125-4699-bc8b-d6b94ba0f38c" providerId="ADAL" clId="{5156AE23-14CF-4DAB-9DC2-C4DC30270D77}" dt="2023-06-26T19:23:15.664" v="2448" actId="1076"/>
          <ac:spMkLst>
            <pc:docMk/>
            <pc:sldMk cId="3919886268" sldId="665"/>
            <ac:spMk id="6" creationId="{20BFE5B6-CC1E-AB3D-E7F1-88BF5CA85079}"/>
          </ac:spMkLst>
        </pc:spChg>
        <pc:spChg chg="add mod">
          <ac:chgData name="Amaya Mendikoetxea Pelayo" userId="4fa5ba76-2125-4699-bc8b-d6b94ba0f38c" providerId="ADAL" clId="{5156AE23-14CF-4DAB-9DC2-C4DC30270D77}" dt="2023-06-26T19:22:39.395" v="2446" actId="1076"/>
          <ac:spMkLst>
            <pc:docMk/>
            <pc:sldMk cId="3919886268" sldId="665"/>
            <ac:spMk id="9" creationId="{79F7178E-9F64-20F1-23B7-8940A68C223C}"/>
          </ac:spMkLst>
        </pc:spChg>
        <pc:picChg chg="mod">
          <ac:chgData name="Amaya Mendikoetxea Pelayo" userId="4fa5ba76-2125-4699-bc8b-d6b94ba0f38c" providerId="ADAL" clId="{5156AE23-14CF-4DAB-9DC2-C4DC30270D77}" dt="2023-06-26T19:21:15.307" v="2436" actId="14100"/>
          <ac:picMkLst>
            <pc:docMk/>
            <pc:sldMk cId="3919886268" sldId="665"/>
            <ac:picMk id="4" creationId="{855803E5-C2F4-1F8C-092B-69C1F8A9763D}"/>
          </ac:picMkLst>
        </pc:picChg>
        <pc:picChg chg="mod">
          <ac:chgData name="Amaya Mendikoetxea Pelayo" userId="4fa5ba76-2125-4699-bc8b-d6b94ba0f38c" providerId="ADAL" clId="{5156AE23-14CF-4DAB-9DC2-C4DC30270D77}" dt="2023-06-26T19:21:33.997" v="2442" actId="1076"/>
          <ac:picMkLst>
            <pc:docMk/>
            <pc:sldMk cId="3919886268" sldId="665"/>
            <ac:picMk id="5" creationId="{F6EC1019-6741-FB78-F049-DDE3A838C5A5}"/>
          </ac:picMkLst>
        </pc:picChg>
        <pc:picChg chg="mod">
          <ac:chgData name="Amaya Mendikoetxea Pelayo" userId="4fa5ba76-2125-4699-bc8b-d6b94ba0f38c" providerId="ADAL" clId="{5156AE23-14CF-4DAB-9DC2-C4DC30270D77}" dt="2023-06-26T19:21:43.722" v="2443" actId="1076"/>
          <ac:picMkLst>
            <pc:docMk/>
            <pc:sldMk cId="3919886268" sldId="665"/>
            <ac:picMk id="10" creationId="{B4E32145-2A67-902B-2396-0212E9B7E219}"/>
          </ac:picMkLst>
        </pc:picChg>
        <pc:picChg chg="mod">
          <ac:chgData name="Amaya Mendikoetxea Pelayo" userId="4fa5ba76-2125-4699-bc8b-d6b94ba0f38c" providerId="ADAL" clId="{5156AE23-14CF-4DAB-9DC2-C4DC30270D77}" dt="2023-06-26T19:20:11.712" v="2428" actId="1076"/>
          <ac:picMkLst>
            <pc:docMk/>
            <pc:sldMk cId="3919886268" sldId="665"/>
            <ac:picMk id="12" creationId="{CA2018F4-BA91-A890-2B46-8E63A7DF9B21}"/>
          </ac:picMkLst>
        </pc:picChg>
      </pc:sldChg>
      <pc:sldChg chg="modSp mod">
        <pc:chgData name="Amaya Mendikoetxea Pelayo" userId="4fa5ba76-2125-4699-bc8b-d6b94ba0f38c" providerId="ADAL" clId="{5156AE23-14CF-4DAB-9DC2-C4DC30270D77}" dt="2023-06-28T19:26:22.074" v="5830" actId="1076"/>
        <pc:sldMkLst>
          <pc:docMk/>
          <pc:sldMk cId="2454966173" sldId="666"/>
        </pc:sldMkLst>
        <pc:spChg chg="mod">
          <ac:chgData name="Amaya Mendikoetxea Pelayo" userId="4fa5ba76-2125-4699-bc8b-d6b94ba0f38c" providerId="ADAL" clId="{5156AE23-14CF-4DAB-9DC2-C4DC30270D77}" dt="2023-06-28T19:26:14.473" v="5829" actId="1076"/>
          <ac:spMkLst>
            <pc:docMk/>
            <pc:sldMk cId="2454966173" sldId="666"/>
            <ac:spMk id="7" creationId="{5283E190-7E7F-3558-4CC2-48C42C35FB21}"/>
          </ac:spMkLst>
        </pc:spChg>
        <pc:spChg chg="mod">
          <ac:chgData name="Amaya Mendikoetxea Pelayo" userId="4fa5ba76-2125-4699-bc8b-d6b94ba0f38c" providerId="ADAL" clId="{5156AE23-14CF-4DAB-9DC2-C4DC30270D77}" dt="2023-06-28T19:26:22.074" v="5830" actId="1076"/>
          <ac:spMkLst>
            <pc:docMk/>
            <pc:sldMk cId="2454966173" sldId="666"/>
            <ac:spMk id="11" creationId="{0E515BEA-217B-6D01-7D0A-CA20EDE0DE2F}"/>
          </ac:spMkLst>
        </pc:spChg>
      </pc:sldChg>
      <pc:sldChg chg="modSp mod ord">
        <pc:chgData name="Amaya Mendikoetxea Pelayo" userId="4fa5ba76-2125-4699-bc8b-d6b94ba0f38c" providerId="ADAL" clId="{5156AE23-14CF-4DAB-9DC2-C4DC30270D77}" dt="2023-06-28T08:35:39.757" v="4297" actId="14100"/>
        <pc:sldMkLst>
          <pc:docMk/>
          <pc:sldMk cId="3225667918" sldId="667"/>
        </pc:sldMkLst>
        <pc:spChg chg="mod">
          <ac:chgData name="Amaya Mendikoetxea Pelayo" userId="4fa5ba76-2125-4699-bc8b-d6b94ba0f38c" providerId="ADAL" clId="{5156AE23-14CF-4DAB-9DC2-C4DC30270D77}" dt="2023-06-27T21:43:01.551" v="4292" actId="20577"/>
          <ac:spMkLst>
            <pc:docMk/>
            <pc:sldMk cId="3225667918" sldId="667"/>
            <ac:spMk id="6" creationId="{78D3E591-6761-5EF1-8073-A79EBCA05438}"/>
          </ac:spMkLst>
        </pc:spChg>
        <pc:spChg chg="mod">
          <ac:chgData name="Amaya Mendikoetxea Pelayo" userId="4fa5ba76-2125-4699-bc8b-d6b94ba0f38c" providerId="ADAL" clId="{5156AE23-14CF-4DAB-9DC2-C4DC30270D77}" dt="2023-06-28T08:35:33.590" v="4296" actId="1076"/>
          <ac:spMkLst>
            <pc:docMk/>
            <pc:sldMk cId="3225667918" sldId="667"/>
            <ac:spMk id="9" creationId="{E9AF1C3B-6D6C-353C-2D4B-A52A6222E642}"/>
          </ac:spMkLst>
        </pc:spChg>
        <pc:graphicFrameChg chg="mod">
          <ac:chgData name="Amaya Mendikoetxea Pelayo" userId="4fa5ba76-2125-4699-bc8b-d6b94ba0f38c" providerId="ADAL" clId="{5156AE23-14CF-4DAB-9DC2-C4DC30270D77}" dt="2023-06-28T08:35:39.757" v="4297" actId="14100"/>
          <ac:graphicFrameMkLst>
            <pc:docMk/>
            <pc:sldMk cId="3225667918" sldId="667"/>
            <ac:graphicFrameMk id="8" creationId="{86E0711E-E67E-DFC1-7DD3-7845B37E1825}"/>
          </ac:graphicFrameMkLst>
        </pc:graphicFrameChg>
        <pc:graphicFrameChg chg="mod">
          <ac:chgData name="Amaya Mendikoetxea Pelayo" userId="4fa5ba76-2125-4699-bc8b-d6b94ba0f38c" providerId="ADAL" clId="{5156AE23-14CF-4DAB-9DC2-C4DC30270D77}" dt="2023-06-28T08:35:28.145" v="4294" actId="14100"/>
          <ac:graphicFrameMkLst>
            <pc:docMk/>
            <pc:sldMk cId="3225667918" sldId="667"/>
            <ac:graphicFrameMk id="10" creationId="{DE264EA0-AF73-B8A8-FE12-BFB941EDFAC6}"/>
          </ac:graphicFrameMkLst>
        </pc:graphicFrameChg>
      </pc:sldChg>
      <pc:sldChg chg="modSp mod">
        <pc:chgData name="Amaya Mendikoetxea Pelayo" userId="4fa5ba76-2125-4699-bc8b-d6b94ba0f38c" providerId="ADAL" clId="{5156AE23-14CF-4DAB-9DC2-C4DC30270D77}" dt="2023-06-27T18:19:27.160" v="2881" actId="14100"/>
        <pc:sldMkLst>
          <pc:docMk/>
          <pc:sldMk cId="3932805379" sldId="668"/>
        </pc:sldMkLst>
        <pc:graphicFrameChg chg="modGraphic">
          <ac:chgData name="Amaya Mendikoetxea Pelayo" userId="4fa5ba76-2125-4699-bc8b-d6b94ba0f38c" providerId="ADAL" clId="{5156AE23-14CF-4DAB-9DC2-C4DC30270D77}" dt="2023-06-27T18:18:58.931" v="2879" actId="207"/>
          <ac:graphicFrameMkLst>
            <pc:docMk/>
            <pc:sldMk cId="3932805379" sldId="668"/>
            <ac:graphicFrameMk id="8" creationId="{630F6127-9EE6-1FAC-F6B7-EBCA1107B4C4}"/>
          </ac:graphicFrameMkLst>
        </pc:graphicFrameChg>
        <pc:picChg chg="mod">
          <ac:chgData name="Amaya Mendikoetxea Pelayo" userId="4fa5ba76-2125-4699-bc8b-d6b94ba0f38c" providerId="ADAL" clId="{5156AE23-14CF-4DAB-9DC2-C4DC30270D77}" dt="2023-06-27T18:19:27.160" v="2881" actId="14100"/>
          <ac:picMkLst>
            <pc:docMk/>
            <pc:sldMk cId="3932805379" sldId="668"/>
            <ac:picMk id="17" creationId="{5FE31A15-42B3-598E-9B74-0962F6B45EFA}"/>
          </ac:picMkLst>
        </pc:picChg>
      </pc:sldChg>
      <pc:sldChg chg="del">
        <pc:chgData name="Amaya Mendikoetxea Pelayo" userId="4fa5ba76-2125-4699-bc8b-d6b94ba0f38c" providerId="ADAL" clId="{5156AE23-14CF-4DAB-9DC2-C4DC30270D77}" dt="2023-06-26T16:45:18.482" v="1184" actId="2696"/>
        <pc:sldMkLst>
          <pc:docMk/>
          <pc:sldMk cId="539390200" sldId="675"/>
        </pc:sldMkLst>
      </pc:sldChg>
      <pc:sldChg chg="addSp modSp mod modAnim">
        <pc:chgData name="Amaya Mendikoetxea Pelayo" userId="4fa5ba76-2125-4699-bc8b-d6b94ba0f38c" providerId="ADAL" clId="{5156AE23-14CF-4DAB-9DC2-C4DC30270D77}" dt="2023-06-28T18:43:26.640" v="5617" actId="113"/>
        <pc:sldMkLst>
          <pc:docMk/>
          <pc:sldMk cId="1170994192" sldId="676"/>
        </pc:sldMkLst>
        <pc:spChg chg="mod">
          <ac:chgData name="Amaya Mendikoetxea Pelayo" userId="4fa5ba76-2125-4699-bc8b-d6b94ba0f38c" providerId="ADAL" clId="{5156AE23-14CF-4DAB-9DC2-C4DC30270D77}" dt="2023-06-26T17:36:31.441" v="1344" actId="1076"/>
          <ac:spMkLst>
            <pc:docMk/>
            <pc:sldMk cId="1170994192" sldId="676"/>
            <ac:spMk id="6" creationId="{78D3E591-6761-5EF1-8073-A79EBCA05438}"/>
          </ac:spMkLst>
        </pc:spChg>
        <pc:spChg chg="mod">
          <ac:chgData name="Amaya Mendikoetxea Pelayo" userId="4fa5ba76-2125-4699-bc8b-d6b94ba0f38c" providerId="ADAL" clId="{5156AE23-14CF-4DAB-9DC2-C4DC30270D77}" dt="2023-06-26T17:36:35.578" v="1346" actId="1076"/>
          <ac:spMkLst>
            <pc:docMk/>
            <pc:sldMk cId="1170994192" sldId="676"/>
            <ac:spMk id="8" creationId="{D0C55BD2-A7E0-AEC4-C0C8-EDD2C7310E9A}"/>
          </ac:spMkLst>
        </pc:spChg>
        <pc:spChg chg="add mod">
          <ac:chgData name="Amaya Mendikoetxea Pelayo" userId="4fa5ba76-2125-4699-bc8b-d6b94ba0f38c" providerId="ADAL" clId="{5156AE23-14CF-4DAB-9DC2-C4DC30270D77}" dt="2023-06-26T17:36:18.255" v="1342" actId="1076"/>
          <ac:spMkLst>
            <pc:docMk/>
            <pc:sldMk cId="1170994192" sldId="676"/>
            <ac:spMk id="9" creationId="{0BDC9EF8-54A3-1D67-300C-99FB87B74B55}"/>
          </ac:spMkLst>
        </pc:spChg>
        <pc:spChg chg="mod">
          <ac:chgData name="Amaya Mendikoetxea Pelayo" userId="4fa5ba76-2125-4699-bc8b-d6b94ba0f38c" providerId="ADAL" clId="{5156AE23-14CF-4DAB-9DC2-C4DC30270D77}" dt="2023-06-28T18:43:26.640" v="5617" actId="113"/>
          <ac:spMkLst>
            <pc:docMk/>
            <pc:sldMk cId="1170994192" sldId="676"/>
            <ac:spMk id="12" creationId="{C99FF779-9769-7730-6BB3-6985FCB1FDD9}"/>
          </ac:spMkLst>
        </pc:spChg>
        <pc:spChg chg="mod">
          <ac:chgData name="Amaya Mendikoetxea Pelayo" userId="4fa5ba76-2125-4699-bc8b-d6b94ba0f38c" providerId="ADAL" clId="{5156AE23-14CF-4DAB-9DC2-C4DC30270D77}" dt="2023-06-26T17:36:08.349" v="1340" actId="1076"/>
          <ac:spMkLst>
            <pc:docMk/>
            <pc:sldMk cId="1170994192" sldId="676"/>
            <ac:spMk id="13" creationId="{1347B0F0-7A5D-BE87-FC8D-5CEA644834F4}"/>
          </ac:spMkLst>
        </pc:spChg>
      </pc:sldChg>
      <pc:sldChg chg="delSp modSp mod delAnim">
        <pc:chgData name="Amaya Mendikoetxea Pelayo" userId="4fa5ba76-2125-4699-bc8b-d6b94ba0f38c" providerId="ADAL" clId="{5156AE23-14CF-4DAB-9DC2-C4DC30270D77}" dt="2023-06-28T20:15:30.282" v="5881" actId="1076"/>
        <pc:sldMkLst>
          <pc:docMk/>
          <pc:sldMk cId="2431135512" sldId="677"/>
        </pc:sldMkLst>
        <pc:spChg chg="del">
          <ac:chgData name="Amaya Mendikoetxea Pelayo" userId="4fa5ba76-2125-4699-bc8b-d6b94ba0f38c" providerId="ADAL" clId="{5156AE23-14CF-4DAB-9DC2-C4DC30270D77}" dt="2023-06-28T20:14:07.491" v="5878" actId="21"/>
          <ac:spMkLst>
            <pc:docMk/>
            <pc:sldMk cId="2431135512" sldId="677"/>
            <ac:spMk id="8" creationId="{41FF60D5-A506-74CB-34DD-1F70EABC62F2}"/>
          </ac:spMkLst>
        </pc:spChg>
        <pc:spChg chg="mod">
          <ac:chgData name="Amaya Mendikoetxea Pelayo" userId="4fa5ba76-2125-4699-bc8b-d6b94ba0f38c" providerId="ADAL" clId="{5156AE23-14CF-4DAB-9DC2-C4DC30270D77}" dt="2023-06-28T20:15:30.282" v="5881" actId="1076"/>
          <ac:spMkLst>
            <pc:docMk/>
            <pc:sldMk cId="2431135512" sldId="677"/>
            <ac:spMk id="9" creationId="{468915CB-E007-9257-2331-124CFBB9BBDA}"/>
          </ac:spMkLst>
        </pc:spChg>
      </pc:sldChg>
      <pc:sldChg chg="modSp mod">
        <pc:chgData name="Amaya Mendikoetxea Pelayo" userId="4fa5ba76-2125-4699-bc8b-d6b94ba0f38c" providerId="ADAL" clId="{5156AE23-14CF-4DAB-9DC2-C4DC30270D77}" dt="2023-06-28T20:40:59.466" v="5891" actId="1076"/>
        <pc:sldMkLst>
          <pc:docMk/>
          <pc:sldMk cId="93997458" sldId="678"/>
        </pc:sldMkLst>
        <pc:spChg chg="mod">
          <ac:chgData name="Amaya Mendikoetxea Pelayo" userId="4fa5ba76-2125-4699-bc8b-d6b94ba0f38c" providerId="ADAL" clId="{5156AE23-14CF-4DAB-9DC2-C4DC30270D77}" dt="2023-06-28T20:40:50.155" v="5889" actId="1076"/>
          <ac:spMkLst>
            <pc:docMk/>
            <pc:sldMk cId="93997458" sldId="678"/>
            <ac:spMk id="18" creationId="{BF2E28A0-D383-BCC3-FCF2-EB91A112D3B9}"/>
          </ac:spMkLst>
        </pc:spChg>
        <pc:spChg chg="mod">
          <ac:chgData name="Amaya Mendikoetxea Pelayo" userId="4fa5ba76-2125-4699-bc8b-d6b94ba0f38c" providerId="ADAL" clId="{5156AE23-14CF-4DAB-9DC2-C4DC30270D77}" dt="2023-06-28T20:40:55.039" v="5890" actId="1076"/>
          <ac:spMkLst>
            <pc:docMk/>
            <pc:sldMk cId="93997458" sldId="678"/>
            <ac:spMk id="19" creationId="{45445B63-D489-4ED4-7181-16C98620C86D}"/>
          </ac:spMkLst>
        </pc:spChg>
        <pc:spChg chg="mod">
          <ac:chgData name="Amaya Mendikoetxea Pelayo" userId="4fa5ba76-2125-4699-bc8b-d6b94ba0f38c" providerId="ADAL" clId="{5156AE23-14CF-4DAB-9DC2-C4DC30270D77}" dt="2023-06-28T20:40:59.466" v="5891" actId="1076"/>
          <ac:spMkLst>
            <pc:docMk/>
            <pc:sldMk cId="93997458" sldId="678"/>
            <ac:spMk id="20" creationId="{CA6423ED-C890-B9F1-98A4-43D8036CE364}"/>
          </ac:spMkLst>
        </pc:spChg>
        <pc:graphicFrameChg chg="modGraphic">
          <ac:chgData name="Amaya Mendikoetxea Pelayo" userId="4fa5ba76-2125-4699-bc8b-d6b94ba0f38c" providerId="ADAL" clId="{5156AE23-14CF-4DAB-9DC2-C4DC30270D77}" dt="2023-06-27T18:21:23.653" v="2903"/>
          <ac:graphicFrameMkLst>
            <pc:docMk/>
            <pc:sldMk cId="93997458" sldId="678"/>
            <ac:graphicFrameMk id="17" creationId="{7CE9B96B-6EA6-FC92-2DD4-DD3256409ABD}"/>
          </ac:graphicFrameMkLst>
        </pc:graphicFrameChg>
      </pc:sldChg>
      <pc:sldChg chg="addSp modSp add mod ord modAnim">
        <pc:chgData name="Amaya Mendikoetxea Pelayo" userId="4fa5ba76-2125-4699-bc8b-d6b94ba0f38c" providerId="ADAL" clId="{5156AE23-14CF-4DAB-9DC2-C4DC30270D77}" dt="2023-06-28T18:27:40.791" v="5603" actId="255"/>
        <pc:sldMkLst>
          <pc:docMk/>
          <pc:sldMk cId="1004681618" sldId="679"/>
        </pc:sldMkLst>
        <pc:spChg chg="mod">
          <ac:chgData name="Amaya Mendikoetxea Pelayo" userId="4fa5ba76-2125-4699-bc8b-d6b94ba0f38c" providerId="ADAL" clId="{5156AE23-14CF-4DAB-9DC2-C4DC30270D77}" dt="2023-06-28T18:22:17.720" v="5589" actId="1076"/>
          <ac:spMkLst>
            <pc:docMk/>
            <pc:sldMk cId="1004681618" sldId="679"/>
            <ac:spMk id="6" creationId="{78D3E591-6761-5EF1-8073-A79EBCA05438}"/>
          </ac:spMkLst>
        </pc:spChg>
        <pc:spChg chg="mod">
          <ac:chgData name="Amaya Mendikoetxea Pelayo" userId="4fa5ba76-2125-4699-bc8b-d6b94ba0f38c" providerId="ADAL" clId="{5156AE23-14CF-4DAB-9DC2-C4DC30270D77}" dt="2023-06-28T18:27:40.791" v="5603" actId="255"/>
          <ac:spMkLst>
            <pc:docMk/>
            <pc:sldMk cId="1004681618" sldId="679"/>
            <ac:spMk id="10" creationId="{18A8D150-DAA0-0530-6972-140E03B554A3}"/>
          </ac:spMkLst>
        </pc:spChg>
        <pc:picChg chg="add mod">
          <ac:chgData name="Amaya Mendikoetxea Pelayo" userId="4fa5ba76-2125-4699-bc8b-d6b94ba0f38c" providerId="ADAL" clId="{5156AE23-14CF-4DAB-9DC2-C4DC30270D77}" dt="2023-06-26T16:34:02.747" v="930" actId="1076"/>
          <ac:picMkLst>
            <pc:docMk/>
            <pc:sldMk cId="1004681618" sldId="679"/>
            <ac:picMk id="5" creationId="{0689F9ED-3789-C765-8834-44366E16F2C7}"/>
          </ac:picMkLst>
        </pc:picChg>
      </pc:sldChg>
      <pc:sldChg chg="add del">
        <pc:chgData name="Amaya Mendikoetxea Pelayo" userId="4fa5ba76-2125-4699-bc8b-d6b94ba0f38c" providerId="ADAL" clId="{5156AE23-14CF-4DAB-9DC2-C4DC30270D77}" dt="2023-06-26T19:29:12.705" v="2464" actId="2696"/>
        <pc:sldMkLst>
          <pc:docMk/>
          <pc:sldMk cId="1788678949" sldId="680"/>
        </pc:sldMkLst>
      </pc:sldChg>
      <pc:sldChg chg="modSp ord">
        <pc:chgData name="Amaya Mendikoetxea Pelayo" userId="4fa5ba76-2125-4699-bc8b-d6b94ba0f38c" providerId="ADAL" clId="{5156AE23-14CF-4DAB-9DC2-C4DC30270D77}" dt="2023-06-28T10:00:57.971" v="4801" actId="20577"/>
        <pc:sldMkLst>
          <pc:docMk/>
          <pc:sldMk cId="3434723637" sldId="680"/>
        </pc:sldMkLst>
        <pc:spChg chg="mod">
          <ac:chgData name="Amaya Mendikoetxea Pelayo" userId="4fa5ba76-2125-4699-bc8b-d6b94ba0f38c" providerId="ADAL" clId="{5156AE23-14CF-4DAB-9DC2-C4DC30270D77}" dt="2023-06-28T10:00:57.971" v="4801" actId="20577"/>
          <ac:spMkLst>
            <pc:docMk/>
            <pc:sldMk cId="3434723637" sldId="680"/>
            <ac:spMk id="19" creationId="{790BAA25-ED58-A663-E4CF-853B3FCB849F}"/>
          </ac:spMkLst>
        </pc:spChg>
      </pc:sldChg>
      <pc:sldChg chg="modSp mod">
        <pc:chgData name="Amaya Mendikoetxea Pelayo" userId="4fa5ba76-2125-4699-bc8b-d6b94ba0f38c" providerId="ADAL" clId="{5156AE23-14CF-4DAB-9DC2-C4DC30270D77}" dt="2023-06-28T10:02:09.100" v="4844" actId="1076"/>
        <pc:sldMkLst>
          <pc:docMk/>
          <pc:sldMk cId="4122339321" sldId="681"/>
        </pc:sldMkLst>
        <pc:spChg chg="mod">
          <ac:chgData name="Amaya Mendikoetxea Pelayo" userId="4fa5ba76-2125-4699-bc8b-d6b94ba0f38c" providerId="ADAL" clId="{5156AE23-14CF-4DAB-9DC2-C4DC30270D77}" dt="2023-06-28T10:02:09.100" v="4844" actId="1076"/>
          <ac:spMkLst>
            <pc:docMk/>
            <pc:sldMk cId="4122339321" sldId="681"/>
            <ac:spMk id="6" creationId="{78D3E591-6761-5EF1-8073-A79EBCA05438}"/>
          </ac:spMkLst>
        </pc:spChg>
      </pc:sldChg>
      <pc:sldChg chg="modSp add mod">
        <pc:chgData name="Amaya Mendikoetxea Pelayo" userId="4fa5ba76-2125-4699-bc8b-d6b94ba0f38c" providerId="ADAL" clId="{5156AE23-14CF-4DAB-9DC2-C4DC30270D77}" dt="2023-06-28T20:46:58.218" v="5892"/>
        <pc:sldMkLst>
          <pc:docMk/>
          <pc:sldMk cId="1401958951" sldId="682"/>
        </pc:sldMkLst>
        <pc:spChg chg="mod">
          <ac:chgData name="Amaya Mendikoetxea Pelayo" userId="4fa5ba76-2125-4699-bc8b-d6b94ba0f38c" providerId="ADAL" clId="{5156AE23-14CF-4DAB-9DC2-C4DC30270D77}" dt="2023-06-27T18:38:34.389" v="3200" actId="1076"/>
          <ac:spMkLst>
            <pc:docMk/>
            <pc:sldMk cId="1401958951" sldId="682"/>
            <ac:spMk id="11" creationId="{30C696BC-033C-23A6-1C56-B5D232694B7A}"/>
          </ac:spMkLst>
        </pc:spChg>
        <pc:graphicFrameChg chg="modGraphic">
          <ac:chgData name="Amaya Mendikoetxea Pelayo" userId="4fa5ba76-2125-4699-bc8b-d6b94ba0f38c" providerId="ADAL" clId="{5156AE23-14CF-4DAB-9DC2-C4DC30270D77}" dt="2023-06-28T20:46:58.218" v="5892"/>
          <ac:graphicFrameMkLst>
            <pc:docMk/>
            <pc:sldMk cId="1401958951" sldId="682"/>
            <ac:graphicFrameMk id="8" creationId="{4C868823-BA03-CFDE-D5A1-8272368BE47B}"/>
          </ac:graphicFrameMkLst>
        </pc:graphicFrameChg>
      </pc:sldChg>
      <pc:sldChg chg="addSp modSp add mod">
        <pc:chgData name="Amaya Mendikoetxea Pelayo" userId="4fa5ba76-2125-4699-bc8b-d6b94ba0f38c" providerId="ADAL" clId="{5156AE23-14CF-4DAB-9DC2-C4DC30270D77}" dt="2023-06-28T09:45:26.533" v="4751" actId="20577"/>
        <pc:sldMkLst>
          <pc:docMk/>
          <pc:sldMk cId="1507920475" sldId="683"/>
        </pc:sldMkLst>
        <pc:spChg chg="add mod">
          <ac:chgData name="Amaya Mendikoetxea Pelayo" userId="4fa5ba76-2125-4699-bc8b-d6b94ba0f38c" providerId="ADAL" clId="{5156AE23-14CF-4DAB-9DC2-C4DC30270D77}" dt="2023-06-28T09:45:00.469" v="4743" actId="1076"/>
          <ac:spMkLst>
            <pc:docMk/>
            <pc:sldMk cId="1507920475" sldId="683"/>
            <ac:spMk id="5" creationId="{151E5862-B6EF-3DAA-9003-33EF984205A3}"/>
          </ac:spMkLst>
        </pc:spChg>
        <pc:spChg chg="mod">
          <ac:chgData name="Amaya Mendikoetxea Pelayo" userId="4fa5ba76-2125-4699-bc8b-d6b94ba0f38c" providerId="ADAL" clId="{5156AE23-14CF-4DAB-9DC2-C4DC30270D77}" dt="2023-06-28T09:45:26.533" v="4751" actId="20577"/>
          <ac:spMkLst>
            <pc:docMk/>
            <pc:sldMk cId="1507920475" sldId="683"/>
            <ac:spMk id="7" creationId="{C239EFF9-6E66-39F1-23D0-077CA1376C80}"/>
          </ac:spMkLst>
        </pc:spChg>
      </pc:sldChg>
      <pc:sldChg chg="modSp mod">
        <pc:chgData name="Amaya Mendikoetxea Pelayo" userId="4fa5ba76-2125-4699-bc8b-d6b94ba0f38c" providerId="ADAL" clId="{5156AE23-14CF-4DAB-9DC2-C4DC30270D77}" dt="2023-06-28T18:19:26.291" v="5584" actId="1076"/>
        <pc:sldMkLst>
          <pc:docMk/>
          <pc:sldMk cId="0" sldId="684"/>
        </pc:sldMkLst>
        <pc:spChg chg="mod">
          <ac:chgData name="Amaya Mendikoetxea Pelayo" userId="4fa5ba76-2125-4699-bc8b-d6b94ba0f38c" providerId="ADAL" clId="{5156AE23-14CF-4DAB-9DC2-C4DC30270D77}" dt="2023-06-28T18:19:20.852" v="5583" actId="20577"/>
          <ac:spMkLst>
            <pc:docMk/>
            <pc:sldMk cId="0" sldId="684"/>
            <ac:spMk id="5" creationId="{C3E7FAE6-4065-E808-CFC2-F3F84C3D7E29}"/>
          </ac:spMkLst>
        </pc:spChg>
        <pc:picChg chg="mod">
          <ac:chgData name="Amaya Mendikoetxea Pelayo" userId="4fa5ba76-2125-4699-bc8b-d6b94ba0f38c" providerId="ADAL" clId="{5156AE23-14CF-4DAB-9DC2-C4DC30270D77}" dt="2023-06-28T18:18:59.725" v="5577" actId="14100"/>
          <ac:picMkLst>
            <pc:docMk/>
            <pc:sldMk cId="0" sldId="684"/>
            <ac:picMk id="7" creationId="{113348B0-7323-D62C-893A-20FB18C0A601}"/>
          </ac:picMkLst>
        </pc:picChg>
        <pc:picChg chg="mod">
          <ac:chgData name="Amaya Mendikoetxea Pelayo" userId="4fa5ba76-2125-4699-bc8b-d6b94ba0f38c" providerId="ADAL" clId="{5156AE23-14CF-4DAB-9DC2-C4DC30270D77}" dt="2023-06-28T18:19:26.291" v="5584" actId="1076"/>
          <ac:picMkLst>
            <pc:docMk/>
            <pc:sldMk cId="0" sldId="684"/>
            <ac:picMk id="8" creationId="{6085B53B-F338-0BC3-143E-E6DA26F48DA4}"/>
          </ac:picMkLst>
        </pc:picChg>
      </pc:sldChg>
    </pc:docChg>
  </pc:docChgLst>
  <pc:docChgLst>
    <pc:chgData name="Felix Juan Zamora Abanades" userId="8ab64e9c-e7de-47ad-b17d-b3cfe489e459" providerId="ADAL" clId="{E982DF8C-D013-460D-9655-0EB449594F81}"/>
    <pc:docChg chg="custSel addSld delSld modSld">
      <pc:chgData name="Felix Juan Zamora Abanades" userId="8ab64e9c-e7de-47ad-b17d-b3cfe489e459" providerId="ADAL" clId="{E982DF8C-D013-460D-9655-0EB449594F81}" dt="2023-06-26T08:23:42.862" v="218" actId="47"/>
      <pc:docMkLst>
        <pc:docMk/>
      </pc:docMkLst>
      <pc:sldChg chg="addSp delSp modSp mod">
        <pc:chgData name="Felix Juan Zamora Abanades" userId="8ab64e9c-e7de-47ad-b17d-b3cfe489e459" providerId="ADAL" clId="{E982DF8C-D013-460D-9655-0EB449594F81}" dt="2023-06-26T08:20:16.641" v="112" actId="20577"/>
        <pc:sldMkLst>
          <pc:docMk/>
          <pc:sldMk cId="120597702" sldId="578"/>
        </pc:sldMkLst>
        <pc:spChg chg="del">
          <ac:chgData name="Felix Juan Zamora Abanades" userId="8ab64e9c-e7de-47ad-b17d-b3cfe489e459" providerId="ADAL" clId="{E982DF8C-D013-460D-9655-0EB449594F81}" dt="2023-06-26T08:19:53.892" v="75" actId="478"/>
          <ac:spMkLst>
            <pc:docMk/>
            <pc:sldMk cId="120597702" sldId="578"/>
            <ac:spMk id="5" creationId="{2B0B211A-A169-023E-AA01-E2687EB917D0}"/>
          </ac:spMkLst>
        </pc:spChg>
        <pc:spChg chg="add mod">
          <ac:chgData name="Felix Juan Zamora Abanades" userId="8ab64e9c-e7de-47ad-b17d-b3cfe489e459" providerId="ADAL" clId="{E982DF8C-D013-460D-9655-0EB449594F81}" dt="2023-06-26T08:20:16.641" v="112" actId="20577"/>
          <ac:spMkLst>
            <pc:docMk/>
            <pc:sldMk cId="120597702" sldId="578"/>
            <ac:spMk id="8" creationId="{A935980B-6E71-D297-1923-48ADD4A45118}"/>
          </ac:spMkLst>
        </pc:spChg>
      </pc:sldChg>
      <pc:sldChg chg="addSp delSp modSp mod">
        <pc:chgData name="Felix Juan Zamora Abanades" userId="8ab64e9c-e7de-47ad-b17d-b3cfe489e459" providerId="ADAL" clId="{E982DF8C-D013-460D-9655-0EB449594F81}" dt="2023-06-26T08:21:45.674" v="175" actId="1076"/>
        <pc:sldMkLst>
          <pc:docMk/>
          <pc:sldMk cId="816458311" sldId="622"/>
        </pc:sldMkLst>
        <pc:spChg chg="del">
          <ac:chgData name="Felix Juan Zamora Abanades" userId="8ab64e9c-e7de-47ad-b17d-b3cfe489e459" providerId="ADAL" clId="{E982DF8C-D013-460D-9655-0EB449594F81}" dt="2023-06-26T08:21:18.319" v="171" actId="478"/>
          <ac:spMkLst>
            <pc:docMk/>
            <pc:sldMk cId="816458311" sldId="622"/>
            <ac:spMk id="5" creationId="{2B0B211A-A169-023E-AA01-E2687EB917D0}"/>
          </ac:spMkLst>
        </pc:spChg>
        <pc:spChg chg="add mod">
          <ac:chgData name="Felix Juan Zamora Abanades" userId="8ab64e9c-e7de-47ad-b17d-b3cfe489e459" providerId="ADAL" clId="{E982DF8C-D013-460D-9655-0EB449594F81}" dt="2023-06-26T08:21:19.583" v="172"/>
          <ac:spMkLst>
            <pc:docMk/>
            <pc:sldMk cId="816458311" sldId="622"/>
            <ac:spMk id="9" creationId="{74A8144B-2855-2A1A-D6EB-DCCB00930804}"/>
          </ac:spMkLst>
        </pc:spChg>
        <pc:picChg chg="add mod">
          <ac:chgData name="Felix Juan Zamora Abanades" userId="8ab64e9c-e7de-47ad-b17d-b3cfe489e459" providerId="ADAL" clId="{E982DF8C-D013-460D-9655-0EB449594F81}" dt="2023-06-26T08:21:45.674" v="175" actId="1076"/>
          <ac:picMkLst>
            <pc:docMk/>
            <pc:sldMk cId="816458311" sldId="622"/>
            <ac:picMk id="10" creationId="{9E8AAB9D-182D-C7C8-9832-F84B6FD8136B}"/>
          </ac:picMkLst>
        </pc:picChg>
      </pc:sldChg>
      <pc:sldChg chg="addSp modSp mod">
        <pc:chgData name="Felix Juan Zamora Abanades" userId="8ab64e9c-e7de-47ad-b17d-b3cfe489e459" providerId="ADAL" clId="{E982DF8C-D013-460D-9655-0EB449594F81}" dt="2023-06-26T08:19:44.894" v="74" actId="20577"/>
        <pc:sldMkLst>
          <pc:docMk/>
          <pc:sldMk cId="1681740714" sldId="653"/>
        </pc:sldMkLst>
        <pc:spChg chg="add mod">
          <ac:chgData name="Felix Juan Zamora Abanades" userId="8ab64e9c-e7de-47ad-b17d-b3cfe489e459" providerId="ADAL" clId="{E982DF8C-D013-460D-9655-0EB449594F81}" dt="2023-06-26T08:19:44.894" v="74" actId="20577"/>
          <ac:spMkLst>
            <pc:docMk/>
            <pc:sldMk cId="1681740714" sldId="653"/>
            <ac:spMk id="2" creationId="{531731AF-C370-62FE-C4D5-E30C2029D801}"/>
          </ac:spMkLst>
        </pc:spChg>
      </pc:sldChg>
      <pc:sldChg chg="addSp delSp modSp mod">
        <pc:chgData name="Felix Juan Zamora Abanades" userId="8ab64e9c-e7de-47ad-b17d-b3cfe489e459" providerId="ADAL" clId="{E982DF8C-D013-460D-9655-0EB449594F81}" dt="2023-06-26T08:21:02.453" v="170" actId="20577"/>
        <pc:sldMkLst>
          <pc:docMk/>
          <pc:sldMk cId="3502347139" sldId="654"/>
        </pc:sldMkLst>
        <pc:spChg chg="del">
          <ac:chgData name="Felix Juan Zamora Abanades" userId="8ab64e9c-e7de-47ad-b17d-b3cfe489e459" providerId="ADAL" clId="{E982DF8C-D013-460D-9655-0EB449594F81}" dt="2023-06-26T08:20:36.848" v="113" actId="478"/>
          <ac:spMkLst>
            <pc:docMk/>
            <pc:sldMk cId="3502347139" sldId="654"/>
            <ac:spMk id="5" creationId="{2B0B211A-A169-023E-AA01-E2687EB917D0}"/>
          </ac:spMkLst>
        </pc:spChg>
        <pc:spChg chg="add mod">
          <ac:chgData name="Felix Juan Zamora Abanades" userId="8ab64e9c-e7de-47ad-b17d-b3cfe489e459" providerId="ADAL" clId="{E982DF8C-D013-460D-9655-0EB449594F81}" dt="2023-06-26T08:21:02.453" v="170" actId="20577"/>
          <ac:spMkLst>
            <pc:docMk/>
            <pc:sldMk cId="3502347139" sldId="654"/>
            <ac:spMk id="8" creationId="{75C15903-DED0-1093-0107-A953DD4CC1C7}"/>
          </ac:spMkLst>
        </pc:spChg>
      </pc:sldChg>
      <pc:sldChg chg="addSp delSp modSp mod">
        <pc:chgData name="Felix Juan Zamora Abanades" userId="8ab64e9c-e7de-47ad-b17d-b3cfe489e459" providerId="ADAL" clId="{E982DF8C-D013-460D-9655-0EB449594F81}" dt="2023-06-26T08:23:34.977" v="217" actId="688"/>
        <pc:sldMkLst>
          <pc:docMk/>
          <pc:sldMk cId="2376816888" sldId="655"/>
        </pc:sldMkLst>
        <pc:spChg chg="del">
          <ac:chgData name="Felix Juan Zamora Abanades" userId="8ab64e9c-e7de-47ad-b17d-b3cfe489e459" providerId="ADAL" clId="{E982DF8C-D013-460D-9655-0EB449594F81}" dt="2023-06-26T08:21:53.780" v="176" actId="478"/>
          <ac:spMkLst>
            <pc:docMk/>
            <pc:sldMk cId="2376816888" sldId="655"/>
            <ac:spMk id="5" creationId="{2B0B211A-A169-023E-AA01-E2687EB917D0}"/>
          </ac:spMkLst>
        </pc:spChg>
        <pc:spChg chg="mod">
          <ac:chgData name="Felix Juan Zamora Abanades" userId="8ab64e9c-e7de-47ad-b17d-b3cfe489e459" providerId="ADAL" clId="{E982DF8C-D013-460D-9655-0EB449594F81}" dt="2023-06-26T08:23:34.977" v="217" actId="688"/>
          <ac:spMkLst>
            <pc:docMk/>
            <pc:sldMk cId="2376816888" sldId="655"/>
            <ac:spMk id="8" creationId="{8E71763F-7065-AD7A-C2CD-C89373BE649D}"/>
          </ac:spMkLst>
        </pc:spChg>
        <pc:spChg chg="add mod">
          <ac:chgData name="Felix Juan Zamora Abanades" userId="8ab64e9c-e7de-47ad-b17d-b3cfe489e459" providerId="ADAL" clId="{E982DF8C-D013-460D-9655-0EB449594F81}" dt="2023-06-26T08:23:05.534" v="208" actId="1036"/>
          <ac:spMkLst>
            <pc:docMk/>
            <pc:sldMk cId="2376816888" sldId="655"/>
            <ac:spMk id="12" creationId="{0020F2F3-C712-E2C1-0C9C-070757FBD740}"/>
          </ac:spMkLst>
        </pc:spChg>
        <pc:spChg chg="add mod">
          <ac:chgData name="Felix Juan Zamora Abanades" userId="8ab64e9c-e7de-47ad-b17d-b3cfe489e459" providerId="ADAL" clId="{E982DF8C-D013-460D-9655-0EB449594F81}" dt="2023-06-26T08:22:48.177" v="199"/>
          <ac:spMkLst>
            <pc:docMk/>
            <pc:sldMk cId="2376816888" sldId="655"/>
            <ac:spMk id="14" creationId="{6B955EBC-398A-6E2D-7700-954E3449EB06}"/>
          </ac:spMkLst>
        </pc:spChg>
        <pc:graphicFrameChg chg="del">
          <ac:chgData name="Felix Juan Zamora Abanades" userId="8ab64e9c-e7de-47ad-b17d-b3cfe489e459" providerId="ADAL" clId="{E982DF8C-D013-460D-9655-0EB449594F81}" dt="2023-06-26T08:17:41.932" v="1" actId="478"/>
          <ac:graphicFrameMkLst>
            <pc:docMk/>
            <pc:sldMk cId="2376816888" sldId="655"/>
            <ac:graphicFrameMk id="7" creationId="{37A4268C-F512-9512-B763-EFBF5918A190}"/>
          </ac:graphicFrameMkLst>
        </pc:graphicFrameChg>
        <pc:graphicFrameChg chg="add del mod">
          <ac:chgData name="Felix Juan Zamora Abanades" userId="8ab64e9c-e7de-47ad-b17d-b3cfe489e459" providerId="ADAL" clId="{E982DF8C-D013-460D-9655-0EB449594F81}" dt="2023-06-26T08:17:46.508" v="3"/>
          <ac:graphicFrameMkLst>
            <pc:docMk/>
            <pc:sldMk cId="2376816888" sldId="655"/>
            <ac:graphicFrameMk id="9" creationId="{7DFAEA4F-C1CA-FF5E-F9CF-FD31C5ACCEFD}"/>
          </ac:graphicFrameMkLst>
        </pc:graphicFrameChg>
        <pc:graphicFrameChg chg="add mod">
          <ac:chgData name="Felix Juan Zamora Abanades" userId="8ab64e9c-e7de-47ad-b17d-b3cfe489e459" providerId="ADAL" clId="{E982DF8C-D013-460D-9655-0EB449594F81}" dt="2023-06-26T08:23:05.534" v="208" actId="1036"/>
          <ac:graphicFrameMkLst>
            <pc:docMk/>
            <pc:sldMk cId="2376816888" sldId="655"/>
            <ac:graphicFrameMk id="10" creationId="{AA75EE65-2D15-3986-6D9D-9C49ADCB017D}"/>
          </ac:graphicFrameMkLst>
        </pc:graphicFrameChg>
        <pc:graphicFrameChg chg="add mod">
          <ac:chgData name="Felix Juan Zamora Abanades" userId="8ab64e9c-e7de-47ad-b17d-b3cfe489e459" providerId="ADAL" clId="{E982DF8C-D013-460D-9655-0EB449594F81}" dt="2023-06-26T08:23:05.534" v="208" actId="1036"/>
          <ac:graphicFrameMkLst>
            <pc:docMk/>
            <pc:sldMk cId="2376816888" sldId="655"/>
            <ac:graphicFrameMk id="11" creationId="{7F030CDE-5585-4EFF-5CFF-DB9E2A21641D}"/>
          </ac:graphicFrameMkLst>
        </pc:graphicFrameChg>
        <pc:picChg chg="add del mod">
          <ac:chgData name="Felix Juan Zamora Abanades" userId="8ab64e9c-e7de-47ad-b17d-b3cfe489e459" providerId="ADAL" clId="{E982DF8C-D013-460D-9655-0EB449594F81}" dt="2023-06-26T08:21:56.078" v="178"/>
          <ac:picMkLst>
            <pc:docMk/>
            <pc:sldMk cId="2376816888" sldId="655"/>
            <ac:picMk id="13" creationId="{4FB14EA4-C549-6915-09FC-0A26F37AFA03}"/>
          </ac:picMkLst>
        </pc:picChg>
        <pc:picChg chg="mod">
          <ac:chgData name="Felix Juan Zamora Abanades" userId="8ab64e9c-e7de-47ad-b17d-b3cfe489e459" providerId="ADAL" clId="{E982DF8C-D013-460D-9655-0EB449594F81}" dt="2023-06-26T08:23:26.652" v="215" actId="1076"/>
          <ac:picMkLst>
            <pc:docMk/>
            <pc:sldMk cId="2376816888" sldId="655"/>
            <ac:picMk id="2050" creationId="{15150844-6614-0D07-8A68-396745AE5503}"/>
          </ac:picMkLst>
        </pc:picChg>
        <pc:picChg chg="mod">
          <ac:chgData name="Felix Juan Zamora Abanades" userId="8ab64e9c-e7de-47ad-b17d-b3cfe489e459" providerId="ADAL" clId="{E982DF8C-D013-460D-9655-0EB449594F81}" dt="2023-06-26T08:18:10.860" v="4" actId="1076"/>
          <ac:picMkLst>
            <pc:docMk/>
            <pc:sldMk cId="2376816888" sldId="655"/>
            <ac:picMk id="2052" creationId="{CF83ED0D-2BDC-44B8-D4B8-6FFAD958677E}"/>
          </ac:picMkLst>
        </pc:picChg>
      </pc:sldChg>
      <pc:sldChg chg="addSp modSp mod">
        <pc:chgData name="Felix Juan Zamora Abanades" userId="8ab64e9c-e7de-47ad-b17d-b3cfe489e459" providerId="ADAL" clId="{E982DF8C-D013-460D-9655-0EB449594F81}" dt="2023-06-26T08:19:14.590" v="27" actId="13926"/>
        <pc:sldMkLst>
          <pc:docMk/>
          <pc:sldMk cId="3413453947" sldId="663"/>
        </pc:sldMkLst>
        <pc:spChg chg="add mod">
          <ac:chgData name="Felix Juan Zamora Abanades" userId="8ab64e9c-e7de-47ad-b17d-b3cfe489e459" providerId="ADAL" clId="{E982DF8C-D013-460D-9655-0EB449594F81}" dt="2023-06-26T08:19:14.590" v="27" actId="13926"/>
          <ac:spMkLst>
            <pc:docMk/>
            <pc:sldMk cId="3413453947" sldId="663"/>
            <ac:spMk id="7" creationId="{993ADDA5-DA16-92FD-B469-E0990FE5BC23}"/>
          </ac:spMkLst>
        </pc:spChg>
      </pc:sldChg>
      <pc:sldChg chg="add del">
        <pc:chgData name="Felix Juan Zamora Abanades" userId="8ab64e9c-e7de-47ad-b17d-b3cfe489e459" providerId="ADAL" clId="{E982DF8C-D013-460D-9655-0EB449594F81}" dt="2023-06-26T08:23:42.862" v="218" actId="47"/>
        <pc:sldMkLst>
          <pc:docMk/>
          <pc:sldMk cId="3795103041" sldId="675"/>
        </pc:sldMkLst>
      </pc:sldChg>
    </pc:docChg>
  </pc:docChgLst>
  <pc:docChgLst>
    <pc:chgData name="Regina García Beato" userId="9834e35d-770a-413e-80d6-cbdb3deac38f" providerId="ADAL" clId="{FA394B1F-016F-4C80-83FF-2CBD13FA1E8B}"/>
    <pc:docChg chg="sldOrd">
      <pc:chgData name="Regina García Beato" userId="9834e35d-770a-413e-80d6-cbdb3deac38f" providerId="ADAL" clId="{FA394B1F-016F-4C80-83FF-2CBD13FA1E8B}" dt="2023-07-03T13:06:10.972" v="0" actId="20578"/>
      <pc:docMkLst>
        <pc:docMk/>
      </pc:docMkLst>
      <pc:sldChg chg="ord">
        <pc:chgData name="Regina García Beato" userId="9834e35d-770a-413e-80d6-cbdb3deac38f" providerId="ADAL" clId="{FA394B1F-016F-4C80-83FF-2CBD13FA1E8B}" dt="2023-07-03T13:06:10.972" v="0" actId="20578"/>
        <pc:sldMkLst>
          <pc:docMk/>
          <pc:sldMk cId="484460316" sldId="551"/>
        </pc:sldMkLst>
      </pc:sldChg>
    </pc:docChg>
  </pc:docChgLst>
  <pc:docChgLst>
    <pc:chgData name="Isabel Esparza Orduña" userId="S::isabel.esparza@uam.es::b39d487c-db57-4cf2-a4b6-9f4d21d206aa" providerId="AD" clId="Web-{61112858-0006-84CE-81F3-B13AC9280394}"/>
    <pc:docChg chg="modSld">
      <pc:chgData name="Isabel Esparza Orduña" userId="S::isabel.esparza@uam.es::b39d487c-db57-4cf2-a4b6-9f4d21d206aa" providerId="AD" clId="Web-{61112858-0006-84CE-81F3-B13AC9280394}" dt="2023-06-27T13:27:40.179" v="357" actId="1076"/>
      <pc:docMkLst>
        <pc:docMk/>
      </pc:docMkLst>
      <pc:sldChg chg="addSp delSp">
        <pc:chgData name="Isabel Esparza Orduña" userId="S::isabel.esparza@uam.es::b39d487c-db57-4cf2-a4b6-9f4d21d206aa" providerId="AD" clId="Web-{61112858-0006-84CE-81F3-B13AC9280394}" dt="2023-06-27T13:11:31.417" v="14"/>
        <pc:sldMkLst>
          <pc:docMk/>
          <pc:sldMk cId="3316642343" sldId="598"/>
        </pc:sldMkLst>
        <pc:spChg chg="del">
          <ac:chgData name="Isabel Esparza Orduña" userId="S::isabel.esparza@uam.es::b39d487c-db57-4cf2-a4b6-9f4d21d206aa" providerId="AD" clId="Web-{61112858-0006-84CE-81F3-B13AC9280394}" dt="2023-06-27T13:11:30.589" v="13"/>
          <ac:spMkLst>
            <pc:docMk/>
            <pc:sldMk cId="3316642343" sldId="598"/>
            <ac:spMk id="5" creationId="{2B0B211A-A169-023E-AA01-E2687EB917D0}"/>
          </ac:spMkLst>
        </pc:spChg>
        <pc:spChg chg="add">
          <ac:chgData name="Isabel Esparza Orduña" userId="S::isabel.esparza@uam.es::b39d487c-db57-4cf2-a4b6-9f4d21d206aa" providerId="AD" clId="Web-{61112858-0006-84CE-81F3-B13AC9280394}" dt="2023-06-27T13:11:31.417" v="14"/>
          <ac:spMkLst>
            <pc:docMk/>
            <pc:sldMk cId="3316642343" sldId="598"/>
            <ac:spMk id="9" creationId="{AAC93E88-5CEC-ECCB-A0E5-1AE58ED2300D}"/>
          </ac:spMkLst>
        </pc:spChg>
      </pc:sldChg>
      <pc:sldChg chg="addSp delSp modSp">
        <pc:chgData name="Isabel Esparza Orduña" userId="S::isabel.esparza@uam.es::b39d487c-db57-4cf2-a4b6-9f4d21d206aa" providerId="AD" clId="Web-{61112858-0006-84CE-81F3-B13AC9280394}" dt="2023-06-27T13:11:06.213" v="7" actId="1076"/>
        <pc:sldMkLst>
          <pc:docMk/>
          <pc:sldMk cId="1511269396" sldId="601"/>
        </pc:sldMkLst>
        <pc:spChg chg="del">
          <ac:chgData name="Isabel Esparza Orduña" userId="S::isabel.esparza@uam.es::b39d487c-db57-4cf2-a4b6-9f4d21d206aa" providerId="AD" clId="Web-{61112858-0006-84CE-81F3-B13AC9280394}" dt="2023-06-27T13:11:01.619" v="6"/>
          <ac:spMkLst>
            <pc:docMk/>
            <pc:sldMk cId="1511269396" sldId="601"/>
            <ac:spMk id="5" creationId="{2B0B211A-A169-023E-AA01-E2687EB917D0}"/>
          </ac:spMkLst>
        </pc:spChg>
        <pc:spChg chg="del">
          <ac:chgData name="Isabel Esparza Orduña" userId="S::isabel.esparza@uam.es::b39d487c-db57-4cf2-a4b6-9f4d21d206aa" providerId="AD" clId="Web-{61112858-0006-84CE-81F3-B13AC9280394}" dt="2023-06-27T13:10:47.087" v="2"/>
          <ac:spMkLst>
            <pc:docMk/>
            <pc:sldMk cId="1511269396" sldId="601"/>
            <ac:spMk id="7" creationId="{014ABC74-3DF0-E518-464C-F52A2AECFBCA}"/>
          </ac:spMkLst>
        </pc:spChg>
        <pc:spChg chg="del">
          <ac:chgData name="Isabel Esparza Orduña" userId="S::isabel.esparza@uam.es::b39d487c-db57-4cf2-a4b6-9f4d21d206aa" providerId="AD" clId="Web-{61112858-0006-84CE-81F3-B13AC9280394}" dt="2023-06-27T13:10:49.384" v="3"/>
          <ac:spMkLst>
            <pc:docMk/>
            <pc:sldMk cId="1511269396" sldId="601"/>
            <ac:spMk id="8" creationId="{0D27CD49-FEF1-20D8-E373-4FC64E9C293F}"/>
          </ac:spMkLst>
        </pc:spChg>
        <pc:spChg chg="del">
          <ac:chgData name="Isabel Esparza Orduña" userId="S::isabel.esparza@uam.es::b39d487c-db57-4cf2-a4b6-9f4d21d206aa" providerId="AD" clId="Web-{61112858-0006-84CE-81F3-B13AC9280394}" dt="2023-06-27T13:10:41.540" v="0"/>
          <ac:spMkLst>
            <pc:docMk/>
            <pc:sldMk cId="1511269396" sldId="601"/>
            <ac:spMk id="10" creationId="{E7C7751F-2A44-8604-2497-9A1FDF45C736}"/>
          </ac:spMkLst>
        </pc:spChg>
        <pc:spChg chg="del">
          <ac:chgData name="Isabel Esparza Orduña" userId="S::isabel.esparza@uam.es::b39d487c-db57-4cf2-a4b6-9f4d21d206aa" providerId="AD" clId="Web-{61112858-0006-84CE-81F3-B13AC9280394}" dt="2023-06-27T13:10:44.134" v="1"/>
          <ac:spMkLst>
            <pc:docMk/>
            <pc:sldMk cId="1511269396" sldId="601"/>
            <ac:spMk id="11" creationId="{743490DE-F3DE-5E66-F22F-790D7213AEFC}"/>
          </ac:spMkLst>
        </pc:spChg>
        <pc:spChg chg="add mod">
          <ac:chgData name="Isabel Esparza Orduña" userId="S::isabel.esparza@uam.es::b39d487c-db57-4cf2-a4b6-9f4d21d206aa" providerId="AD" clId="Web-{61112858-0006-84CE-81F3-B13AC9280394}" dt="2023-06-27T13:11:06.213" v="7" actId="1076"/>
          <ac:spMkLst>
            <pc:docMk/>
            <pc:sldMk cId="1511269396" sldId="601"/>
            <ac:spMk id="13" creationId="{F07972B3-DDBF-6834-A3F7-3B6039ADB30C}"/>
          </ac:spMkLst>
        </pc:spChg>
      </pc:sldChg>
      <pc:sldChg chg="addSp delSp">
        <pc:chgData name="Isabel Esparza Orduña" userId="S::isabel.esparza@uam.es::b39d487c-db57-4cf2-a4b6-9f4d21d206aa" providerId="AD" clId="Web-{61112858-0006-84CE-81F3-B13AC9280394}" dt="2023-06-27T13:11:17.573" v="9"/>
        <pc:sldMkLst>
          <pc:docMk/>
          <pc:sldMk cId="2376753197" sldId="603"/>
        </pc:sldMkLst>
        <pc:spChg chg="del">
          <ac:chgData name="Isabel Esparza Orduña" userId="S::isabel.esparza@uam.es::b39d487c-db57-4cf2-a4b6-9f4d21d206aa" providerId="AD" clId="Web-{61112858-0006-84CE-81F3-B13AC9280394}" dt="2023-06-27T13:11:14.979" v="8"/>
          <ac:spMkLst>
            <pc:docMk/>
            <pc:sldMk cId="2376753197" sldId="603"/>
            <ac:spMk id="5" creationId="{2B0B211A-A169-023E-AA01-E2687EB917D0}"/>
          </ac:spMkLst>
        </pc:spChg>
        <pc:spChg chg="add">
          <ac:chgData name="Isabel Esparza Orduña" userId="S::isabel.esparza@uam.es::b39d487c-db57-4cf2-a4b6-9f4d21d206aa" providerId="AD" clId="Web-{61112858-0006-84CE-81F3-B13AC9280394}" dt="2023-06-27T13:11:17.573" v="9"/>
          <ac:spMkLst>
            <pc:docMk/>
            <pc:sldMk cId="2376753197" sldId="603"/>
            <ac:spMk id="8" creationId="{5B2D48C7-7DC8-FDA9-58DA-3E25D10038D4}"/>
          </ac:spMkLst>
        </pc:spChg>
      </pc:sldChg>
      <pc:sldChg chg="addSp delSp modSp">
        <pc:chgData name="Isabel Esparza Orduña" userId="S::isabel.esparza@uam.es::b39d487c-db57-4cf2-a4b6-9f4d21d206aa" providerId="AD" clId="Web-{61112858-0006-84CE-81F3-B13AC9280394}" dt="2023-06-27T13:11:24.635" v="12"/>
        <pc:sldMkLst>
          <pc:docMk/>
          <pc:sldMk cId="1757353031" sldId="604"/>
        </pc:sldMkLst>
        <pc:spChg chg="del mod">
          <ac:chgData name="Isabel Esparza Orduña" userId="S::isabel.esparza@uam.es::b39d487c-db57-4cf2-a4b6-9f4d21d206aa" providerId="AD" clId="Web-{61112858-0006-84CE-81F3-B13AC9280394}" dt="2023-06-27T13:11:23.807" v="11"/>
          <ac:spMkLst>
            <pc:docMk/>
            <pc:sldMk cId="1757353031" sldId="604"/>
            <ac:spMk id="5" creationId="{2B0B211A-A169-023E-AA01-E2687EB917D0}"/>
          </ac:spMkLst>
        </pc:spChg>
        <pc:spChg chg="add">
          <ac:chgData name="Isabel Esparza Orduña" userId="S::isabel.esparza@uam.es::b39d487c-db57-4cf2-a4b6-9f4d21d206aa" providerId="AD" clId="Web-{61112858-0006-84CE-81F3-B13AC9280394}" dt="2023-06-27T13:11:24.635" v="12"/>
          <ac:spMkLst>
            <pc:docMk/>
            <pc:sldMk cId="1757353031" sldId="604"/>
            <ac:spMk id="9" creationId="{A3889ABB-D935-2AEA-DDDE-A10D016F2D17}"/>
          </ac:spMkLst>
        </pc:spChg>
      </pc:sldChg>
      <pc:sldChg chg="addSp delSp">
        <pc:chgData name="Isabel Esparza Orduña" userId="S::isabel.esparza@uam.es::b39d487c-db57-4cf2-a4b6-9f4d21d206aa" providerId="AD" clId="Web-{61112858-0006-84CE-81F3-B13AC9280394}" dt="2023-06-27T13:12:05.136" v="24"/>
        <pc:sldMkLst>
          <pc:docMk/>
          <pc:sldMk cId="776331136" sldId="609"/>
        </pc:sldMkLst>
        <pc:spChg chg="del">
          <ac:chgData name="Isabel Esparza Orduña" userId="S::isabel.esparza@uam.es::b39d487c-db57-4cf2-a4b6-9f4d21d206aa" providerId="AD" clId="Web-{61112858-0006-84CE-81F3-B13AC9280394}" dt="2023-06-27T13:12:04.527" v="23"/>
          <ac:spMkLst>
            <pc:docMk/>
            <pc:sldMk cId="776331136" sldId="609"/>
            <ac:spMk id="5" creationId="{2B0B211A-A169-023E-AA01-E2687EB917D0}"/>
          </ac:spMkLst>
        </pc:spChg>
        <pc:spChg chg="add">
          <ac:chgData name="Isabel Esparza Orduña" userId="S::isabel.esparza@uam.es::b39d487c-db57-4cf2-a4b6-9f4d21d206aa" providerId="AD" clId="Web-{61112858-0006-84CE-81F3-B13AC9280394}" dt="2023-06-27T13:12:05.136" v="24"/>
          <ac:spMkLst>
            <pc:docMk/>
            <pc:sldMk cId="776331136" sldId="609"/>
            <ac:spMk id="9" creationId="{400F48AA-24A0-2A2C-A63C-B3D5E93593D8}"/>
          </ac:spMkLst>
        </pc:spChg>
      </pc:sldChg>
      <pc:sldChg chg="addSp delSp">
        <pc:chgData name="Isabel Esparza Orduña" userId="S::isabel.esparza@uam.es::b39d487c-db57-4cf2-a4b6-9f4d21d206aa" providerId="AD" clId="Web-{61112858-0006-84CE-81F3-B13AC9280394}" dt="2023-06-27T13:12:22.809" v="28"/>
        <pc:sldMkLst>
          <pc:docMk/>
          <pc:sldMk cId="3184972271" sldId="613"/>
        </pc:sldMkLst>
        <pc:spChg chg="del">
          <ac:chgData name="Isabel Esparza Orduña" userId="S::isabel.esparza@uam.es::b39d487c-db57-4cf2-a4b6-9f4d21d206aa" providerId="AD" clId="Web-{61112858-0006-84CE-81F3-B13AC9280394}" dt="2023-06-27T13:12:22.043" v="27"/>
          <ac:spMkLst>
            <pc:docMk/>
            <pc:sldMk cId="3184972271" sldId="613"/>
            <ac:spMk id="5" creationId="{2B0B211A-A169-023E-AA01-E2687EB917D0}"/>
          </ac:spMkLst>
        </pc:spChg>
        <pc:spChg chg="add">
          <ac:chgData name="Isabel Esparza Orduña" userId="S::isabel.esparza@uam.es::b39d487c-db57-4cf2-a4b6-9f4d21d206aa" providerId="AD" clId="Web-{61112858-0006-84CE-81F3-B13AC9280394}" dt="2023-06-27T13:12:22.809" v="28"/>
          <ac:spMkLst>
            <pc:docMk/>
            <pc:sldMk cId="3184972271" sldId="613"/>
            <ac:spMk id="12" creationId="{81A9C2BD-9603-0CA4-2ED6-2F8283FACCBA}"/>
          </ac:spMkLst>
        </pc:spChg>
      </pc:sldChg>
      <pc:sldChg chg="addSp delSp">
        <pc:chgData name="Isabel Esparza Orduña" userId="S::isabel.esparza@uam.es::b39d487c-db57-4cf2-a4b6-9f4d21d206aa" providerId="AD" clId="Web-{61112858-0006-84CE-81F3-B13AC9280394}" dt="2023-06-27T13:12:15.934" v="26"/>
        <pc:sldMkLst>
          <pc:docMk/>
          <pc:sldMk cId="2778726644" sldId="615"/>
        </pc:sldMkLst>
        <pc:spChg chg="del">
          <ac:chgData name="Isabel Esparza Orduña" userId="S::isabel.esparza@uam.es::b39d487c-db57-4cf2-a4b6-9f4d21d206aa" providerId="AD" clId="Web-{61112858-0006-84CE-81F3-B13AC9280394}" dt="2023-06-27T13:12:15.230" v="25"/>
          <ac:spMkLst>
            <pc:docMk/>
            <pc:sldMk cId="2778726644" sldId="615"/>
            <ac:spMk id="5" creationId="{2B0B211A-A169-023E-AA01-E2687EB917D0}"/>
          </ac:spMkLst>
        </pc:spChg>
        <pc:spChg chg="add">
          <ac:chgData name="Isabel Esparza Orduña" userId="S::isabel.esparza@uam.es::b39d487c-db57-4cf2-a4b6-9f4d21d206aa" providerId="AD" clId="Web-{61112858-0006-84CE-81F3-B13AC9280394}" dt="2023-06-27T13:12:15.934" v="26"/>
          <ac:spMkLst>
            <pc:docMk/>
            <pc:sldMk cId="2778726644" sldId="615"/>
            <ac:spMk id="8" creationId="{88ADF3F3-6540-F49A-F39F-94BED5A56AEF}"/>
          </ac:spMkLst>
        </pc:spChg>
      </pc:sldChg>
      <pc:sldChg chg="addSp delSp">
        <pc:chgData name="Isabel Esparza Orduña" userId="S::isabel.esparza@uam.es::b39d487c-db57-4cf2-a4b6-9f4d21d206aa" providerId="AD" clId="Web-{61112858-0006-84CE-81F3-B13AC9280394}" dt="2023-06-27T13:12:29.903" v="30"/>
        <pc:sldMkLst>
          <pc:docMk/>
          <pc:sldMk cId="1208078500" sldId="617"/>
        </pc:sldMkLst>
        <pc:spChg chg="del">
          <ac:chgData name="Isabel Esparza Orduña" userId="S::isabel.esparza@uam.es::b39d487c-db57-4cf2-a4b6-9f4d21d206aa" providerId="AD" clId="Web-{61112858-0006-84CE-81F3-B13AC9280394}" dt="2023-06-27T13:12:29.825" v="29"/>
          <ac:spMkLst>
            <pc:docMk/>
            <pc:sldMk cId="1208078500" sldId="617"/>
            <ac:spMk id="5" creationId="{2B0B211A-A169-023E-AA01-E2687EB917D0}"/>
          </ac:spMkLst>
        </pc:spChg>
        <pc:spChg chg="add">
          <ac:chgData name="Isabel Esparza Orduña" userId="S::isabel.esparza@uam.es::b39d487c-db57-4cf2-a4b6-9f4d21d206aa" providerId="AD" clId="Web-{61112858-0006-84CE-81F3-B13AC9280394}" dt="2023-06-27T13:12:29.903" v="30"/>
          <ac:spMkLst>
            <pc:docMk/>
            <pc:sldMk cId="1208078500" sldId="617"/>
            <ac:spMk id="9" creationId="{E70262CE-AF8C-29E2-0BAB-93FC5CFF2B03}"/>
          </ac:spMkLst>
        </pc:spChg>
      </pc:sldChg>
      <pc:sldChg chg="addSp delSp modSp">
        <pc:chgData name="Isabel Esparza Orduña" userId="S::isabel.esparza@uam.es::b39d487c-db57-4cf2-a4b6-9f4d21d206aa" providerId="AD" clId="Web-{61112858-0006-84CE-81F3-B13AC9280394}" dt="2023-06-27T13:12:43.684" v="33"/>
        <pc:sldMkLst>
          <pc:docMk/>
          <pc:sldMk cId="3817610879" sldId="621"/>
        </pc:sldMkLst>
        <pc:spChg chg="del mod">
          <ac:chgData name="Isabel Esparza Orduña" userId="S::isabel.esparza@uam.es::b39d487c-db57-4cf2-a4b6-9f4d21d206aa" providerId="AD" clId="Web-{61112858-0006-84CE-81F3-B13AC9280394}" dt="2023-06-27T13:12:43.075" v="32"/>
          <ac:spMkLst>
            <pc:docMk/>
            <pc:sldMk cId="3817610879" sldId="621"/>
            <ac:spMk id="5" creationId="{2B0B211A-A169-023E-AA01-E2687EB917D0}"/>
          </ac:spMkLst>
        </pc:spChg>
        <pc:spChg chg="add">
          <ac:chgData name="Isabel Esparza Orduña" userId="S::isabel.esparza@uam.es::b39d487c-db57-4cf2-a4b6-9f4d21d206aa" providerId="AD" clId="Web-{61112858-0006-84CE-81F3-B13AC9280394}" dt="2023-06-27T13:12:43.684" v="33"/>
          <ac:spMkLst>
            <pc:docMk/>
            <pc:sldMk cId="3817610879" sldId="621"/>
            <ac:spMk id="23" creationId="{7A6F4816-8D91-44CD-7A59-A603C5723734}"/>
          </ac:spMkLst>
        </pc:spChg>
      </pc:sldChg>
      <pc:sldChg chg="addSp delSp modSp">
        <pc:chgData name="Isabel Esparza Orduña" userId="S::isabel.esparza@uam.es::b39d487c-db57-4cf2-a4b6-9f4d21d206aa" providerId="AD" clId="Web-{61112858-0006-84CE-81F3-B13AC9280394}" dt="2023-06-27T13:27:40.179" v="357" actId="1076"/>
        <pc:sldMkLst>
          <pc:docMk/>
          <pc:sldMk cId="816458311" sldId="622"/>
        </pc:sldMkLst>
        <pc:spChg chg="del mod">
          <ac:chgData name="Isabel Esparza Orduña" userId="S::isabel.esparza@uam.es::b39d487c-db57-4cf2-a4b6-9f4d21d206aa" providerId="AD" clId="Web-{61112858-0006-84CE-81F3-B13AC9280394}" dt="2023-06-27T13:23:23.968" v="230"/>
          <ac:spMkLst>
            <pc:docMk/>
            <pc:sldMk cId="816458311" sldId="622"/>
            <ac:spMk id="3" creationId="{667F1BDB-8EA4-1562-9E9A-037B9C7F6947}"/>
          </ac:spMkLst>
        </pc:spChg>
        <pc:spChg chg="add mod">
          <ac:chgData name="Isabel Esparza Orduña" userId="S::isabel.esparza@uam.es::b39d487c-db57-4cf2-a4b6-9f4d21d206aa" providerId="AD" clId="Web-{61112858-0006-84CE-81F3-B13AC9280394}" dt="2023-06-27T13:27:37.585" v="356" actId="1076"/>
          <ac:spMkLst>
            <pc:docMk/>
            <pc:sldMk cId="816458311" sldId="622"/>
            <ac:spMk id="14" creationId="{7D75CF9D-14A0-CBB0-2C63-BE7DA97B9409}"/>
          </ac:spMkLst>
        </pc:spChg>
        <pc:spChg chg="add del">
          <ac:chgData name="Isabel Esparza Orduña" userId="S::isabel.esparza@uam.es::b39d487c-db57-4cf2-a4b6-9f4d21d206aa" providerId="AD" clId="Web-{61112858-0006-84CE-81F3-B13AC9280394}" dt="2023-06-27T13:18:16.569" v="71"/>
          <ac:spMkLst>
            <pc:docMk/>
            <pc:sldMk cId="816458311" sldId="622"/>
            <ac:spMk id="16" creationId="{1B2ED8F8-A442-0CBC-5117-6CD88F0C34E5}"/>
          </ac:spMkLst>
        </pc:spChg>
        <pc:spChg chg="add del mod">
          <ac:chgData name="Isabel Esparza Orduña" userId="S::isabel.esparza@uam.es::b39d487c-db57-4cf2-a4b6-9f4d21d206aa" providerId="AD" clId="Web-{61112858-0006-84CE-81F3-B13AC9280394}" dt="2023-06-27T13:18:28.382" v="75"/>
          <ac:spMkLst>
            <pc:docMk/>
            <pc:sldMk cId="816458311" sldId="622"/>
            <ac:spMk id="18" creationId="{3D00475A-0FA1-31AE-7CE1-ABC563817C69}"/>
          </ac:spMkLst>
        </pc:spChg>
        <pc:spChg chg="mod">
          <ac:chgData name="Isabel Esparza Orduña" userId="S::isabel.esparza@uam.es::b39d487c-db57-4cf2-a4b6-9f4d21d206aa" providerId="AD" clId="Web-{61112858-0006-84CE-81F3-B13AC9280394}" dt="2023-06-27T13:25:56.067" v="306" actId="14100"/>
          <ac:spMkLst>
            <pc:docMk/>
            <pc:sldMk cId="816458311" sldId="622"/>
            <ac:spMk id="19" creationId="{A181DBFF-F471-84EA-3D75-53A91906CBA1}"/>
          </ac:spMkLst>
        </pc:spChg>
        <pc:spChg chg="add mod">
          <ac:chgData name="Isabel Esparza Orduña" userId="S::isabel.esparza@uam.es::b39d487c-db57-4cf2-a4b6-9f4d21d206aa" providerId="AD" clId="Web-{61112858-0006-84CE-81F3-B13AC9280394}" dt="2023-06-27T13:27:33.460" v="355" actId="1076"/>
          <ac:spMkLst>
            <pc:docMk/>
            <pc:sldMk cId="816458311" sldId="622"/>
            <ac:spMk id="21" creationId="{6C5FF850-A65B-696B-8269-2C2F6502466B}"/>
          </ac:spMkLst>
        </pc:spChg>
        <pc:spChg chg="del mod">
          <ac:chgData name="Isabel Esparza Orduña" userId="S::isabel.esparza@uam.es::b39d487c-db57-4cf2-a4b6-9f4d21d206aa" providerId="AD" clId="Web-{61112858-0006-84CE-81F3-B13AC9280394}" dt="2023-06-27T13:22:46.202" v="224"/>
          <ac:spMkLst>
            <pc:docMk/>
            <pc:sldMk cId="816458311" sldId="622"/>
            <ac:spMk id="23" creationId="{E40826F3-2253-72A3-4BDA-7331BB89A397}"/>
          </ac:spMkLst>
        </pc:spChg>
        <pc:spChg chg="add del mod">
          <ac:chgData name="Isabel Esparza Orduña" userId="S::isabel.esparza@uam.es::b39d487c-db57-4cf2-a4b6-9f4d21d206aa" providerId="AD" clId="Web-{61112858-0006-84CE-81F3-B13AC9280394}" dt="2023-06-27T13:26:34.802" v="314"/>
          <ac:spMkLst>
            <pc:docMk/>
            <pc:sldMk cId="816458311" sldId="622"/>
            <ac:spMk id="31" creationId="{6BFFDDC3-3CC1-BE26-03F9-52528D9D1894}"/>
          </ac:spMkLst>
        </pc:spChg>
        <pc:spChg chg="add del mod">
          <ac:chgData name="Isabel Esparza Orduña" userId="S::isabel.esparza@uam.es::b39d487c-db57-4cf2-a4b6-9f4d21d206aa" providerId="AD" clId="Web-{61112858-0006-84CE-81F3-B13AC9280394}" dt="2023-06-27T13:27:29.679" v="354"/>
          <ac:spMkLst>
            <pc:docMk/>
            <pc:sldMk cId="816458311" sldId="622"/>
            <ac:spMk id="33" creationId="{9D71F581-4C59-239C-F1E5-01ECD2632168}"/>
          </ac:spMkLst>
        </pc:spChg>
        <pc:picChg chg="add del mod">
          <ac:chgData name="Isabel Esparza Orduña" userId="S::isabel.esparza@uam.es::b39d487c-db57-4cf2-a4b6-9f4d21d206aa" providerId="AD" clId="Web-{61112858-0006-84CE-81F3-B13AC9280394}" dt="2023-06-27T13:20:50.261" v="209"/>
          <ac:picMkLst>
            <pc:docMk/>
            <pc:sldMk cId="816458311" sldId="622"/>
            <ac:picMk id="7" creationId="{8FD973A2-4DAE-D445-DE53-C16F847FCFFC}"/>
          </ac:picMkLst>
        </pc:picChg>
        <pc:picChg chg="add mod">
          <ac:chgData name="Isabel Esparza Orduña" userId="S::isabel.esparza@uam.es::b39d487c-db57-4cf2-a4b6-9f4d21d206aa" providerId="AD" clId="Web-{61112858-0006-84CE-81F3-B13AC9280394}" dt="2023-06-27T13:27:40.179" v="357" actId="1076"/>
          <ac:picMkLst>
            <pc:docMk/>
            <pc:sldMk cId="816458311" sldId="622"/>
            <ac:picMk id="27" creationId="{49DB36D6-82FC-59B2-B2D1-0E37E6214DCB}"/>
          </ac:picMkLst>
        </pc:picChg>
        <pc:picChg chg="add mod">
          <ac:chgData name="Isabel Esparza Orduña" userId="S::isabel.esparza@uam.es::b39d487c-db57-4cf2-a4b6-9f4d21d206aa" providerId="AD" clId="Web-{61112858-0006-84CE-81F3-B13AC9280394}" dt="2023-06-27T13:23:16.656" v="229"/>
          <ac:picMkLst>
            <pc:docMk/>
            <pc:sldMk cId="816458311" sldId="622"/>
            <ac:picMk id="28" creationId="{9C915A1C-F8ED-86AE-39DD-23901220794F}"/>
          </ac:picMkLst>
        </pc:picChg>
        <pc:picChg chg="add mod">
          <ac:chgData name="Isabel Esparza Orduña" userId="S::isabel.esparza@uam.es::b39d487c-db57-4cf2-a4b6-9f4d21d206aa" providerId="AD" clId="Web-{61112858-0006-84CE-81F3-B13AC9280394}" dt="2023-06-27T13:24:11.970" v="237"/>
          <ac:picMkLst>
            <pc:docMk/>
            <pc:sldMk cId="816458311" sldId="622"/>
            <ac:picMk id="29" creationId="{2DB48097-9FEC-F0AD-A824-5616DF756BCD}"/>
          </ac:picMkLst>
        </pc:picChg>
      </pc:sldChg>
      <pc:sldChg chg="addSp delSp">
        <pc:chgData name="Isabel Esparza Orduña" userId="S::isabel.esparza@uam.es::b39d487c-db57-4cf2-a4b6-9f4d21d206aa" providerId="AD" clId="Web-{61112858-0006-84CE-81F3-B13AC9280394}" dt="2023-06-27T13:11:37.401" v="16"/>
        <pc:sldMkLst>
          <pc:docMk/>
          <pc:sldMk cId="608506441" sldId="624"/>
        </pc:sldMkLst>
        <pc:spChg chg="del">
          <ac:chgData name="Isabel Esparza Orduña" userId="S::isabel.esparza@uam.es::b39d487c-db57-4cf2-a4b6-9f4d21d206aa" providerId="AD" clId="Web-{61112858-0006-84CE-81F3-B13AC9280394}" dt="2023-06-27T13:11:36.604" v="15"/>
          <ac:spMkLst>
            <pc:docMk/>
            <pc:sldMk cId="608506441" sldId="624"/>
            <ac:spMk id="5" creationId="{2B0B211A-A169-023E-AA01-E2687EB917D0}"/>
          </ac:spMkLst>
        </pc:spChg>
        <pc:spChg chg="add">
          <ac:chgData name="Isabel Esparza Orduña" userId="S::isabel.esparza@uam.es::b39d487c-db57-4cf2-a4b6-9f4d21d206aa" providerId="AD" clId="Web-{61112858-0006-84CE-81F3-B13AC9280394}" dt="2023-06-27T13:11:37.401" v="16"/>
          <ac:spMkLst>
            <pc:docMk/>
            <pc:sldMk cId="608506441" sldId="624"/>
            <ac:spMk id="10" creationId="{75D33608-4502-03B0-61FD-F406CC1F0EDF}"/>
          </ac:spMkLst>
        </pc:spChg>
      </pc:sldChg>
      <pc:sldChg chg="addSp delSp">
        <pc:chgData name="Isabel Esparza Orduña" userId="S::isabel.esparza@uam.es::b39d487c-db57-4cf2-a4b6-9f4d21d206aa" providerId="AD" clId="Web-{61112858-0006-84CE-81F3-B13AC9280394}" dt="2023-06-27T13:11:46.667" v="18"/>
        <pc:sldMkLst>
          <pc:docMk/>
          <pc:sldMk cId="2040520948" sldId="625"/>
        </pc:sldMkLst>
        <pc:spChg chg="del">
          <ac:chgData name="Isabel Esparza Orduña" userId="S::isabel.esparza@uam.es::b39d487c-db57-4cf2-a4b6-9f4d21d206aa" providerId="AD" clId="Web-{61112858-0006-84CE-81F3-B13AC9280394}" dt="2023-06-27T13:11:45.839" v="17"/>
          <ac:spMkLst>
            <pc:docMk/>
            <pc:sldMk cId="2040520948" sldId="625"/>
            <ac:spMk id="5" creationId="{2B0B211A-A169-023E-AA01-E2687EB917D0}"/>
          </ac:spMkLst>
        </pc:spChg>
        <pc:spChg chg="add">
          <ac:chgData name="Isabel Esparza Orduña" userId="S::isabel.esparza@uam.es::b39d487c-db57-4cf2-a4b6-9f4d21d206aa" providerId="AD" clId="Web-{61112858-0006-84CE-81F3-B13AC9280394}" dt="2023-06-27T13:11:46.667" v="18"/>
          <ac:spMkLst>
            <pc:docMk/>
            <pc:sldMk cId="2040520948" sldId="625"/>
            <ac:spMk id="8" creationId="{77513E8C-4CAC-779F-5AA0-751012E64870}"/>
          </ac:spMkLst>
        </pc:spChg>
      </pc:sldChg>
      <pc:sldChg chg="addSp delSp">
        <pc:chgData name="Isabel Esparza Orduña" userId="S::isabel.esparza@uam.es::b39d487c-db57-4cf2-a4b6-9f4d21d206aa" providerId="AD" clId="Web-{61112858-0006-84CE-81F3-B13AC9280394}" dt="2023-06-27T13:11:52.574" v="20"/>
        <pc:sldMkLst>
          <pc:docMk/>
          <pc:sldMk cId="2067323850" sldId="626"/>
        </pc:sldMkLst>
        <pc:spChg chg="del">
          <ac:chgData name="Isabel Esparza Orduña" userId="S::isabel.esparza@uam.es::b39d487c-db57-4cf2-a4b6-9f4d21d206aa" providerId="AD" clId="Web-{61112858-0006-84CE-81F3-B13AC9280394}" dt="2023-06-27T13:11:51.824" v="19"/>
          <ac:spMkLst>
            <pc:docMk/>
            <pc:sldMk cId="2067323850" sldId="626"/>
            <ac:spMk id="5" creationId="{2B0B211A-A169-023E-AA01-E2687EB917D0}"/>
          </ac:spMkLst>
        </pc:spChg>
        <pc:spChg chg="add">
          <ac:chgData name="Isabel Esparza Orduña" userId="S::isabel.esparza@uam.es::b39d487c-db57-4cf2-a4b6-9f4d21d206aa" providerId="AD" clId="Web-{61112858-0006-84CE-81F3-B13AC9280394}" dt="2023-06-27T13:11:52.574" v="20"/>
          <ac:spMkLst>
            <pc:docMk/>
            <pc:sldMk cId="2067323850" sldId="626"/>
            <ac:spMk id="8" creationId="{1E8F5623-DEB1-F6FF-5A7E-6E7CAA2BD034}"/>
          </ac:spMkLst>
        </pc:spChg>
      </pc:sldChg>
      <pc:sldChg chg="addSp delSp">
        <pc:chgData name="Isabel Esparza Orduña" userId="S::isabel.esparza@uam.es::b39d487c-db57-4cf2-a4b6-9f4d21d206aa" providerId="AD" clId="Web-{61112858-0006-84CE-81F3-B13AC9280394}" dt="2023-06-27T13:11:57.121" v="22"/>
        <pc:sldMkLst>
          <pc:docMk/>
          <pc:sldMk cId="3416690395" sldId="631"/>
        </pc:sldMkLst>
        <pc:spChg chg="del">
          <ac:chgData name="Isabel Esparza Orduña" userId="S::isabel.esparza@uam.es::b39d487c-db57-4cf2-a4b6-9f4d21d206aa" providerId="AD" clId="Web-{61112858-0006-84CE-81F3-B13AC9280394}" dt="2023-06-27T13:11:56.261" v="21"/>
          <ac:spMkLst>
            <pc:docMk/>
            <pc:sldMk cId="3416690395" sldId="631"/>
            <ac:spMk id="5" creationId="{2B0B211A-A169-023E-AA01-E2687EB917D0}"/>
          </ac:spMkLst>
        </pc:spChg>
        <pc:spChg chg="add">
          <ac:chgData name="Isabel Esparza Orduña" userId="S::isabel.esparza@uam.es::b39d487c-db57-4cf2-a4b6-9f4d21d206aa" providerId="AD" clId="Web-{61112858-0006-84CE-81F3-B13AC9280394}" dt="2023-06-27T13:11:57.121" v="22"/>
          <ac:spMkLst>
            <pc:docMk/>
            <pc:sldMk cId="3416690395" sldId="631"/>
            <ac:spMk id="10" creationId="{7382C1D4-B81E-DED8-C799-45FC0CF9AC94}"/>
          </ac:spMkLst>
        </pc:spChg>
      </pc:sldChg>
      <pc:sldChg chg="addSp delSp modSp">
        <pc:chgData name="Isabel Esparza Orduña" userId="S::isabel.esparza@uam.es::b39d487c-db57-4cf2-a4b6-9f4d21d206aa" providerId="AD" clId="Web-{61112858-0006-84CE-81F3-B13AC9280394}" dt="2023-06-27T13:12:52.872" v="36"/>
        <pc:sldMkLst>
          <pc:docMk/>
          <pc:sldMk cId="1259161679" sldId="634"/>
        </pc:sldMkLst>
        <pc:spChg chg="del mod">
          <ac:chgData name="Isabel Esparza Orduña" userId="S::isabel.esparza@uam.es::b39d487c-db57-4cf2-a4b6-9f4d21d206aa" providerId="AD" clId="Web-{61112858-0006-84CE-81F3-B13AC9280394}" dt="2023-06-27T13:12:52.216" v="35"/>
          <ac:spMkLst>
            <pc:docMk/>
            <pc:sldMk cId="1259161679" sldId="634"/>
            <ac:spMk id="5" creationId="{2B0B211A-A169-023E-AA01-E2687EB917D0}"/>
          </ac:spMkLst>
        </pc:spChg>
        <pc:spChg chg="add">
          <ac:chgData name="Isabel Esparza Orduña" userId="S::isabel.esparza@uam.es::b39d487c-db57-4cf2-a4b6-9f4d21d206aa" providerId="AD" clId="Web-{61112858-0006-84CE-81F3-B13AC9280394}" dt="2023-06-27T13:12:52.872" v="36"/>
          <ac:spMkLst>
            <pc:docMk/>
            <pc:sldMk cId="1259161679" sldId="634"/>
            <ac:spMk id="16" creationId="{63FFA7B3-533F-D7A9-1749-2DA7A8252340}"/>
          </ac:spMkLst>
        </pc:spChg>
      </pc:sldChg>
      <pc:sldChg chg="addSp delSp">
        <pc:chgData name="Isabel Esparza Orduña" userId="S::isabel.esparza@uam.es::b39d487c-db57-4cf2-a4b6-9f4d21d206aa" providerId="AD" clId="Web-{61112858-0006-84CE-81F3-B13AC9280394}" dt="2023-06-27T13:12:57.982" v="38"/>
        <pc:sldMkLst>
          <pc:docMk/>
          <pc:sldMk cId="809860063" sldId="635"/>
        </pc:sldMkLst>
        <pc:spChg chg="del">
          <ac:chgData name="Isabel Esparza Orduña" userId="S::isabel.esparza@uam.es::b39d487c-db57-4cf2-a4b6-9f4d21d206aa" providerId="AD" clId="Web-{61112858-0006-84CE-81F3-B13AC9280394}" dt="2023-06-27T13:12:57.279" v="37"/>
          <ac:spMkLst>
            <pc:docMk/>
            <pc:sldMk cId="809860063" sldId="635"/>
            <ac:spMk id="5" creationId="{2B0B211A-A169-023E-AA01-E2687EB917D0}"/>
          </ac:spMkLst>
        </pc:spChg>
        <pc:spChg chg="add">
          <ac:chgData name="Isabel Esparza Orduña" userId="S::isabel.esparza@uam.es::b39d487c-db57-4cf2-a4b6-9f4d21d206aa" providerId="AD" clId="Web-{61112858-0006-84CE-81F3-B13AC9280394}" dt="2023-06-27T13:12:57.982" v="38"/>
          <ac:spMkLst>
            <pc:docMk/>
            <pc:sldMk cId="809860063" sldId="635"/>
            <ac:spMk id="10" creationId="{16347868-4336-7790-F88F-D396789556E1}"/>
          </ac:spMkLst>
        </pc:spChg>
      </pc:sldChg>
      <pc:sldChg chg="addSp delSp">
        <pc:chgData name="Isabel Esparza Orduña" userId="S::isabel.esparza@uam.es::b39d487c-db57-4cf2-a4b6-9f4d21d206aa" providerId="AD" clId="Web-{61112858-0006-84CE-81F3-B13AC9280394}" dt="2023-06-27T13:13:02.951" v="40"/>
        <pc:sldMkLst>
          <pc:docMk/>
          <pc:sldMk cId="3283203401" sldId="636"/>
        </pc:sldMkLst>
        <pc:spChg chg="del">
          <ac:chgData name="Isabel Esparza Orduña" userId="S::isabel.esparza@uam.es::b39d487c-db57-4cf2-a4b6-9f4d21d206aa" providerId="AD" clId="Web-{61112858-0006-84CE-81F3-B13AC9280394}" dt="2023-06-27T13:13:02.232" v="39"/>
          <ac:spMkLst>
            <pc:docMk/>
            <pc:sldMk cId="3283203401" sldId="636"/>
            <ac:spMk id="5" creationId="{2B0B211A-A169-023E-AA01-E2687EB917D0}"/>
          </ac:spMkLst>
        </pc:spChg>
        <pc:spChg chg="add">
          <ac:chgData name="Isabel Esparza Orduña" userId="S::isabel.esparza@uam.es::b39d487c-db57-4cf2-a4b6-9f4d21d206aa" providerId="AD" clId="Web-{61112858-0006-84CE-81F3-B13AC9280394}" dt="2023-06-27T13:13:02.951" v="40"/>
          <ac:spMkLst>
            <pc:docMk/>
            <pc:sldMk cId="3283203401" sldId="636"/>
            <ac:spMk id="9" creationId="{17F10AE1-D33D-B363-2941-3421B470B4E2}"/>
          </ac:spMkLst>
        </pc:spChg>
      </pc:sldChg>
      <pc:sldChg chg="addSp">
        <pc:chgData name="Isabel Esparza Orduña" userId="S::isabel.esparza@uam.es::b39d487c-db57-4cf2-a4b6-9f4d21d206aa" providerId="AD" clId="Web-{61112858-0006-84CE-81F3-B13AC9280394}" dt="2023-06-27T13:14:53.657" v="43"/>
        <pc:sldMkLst>
          <pc:docMk/>
          <pc:sldMk cId="1681740714" sldId="653"/>
        </pc:sldMkLst>
        <pc:spChg chg="add">
          <ac:chgData name="Isabel Esparza Orduña" userId="S::isabel.esparza@uam.es::b39d487c-db57-4cf2-a4b6-9f4d21d206aa" providerId="AD" clId="Web-{61112858-0006-84CE-81F3-B13AC9280394}" dt="2023-06-27T13:14:34.984" v="41"/>
          <ac:spMkLst>
            <pc:docMk/>
            <pc:sldMk cId="1681740714" sldId="653"/>
            <ac:spMk id="28" creationId="{8C7FEE8E-A6B5-94C8-16FA-6B01659F102B}"/>
          </ac:spMkLst>
        </pc:spChg>
        <pc:spChg chg="add">
          <ac:chgData name="Isabel Esparza Orduña" userId="S::isabel.esparza@uam.es::b39d487c-db57-4cf2-a4b6-9f4d21d206aa" providerId="AD" clId="Web-{61112858-0006-84CE-81F3-B13AC9280394}" dt="2023-06-27T13:14:53.657" v="43"/>
          <ac:spMkLst>
            <pc:docMk/>
            <pc:sldMk cId="1681740714" sldId="653"/>
            <ac:spMk id="32" creationId="{B1E667BF-037D-DE17-1514-2CA7520E1AB3}"/>
          </ac:spMkLst>
        </pc:spChg>
        <pc:picChg chg="add">
          <ac:chgData name="Isabel Esparza Orduña" userId="S::isabel.esparza@uam.es::b39d487c-db57-4cf2-a4b6-9f4d21d206aa" providerId="AD" clId="Web-{61112858-0006-84CE-81F3-B13AC9280394}" dt="2023-06-27T13:14:53.641" v="42"/>
          <ac:picMkLst>
            <pc:docMk/>
            <pc:sldMk cId="1681740714" sldId="653"/>
            <ac:picMk id="30" creationId="{E7A0F227-063E-52E2-E01D-33176A4C6B23}"/>
          </ac:picMkLst>
        </pc:picChg>
      </pc:sldChg>
    </pc:docChg>
  </pc:docChgLst>
  <pc:docChgLst>
    <pc:chgData name="Isabel Esparza Orduña" userId="S::isabel.esparza@uam.es::b39d487c-db57-4cf2-a4b6-9f4d21d206aa" providerId="AD" clId="Web-{3F59754A-D8D3-0C93-45F5-4A3944C266E6}"/>
    <pc:docChg chg="addSld delSld modSld addMainMaster modMainMaster">
      <pc:chgData name="Isabel Esparza Orduña" userId="S::isabel.esparza@uam.es::b39d487c-db57-4cf2-a4b6-9f4d21d206aa" providerId="AD" clId="Web-{3F59754A-D8D3-0C93-45F5-4A3944C266E6}" dt="2023-06-26T09:20:48.380" v="162" actId="20577"/>
      <pc:docMkLst>
        <pc:docMk/>
      </pc:docMkLst>
      <pc:sldChg chg="delSp modSp mod delAnim modShow modCm">
        <pc:chgData name="Isabel Esparza Orduña" userId="S::isabel.esparza@uam.es::b39d487c-db57-4cf2-a4b6-9f4d21d206aa" providerId="AD" clId="Web-{3F59754A-D8D3-0C93-45F5-4A3944C266E6}" dt="2023-06-26T08:48:17.504" v="38" actId="20577"/>
        <pc:sldMkLst>
          <pc:docMk/>
          <pc:sldMk cId="484460316" sldId="551"/>
        </pc:sldMkLst>
        <pc:spChg chg="mod">
          <ac:chgData name="Isabel Esparza Orduña" userId="S::isabel.esparza@uam.es::b39d487c-db57-4cf2-a4b6-9f4d21d206aa" providerId="AD" clId="Web-{3F59754A-D8D3-0C93-45F5-4A3944C266E6}" dt="2023-06-26T08:48:17.504" v="38" actId="20577"/>
          <ac:spMkLst>
            <pc:docMk/>
            <pc:sldMk cId="484460316" sldId="551"/>
            <ac:spMk id="6" creationId="{78D3E591-6761-5EF1-8073-A79EBCA05438}"/>
          </ac:spMkLst>
        </pc:spChg>
        <pc:spChg chg="del">
          <ac:chgData name="Isabel Esparza Orduña" userId="S::isabel.esparza@uam.es::b39d487c-db57-4cf2-a4b6-9f4d21d206aa" providerId="AD" clId="Web-{3F59754A-D8D3-0C93-45F5-4A3944C266E6}" dt="2023-06-26T08:47:53.598" v="11"/>
          <ac:spMkLst>
            <pc:docMk/>
            <pc:sldMk cId="484460316" sldId="551"/>
            <ac:spMk id="8" creationId="{9D0C3F6A-5494-8ADF-91A4-3BE214E6DB50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Isabel Esparza Orduña" userId="S::isabel.esparza@uam.es::b39d487c-db57-4cf2-a4b6-9f4d21d206aa" providerId="AD" clId="Web-{3F59754A-D8D3-0C93-45F5-4A3944C266E6}" dt="2023-06-26T08:43:53.467" v="9" actId="20577"/>
              <pc2:cmMkLst xmlns:pc2="http://schemas.microsoft.com/office/powerpoint/2019/9/main/command">
                <pc:docMk/>
                <pc:sldMk cId="484460316" sldId="551"/>
                <pc2:cmMk id="{360C8C75-D571-4A13-8B03-93EFC13A57F8}"/>
              </pc2:cmMkLst>
            </pc226:cmChg>
          </p:ext>
        </pc:extLst>
      </pc:sldChg>
      <pc:sldChg chg="modSp">
        <pc:chgData name="Isabel Esparza Orduña" userId="S::isabel.esparza@uam.es::b39d487c-db57-4cf2-a4b6-9f4d21d206aa" providerId="AD" clId="Web-{3F59754A-D8D3-0C93-45F5-4A3944C266E6}" dt="2023-06-26T09:19:41.019" v="151" actId="20577"/>
        <pc:sldMkLst>
          <pc:docMk/>
          <pc:sldMk cId="2814411416" sldId="552"/>
        </pc:sldMkLst>
        <pc:spChg chg="mod">
          <ac:chgData name="Isabel Esparza Orduña" userId="S::isabel.esparza@uam.es::b39d487c-db57-4cf2-a4b6-9f4d21d206aa" providerId="AD" clId="Web-{3F59754A-D8D3-0C93-45F5-4A3944C266E6}" dt="2023-06-26T09:19:41.019" v="151" actId="20577"/>
          <ac:spMkLst>
            <pc:docMk/>
            <pc:sldMk cId="2814411416" sldId="552"/>
            <ac:spMk id="10" creationId="{18A8D150-DAA0-0530-6972-140E03B554A3}"/>
          </ac:spMkLst>
        </pc:spChg>
      </pc:sldChg>
      <pc:sldChg chg="modSp">
        <pc:chgData name="Isabel Esparza Orduña" userId="S::isabel.esparza@uam.es::b39d487c-db57-4cf2-a4b6-9f4d21d206aa" providerId="AD" clId="Web-{3F59754A-D8D3-0C93-45F5-4A3944C266E6}" dt="2023-06-26T09:20:48.380" v="162" actId="20577"/>
        <pc:sldMkLst>
          <pc:docMk/>
          <pc:sldMk cId="3612413350" sldId="557"/>
        </pc:sldMkLst>
        <pc:spChg chg="mod">
          <ac:chgData name="Isabel Esparza Orduña" userId="S::isabel.esparza@uam.es::b39d487c-db57-4cf2-a4b6-9f4d21d206aa" providerId="AD" clId="Web-{3F59754A-D8D3-0C93-45F5-4A3944C266E6}" dt="2023-06-26T09:20:48.380" v="162" actId="20577"/>
          <ac:spMkLst>
            <pc:docMk/>
            <pc:sldMk cId="3612413350" sldId="557"/>
            <ac:spMk id="6" creationId="{78D3E591-6761-5EF1-8073-A79EBCA05438}"/>
          </ac:spMkLst>
        </pc:spChg>
        <pc:spChg chg="mod">
          <ac:chgData name="Isabel Esparza Orduña" userId="S::isabel.esparza@uam.es::b39d487c-db57-4cf2-a4b6-9f4d21d206aa" providerId="AD" clId="Web-{3F59754A-D8D3-0C93-45F5-4A3944C266E6}" dt="2023-06-26T09:17:52.297" v="148" actId="20577"/>
          <ac:spMkLst>
            <pc:docMk/>
            <pc:sldMk cId="3612413350" sldId="557"/>
            <ac:spMk id="7" creationId="{E2F30CF7-273E-3EDC-041E-69242B3A45C0}"/>
          </ac:spMkLst>
        </pc:spChg>
      </pc:sldChg>
      <pc:sldChg chg="del">
        <pc:chgData name="Isabel Esparza Orduña" userId="S::isabel.esparza@uam.es::b39d487c-db57-4cf2-a4b6-9f4d21d206aa" providerId="AD" clId="Web-{3F59754A-D8D3-0C93-45F5-4A3944C266E6}" dt="2023-06-26T08:55:41.202" v="97"/>
        <pc:sldMkLst>
          <pc:docMk/>
          <pc:sldMk cId="1441019276" sldId="639"/>
        </pc:sldMkLst>
      </pc:sldChg>
      <pc:sldChg chg="del">
        <pc:chgData name="Isabel Esparza Orduña" userId="S::isabel.esparza@uam.es::b39d487c-db57-4cf2-a4b6-9f4d21d206aa" providerId="AD" clId="Web-{3F59754A-D8D3-0C93-45F5-4A3944C266E6}" dt="2023-06-26T08:55:41.030" v="95"/>
        <pc:sldMkLst>
          <pc:docMk/>
          <pc:sldMk cId="781367665" sldId="641"/>
        </pc:sldMkLst>
      </pc:sldChg>
      <pc:sldChg chg="del">
        <pc:chgData name="Isabel Esparza Orduña" userId="S::isabel.esparza@uam.es::b39d487c-db57-4cf2-a4b6-9f4d21d206aa" providerId="AD" clId="Web-{3F59754A-D8D3-0C93-45F5-4A3944C266E6}" dt="2023-06-26T08:55:50.953" v="98"/>
        <pc:sldMkLst>
          <pc:docMk/>
          <pc:sldMk cId="833317277" sldId="642"/>
        </pc:sldMkLst>
      </pc:sldChg>
      <pc:sldChg chg="del">
        <pc:chgData name="Isabel Esparza Orduña" userId="S::isabel.esparza@uam.es::b39d487c-db57-4cf2-a4b6-9f4d21d206aa" providerId="AD" clId="Web-{3F59754A-D8D3-0C93-45F5-4A3944C266E6}" dt="2023-06-26T08:57:57.346" v="109"/>
        <pc:sldMkLst>
          <pc:docMk/>
          <pc:sldMk cId="791457312" sldId="643"/>
        </pc:sldMkLst>
      </pc:sldChg>
      <pc:sldChg chg="del">
        <pc:chgData name="Isabel Esparza Orduña" userId="S::isabel.esparza@uam.es::b39d487c-db57-4cf2-a4b6-9f4d21d206aa" providerId="AD" clId="Web-{3F59754A-D8D3-0C93-45F5-4A3944C266E6}" dt="2023-06-26T08:55:41.109" v="96"/>
        <pc:sldMkLst>
          <pc:docMk/>
          <pc:sldMk cId="1401548648" sldId="644"/>
        </pc:sldMkLst>
      </pc:sldChg>
      <pc:sldChg chg="del">
        <pc:chgData name="Isabel Esparza Orduña" userId="S::isabel.esparza@uam.es::b39d487c-db57-4cf2-a4b6-9f4d21d206aa" providerId="AD" clId="Web-{3F59754A-D8D3-0C93-45F5-4A3944C266E6}" dt="2023-06-26T08:12:26.033" v="3"/>
        <pc:sldMkLst>
          <pc:docMk/>
          <pc:sldMk cId="3996872652" sldId="669"/>
        </pc:sldMkLst>
      </pc:sldChg>
      <pc:sldChg chg="del">
        <pc:chgData name="Isabel Esparza Orduña" userId="S::isabel.esparza@uam.es::b39d487c-db57-4cf2-a4b6-9f4d21d206aa" providerId="AD" clId="Web-{3F59754A-D8D3-0C93-45F5-4A3944C266E6}" dt="2023-06-26T08:12:30.486" v="4"/>
        <pc:sldMkLst>
          <pc:docMk/>
          <pc:sldMk cId="1558819031" sldId="670"/>
        </pc:sldMkLst>
      </pc:sldChg>
      <pc:sldChg chg="del">
        <pc:chgData name="Isabel Esparza Orduña" userId="S::isabel.esparza@uam.es::b39d487c-db57-4cf2-a4b6-9f4d21d206aa" providerId="AD" clId="Web-{3F59754A-D8D3-0C93-45F5-4A3944C266E6}" dt="2023-06-26T08:12:32.236" v="5"/>
        <pc:sldMkLst>
          <pc:docMk/>
          <pc:sldMk cId="2497276447" sldId="671"/>
        </pc:sldMkLst>
      </pc:sldChg>
      <pc:sldChg chg="add">
        <pc:chgData name="Isabel Esparza Orduña" userId="S::isabel.esparza@uam.es::b39d487c-db57-4cf2-a4b6-9f4d21d206aa" providerId="AD" clId="Web-{3F59754A-D8D3-0C93-45F5-4A3944C266E6}" dt="2023-06-26T08:11:42.876" v="0"/>
        <pc:sldMkLst>
          <pc:docMk/>
          <pc:sldMk cId="3300914882" sldId="672"/>
        </pc:sldMkLst>
      </pc:sldChg>
      <pc:sldChg chg="add">
        <pc:chgData name="Isabel Esparza Orduña" userId="S::isabel.esparza@uam.es::b39d487c-db57-4cf2-a4b6-9f4d21d206aa" providerId="AD" clId="Web-{3F59754A-D8D3-0C93-45F5-4A3944C266E6}" dt="2023-06-26T08:11:43.095" v="1"/>
        <pc:sldMkLst>
          <pc:docMk/>
          <pc:sldMk cId="2251180255" sldId="673"/>
        </pc:sldMkLst>
      </pc:sldChg>
      <pc:sldChg chg="add">
        <pc:chgData name="Isabel Esparza Orduña" userId="S::isabel.esparza@uam.es::b39d487c-db57-4cf2-a4b6-9f4d21d206aa" providerId="AD" clId="Web-{3F59754A-D8D3-0C93-45F5-4A3944C266E6}" dt="2023-06-26T08:11:43.313" v="2"/>
        <pc:sldMkLst>
          <pc:docMk/>
          <pc:sldMk cId="1945137681" sldId="674"/>
        </pc:sldMkLst>
      </pc:sldChg>
      <pc:sldChg chg="add">
        <pc:chgData name="Isabel Esparza Orduña" userId="S::isabel.esparza@uam.es::b39d487c-db57-4cf2-a4b6-9f4d21d206aa" providerId="AD" clId="Web-{3F59754A-D8D3-0C93-45F5-4A3944C266E6}" dt="2023-06-26T09:19:32.987" v="149"/>
        <pc:sldMkLst>
          <pc:docMk/>
          <pc:sldMk cId="539390200" sldId="675"/>
        </pc:sldMkLst>
      </pc:sldChg>
      <pc:sldChg chg="add">
        <pc:chgData name="Isabel Esparza Orduña" userId="S::isabel.esparza@uam.es::b39d487c-db57-4cf2-a4b6-9f4d21d206aa" providerId="AD" clId="Web-{3F59754A-D8D3-0C93-45F5-4A3944C266E6}" dt="2023-06-26T09:20:04.379" v="152"/>
        <pc:sldMkLst>
          <pc:docMk/>
          <pc:sldMk cId="3061235253" sldId="676"/>
        </pc:sldMkLst>
      </pc:sldChg>
      <pc:sldMasterChg chg="add addSldLayout">
        <pc:chgData name="Isabel Esparza Orduña" userId="S::isabel.esparza@uam.es::b39d487c-db57-4cf2-a4b6-9f4d21d206aa" providerId="AD" clId="Web-{3F59754A-D8D3-0C93-45F5-4A3944C266E6}" dt="2023-06-26T08:11:42.876" v="0"/>
        <pc:sldMasterMkLst>
          <pc:docMk/>
          <pc:sldMasterMk cId="2724872972" sldId="2147483648"/>
        </pc:sldMasterMkLst>
        <pc:sldLayoutChg chg="add">
          <pc:chgData name="Isabel Esparza Orduña" userId="S::isabel.esparza@uam.es::b39d487c-db57-4cf2-a4b6-9f4d21d206aa" providerId="AD" clId="Web-{3F59754A-D8D3-0C93-45F5-4A3944C266E6}" dt="2023-06-26T08:11:42.876" v="0"/>
          <pc:sldLayoutMkLst>
            <pc:docMk/>
            <pc:sldMasterMk cId="2724872972" sldId="2147483648"/>
            <pc:sldLayoutMk cId="2469836825" sldId="2147483649"/>
          </pc:sldLayoutMkLst>
        </pc:sldLayoutChg>
        <pc:sldLayoutChg chg="add">
          <pc:chgData name="Isabel Esparza Orduña" userId="S::isabel.esparza@uam.es::b39d487c-db57-4cf2-a4b6-9f4d21d206aa" providerId="AD" clId="Web-{3F59754A-D8D3-0C93-45F5-4A3944C266E6}" dt="2023-06-26T08:11:42.876" v="0"/>
          <pc:sldLayoutMkLst>
            <pc:docMk/>
            <pc:sldMasterMk cId="2724872972" sldId="2147483648"/>
            <pc:sldLayoutMk cId="2621585131" sldId="2147483650"/>
          </pc:sldLayoutMkLst>
        </pc:sldLayoutChg>
        <pc:sldLayoutChg chg="add">
          <pc:chgData name="Isabel Esparza Orduña" userId="S::isabel.esparza@uam.es::b39d487c-db57-4cf2-a4b6-9f4d21d206aa" providerId="AD" clId="Web-{3F59754A-D8D3-0C93-45F5-4A3944C266E6}" dt="2023-06-26T08:11:42.876" v="0"/>
          <pc:sldLayoutMkLst>
            <pc:docMk/>
            <pc:sldMasterMk cId="2724872972" sldId="2147483648"/>
            <pc:sldLayoutMk cId="2781499873" sldId="2147483651"/>
          </pc:sldLayoutMkLst>
        </pc:sldLayoutChg>
        <pc:sldLayoutChg chg="add">
          <pc:chgData name="Isabel Esparza Orduña" userId="S::isabel.esparza@uam.es::b39d487c-db57-4cf2-a4b6-9f4d21d206aa" providerId="AD" clId="Web-{3F59754A-D8D3-0C93-45F5-4A3944C266E6}" dt="2023-06-26T08:11:42.876" v="0"/>
          <pc:sldLayoutMkLst>
            <pc:docMk/>
            <pc:sldMasterMk cId="2724872972" sldId="2147483648"/>
            <pc:sldLayoutMk cId="4289949450" sldId="2147483652"/>
          </pc:sldLayoutMkLst>
        </pc:sldLayoutChg>
        <pc:sldLayoutChg chg="add">
          <pc:chgData name="Isabel Esparza Orduña" userId="S::isabel.esparza@uam.es::b39d487c-db57-4cf2-a4b6-9f4d21d206aa" providerId="AD" clId="Web-{3F59754A-D8D3-0C93-45F5-4A3944C266E6}" dt="2023-06-26T08:11:42.876" v="0"/>
          <pc:sldLayoutMkLst>
            <pc:docMk/>
            <pc:sldMasterMk cId="2724872972" sldId="2147483648"/>
            <pc:sldLayoutMk cId="4064038128" sldId="2147483653"/>
          </pc:sldLayoutMkLst>
        </pc:sldLayoutChg>
        <pc:sldLayoutChg chg="add">
          <pc:chgData name="Isabel Esparza Orduña" userId="S::isabel.esparza@uam.es::b39d487c-db57-4cf2-a4b6-9f4d21d206aa" providerId="AD" clId="Web-{3F59754A-D8D3-0C93-45F5-4A3944C266E6}" dt="2023-06-26T08:11:42.876" v="0"/>
          <pc:sldLayoutMkLst>
            <pc:docMk/>
            <pc:sldMasterMk cId="2724872972" sldId="2147483648"/>
            <pc:sldLayoutMk cId="1817224758" sldId="2147483654"/>
          </pc:sldLayoutMkLst>
        </pc:sldLayoutChg>
        <pc:sldLayoutChg chg="add">
          <pc:chgData name="Isabel Esparza Orduña" userId="S::isabel.esparza@uam.es::b39d487c-db57-4cf2-a4b6-9f4d21d206aa" providerId="AD" clId="Web-{3F59754A-D8D3-0C93-45F5-4A3944C266E6}" dt="2023-06-26T08:11:42.876" v="0"/>
          <pc:sldLayoutMkLst>
            <pc:docMk/>
            <pc:sldMasterMk cId="2724872972" sldId="2147483648"/>
            <pc:sldLayoutMk cId="899985045" sldId="2147483655"/>
          </pc:sldLayoutMkLst>
        </pc:sldLayoutChg>
        <pc:sldLayoutChg chg="add">
          <pc:chgData name="Isabel Esparza Orduña" userId="S::isabel.esparza@uam.es::b39d487c-db57-4cf2-a4b6-9f4d21d206aa" providerId="AD" clId="Web-{3F59754A-D8D3-0C93-45F5-4A3944C266E6}" dt="2023-06-26T08:11:42.876" v="0"/>
          <pc:sldLayoutMkLst>
            <pc:docMk/>
            <pc:sldMasterMk cId="2724872972" sldId="2147483648"/>
            <pc:sldLayoutMk cId="635922397" sldId="2147483656"/>
          </pc:sldLayoutMkLst>
        </pc:sldLayoutChg>
        <pc:sldLayoutChg chg="add">
          <pc:chgData name="Isabel Esparza Orduña" userId="S::isabel.esparza@uam.es::b39d487c-db57-4cf2-a4b6-9f4d21d206aa" providerId="AD" clId="Web-{3F59754A-D8D3-0C93-45F5-4A3944C266E6}" dt="2023-06-26T08:11:42.876" v="0"/>
          <pc:sldLayoutMkLst>
            <pc:docMk/>
            <pc:sldMasterMk cId="2724872972" sldId="2147483648"/>
            <pc:sldLayoutMk cId="948610600" sldId="2147483657"/>
          </pc:sldLayoutMkLst>
        </pc:sldLayoutChg>
        <pc:sldLayoutChg chg="add">
          <pc:chgData name="Isabel Esparza Orduña" userId="S::isabel.esparza@uam.es::b39d487c-db57-4cf2-a4b6-9f4d21d206aa" providerId="AD" clId="Web-{3F59754A-D8D3-0C93-45F5-4A3944C266E6}" dt="2023-06-26T08:11:42.876" v="0"/>
          <pc:sldLayoutMkLst>
            <pc:docMk/>
            <pc:sldMasterMk cId="2724872972" sldId="2147483648"/>
            <pc:sldLayoutMk cId="2059188187" sldId="2147483658"/>
          </pc:sldLayoutMkLst>
        </pc:sldLayoutChg>
        <pc:sldLayoutChg chg="add">
          <pc:chgData name="Isabel Esparza Orduña" userId="S::isabel.esparza@uam.es::b39d487c-db57-4cf2-a4b6-9f4d21d206aa" providerId="AD" clId="Web-{3F59754A-D8D3-0C93-45F5-4A3944C266E6}" dt="2023-06-26T08:11:42.876" v="0"/>
          <pc:sldLayoutMkLst>
            <pc:docMk/>
            <pc:sldMasterMk cId="2724872972" sldId="2147483648"/>
            <pc:sldLayoutMk cId="2951627925" sldId="2147483659"/>
          </pc:sldLayoutMkLst>
        </pc:sldLayoutChg>
        <pc:sldLayoutChg chg="add">
          <pc:chgData name="Isabel Esparza Orduña" userId="S::isabel.esparza@uam.es::b39d487c-db57-4cf2-a4b6-9f4d21d206aa" providerId="AD" clId="Web-{3F59754A-D8D3-0C93-45F5-4A3944C266E6}" dt="2023-06-26T08:11:42.876" v="0"/>
          <pc:sldLayoutMkLst>
            <pc:docMk/>
            <pc:sldMasterMk cId="2724872972" sldId="2147483648"/>
            <pc:sldLayoutMk cId="1602500638" sldId="2147483660"/>
          </pc:sldLayoutMkLst>
        </pc:sldLayoutChg>
      </pc:sldMasterChg>
      <pc:sldMasterChg chg="modSldLayout">
        <pc:chgData name="Isabel Esparza Orduña" userId="S::isabel.esparza@uam.es::b39d487c-db57-4cf2-a4b6-9f4d21d206aa" providerId="AD" clId="Web-{3F59754A-D8D3-0C93-45F5-4A3944C266E6}" dt="2023-06-26T08:11:42.876" v="0"/>
        <pc:sldMasterMkLst>
          <pc:docMk/>
          <pc:sldMasterMk cId="2520198564" sldId="2147483662"/>
        </pc:sldMasterMkLst>
        <pc:sldLayoutChg chg="replId">
          <pc:chgData name="Isabel Esparza Orduña" userId="S::isabel.esparza@uam.es::b39d487c-db57-4cf2-a4b6-9f4d21d206aa" providerId="AD" clId="Web-{3F59754A-D8D3-0C93-45F5-4A3944C266E6}" dt="2023-06-26T08:11:42.876" v="0"/>
          <pc:sldLayoutMkLst>
            <pc:docMk/>
            <pc:sldMasterMk cId="2520198564" sldId="2147483662"/>
            <pc:sldLayoutMk cId="1919778941" sldId="2147483678"/>
          </pc:sldLayoutMkLst>
        </pc:sldLayoutChg>
      </pc:sldMasterChg>
      <pc:sldMasterChg chg="replId modSldLayout">
        <pc:chgData name="Isabel Esparza Orduña" userId="S::isabel.esparza@uam.es::b39d487c-db57-4cf2-a4b6-9f4d21d206aa" providerId="AD" clId="Web-{3F59754A-D8D3-0C93-45F5-4A3944C266E6}" dt="2023-06-26T08:11:42.876" v="0"/>
        <pc:sldMasterMkLst>
          <pc:docMk/>
          <pc:sldMasterMk cId="3911445147" sldId="2147483676"/>
        </pc:sldMasterMkLst>
        <pc:sldLayoutChg chg="replId">
          <pc:chgData name="Isabel Esparza Orduña" userId="S::isabel.esparza@uam.es::b39d487c-db57-4cf2-a4b6-9f4d21d206aa" providerId="AD" clId="Web-{3F59754A-D8D3-0C93-45F5-4A3944C266E6}" dt="2023-06-26T08:11:42.876" v="0"/>
          <pc:sldLayoutMkLst>
            <pc:docMk/>
            <pc:sldMasterMk cId="3911445147" sldId="2147483676"/>
            <pc:sldLayoutMk cId="803177693" sldId="2147483677"/>
          </pc:sldLayoutMkLst>
        </pc:sldLayoutChg>
      </pc:sldMasterChg>
    </pc:docChg>
  </pc:docChgLst>
  <pc:docChgLst>
    <pc:chgData name="Ernesto Fernández Bofill González" userId="51e60397-b5df-41e6-b910-fc99f11d1247" providerId="ADAL" clId="{BF344C14-036E-4507-8677-59DF445D241A}"/>
    <pc:docChg chg="undo custSel delSld modSld">
      <pc:chgData name="Ernesto Fernández Bofill González" userId="51e60397-b5df-41e6-b910-fc99f11d1247" providerId="ADAL" clId="{BF344C14-036E-4507-8677-59DF445D241A}" dt="2023-06-26T10:17:40.720" v="836" actId="13926"/>
      <pc:docMkLst>
        <pc:docMk/>
      </pc:docMkLst>
      <pc:sldChg chg="modSp mod">
        <pc:chgData name="Ernesto Fernández Bofill González" userId="51e60397-b5df-41e6-b910-fc99f11d1247" providerId="ADAL" clId="{BF344C14-036E-4507-8677-59DF445D241A}" dt="2023-06-25T07:16:54.030" v="214" actId="20577"/>
        <pc:sldMkLst>
          <pc:docMk/>
          <pc:sldMk cId="1087813858" sldId="279"/>
        </pc:sldMkLst>
        <pc:spChg chg="mod">
          <ac:chgData name="Ernesto Fernández Bofill González" userId="51e60397-b5df-41e6-b910-fc99f11d1247" providerId="ADAL" clId="{BF344C14-036E-4507-8677-59DF445D241A}" dt="2023-06-25T07:16:54.030" v="214" actId="20577"/>
          <ac:spMkLst>
            <pc:docMk/>
            <pc:sldMk cId="1087813858" sldId="279"/>
            <ac:spMk id="9" creationId="{F0622A8D-5DF6-838F-EE3C-2C634409850B}"/>
          </ac:spMkLst>
        </pc:spChg>
      </pc:sldChg>
      <pc:sldChg chg="modCm">
        <pc:chgData name="Ernesto Fernández Bofill González" userId="51e60397-b5df-41e6-b910-fc99f11d1247" providerId="ADAL" clId="{BF344C14-036E-4507-8677-59DF445D241A}" dt="2023-06-25T17:47:35.867" v="736" actId="2056"/>
        <pc:sldMkLst>
          <pc:docMk/>
          <pc:sldMk cId="2897764010" sldId="513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Ernesto Fernández Bofill González" userId="51e60397-b5df-41e6-b910-fc99f11d1247" providerId="ADAL" clId="{BF344C14-036E-4507-8677-59DF445D241A}" dt="2023-06-25T17:47:35.867" v="736" actId="2056"/>
              <pc2:cmMkLst xmlns:pc2="http://schemas.microsoft.com/office/powerpoint/2019/9/main/command">
                <pc:docMk/>
                <pc:sldMk cId="2897764010" sldId="513"/>
                <pc2:cmMk id="{82CDE4E4-46C5-4AD6-8B08-4F3C1BC4E3E9}"/>
              </pc2:cmMkLst>
            </pc226:cmChg>
          </p:ext>
        </pc:extLst>
      </pc:sldChg>
      <pc:sldChg chg="modSp mod modAnim">
        <pc:chgData name="Ernesto Fernández Bofill González" userId="51e60397-b5df-41e6-b910-fc99f11d1247" providerId="ADAL" clId="{BF344C14-036E-4507-8677-59DF445D241A}" dt="2023-06-25T09:24:03.774" v="440" actId="1076"/>
        <pc:sldMkLst>
          <pc:docMk/>
          <pc:sldMk cId="4175694371" sldId="519"/>
        </pc:sldMkLst>
        <pc:spChg chg="mod">
          <ac:chgData name="Ernesto Fernández Bofill González" userId="51e60397-b5df-41e6-b910-fc99f11d1247" providerId="ADAL" clId="{BF344C14-036E-4507-8677-59DF445D241A}" dt="2023-06-25T09:24:03.774" v="440" actId="1076"/>
          <ac:spMkLst>
            <pc:docMk/>
            <pc:sldMk cId="4175694371" sldId="519"/>
            <ac:spMk id="7" creationId="{82DE35EB-4CB8-E38B-00A7-43B4D71E1851}"/>
          </ac:spMkLst>
        </pc:spChg>
      </pc:sldChg>
      <pc:sldChg chg="modSp addCm">
        <pc:chgData name="Ernesto Fernández Bofill González" userId="51e60397-b5df-41e6-b910-fc99f11d1247" providerId="ADAL" clId="{BF344C14-036E-4507-8677-59DF445D241A}" dt="2023-06-25T09:08:04.559" v="418" actId="13926"/>
        <pc:sldMkLst>
          <pc:docMk/>
          <pc:sldMk cId="484460316" sldId="551"/>
        </pc:sldMkLst>
        <pc:spChg chg="mod">
          <ac:chgData name="Ernesto Fernández Bofill González" userId="51e60397-b5df-41e6-b910-fc99f11d1247" providerId="ADAL" clId="{BF344C14-036E-4507-8677-59DF445D241A}" dt="2023-06-25T09:08:04.559" v="418" actId="13926"/>
          <ac:spMkLst>
            <pc:docMk/>
            <pc:sldMk cId="484460316" sldId="551"/>
            <ac:spMk id="6" creationId="{78D3E591-6761-5EF1-8073-A79EBCA05438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Ernesto Fernández Bofill González" userId="51e60397-b5df-41e6-b910-fc99f11d1247" providerId="ADAL" clId="{BF344C14-036E-4507-8677-59DF445D241A}" dt="2023-06-25T08:01:10.190" v="233"/>
              <pc2:cmMkLst xmlns:pc2="http://schemas.microsoft.com/office/powerpoint/2019/9/main/command">
                <pc:docMk/>
                <pc:sldMk cId="484460316" sldId="551"/>
                <pc2:cmMk id="{360C8C75-D571-4A13-8B03-93EFC13A57F8}"/>
              </pc2:cmMkLst>
            </pc226:cmChg>
          </p:ext>
        </pc:extLst>
      </pc:sldChg>
      <pc:sldChg chg="modSp mod">
        <pc:chgData name="Ernesto Fernández Bofill González" userId="51e60397-b5df-41e6-b910-fc99f11d1247" providerId="ADAL" clId="{BF344C14-036E-4507-8677-59DF445D241A}" dt="2023-06-25T09:07:19.155" v="414" actId="13926"/>
        <pc:sldMkLst>
          <pc:docMk/>
          <pc:sldMk cId="2814411416" sldId="552"/>
        </pc:sldMkLst>
        <pc:spChg chg="mod">
          <ac:chgData name="Ernesto Fernández Bofill González" userId="51e60397-b5df-41e6-b910-fc99f11d1247" providerId="ADAL" clId="{BF344C14-036E-4507-8677-59DF445D241A}" dt="2023-06-25T09:07:19.155" v="414" actId="13926"/>
          <ac:spMkLst>
            <pc:docMk/>
            <pc:sldMk cId="2814411416" sldId="552"/>
            <ac:spMk id="10" creationId="{18A8D150-DAA0-0530-6972-140E03B554A3}"/>
          </ac:spMkLst>
        </pc:spChg>
      </pc:sldChg>
      <pc:sldChg chg="modSp mod">
        <pc:chgData name="Ernesto Fernández Bofill González" userId="51e60397-b5df-41e6-b910-fc99f11d1247" providerId="ADAL" clId="{BF344C14-036E-4507-8677-59DF445D241A}" dt="2023-06-25T08:04:53.042" v="250" actId="113"/>
        <pc:sldMkLst>
          <pc:docMk/>
          <pc:sldMk cId="2578813906" sldId="608"/>
        </pc:sldMkLst>
        <pc:spChg chg="mod">
          <ac:chgData name="Ernesto Fernández Bofill González" userId="51e60397-b5df-41e6-b910-fc99f11d1247" providerId="ADAL" clId="{BF344C14-036E-4507-8677-59DF445D241A}" dt="2023-06-25T08:04:53.042" v="250" actId="113"/>
          <ac:spMkLst>
            <pc:docMk/>
            <pc:sldMk cId="2578813906" sldId="608"/>
            <ac:spMk id="12" creationId="{CF545773-0CFC-32C7-744F-DD3B93CD8FB3}"/>
          </ac:spMkLst>
        </pc:spChg>
      </pc:sldChg>
      <pc:sldChg chg="addSp delSp modSp mod modAnim modCm">
        <pc:chgData name="Ernesto Fernández Bofill González" userId="51e60397-b5df-41e6-b910-fc99f11d1247" providerId="ADAL" clId="{BF344C14-036E-4507-8677-59DF445D241A}" dt="2023-06-25T18:00:06.096" v="759"/>
        <pc:sldMkLst>
          <pc:docMk/>
          <pc:sldMk cId="2225326034" sldId="612"/>
        </pc:sldMkLst>
        <pc:spChg chg="add mod">
          <ac:chgData name="Ernesto Fernández Bofill González" userId="51e60397-b5df-41e6-b910-fc99f11d1247" providerId="ADAL" clId="{BF344C14-036E-4507-8677-59DF445D241A}" dt="2023-06-25T17:59:48.374" v="757" actId="13926"/>
          <ac:spMkLst>
            <pc:docMk/>
            <pc:sldMk cId="2225326034" sldId="612"/>
            <ac:spMk id="8" creationId="{B1E09C67-29A1-367F-838D-2B96DD9080B6}"/>
          </ac:spMkLst>
        </pc:spChg>
        <pc:spChg chg="add mod">
          <ac:chgData name="Ernesto Fernández Bofill González" userId="51e60397-b5df-41e6-b910-fc99f11d1247" providerId="ADAL" clId="{BF344C14-036E-4507-8677-59DF445D241A}" dt="2023-06-25T17:59:48.374" v="757" actId="13926"/>
          <ac:spMkLst>
            <pc:docMk/>
            <pc:sldMk cId="2225326034" sldId="612"/>
            <ac:spMk id="9" creationId="{639A418B-C036-E20C-0698-788CAFF3BCB3}"/>
          </ac:spMkLst>
        </pc:spChg>
        <pc:spChg chg="del">
          <ac:chgData name="Ernesto Fernández Bofill González" userId="51e60397-b5df-41e6-b910-fc99f11d1247" providerId="ADAL" clId="{BF344C14-036E-4507-8677-59DF445D241A}" dt="2023-06-25T17:59:42.071" v="755" actId="478"/>
          <ac:spMkLst>
            <pc:docMk/>
            <pc:sldMk cId="2225326034" sldId="612"/>
            <ac:spMk id="12" creationId="{C7E8E1EC-C797-D095-4CA9-36C19CEC2275}"/>
          </ac:spMkLst>
        </pc:spChg>
        <pc:graphicFrameChg chg="del modGraphic">
          <ac:chgData name="Ernesto Fernández Bofill González" userId="51e60397-b5df-41e6-b910-fc99f11d1247" providerId="ADAL" clId="{BF344C14-036E-4507-8677-59DF445D241A}" dt="2023-06-25T17:59:37.060" v="753" actId="478"/>
          <ac:graphicFrameMkLst>
            <pc:docMk/>
            <pc:sldMk cId="2225326034" sldId="612"/>
            <ac:graphicFrameMk id="14" creationId="{09BD6617-FE3C-18D8-AB41-FA51CDD76FB2}"/>
          </ac:graphicFrameMkLst>
        </pc:graphicFrame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Ernesto Fernández Bofill González" userId="51e60397-b5df-41e6-b910-fc99f11d1247" providerId="ADAL" clId="{BF344C14-036E-4507-8677-59DF445D241A}" dt="2023-06-25T18:00:06.096" v="759"/>
              <pc2:cmMkLst xmlns:pc2="http://schemas.microsoft.com/office/powerpoint/2019/9/main/command">
                <pc:docMk/>
                <pc:sldMk cId="2225326034" sldId="612"/>
                <pc2:cmMk id="{A9AF2FE4-4C88-4903-8CDE-21129A7FC2B5}"/>
              </pc2:cmMkLst>
              <pc226:cmRplyChg chg="add del">
                <pc226:chgData name="Ernesto Fernández Bofill González" userId="51e60397-b5df-41e6-b910-fc99f11d1247" providerId="ADAL" clId="{BF344C14-036E-4507-8677-59DF445D241A}" dt="2023-06-25T17:59:55.687" v="758"/>
                <pc2:cmRplyMkLst xmlns:pc2="http://schemas.microsoft.com/office/powerpoint/2019/9/main/command">
                  <pc:docMk/>
                  <pc:sldMk cId="2225326034" sldId="612"/>
                  <pc2:cmMk id="{A9AF2FE4-4C88-4903-8CDE-21129A7FC2B5}"/>
                  <pc2:cmRplyMk id="{AE7C904A-A21B-495A-BE37-94C14F23CC95}"/>
                </pc2:cmRplyMkLst>
              </pc226:cmRplyChg>
              <pc226:cmRplyChg chg="add">
                <pc226:chgData name="Ernesto Fernández Bofill González" userId="51e60397-b5df-41e6-b910-fc99f11d1247" providerId="ADAL" clId="{BF344C14-036E-4507-8677-59DF445D241A}" dt="2023-06-25T18:00:06.096" v="759"/>
                <pc2:cmRplyMkLst xmlns:pc2="http://schemas.microsoft.com/office/powerpoint/2019/9/main/command">
                  <pc:docMk/>
                  <pc:sldMk cId="2225326034" sldId="612"/>
                  <pc2:cmMk id="{A9AF2FE4-4C88-4903-8CDE-21129A7FC2B5}"/>
                  <pc2:cmRplyMk id="{B00F2F7C-E27B-4CA1-959F-725FA95DAFEA}"/>
                </pc2:cmRplyMkLst>
              </pc226:cmRplyChg>
            </pc226:cmChg>
          </p:ext>
        </pc:extLst>
      </pc:sldChg>
      <pc:sldChg chg="del">
        <pc:chgData name="Ernesto Fernández Bofill González" userId="51e60397-b5df-41e6-b910-fc99f11d1247" providerId="ADAL" clId="{BF344C14-036E-4507-8677-59DF445D241A}" dt="2023-06-25T18:03:33.212" v="760" actId="47"/>
        <pc:sldMkLst>
          <pc:docMk/>
          <pc:sldMk cId="1955564647" sldId="614"/>
        </pc:sldMkLst>
      </pc:sldChg>
      <pc:sldChg chg="addSp delSp modSp mod modAnim addCm delCm modCm">
        <pc:chgData name="Ernesto Fernández Bofill González" userId="51e60397-b5df-41e6-b910-fc99f11d1247" providerId="ADAL" clId="{BF344C14-036E-4507-8677-59DF445D241A}" dt="2023-06-26T10:15:53.892" v="834" actId="478"/>
        <pc:sldMkLst>
          <pc:docMk/>
          <pc:sldMk cId="52578332" sldId="616"/>
        </pc:sldMkLst>
        <pc:spChg chg="del mod">
          <ac:chgData name="Ernesto Fernández Bofill González" userId="51e60397-b5df-41e6-b910-fc99f11d1247" providerId="ADAL" clId="{BF344C14-036E-4507-8677-59DF445D241A}" dt="2023-06-26T10:15:53.892" v="834" actId="478"/>
          <ac:spMkLst>
            <pc:docMk/>
            <pc:sldMk cId="52578332" sldId="616"/>
            <ac:spMk id="7" creationId="{E9A0A035-F870-C802-2BB5-B645C390916F}"/>
          </ac:spMkLst>
        </pc:spChg>
        <pc:spChg chg="del mod">
          <ac:chgData name="Ernesto Fernández Bofill González" userId="51e60397-b5df-41e6-b910-fc99f11d1247" providerId="ADAL" clId="{BF344C14-036E-4507-8677-59DF445D241A}" dt="2023-06-25T17:56:38.955" v="743" actId="478"/>
          <ac:spMkLst>
            <pc:docMk/>
            <pc:sldMk cId="52578332" sldId="616"/>
            <ac:spMk id="8" creationId="{ECC74CE3-A851-4D04-04FD-66AB131B709E}"/>
          </ac:spMkLst>
        </pc:spChg>
        <pc:spChg chg="add mod">
          <ac:chgData name="Ernesto Fernández Bofill González" userId="51e60397-b5df-41e6-b910-fc99f11d1247" providerId="ADAL" clId="{BF344C14-036E-4507-8677-59DF445D241A}" dt="2023-06-25T17:56:44.214" v="745"/>
          <ac:spMkLst>
            <pc:docMk/>
            <pc:sldMk cId="52578332" sldId="616"/>
            <ac:spMk id="11" creationId="{D2B1753C-D4D6-9815-7392-0F83EDC9A7AE}"/>
          </ac:spMkLst>
        </pc:spChg>
        <pc:spChg chg="add mod">
          <ac:chgData name="Ernesto Fernández Bofill González" userId="51e60397-b5df-41e6-b910-fc99f11d1247" providerId="ADAL" clId="{BF344C14-036E-4507-8677-59DF445D241A}" dt="2023-06-25T17:57:39.694" v="749" actId="13926"/>
          <ac:spMkLst>
            <pc:docMk/>
            <pc:sldMk cId="52578332" sldId="616"/>
            <ac:spMk id="12" creationId="{76CE4054-BB67-E083-E22F-74CAD09008BC}"/>
          </ac:spMkLst>
        </pc:spChg>
        <pc:spChg chg="add mod">
          <ac:chgData name="Ernesto Fernández Bofill González" userId="51e60397-b5df-41e6-b910-fc99f11d1247" providerId="ADAL" clId="{BF344C14-036E-4507-8677-59DF445D241A}" dt="2023-06-25T17:57:10.747" v="748" actId="13926"/>
          <ac:spMkLst>
            <pc:docMk/>
            <pc:sldMk cId="52578332" sldId="616"/>
            <ac:spMk id="14" creationId="{A454BAA6-9045-845A-7573-F3C1B0D442B3}"/>
          </ac:spMkLst>
        </pc:spChg>
        <pc:spChg chg="add mod">
          <ac:chgData name="Ernesto Fernández Bofill González" userId="51e60397-b5df-41e6-b910-fc99f11d1247" providerId="ADAL" clId="{BF344C14-036E-4507-8677-59DF445D241A}" dt="2023-06-25T17:57:39.694" v="749" actId="13926"/>
          <ac:spMkLst>
            <pc:docMk/>
            <pc:sldMk cId="52578332" sldId="616"/>
            <ac:spMk id="15" creationId="{EA9981F4-1A2F-9368-1FE6-5067B3BC0F38}"/>
          </ac:spMkLst>
        </pc:spChg>
        <pc:spChg chg="add mod">
          <ac:chgData name="Ernesto Fernández Bofill González" userId="51e60397-b5df-41e6-b910-fc99f11d1247" providerId="ADAL" clId="{BF344C14-036E-4507-8677-59DF445D241A}" dt="2023-06-25T17:57:39.694" v="749" actId="13926"/>
          <ac:spMkLst>
            <pc:docMk/>
            <pc:sldMk cId="52578332" sldId="616"/>
            <ac:spMk id="16" creationId="{DEB49B9B-EAE3-6C42-1064-AD88FFC22895}"/>
          </ac:spMkLst>
        </pc:spChg>
        <pc:picChg chg="add mod">
          <ac:chgData name="Ernesto Fernández Bofill González" userId="51e60397-b5df-41e6-b910-fc99f11d1247" providerId="ADAL" clId="{BF344C14-036E-4507-8677-59DF445D241A}" dt="2023-06-25T17:56:55.743" v="747" actId="1076"/>
          <ac:picMkLst>
            <pc:docMk/>
            <pc:sldMk cId="52578332" sldId="616"/>
            <ac:picMk id="13" creationId="{42F38472-D60D-E2D3-2659-39C0C9D8015D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add del">
              <pc226:chgData name="Ernesto Fernández Bofill González" userId="51e60397-b5df-41e6-b910-fc99f11d1247" providerId="ADAL" clId="{BF344C14-036E-4507-8677-59DF445D241A}" dt="2023-06-25T10:32:27.629" v="734"/>
              <pc2:cmMkLst xmlns:pc2="http://schemas.microsoft.com/office/powerpoint/2019/9/main/command">
                <pc:docMk/>
                <pc:sldMk cId="52578332" sldId="616"/>
                <pc2:cmMk id="{29365025-B85B-4945-983B-298A98FECA67}"/>
              </pc2:cmMkLst>
            </pc226:cmChg>
            <pc226:cmChg xmlns:pc226="http://schemas.microsoft.com/office/powerpoint/2022/06/main/command" chg="">
              <pc226:chgData name="Ernesto Fernández Bofill González" userId="51e60397-b5df-41e6-b910-fc99f11d1247" providerId="ADAL" clId="{BF344C14-036E-4507-8677-59DF445D241A}" dt="2023-06-25T17:58:15.135" v="751"/>
              <pc2:cmMkLst xmlns:pc2="http://schemas.microsoft.com/office/powerpoint/2019/9/main/command">
                <pc:docMk/>
                <pc:sldMk cId="52578332" sldId="616"/>
                <pc2:cmMk id="{F4A8AB82-D4C5-420B-A262-E5E109CD2409}"/>
              </pc2:cmMkLst>
              <pc226:cmRplyChg chg="add">
                <pc226:chgData name="Ernesto Fernández Bofill González" userId="51e60397-b5df-41e6-b910-fc99f11d1247" providerId="ADAL" clId="{BF344C14-036E-4507-8677-59DF445D241A}" dt="2023-06-25T17:58:15.135" v="751"/>
                <pc2:cmRplyMkLst xmlns:pc2="http://schemas.microsoft.com/office/powerpoint/2019/9/main/command">
                  <pc:docMk/>
                  <pc:sldMk cId="52578332" sldId="616"/>
                  <pc2:cmMk id="{F4A8AB82-D4C5-420B-A262-E5E109CD2409}"/>
                  <pc2:cmRplyMk id="{8A676EC8-4E91-4C35-92C7-8C53775E776E}"/>
                </pc2:cmRplyMkLst>
              </pc226:cmRplyChg>
            </pc226:cmChg>
            <pc226:cmChg xmlns:pc226="http://schemas.microsoft.com/office/powerpoint/2022/06/main/command" chg="add del mod">
              <pc226:chgData name="Ernesto Fernández Bofill González" userId="51e60397-b5df-41e6-b910-fc99f11d1247" providerId="ADAL" clId="{BF344C14-036E-4507-8677-59DF445D241A}" dt="2023-06-25T17:57:52.281" v="750"/>
              <pc2:cmMkLst xmlns:pc2="http://schemas.microsoft.com/office/powerpoint/2019/9/main/command">
                <pc:docMk/>
                <pc:sldMk cId="52578332" sldId="616"/>
                <pc2:cmMk id="{8140F1F2-1A9B-4F1F-81F5-BDC3FDEAAEC3}"/>
              </pc2:cmMkLst>
            </pc226:cmChg>
          </p:ext>
        </pc:extLst>
      </pc:sldChg>
      <pc:sldChg chg="modSp mod">
        <pc:chgData name="Ernesto Fernández Bofill González" userId="51e60397-b5df-41e6-b910-fc99f11d1247" providerId="ADAL" clId="{BF344C14-036E-4507-8677-59DF445D241A}" dt="2023-06-25T18:21:10.117" v="830" actId="20577"/>
        <pc:sldMkLst>
          <pc:docMk/>
          <pc:sldMk cId="809860063" sldId="635"/>
        </pc:sldMkLst>
        <pc:spChg chg="mod">
          <ac:chgData name="Ernesto Fernández Bofill González" userId="51e60397-b5df-41e6-b910-fc99f11d1247" providerId="ADAL" clId="{BF344C14-036E-4507-8677-59DF445D241A}" dt="2023-06-25T18:21:10.117" v="830" actId="20577"/>
          <ac:spMkLst>
            <pc:docMk/>
            <pc:sldMk cId="809860063" sldId="635"/>
            <ac:spMk id="8" creationId="{ECC74CE3-A851-4D04-04FD-66AB131B709E}"/>
          </ac:spMkLst>
        </pc:spChg>
      </pc:sldChg>
      <pc:sldChg chg="modSp mod addCm delCm">
        <pc:chgData name="Ernesto Fernández Bofill González" userId="51e60397-b5df-41e6-b910-fc99f11d1247" providerId="ADAL" clId="{BF344C14-036E-4507-8677-59DF445D241A}" dt="2023-06-25T18:51:41.451" v="831"/>
        <pc:sldMkLst>
          <pc:docMk/>
          <pc:sldMk cId="1441019276" sldId="639"/>
        </pc:sldMkLst>
        <pc:spChg chg="mod">
          <ac:chgData name="Ernesto Fernández Bofill González" userId="51e60397-b5df-41e6-b910-fc99f11d1247" providerId="ADAL" clId="{BF344C14-036E-4507-8677-59DF445D241A}" dt="2023-06-25T17:55:07.430" v="741" actId="13926"/>
          <ac:spMkLst>
            <pc:docMk/>
            <pc:sldMk cId="1441019276" sldId="639"/>
            <ac:spMk id="10" creationId="{18A8D150-DAA0-0530-6972-140E03B554A3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 del">
              <pc226:chgData name="Ernesto Fernández Bofill González" userId="51e60397-b5df-41e6-b910-fc99f11d1247" providerId="ADAL" clId="{BF344C14-036E-4507-8677-59DF445D241A}" dt="2023-06-25T18:51:41.451" v="831"/>
              <pc2:cmMkLst xmlns:pc2="http://schemas.microsoft.com/office/powerpoint/2019/9/main/command">
                <pc:docMk/>
                <pc:sldMk cId="1441019276" sldId="639"/>
                <pc2:cmMk id="{110BAD97-BB98-431D-8327-0907D427B087}"/>
              </pc2:cmMkLst>
            </pc226:cmChg>
          </p:ext>
        </pc:extLst>
      </pc:sldChg>
      <pc:sldChg chg="modSp addCm delCm">
        <pc:chgData name="Ernesto Fernández Bofill González" userId="51e60397-b5df-41e6-b910-fc99f11d1247" providerId="ADAL" clId="{BF344C14-036E-4507-8677-59DF445D241A}" dt="2023-06-25T18:55:28.656" v="832"/>
        <pc:sldMkLst>
          <pc:docMk/>
          <pc:sldMk cId="1409724855" sldId="651"/>
        </pc:sldMkLst>
        <pc:spChg chg="mod">
          <ac:chgData name="Ernesto Fernández Bofill González" userId="51e60397-b5df-41e6-b910-fc99f11d1247" providerId="ADAL" clId="{BF344C14-036E-4507-8677-59DF445D241A}" dt="2023-06-25T18:05:42.447" v="769" actId="13926"/>
          <ac:spMkLst>
            <pc:docMk/>
            <pc:sldMk cId="1409724855" sldId="651"/>
            <ac:spMk id="7" creationId="{82DE35EB-4CB8-E38B-00A7-43B4D71E1851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 del">
              <pc226:chgData name="Ernesto Fernández Bofill González" userId="51e60397-b5df-41e6-b910-fc99f11d1247" providerId="ADAL" clId="{BF344C14-036E-4507-8677-59DF445D241A}" dt="2023-06-25T18:55:28.656" v="832"/>
              <pc2:cmMkLst xmlns:pc2="http://schemas.microsoft.com/office/powerpoint/2019/9/main/command">
                <pc:docMk/>
                <pc:sldMk cId="1409724855" sldId="651"/>
                <pc2:cmMk id="{9352E12D-96AD-4362-97CB-CA3D36E4303C}"/>
              </pc2:cmMkLst>
            </pc226:cmChg>
          </p:ext>
        </pc:extLst>
      </pc:sldChg>
      <pc:sldChg chg="del">
        <pc:chgData name="Ernesto Fernández Bofill González" userId="51e60397-b5df-41e6-b910-fc99f11d1247" providerId="ADAL" clId="{BF344C14-036E-4507-8677-59DF445D241A}" dt="2023-06-25T21:27:36.871" v="833" actId="47"/>
        <pc:sldMkLst>
          <pc:docMk/>
          <pc:sldMk cId="2742632440" sldId="660"/>
        </pc:sldMkLst>
      </pc:sldChg>
      <pc:sldChg chg="addSp delSp modSp mod delAnim modAnim addCm modCm">
        <pc:chgData name="Ernesto Fernández Bofill González" userId="51e60397-b5df-41e6-b910-fc99f11d1247" providerId="ADAL" clId="{BF344C14-036E-4507-8677-59DF445D241A}" dt="2023-06-25T10:24:56.247" v="733" actId="20577"/>
        <pc:sldMkLst>
          <pc:docMk/>
          <pc:sldMk cId="3740309748" sldId="662"/>
        </pc:sldMkLst>
        <pc:spChg chg="del">
          <ac:chgData name="Ernesto Fernández Bofill González" userId="51e60397-b5df-41e6-b910-fc99f11d1247" providerId="ADAL" clId="{BF344C14-036E-4507-8677-59DF445D241A}" dt="2023-06-25T10:05:48.267" v="563" actId="478"/>
          <ac:spMkLst>
            <pc:docMk/>
            <pc:sldMk cId="3740309748" sldId="662"/>
            <ac:spMk id="2" creationId="{A97DD96F-1933-88ED-A7AC-6560EA31520C}"/>
          </ac:spMkLst>
        </pc:spChg>
        <pc:spChg chg="add mod">
          <ac:chgData name="Ernesto Fernández Bofill González" userId="51e60397-b5df-41e6-b910-fc99f11d1247" providerId="ADAL" clId="{BF344C14-036E-4507-8677-59DF445D241A}" dt="2023-06-25T10:14:50.982" v="615" actId="13926"/>
          <ac:spMkLst>
            <pc:docMk/>
            <pc:sldMk cId="3740309748" sldId="662"/>
            <ac:spMk id="3" creationId="{EAC65ABB-79B4-D1B4-AFB5-B58C0664EF73}"/>
          </ac:spMkLst>
        </pc:spChg>
        <pc:spChg chg="add mod">
          <ac:chgData name="Ernesto Fernández Bofill González" userId="51e60397-b5df-41e6-b910-fc99f11d1247" providerId="ADAL" clId="{BF344C14-036E-4507-8677-59DF445D241A}" dt="2023-06-25T10:14:12.070" v="610" actId="1076"/>
          <ac:spMkLst>
            <pc:docMk/>
            <pc:sldMk cId="3740309748" sldId="662"/>
            <ac:spMk id="4" creationId="{B80165C8-B7D7-8396-6792-15B24A86741A}"/>
          </ac:spMkLst>
        </pc:spChg>
        <pc:spChg chg="add del mod">
          <ac:chgData name="Ernesto Fernández Bofill González" userId="51e60397-b5df-41e6-b910-fc99f11d1247" providerId="ADAL" clId="{BF344C14-036E-4507-8677-59DF445D241A}" dt="2023-06-25T10:15:39.681" v="688" actId="21"/>
          <ac:spMkLst>
            <pc:docMk/>
            <pc:sldMk cId="3740309748" sldId="662"/>
            <ac:spMk id="6" creationId="{51DCC9F8-EB4E-0E9A-82A0-E12DD97EC981}"/>
          </ac:spMkLst>
        </pc:spChg>
        <pc:spChg chg="add del mod">
          <ac:chgData name="Ernesto Fernández Bofill González" userId="51e60397-b5df-41e6-b910-fc99f11d1247" providerId="ADAL" clId="{BF344C14-036E-4507-8677-59DF445D241A}" dt="2023-06-25T10:15:39.681" v="688" actId="21"/>
          <ac:spMkLst>
            <pc:docMk/>
            <pc:sldMk cId="3740309748" sldId="662"/>
            <ac:spMk id="7" creationId="{4EB077A3-6203-31AA-257F-216F8C667A96}"/>
          </ac:spMkLst>
        </pc:spChg>
        <pc:spChg chg="add mod">
          <ac:chgData name="Ernesto Fernández Bofill González" userId="51e60397-b5df-41e6-b910-fc99f11d1247" providerId="ADAL" clId="{BF344C14-036E-4507-8677-59DF445D241A}" dt="2023-06-25T10:24:56.247" v="733" actId="20577"/>
          <ac:spMkLst>
            <pc:docMk/>
            <pc:sldMk cId="3740309748" sldId="662"/>
            <ac:spMk id="8" creationId="{A6996D9D-7095-9B95-EB08-FA0838B2FBD8}"/>
          </ac:spMkLst>
        </pc:spChg>
        <pc:spChg chg="add mod">
          <ac:chgData name="Ernesto Fernández Bofill González" userId="51e60397-b5df-41e6-b910-fc99f11d1247" providerId="ADAL" clId="{BF344C14-036E-4507-8677-59DF445D241A}" dt="2023-06-25T10:24:19.812" v="705" actId="1076"/>
          <ac:spMkLst>
            <pc:docMk/>
            <pc:sldMk cId="3740309748" sldId="662"/>
            <ac:spMk id="9" creationId="{C90C2D35-3520-5CA9-907E-CD2352FA5416}"/>
          </ac:spMkLst>
        </pc:spChg>
        <pc:graphicFrameChg chg="add mod modGraphic">
          <ac:chgData name="Ernesto Fernández Bofill González" userId="51e60397-b5df-41e6-b910-fc99f11d1247" providerId="ADAL" clId="{BF344C14-036E-4507-8677-59DF445D241A}" dt="2023-06-25T10:12:24.654" v="577" actId="14100"/>
          <ac:graphicFrameMkLst>
            <pc:docMk/>
            <pc:sldMk cId="3740309748" sldId="662"/>
            <ac:graphicFrameMk id="5" creationId="{C39F4180-6ECB-B7F2-01FB-E325E9E7455D}"/>
          </ac:graphicFrameMkLst>
        </pc:graphicFrameChg>
        <pc:extLst>
          <p:ext xmlns:p="http://schemas.openxmlformats.org/presentationml/2006/main" uri="{D6D511B9-2390-475A-947B-AFAB55BFBCF1}">
            <pc226:cmChg xmlns:pc226="http://schemas.microsoft.com/office/powerpoint/2022/06/main/command" chg="add mod">
              <pc226:chgData name="Ernesto Fernández Bofill González" userId="51e60397-b5df-41e6-b910-fc99f11d1247" providerId="ADAL" clId="{BF344C14-036E-4507-8677-59DF445D241A}" dt="2023-06-25T10:24:09.697" v="704"/>
              <pc2:cmMkLst xmlns:pc2="http://schemas.microsoft.com/office/powerpoint/2019/9/main/command">
                <pc:docMk/>
                <pc:sldMk cId="3740309748" sldId="662"/>
                <pc2:cmMk id="{C776437C-A03E-48B9-AB07-75FB5D4BE9F0}"/>
              </pc2:cmMkLst>
            </pc226:cmChg>
          </p:ext>
        </pc:extLst>
      </pc:sldChg>
      <pc:sldChg chg="del">
        <pc:chgData name="Ernesto Fernández Bofill González" userId="51e60397-b5df-41e6-b910-fc99f11d1247" providerId="ADAL" clId="{BF344C14-036E-4507-8677-59DF445D241A}" dt="2023-06-25T09:32:25.074" v="562"/>
        <pc:sldMkLst>
          <pc:docMk/>
          <pc:sldMk cId="3148635338" sldId="664"/>
        </pc:sldMkLst>
      </pc:sldChg>
      <pc:sldChg chg="modSp mod">
        <pc:chgData name="Ernesto Fernández Bofill González" userId="51e60397-b5df-41e6-b910-fc99f11d1247" providerId="ADAL" clId="{BF344C14-036E-4507-8677-59DF445D241A}" dt="2023-06-25T18:04:16.436" v="762" actId="13926"/>
        <pc:sldMkLst>
          <pc:docMk/>
          <pc:sldMk cId="2454966173" sldId="666"/>
        </pc:sldMkLst>
        <pc:spChg chg="mod">
          <ac:chgData name="Ernesto Fernández Bofill González" userId="51e60397-b5df-41e6-b910-fc99f11d1247" providerId="ADAL" clId="{BF344C14-036E-4507-8677-59DF445D241A}" dt="2023-06-25T18:04:16.436" v="762" actId="13926"/>
          <ac:spMkLst>
            <pc:docMk/>
            <pc:sldMk cId="2454966173" sldId="666"/>
            <ac:spMk id="10" creationId="{A9E7116A-A651-219D-09A1-0A6752353DE5}"/>
          </ac:spMkLst>
        </pc:spChg>
        <pc:spChg chg="mod">
          <ac:chgData name="Ernesto Fernández Bofill González" userId="51e60397-b5df-41e6-b910-fc99f11d1247" providerId="ADAL" clId="{BF344C14-036E-4507-8677-59DF445D241A}" dt="2023-06-25T18:03:57.947" v="761" actId="13926"/>
          <ac:spMkLst>
            <pc:docMk/>
            <pc:sldMk cId="2454966173" sldId="666"/>
            <ac:spMk id="11" creationId="{0E515BEA-217B-6D01-7D0A-CA20EDE0DE2F}"/>
          </ac:spMkLst>
        </pc:spChg>
      </pc:sldChg>
      <pc:sldChg chg="modSp mod">
        <pc:chgData name="Ernesto Fernández Bofill González" userId="51e60397-b5df-41e6-b910-fc99f11d1247" providerId="ADAL" clId="{BF344C14-036E-4507-8677-59DF445D241A}" dt="2023-06-26T10:17:40.720" v="836" actId="13926"/>
        <pc:sldMkLst>
          <pc:docMk/>
          <pc:sldMk cId="3932805379" sldId="668"/>
        </pc:sldMkLst>
        <pc:graphicFrameChg chg="modGraphic">
          <ac:chgData name="Ernesto Fernández Bofill González" userId="51e60397-b5df-41e6-b910-fc99f11d1247" providerId="ADAL" clId="{BF344C14-036E-4507-8677-59DF445D241A}" dt="2023-06-26T10:17:34.937" v="835" actId="13926"/>
          <ac:graphicFrameMkLst>
            <pc:docMk/>
            <pc:sldMk cId="3932805379" sldId="668"/>
            <ac:graphicFrameMk id="7" creationId="{F6EFCDCE-0AFB-DA39-C501-F8C4355575F5}"/>
          </ac:graphicFrameMkLst>
        </pc:graphicFrameChg>
        <pc:graphicFrameChg chg="modGraphic">
          <ac:chgData name="Ernesto Fernández Bofill González" userId="51e60397-b5df-41e6-b910-fc99f11d1247" providerId="ADAL" clId="{BF344C14-036E-4507-8677-59DF445D241A}" dt="2023-06-26T10:17:40.720" v="836" actId="13926"/>
          <ac:graphicFrameMkLst>
            <pc:docMk/>
            <pc:sldMk cId="3932805379" sldId="668"/>
            <ac:graphicFrameMk id="13" creationId="{DBE934FA-918E-C941-165E-FBA59A7AD969}"/>
          </ac:graphicFrameMkLst>
        </pc:graphicFrameChg>
      </pc:sldChg>
    </pc:docChg>
  </pc:docChgLst>
  <pc:docChgLst>
    <pc:chgData name="Alma Maria Rodriguez Guitian" userId="S::alma.guitian@uam.es::173f985a-760c-4183-88e1-beba49445f55" providerId="AD" clId="Web-{36D10341-E602-1CD4-F249-3D853E9C6B23}"/>
    <pc:docChg chg="addSld">
      <pc:chgData name="Alma Maria Rodriguez Guitian" userId="S::alma.guitian@uam.es::173f985a-760c-4183-88e1-beba49445f55" providerId="AD" clId="Web-{36D10341-E602-1CD4-F249-3D853E9C6B23}" dt="2023-06-25T10:21:44.980" v="0"/>
      <pc:docMkLst>
        <pc:docMk/>
      </pc:docMkLst>
      <pc:sldChg chg="add">
        <pc:chgData name="Alma Maria Rodriguez Guitian" userId="S::alma.guitian@uam.es::173f985a-760c-4183-88e1-beba49445f55" providerId="AD" clId="Web-{36D10341-E602-1CD4-F249-3D853E9C6B23}" dt="2023-06-25T10:21:44.980" v="0"/>
        <pc:sldMkLst>
          <pc:docMk/>
          <pc:sldMk cId="3460523512" sldId="664"/>
        </pc:sldMkLst>
      </pc:sldChg>
    </pc:docChg>
  </pc:docChgLst>
  <pc:docChgLst>
    <pc:chgData name="Jana Valdés Torres" userId="S::jana.valdes@uam.es::5dfd2519-fafa-4503-8171-6e1535f79ad9" providerId="AD" clId="Web-{1E5B09B3-5D74-1B81-F6B3-E6B641822150}"/>
    <pc:docChg chg="modSld">
      <pc:chgData name="Jana Valdés Torres" userId="S::jana.valdes@uam.es::5dfd2519-fafa-4503-8171-6e1535f79ad9" providerId="AD" clId="Web-{1E5B09B3-5D74-1B81-F6B3-E6B641822150}" dt="2023-06-26T08:49:41.855" v="9" actId="20577"/>
      <pc:docMkLst>
        <pc:docMk/>
      </pc:docMkLst>
      <pc:sldChg chg="modSp delCm modCm">
        <pc:chgData name="Jana Valdés Torres" userId="S::jana.valdes@uam.es::5dfd2519-fafa-4503-8171-6e1535f79ad9" providerId="AD" clId="Web-{1E5B09B3-5D74-1B81-F6B3-E6B641822150}" dt="2023-06-26T08:47:35.242" v="7"/>
        <pc:sldMkLst>
          <pc:docMk/>
          <pc:sldMk cId="484460316" sldId="551"/>
        </pc:sldMkLst>
        <pc:spChg chg="mod">
          <ac:chgData name="Jana Valdés Torres" userId="S::jana.valdes@uam.es::5dfd2519-fafa-4503-8171-6e1535f79ad9" providerId="AD" clId="Web-{1E5B09B3-5D74-1B81-F6B3-E6B641822150}" dt="2023-06-26T08:46:52.257" v="6" actId="20577"/>
          <ac:spMkLst>
            <pc:docMk/>
            <pc:sldMk cId="484460316" sldId="551"/>
            <ac:spMk id="6" creationId="{78D3E591-6761-5EF1-8073-A79EBCA05438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del mod">
              <pc226:chgData name="Jana Valdés Torres" userId="S::jana.valdes@uam.es::5dfd2519-fafa-4503-8171-6e1535f79ad9" providerId="AD" clId="Web-{1E5B09B3-5D74-1B81-F6B3-E6B641822150}" dt="2023-06-26T08:47:35.242" v="7"/>
              <pc2:cmMkLst xmlns:pc2="http://schemas.microsoft.com/office/powerpoint/2019/9/main/command">
                <pc:docMk/>
                <pc:sldMk cId="484460316" sldId="551"/>
                <pc2:cmMk id="{360C8C75-D571-4A13-8B03-93EFC13A57F8}"/>
              </pc2:cmMkLst>
            </pc226:cmChg>
          </p:ext>
        </pc:extLst>
      </pc:sldChg>
      <pc:sldChg chg="modSp">
        <pc:chgData name="Jana Valdés Torres" userId="S::jana.valdes@uam.es::5dfd2519-fafa-4503-8171-6e1535f79ad9" providerId="AD" clId="Web-{1E5B09B3-5D74-1B81-F6B3-E6B641822150}" dt="2023-06-26T08:49:41.855" v="9" actId="20577"/>
        <pc:sldMkLst>
          <pc:docMk/>
          <pc:sldMk cId="2814411416" sldId="552"/>
        </pc:sldMkLst>
        <pc:spChg chg="mod">
          <ac:chgData name="Jana Valdés Torres" userId="S::jana.valdes@uam.es::5dfd2519-fafa-4503-8171-6e1535f79ad9" providerId="AD" clId="Web-{1E5B09B3-5D74-1B81-F6B3-E6B641822150}" dt="2023-06-26T08:49:41.855" v="9" actId="20577"/>
          <ac:spMkLst>
            <pc:docMk/>
            <pc:sldMk cId="2814411416" sldId="552"/>
            <ac:spMk id="10" creationId="{18A8D150-DAA0-0530-6972-140E03B554A3}"/>
          </ac:spMkLst>
        </pc:spChg>
      </pc:sldChg>
    </pc:docChg>
  </pc:docChgLst>
  <pc:docChgLst>
    <pc:chgData name="Jana Valdés Torres" userId="S::jana.valdes@uam.es::5dfd2519-fafa-4503-8171-6e1535f79ad9" providerId="AD" clId="Web-{DC78D0EC-842B-5CA9-2BD7-B2103B6F3234}"/>
    <pc:docChg chg="mod modSld">
      <pc:chgData name="Jana Valdés Torres" userId="S::jana.valdes@uam.es::5dfd2519-fafa-4503-8171-6e1535f79ad9" providerId="AD" clId="Web-{DC78D0EC-842B-5CA9-2BD7-B2103B6F3234}" dt="2023-06-25T20:37:20.522" v="159" actId="20577"/>
      <pc:docMkLst>
        <pc:docMk/>
      </pc:docMkLst>
      <pc:sldChg chg="modSp">
        <pc:chgData name="Jana Valdés Torres" userId="S::jana.valdes@uam.es::5dfd2519-fafa-4503-8171-6e1535f79ad9" providerId="AD" clId="Web-{DC78D0EC-842B-5CA9-2BD7-B2103B6F3234}" dt="2023-06-25T20:27:45.706" v="6" actId="20577"/>
        <pc:sldMkLst>
          <pc:docMk/>
          <pc:sldMk cId="1087813858" sldId="279"/>
        </pc:sldMkLst>
        <pc:spChg chg="mod">
          <ac:chgData name="Jana Valdés Torres" userId="S::jana.valdes@uam.es::5dfd2519-fafa-4503-8171-6e1535f79ad9" providerId="AD" clId="Web-{DC78D0EC-842B-5CA9-2BD7-B2103B6F3234}" dt="2023-06-25T20:27:45.706" v="6" actId="20577"/>
          <ac:spMkLst>
            <pc:docMk/>
            <pc:sldMk cId="1087813858" sldId="279"/>
            <ac:spMk id="9" creationId="{F0622A8D-5DF6-838F-EE3C-2C634409850B}"/>
          </ac:spMkLst>
        </pc:spChg>
      </pc:sldChg>
      <pc:sldChg chg="modSp modCm">
        <pc:chgData name="Jana Valdés Torres" userId="S::jana.valdes@uam.es::5dfd2519-fafa-4503-8171-6e1535f79ad9" providerId="AD" clId="Web-{DC78D0EC-842B-5CA9-2BD7-B2103B6F3234}" dt="2023-06-25T20:31:56.214" v="136" actId="20577"/>
        <pc:sldMkLst>
          <pc:docMk/>
          <pc:sldMk cId="533723213" sldId="280"/>
        </pc:sldMkLst>
        <pc:spChg chg="mod">
          <ac:chgData name="Jana Valdés Torres" userId="S::jana.valdes@uam.es::5dfd2519-fafa-4503-8171-6e1535f79ad9" providerId="AD" clId="Web-{DC78D0EC-842B-5CA9-2BD7-B2103B6F3234}" dt="2023-06-25T20:31:56.214" v="136" actId="20577"/>
          <ac:spMkLst>
            <pc:docMk/>
            <pc:sldMk cId="533723213" sldId="280"/>
            <ac:spMk id="6" creationId="{78D3E591-6761-5EF1-8073-A79EBCA05438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">
              <pc226:chgData name="Jana Valdés Torres" userId="S::jana.valdes@uam.es::5dfd2519-fafa-4503-8171-6e1535f79ad9" providerId="AD" clId="Web-{DC78D0EC-842B-5CA9-2BD7-B2103B6F3234}" dt="2023-06-25T20:31:06.290" v="119"/>
              <pc2:cmMkLst xmlns:pc2="http://schemas.microsoft.com/office/powerpoint/2019/9/main/command">
                <pc:docMk/>
                <pc:sldMk cId="533723213" sldId="280"/>
                <pc2:cmMk id="{2262F3E7-B2D0-4BE8-9D84-56532C22FDE1}"/>
              </pc2:cmMkLst>
              <pc226:cmRplyChg chg="add">
                <pc226:chgData name="Jana Valdés Torres" userId="S::jana.valdes@uam.es::5dfd2519-fafa-4503-8171-6e1535f79ad9" providerId="AD" clId="Web-{DC78D0EC-842B-5CA9-2BD7-B2103B6F3234}" dt="2023-06-25T20:31:06.290" v="119"/>
                <pc2:cmRplyMkLst xmlns:pc2="http://schemas.microsoft.com/office/powerpoint/2019/9/main/command">
                  <pc:docMk/>
                  <pc:sldMk cId="533723213" sldId="280"/>
                  <pc2:cmMk id="{2262F3E7-B2D0-4BE8-9D84-56532C22FDE1}"/>
                  <pc2:cmRplyMk id="{D89A4144-4CCC-4F3E-A02F-72AC2C61653D}"/>
                </pc2:cmRplyMkLst>
              </pc226:cmRplyChg>
            </pc226:cmChg>
          </p:ext>
        </pc:extLst>
      </pc:sldChg>
      <pc:sldChg chg="modSp">
        <pc:chgData name="Jana Valdés Torres" userId="S::jana.valdes@uam.es::5dfd2519-fafa-4503-8171-6e1535f79ad9" providerId="AD" clId="Web-{DC78D0EC-842B-5CA9-2BD7-B2103B6F3234}" dt="2023-06-25T20:30:04.976" v="117" actId="20577"/>
        <pc:sldMkLst>
          <pc:docMk/>
          <pc:sldMk cId="2897764010" sldId="513"/>
        </pc:sldMkLst>
        <pc:spChg chg="mod">
          <ac:chgData name="Jana Valdés Torres" userId="S::jana.valdes@uam.es::5dfd2519-fafa-4503-8171-6e1535f79ad9" providerId="AD" clId="Web-{DC78D0EC-842B-5CA9-2BD7-B2103B6F3234}" dt="2023-06-25T20:30:04.976" v="117" actId="20577"/>
          <ac:spMkLst>
            <pc:docMk/>
            <pc:sldMk cId="2897764010" sldId="513"/>
            <ac:spMk id="14" creationId="{05FCF979-5ED4-8B02-97F1-6C3070C25230}"/>
          </ac:spMkLst>
        </pc:spChg>
      </pc:sldChg>
      <pc:sldChg chg="modSp">
        <pc:chgData name="Jana Valdés Torres" userId="S::jana.valdes@uam.es::5dfd2519-fafa-4503-8171-6e1535f79ad9" providerId="AD" clId="Web-{DC78D0EC-842B-5CA9-2BD7-B2103B6F3234}" dt="2023-06-25T20:32:30.668" v="138" actId="20577"/>
        <pc:sldMkLst>
          <pc:docMk/>
          <pc:sldMk cId="4175694371" sldId="519"/>
        </pc:sldMkLst>
        <pc:spChg chg="mod">
          <ac:chgData name="Jana Valdés Torres" userId="S::jana.valdes@uam.es::5dfd2519-fafa-4503-8171-6e1535f79ad9" providerId="AD" clId="Web-{DC78D0EC-842B-5CA9-2BD7-B2103B6F3234}" dt="2023-06-25T20:32:30.668" v="138" actId="20577"/>
          <ac:spMkLst>
            <pc:docMk/>
            <pc:sldMk cId="4175694371" sldId="519"/>
            <ac:spMk id="6" creationId="{78D3E591-6761-5EF1-8073-A79EBCA05438}"/>
          </ac:spMkLst>
        </pc:spChg>
      </pc:sldChg>
      <pc:sldChg chg="modSp">
        <pc:chgData name="Jana Valdés Torres" userId="S::jana.valdes@uam.es::5dfd2519-fafa-4503-8171-6e1535f79ad9" providerId="AD" clId="Web-{DC78D0EC-842B-5CA9-2BD7-B2103B6F3234}" dt="2023-06-25T20:37:20.522" v="159" actId="20577"/>
        <pc:sldMkLst>
          <pc:docMk/>
          <pc:sldMk cId="207859592" sldId="637"/>
        </pc:sldMkLst>
        <pc:spChg chg="mod">
          <ac:chgData name="Jana Valdés Torres" userId="S::jana.valdes@uam.es::5dfd2519-fafa-4503-8171-6e1535f79ad9" providerId="AD" clId="Web-{DC78D0EC-842B-5CA9-2BD7-B2103B6F3234}" dt="2023-06-25T20:37:20.522" v="159" actId="20577"/>
          <ac:spMkLst>
            <pc:docMk/>
            <pc:sldMk cId="207859592" sldId="637"/>
            <ac:spMk id="12" creationId="{F83378E2-D539-7B2C-E189-736385035EA6}"/>
          </ac:spMkLst>
        </pc:spChg>
      </pc:sldChg>
      <pc:sldChg chg="modSp">
        <pc:chgData name="Jana Valdés Torres" userId="S::jana.valdes@uam.es::5dfd2519-fafa-4503-8171-6e1535f79ad9" providerId="AD" clId="Web-{DC78D0EC-842B-5CA9-2BD7-B2103B6F3234}" dt="2023-06-25T20:31:50.589" v="135" actId="20577"/>
        <pc:sldMkLst>
          <pc:docMk/>
          <pc:sldMk cId="1414448819" sldId="648"/>
        </pc:sldMkLst>
        <pc:spChg chg="mod">
          <ac:chgData name="Jana Valdés Torres" userId="S::jana.valdes@uam.es::5dfd2519-fafa-4503-8171-6e1535f79ad9" providerId="AD" clId="Web-{DC78D0EC-842B-5CA9-2BD7-B2103B6F3234}" dt="2023-06-25T20:31:50.589" v="135" actId="20577"/>
          <ac:spMkLst>
            <pc:docMk/>
            <pc:sldMk cId="1414448819" sldId="648"/>
            <ac:spMk id="6" creationId="{78D3E591-6761-5EF1-8073-A79EBCA05438}"/>
          </ac:spMkLst>
        </pc:spChg>
      </pc:sldChg>
      <pc:sldChg chg="modSp">
        <pc:chgData name="Jana Valdés Torres" userId="S::jana.valdes@uam.es::5dfd2519-fafa-4503-8171-6e1535f79ad9" providerId="AD" clId="Web-{DC78D0EC-842B-5CA9-2BD7-B2103B6F3234}" dt="2023-06-25T20:32:17.199" v="137" actId="20577"/>
        <pc:sldMkLst>
          <pc:docMk/>
          <pc:sldMk cId="2998303928" sldId="649"/>
        </pc:sldMkLst>
        <pc:spChg chg="mod">
          <ac:chgData name="Jana Valdés Torres" userId="S::jana.valdes@uam.es::5dfd2519-fafa-4503-8171-6e1535f79ad9" providerId="AD" clId="Web-{DC78D0EC-842B-5CA9-2BD7-B2103B6F3234}" dt="2023-06-25T20:32:17.199" v="137" actId="20577"/>
          <ac:spMkLst>
            <pc:docMk/>
            <pc:sldMk cId="2998303928" sldId="649"/>
            <ac:spMk id="6" creationId="{78D3E591-6761-5EF1-8073-A79EBCA05438}"/>
          </ac:spMkLst>
        </pc:spChg>
      </pc:sldChg>
      <pc:sldChg chg="modSp">
        <pc:chgData name="Jana Valdés Torres" userId="S::jana.valdes@uam.es::5dfd2519-fafa-4503-8171-6e1535f79ad9" providerId="AD" clId="Web-{DC78D0EC-842B-5CA9-2BD7-B2103B6F3234}" dt="2023-06-25T20:33:47.171" v="156" actId="1076"/>
        <pc:sldMkLst>
          <pc:docMk/>
          <pc:sldMk cId="54283569" sldId="650"/>
        </pc:sldMkLst>
        <pc:grpChg chg="mod">
          <ac:chgData name="Jana Valdés Torres" userId="S::jana.valdes@uam.es::5dfd2519-fafa-4503-8171-6e1535f79ad9" providerId="AD" clId="Web-{DC78D0EC-842B-5CA9-2BD7-B2103B6F3234}" dt="2023-06-25T20:33:47.171" v="156" actId="1076"/>
          <ac:grpSpMkLst>
            <pc:docMk/>
            <pc:sldMk cId="54283569" sldId="650"/>
            <ac:grpSpMk id="8" creationId="{4EEC06F3-2018-EC37-D5FB-260E72717A70}"/>
          </ac:grpSpMkLst>
        </pc:grpChg>
      </pc:sldChg>
      <pc:sldChg chg="modSp">
        <pc:chgData name="Jana Valdés Torres" userId="S::jana.valdes@uam.es::5dfd2519-fafa-4503-8171-6e1535f79ad9" providerId="AD" clId="Web-{DC78D0EC-842B-5CA9-2BD7-B2103B6F3234}" dt="2023-06-25T20:33:39.233" v="155" actId="20577"/>
        <pc:sldMkLst>
          <pc:docMk/>
          <pc:sldMk cId="1409724855" sldId="651"/>
        </pc:sldMkLst>
        <pc:spChg chg="mod">
          <ac:chgData name="Jana Valdés Torres" userId="S::jana.valdes@uam.es::5dfd2519-fafa-4503-8171-6e1535f79ad9" providerId="AD" clId="Web-{DC78D0EC-842B-5CA9-2BD7-B2103B6F3234}" dt="2023-06-25T20:33:39.233" v="155" actId="20577"/>
          <ac:spMkLst>
            <pc:docMk/>
            <pc:sldMk cId="1409724855" sldId="651"/>
            <ac:spMk id="6" creationId="{78D3E591-6761-5EF1-8073-A79EBCA05438}"/>
          </ac:spMkLst>
        </pc:spChg>
      </pc:sldChg>
    </pc:docChg>
  </pc:docChgLst>
  <pc:docChgLst>
    <pc:chgData name="Usuario invitado" userId="S::urn:spo:anon#401ad14ca5ab27a5cbde21ec47f974a38998f5afffe3817532cab440b153b5ca::" providerId="AD" clId="Web-{E2E29783-3A8A-0BAF-1737-2683961730B0}"/>
    <pc:docChg chg="modSld">
      <pc:chgData name="Usuario invitado" userId="S::urn:spo:anon#401ad14ca5ab27a5cbde21ec47f974a38998f5afffe3817532cab440b153b5ca::" providerId="AD" clId="Web-{E2E29783-3A8A-0BAF-1737-2683961730B0}" dt="2023-06-24T18:57:48.334" v="1" actId="20577"/>
      <pc:docMkLst>
        <pc:docMk/>
      </pc:docMkLst>
      <pc:sldChg chg="modSp">
        <pc:chgData name="Usuario invitado" userId="S::urn:spo:anon#401ad14ca5ab27a5cbde21ec47f974a38998f5afffe3817532cab440b153b5ca::" providerId="AD" clId="Web-{E2E29783-3A8A-0BAF-1737-2683961730B0}" dt="2023-06-24T18:57:48.334" v="1" actId="20577"/>
        <pc:sldMkLst>
          <pc:docMk/>
          <pc:sldMk cId="3088954451" sldId="657"/>
        </pc:sldMkLst>
        <pc:spChg chg="mod">
          <ac:chgData name="Usuario invitado" userId="S::urn:spo:anon#401ad14ca5ab27a5cbde21ec47f974a38998f5afffe3817532cab440b153b5ca::" providerId="AD" clId="Web-{E2E29783-3A8A-0BAF-1737-2683961730B0}" dt="2023-06-24T18:57:48.334" v="1" actId="20577"/>
          <ac:spMkLst>
            <pc:docMk/>
            <pc:sldMk cId="3088954451" sldId="657"/>
            <ac:spMk id="7" creationId="{E2F30CF7-273E-3EDC-041E-69242B3A45C0}"/>
          </ac:spMkLst>
        </pc:spChg>
      </pc:sldChg>
    </pc:docChg>
  </pc:docChgLst>
  <pc:docChgLst>
    <pc:chgData name="Isabel Esparza Orduña" userId="S::isabel.esparza@uam.es::b39d487c-db57-4cf2-a4b6-9f4d21d206aa" providerId="AD" clId="Web-{78AF68F0-3201-27D6-B011-E13BAAEB9A94}"/>
    <pc:docChg chg="modSld">
      <pc:chgData name="Isabel Esparza Orduña" userId="S::isabel.esparza@uam.es::b39d487c-db57-4cf2-a4b6-9f4d21d206aa" providerId="AD" clId="Web-{78AF68F0-3201-27D6-B011-E13BAAEB9A94}" dt="2023-06-26T16:08:27.272" v="9" actId="20577"/>
      <pc:docMkLst>
        <pc:docMk/>
      </pc:docMkLst>
      <pc:sldChg chg="modSp">
        <pc:chgData name="Isabel Esparza Orduña" userId="S::isabel.esparza@uam.es::b39d487c-db57-4cf2-a4b6-9f4d21d206aa" providerId="AD" clId="Web-{78AF68F0-3201-27D6-B011-E13BAAEB9A94}" dt="2023-06-26T16:08:27.272" v="9" actId="20577"/>
        <pc:sldMkLst>
          <pc:docMk/>
          <pc:sldMk cId="2754833912" sldId="282"/>
        </pc:sldMkLst>
        <pc:spChg chg="mod">
          <ac:chgData name="Isabel Esparza Orduña" userId="S::isabel.esparza@uam.es::b39d487c-db57-4cf2-a4b6-9f4d21d206aa" providerId="AD" clId="Web-{78AF68F0-3201-27D6-B011-E13BAAEB9A94}" dt="2023-06-26T16:08:27.272" v="9" actId="20577"/>
          <ac:spMkLst>
            <pc:docMk/>
            <pc:sldMk cId="2754833912" sldId="282"/>
            <ac:spMk id="10" creationId="{1233E4D1-E00E-023E-293E-E18A16414BFE}"/>
          </ac:spMkLst>
        </pc:spChg>
      </pc:sldChg>
    </pc:docChg>
  </pc:docChgLst>
  <pc:docChgLst>
    <pc:chgData name="Isabel Esparza Orduña" userId="b39d487c-db57-4cf2-a4b6-9f4d21d206aa" providerId="ADAL" clId="{B37CE215-13C8-449F-8138-726CD7702A57}"/>
    <pc:docChg chg="sldOrd">
      <pc:chgData name="Isabel Esparza Orduña" userId="b39d487c-db57-4cf2-a4b6-9f4d21d206aa" providerId="ADAL" clId="{B37CE215-13C8-449F-8138-726CD7702A57}" dt="2023-07-17T12:35:20.837" v="0" actId="20578"/>
      <pc:docMkLst>
        <pc:docMk/>
      </pc:docMkLst>
      <pc:sldChg chg="ord">
        <pc:chgData name="Isabel Esparza Orduña" userId="b39d487c-db57-4cf2-a4b6-9f4d21d206aa" providerId="ADAL" clId="{B37CE215-13C8-449F-8138-726CD7702A57}" dt="2023-07-17T12:35:20.837" v="0" actId="20578"/>
        <pc:sldMkLst>
          <pc:docMk/>
          <pc:sldMk cId="0" sldId="684"/>
        </pc:sldMkLst>
      </pc:sldChg>
    </pc:docChg>
  </pc:docChgLst>
  <pc:docChgLst>
    <pc:chgData name="Gabriela Sandoval Pantoja" userId="09eee50d-d834-459b-8375-accb74553e9a" providerId="ADAL" clId="{A865B39C-2EA9-44A7-A515-28F18873E203}"/>
    <pc:docChg chg="undo redo custSel modSld">
      <pc:chgData name="Gabriela Sandoval Pantoja" userId="09eee50d-d834-459b-8375-accb74553e9a" providerId="ADAL" clId="{A865B39C-2EA9-44A7-A515-28F18873E203}" dt="2023-06-28T14:29:26.888" v="1529"/>
      <pc:docMkLst>
        <pc:docMk/>
      </pc:docMkLst>
      <pc:sldChg chg="modSp mod">
        <pc:chgData name="Gabriela Sandoval Pantoja" userId="09eee50d-d834-459b-8375-accb74553e9a" providerId="ADAL" clId="{A865B39C-2EA9-44A7-A515-28F18873E203}" dt="2023-06-28T12:43:57.361" v="4" actId="1076"/>
        <pc:sldMkLst>
          <pc:docMk/>
          <pc:sldMk cId="3234810199" sldId="257"/>
        </pc:sldMkLst>
        <pc:spChg chg="mod">
          <ac:chgData name="Gabriela Sandoval Pantoja" userId="09eee50d-d834-459b-8375-accb74553e9a" providerId="ADAL" clId="{A865B39C-2EA9-44A7-A515-28F18873E203}" dt="2023-06-28T12:43:57.361" v="4" actId="1076"/>
          <ac:spMkLst>
            <pc:docMk/>
            <pc:sldMk cId="3234810199" sldId="257"/>
            <ac:spMk id="4" creationId="{AE0E3805-3239-37C0-96A8-9E52A7570C36}"/>
          </ac:spMkLst>
        </pc:spChg>
      </pc:sldChg>
      <pc:sldChg chg="addSp delSp modSp mod delAnim modAnim">
        <pc:chgData name="Gabriela Sandoval Pantoja" userId="09eee50d-d834-459b-8375-accb74553e9a" providerId="ADAL" clId="{A865B39C-2EA9-44A7-A515-28F18873E203}" dt="2023-06-28T13:38:26.842" v="790" actId="166"/>
        <pc:sldMkLst>
          <pc:docMk/>
          <pc:sldMk cId="2612045231" sldId="264"/>
        </pc:sldMkLst>
        <pc:spChg chg="del">
          <ac:chgData name="Gabriela Sandoval Pantoja" userId="09eee50d-d834-459b-8375-accb74553e9a" providerId="ADAL" clId="{A865B39C-2EA9-44A7-A515-28F18873E203}" dt="2023-06-28T13:27:29.998" v="541" actId="478"/>
          <ac:spMkLst>
            <pc:docMk/>
            <pc:sldMk cId="2612045231" sldId="264"/>
            <ac:spMk id="6" creationId="{78D3E591-6761-5EF1-8073-A79EBCA05438}"/>
          </ac:spMkLst>
        </pc:spChg>
        <pc:spChg chg="mod">
          <ac:chgData name="Gabriela Sandoval Pantoja" userId="09eee50d-d834-459b-8375-accb74553e9a" providerId="ADAL" clId="{A865B39C-2EA9-44A7-A515-28F18873E203}" dt="2023-06-28T13:37:20.087" v="785" actId="14100"/>
          <ac:spMkLst>
            <pc:docMk/>
            <pc:sldMk cId="2612045231" sldId="264"/>
            <ac:spMk id="8" creationId="{ECC74CE3-A851-4D04-04FD-66AB131B709E}"/>
          </ac:spMkLst>
        </pc:spChg>
        <pc:spChg chg="mod">
          <ac:chgData name="Gabriela Sandoval Pantoja" userId="09eee50d-d834-459b-8375-accb74553e9a" providerId="ADAL" clId="{A865B39C-2EA9-44A7-A515-28F18873E203}" dt="2023-06-28T13:38:01.548" v="787" actId="164"/>
          <ac:spMkLst>
            <pc:docMk/>
            <pc:sldMk cId="2612045231" sldId="264"/>
            <ac:spMk id="9" creationId="{7D3F31BB-63C6-2204-2039-E59F13D3C9DD}"/>
          </ac:spMkLst>
        </pc:spChg>
        <pc:spChg chg="add mod">
          <ac:chgData name="Gabriela Sandoval Pantoja" userId="09eee50d-d834-459b-8375-accb74553e9a" providerId="ADAL" clId="{A865B39C-2EA9-44A7-A515-28F18873E203}" dt="2023-06-28T13:27:39.516" v="560" actId="20577"/>
          <ac:spMkLst>
            <pc:docMk/>
            <pc:sldMk cId="2612045231" sldId="264"/>
            <ac:spMk id="16" creationId="{103EB59B-9F1E-2ECE-7058-295E79EF03F4}"/>
          </ac:spMkLst>
        </pc:spChg>
        <pc:grpChg chg="mod ord">
          <ac:chgData name="Gabriela Sandoval Pantoja" userId="09eee50d-d834-459b-8375-accb74553e9a" providerId="ADAL" clId="{A865B39C-2EA9-44A7-A515-28F18873E203}" dt="2023-06-28T13:38:26.842" v="790" actId="166"/>
          <ac:grpSpMkLst>
            <pc:docMk/>
            <pc:sldMk cId="2612045231" sldId="264"/>
            <ac:grpSpMk id="11" creationId="{12A5D9B2-03AD-0D06-F9AD-497F4C3AE1E1}"/>
          </ac:grpSpMkLst>
        </pc:grpChg>
        <pc:grpChg chg="add mod">
          <ac:chgData name="Gabriela Sandoval Pantoja" userId="09eee50d-d834-459b-8375-accb74553e9a" providerId="ADAL" clId="{A865B39C-2EA9-44A7-A515-28F18873E203}" dt="2023-06-28T13:38:01.548" v="787" actId="164"/>
          <ac:grpSpMkLst>
            <pc:docMk/>
            <pc:sldMk cId="2612045231" sldId="264"/>
            <ac:grpSpMk id="17" creationId="{3F351F4B-EC34-9731-6951-8BF277FE86DF}"/>
          </ac:grpSpMkLst>
        </pc:grpChg>
        <pc:picChg chg="mod">
          <ac:chgData name="Gabriela Sandoval Pantoja" userId="09eee50d-d834-459b-8375-accb74553e9a" providerId="ADAL" clId="{A865B39C-2EA9-44A7-A515-28F18873E203}" dt="2023-06-28T13:38:01.548" v="787" actId="164"/>
          <ac:picMkLst>
            <pc:docMk/>
            <pc:sldMk cId="2612045231" sldId="264"/>
            <ac:picMk id="5" creationId="{D3CA3C84-D551-9F39-C0D3-C52B987F3980}"/>
          </ac:picMkLst>
        </pc:picChg>
        <pc:picChg chg="mod">
          <ac:chgData name="Gabriela Sandoval Pantoja" userId="09eee50d-d834-459b-8375-accb74553e9a" providerId="ADAL" clId="{A865B39C-2EA9-44A7-A515-28F18873E203}" dt="2023-06-28T13:38:01.548" v="787" actId="164"/>
          <ac:picMkLst>
            <pc:docMk/>
            <pc:sldMk cId="2612045231" sldId="264"/>
            <ac:picMk id="7" creationId="{BDE3088C-D4BA-13E4-6F56-652E0FAC045C}"/>
          </ac:picMkLst>
        </pc:picChg>
        <pc:picChg chg="mod">
          <ac:chgData name="Gabriela Sandoval Pantoja" userId="09eee50d-d834-459b-8375-accb74553e9a" providerId="ADAL" clId="{A865B39C-2EA9-44A7-A515-28F18873E203}" dt="2023-06-28T13:38:01.548" v="787" actId="164"/>
          <ac:picMkLst>
            <pc:docMk/>
            <pc:sldMk cId="2612045231" sldId="264"/>
            <ac:picMk id="14" creationId="{1FBC2B74-CAAC-6E9A-37FE-964E173E68F4}"/>
          </ac:picMkLst>
        </pc:picChg>
        <pc:picChg chg="mod">
          <ac:chgData name="Gabriela Sandoval Pantoja" userId="09eee50d-d834-459b-8375-accb74553e9a" providerId="ADAL" clId="{A865B39C-2EA9-44A7-A515-28F18873E203}" dt="2023-06-28T13:38:01.548" v="787" actId="164"/>
          <ac:picMkLst>
            <pc:docMk/>
            <pc:sldMk cId="2612045231" sldId="264"/>
            <ac:picMk id="15" creationId="{3CB3B04D-6F15-3209-1AD5-CC325319DEC7}"/>
          </ac:picMkLst>
        </pc:picChg>
      </pc:sldChg>
      <pc:sldChg chg="modSp mod modAnim">
        <pc:chgData name="Gabriela Sandoval Pantoja" userId="09eee50d-d834-459b-8375-accb74553e9a" providerId="ADAL" clId="{A865B39C-2EA9-44A7-A515-28F18873E203}" dt="2023-06-28T13:47:19.182" v="883" actId="1076"/>
        <pc:sldMkLst>
          <pc:docMk/>
          <pc:sldMk cId="758845827" sldId="277"/>
        </pc:sldMkLst>
        <pc:spChg chg="mod">
          <ac:chgData name="Gabriela Sandoval Pantoja" userId="09eee50d-d834-459b-8375-accb74553e9a" providerId="ADAL" clId="{A865B39C-2EA9-44A7-A515-28F18873E203}" dt="2023-06-28T13:47:19.182" v="883" actId="1076"/>
          <ac:spMkLst>
            <pc:docMk/>
            <pc:sldMk cId="758845827" sldId="277"/>
            <ac:spMk id="9" creationId="{76072730-EB93-268B-0488-60530B2DDD15}"/>
          </ac:spMkLst>
        </pc:spChg>
        <pc:picChg chg="mod">
          <ac:chgData name="Gabriela Sandoval Pantoja" userId="09eee50d-d834-459b-8375-accb74553e9a" providerId="ADAL" clId="{A865B39C-2EA9-44A7-A515-28F18873E203}" dt="2023-06-28T12:45:46.639" v="86" actId="14100"/>
          <ac:picMkLst>
            <pc:docMk/>
            <pc:sldMk cId="758845827" sldId="277"/>
            <ac:picMk id="7" creationId="{4212C92D-948B-5529-C38B-335CEF325F6D}"/>
          </ac:picMkLst>
        </pc:picChg>
        <pc:picChg chg="mod">
          <ac:chgData name="Gabriela Sandoval Pantoja" userId="09eee50d-d834-459b-8375-accb74553e9a" providerId="ADAL" clId="{A865B39C-2EA9-44A7-A515-28F18873E203}" dt="2023-06-28T12:45:53.166" v="88" actId="14100"/>
          <ac:picMkLst>
            <pc:docMk/>
            <pc:sldMk cId="758845827" sldId="277"/>
            <ac:picMk id="14" creationId="{E999456D-4A1C-B580-6B4E-DB007AC14E50}"/>
          </ac:picMkLst>
        </pc:picChg>
      </pc:sldChg>
      <pc:sldChg chg="modSp mod modAnim">
        <pc:chgData name="Gabriela Sandoval Pantoja" userId="09eee50d-d834-459b-8375-accb74553e9a" providerId="ADAL" clId="{A865B39C-2EA9-44A7-A515-28F18873E203}" dt="2023-06-28T13:35:35.114" v="712"/>
        <pc:sldMkLst>
          <pc:docMk/>
          <pc:sldMk cId="1087813858" sldId="279"/>
        </pc:sldMkLst>
        <pc:spChg chg="mod">
          <ac:chgData name="Gabriela Sandoval Pantoja" userId="09eee50d-d834-459b-8375-accb74553e9a" providerId="ADAL" clId="{A865B39C-2EA9-44A7-A515-28F18873E203}" dt="2023-06-28T13:35:20.259" v="710" actId="1076"/>
          <ac:spMkLst>
            <pc:docMk/>
            <pc:sldMk cId="1087813858" sldId="279"/>
            <ac:spMk id="6" creationId="{78D3E591-6761-5EF1-8073-A79EBCA05438}"/>
          </ac:spMkLst>
        </pc:spChg>
        <pc:spChg chg="mod">
          <ac:chgData name="Gabriela Sandoval Pantoja" userId="09eee50d-d834-459b-8375-accb74553e9a" providerId="ADAL" clId="{A865B39C-2EA9-44A7-A515-28F18873E203}" dt="2023-06-28T13:34:56.036" v="708" actId="14100"/>
          <ac:spMkLst>
            <pc:docMk/>
            <pc:sldMk cId="1087813858" sldId="279"/>
            <ac:spMk id="9" creationId="{F0622A8D-5DF6-838F-EE3C-2C634409850B}"/>
          </ac:spMkLst>
        </pc:spChg>
      </pc:sldChg>
      <pc:sldChg chg="modSp mod">
        <pc:chgData name="Gabriela Sandoval Pantoja" userId="09eee50d-d834-459b-8375-accb74553e9a" providerId="ADAL" clId="{A865B39C-2EA9-44A7-A515-28F18873E203}" dt="2023-06-28T13:53:41.779" v="1023" actId="1036"/>
        <pc:sldMkLst>
          <pc:docMk/>
          <pc:sldMk cId="533723213" sldId="280"/>
        </pc:sldMkLst>
        <pc:spChg chg="mod">
          <ac:chgData name="Gabriela Sandoval Pantoja" userId="09eee50d-d834-459b-8375-accb74553e9a" providerId="ADAL" clId="{A865B39C-2EA9-44A7-A515-28F18873E203}" dt="2023-06-28T13:53:41.779" v="1023" actId="1036"/>
          <ac:spMkLst>
            <pc:docMk/>
            <pc:sldMk cId="533723213" sldId="280"/>
            <ac:spMk id="7" creationId="{DCC19FEA-6453-0396-33E5-AFC54073289F}"/>
          </ac:spMkLst>
        </pc:spChg>
        <pc:spChg chg="mod">
          <ac:chgData name="Gabriela Sandoval Pantoja" userId="09eee50d-d834-459b-8375-accb74553e9a" providerId="ADAL" clId="{A865B39C-2EA9-44A7-A515-28F18873E203}" dt="2023-06-28T13:53:06.805" v="1020" actId="1036"/>
          <ac:spMkLst>
            <pc:docMk/>
            <pc:sldMk cId="533723213" sldId="280"/>
            <ac:spMk id="9" creationId="{468915CB-E007-9257-2331-124CFBB9BBDA}"/>
          </ac:spMkLst>
        </pc:spChg>
      </pc:sldChg>
      <pc:sldChg chg="addSp delSp modSp mod modAnim">
        <pc:chgData name="Gabriela Sandoval Pantoja" userId="09eee50d-d834-459b-8375-accb74553e9a" providerId="ADAL" clId="{A865B39C-2EA9-44A7-A515-28F18873E203}" dt="2023-06-28T13:49:04.400" v="926"/>
        <pc:sldMkLst>
          <pc:docMk/>
          <pc:sldMk cId="2897764010" sldId="513"/>
        </pc:sldMkLst>
        <pc:spChg chg="mod">
          <ac:chgData name="Gabriela Sandoval Pantoja" userId="09eee50d-d834-459b-8375-accb74553e9a" providerId="ADAL" clId="{A865B39C-2EA9-44A7-A515-28F18873E203}" dt="2023-06-28T13:47:40.576" v="885" actId="1076"/>
          <ac:spMkLst>
            <pc:docMk/>
            <pc:sldMk cId="2897764010" sldId="513"/>
            <ac:spMk id="6" creationId="{78D3E591-6761-5EF1-8073-A79EBCA05438}"/>
          </ac:spMkLst>
        </pc:spChg>
        <pc:spChg chg="mod topLvl">
          <ac:chgData name="Gabriela Sandoval Pantoja" userId="09eee50d-d834-459b-8375-accb74553e9a" providerId="ADAL" clId="{A865B39C-2EA9-44A7-A515-28F18873E203}" dt="2023-06-28T13:48:40.020" v="923" actId="14100"/>
          <ac:spMkLst>
            <pc:docMk/>
            <pc:sldMk cId="2897764010" sldId="513"/>
            <ac:spMk id="13" creationId="{516FF05E-631B-1028-8FD6-7B2BCA768997}"/>
          </ac:spMkLst>
        </pc:spChg>
        <pc:spChg chg="del mod topLvl">
          <ac:chgData name="Gabriela Sandoval Pantoja" userId="09eee50d-d834-459b-8375-accb74553e9a" providerId="ADAL" clId="{A865B39C-2EA9-44A7-A515-28F18873E203}" dt="2023-06-28T13:48:11.316" v="892" actId="478"/>
          <ac:spMkLst>
            <pc:docMk/>
            <pc:sldMk cId="2897764010" sldId="513"/>
            <ac:spMk id="14" creationId="{05FCF979-5ED4-8B02-97F1-6C3070C25230}"/>
          </ac:spMkLst>
        </pc:spChg>
        <pc:spChg chg="mod topLvl">
          <ac:chgData name="Gabriela Sandoval Pantoja" userId="09eee50d-d834-459b-8375-accb74553e9a" providerId="ADAL" clId="{A865B39C-2EA9-44A7-A515-28F18873E203}" dt="2023-06-28T13:48:00.539" v="890" actId="165"/>
          <ac:spMkLst>
            <pc:docMk/>
            <pc:sldMk cId="2897764010" sldId="513"/>
            <ac:spMk id="16" creationId="{35A41043-D90C-8F74-8313-A4707618DC99}"/>
          </ac:spMkLst>
        </pc:spChg>
        <pc:spChg chg="mod topLvl">
          <ac:chgData name="Gabriela Sandoval Pantoja" userId="09eee50d-d834-459b-8375-accb74553e9a" providerId="ADAL" clId="{A865B39C-2EA9-44A7-A515-28F18873E203}" dt="2023-06-28T13:48:00.539" v="890" actId="165"/>
          <ac:spMkLst>
            <pc:docMk/>
            <pc:sldMk cId="2897764010" sldId="513"/>
            <ac:spMk id="17" creationId="{81B3C6BB-82EC-AE28-3E50-6F8853DE1C0E}"/>
          </ac:spMkLst>
        </pc:spChg>
        <pc:spChg chg="mod topLvl">
          <ac:chgData name="Gabriela Sandoval Pantoja" userId="09eee50d-d834-459b-8375-accb74553e9a" providerId="ADAL" clId="{A865B39C-2EA9-44A7-A515-28F18873E203}" dt="2023-06-28T13:48:00.539" v="890" actId="165"/>
          <ac:spMkLst>
            <pc:docMk/>
            <pc:sldMk cId="2897764010" sldId="513"/>
            <ac:spMk id="21" creationId="{CF68568A-71E1-EFB2-10F0-C450984C2E78}"/>
          </ac:spMkLst>
        </pc:spChg>
        <pc:grpChg chg="add del mod">
          <ac:chgData name="Gabriela Sandoval Pantoja" userId="09eee50d-d834-459b-8375-accb74553e9a" providerId="ADAL" clId="{A865B39C-2EA9-44A7-A515-28F18873E203}" dt="2023-06-28T13:48:00.539" v="890" actId="165"/>
          <ac:grpSpMkLst>
            <pc:docMk/>
            <pc:sldMk cId="2897764010" sldId="513"/>
            <ac:grpSpMk id="12" creationId="{9D439C77-7752-9367-DA92-C135705B818B}"/>
          </ac:grpSpMkLst>
        </pc:grpChg>
      </pc:sldChg>
      <pc:sldChg chg="modSp mod">
        <pc:chgData name="Gabriela Sandoval Pantoja" userId="09eee50d-d834-459b-8375-accb74553e9a" providerId="ADAL" clId="{A865B39C-2EA9-44A7-A515-28F18873E203}" dt="2023-06-28T12:45:21.808" v="81" actId="1035"/>
        <pc:sldMkLst>
          <pc:docMk/>
          <pc:sldMk cId="46023732" sldId="517"/>
        </pc:sldMkLst>
        <pc:picChg chg="mod">
          <ac:chgData name="Gabriela Sandoval Pantoja" userId="09eee50d-d834-459b-8375-accb74553e9a" providerId="ADAL" clId="{A865B39C-2EA9-44A7-A515-28F18873E203}" dt="2023-06-28T12:45:21.808" v="81" actId="1035"/>
          <ac:picMkLst>
            <pc:docMk/>
            <pc:sldMk cId="46023732" sldId="517"/>
            <ac:picMk id="15" creationId="{67473A61-75DA-67B7-A273-C36A9F35DC86}"/>
          </ac:picMkLst>
        </pc:picChg>
      </pc:sldChg>
      <pc:sldChg chg="modSp mod modAnim">
        <pc:chgData name="Gabriela Sandoval Pantoja" userId="09eee50d-d834-459b-8375-accb74553e9a" providerId="ADAL" clId="{A865B39C-2EA9-44A7-A515-28F18873E203}" dt="2023-06-28T13:55:38.046" v="1050" actId="1036"/>
        <pc:sldMkLst>
          <pc:docMk/>
          <pc:sldMk cId="4175694371" sldId="519"/>
        </pc:sldMkLst>
        <pc:spChg chg="mod">
          <ac:chgData name="Gabriela Sandoval Pantoja" userId="09eee50d-d834-459b-8375-accb74553e9a" providerId="ADAL" clId="{A865B39C-2EA9-44A7-A515-28F18873E203}" dt="2023-06-28T13:54:44.764" v="1036" actId="1076"/>
          <ac:spMkLst>
            <pc:docMk/>
            <pc:sldMk cId="4175694371" sldId="519"/>
            <ac:spMk id="6" creationId="{78D3E591-6761-5EF1-8073-A79EBCA05438}"/>
          </ac:spMkLst>
        </pc:spChg>
        <pc:spChg chg="mod">
          <ac:chgData name="Gabriela Sandoval Pantoja" userId="09eee50d-d834-459b-8375-accb74553e9a" providerId="ADAL" clId="{A865B39C-2EA9-44A7-A515-28F18873E203}" dt="2023-06-28T13:55:38.046" v="1050" actId="1036"/>
          <ac:spMkLst>
            <pc:docMk/>
            <pc:sldMk cId="4175694371" sldId="519"/>
            <ac:spMk id="7" creationId="{82DE35EB-4CB8-E38B-00A7-43B4D71E1851}"/>
          </ac:spMkLst>
        </pc:spChg>
        <pc:grpChg chg="mod">
          <ac:chgData name="Gabriela Sandoval Pantoja" userId="09eee50d-d834-459b-8375-accb74553e9a" providerId="ADAL" clId="{A865B39C-2EA9-44A7-A515-28F18873E203}" dt="2023-06-28T13:54:51.484" v="1037" actId="14100"/>
          <ac:grpSpMkLst>
            <pc:docMk/>
            <pc:sldMk cId="4175694371" sldId="519"/>
            <ac:grpSpMk id="8" creationId="{E914E2DE-8A8F-215B-3690-8B823A6C39F9}"/>
          </ac:grpSpMkLst>
        </pc:grpChg>
      </pc:sldChg>
      <pc:sldChg chg="modSp mod modAnim">
        <pc:chgData name="Gabriela Sandoval Pantoja" userId="09eee50d-d834-459b-8375-accb74553e9a" providerId="ADAL" clId="{A865B39C-2EA9-44A7-A515-28F18873E203}" dt="2023-06-28T13:50:49.584" v="984"/>
        <pc:sldMkLst>
          <pc:docMk/>
          <pc:sldMk cId="1990197095" sldId="520"/>
        </pc:sldMkLst>
        <pc:spChg chg="mod">
          <ac:chgData name="Gabriela Sandoval Pantoja" userId="09eee50d-d834-459b-8375-accb74553e9a" providerId="ADAL" clId="{A865B39C-2EA9-44A7-A515-28F18873E203}" dt="2023-06-28T12:45:59.732" v="89" actId="20577"/>
          <ac:spMkLst>
            <pc:docMk/>
            <pc:sldMk cId="1990197095" sldId="520"/>
            <ac:spMk id="6" creationId="{78D3E591-6761-5EF1-8073-A79EBCA05438}"/>
          </ac:spMkLst>
        </pc:spChg>
        <pc:spChg chg="mod">
          <ac:chgData name="Gabriela Sandoval Pantoja" userId="09eee50d-d834-459b-8375-accb74553e9a" providerId="ADAL" clId="{A865B39C-2EA9-44A7-A515-28F18873E203}" dt="2023-06-28T13:50:21.843" v="980" actId="1038"/>
          <ac:spMkLst>
            <pc:docMk/>
            <pc:sldMk cId="1990197095" sldId="520"/>
            <ac:spMk id="9" creationId="{58676EF1-3B73-F983-978F-2091BD6C41C9}"/>
          </ac:spMkLst>
        </pc:spChg>
        <pc:spChg chg="mod">
          <ac:chgData name="Gabriela Sandoval Pantoja" userId="09eee50d-d834-459b-8375-accb74553e9a" providerId="ADAL" clId="{A865B39C-2EA9-44A7-A515-28F18873E203}" dt="2023-06-28T13:49:58.961" v="962" actId="1036"/>
          <ac:spMkLst>
            <pc:docMk/>
            <pc:sldMk cId="1990197095" sldId="520"/>
            <ac:spMk id="11" creationId="{95B32154-8083-D80E-D134-4409C2646B2B}"/>
          </ac:spMkLst>
        </pc:spChg>
      </pc:sldChg>
      <pc:sldChg chg="modSp mod modAnim">
        <pc:chgData name="Gabriela Sandoval Pantoja" userId="09eee50d-d834-459b-8375-accb74553e9a" providerId="ADAL" clId="{A865B39C-2EA9-44A7-A515-28F18873E203}" dt="2023-06-28T14:08:56.932" v="1197"/>
        <pc:sldMkLst>
          <pc:docMk/>
          <pc:sldMk cId="4293514395" sldId="527"/>
        </pc:sldMkLst>
        <pc:spChg chg="mod">
          <ac:chgData name="Gabriela Sandoval Pantoja" userId="09eee50d-d834-459b-8375-accb74553e9a" providerId="ADAL" clId="{A865B39C-2EA9-44A7-A515-28F18873E203}" dt="2023-06-28T14:08:11.855" v="1182" actId="1076"/>
          <ac:spMkLst>
            <pc:docMk/>
            <pc:sldMk cId="4293514395" sldId="527"/>
            <ac:spMk id="24" creationId="{BF1E654C-52B1-1D81-C133-E5C47B20606D}"/>
          </ac:spMkLst>
        </pc:spChg>
        <pc:spChg chg="mod">
          <ac:chgData name="Gabriela Sandoval Pantoja" userId="09eee50d-d834-459b-8375-accb74553e9a" providerId="ADAL" clId="{A865B39C-2EA9-44A7-A515-28F18873E203}" dt="2023-06-28T14:08:32.369" v="1193" actId="1076"/>
          <ac:spMkLst>
            <pc:docMk/>
            <pc:sldMk cId="4293514395" sldId="527"/>
            <ac:spMk id="25" creationId="{1B005294-FB84-EA62-8FDB-249A1D8A3356}"/>
          </ac:spMkLst>
        </pc:spChg>
        <pc:spChg chg="mod">
          <ac:chgData name="Gabriela Sandoval Pantoja" userId="09eee50d-d834-459b-8375-accb74553e9a" providerId="ADAL" clId="{A865B39C-2EA9-44A7-A515-28F18873E203}" dt="2023-06-28T14:08:00.720" v="1180" actId="1036"/>
          <ac:spMkLst>
            <pc:docMk/>
            <pc:sldMk cId="4293514395" sldId="527"/>
            <ac:spMk id="26" creationId="{D6BB8E41-A51C-E235-F65F-3DA952DECBB0}"/>
          </ac:spMkLst>
        </pc:spChg>
        <pc:picChg chg="mod">
          <ac:chgData name="Gabriela Sandoval Pantoja" userId="09eee50d-d834-459b-8375-accb74553e9a" providerId="ADAL" clId="{A865B39C-2EA9-44A7-A515-28F18873E203}" dt="2023-06-28T14:08:22.322" v="1191" actId="1035"/>
          <ac:picMkLst>
            <pc:docMk/>
            <pc:sldMk cId="4293514395" sldId="527"/>
            <ac:picMk id="19" creationId="{960E746E-6F4A-015F-81D7-F3371A6BCCE7}"/>
          </ac:picMkLst>
        </pc:picChg>
        <pc:picChg chg="mod">
          <ac:chgData name="Gabriela Sandoval Pantoja" userId="09eee50d-d834-459b-8375-accb74553e9a" providerId="ADAL" clId="{A865B39C-2EA9-44A7-A515-28F18873E203}" dt="2023-06-28T14:08:17.143" v="1186" actId="1036"/>
          <ac:picMkLst>
            <pc:docMk/>
            <pc:sldMk cId="4293514395" sldId="527"/>
            <ac:picMk id="23" creationId="{01537ECB-F785-A3D7-4CC7-1404D2AB8A70}"/>
          </ac:picMkLst>
        </pc:picChg>
      </pc:sldChg>
      <pc:sldChg chg="modSp mod">
        <pc:chgData name="Gabriela Sandoval Pantoja" userId="09eee50d-d834-459b-8375-accb74553e9a" providerId="ADAL" clId="{A865B39C-2EA9-44A7-A515-28F18873E203}" dt="2023-06-28T12:47:55.385" v="125" actId="167"/>
        <pc:sldMkLst>
          <pc:docMk/>
          <pc:sldMk cId="2103902197" sldId="529"/>
        </pc:sldMkLst>
        <pc:spChg chg="ord">
          <ac:chgData name="Gabriela Sandoval Pantoja" userId="09eee50d-d834-459b-8375-accb74553e9a" providerId="ADAL" clId="{A865B39C-2EA9-44A7-A515-28F18873E203}" dt="2023-06-28T12:47:41.359" v="122" actId="167"/>
          <ac:spMkLst>
            <pc:docMk/>
            <pc:sldMk cId="2103902197" sldId="529"/>
            <ac:spMk id="2" creationId="{149D3E54-0850-8446-B638-9135515FF689}"/>
          </ac:spMkLst>
        </pc:spChg>
        <pc:picChg chg="mod ord">
          <ac:chgData name="Gabriela Sandoval Pantoja" userId="09eee50d-d834-459b-8375-accb74553e9a" providerId="ADAL" clId="{A865B39C-2EA9-44A7-A515-28F18873E203}" dt="2023-06-28T12:47:55.385" v="125" actId="167"/>
          <ac:picMkLst>
            <pc:docMk/>
            <pc:sldMk cId="2103902197" sldId="529"/>
            <ac:picMk id="11" creationId="{5ED6FE99-F896-3836-BD60-45F5D85D8801}"/>
          </ac:picMkLst>
        </pc:picChg>
      </pc:sldChg>
      <pc:sldChg chg="delSp modSp mod">
        <pc:chgData name="Gabriela Sandoval Pantoja" userId="09eee50d-d834-459b-8375-accb74553e9a" providerId="ADAL" clId="{A865B39C-2EA9-44A7-A515-28F18873E203}" dt="2023-06-28T14:13:12.511" v="1261" actId="20577"/>
        <pc:sldMkLst>
          <pc:docMk/>
          <pc:sldMk cId="2062448392" sldId="544"/>
        </pc:sldMkLst>
        <pc:spChg chg="mod">
          <ac:chgData name="Gabriela Sandoval Pantoja" userId="09eee50d-d834-459b-8375-accb74553e9a" providerId="ADAL" clId="{A865B39C-2EA9-44A7-A515-28F18873E203}" dt="2023-06-28T14:11:52.571" v="1240" actId="1076"/>
          <ac:spMkLst>
            <pc:docMk/>
            <pc:sldMk cId="2062448392" sldId="544"/>
            <ac:spMk id="6" creationId="{78D3E591-6761-5EF1-8073-A79EBCA05438}"/>
          </ac:spMkLst>
        </pc:spChg>
        <pc:spChg chg="del mod">
          <ac:chgData name="Gabriela Sandoval Pantoja" userId="09eee50d-d834-459b-8375-accb74553e9a" providerId="ADAL" clId="{A865B39C-2EA9-44A7-A515-28F18873E203}" dt="2023-06-28T14:12:23.112" v="1247" actId="478"/>
          <ac:spMkLst>
            <pc:docMk/>
            <pc:sldMk cId="2062448392" sldId="544"/>
            <ac:spMk id="7" creationId="{24B9ED60-6F83-CFF2-B4C9-A1CA4A1464A6}"/>
          </ac:spMkLst>
        </pc:spChg>
        <pc:spChg chg="mod">
          <ac:chgData name="Gabriela Sandoval Pantoja" userId="09eee50d-d834-459b-8375-accb74553e9a" providerId="ADAL" clId="{A865B39C-2EA9-44A7-A515-28F18873E203}" dt="2023-06-28T14:13:12.511" v="1261" actId="20577"/>
          <ac:spMkLst>
            <pc:docMk/>
            <pc:sldMk cId="2062448392" sldId="544"/>
            <ac:spMk id="10" creationId="{1233E4D1-E00E-023E-293E-E18A16414BFE}"/>
          </ac:spMkLst>
        </pc:spChg>
      </pc:sldChg>
      <pc:sldChg chg="delSp modSp mod modAnim">
        <pc:chgData name="Gabriela Sandoval Pantoja" userId="09eee50d-d834-459b-8375-accb74553e9a" providerId="ADAL" clId="{A865B39C-2EA9-44A7-A515-28F18873E203}" dt="2023-06-28T14:24:06.045" v="1359"/>
        <pc:sldMkLst>
          <pc:docMk/>
          <pc:sldMk cId="568048755" sldId="547"/>
        </pc:sldMkLst>
        <pc:spChg chg="mod">
          <ac:chgData name="Gabriela Sandoval Pantoja" userId="09eee50d-d834-459b-8375-accb74553e9a" providerId="ADAL" clId="{A865B39C-2EA9-44A7-A515-28F18873E203}" dt="2023-06-28T14:13:50.936" v="1263" actId="1076"/>
          <ac:spMkLst>
            <pc:docMk/>
            <pc:sldMk cId="568048755" sldId="547"/>
            <ac:spMk id="6" creationId="{78D3E591-6761-5EF1-8073-A79EBCA05438}"/>
          </ac:spMkLst>
        </pc:spChg>
        <pc:spChg chg="mod">
          <ac:chgData name="Gabriela Sandoval Pantoja" userId="09eee50d-d834-459b-8375-accb74553e9a" providerId="ADAL" clId="{A865B39C-2EA9-44A7-A515-28F18873E203}" dt="2023-06-28T14:19:51.481" v="1281" actId="1076"/>
          <ac:spMkLst>
            <pc:docMk/>
            <pc:sldMk cId="568048755" sldId="547"/>
            <ac:spMk id="7" creationId="{98EE32C7-929A-E266-EB37-4F4531D17884}"/>
          </ac:spMkLst>
        </pc:spChg>
        <pc:spChg chg="mod">
          <ac:chgData name="Gabriela Sandoval Pantoja" userId="09eee50d-d834-459b-8375-accb74553e9a" providerId="ADAL" clId="{A865B39C-2EA9-44A7-A515-28F18873E203}" dt="2023-06-28T14:21:35.077" v="1331" actId="1076"/>
          <ac:spMkLst>
            <pc:docMk/>
            <pc:sldMk cId="568048755" sldId="547"/>
            <ac:spMk id="8" creationId="{74EC746F-0217-4423-903B-698CF44C6253}"/>
          </ac:spMkLst>
        </pc:spChg>
        <pc:spChg chg="mod">
          <ac:chgData name="Gabriela Sandoval Pantoja" userId="09eee50d-d834-459b-8375-accb74553e9a" providerId="ADAL" clId="{A865B39C-2EA9-44A7-A515-28F18873E203}" dt="2023-06-28T14:21:52.130" v="1335" actId="207"/>
          <ac:spMkLst>
            <pc:docMk/>
            <pc:sldMk cId="568048755" sldId="547"/>
            <ac:spMk id="9" creationId="{ABF260F9-027F-AF36-B2E8-AF8E5F85673E}"/>
          </ac:spMkLst>
        </pc:spChg>
        <pc:spChg chg="mod">
          <ac:chgData name="Gabriela Sandoval Pantoja" userId="09eee50d-d834-459b-8375-accb74553e9a" providerId="ADAL" clId="{A865B39C-2EA9-44A7-A515-28F18873E203}" dt="2023-06-28T14:19:57.981" v="1283" actId="14100"/>
          <ac:spMkLst>
            <pc:docMk/>
            <pc:sldMk cId="568048755" sldId="547"/>
            <ac:spMk id="12" creationId="{227CA1B7-284C-FA5D-202D-40A8B8BAD65F}"/>
          </ac:spMkLst>
        </pc:spChg>
        <pc:spChg chg="mod">
          <ac:chgData name="Gabriela Sandoval Pantoja" userId="09eee50d-d834-459b-8375-accb74553e9a" providerId="ADAL" clId="{A865B39C-2EA9-44A7-A515-28F18873E203}" dt="2023-06-28T14:20:51.447" v="1292" actId="165"/>
          <ac:spMkLst>
            <pc:docMk/>
            <pc:sldMk cId="568048755" sldId="547"/>
            <ac:spMk id="40" creationId="{E39465EB-ED59-40F1-063B-D2550E67BBDA}"/>
          </ac:spMkLst>
        </pc:spChg>
        <pc:spChg chg="mod">
          <ac:chgData name="Gabriela Sandoval Pantoja" userId="09eee50d-d834-459b-8375-accb74553e9a" providerId="ADAL" clId="{A865B39C-2EA9-44A7-A515-28F18873E203}" dt="2023-06-28T14:20:51.447" v="1292" actId="165"/>
          <ac:spMkLst>
            <pc:docMk/>
            <pc:sldMk cId="568048755" sldId="547"/>
            <ac:spMk id="42" creationId="{F41EDA28-CE71-79A8-4E8E-9A025A44562B}"/>
          </ac:spMkLst>
        </pc:spChg>
        <pc:spChg chg="mod">
          <ac:chgData name="Gabriela Sandoval Pantoja" userId="09eee50d-d834-459b-8375-accb74553e9a" providerId="ADAL" clId="{A865B39C-2EA9-44A7-A515-28F18873E203}" dt="2023-06-28T14:20:51.447" v="1292" actId="165"/>
          <ac:spMkLst>
            <pc:docMk/>
            <pc:sldMk cId="568048755" sldId="547"/>
            <ac:spMk id="46" creationId="{6A8383C2-6F44-550A-2C19-FFD004E19745}"/>
          </ac:spMkLst>
        </pc:spChg>
        <pc:spChg chg="mod topLvl">
          <ac:chgData name="Gabriela Sandoval Pantoja" userId="09eee50d-d834-459b-8375-accb74553e9a" providerId="ADAL" clId="{A865B39C-2EA9-44A7-A515-28F18873E203}" dt="2023-06-28T14:20:59.237" v="1308" actId="1038"/>
          <ac:spMkLst>
            <pc:docMk/>
            <pc:sldMk cId="568048755" sldId="547"/>
            <ac:spMk id="49" creationId="{D5CE13B7-DB81-D684-86E9-F424BF71F5D0}"/>
          </ac:spMkLst>
        </pc:spChg>
        <pc:spChg chg="mod topLvl">
          <ac:chgData name="Gabriela Sandoval Pantoja" userId="09eee50d-d834-459b-8375-accb74553e9a" providerId="ADAL" clId="{A865B39C-2EA9-44A7-A515-28F18873E203}" dt="2023-06-28T14:20:40.807" v="1291" actId="554"/>
          <ac:spMkLst>
            <pc:docMk/>
            <pc:sldMk cId="568048755" sldId="547"/>
            <ac:spMk id="50" creationId="{8EDB88B5-CAD5-4FEA-18E3-A18D82313F27}"/>
          </ac:spMkLst>
        </pc:spChg>
        <pc:spChg chg="mod">
          <ac:chgData name="Gabriela Sandoval Pantoja" userId="09eee50d-d834-459b-8375-accb74553e9a" providerId="ADAL" clId="{A865B39C-2EA9-44A7-A515-28F18873E203}" dt="2023-06-28T14:21:03.940" v="1322" actId="1037"/>
          <ac:spMkLst>
            <pc:docMk/>
            <pc:sldMk cId="568048755" sldId="547"/>
            <ac:spMk id="52" creationId="{7AB7AC1A-6D4A-1083-C9EA-6A82A7F951EC}"/>
          </ac:spMkLst>
        </pc:spChg>
        <pc:grpChg chg="del mod">
          <ac:chgData name="Gabriela Sandoval Pantoja" userId="09eee50d-d834-459b-8375-accb74553e9a" providerId="ADAL" clId="{A865B39C-2EA9-44A7-A515-28F18873E203}" dt="2023-06-28T14:20:51.447" v="1292" actId="165"/>
          <ac:grpSpMkLst>
            <pc:docMk/>
            <pc:sldMk cId="568048755" sldId="547"/>
            <ac:grpSpMk id="34" creationId="{F66C1E27-FC48-CF13-F154-35F00696CAC6}"/>
          </ac:grpSpMkLst>
        </pc:grpChg>
        <pc:grpChg chg="mod topLvl">
          <ac:chgData name="Gabriela Sandoval Pantoja" userId="09eee50d-d834-459b-8375-accb74553e9a" providerId="ADAL" clId="{A865B39C-2EA9-44A7-A515-28F18873E203}" dt="2023-06-28T14:20:59.237" v="1308" actId="1038"/>
          <ac:grpSpMkLst>
            <pc:docMk/>
            <pc:sldMk cId="568048755" sldId="547"/>
            <ac:grpSpMk id="36" creationId="{48A26C43-3D0C-DBEB-A1A6-6AD23588FB90}"/>
          </ac:grpSpMkLst>
        </pc:grpChg>
        <pc:grpChg chg="mod topLvl">
          <ac:chgData name="Gabriela Sandoval Pantoja" userId="09eee50d-d834-459b-8375-accb74553e9a" providerId="ADAL" clId="{A865B39C-2EA9-44A7-A515-28F18873E203}" dt="2023-06-28T14:20:51.447" v="1292" actId="165"/>
          <ac:grpSpMkLst>
            <pc:docMk/>
            <pc:sldMk cId="568048755" sldId="547"/>
            <ac:grpSpMk id="38" creationId="{BA3ACABD-06FA-E010-26D6-39A40FA0F91B}"/>
          </ac:grpSpMkLst>
        </pc:grpChg>
        <pc:grpChg chg="mod topLvl">
          <ac:chgData name="Gabriela Sandoval Pantoja" userId="09eee50d-d834-459b-8375-accb74553e9a" providerId="ADAL" clId="{A865B39C-2EA9-44A7-A515-28F18873E203}" dt="2023-06-28T14:21:03.940" v="1322" actId="1037"/>
          <ac:grpSpMkLst>
            <pc:docMk/>
            <pc:sldMk cId="568048755" sldId="547"/>
            <ac:grpSpMk id="39" creationId="{4093DDF0-CD9E-18DE-BD12-4073BB95A3D1}"/>
          </ac:grpSpMkLst>
        </pc:grpChg>
        <pc:grpChg chg="del">
          <ac:chgData name="Gabriela Sandoval Pantoja" userId="09eee50d-d834-459b-8375-accb74553e9a" providerId="ADAL" clId="{A865B39C-2EA9-44A7-A515-28F18873E203}" dt="2023-06-28T14:20:09.003" v="1284" actId="165"/>
          <ac:grpSpMkLst>
            <pc:docMk/>
            <pc:sldMk cId="568048755" sldId="547"/>
            <ac:grpSpMk id="48" creationId="{912A8E78-43EC-D734-C887-CFA24B587D5B}"/>
          </ac:grpSpMkLst>
        </pc:grpChg>
        <pc:picChg chg="mod">
          <ac:chgData name="Gabriela Sandoval Pantoja" userId="09eee50d-d834-459b-8375-accb74553e9a" providerId="ADAL" clId="{A865B39C-2EA9-44A7-A515-28F18873E203}" dt="2023-06-28T14:20:51.447" v="1292" actId="165"/>
          <ac:picMkLst>
            <pc:docMk/>
            <pc:sldMk cId="568048755" sldId="547"/>
            <ac:picMk id="41" creationId="{28A7D5CB-B8B0-FCF9-C637-7843751EE2C4}"/>
          </ac:picMkLst>
        </pc:picChg>
        <pc:picChg chg="mod">
          <ac:chgData name="Gabriela Sandoval Pantoja" userId="09eee50d-d834-459b-8375-accb74553e9a" providerId="ADAL" clId="{A865B39C-2EA9-44A7-A515-28F18873E203}" dt="2023-06-28T14:20:51.447" v="1292" actId="165"/>
          <ac:picMkLst>
            <pc:docMk/>
            <pc:sldMk cId="568048755" sldId="547"/>
            <ac:picMk id="43" creationId="{6D306D41-F917-321F-713D-5F1E5F3BCCB8}"/>
          </ac:picMkLst>
        </pc:picChg>
        <pc:picChg chg="mod">
          <ac:chgData name="Gabriela Sandoval Pantoja" userId="09eee50d-d834-459b-8375-accb74553e9a" providerId="ADAL" clId="{A865B39C-2EA9-44A7-A515-28F18873E203}" dt="2023-06-28T14:20:51.447" v="1292" actId="165"/>
          <ac:picMkLst>
            <pc:docMk/>
            <pc:sldMk cId="568048755" sldId="547"/>
            <ac:picMk id="47" creationId="{ED8DE5E1-EFCF-062F-9E98-FEC0731140F1}"/>
          </ac:picMkLst>
        </pc:picChg>
        <pc:cxnChg chg="mod topLvl">
          <ac:chgData name="Gabriela Sandoval Pantoja" userId="09eee50d-d834-459b-8375-accb74553e9a" providerId="ADAL" clId="{A865B39C-2EA9-44A7-A515-28F18873E203}" dt="2023-06-28T14:20:59.237" v="1308" actId="1038"/>
          <ac:cxnSpMkLst>
            <pc:docMk/>
            <pc:sldMk cId="568048755" sldId="547"/>
            <ac:cxnSpMk id="35" creationId="{D9714D54-629D-9D64-4656-F0F02A741D1D}"/>
          </ac:cxnSpMkLst>
        </pc:cxnChg>
      </pc:sldChg>
      <pc:sldChg chg="modSp mod modAnim">
        <pc:chgData name="Gabriela Sandoval Pantoja" userId="09eee50d-d834-459b-8375-accb74553e9a" providerId="ADAL" clId="{A865B39C-2EA9-44A7-A515-28F18873E203}" dt="2023-06-28T14:25:58.841" v="1384"/>
        <pc:sldMkLst>
          <pc:docMk/>
          <pc:sldMk cId="4181635746" sldId="548"/>
        </pc:sldMkLst>
        <pc:spChg chg="mod">
          <ac:chgData name="Gabriela Sandoval Pantoja" userId="09eee50d-d834-459b-8375-accb74553e9a" providerId="ADAL" clId="{A865B39C-2EA9-44A7-A515-28F18873E203}" dt="2023-06-28T14:25:03.884" v="1378" actId="1036"/>
          <ac:spMkLst>
            <pc:docMk/>
            <pc:sldMk cId="4181635746" sldId="548"/>
            <ac:spMk id="10" creationId="{1233E4D1-E00E-023E-293E-E18A16414BFE}"/>
          </ac:spMkLst>
        </pc:spChg>
      </pc:sldChg>
      <pc:sldChg chg="addSp modSp mod modAnim">
        <pc:chgData name="Gabriela Sandoval Pantoja" userId="09eee50d-d834-459b-8375-accb74553e9a" providerId="ADAL" clId="{A865B39C-2EA9-44A7-A515-28F18873E203}" dt="2023-06-28T13:13:00.340" v="379"/>
        <pc:sldMkLst>
          <pc:docMk/>
          <pc:sldMk cId="484460316" sldId="551"/>
        </pc:sldMkLst>
        <pc:spChg chg="mod">
          <ac:chgData name="Gabriela Sandoval Pantoja" userId="09eee50d-d834-459b-8375-accb74553e9a" providerId="ADAL" clId="{A865B39C-2EA9-44A7-A515-28F18873E203}" dt="2023-06-28T13:02:10.330" v="285" actId="20577"/>
          <ac:spMkLst>
            <pc:docMk/>
            <pc:sldMk cId="484460316" sldId="551"/>
            <ac:spMk id="6" creationId="{78D3E591-6761-5EF1-8073-A79EBCA05438}"/>
          </ac:spMkLst>
        </pc:spChg>
        <pc:spChg chg="add mod">
          <ac:chgData name="Gabriela Sandoval Pantoja" userId="09eee50d-d834-459b-8375-accb74553e9a" providerId="ADAL" clId="{A865B39C-2EA9-44A7-A515-28F18873E203}" dt="2023-06-28T12:54:16.706" v="234" actId="20577"/>
          <ac:spMkLst>
            <pc:docMk/>
            <pc:sldMk cId="484460316" sldId="551"/>
            <ac:spMk id="7" creationId="{8403A9A4-E677-5FEF-03C3-4A36DAD8A9BC}"/>
          </ac:spMkLst>
        </pc:spChg>
      </pc:sldChg>
      <pc:sldChg chg="delSp modSp mod modAnim">
        <pc:chgData name="Gabriela Sandoval Pantoja" userId="09eee50d-d834-459b-8375-accb74553e9a" providerId="ADAL" clId="{A865B39C-2EA9-44A7-A515-28F18873E203}" dt="2023-06-28T13:30:38.276" v="582" actId="1036"/>
        <pc:sldMkLst>
          <pc:docMk/>
          <pc:sldMk cId="2814411416" sldId="552"/>
        </pc:sldMkLst>
        <pc:spChg chg="del mod">
          <ac:chgData name="Gabriela Sandoval Pantoja" userId="09eee50d-d834-459b-8375-accb74553e9a" providerId="ADAL" clId="{A865B39C-2EA9-44A7-A515-28F18873E203}" dt="2023-06-28T13:14:11.692" v="389" actId="478"/>
          <ac:spMkLst>
            <pc:docMk/>
            <pc:sldMk cId="2814411416" sldId="552"/>
            <ac:spMk id="5" creationId="{0A9B12E1-1C8E-1D68-174E-40A4F3775CA0}"/>
          </ac:spMkLst>
        </pc:spChg>
        <pc:spChg chg="mod">
          <ac:chgData name="Gabriela Sandoval Pantoja" userId="09eee50d-d834-459b-8375-accb74553e9a" providerId="ADAL" clId="{A865B39C-2EA9-44A7-A515-28F18873E203}" dt="2023-06-28T13:29:42.547" v="568" actId="1076"/>
          <ac:spMkLst>
            <pc:docMk/>
            <pc:sldMk cId="2814411416" sldId="552"/>
            <ac:spMk id="6" creationId="{78D3E591-6761-5EF1-8073-A79EBCA05438}"/>
          </ac:spMkLst>
        </pc:spChg>
        <pc:spChg chg="mod">
          <ac:chgData name="Gabriela Sandoval Pantoja" userId="09eee50d-d834-459b-8375-accb74553e9a" providerId="ADAL" clId="{A865B39C-2EA9-44A7-A515-28F18873E203}" dt="2023-06-28T13:30:25.963" v="572" actId="14100"/>
          <ac:spMkLst>
            <pc:docMk/>
            <pc:sldMk cId="2814411416" sldId="552"/>
            <ac:spMk id="9" creationId="{C3D84CEB-A7E7-F595-36D9-6BF51681405C}"/>
          </ac:spMkLst>
        </pc:spChg>
        <pc:spChg chg="mod">
          <ac:chgData name="Gabriela Sandoval Pantoja" userId="09eee50d-d834-459b-8375-accb74553e9a" providerId="ADAL" clId="{A865B39C-2EA9-44A7-A515-28F18873E203}" dt="2023-06-28T13:30:38.276" v="582" actId="1036"/>
          <ac:spMkLst>
            <pc:docMk/>
            <pc:sldMk cId="2814411416" sldId="552"/>
            <ac:spMk id="10" creationId="{18A8D150-DAA0-0530-6972-140E03B554A3}"/>
          </ac:spMkLst>
        </pc:spChg>
      </pc:sldChg>
      <pc:sldChg chg="addSp delSp modSp mod delAnim modAnim">
        <pc:chgData name="Gabriela Sandoval Pantoja" userId="09eee50d-d834-459b-8375-accb74553e9a" providerId="ADAL" clId="{A865B39C-2EA9-44A7-A515-28F18873E203}" dt="2023-06-28T13:33:52.732" v="673" actId="1036"/>
        <pc:sldMkLst>
          <pc:docMk/>
          <pc:sldMk cId="3521836198" sldId="558"/>
        </pc:sldMkLst>
        <pc:spChg chg="add mod">
          <ac:chgData name="Gabriela Sandoval Pantoja" userId="09eee50d-d834-459b-8375-accb74553e9a" providerId="ADAL" clId="{A865B39C-2EA9-44A7-A515-28F18873E203}" dt="2023-06-28T13:33:46.647" v="667" actId="20577"/>
          <ac:spMkLst>
            <pc:docMk/>
            <pc:sldMk cId="3521836198" sldId="558"/>
            <ac:spMk id="5" creationId="{0708C86D-4006-AF46-3BE3-878BD7519546}"/>
          </ac:spMkLst>
        </pc:spChg>
        <pc:spChg chg="del">
          <ac:chgData name="Gabriela Sandoval Pantoja" userId="09eee50d-d834-459b-8375-accb74553e9a" providerId="ADAL" clId="{A865B39C-2EA9-44A7-A515-28F18873E203}" dt="2023-06-28T13:17:39.487" v="441" actId="478"/>
          <ac:spMkLst>
            <pc:docMk/>
            <pc:sldMk cId="3521836198" sldId="558"/>
            <ac:spMk id="6" creationId="{78D3E591-6761-5EF1-8073-A79EBCA05438}"/>
          </ac:spMkLst>
        </pc:spChg>
        <pc:spChg chg="del">
          <ac:chgData name="Gabriela Sandoval Pantoja" userId="09eee50d-d834-459b-8375-accb74553e9a" providerId="ADAL" clId="{A865B39C-2EA9-44A7-A515-28F18873E203}" dt="2023-06-28T13:17:40.765" v="442" actId="478"/>
          <ac:spMkLst>
            <pc:docMk/>
            <pc:sldMk cId="3521836198" sldId="558"/>
            <ac:spMk id="7" creationId="{831EC4EA-B01F-5BF5-9CCB-05A38F29E35A}"/>
          </ac:spMkLst>
        </pc:spChg>
        <pc:spChg chg="add mod">
          <ac:chgData name="Gabriela Sandoval Pantoja" userId="09eee50d-d834-459b-8375-accb74553e9a" providerId="ADAL" clId="{A865B39C-2EA9-44A7-A515-28F18873E203}" dt="2023-06-28T13:17:41.678" v="443"/>
          <ac:spMkLst>
            <pc:docMk/>
            <pc:sldMk cId="3521836198" sldId="558"/>
            <ac:spMk id="10" creationId="{96E4023B-4EC8-3D20-5F55-68C2469E3CD8}"/>
          </ac:spMkLst>
        </pc:spChg>
        <pc:spChg chg="mod">
          <ac:chgData name="Gabriela Sandoval Pantoja" userId="09eee50d-d834-459b-8375-accb74553e9a" providerId="ADAL" clId="{A865B39C-2EA9-44A7-A515-28F18873E203}" dt="2023-06-28T13:33:52.732" v="673" actId="1036"/>
          <ac:spMkLst>
            <pc:docMk/>
            <pc:sldMk cId="3521836198" sldId="558"/>
            <ac:spMk id="19" creationId="{94E034B3-4204-E90E-E95D-0F5DEF23C24F}"/>
          </ac:spMkLst>
        </pc:spChg>
        <pc:graphicFrameChg chg="mod modGraphic">
          <ac:chgData name="Gabriela Sandoval Pantoja" userId="09eee50d-d834-459b-8375-accb74553e9a" providerId="ADAL" clId="{A865B39C-2EA9-44A7-A515-28F18873E203}" dt="2023-06-28T13:26:01.488" v="537" actId="14734"/>
          <ac:graphicFrameMkLst>
            <pc:docMk/>
            <pc:sldMk cId="3521836198" sldId="558"/>
            <ac:graphicFrameMk id="9" creationId="{4B5C9615-BC10-E548-E1FF-050794F2D33F}"/>
          </ac:graphicFrameMkLst>
        </pc:graphicFrameChg>
        <pc:picChg chg="mod">
          <ac:chgData name="Gabriela Sandoval Pantoja" userId="09eee50d-d834-459b-8375-accb74553e9a" providerId="ADAL" clId="{A865B39C-2EA9-44A7-A515-28F18873E203}" dt="2023-06-28T13:25:00.287" v="526" actId="12788"/>
          <ac:picMkLst>
            <pc:docMk/>
            <pc:sldMk cId="3521836198" sldId="558"/>
            <ac:picMk id="8" creationId="{14B81DF4-D56D-37C7-4A61-74860365E806}"/>
          </ac:picMkLst>
        </pc:picChg>
        <pc:picChg chg="mod">
          <ac:chgData name="Gabriela Sandoval Pantoja" userId="09eee50d-d834-459b-8375-accb74553e9a" providerId="ADAL" clId="{A865B39C-2EA9-44A7-A515-28F18873E203}" dt="2023-06-28T13:25:00.287" v="526" actId="12788"/>
          <ac:picMkLst>
            <pc:docMk/>
            <pc:sldMk cId="3521836198" sldId="558"/>
            <ac:picMk id="12" creationId="{5D29E7B8-8503-68D0-E17B-E46A21F4D353}"/>
          </ac:picMkLst>
        </pc:picChg>
        <pc:picChg chg="mod">
          <ac:chgData name="Gabriela Sandoval Pantoja" userId="09eee50d-d834-459b-8375-accb74553e9a" providerId="ADAL" clId="{A865B39C-2EA9-44A7-A515-28F18873E203}" dt="2023-06-28T13:25:08.973" v="527" actId="12788"/>
          <ac:picMkLst>
            <pc:docMk/>
            <pc:sldMk cId="3521836198" sldId="558"/>
            <ac:picMk id="13" creationId="{7012122F-69A3-915A-D5B9-CEFB4DC5F2BB}"/>
          </ac:picMkLst>
        </pc:picChg>
        <pc:picChg chg="mod">
          <ac:chgData name="Gabriela Sandoval Pantoja" userId="09eee50d-d834-459b-8375-accb74553e9a" providerId="ADAL" clId="{A865B39C-2EA9-44A7-A515-28F18873E203}" dt="2023-06-28T13:25:08.973" v="527" actId="12788"/>
          <ac:picMkLst>
            <pc:docMk/>
            <pc:sldMk cId="3521836198" sldId="558"/>
            <ac:picMk id="14" creationId="{FFED2893-C168-0A0D-F662-D0B345AFEE91}"/>
          </ac:picMkLst>
        </pc:picChg>
        <pc:picChg chg="mod">
          <ac:chgData name="Gabriela Sandoval Pantoja" userId="09eee50d-d834-459b-8375-accb74553e9a" providerId="ADAL" clId="{A865B39C-2EA9-44A7-A515-28F18873E203}" dt="2023-06-28T13:25:08.973" v="527" actId="12788"/>
          <ac:picMkLst>
            <pc:docMk/>
            <pc:sldMk cId="3521836198" sldId="558"/>
            <ac:picMk id="15" creationId="{4753FBD0-DE88-C673-6757-6AFDBC37E537}"/>
          </ac:picMkLst>
        </pc:picChg>
        <pc:picChg chg="mod">
          <ac:chgData name="Gabriela Sandoval Pantoja" userId="09eee50d-d834-459b-8375-accb74553e9a" providerId="ADAL" clId="{A865B39C-2EA9-44A7-A515-28F18873E203}" dt="2023-06-28T13:25:00.287" v="526" actId="12788"/>
          <ac:picMkLst>
            <pc:docMk/>
            <pc:sldMk cId="3521836198" sldId="558"/>
            <ac:picMk id="16" creationId="{D60C3897-E7DC-5202-56EB-C88AAACE6142}"/>
          </ac:picMkLst>
        </pc:picChg>
      </pc:sldChg>
      <pc:sldChg chg="modSp mod modAnim">
        <pc:chgData name="Gabriela Sandoval Pantoja" userId="09eee50d-d834-459b-8375-accb74553e9a" providerId="ADAL" clId="{A865B39C-2EA9-44A7-A515-28F18873E203}" dt="2023-06-28T14:24:39.904" v="1370"/>
        <pc:sldMkLst>
          <pc:docMk/>
          <pc:sldMk cId="1240462069" sldId="562"/>
        </pc:sldMkLst>
        <pc:spChg chg="mod">
          <ac:chgData name="Gabriela Sandoval Pantoja" userId="09eee50d-d834-459b-8375-accb74553e9a" providerId="ADAL" clId="{A865B39C-2EA9-44A7-A515-28F18873E203}" dt="2023-06-28T14:24:26.196" v="1368" actId="1035"/>
          <ac:spMkLst>
            <pc:docMk/>
            <pc:sldMk cId="1240462069" sldId="562"/>
            <ac:spMk id="34" creationId="{7E180F4D-59F3-9A60-2100-097E909E4F93}"/>
          </ac:spMkLst>
        </pc:spChg>
        <pc:graphicFrameChg chg="mod">
          <ac:chgData name="Gabriela Sandoval Pantoja" userId="09eee50d-d834-459b-8375-accb74553e9a" providerId="ADAL" clId="{A865B39C-2EA9-44A7-A515-28F18873E203}" dt="2023-06-28T14:24:26.196" v="1368" actId="1035"/>
          <ac:graphicFrameMkLst>
            <pc:docMk/>
            <pc:sldMk cId="1240462069" sldId="562"/>
            <ac:graphicFrameMk id="10" creationId="{A3AA6390-D148-2382-CE52-FC1261DF4133}"/>
          </ac:graphicFrameMkLst>
        </pc:graphicFrameChg>
        <pc:graphicFrameChg chg="mod">
          <ac:chgData name="Gabriela Sandoval Pantoja" userId="09eee50d-d834-459b-8375-accb74553e9a" providerId="ADAL" clId="{A865B39C-2EA9-44A7-A515-28F18873E203}" dt="2023-06-28T14:24:26.196" v="1368" actId="1035"/>
          <ac:graphicFrameMkLst>
            <pc:docMk/>
            <pc:sldMk cId="1240462069" sldId="562"/>
            <ac:graphicFrameMk id="32" creationId="{72C1F15D-6B47-84AD-A84B-3F514F6692DF}"/>
          </ac:graphicFrameMkLst>
        </pc:graphicFrameChg>
      </pc:sldChg>
      <pc:sldChg chg="modSp mod">
        <pc:chgData name="Gabriela Sandoval Pantoja" userId="09eee50d-d834-459b-8375-accb74553e9a" providerId="ADAL" clId="{A865B39C-2EA9-44A7-A515-28F18873E203}" dt="2023-06-28T12:47:18.430" v="121" actId="14100"/>
        <pc:sldMkLst>
          <pc:docMk/>
          <pc:sldMk cId="3348744346" sldId="570"/>
        </pc:sldMkLst>
        <pc:spChg chg="mod">
          <ac:chgData name="Gabriela Sandoval Pantoja" userId="09eee50d-d834-459b-8375-accb74553e9a" providerId="ADAL" clId="{A865B39C-2EA9-44A7-A515-28F18873E203}" dt="2023-06-28T12:46:53.454" v="102" actId="1076"/>
          <ac:spMkLst>
            <pc:docMk/>
            <pc:sldMk cId="3348744346" sldId="570"/>
            <ac:spMk id="2" creationId="{8A31227B-A308-BA34-55EB-FDA2C65D206C}"/>
          </ac:spMkLst>
        </pc:spChg>
        <pc:grpChg chg="mod">
          <ac:chgData name="Gabriela Sandoval Pantoja" userId="09eee50d-d834-459b-8375-accb74553e9a" providerId="ADAL" clId="{A865B39C-2EA9-44A7-A515-28F18873E203}" dt="2023-06-28T12:46:51.710" v="101" actId="1076"/>
          <ac:grpSpMkLst>
            <pc:docMk/>
            <pc:sldMk cId="3348744346" sldId="570"/>
            <ac:grpSpMk id="3" creationId="{2694B4AB-8C4A-E254-0A22-AAFE71E7AA23}"/>
          </ac:grpSpMkLst>
        </pc:grpChg>
        <pc:picChg chg="mod">
          <ac:chgData name="Gabriela Sandoval Pantoja" userId="09eee50d-d834-459b-8375-accb74553e9a" providerId="ADAL" clId="{A865B39C-2EA9-44A7-A515-28F18873E203}" dt="2023-06-28T12:47:18.430" v="121" actId="14100"/>
          <ac:picMkLst>
            <pc:docMk/>
            <pc:sldMk cId="3348744346" sldId="570"/>
            <ac:picMk id="9" creationId="{1ABE9FE1-FFC9-6945-C44E-AF200B015A29}"/>
          </ac:picMkLst>
        </pc:picChg>
      </pc:sldChg>
      <pc:sldChg chg="modSp mod modAnim">
        <pc:chgData name="Gabriela Sandoval Pantoja" userId="09eee50d-d834-459b-8375-accb74553e9a" providerId="ADAL" clId="{A865B39C-2EA9-44A7-A515-28F18873E203}" dt="2023-06-28T14:29:26.888" v="1529"/>
        <pc:sldMkLst>
          <pc:docMk/>
          <pc:sldMk cId="3401299216" sldId="575"/>
        </pc:sldMkLst>
        <pc:spChg chg="mod">
          <ac:chgData name="Gabriela Sandoval Pantoja" userId="09eee50d-d834-459b-8375-accb74553e9a" providerId="ADAL" clId="{A865B39C-2EA9-44A7-A515-28F18873E203}" dt="2023-06-28T14:27:21.757" v="1420" actId="1076"/>
          <ac:spMkLst>
            <pc:docMk/>
            <pc:sldMk cId="3401299216" sldId="575"/>
            <ac:spMk id="6" creationId="{78D3E591-6761-5EF1-8073-A79EBCA05438}"/>
          </ac:spMkLst>
        </pc:spChg>
        <pc:spChg chg="mod">
          <ac:chgData name="Gabriela Sandoval Pantoja" userId="09eee50d-d834-459b-8375-accb74553e9a" providerId="ADAL" clId="{A865B39C-2EA9-44A7-A515-28F18873E203}" dt="2023-06-28T14:27:29.380" v="1422" actId="121"/>
          <ac:spMkLst>
            <pc:docMk/>
            <pc:sldMk cId="3401299216" sldId="575"/>
            <ac:spMk id="7" creationId="{FBB2BBC0-2027-B148-8A3D-E312CFCFE371}"/>
          </ac:spMkLst>
        </pc:spChg>
        <pc:spChg chg="mod">
          <ac:chgData name="Gabriela Sandoval Pantoja" userId="09eee50d-d834-459b-8375-accb74553e9a" providerId="ADAL" clId="{A865B39C-2EA9-44A7-A515-28F18873E203}" dt="2023-06-28T14:28:12.930" v="1457" actId="14100"/>
          <ac:spMkLst>
            <pc:docMk/>
            <pc:sldMk cId="3401299216" sldId="575"/>
            <ac:spMk id="8" creationId="{DD2D7116-7A1F-8D61-D653-DAD6353A63D1}"/>
          </ac:spMkLst>
        </pc:spChg>
        <pc:spChg chg="mod">
          <ac:chgData name="Gabriela Sandoval Pantoja" userId="09eee50d-d834-459b-8375-accb74553e9a" providerId="ADAL" clId="{A865B39C-2EA9-44A7-A515-28F18873E203}" dt="2023-06-28T14:28:54.445" v="1523" actId="1036"/>
          <ac:spMkLst>
            <pc:docMk/>
            <pc:sldMk cId="3401299216" sldId="575"/>
            <ac:spMk id="9" creationId="{E9AF1C3B-6D6C-353C-2D4B-A52A6222E642}"/>
          </ac:spMkLst>
        </pc:spChg>
        <pc:graphicFrameChg chg="mod modGraphic">
          <ac:chgData name="Gabriela Sandoval Pantoja" userId="09eee50d-d834-459b-8375-accb74553e9a" providerId="ADAL" clId="{A865B39C-2EA9-44A7-A515-28F18873E203}" dt="2023-06-28T14:27:45.526" v="1429" actId="14100"/>
          <ac:graphicFrameMkLst>
            <pc:docMk/>
            <pc:sldMk cId="3401299216" sldId="575"/>
            <ac:graphicFrameMk id="10" creationId="{26C4F5D7-6E00-1AEC-7E82-16B26F8D06C1}"/>
          </ac:graphicFrameMkLst>
        </pc:graphicFrameChg>
      </pc:sldChg>
      <pc:sldChg chg="modSp mod">
        <pc:chgData name="Gabriela Sandoval Pantoja" userId="09eee50d-d834-459b-8375-accb74553e9a" providerId="ADAL" clId="{A865B39C-2EA9-44A7-A515-28F18873E203}" dt="2023-06-28T12:48:29.557" v="130" actId="22711"/>
        <pc:sldMkLst>
          <pc:docMk/>
          <pc:sldMk cId="2370214557" sldId="584"/>
        </pc:sldMkLst>
        <pc:picChg chg="mod">
          <ac:chgData name="Gabriela Sandoval Pantoja" userId="09eee50d-d834-459b-8375-accb74553e9a" providerId="ADAL" clId="{A865B39C-2EA9-44A7-A515-28F18873E203}" dt="2023-06-28T12:48:29.557" v="130" actId="22711"/>
          <ac:picMkLst>
            <pc:docMk/>
            <pc:sldMk cId="2370214557" sldId="584"/>
            <ac:picMk id="9" creationId="{3F8F85ED-7359-45B9-ADA7-86ED2A7266D2}"/>
          </ac:picMkLst>
        </pc:picChg>
      </pc:sldChg>
      <pc:sldChg chg="modSp mod">
        <pc:chgData name="Gabriela Sandoval Pantoja" userId="09eee50d-d834-459b-8375-accb74553e9a" providerId="ADAL" clId="{A865B39C-2EA9-44A7-A515-28F18873E203}" dt="2023-06-28T14:26:18.986" v="1387" actId="1076"/>
        <pc:sldMkLst>
          <pc:docMk/>
          <pc:sldMk cId="3576589760" sldId="591"/>
        </pc:sldMkLst>
        <pc:spChg chg="mod">
          <ac:chgData name="Gabriela Sandoval Pantoja" userId="09eee50d-d834-459b-8375-accb74553e9a" providerId="ADAL" clId="{A865B39C-2EA9-44A7-A515-28F18873E203}" dt="2023-06-28T14:26:18.986" v="1387" actId="1076"/>
          <ac:spMkLst>
            <pc:docMk/>
            <pc:sldMk cId="3576589760" sldId="591"/>
            <ac:spMk id="7" creationId="{98EE32C7-929A-E266-EB37-4F4531D17884}"/>
          </ac:spMkLst>
        </pc:spChg>
      </pc:sldChg>
      <pc:sldChg chg="modSp mod">
        <pc:chgData name="Gabriela Sandoval Pantoja" userId="09eee50d-d834-459b-8375-accb74553e9a" providerId="ADAL" clId="{A865B39C-2EA9-44A7-A515-28F18873E203}" dt="2023-06-28T14:26:59.679" v="1418" actId="1036"/>
        <pc:sldMkLst>
          <pc:docMk/>
          <pc:sldMk cId="3157852750" sldId="592"/>
        </pc:sldMkLst>
        <pc:spChg chg="mod">
          <ac:chgData name="Gabriela Sandoval Pantoja" userId="09eee50d-d834-459b-8375-accb74553e9a" providerId="ADAL" clId="{A865B39C-2EA9-44A7-A515-28F18873E203}" dt="2023-06-28T14:26:32.534" v="1389" actId="1076"/>
          <ac:spMkLst>
            <pc:docMk/>
            <pc:sldMk cId="3157852750" sldId="592"/>
            <ac:spMk id="6" creationId="{78D3E591-6761-5EF1-8073-A79EBCA05438}"/>
          </ac:spMkLst>
        </pc:spChg>
        <pc:spChg chg="mod">
          <ac:chgData name="Gabriela Sandoval Pantoja" userId="09eee50d-d834-459b-8375-accb74553e9a" providerId="ADAL" clId="{A865B39C-2EA9-44A7-A515-28F18873E203}" dt="2023-06-28T14:26:39.984" v="1390" actId="1076"/>
          <ac:spMkLst>
            <pc:docMk/>
            <pc:sldMk cId="3157852750" sldId="592"/>
            <ac:spMk id="7" creationId="{A420029A-8C66-38E2-E867-A50165D37F94}"/>
          </ac:spMkLst>
        </pc:spChg>
        <pc:spChg chg="mod">
          <ac:chgData name="Gabriela Sandoval Pantoja" userId="09eee50d-d834-459b-8375-accb74553e9a" providerId="ADAL" clId="{A865B39C-2EA9-44A7-A515-28F18873E203}" dt="2023-06-28T14:26:59.679" v="1418" actId="1036"/>
          <ac:spMkLst>
            <pc:docMk/>
            <pc:sldMk cId="3157852750" sldId="592"/>
            <ac:spMk id="15" creationId="{4F5C66B2-2A41-41E9-BDB2-F925FC3C8576}"/>
          </ac:spMkLst>
        </pc:spChg>
        <pc:spChg chg="mod">
          <ac:chgData name="Gabriela Sandoval Pantoja" userId="09eee50d-d834-459b-8375-accb74553e9a" providerId="ADAL" clId="{A865B39C-2EA9-44A7-A515-28F18873E203}" dt="2023-06-28T14:26:59.679" v="1418" actId="1036"/>
          <ac:spMkLst>
            <pc:docMk/>
            <pc:sldMk cId="3157852750" sldId="592"/>
            <ac:spMk id="16" creationId="{ABFD42D4-CA1A-51D4-201D-367F5EC70C91}"/>
          </ac:spMkLst>
        </pc:spChg>
        <pc:spChg chg="mod">
          <ac:chgData name="Gabriela Sandoval Pantoja" userId="09eee50d-d834-459b-8375-accb74553e9a" providerId="ADAL" clId="{A865B39C-2EA9-44A7-A515-28F18873E203}" dt="2023-06-28T14:26:59.679" v="1418" actId="1036"/>
          <ac:spMkLst>
            <pc:docMk/>
            <pc:sldMk cId="3157852750" sldId="592"/>
            <ac:spMk id="24" creationId="{465F3A9E-E54C-64F6-E8F6-87C40DCB08BA}"/>
          </ac:spMkLst>
        </pc:spChg>
        <pc:spChg chg="mod">
          <ac:chgData name="Gabriela Sandoval Pantoja" userId="09eee50d-d834-459b-8375-accb74553e9a" providerId="ADAL" clId="{A865B39C-2EA9-44A7-A515-28F18873E203}" dt="2023-06-28T14:26:59.679" v="1418" actId="1036"/>
          <ac:spMkLst>
            <pc:docMk/>
            <pc:sldMk cId="3157852750" sldId="592"/>
            <ac:spMk id="25" creationId="{A75E6373-26B5-505A-BBAF-98DB23B420EB}"/>
          </ac:spMkLst>
        </pc:spChg>
        <pc:grpChg chg="mod">
          <ac:chgData name="Gabriela Sandoval Pantoja" userId="09eee50d-d834-459b-8375-accb74553e9a" providerId="ADAL" clId="{A865B39C-2EA9-44A7-A515-28F18873E203}" dt="2023-06-28T14:26:59.679" v="1418" actId="1036"/>
          <ac:grpSpMkLst>
            <pc:docMk/>
            <pc:sldMk cId="3157852750" sldId="592"/>
            <ac:grpSpMk id="36" creationId="{A0B80CC5-9F1B-F966-A16A-D3AAAAD7A634}"/>
          </ac:grpSpMkLst>
        </pc:grpChg>
        <pc:cxnChg chg="mod">
          <ac:chgData name="Gabriela Sandoval Pantoja" userId="09eee50d-d834-459b-8375-accb74553e9a" providerId="ADAL" clId="{A865B39C-2EA9-44A7-A515-28F18873E203}" dt="2023-06-28T14:26:59.679" v="1418" actId="1036"/>
          <ac:cxnSpMkLst>
            <pc:docMk/>
            <pc:sldMk cId="3157852750" sldId="592"/>
            <ac:cxnSpMk id="8" creationId="{296B2A0D-0292-26BE-9194-5BBC7D7AE25C}"/>
          </ac:cxnSpMkLst>
        </pc:cxnChg>
        <pc:cxnChg chg="mod">
          <ac:chgData name="Gabriela Sandoval Pantoja" userId="09eee50d-d834-459b-8375-accb74553e9a" providerId="ADAL" clId="{A865B39C-2EA9-44A7-A515-28F18873E203}" dt="2023-06-28T14:26:59.679" v="1418" actId="1036"/>
          <ac:cxnSpMkLst>
            <pc:docMk/>
            <pc:sldMk cId="3157852750" sldId="592"/>
            <ac:cxnSpMk id="9" creationId="{763DCDD1-6414-8BB9-0FF4-149E6DE838E6}"/>
          </ac:cxnSpMkLst>
        </pc:cxnChg>
      </pc:sldChg>
      <pc:sldChg chg="modSp modAnim">
        <pc:chgData name="Gabriela Sandoval Pantoja" userId="09eee50d-d834-459b-8375-accb74553e9a" providerId="ADAL" clId="{A865B39C-2EA9-44A7-A515-28F18873E203}" dt="2023-06-28T13:39:25.744" v="793" actId="20577"/>
        <pc:sldMkLst>
          <pc:docMk/>
          <pc:sldMk cId="2578813906" sldId="608"/>
        </pc:sldMkLst>
        <pc:spChg chg="mod">
          <ac:chgData name="Gabriela Sandoval Pantoja" userId="09eee50d-d834-459b-8375-accb74553e9a" providerId="ADAL" clId="{A865B39C-2EA9-44A7-A515-28F18873E203}" dt="2023-06-28T13:39:25.744" v="793" actId="20577"/>
          <ac:spMkLst>
            <pc:docMk/>
            <pc:sldMk cId="2578813906" sldId="608"/>
            <ac:spMk id="12" creationId="{CF545773-0CFC-32C7-744F-DD3B93CD8FB3}"/>
          </ac:spMkLst>
        </pc:spChg>
      </pc:sldChg>
      <pc:sldChg chg="modSp">
        <pc:chgData name="Gabriela Sandoval Pantoja" userId="09eee50d-d834-459b-8375-accb74553e9a" providerId="ADAL" clId="{A865B39C-2EA9-44A7-A515-28F18873E203}" dt="2023-06-28T12:48:56.598" v="150" actId="20577"/>
        <pc:sldMkLst>
          <pc:docMk/>
          <pc:sldMk cId="776331136" sldId="609"/>
        </pc:sldMkLst>
        <pc:spChg chg="mod">
          <ac:chgData name="Gabriela Sandoval Pantoja" userId="09eee50d-d834-459b-8375-accb74553e9a" providerId="ADAL" clId="{A865B39C-2EA9-44A7-A515-28F18873E203}" dt="2023-06-28T12:48:56.598" v="150" actId="20577"/>
          <ac:spMkLst>
            <pc:docMk/>
            <pc:sldMk cId="776331136" sldId="609"/>
            <ac:spMk id="6" creationId="{78D3E591-6761-5EF1-8073-A79EBCA05438}"/>
          </ac:spMkLst>
        </pc:spChg>
      </pc:sldChg>
      <pc:sldChg chg="modSp mod">
        <pc:chgData name="Gabriela Sandoval Pantoja" userId="09eee50d-d834-459b-8375-accb74553e9a" providerId="ADAL" clId="{A865B39C-2EA9-44A7-A515-28F18873E203}" dt="2023-06-28T12:48:52.356" v="149" actId="1035"/>
        <pc:sldMkLst>
          <pc:docMk/>
          <pc:sldMk cId="3120777323" sldId="610"/>
        </pc:sldMkLst>
        <pc:spChg chg="ord">
          <ac:chgData name="Gabriela Sandoval Pantoja" userId="09eee50d-d834-459b-8375-accb74553e9a" providerId="ADAL" clId="{A865B39C-2EA9-44A7-A515-28F18873E203}" dt="2023-06-28T12:48:41.099" v="131" actId="167"/>
          <ac:spMkLst>
            <pc:docMk/>
            <pc:sldMk cId="3120777323" sldId="610"/>
            <ac:spMk id="2" creationId="{8A31227B-A308-BA34-55EB-FDA2C65D206C}"/>
          </ac:spMkLst>
        </pc:spChg>
        <pc:picChg chg="mod ord">
          <ac:chgData name="Gabriela Sandoval Pantoja" userId="09eee50d-d834-459b-8375-accb74553e9a" providerId="ADAL" clId="{A865B39C-2EA9-44A7-A515-28F18873E203}" dt="2023-06-28T12:48:52.356" v="149" actId="1035"/>
          <ac:picMkLst>
            <pc:docMk/>
            <pc:sldMk cId="3120777323" sldId="610"/>
            <ac:picMk id="9" creationId="{3B672885-F058-9752-6CA1-5E5D7206BAA7}"/>
          </ac:picMkLst>
        </pc:picChg>
      </pc:sldChg>
      <pc:sldChg chg="addSp delSp modSp mod delAnim modAnim">
        <pc:chgData name="Gabriela Sandoval Pantoja" userId="09eee50d-d834-459b-8375-accb74553e9a" providerId="ADAL" clId="{A865B39C-2EA9-44A7-A515-28F18873E203}" dt="2023-06-28T13:42:08.463" v="815"/>
        <pc:sldMkLst>
          <pc:docMk/>
          <pc:sldMk cId="2225326034" sldId="612"/>
        </pc:sldMkLst>
        <pc:spChg chg="del">
          <ac:chgData name="Gabriela Sandoval Pantoja" userId="09eee50d-d834-459b-8375-accb74553e9a" providerId="ADAL" clId="{A865B39C-2EA9-44A7-A515-28F18873E203}" dt="2023-06-28T13:26:41.925" v="538" actId="478"/>
          <ac:spMkLst>
            <pc:docMk/>
            <pc:sldMk cId="2225326034" sldId="612"/>
            <ac:spMk id="6" creationId="{78D3E591-6761-5EF1-8073-A79EBCA05438}"/>
          </ac:spMkLst>
        </pc:spChg>
        <pc:spChg chg="del mod">
          <ac:chgData name="Gabriela Sandoval Pantoja" userId="09eee50d-d834-459b-8375-accb74553e9a" providerId="ADAL" clId="{A865B39C-2EA9-44A7-A515-28F18873E203}" dt="2023-06-28T13:41:04.556" v="807" actId="478"/>
          <ac:spMkLst>
            <pc:docMk/>
            <pc:sldMk cId="2225326034" sldId="612"/>
            <ac:spMk id="7" creationId="{A420029A-8C66-38E2-E867-A50165D37F94}"/>
          </ac:spMkLst>
        </pc:spChg>
        <pc:spChg chg="mod">
          <ac:chgData name="Gabriela Sandoval Pantoja" userId="09eee50d-d834-459b-8375-accb74553e9a" providerId="ADAL" clId="{A865B39C-2EA9-44A7-A515-28F18873E203}" dt="2023-06-28T13:40:13.236" v="802" actId="20577"/>
          <ac:spMkLst>
            <pc:docMk/>
            <pc:sldMk cId="2225326034" sldId="612"/>
            <ac:spMk id="8" creationId="{B1E09C67-29A1-367F-838D-2B96DD9080B6}"/>
          </ac:spMkLst>
        </pc:spChg>
        <pc:spChg chg="mod">
          <ac:chgData name="Gabriela Sandoval Pantoja" userId="09eee50d-d834-459b-8375-accb74553e9a" providerId="ADAL" clId="{A865B39C-2EA9-44A7-A515-28F18873E203}" dt="2023-06-28T13:41:22.168" v="809" actId="164"/>
          <ac:spMkLst>
            <pc:docMk/>
            <pc:sldMk cId="2225326034" sldId="612"/>
            <ac:spMk id="9" creationId="{639A418B-C036-E20C-0698-788CAFF3BCB3}"/>
          </ac:spMkLst>
        </pc:spChg>
        <pc:spChg chg="add mod">
          <ac:chgData name="Gabriela Sandoval Pantoja" userId="09eee50d-d834-459b-8375-accb74553e9a" providerId="ADAL" clId="{A865B39C-2EA9-44A7-A515-28F18873E203}" dt="2023-06-28T13:26:42.189" v="539"/>
          <ac:spMkLst>
            <pc:docMk/>
            <pc:sldMk cId="2225326034" sldId="612"/>
            <ac:spMk id="10" creationId="{EE67E03D-6077-7AA8-D30B-BC6B67A7AD6F}"/>
          </ac:spMkLst>
        </pc:spChg>
        <pc:spChg chg="mod">
          <ac:chgData name="Gabriela Sandoval Pantoja" userId="09eee50d-d834-459b-8375-accb74553e9a" providerId="ADAL" clId="{A865B39C-2EA9-44A7-A515-28F18873E203}" dt="2023-06-28T13:41:17.098" v="808" actId="164"/>
          <ac:spMkLst>
            <pc:docMk/>
            <pc:sldMk cId="2225326034" sldId="612"/>
            <ac:spMk id="14" creationId="{59ECD3C7-EA4B-B851-9717-B632C7D88FF4}"/>
          </ac:spMkLst>
        </pc:spChg>
        <pc:grpChg chg="add mod">
          <ac:chgData name="Gabriela Sandoval Pantoja" userId="09eee50d-d834-459b-8375-accb74553e9a" providerId="ADAL" clId="{A865B39C-2EA9-44A7-A515-28F18873E203}" dt="2023-06-28T13:41:17.098" v="808" actId="164"/>
          <ac:grpSpMkLst>
            <pc:docMk/>
            <pc:sldMk cId="2225326034" sldId="612"/>
            <ac:grpSpMk id="13" creationId="{283348F8-89B7-8322-AAEF-8EF4A6CDEE1E}"/>
          </ac:grpSpMkLst>
        </pc:grpChg>
        <pc:grpChg chg="add mod">
          <ac:chgData name="Gabriela Sandoval Pantoja" userId="09eee50d-d834-459b-8375-accb74553e9a" providerId="ADAL" clId="{A865B39C-2EA9-44A7-A515-28F18873E203}" dt="2023-06-28T13:41:22.168" v="809" actId="164"/>
          <ac:grpSpMkLst>
            <pc:docMk/>
            <pc:sldMk cId="2225326034" sldId="612"/>
            <ac:grpSpMk id="15" creationId="{5C3FBB7D-AB1F-EF7D-9D24-B7513194A147}"/>
          </ac:grpSpMkLst>
        </pc:grpChg>
        <pc:picChg chg="mod">
          <ac:chgData name="Gabriela Sandoval Pantoja" userId="09eee50d-d834-459b-8375-accb74553e9a" providerId="ADAL" clId="{A865B39C-2EA9-44A7-A515-28F18873E203}" dt="2023-06-28T13:41:17.098" v="808" actId="164"/>
          <ac:picMkLst>
            <pc:docMk/>
            <pc:sldMk cId="2225326034" sldId="612"/>
            <ac:picMk id="5" creationId="{ECAD5CDE-56B3-535C-C671-7B7753ED8773}"/>
          </ac:picMkLst>
        </pc:picChg>
        <pc:picChg chg="mod">
          <ac:chgData name="Gabriela Sandoval Pantoja" userId="09eee50d-d834-459b-8375-accb74553e9a" providerId="ADAL" clId="{A865B39C-2EA9-44A7-A515-28F18873E203}" dt="2023-06-28T13:39:49.154" v="794" actId="339"/>
          <ac:picMkLst>
            <pc:docMk/>
            <pc:sldMk cId="2225326034" sldId="612"/>
            <ac:picMk id="11" creationId="{84E4040A-8F3B-73CE-5144-7CFCEB91A5B0}"/>
          </ac:picMkLst>
        </pc:picChg>
        <pc:picChg chg="mod">
          <ac:chgData name="Gabriela Sandoval Pantoja" userId="09eee50d-d834-459b-8375-accb74553e9a" providerId="ADAL" clId="{A865B39C-2EA9-44A7-A515-28F18873E203}" dt="2023-06-28T13:41:22.168" v="809" actId="164"/>
          <ac:picMkLst>
            <pc:docMk/>
            <pc:sldMk cId="2225326034" sldId="612"/>
            <ac:picMk id="16" creationId="{9ED3CA0D-E571-C407-5B57-C4C8D1DC99EF}"/>
          </ac:picMkLst>
        </pc:picChg>
      </pc:sldChg>
      <pc:sldChg chg="modSp">
        <pc:chgData name="Gabriela Sandoval Pantoja" userId="09eee50d-d834-459b-8375-accb74553e9a" providerId="ADAL" clId="{A865B39C-2EA9-44A7-A515-28F18873E203}" dt="2023-06-28T12:49:00.153" v="151" actId="20577"/>
        <pc:sldMkLst>
          <pc:docMk/>
          <pc:sldMk cId="3184972271" sldId="613"/>
        </pc:sldMkLst>
        <pc:spChg chg="mod">
          <ac:chgData name="Gabriela Sandoval Pantoja" userId="09eee50d-d834-459b-8375-accb74553e9a" providerId="ADAL" clId="{A865B39C-2EA9-44A7-A515-28F18873E203}" dt="2023-06-28T12:49:00.153" v="151" actId="20577"/>
          <ac:spMkLst>
            <pc:docMk/>
            <pc:sldMk cId="3184972271" sldId="613"/>
            <ac:spMk id="6" creationId="{78D3E591-6761-5EF1-8073-A79EBCA05438}"/>
          </ac:spMkLst>
        </pc:spChg>
      </pc:sldChg>
      <pc:sldChg chg="delSp modSp mod modAnim">
        <pc:chgData name="Gabriela Sandoval Pantoja" userId="09eee50d-d834-459b-8375-accb74553e9a" providerId="ADAL" clId="{A865B39C-2EA9-44A7-A515-28F18873E203}" dt="2023-06-28T14:05:18.631" v="1134"/>
        <pc:sldMkLst>
          <pc:docMk/>
          <pc:sldMk cId="54283569" sldId="650"/>
        </pc:sldMkLst>
        <pc:spChg chg="mod">
          <ac:chgData name="Gabriela Sandoval Pantoja" userId="09eee50d-d834-459b-8375-accb74553e9a" providerId="ADAL" clId="{A865B39C-2EA9-44A7-A515-28F18873E203}" dt="2023-06-28T12:46:20.739" v="96" actId="14100"/>
          <ac:spMkLst>
            <pc:docMk/>
            <pc:sldMk cId="54283569" sldId="650"/>
            <ac:spMk id="6" creationId="{78D3E591-6761-5EF1-8073-A79EBCA05438}"/>
          </ac:spMkLst>
        </pc:spChg>
        <pc:spChg chg="mod">
          <ac:chgData name="Gabriela Sandoval Pantoja" userId="09eee50d-d834-459b-8375-accb74553e9a" providerId="ADAL" clId="{A865B39C-2EA9-44A7-A515-28F18873E203}" dt="2023-06-28T14:02:36.512" v="1104" actId="1076"/>
          <ac:spMkLst>
            <pc:docMk/>
            <pc:sldMk cId="54283569" sldId="650"/>
            <ac:spMk id="9" creationId="{07BDC08C-4786-6201-3966-D8B05EFA5057}"/>
          </ac:spMkLst>
        </pc:spChg>
        <pc:spChg chg="del mod">
          <ac:chgData name="Gabriela Sandoval Pantoja" userId="09eee50d-d834-459b-8375-accb74553e9a" providerId="ADAL" clId="{A865B39C-2EA9-44A7-A515-28F18873E203}" dt="2023-06-28T14:02:11.683" v="1101" actId="478"/>
          <ac:spMkLst>
            <pc:docMk/>
            <pc:sldMk cId="54283569" sldId="650"/>
            <ac:spMk id="10" creationId="{089CD9F9-7EAF-A313-D508-FB38F13B08D1}"/>
          </ac:spMkLst>
        </pc:spChg>
        <pc:spChg chg="mod">
          <ac:chgData name="Gabriela Sandoval Pantoja" userId="09eee50d-d834-459b-8375-accb74553e9a" providerId="ADAL" clId="{A865B39C-2EA9-44A7-A515-28F18873E203}" dt="2023-06-28T14:03:21.071" v="1115" actId="14100"/>
          <ac:spMkLst>
            <pc:docMk/>
            <pc:sldMk cId="54283569" sldId="650"/>
            <ac:spMk id="11" creationId="{0A5A1DE0-A528-EABA-CB35-5A403FBEACF9}"/>
          </ac:spMkLst>
        </pc:spChg>
        <pc:spChg chg="mod">
          <ac:chgData name="Gabriela Sandoval Pantoja" userId="09eee50d-d834-459b-8375-accb74553e9a" providerId="ADAL" clId="{A865B39C-2EA9-44A7-A515-28F18873E203}" dt="2023-06-28T14:04:52.692" v="1132" actId="1076"/>
          <ac:spMkLst>
            <pc:docMk/>
            <pc:sldMk cId="54283569" sldId="650"/>
            <ac:spMk id="14" creationId="{5753C3F3-E579-1384-59B8-BCCDCD2ACE8D}"/>
          </ac:spMkLst>
        </pc:spChg>
        <pc:spChg chg="mod">
          <ac:chgData name="Gabriela Sandoval Pantoja" userId="09eee50d-d834-459b-8375-accb74553e9a" providerId="ADAL" clId="{A865B39C-2EA9-44A7-A515-28F18873E203}" dt="2023-06-28T14:03:17.527" v="1114" actId="14100"/>
          <ac:spMkLst>
            <pc:docMk/>
            <pc:sldMk cId="54283569" sldId="650"/>
            <ac:spMk id="15" creationId="{DEC417CB-EF1D-22CB-D7A0-0279C76999F7}"/>
          </ac:spMkLst>
        </pc:spChg>
        <pc:spChg chg="mod">
          <ac:chgData name="Gabriela Sandoval Pantoja" userId="09eee50d-d834-459b-8375-accb74553e9a" providerId="ADAL" clId="{A865B39C-2EA9-44A7-A515-28F18873E203}" dt="2023-06-28T14:03:49.087" v="1127" actId="14100"/>
          <ac:spMkLst>
            <pc:docMk/>
            <pc:sldMk cId="54283569" sldId="650"/>
            <ac:spMk id="16" creationId="{01106220-2825-66C6-6020-8A26360BAFBD}"/>
          </ac:spMkLst>
        </pc:spChg>
      </pc:sldChg>
      <pc:sldChg chg="modSp mod">
        <pc:chgData name="Gabriela Sandoval Pantoja" userId="09eee50d-d834-459b-8375-accb74553e9a" providerId="ADAL" clId="{A865B39C-2EA9-44A7-A515-28F18873E203}" dt="2023-06-28T13:55:17.922" v="1041" actId="14100"/>
        <pc:sldMkLst>
          <pc:docMk/>
          <pc:sldMk cId="1409724855" sldId="651"/>
        </pc:sldMkLst>
        <pc:spChg chg="mod">
          <ac:chgData name="Gabriela Sandoval Pantoja" userId="09eee50d-d834-459b-8375-accb74553e9a" providerId="ADAL" clId="{A865B39C-2EA9-44A7-A515-28F18873E203}" dt="2023-06-28T13:55:07.863" v="1039" actId="1076"/>
          <ac:spMkLst>
            <pc:docMk/>
            <pc:sldMk cId="1409724855" sldId="651"/>
            <ac:spMk id="6" creationId="{78D3E591-6761-5EF1-8073-A79EBCA05438}"/>
          </ac:spMkLst>
        </pc:spChg>
        <pc:spChg chg="mod">
          <ac:chgData name="Gabriela Sandoval Pantoja" userId="09eee50d-d834-459b-8375-accb74553e9a" providerId="ADAL" clId="{A865B39C-2EA9-44A7-A515-28F18873E203}" dt="2023-06-28T13:55:17.922" v="1041" actId="14100"/>
          <ac:spMkLst>
            <pc:docMk/>
            <pc:sldMk cId="1409724855" sldId="651"/>
            <ac:spMk id="7" creationId="{82DE35EB-4CB8-E38B-00A7-43B4D71E1851}"/>
          </ac:spMkLst>
        </pc:spChg>
      </pc:sldChg>
      <pc:sldChg chg="modSp mod modAnim">
        <pc:chgData name="Gabriela Sandoval Pantoja" userId="09eee50d-d834-459b-8375-accb74553e9a" providerId="ADAL" clId="{A865B39C-2EA9-44A7-A515-28F18873E203}" dt="2023-06-28T14:00:30.209" v="1095"/>
        <pc:sldMkLst>
          <pc:docMk/>
          <pc:sldMk cId="2144372925" sldId="659"/>
        </pc:sldMkLst>
        <pc:spChg chg="mod">
          <ac:chgData name="Gabriela Sandoval Pantoja" userId="09eee50d-d834-459b-8375-accb74553e9a" providerId="ADAL" clId="{A865B39C-2EA9-44A7-A515-28F18873E203}" dt="2023-06-28T13:57:08.959" v="1053" actId="2711"/>
          <ac:spMkLst>
            <pc:docMk/>
            <pc:sldMk cId="2144372925" sldId="659"/>
            <ac:spMk id="2" creationId="{2451F25A-E5E7-6661-6AB1-726D78984620}"/>
          </ac:spMkLst>
        </pc:spChg>
        <pc:spChg chg="mod">
          <ac:chgData name="Gabriela Sandoval Pantoja" userId="09eee50d-d834-459b-8375-accb74553e9a" providerId="ADAL" clId="{A865B39C-2EA9-44A7-A515-28F18873E203}" dt="2023-06-28T13:54:02.450" v="1025" actId="1076"/>
          <ac:spMkLst>
            <pc:docMk/>
            <pc:sldMk cId="2144372925" sldId="659"/>
            <ac:spMk id="4" creationId="{B817D367-6CF1-2EAC-099F-98057F9C331E}"/>
          </ac:spMkLst>
        </pc:spChg>
      </pc:sldChg>
      <pc:sldChg chg="delSp modSp mod modAnim">
        <pc:chgData name="Gabriela Sandoval Pantoja" userId="09eee50d-d834-459b-8375-accb74553e9a" providerId="ADAL" clId="{A865B39C-2EA9-44A7-A515-28F18873E203}" dt="2023-06-28T13:46:04.098" v="877"/>
        <pc:sldMkLst>
          <pc:docMk/>
          <pc:sldMk cId="2454966173" sldId="666"/>
        </pc:sldMkLst>
        <pc:spChg chg="mod">
          <ac:chgData name="Gabriela Sandoval Pantoja" userId="09eee50d-d834-459b-8375-accb74553e9a" providerId="ADAL" clId="{A865B39C-2EA9-44A7-A515-28F18873E203}" dt="2023-06-28T13:42:44.125" v="817" actId="1076"/>
          <ac:spMkLst>
            <pc:docMk/>
            <pc:sldMk cId="2454966173" sldId="666"/>
            <ac:spMk id="7" creationId="{5283E190-7E7F-3558-4CC2-48C42C35FB21}"/>
          </ac:spMkLst>
        </pc:spChg>
        <pc:spChg chg="del mod">
          <ac:chgData name="Gabriela Sandoval Pantoja" userId="09eee50d-d834-459b-8375-accb74553e9a" providerId="ADAL" clId="{A865B39C-2EA9-44A7-A515-28F18873E203}" dt="2023-06-28T13:43:36.436" v="849" actId="478"/>
          <ac:spMkLst>
            <pc:docMk/>
            <pc:sldMk cId="2454966173" sldId="666"/>
            <ac:spMk id="8" creationId="{ECC74CE3-A851-4D04-04FD-66AB131B709E}"/>
          </ac:spMkLst>
        </pc:spChg>
        <pc:spChg chg="mod">
          <ac:chgData name="Gabriela Sandoval Pantoja" userId="09eee50d-d834-459b-8375-accb74553e9a" providerId="ADAL" clId="{A865B39C-2EA9-44A7-A515-28F18873E203}" dt="2023-06-28T13:43:44.803" v="850" actId="1582"/>
          <ac:spMkLst>
            <pc:docMk/>
            <pc:sldMk cId="2454966173" sldId="666"/>
            <ac:spMk id="10" creationId="{A9E7116A-A651-219D-09A1-0A6752353DE5}"/>
          </ac:spMkLst>
        </pc:spChg>
        <pc:spChg chg="mod">
          <ac:chgData name="Gabriela Sandoval Pantoja" userId="09eee50d-d834-459b-8375-accb74553e9a" providerId="ADAL" clId="{A865B39C-2EA9-44A7-A515-28F18873E203}" dt="2023-06-28T13:44:37.803" v="865" actId="1036"/>
          <ac:spMkLst>
            <pc:docMk/>
            <pc:sldMk cId="2454966173" sldId="666"/>
            <ac:spMk id="11" creationId="{0E515BEA-217B-6D01-7D0A-CA20EDE0DE2F}"/>
          </ac:spMkLst>
        </pc:spChg>
      </pc:sldChg>
      <pc:sldChg chg="modSp mod">
        <pc:chgData name="Gabriela Sandoval Pantoja" userId="09eee50d-d834-459b-8375-accb74553e9a" providerId="ADAL" clId="{A865B39C-2EA9-44A7-A515-28F18873E203}" dt="2023-06-28T14:22:49.993" v="1347" actId="14100"/>
        <pc:sldMkLst>
          <pc:docMk/>
          <pc:sldMk cId="3932805379" sldId="668"/>
        </pc:sldMkLst>
        <pc:spChg chg="mod">
          <ac:chgData name="Gabriela Sandoval Pantoja" userId="09eee50d-d834-459b-8375-accb74553e9a" providerId="ADAL" clId="{A865B39C-2EA9-44A7-A515-28F18873E203}" dt="2023-06-28T12:46:27.251" v="98" actId="14100"/>
          <ac:spMkLst>
            <pc:docMk/>
            <pc:sldMk cId="3932805379" sldId="668"/>
            <ac:spMk id="6" creationId="{78D3E591-6761-5EF1-8073-A79EBCA05438}"/>
          </ac:spMkLst>
        </pc:spChg>
        <pc:graphicFrameChg chg="mod modGraphic">
          <ac:chgData name="Gabriela Sandoval Pantoja" userId="09eee50d-d834-459b-8375-accb74553e9a" providerId="ADAL" clId="{A865B39C-2EA9-44A7-A515-28F18873E203}" dt="2023-06-28T14:22:49.993" v="1347" actId="14100"/>
          <ac:graphicFrameMkLst>
            <pc:docMk/>
            <pc:sldMk cId="3932805379" sldId="668"/>
            <ac:graphicFrameMk id="8" creationId="{630F6127-9EE6-1FAC-F6B7-EBCA1107B4C4}"/>
          </ac:graphicFrameMkLst>
        </pc:graphicFrameChg>
      </pc:sldChg>
      <pc:sldChg chg="addSp delSp modSp mod addAnim delAnim modAnim">
        <pc:chgData name="Gabriela Sandoval Pantoja" userId="09eee50d-d834-459b-8375-accb74553e9a" providerId="ADAL" clId="{A865B39C-2EA9-44A7-A515-28F18873E203}" dt="2023-06-28T13:33:30.485" v="666" actId="404"/>
        <pc:sldMkLst>
          <pc:docMk/>
          <pc:sldMk cId="1170994192" sldId="676"/>
        </pc:sldMkLst>
        <pc:spChg chg="add mod">
          <ac:chgData name="Gabriela Sandoval Pantoja" userId="09eee50d-d834-459b-8375-accb74553e9a" providerId="ADAL" clId="{A865B39C-2EA9-44A7-A515-28F18873E203}" dt="2023-06-28T13:29:26.901" v="566" actId="1076"/>
          <ac:spMkLst>
            <pc:docMk/>
            <pc:sldMk cId="1170994192" sldId="676"/>
            <ac:spMk id="5" creationId="{090C9F49-69F7-FFF8-EB98-E44F971A22E1}"/>
          </ac:spMkLst>
        </pc:spChg>
        <pc:spChg chg="add del">
          <ac:chgData name="Gabriela Sandoval Pantoja" userId="09eee50d-d834-459b-8375-accb74553e9a" providerId="ADAL" clId="{A865B39C-2EA9-44A7-A515-28F18873E203}" dt="2023-06-28T13:17:31.706" v="438" actId="478"/>
          <ac:spMkLst>
            <pc:docMk/>
            <pc:sldMk cId="1170994192" sldId="676"/>
            <ac:spMk id="6" creationId="{78D3E591-6761-5EF1-8073-A79EBCA05438}"/>
          </ac:spMkLst>
        </pc:spChg>
        <pc:spChg chg="add mod">
          <ac:chgData name="Gabriela Sandoval Pantoja" userId="09eee50d-d834-459b-8375-accb74553e9a" providerId="ADAL" clId="{A865B39C-2EA9-44A7-A515-28F18873E203}" dt="2023-06-28T13:17:32.062" v="439"/>
          <ac:spMkLst>
            <pc:docMk/>
            <pc:sldMk cId="1170994192" sldId="676"/>
            <ac:spMk id="7" creationId="{7CB8668D-7037-C5C5-B0F0-334691A23844}"/>
          </ac:spMkLst>
        </pc:spChg>
        <pc:spChg chg="mod">
          <ac:chgData name="Gabriela Sandoval Pantoja" userId="09eee50d-d834-459b-8375-accb74553e9a" providerId="ADAL" clId="{A865B39C-2EA9-44A7-A515-28F18873E203}" dt="2023-06-28T13:32:07.127" v="642" actId="14100"/>
          <ac:spMkLst>
            <pc:docMk/>
            <pc:sldMk cId="1170994192" sldId="676"/>
            <ac:spMk id="8" creationId="{D0C55BD2-A7E0-AEC4-C0C8-EDD2C7310E9A}"/>
          </ac:spMkLst>
        </pc:spChg>
        <pc:spChg chg="mod">
          <ac:chgData name="Gabriela Sandoval Pantoja" userId="09eee50d-d834-459b-8375-accb74553e9a" providerId="ADAL" clId="{A865B39C-2EA9-44A7-A515-28F18873E203}" dt="2023-06-28T13:31:22.750" v="594" actId="14100"/>
          <ac:spMkLst>
            <pc:docMk/>
            <pc:sldMk cId="1170994192" sldId="676"/>
            <ac:spMk id="9" creationId="{0BDC9EF8-54A3-1D67-300C-99FB87B74B55}"/>
          </ac:spMkLst>
        </pc:spChg>
        <pc:spChg chg="del">
          <ac:chgData name="Gabriela Sandoval Pantoja" userId="09eee50d-d834-459b-8375-accb74553e9a" providerId="ADAL" clId="{A865B39C-2EA9-44A7-A515-28F18873E203}" dt="2023-06-28T13:17:11.986" v="435" actId="478"/>
          <ac:spMkLst>
            <pc:docMk/>
            <pc:sldMk cId="1170994192" sldId="676"/>
            <ac:spMk id="10" creationId="{9D13A9E8-12EC-CD24-5A13-EA6BE171C7ED}"/>
          </ac:spMkLst>
        </pc:spChg>
        <pc:spChg chg="mod">
          <ac:chgData name="Gabriela Sandoval Pantoja" userId="09eee50d-d834-459b-8375-accb74553e9a" providerId="ADAL" clId="{A865B39C-2EA9-44A7-A515-28F18873E203}" dt="2023-06-28T13:33:30.485" v="666" actId="404"/>
          <ac:spMkLst>
            <pc:docMk/>
            <pc:sldMk cId="1170994192" sldId="676"/>
            <ac:spMk id="12" creationId="{C99FF779-9769-7730-6BB3-6985FCB1FDD9}"/>
          </ac:spMkLst>
        </pc:spChg>
        <pc:spChg chg="mod">
          <ac:chgData name="Gabriela Sandoval Pantoja" userId="09eee50d-d834-459b-8375-accb74553e9a" providerId="ADAL" clId="{A865B39C-2EA9-44A7-A515-28F18873E203}" dt="2023-06-28T13:32:41.215" v="649" actId="1036"/>
          <ac:spMkLst>
            <pc:docMk/>
            <pc:sldMk cId="1170994192" sldId="676"/>
            <ac:spMk id="13" creationId="{1347B0F0-7A5D-BE87-FC8D-5CEA644834F4}"/>
          </ac:spMkLst>
        </pc:spChg>
        <pc:cxnChg chg="mod">
          <ac:chgData name="Gabriela Sandoval Pantoja" userId="09eee50d-d834-459b-8375-accb74553e9a" providerId="ADAL" clId="{A865B39C-2EA9-44A7-A515-28F18873E203}" dt="2023-06-28T13:32:35.666" v="644" actId="14100"/>
          <ac:cxnSpMkLst>
            <pc:docMk/>
            <pc:sldMk cId="1170994192" sldId="676"/>
            <ac:cxnSpMk id="15" creationId="{9EA87986-8F98-322A-937A-C5DE196D839D}"/>
          </ac:cxnSpMkLst>
        </pc:cxnChg>
      </pc:sldChg>
      <pc:sldChg chg="addSp delSp modSp mod modAnim">
        <pc:chgData name="Gabriela Sandoval Pantoja" userId="09eee50d-d834-459b-8375-accb74553e9a" providerId="ADAL" clId="{A865B39C-2EA9-44A7-A515-28F18873E203}" dt="2023-06-28T14:00:49.222" v="1097"/>
        <pc:sldMkLst>
          <pc:docMk/>
          <pc:sldMk cId="2431135512" sldId="677"/>
        </pc:sldMkLst>
        <pc:spChg chg="del">
          <ac:chgData name="Gabriela Sandoval Pantoja" userId="09eee50d-d834-459b-8375-accb74553e9a" providerId="ADAL" clId="{A865B39C-2EA9-44A7-A515-28F18873E203}" dt="2023-06-28T13:55:55.430" v="1051" actId="478"/>
          <ac:spMkLst>
            <pc:docMk/>
            <pc:sldMk cId="2431135512" sldId="677"/>
            <ac:spMk id="5" creationId="{2B0B211A-A169-023E-AA01-E2687EB917D0}"/>
          </ac:spMkLst>
        </pc:spChg>
        <pc:spChg chg="add mod">
          <ac:chgData name="Gabriela Sandoval Pantoja" userId="09eee50d-d834-459b-8375-accb74553e9a" providerId="ADAL" clId="{A865B39C-2EA9-44A7-A515-28F18873E203}" dt="2023-06-28T13:55:55.651" v="1052"/>
          <ac:spMkLst>
            <pc:docMk/>
            <pc:sldMk cId="2431135512" sldId="677"/>
            <ac:spMk id="7" creationId="{99E1C6DC-4296-A05B-889F-98B8C9932379}"/>
          </ac:spMkLst>
        </pc:spChg>
        <pc:spChg chg="mod">
          <ac:chgData name="Gabriela Sandoval Pantoja" userId="09eee50d-d834-459b-8375-accb74553e9a" providerId="ADAL" clId="{A865B39C-2EA9-44A7-A515-28F18873E203}" dt="2023-06-28T13:59:32.897" v="1093" actId="13926"/>
          <ac:spMkLst>
            <pc:docMk/>
            <pc:sldMk cId="2431135512" sldId="677"/>
            <ac:spMk id="9" creationId="{468915CB-E007-9257-2331-124CFBB9BBDA}"/>
          </ac:spMkLst>
        </pc:spChg>
      </pc:sldChg>
      <pc:sldChg chg="modSp mod addAnim delAnim modAnim">
        <pc:chgData name="Gabriela Sandoval Pantoja" userId="09eee50d-d834-459b-8375-accb74553e9a" providerId="ADAL" clId="{A865B39C-2EA9-44A7-A515-28F18873E203}" dt="2023-06-28T14:06:20.958" v="1156" actId="14734"/>
        <pc:sldMkLst>
          <pc:docMk/>
          <pc:sldMk cId="93997458" sldId="678"/>
        </pc:sldMkLst>
        <pc:spChg chg="mod">
          <ac:chgData name="Gabriela Sandoval Pantoja" userId="09eee50d-d834-459b-8375-accb74553e9a" providerId="ADAL" clId="{A865B39C-2EA9-44A7-A515-28F18873E203}" dt="2023-06-28T12:46:30.601" v="99" actId="20577"/>
          <ac:spMkLst>
            <pc:docMk/>
            <pc:sldMk cId="93997458" sldId="678"/>
            <ac:spMk id="6" creationId="{78D3E591-6761-5EF1-8073-A79EBCA05438}"/>
          </ac:spMkLst>
        </pc:spChg>
        <pc:spChg chg="mod">
          <ac:chgData name="Gabriela Sandoval Pantoja" userId="09eee50d-d834-459b-8375-accb74553e9a" providerId="ADAL" clId="{A865B39C-2EA9-44A7-A515-28F18873E203}" dt="2023-06-28T14:05:57.952" v="1153" actId="1036"/>
          <ac:spMkLst>
            <pc:docMk/>
            <pc:sldMk cId="93997458" sldId="678"/>
            <ac:spMk id="19" creationId="{45445B63-D489-4ED4-7181-16C98620C86D}"/>
          </ac:spMkLst>
        </pc:spChg>
        <pc:graphicFrameChg chg="modGraphic">
          <ac:chgData name="Gabriela Sandoval Pantoja" userId="09eee50d-d834-459b-8375-accb74553e9a" providerId="ADAL" clId="{A865B39C-2EA9-44A7-A515-28F18873E203}" dt="2023-06-28T14:06:20.958" v="1156" actId="14734"/>
          <ac:graphicFrameMkLst>
            <pc:docMk/>
            <pc:sldMk cId="93997458" sldId="678"/>
            <ac:graphicFrameMk id="17" creationId="{7CE9B96B-6EA6-FC92-2DD4-DD3256409ABD}"/>
          </ac:graphicFrameMkLst>
        </pc:graphicFrameChg>
      </pc:sldChg>
      <pc:sldChg chg="modSp mod modAnim">
        <pc:chgData name="Gabriela Sandoval Pantoja" userId="09eee50d-d834-459b-8375-accb74553e9a" providerId="ADAL" clId="{A865B39C-2EA9-44A7-A515-28F18873E203}" dt="2023-06-28T13:30:33.134" v="578" actId="1036"/>
        <pc:sldMkLst>
          <pc:docMk/>
          <pc:sldMk cId="1004681618" sldId="679"/>
        </pc:sldMkLst>
        <pc:spChg chg="mod">
          <ac:chgData name="Gabriela Sandoval Pantoja" userId="09eee50d-d834-459b-8375-accb74553e9a" providerId="ADAL" clId="{A865B39C-2EA9-44A7-A515-28F18873E203}" dt="2023-06-28T13:30:04.406" v="570" actId="1076"/>
          <ac:spMkLst>
            <pc:docMk/>
            <pc:sldMk cId="1004681618" sldId="679"/>
            <ac:spMk id="6" creationId="{78D3E591-6761-5EF1-8073-A79EBCA05438}"/>
          </ac:spMkLst>
        </pc:spChg>
        <pc:spChg chg="mod">
          <ac:chgData name="Gabriela Sandoval Pantoja" userId="09eee50d-d834-459b-8375-accb74553e9a" providerId="ADAL" clId="{A865B39C-2EA9-44A7-A515-28F18873E203}" dt="2023-06-28T13:30:33.134" v="578" actId="1036"/>
          <ac:spMkLst>
            <pc:docMk/>
            <pc:sldMk cId="1004681618" sldId="679"/>
            <ac:spMk id="10" creationId="{18A8D150-DAA0-0530-6972-140E03B554A3}"/>
          </ac:spMkLst>
        </pc:spChg>
        <pc:picChg chg="mod">
          <ac:chgData name="Gabriela Sandoval Pantoja" userId="09eee50d-d834-459b-8375-accb74553e9a" providerId="ADAL" clId="{A865B39C-2EA9-44A7-A515-28F18873E203}" dt="2023-06-28T13:11:03.156" v="372" actId="1038"/>
          <ac:picMkLst>
            <pc:docMk/>
            <pc:sldMk cId="1004681618" sldId="679"/>
            <ac:picMk id="5" creationId="{0689F9ED-3789-C765-8834-44366E16F2C7}"/>
          </ac:picMkLst>
        </pc:picChg>
      </pc:sldChg>
      <pc:sldChg chg="modSp">
        <pc:chgData name="Gabriela Sandoval Pantoja" userId="09eee50d-d834-459b-8375-accb74553e9a" providerId="ADAL" clId="{A865B39C-2EA9-44A7-A515-28F18873E203}" dt="2023-06-28T12:48:02.361" v="126" actId="20577"/>
        <pc:sldMkLst>
          <pc:docMk/>
          <pc:sldMk cId="3434723637" sldId="680"/>
        </pc:sldMkLst>
        <pc:spChg chg="mod">
          <ac:chgData name="Gabriela Sandoval Pantoja" userId="09eee50d-d834-459b-8375-accb74553e9a" providerId="ADAL" clId="{A865B39C-2EA9-44A7-A515-28F18873E203}" dt="2023-06-28T12:48:02.361" v="126" actId="20577"/>
          <ac:spMkLst>
            <pc:docMk/>
            <pc:sldMk cId="3434723637" sldId="680"/>
            <ac:spMk id="19" creationId="{790BAA25-ED58-A663-E4CF-853B3FCB849F}"/>
          </ac:spMkLst>
        </pc:spChg>
      </pc:sldChg>
      <pc:sldChg chg="modSp mod modAnim">
        <pc:chgData name="Gabriela Sandoval Pantoja" userId="09eee50d-d834-459b-8375-accb74553e9a" providerId="ADAL" clId="{A865B39C-2EA9-44A7-A515-28F18873E203}" dt="2023-06-28T14:11:03.668" v="1237"/>
        <pc:sldMkLst>
          <pc:docMk/>
          <pc:sldMk cId="1401958951" sldId="682"/>
        </pc:sldMkLst>
        <pc:spChg chg="mod">
          <ac:chgData name="Gabriela Sandoval Pantoja" userId="09eee50d-d834-459b-8375-accb74553e9a" providerId="ADAL" clId="{A865B39C-2EA9-44A7-A515-28F18873E203}" dt="2023-06-28T14:10:57.606" v="1236" actId="1036"/>
          <ac:spMkLst>
            <pc:docMk/>
            <pc:sldMk cId="1401958951" sldId="682"/>
            <ac:spMk id="11" creationId="{30C696BC-033C-23A6-1C56-B5D232694B7A}"/>
          </ac:spMkLst>
        </pc:spChg>
        <pc:graphicFrameChg chg="mod modGraphic">
          <ac:chgData name="Gabriela Sandoval Pantoja" userId="09eee50d-d834-459b-8375-accb74553e9a" providerId="ADAL" clId="{A865B39C-2EA9-44A7-A515-28F18873E203}" dt="2023-06-28T14:10:52.060" v="1225" actId="1035"/>
          <ac:graphicFrameMkLst>
            <pc:docMk/>
            <pc:sldMk cId="1401958951" sldId="682"/>
            <ac:graphicFrameMk id="8" creationId="{4C868823-BA03-CFDE-D5A1-8272368BE47B}"/>
          </ac:graphicFrameMkLst>
        </pc:graphicFrameChg>
      </pc:sldChg>
    </pc:docChg>
  </pc:docChgLst>
  <pc:docChgLst>
    <pc:chgData name="Isabel Esparza Orduña" userId="S::isabel.esparza@uam.es::b39d487c-db57-4cf2-a4b6-9f4d21d206aa" providerId="AD" clId="Web-{FF7BDE1C-F78A-1436-9495-441380B78496}"/>
    <pc:docChg chg="modSld">
      <pc:chgData name="Isabel Esparza Orduña" userId="S::isabel.esparza@uam.es::b39d487c-db57-4cf2-a4b6-9f4d21d206aa" providerId="AD" clId="Web-{FF7BDE1C-F78A-1436-9495-441380B78496}" dt="2023-06-28T10:54:35.850" v="1" actId="14100"/>
      <pc:docMkLst>
        <pc:docMk/>
      </pc:docMkLst>
      <pc:sldChg chg="modSp">
        <pc:chgData name="Isabel Esparza Orduña" userId="S::isabel.esparza@uam.es::b39d487c-db57-4cf2-a4b6-9f4d21d206aa" providerId="AD" clId="Web-{FF7BDE1C-F78A-1436-9495-441380B78496}" dt="2023-06-28T10:54:35.850" v="1" actId="14100"/>
        <pc:sldMkLst>
          <pc:docMk/>
          <pc:sldMk cId="2578813906" sldId="608"/>
        </pc:sldMkLst>
        <pc:spChg chg="mod">
          <ac:chgData name="Isabel Esparza Orduña" userId="S::isabel.esparza@uam.es::b39d487c-db57-4cf2-a4b6-9f4d21d206aa" providerId="AD" clId="Web-{FF7BDE1C-F78A-1436-9495-441380B78496}" dt="2023-06-28T10:54:35.850" v="1" actId="14100"/>
          <ac:spMkLst>
            <pc:docMk/>
            <pc:sldMk cId="2578813906" sldId="608"/>
            <ac:spMk id="12" creationId="{CF545773-0CFC-32C7-744F-DD3B93CD8FB3}"/>
          </ac:spMkLst>
        </pc:spChg>
      </pc:sldChg>
    </pc:docChg>
  </pc:docChgLst>
  <pc:docChgLst>
    <pc:chgData name="Jana Valdés Torres" userId="5dfd2519-fafa-4503-8171-6e1535f79ad9" providerId="ADAL" clId="{51056842-FF57-4741-9784-B0DE417D5BF9}"/>
    <pc:docChg chg="delSld modSld">
      <pc:chgData name="Jana Valdés Torres" userId="5dfd2519-fafa-4503-8171-6e1535f79ad9" providerId="ADAL" clId="{51056842-FF57-4741-9784-B0DE417D5BF9}" dt="2023-06-28T14:58:32.266" v="16" actId="1036"/>
      <pc:docMkLst>
        <pc:docMk/>
      </pc:docMkLst>
      <pc:sldChg chg="modSp mod">
        <pc:chgData name="Jana Valdés Torres" userId="5dfd2519-fafa-4503-8171-6e1535f79ad9" providerId="ADAL" clId="{51056842-FF57-4741-9784-B0DE417D5BF9}" dt="2023-06-28T14:49:13.577" v="11" actId="1076"/>
        <pc:sldMkLst>
          <pc:docMk/>
          <pc:sldMk cId="2444669649" sldId="518"/>
        </pc:sldMkLst>
        <pc:spChg chg="mod">
          <ac:chgData name="Jana Valdés Torres" userId="5dfd2519-fafa-4503-8171-6e1535f79ad9" providerId="ADAL" clId="{51056842-FF57-4741-9784-B0DE417D5BF9}" dt="2023-06-28T14:49:06.515" v="10" actId="20577"/>
          <ac:spMkLst>
            <pc:docMk/>
            <pc:sldMk cId="2444669649" sldId="518"/>
            <ac:spMk id="6" creationId="{78D3E591-6761-5EF1-8073-A79EBCA05438}"/>
          </ac:spMkLst>
        </pc:spChg>
        <pc:spChg chg="mod">
          <ac:chgData name="Jana Valdés Torres" userId="5dfd2519-fafa-4503-8171-6e1535f79ad9" providerId="ADAL" clId="{51056842-FF57-4741-9784-B0DE417D5BF9}" dt="2023-06-28T14:49:13.577" v="11" actId="1076"/>
          <ac:spMkLst>
            <pc:docMk/>
            <pc:sldMk cId="2444669649" sldId="518"/>
            <ac:spMk id="7" creationId="{1EA6F24D-2A69-96AB-EF21-27A62BF1752A}"/>
          </ac:spMkLst>
        </pc:spChg>
      </pc:sldChg>
      <pc:sldChg chg="modSp mod">
        <pc:chgData name="Jana Valdés Torres" userId="5dfd2519-fafa-4503-8171-6e1535f79ad9" providerId="ADAL" clId="{51056842-FF57-4741-9784-B0DE417D5BF9}" dt="2023-06-28T14:58:32.266" v="16" actId="1036"/>
        <pc:sldMkLst>
          <pc:docMk/>
          <pc:sldMk cId="1992581227" sldId="567"/>
        </pc:sldMkLst>
        <pc:spChg chg="mod">
          <ac:chgData name="Jana Valdés Torres" userId="5dfd2519-fafa-4503-8171-6e1535f79ad9" providerId="ADAL" clId="{51056842-FF57-4741-9784-B0DE417D5BF9}" dt="2023-06-28T14:58:32.266" v="16" actId="1036"/>
          <ac:spMkLst>
            <pc:docMk/>
            <pc:sldMk cId="1992581227" sldId="567"/>
            <ac:spMk id="9" creationId="{E9AF1C3B-6D6C-353C-2D4B-A52A6222E642}"/>
          </ac:spMkLst>
        </pc:spChg>
      </pc:sldChg>
      <pc:sldChg chg="modSp mod">
        <pc:chgData name="Jana Valdés Torres" userId="5dfd2519-fafa-4503-8171-6e1535f79ad9" providerId="ADAL" clId="{51056842-FF57-4741-9784-B0DE417D5BF9}" dt="2023-06-28T14:57:44.753" v="12" actId="21"/>
        <pc:sldMkLst>
          <pc:docMk/>
          <pc:sldMk cId="1686017935" sldId="579"/>
        </pc:sldMkLst>
        <pc:spChg chg="mod">
          <ac:chgData name="Jana Valdés Torres" userId="5dfd2519-fafa-4503-8171-6e1535f79ad9" providerId="ADAL" clId="{51056842-FF57-4741-9784-B0DE417D5BF9}" dt="2023-06-28T14:57:44.753" v="12" actId="21"/>
          <ac:spMkLst>
            <pc:docMk/>
            <pc:sldMk cId="1686017935" sldId="579"/>
            <ac:spMk id="9" creationId="{E9AF1C3B-6D6C-353C-2D4B-A52A6222E642}"/>
          </ac:spMkLst>
        </pc:spChg>
      </pc:sldChg>
      <pc:sldChg chg="modSp mod">
        <pc:chgData name="Jana Valdés Torres" userId="5dfd2519-fafa-4503-8171-6e1535f79ad9" providerId="ADAL" clId="{51056842-FF57-4741-9784-B0DE417D5BF9}" dt="2023-06-27T22:09:38.678" v="1" actId="1076"/>
        <pc:sldMkLst>
          <pc:docMk/>
          <pc:sldMk cId="608506441" sldId="624"/>
        </pc:sldMkLst>
        <pc:spChg chg="mod">
          <ac:chgData name="Jana Valdés Torres" userId="5dfd2519-fafa-4503-8171-6e1535f79ad9" providerId="ADAL" clId="{51056842-FF57-4741-9784-B0DE417D5BF9}" dt="2023-06-27T22:09:38.678" v="1" actId="1076"/>
          <ac:spMkLst>
            <pc:docMk/>
            <pc:sldMk cId="608506441" sldId="624"/>
            <ac:spMk id="9" creationId="{F0622A8D-5DF6-838F-EE3C-2C634409850B}"/>
          </ac:spMkLst>
        </pc:spChg>
      </pc:sldChg>
      <pc:sldChg chg="modSp mod">
        <pc:chgData name="Jana Valdés Torres" userId="5dfd2519-fafa-4503-8171-6e1535f79ad9" providerId="ADAL" clId="{51056842-FF57-4741-9784-B0DE417D5BF9}" dt="2023-06-27T22:09:47.099" v="2" actId="1076"/>
        <pc:sldMkLst>
          <pc:docMk/>
          <pc:sldMk cId="2067323850" sldId="626"/>
        </pc:sldMkLst>
        <pc:spChg chg="mod">
          <ac:chgData name="Jana Valdés Torres" userId="5dfd2519-fafa-4503-8171-6e1535f79ad9" providerId="ADAL" clId="{51056842-FF57-4741-9784-B0DE417D5BF9}" dt="2023-06-27T22:09:47.099" v="2" actId="1076"/>
          <ac:spMkLst>
            <pc:docMk/>
            <pc:sldMk cId="2067323850" sldId="626"/>
            <ac:spMk id="9" creationId="{A45B393E-C0C5-3906-1F4F-B755A7C34F91}"/>
          </ac:spMkLst>
        </pc:spChg>
      </pc:sldChg>
      <pc:sldChg chg="del">
        <pc:chgData name="Jana Valdés Torres" userId="5dfd2519-fafa-4503-8171-6e1535f79ad9" providerId="ADAL" clId="{51056842-FF57-4741-9784-B0DE417D5BF9}" dt="2023-06-27T22:09:55.712" v="3" actId="47"/>
        <pc:sldMkLst>
          <pc:docMk/>
          <pc:sldMk cId="3416690395" sldId="631"/>
        </pc:sldMkLst>
      </pc:sldChg>
      <pc:sldChg chg="del">
        <pc:chgData name="Jana Valdés Torres" userId="5dfd2519-fafa-4503-8171-6e1535f79ad9" providerId="ADAL" clId="{51056842-FF57-4741-9784-B0DE417D5BF9}" dt="2023-06-27T22:10:49.230" v="4" actId="47"/>
        <pc:sldMkLst>
          <pc:docMk/>
          <pc:sldMk cId="3283203401" sldId="636"/>
        </pc:sldMkLst>
      </pc:sldChg>
      <pc:sldChg chg="modSp">
        <pc:chgData name="Jana Valdés Torres" userId="5dfd2519-fafa-4503-8171-6e1535f79ad9" providerId="ADAL" clId="{51056842-FF57-4741-9784-B0DE417D5BF9}" dt="2023-06-28T09:06:19.499" v="5" actId="313"/>
        <pc:sldMkLst>
          <pc:docMk/>
          <pc:sldMk cId="2510477245" sldId="664"/>
        </pc:sldMkLst>
        <pc:spChg chg="mod">
          <ac:chgData name="Jana Valdés Torres" userId="5dfd2519-fafa-4503-8171-6e1535f79ad9" providerId="ADAL" clId="{51056842-FF57-4741-9784-B0DE417D5BF9}" dt="2023-06-28T09:06:19.499" v="5" actId="313"/>
          <ac:spMkLst>
            <pc:docMk/>
            <pc:sldMk cId="2510477245" sldId="664"/>
            <ac:spMk id="20" creationId="{DE6FECE8-3AE1-B096-064E-34C9DB483CA7}"/>
          </ac:spMkLst>
        </pc:spChg>
      </pc:sldChg>
      <pc:sldChg chg="delSp">
        <pc:chgData name="Jana Valdés Torres" userId="5dfd2519-fafa-4503-8171-6e1535f79ad9" providerId="ADAL" clId="{51056842-FF57-4741-9784-B0DE417D5BF9}" dt="2023-06-28T14:47:59.526" v="7"/>
        <pc:sldMkLst>
          <pc:docMk/>
          <pc:sldMk cId="93997458" sldId="678"/>
        </pc:sldMkLst>
        <pc:picChg chg="del">
          <ac:chgData name="Jana Valdés Torres" userId="5dfd2519-fafa-4503-8171-6e1535f79ad9" providerId="ADAL" clId="{51056842-FF57-4741-9784-B0DE417D5BF9}" dt="2023-06-28T14:47:39.769" v="6"/>
          <ac:picMkLst>
            <pc:docMk/>
            <pc:sldMk cId="93997458" sldId="678"/>
            <ac:picMk id="5" creationId="{5E73CCF5-DCD2-88AF-DCB4-393647A3B50A}"/>
          </ac:picMkLst>
        </pc:picChg>
        <pc:picChg chg="del">
          <ac:chgData name="Jana Valdés Torres" userId="5dfd2519-fafa-4503-8171-6e1535f79ad9" providerId="ADAL" clId="{51056842-FF57-4741-9784-B0DE417D5BF9}" dt="2023-06-28T14:47:59.526" v="7"/>
          <ac:picMkLst>
            <pc:docMk/>
            <pc:sldMk cId="93997458" sldId="678"/>
            <ac:picMk id="7" creationId="{36EE0DFE-CCFC-BFF1-2A8B-EB86D6147CD7}"/>
          </ac:picMkLst>
        </pc:picChg>
      </pc:sldChg>
    </pc:docChg>
  </pc:docChgLst>
  <pc:docChgLst>
    <pc:chgData name="Fernando Diez Rubio" userId="S::fernando.diez@uam.es::14d38ce6-e470-4c97-9488-3f2ac5b8e663" providerId="AD" clId="Web-{F88DC9B8-0DD6-8551-A8D1-73BADCE5BE39}"/>
    <pc:docChg chg="modSld">
      <pc:chgData name="Fernando Diez Rubio" userId="S::fernando.diez@uam.es::14d38ce6-e470-4c97-9488-3f2ac5b8e663" providerId="AD" clId="Web-{F88DC9B8-0DD6-8551-A8D1-73BADCE5BE39}" dt="2023-06-26T08:34:15.705" v="40" actId="20577"/>
      <pc:docMkLst>
        <pc:docMk/>
      </pc:docMkLst>
      <pc:sldChg chg="modSp">
        <pc:chgData name="Fernando Diez Rubio" userId="S::fernando.diez@uam.es::14d38ce6-e470-4c97-9488-3f2ac5b8e663" providerId="AD" clId="Web-{F88DC9B8-0DD6-8551-A8D1-73BADCE5BE39}" dt="2023-06-26T08:34:15.705" v="40" actId="20577"/>
        <pc:sldMkLst>
          <pc:docMk/>
          <pc:sldMk cId="1733375689" sldId="569"/>
        </pc:sldMkLst>
        <pc:spChg chg="mod">
          <ac:chgData name="Fernando Diez Rubio" userId="S::fernando.diez@uam.es::14d38ce6-e470-4c97-9488-3f2ac5b8e663" providerId="AD" clId="Web-{F88DC9B8-0DD6-8551-A8D1-73BADCE5BE39}" dt="2023-06-26T08:34:15.705" v="40" actId="20577"/>
          <ac:spMkLst>
            <pc:docMk/>
            <pc:sldMk cId="1733375689" sldId="569"/>
            <ac:spMk id="9" creationId="{E9AF1C3B-6D6C-353C-2D4B-A52A6222E642}"/>
          </ac:spMkLst>
        </pc:spChg>
      </pc:sldChg>
    </pc:docChg>
  </pc:docChgLst>
  <pc:docChgLst>
    <pc:chgData name="Jose Santiago Palacios Ontalva" userId="S::santiago.palacios@uam.es::7f506ee0-be9c-479a-b442-f01acd49649c" providerId="AD" clId="Web-{2D3347A3-EA94-1EF3-A834-44E01E73EFDF}"/>
    <pc:docChg chg="modSld">
      <pc:chgData name="Jose Santiago Palacios Ontalva" userId="S::santiago.palacios@uam.es::7f506ee0-be9c-479a-b442-f01acd49649c" providerId="AD" clId="Web-{2D3347A3-EA94-1EF3-A834-44E01E73EFDF}" dt="2023-06-26T05:00:34.243" v="84" actId="20577"/>
      <pc:docMkLst>
        <pc:docMk/>
      </pc:docMkLst>
      <pc:sldChg chg="modSp">
        <pc:chgData name="Jose Santiago Palacios Ontalva" userId="S::santiago.palacios@uam.es::7f506ee0-be9c-479a-b442-f01acd49649c" providerId="AD" clId="Web-{2D3347A3-EA94-1EF3-A834-44E01E73EFDF}" dt="2023-06-26T05:00:34.243" v="84" actId="20577"/>
        <pc:sldMkLst>
          <pc:docMk/>
          <pc:sldMk cId="2754833912" sldId="282"/>
        </pc:sldMkLst>
        <pc:spChg chg="mod">
          <ac:chgData name="Jose Santiago Palacios Ontalva" userId="S::santiago.palacios@uam.es::7f506ee0-be9c-479a-b442-f01acd49649c" providerId="AD" clId="Web-{2D3347A3-EA94-1EF3-A834-44E01E73EFDF}" dt="2023-06-26T05:00:34.243" v="84" actId="20577"/>
          <ac:spMkLst>
            <pc:docMk/>
            <pc:sldMk cId="2754833912" sldId="282"/>
            <ac:spMk id="10" creationId="{1233E4D1-E00E-023E-293E-E18A16414BFE}"/>
          </ac:spMkLst>
        </pc:spChg>
      </pc:sldChg>
    </pc:docChg>
  </pc:docChgLst>
  <pc:docChgLst>
    <pc:chgData name="Usuario invitado" userId="S::urn:spo:anon#401ad14ca5ab27a5cbde21ec47f974a38998f5afffe3817532cab440b153b5ca::" providerId="AD" clId="Web-{110467C9-9468-8F69-B01C-58F4C9B8E8F5}"/>
    <pc:docChg chg="modSld">
      <pc:chgData name="Usuario invitado" userId="S::urn:spo:anon#401ad14ca5ab27a5cbde21ec47f974a38998f5afffe3817532cab440b153b5ca::" providerId="AD" clId="Web-{110467C9-9468-8F69-B01C-58F4C9B8E8F5}" dt="2023-06-27T06:19:37.593" v="120" actId="20577"/>
      <pc:docMkLst>
        <pc:docMk/>
      </pc:docMkLst>
      <pc:sldChg chg="modSp delCm">
        <pc:chgData name="Usuario invitado" userId="S::urn:spo:anon#401ad14ca5ab27a5cbde21ec47f974a38998f5afffe3817532cab440b153b5ca::" providerId="AD" clId="Web-{110467C9-9468-8F69-B01C-58F4C9B8E8F5}" dt="2023-06-27T06:18:18.934" v="117" actId="20577"/>
        <pc:sldMkLst>
          <pc:docMk/>
          <pc:sldMk cId="1423436397" sldId="571"/>
        </pc:sldMkLst>
        <pc:spChg chg="mod">
          <ac:chgData name="Usuario invitado" userId="S::urn:spo:anon#401ad14ca5ab27a5cbde21ec47f974a38998f5afffe3817532cab440b153b5ca::" providerId="AD" clId="Web-{110467C9-9468-8F69-B01C-58F4C9B8E8F5}" dt="2023-06-27T06:18:18.934" v="117" actId="20577"/>
          <ac:spMkLst>
            <pc:docMk/>
            <pc:sldMk cId="1423436397" sldId="571"/>
            <ac:spMk id="9" creationId="{E9AF1C3B-6D6C-353C-2D4B-A52A6222E642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Usuario invitado" userId="S::urn:spo:anon#401ad14ca5ab27a5cbde21ec47f974a38998f5afffe3817532cab440b153b5ca::" providerId="AD" clId="Web-{110467C9-9468-8F69-B01C-58F4C9B8E8F5}" dt="2023-06-27T06:18:03.856" v="116"/>
              <pc2:cmMkLst xmlns:pc2="http://schemas.microsoft.com/office/powerpoint/2019/9/main/command">
                <pc:docMk/>
                <pc:sldMk cId="1423436397" sldId="571"/>
                <pc2:cmMk id="{71692015-D15A-4053-878F-D78F7E60D552}"/>
              </pc2:cmMkLst>
            </pc226:cmChg>
            <pc226:cmChg xmlns:pc226="http://schemas.microsoft.com/office/powerpoint/2022/06/main/command" chg="del">
              <pc226:chgData name="Usuario invitado" userId="S::urn:spo:anon#401ad14ca5ab27a5cbde21ec47f974a38998f5afffe3817532cab440b153b5ca::" providerId="AD" clId="Web-{110467C9-9468-8F69-B01C-58F4C9B8E8F5}" dt="2023-06-27T06:17:09.276" v="92"/>
              <pc2:cmMkLst xmlns:pc2="http://schemas.microsoft.com/office/powerpoint/2019/9/main/command">
                <pc:docMk/>
                <pc:sldMk cId="1423436397" sldId="571"/>
                <pc2:cmMk id="{B8A85D24-5807-4676-873C-D8D0B7465017}"/>
              </pc2:cmMkLst>
            </pc226:cmChg>
            <pc226:cmChg xmlns:pc226="http://schemas.microsoft.com/office/powerpoint/2022/06/main/command" chg="del">
              <pc226:chgData name="Usuario invitado" userId="S::urn:spo:anon#401ad14ca5ab27a5cbde21ec47f974a38998f5afffe3817532cab440b153b5ca::" providerId="AD" clId="Web-{110467C9-9468-8F69-B01C-58F4C9B8E8F5}" dt="2023-06-27T06:16:51.494" v="91"/>
              <pc2:cmMkLst xmlns:pc2="http://schemas.microsoft.com/office/powerpoint/2019/9/main/command">
                <pc:docMk/>
                <pc:sldMk cId="1423436397" sldId="571"/>
                <pc2:cmMk id="{55F0CBDA-C4B0-490B-8537-2C4716785D19}"/>
              </pc2:cmMkLst>
            </pc226:cmChg>
          </p:ext>
        </pc:extLst>
      </pc:sldChg>
      <pc:sldChg chg="modSp">
        <pc:chgData name="Usuario invitado" userId="S::urn:spo:anon#401ad14ca5ab27a5cbde21ec47f974a38998f5afffe3817532cab440b153b5ca::" providerId="AD" clId="Web-{110467C9-9468-8F69-B01C-58F4C9B8E8F5}" dt="2023-06-27T06:16:25.446" v="90" actId="20577"/>
        <pc:sldMkLst>
          <pc:docMk/>
          <pc:sldMk cId="1691326308" sldId="573"/>
        </pc:sldMkLst>
        <pc:spChg chg="mod">
          <ac:chgData name="Usuario invitado" userId="S::urn:spo:anon#401ad14ca5ab27a5cbde21ec47f974a38998f5afffe3817532cab440b153b5ca::" providerId="AD" clId="Web-{110467C9-9468-8F69-B01C-58F4C9B8E8F5}" dt="2023-06-27T06:16:25.446" v="90" actId="20577"/>
          <ac:spMkLst>
            <pc:docMk/>
            <pc:sldMk cId="1691326308" sldId="573"/>
            <ac:spMk id="9" creationId="{E9AF1C3B-6D6C-353C-2D4B-A52A6222E642}"/>
          </ac:spMkLst>
        </pc:spChg>
      </pc:sldChg>
      <pc:sldChg chg="modSp">
        <pc:chgData name="Usuario invitado" userId="S::urn:spo:anon#401ad14ca5ab27a5cbde21ec47f974a38998f5afffe3817532cab440b153b5ca::" providerId="AD" clId="Web-{110467C9-9468-8F69-B01C-58F4C9B8E8F5}" dt="2023-06-27T06:04:10.532" v="14" actId="20577"/>
        <pc:sldMkLst>
          <pc:docMk/>
          <pc:sldMk cId="1348272407" sldId="619"/>
        </pc:sldMkLst>
        <pc:spChg chg="mod">
          <ac:chgData name="Usuario invitado" userId="S::urn:spo:anon#401ad14ca5ab27a5cbde21ec47f974a38998f5afffe3817532cab440b153b5ca::" providerId="AD" clId="Web-{110467C9-9468-8F69-B01C-58F4C9B8E8F5}" dt="2023-06-27T06:04:10.532" v="14" actId="20577"/>
          <ac:spMkLst>
            <pc:docMk/>
            <pc:sldMk cId="1348272407" sldId="619"/>
            <ac:spMk id="9" creationId="{532BD55F-6258-B3BA-1FB6-F984391F0CAE}"/>
          </ac:spMkLst>
        </pc:spChg>
      </pc:sldChg>
      <pc:sldChg chg="modSp">
        <pc:chgData name="Usuario invitado" userId="S::urn:spo:anon#401ad14ca5ab27a5cbde21ec47f974a38998f5afffe3817532cab440b153b5ca::" providerId="AD" clId="Web-{110467C9-9468-8F69-B01C-58F4C9B8E8F5}" dt="2023-06-27T06:19:37.593" v="120" actId="20577"/>
        <pc:sldMkLst>
          <pc:docMk/>
          <pc:sldMk cId="2607744295" sldId="646"/>
        </pc:sldMkLst>
        <pc:spChg chg="mod">
          <ac:chgData name="Usuario invitado" userId="S::urn:spo:anon#401ad14ca5ab27a5cbde21ec47f974a38998f5afffe3817532cab440b153b5ca::" providerId="AD" clId="Web-{110467C9-9468-8F69-B01C-58F4C9B8E8F5}" dt="2023-06-27T06:19:37.593" v="120" actId="20577"/>
          <ac:spMkLst>
            <pc:docMk/>
            <pc:sldMk cId="2607744295" sldId="646"/>
            <ac:spMk id="8" creationId="{6D1FA6FE-ECE4-0583-CF78-2AA0F472CE27}"/>
          </ac:spMkLst>
        </pc:spChg>
      </pc:sldChg>
    </pc:docChg>
  </pc:docChgLst>
  <pc:docChgLst>
    <pc:chgData name="Usuario invitado" userId="S::urn:spo:anon#401ad14ca5ab27a5cbde21ec47f974a38998f5afffe3817532cab440b153b5ca::" providerId="AD" clId="Web-{10F79EB6-0D2B-5DDE-8D14-2AADF3C99B17}"/>
    <pc:docChg chg="modSld">
      <pc:chgData name="Usuario invitado" userId="S::urn:spo:anon#401ad14ca5ab27a5cbde21ec47f974a38998f5afffe3817532cab440b153b5ca::" providerId="AD" clId="Web-{10F79EB6-0D2B-5DDE-8D14-2AADF3C99B17}" dt="2023-06-26T17:26:22.454" v="283" actId="20577"/>
      <pc:docMkLst>
        <pc:docMk/>
      </pc:docMkLst>
      <pc:sldChg chg="modSp">
        <pc:chgData name="Usuario invitado" userId="S::urn:spo:anon#401ad14ca5ab27a5cbde21ec47f974a38998f5afffe3817532cab440b153b5ca::" providerId="AD" clId="Web-{10F79EB6-0D2B-5DDE-8D14-2AADF3C99B17}" dt="2023-06-26T17:26:22.454" v="283" actId="20577"/>
        <pc:sldMkLst>
          <pc:docMk/>
          <pc:sldMk cId="984340025" sldId="645"/>
        </pc:sldMkLst>
        <pc:spChg chg="mod">
          <ac:chgData name="Usuario invitado" userId="S::urn:spo:anon#401ad14ca5ab27a5cbde21ec47f974a38998f5afffe3817532cab440b153b5ca::" providerId="AD" clId="Web-{10F79EB6-0D2B-5DDE-8D14-2AADF3C99B17}" dt="2023-06-26T17:26:22.454" v="283" actId="20577"/>
          <ac:spMkLst>
            <pc:docMk/>
            <pc:sldMk cId="984340025" sldId="645"/>
            <ac:spMk id="8" creationId="{6D1FA6FE-ECE4-0583-CF78-2AA0F472CE27}"/>
          </ac:spMkLst>
        </pc:spChg>
        <pc:spChg chg="mod">
          <ac:chgData name="Usuario invitado" userId="S::urn:spo:anon#401ad14ca5ab27a5cbde21ec47f974a38998f5afffe3817532cab440b153b5ca::" providerId="AD" clId="Web-{10F79EB6-0D2B-5DDE-8D14-2AADF3C99B17}" dt="2023-06-26T17:15:47.494" v="66" actId="1076"/>
          <ac:spMkLst>
            <pc:docMk/>
            <pc:sldMk cId="984340025" sldId="645"/>
            <ac:spMk id="11" creationId="{B79AE11B-F7BF-9D48-1E51-841A1386DABE}"/>
          </ac:spMkLst>
        </pc:spChg>
      </pc:sldChg>
    </pc:docChg>
  </pc:docChgLst>
  <pc:docChgLst>
    <pc:chgData name="Miguel Manso Silvan" userId="S::miguel.manso@uam.es::f37e0568-706c-4b46-91c1-d666f07198c7" providerId="AD" clId="Web-{DA0DDC6E-DF17-F95E-05D7-333CCDEADE04}"/>
    <pc:docChg chg="modSld">
      <pc:chgData name="Miguel Manso Silvan" userId="S::miguel.manso@uam.es::f37e0568-706c-4b46-91c1-d666f07198c7" providerId="AD" clId="Web-{DA0DDC6E-DF17-F95E-05D7-333CCDEADE04}" dt="2023-06-26T11:25:39.913" v="175" actId="20577"/>
      <pc:docMkLst>
        <pc:docMk/>
      </pc:docMkLst>
      <pc:sldChg chg="modSp">
        <pc:chgData name="Miguel Manso Silvan" userId="S::miguel.manso@uam.es::f37e0568-706c-4b46-91c1-d666f07198c7" providerId="AD" clId="Web-{DA0DDC6E-DF17-F95E-05D7-333CCDEADE04}" dt="2023-06-26T11:25:39.913" v="175" actId="20577"/>
        <pc:sldMkLst>
          <pc:docMk/>
          <pc:sldMk cId="1686017935" sldId="579"/>
        </pc:sldMkLst>
        <pc:spChg chg="mod">
          <ac:chgData name="Miguel Manso Silvan" userId="S::miguel.manso@uam.es::f37e0568-706c-4b46-91c1-d666f07198c7" providerId="AD" clId="Web-{DA0DDC6E-DF17-F95E-05D7-333CCDEADE04}" dt="2023-06-26T11:25:39.913" v="175" actId="20577"/>
          <ac:spMkLst>
            <pc:docMk/>
            <pc:sldMk cId="1686017935" sldId="579"/>
            <ac:spMk id="9" creationId="{E9AF1C3B-6D6C-353C-2D4B-A52A6222E642}"/>
          </ac:spMkLst>
        </pc:spChg>
      </pc:sldChg>
      <pc:sldChg chg="modSp">
        <pc:chgData name="Miguel Manso Silvan" userId="S::miguel.manso@uam.es::f37e0568-706c-4b46-91c1-d666f07198c7" providerId="AD" clId="Web-{DA0DDC6E-DF17-F95E-05D7-333CCDEADE04}" dt="2023-06-26T10:34:47.989" v="3" actId="20577"/>
        <pc:sldMkLst>
          <pc:docMk/>
          <pc:sldMk cId="52578332" sldId="616"/>
        </pc:sldMkLst>
        <pc:spChg chg="mod">
          <ac:chgData name="Miguel Manso Silvan" userId="S::miguel.manso@uam.es::f37e0568-706c-4b46-91c1-d666f07198c7" providerId="AD" clId="Web-{DA0DDC6E-DF17-F95E-05D7-333CCDEADE04}" dt="2023-06-26T10:34:47.989" v="3" actId="20577"/>
          <ac:spMkLst>
            <pc:docMk/>
            <pc:sldMk cId="52578332" sldId="616"/>
            <ac:spMk id="14" creationId="{A454BAA6-9045-845A-7573-F3C1B0D442B3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8B3C18-5084-4614-8E5A-9104A1BF53FF}" type="datetimeFigureOut">
              <a:t>13/03/2025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A8C561-D42B-4FE4-BA54-F1DC47608971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578180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A8C561-D42B-4FE4-BA54-F1DC47608971}" type="slidenum">
              <a:rPr lang="es-ES" smtClean="0"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179817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31776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Roboto" panose="02000000000000000000" pitchFamily="2" charset="0"/>
              </a:defRPr>
            </a:lvl1pPr>
          </a:lstStyle>
          <a:p>
            <a:fld id="{3C6280E7-7450-4645-B730-8BCD0802448A}" type="datetimeFigureOut">
              <a:rPr lang="es-ES" smtClean="0"/>
              <a:pPr/>
              <a:t>13/03/2025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Roboto" panose="02000000000000000000" pitchFamily="2" charset="0"/>
              </a:defRPr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2D00F-9A23-45ED-AE0A-B003A302396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691566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Roboto" panose="02000000000000000000" pitchFamily="2" charset="0"/>
              </a:defRPr>
            </a:lvl1pPr>
          </a:lstStyle>
          <a:p>
            <a:fld id="{3C6280E7-7450-4645-B730-8BCD0802448A}" type="datetimeFigureOut">
              <a:rPr lang="es-ES" smtClean="0"/>
              <a:pPr/>
              <a:t>13/03/2025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Roboto" panose="02000000000000000000" pitchFamily="2" charset="0"/>
              </a:defRPr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2D00F-9A23-45ED-AE0A-B003A302396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101754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Roboto" panose="02000000000000000000" pitchFamily="2" charset="0"/>
              </a:defRPr>
            </a:lvl1pPr>
          </a:lstStyle>
          <a:p>
            <a:fld id="{3C6280E7-7450-4645-B730-8BCD0802448A}" type="datetimeFigureOut">
              <a:rPr lang="es-ES" smtClean="0"/>
              <a:pPr/>
              <a:t>13/03/2025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Roboto" panose="02000000000000000000" pitchFamily="2" charset="0"/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2D00F-9A23-45ED-AE0A-B003A302396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3706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Roboto" panose="02000000000000000000" pitchFamily="2" charset="0"/>
              </a:defRPr>
            </a:lvl1pPr>
          </a:lstStyle>
          <a:p>
            <a:fld id="{3C6280E7-7450-4645-B730-8BCD0802448A}" type="datetimeFigureOut">
              <a:rPr lang="es-ES" smtClean="0"/>
              <a:pPr/>
              <a:t>13/03/2025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Roboto" panose="02000000000000000000" pitchFamily="2" charset="0"/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2D00F-9A23-45ED-AE0A-B003A302396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66156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Roboto" panose="02000000000000000000" pitchFamily="2" charset="0"/>
              </a:defRPr>
            </a:lvl1pPr>
          </a:lstStyle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11A44-F8C3-41ED-B006-BC65E9449F2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197789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Roboto" panose="02000000000000000000" pitchFamily="2" charset="0"/>
              </a:defRPr>
            </a:lvl1pPr>
          </a:lstStyle>
          <a:p>
            <a:fld id="{DE92CF26-1FA7-4239-9FF5-8C7C099580D3}" type="datetimeFigureOut">
              <a:rPr lang="es-ES" smtClean="0"/>
              <a:pPr/>
              <a:t>13/03/2025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Roboto" panose="02000000000000000000" pitchFamily="2" charset="0"/>
              </a:defRPr>
            </a:lvl1pPr>
          </a:lstStyle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11A44-F8C3-41ED-B006-BC65E9449F2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184450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Roboto" panose="02000000000000000000" pitchFamily="2" charset="0"/>
              </a:defRPr>
            </a:lvl1pPr>
          </a:lstStyle>
          <a:p>
            <a:fld id="{3C6280E7-7450-4645-B730-8BCD0802448A}" type="datetimeFigureOut">
              <a:rPr lang="es-ES" smtClean="0"/>
              <a:pPr/>
              <a:t>13/03/2025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Roboto" panose="02000000000000000000" pitchFamily="2" charset="0"/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2D00F-9A23-45ED-AE0A-B003A302396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587985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893618"/>
            <a:ext cx="8170718" cy="550718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2D00F-9A23-45ED-AE0A-B003A302396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497490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Roboto" panose="02000000000000000000" pitchFamily="2" charset="0"/>
              </a:defRPr>
            </a:lvl1pPr>
          </a:lstStyle>
          <a:p>
            <a:fld id="{3C6280E7-7450-4645-B730-8BCD0802448A}" type="datetimeFigureOut">
              <a:rPr lang="es-ES" smtClean="0"/>
              <a:pPr/>
              <a:t>13/03/2025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Roboto" panose="02000000000000000000" pitchFamily="2" charset="0"/>
              </a:defRPr>
            </a:lvl1pPr>
          </a:lstStyle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2D00F-9A23-45ED-AE0A-B003A302396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939311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Roboto" panose="02000000000000000000" pitchFamily="2" charset="0"/>
              </a:defRPr>
            </a:lvl1pPr>
          </a:lstStyle>
          <a:p>
            <a:fld id="{3C6280E7-7450-4645-B730-8BCD0802448A}" type="datetimeFigureOut">
              <a:rPr lang="es-ES" smtClean="0"/>
              <a:pPr/>
              <a:t>13/03/2025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Roboto" panose="02000000000000000000" pitchFamily="2" charset="0"/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2D00F-9A23-45ED-AE0A-B003A302396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86431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Roboto" panose="02000000000000000000" pitchFamily="2" charset="0"/>
              </a:defRPr>
            </a:lvl1pPr>
          </a:lstStyle>
          <a:p>
            <a:fld id="{3C6280E7-7450-4645-B730-8BCD0802448A}" type="datetimeFigureOut">
              <a:rPr lang="es-ES" smtClean="0"/>
              <a:pPr/>
              <a:t>13/03/2025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Roboto" panose="02000000000000000000" pitchFamily="2" charset="0"/>
              </a:defRPr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2D00F-9A23-45ED-AE0A-B003A302396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320340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Roboto" panose="02000000000000000000" pitchFamily="2" charset="0"/>
              </a:defRPr>
            </a:lvl1pPr>
          </a:lstStyle>
          <a:p>
            <a:fld id="{3C6280E7-7450-4645-B730-8BCD0802448A}" type="datetimeFigureOut">
              <a:rPr lang="es-ES" smtClean="0"/>
              <a:pPr/>
              <a:t>13/03/2025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Roboto" panose="02000000000000000000" pitchFamily="2" charset="0"/>
              </a:defRPr>
            </a:lvl1pPr>
          </a:lstStyle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2D00F-9A23-45ED-AE0A-B003A302396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703894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Roboto" panose="02000000000000000000" pitchFamily="2" charset="0"/>
              </a:defRPr>
            </a:lvl1pPr>
          </a:lstStyle>
          <a:p>
            <a:fld id="{3C6280E7-7450-4645-B730-8BCD0802448A}" type="datetimeFigureOut">
              <a:rPr lang="es-ES" smtClean="0"/>
              <a:pPr/>
              <a:t>13/03/2025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Roboto" panose="02000000000000000000" pitchFamily="2" charset="0"/>
              </a:defRPr>
            </a:lvl1pPr>
          </a:lstStyle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2D00F-9A23-45ED-AE0A-B003A302396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704465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Roboto" panose="02000000000000000000" pitchFamily="2" charset="0"/>
              </a:defRPr>
            </a:lvl1pPr>
          </a:lstStyle>
          <a:p>
            <a:fld id="{3C6280E7-7450-4645-B730-8BCD0802448A}" type="datetimeFigureOut">
              <a:rPr lang="es-ES" smtClean="0"/>
              <a:pPr/>
              <a:t>13/03/2025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Roboto" panose="02000000000000000000" pitchFamily="2" charset="0"/>
              </a:defRPr>
            </a:lvl1pPr>
          </a:lstStyle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2D00F-9A23-45ED-AE0A-B003A302396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112254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4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1445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851217"/>
            <a:ext cx="8440882" cy="6515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Roboto" panose="02000000000000000000" pitchFamily="2" charset="0"/>
              </a:defRPr>
            </a:lvl1pPr>
          </a:lstStyle>
          <a:p>
            <a:fld id="{6A22D00F-9A23-45ED-AE0A-B003A302396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20198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7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8" r:id="rId13"/>
    <p:sldLayoutId id="2147483661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Roboto" panose="02000000000000000000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Roboto" panose="02000000000000000000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Roboto" panose="02000000000000000000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Roboto" panose="02000000000000000000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Roboto" panose="02000000000000000000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7.sv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7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7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7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7D2A788A-FA4C-B5F4-55A2-203D2F96391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3" t="4189" r="410" b="26500"/>
          <a:stretch/>
        </p:blipFill>
        <p:spPr>
          <a:xfrm>
            <a:off x="0" y="-2"/>
            <a:ext cx="12192000" cy="6857998"/>
          </a:xfrm>
          <a:prstGeom prst="rect">
            <a:avLst/>
          </a:prstGeom>
        </p:spPr>
      </p:pic>
      <p:sp>
        <p:nvSpPr>
          <p:cNvPr id="7" name="Subtítulo 2">
            <a:extLst>
              <a:ext uri="{FF2B5EF4-FFF2-40B4-BE49-F238E27FC236}">
                <a16:creationId xmlns:a16="http://schemas.microsoft.com/office/drawing/2014/main" id="{228DA9B1-61B0-78CC-A0E4-5ED1A88C73E2}"/>
              </a:ext>
            </a:extLst>
          </p:cNvPr>
          <p:cNvSpPr txBox="1">
            <a:spLocks/>
          </p:cNvSpPr>
          <p:nvPr/>
        </p:nvSpPr>
        <p:spPr>
          <a:xfrm>
            <a:off x="962025" y="3185020"/>
            <a:ext cx="3038475" cy="83834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1900">
                <a:solidFill>
                  <a:schemeClr val="bg1"/>
                </a:solidFill>
                <a:latin typeface="Roboto Condensed Light"/>
                <a:ea typeface="Roboto Condensed Light"/>
                <a:cs typeface="Roboto"/>
              </a:rPr>
              <a:t>CURSO 2022-23</a:t>
            </a:r>
          </a:p>
        </p:txBody>
      </p:sp>
      <p:sp>
        <p:nvSpPr>
          <p:cNvPr id="8" name="Subtítulo 2">
            <a:extLst>
              <a:ext uri="{FF2B5EF4-FFF2-40B4-BE49-F238E27FC236}">
                <a16:creationId xmlns:a16="http://schemas.microsoft.com/office/drawing/2014/main" id="{C55008E1-ECC4-91C2-6CB5-D7F7B8693BD4}"/>
              </a:ext>
            </a:extLst>
          </p:cNvPr>
          <p:cNvSpPr txBox="1">
            <a:spLocks/>
          </p:cNvSpPr>
          <p:nvPr/>
        </p:nvSpPr>
        <p:spPr>
          <a:xfrm>
            <a:off x="962025" y="3870820"/>
            <a:ext cx="1762125" cy="58688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1900">
                <a:solidFill>
                  <a:schemeClr val="bg1"/>
                </a:solidFill>
                <a:latin typeface="Roboto Condensed Light"/>
                <a:ea typeface="Roboto Condensed Light"/>
                <a:cs typeface="Roboto"/>
              </a:rPr>
              <a:t>29 y 30 de junio de 2023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4296413D-BCC6-CE81-6DFD-1124D567038E}"/>
              </a:ext>
            </a:extLst>
          </p:cNvPr>
          <p:cNvSpPr/>
          <p:nvPr/>
        </p:nvSpPr>
        <p:spPr>
          <a:xfrm>
            <a:off x="0" y="10274"/>
            <a:ext cx="12191999" cy="6858000"/>
          </a:xfrm>
          <a:prstGeom prst="rect">
            <a:avLst/>
          </a:prstGeom>
          <a:solidFill>
            <a:srgbClr val="4A7729">
              <a:alpha val="80000"/>
            </a:srgbClr>
          </a:solidFill>
          <a:ln>
            <a:solidFill>
              <a:srgbClr val="4A77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5" name="Gráfico 4">
            <a:extLst>
              <a:ext uri="{FF2B5EF4-FFF2-40B4-BE49-F238E27FC236}">
                <a16:creationId xmlns:a16="http://schemas.microsoft.com/office/drawing/2014/main" id="{054849CE-5A0D-8D6B-8EAE-8DDD9AA4D7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78049" y="0"/>
            <a:ext cx="5118622" cy="585605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834C2ED5-7704-5925-D42E-BBA247D7CC1E}"/>
              </a:ext>
            </a:extLst>
          </p:cNvPr>
          <p:cNvSpPr txBox="1"/>
          <p:nvPr/>
        </p:nvSpPr>
        <p:spPr>
          <a:xfrm>
            <a:off x="5672180" y="4801403"/>
            <a:ext cx="610452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</a:rPr>
              <a:t>Inspireurope</a:t>
            </a:r>
            <a:r>
              <a:rPr lang="es-ES" sz="16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</a:rPr>
              <a:t>+ </a:t>
            </a:r>
            <a:r>
              <a:rPr lang="es-ES" sz="16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</a:rPr>
              <a:t>Outreach</a:t>
            </a:r>
            <a:r>
              <a:rPr lang="es-ES" sz="16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</a:rPr>
              <a:t> Workshop Regional</a:t>
            </a:r>
          </a:p>
          <a:p>
            <a:r>
              <a:rPr lang="es-ES" sz="16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</a:rPr>
              <a:t>"</a:t>
            </a:r>
            <a:r>
              <a:rPr lang="es-ES" sz="16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</a:rPr>
              <a:t>European &amp; </a:t>
            </a:r>
            <a:r>
              <a:rPr lang="es-ES" sz="16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</a:rPr>
              <a:t>National-level</a:t>
            </a:r>
            <a:r>
              <a:rPr lang="es-ES" sz="16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</a:rPr>
              <a:t> </a:t>
            </a:r>
            <a:r>
              <a:rPr lang="es-ES" sz="16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</a:rPr>
              <a:t>Actions</a:t>
            </a:r>
            <a:r>
              <a:rPr lang="es-ES" sz="16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</a:rPr>
              <a:t>/</a:t>
            </a:r>
            <a:r>
              <a:rPr lang="es-ES" sz="16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</a:rPr>
              <a:t>Support</a:t>
            </a:r>
            <a:r>
              <a:rPr lang="es-ES" sz="16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</a:rPr>
              <a:t> Networks </a:t>
            </a:r>
            <a:r>
              <a:rPr lang="es-ES" sz="16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</a:rPr>
              <a:t>for</a:t>
            </a:r>
            <a:r>
              <a:rPr lang="es-ES" sz="16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</a:rPr>
              <a:t> </a:t>
            </a:r>
            <a:r>
              <a:rPr lang="es-ES" sz="16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</a:rPr>
              <a:t>Researchers</a:t>
            </a:r>
            <a:r>
              <a:rPr lang="es-ES" sz="16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</a:rPr>
              <a:t> at </a:t>
            </a:r>
            <a:r>
              <a:rPr lang="es-ES" sz="16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</a:rPr>
              <a:t>Risk</a:t>
            </a:r>
            <a:r>
              <a:rPr lang="es-ES" sz="16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</a:rPr>
              <a:t> </a:t>
            </a:r>
            <a:r>
              <a:rPr lang="es-ES" sz="16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</a:rPr>
              <a:t>with</a:t>
            </a:r>
            <a:r>
              <a:rPr lang="es-ES" sz="16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</a:rPr>
              <a:t> a </a:t>
            </a:r>
            <a:r>
              <a:rPr lang="es-ES" sz="16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</a:rPr>
              <a:t>focus</a:t>
            </a:r>
            <a:r>
              <a:rPr lang="es-ES" sz="16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</a:rPr>
              <a:t> </a:t>
            </a:r>
            <a:r>
              <a:rPr lang="es-ES" sz="16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</a:rPr>
              <a:t>on</a:t>
            </a:r>
            <a:r>
              <a:rPr lang="es-ES" sz="16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</a:rPr>
              <a:t> </a:t>
            </a:r>
            <a:r>
              <a:rPr lang="es-ES" sz="16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</a:rPr>
              <a:t>Southeastern</a:t>
            </a:r>
            <a:r>
              <a:rPr lang="es-ES" sz="16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</a:rPr>
              <a:t> European </a:t>
            </a:r>
            <a:r>
              <a:rPr lang="es-ES" sz="16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</a:rPr>
              <a:t>HEIs</a:t>
            </a:r>
            <a:r>
              <a:rPr lang="es-ES" sz="16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</a:rPr>
              <a:t>" </a:t>
            </a:r>
          </a:p>
          <a:p>
            <a:endParaRPr lang="es-ES" sz="1600" b="1" dirty="0">
              <a:solidFill>
                <a:schemeClr val="bg1"/>
              </a:solidFill>
              <a:effectLst/>
              <a:latin typeface="Arial" panose="020B0604020202020204" pitchFamily="34" charset="0"/>
              <a:ea typeface="Aptos" panose="020B0004020202020204" pitchFamily="34" charset="0"/>
            </a:endParaRPr>
          </a:p>
          <a:p>
            <a:r>
              <a:rPr lang="es-ES" sz="16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</a:rPr>
              <a:t>Aristotle</a:t>
            </a:r>
            <a:r>
              <a:rPr lang="es-ES" sz="16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</a:rPr>
              <a:t> University of </a:t>
            </a:r>
            <a:r>
              <a:rPr lang="es-ES" sz="16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</a:rPr>
              <a:t>Thessaloniki</a:t>
            </a:r>
            <a:r>
              <a:rPr lang="es-ES" sz="16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</a:rPr>
              <a:t>. March 13, 12.00-14.00 </a:t>
            </a:r>
            <a:endParaRPr lang="es-ES" sz="40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10" name="Imagen 10" descr="Logotipo&#10;&#10;Descripción generada automáticamente">
            <a:extLst>
              <a:ext uri="{FF2B5EF4-FFF2-40B4-BE49-F238E27FC236}">
                <a16:creationId xmlns:a16="http://schemas.microsoft.com/office/drawing/2014/main" id="{16C1393B-9FED-9D60-ED11-7CB0C7CA21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03360" y="336276"/>
            <a:ext cx="2743200" cy="1430568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E8CD4F2D-7DC9-30E6-FEC7-6210F343C9DF}"/>
              </a:ext>
            </a:extLst>
          </p:cNvPr>
          <p:cNvSpPr txBox="1"/>
          <p:nvPr/>
        </p:nvSpPr>
        <p:spPr>
          <a:xfrm>
            <a:off x="1117608" y="174127"/>
            <a:ext cx="3637935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32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Some</a:t>
            </a:r>
            <a:r>
              <a:rPr lang="es-ES" sz="32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s-ES" sz="32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reflections</a:t>
            </a:r>
            <a:r>
              <a:rPr lang="es-ES" sz="32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s-ES" sz="32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about</a:t>
            </a:r>
            <a:r>
              <a:rPr lang="es-ES" sz="32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s-ES" sz="32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the</a:t>
            </a:r>
            <a:r>
              <a:rPr lang="es-ES" sz="32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s-ES" sz="32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state</a:t>
            </a:r>
            <a:r>
              <a:rPr lang="es-ES" sz="32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of SAR </a:t>
            </a:r>
            <a:r>
              <a:rPr lang="es-ES" sz="32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programs</a:t>
            </a:r>
            <a:r>
              <a:rPr lang="es-ES" sz="32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</a:p>
          <a:p>
            <a:r>
              <a:rPr lang="es-ES" sz="32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in Spanish Universities</a:t>
            </a:r>
          </a:p>
          <a:p>
            <a:endParaRPr lang="es-ES" sz="3200" b="1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r>
              <a:rPr lang="es-ES" sz="1600" b="1" dirty="0">
                <a:solidFill>
                  <a:schemeClr val="bg1"/>
                </a:solidFill>
                <a:latin typeface="Arial" panose="020B0604020202020204" pitchFamily="34" charset="0"/>
              </a:rPr>
              <a:t>Irene Martín</a:t>
            </a:r>
          </a:p>
          <a:p>
            <a:r>
              <a:rPr lang="es-ES" sz="1600" b="1" dirty="0" err="1">
                <a:solidFill>
                  <a:schemeClr val="bg1"/>
                </a:solidFill>
                <a:latin typeface="Arial" panose="020B0604020202020204" pitchFamily="34" charset="0"/>
              </a:rPr>
              <a:t>Vice-rector</a:t>
            </a:r>
            <a:r>
              <a:rPr lang="es-ES" sz="1600" b="1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s-ES" sz="1600" b="1" dirty="0" err="1">
                <a:solidFill>
                  <a:schemeClr val="bg1"/>
                </a:solidFill>
                <a:latin typeface="Arial" panose="020B0604020202020204" pitchFamily="34" charset="0"/>
              </a:rPr>
              <a:t>for</a:t>
            </a:r>
            <a:r>
              <a:rPr lang="es-ES" sz="1600" b="1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s-ES" sz="1600" b="1" dirty="0" err="1">
                <a:solidFill>
                  <a:schemeClr val="bg1"/>
                </a:solidFill>
                <a:latin typeface="Arial" panose="020B0604020202020204" pitchFamily="34" charset="0"/>
              </a:rPr>
              <a:t>Internationalisation</a:t>
            </a:r>
            <a:endParaRPr lang="es-ES" sz="1600" b="1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r>
              <a:rPr lang="es-ES" sz="1600" b="1" dirty="0">
                <a:solidFill>
                  <a:schemeClr val="bg1"/>
                </a:solidFill>
                <a:latin typeface="Arial" panose="020B0604020202020204" pitchFamily="34" charset="0"/>
              </a:rPr>
              <a:t>Universidad Autónoma de Madrid</a:t>
            </a:r>
          </a:p>
        </p:txBody>
      </p:sp>
    </p:spTree>
    <p:extLst>
      <p:ext uri="{BB962C8B-B14F-4D97-AF65-F5344CB8AC3E}">
        <p14:creationId xmlns:p14="http://schemas.microsoft.com/office/powerpoint/2010/main" val="3234810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  <p:bldP spid="8" grpId="0" uiExpan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0387F0-380D-F802-87C5-C6A0E59182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D8331FD2-1147-F6C5-C449-AA2AEB4B94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7975" y="6142214"/>
            <a:ext cx="2614166" cy="446497"/>
          </a:xfrm>
          <a:prstGeom prst="rect">
            <a:avLst/>
          </a:prstGeom>
        </p:spPr>
      </p:pic>
      <p:pic>
        <p:nvPicPr>
          <p:cNvPr id="3" name="Gráfico 2">
            <a:extLst>
              <a:ext uri="{FF2B5EF4-FFF2-40B4-BE49-F238E27FC236}">
                <a16:creationId xmlns:a16="http://schemas.microsoft.com/office/drawing/2014/main" id="{2DD45AD5-F860-2104-2D46-AA018A8497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12700" y="-3336"/>
            <a:ext cx="537942" cy="615442"/>
          </a:xfrm>
          <a:prstGeom prst="rect">
            <a:avLst/>
          </a:prstGeom>
        </p:spPr>
      </p:pic>
      <p:sp>
        <p:nvSpPr>
          <p:cNvPr id="4" name="Marcador de número de diapositiva 5">
            <a:extLst>
              <a:ext uri="{FF2B5EF4-FFF2-40B4-BE49-F238E27FC236}">
                <a16:creationId xmlns:a16="http://schemas.microsoft.com/office/drawing/2014/main" id="{73B43FF8-F175-7B0D-4E33-B982B88F3E69}"/>
              </a:ext>
            </a:extLst>
          </p:cNvPr>
          <p:cNvSpPr txBox="1">
            <a:spLocks/>
          </p:cNvSpPr>
          <p:nvPr/>
        </p:nvSpPr>
        <p:spPr>
          <a:xfrm>
            <a:off x="109538" y="0"/>
            <a:ext cx="3905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B1A844B-FD3F-49C4-939C-16A9BD60910E}" type="slidenum">
              <a:rPr lang="es-ES" smtClean="0"/>
              <a:pPr/>
              <a:t>10</a:t>
            </a:fld>
            <a:endParaRPr lang="es-ES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FF231FC-4DDC-DFB9-713D-6A9450EE14F0}"/>
              </a:ext>
            </a:extLst>
          </p:cNvPr>
          <p:cNvSpPr txBox="1"/>
          <p:nvPr/>
        </p:nvSpPr>
        <p:spPr>
          <a:xfrm>
            <a:off x="2809231" y="478890"/>
            <a:ext cx="8750710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fontAlgn="base"/>
            <a:r>
              <a:rPr lang="es-ES" sz="2400" b="1" cap="all" dirty="0"/>
              <a:t> NEW INITIATIVE PROPOSED BY AMU THAT MAY BE PROPOSED TO OTHER EUROPEAN UNIVERSITY ALLIANCES</a:t>
            </a:r>
            <a:endParaRPr lang="es-ES" sz="2400" b="1" dirty="0"/>
          </a:p>
          <a:p>
            <a:pPr fontAlgn="base"/>
            <a:endParaRPr lang="es-ES" sz="2400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B5358C72-7725-C3A6-D9C7-C1DA6DA9325A}"/>
              </a:ext>
            </a:extLst>
          </p:cNvPr>
          <p:cNvSpPr txBox="1"/>
          <p:nvPr/>
        </p:nvSpPr>
        <p:spPr>
          <a:xfrm>
            <a:off x="849667" y="535462"/>
            <a:ext cx="10710274" cy="7694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s-ES" sz="4400" spc="-150" dirty="0">
                <a:solidFill>
                  <a:srgbClr val="4A7729"/>
                </a:solidFill>
                <a:latin typeface="Roboto Light"/>
                <a:ea typeface="Roboto Light"/>
                <a:cs typeface="Roboto"/>
              </a:rPr>
              <a:t>|CIVIS </a:t>
            </a:r>
            <a:endParaRPr lang="es-ES" sz="4400" spc="-150" dirty="0">
              <a:solidFill>
                <a:srgbClr val="0077CA"/>
              </a:solidFill>
              <a:latin typeface="Roboto Condensed Light" panose="02000000000000000000" pitchFamily="2" charset="0"/>
              <a:ea typeface="Roboto Condensed Light" panose="02000000000000000000" pitchFamily="2" charset="0"/>
              <a:cs typeface="Roboto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AC4770D2-D68B-2546-FCCB-5FCAAD427F24}"/>
              </a:ext>
            </a:extLst>
          </p:cNvPr>
          <p:cNvSpPr txBox="1"/>
          <p:nvPr/>
        </p:nvSpPr>
        <p:spPr>
          <a:xfrm>
            <a:off x="3401625" y="6322538"/>
            <a:ext cx="815831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200" dirty="0"/>
              <a:t>https://www.univ-amu.fr/en/public/actualites/safe-place-science-aix-marseille-universite-ready-welcome-american-scientists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793A7D52-E9DA-0389-7536-5EBE336A2D6A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17778" r="31855" b="46953"/>
          <a:stretch/>
        </p:blipFill>
        <p:spPr>
          <a:xfrm>
            <a:off x="2386444" y="2020309"/>
            <a:ext cx="8308258" cy="2418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596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149D3E54-0850-8446-B638-9135515FF689}"/>
              </a:ext>
            </a:extLst>
          </p:cNvPr>
          <p:cNvSpPr/>
          <p:nvPr/>
        </p:nvSpPr>
        <p:spPr>
          <a:xfrm>
            <a:off x="1" y="0"/>
            <a:ext cx="12191999" cy="6858000"/>
          </a:xfrm>
          <a:prstGeom prst="rect">
            <a:avLst/>
          </a:prstGeom>
          <a:solidFill>
            <a:srgbClr val="4A7729">
              <a:alpha val="80000"/>
            </a:srgbClr>
          </a:solidFill>
          <a:ln>
            <a:solidFill>
              <a:srgbClr val="4A77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" name="Imagen 2" descr="Texto&#10;&#10;Descripción generada automáticamente">
            <a:extLst>
              <a:ext uri="{FF2B5EF4-FFF2-40B4-BE49-F238E27FC236}">
                <a16:creationId xmlns:a16="http://schemas.microsoft.com/office/drawing/2014/main" id="{1F82430F-72FB-773F-95E8-CD8567503F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097" y="2290319"/>
            <a:ext cx="7802792" cy="1617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9063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17998EF8-1905-698F-E525-BCFBC8AE23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7975" y="6142214"/>
            <a:ext cx="2614166" cy="446497"/>
          </a:xfrm>
          <a:prstGeom prst="rect">
            <a:avLst/>
          </a:prstGeom>
        </p:spPr>
      </p:pic>
      <p:pic>
        <p:nvPicPr>
          <p:cNvPr id="3" name="Gráfico 2">
            <a:extLst>
              <a:ext uri="{FF2B5EF4-FFF2-40B4-BE49-F238E27FC236}">
                <a16:creationId xmlns:a16="http://schemas.microsoft.com/office/drawing/2014/main" id="{49FCE224-3CFB-D1B2-9297-2D64CA8A01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12700" y="-3336"/>
            <a:ext cx="537942" cy="615442"/>
          </a:xfrm>
          <a:prstGeom prst="rect">
            <a:avLst/>
          </a:prstGeom>
        </p:spPr>
      </p:pic>
      <p:sp>
        <p:nvSpPr>
          <p:cNvPr id="4" name="Marcador de número de diapositiva 5">
            <a:extLst>
              <a:ext uri="{FF2B5EF4-FFF2-40B4-BE49-F238E27FC236}">
                <a16:creationId xmlns:a16="http://schemas.microsoft.com/office/drawing/2014/main" id="{7256DBED-6F60-BD37-B12F-63C69EE14EB0}"/>
              </a:ext>
            </a:extLst>
          </p:cNvPr>
          <p:cNvSpPr txBox="1">
            <a:spLocks/>
          </p:cNvSpPr>
          <p:nvPr/>
        </p:nvSpPr>
        <p:spPr>
          <a:xfrm>
            <a:off x="109538" y="0"/>
            <a:ext cx="3905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B1A844B-FD3F-49C4-939C-16A9BD60910E}" type="slidenum">
              <a:rPr lang="es-ES" smtClean="0"/>
              <a:pPr/>
              <a:t>2</a:t>
            </a:fld>
            <a:endParaRPr lang="es-ES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8D3E591-6761-5EF1-8073-A79EBCA05438}"/>
              </a:ext>
            </a:extLst>
          </p:cNvPr>
          <p:cNvSpPr txBox="1"/>
          <p:nvPr/>
        </p:nvSpPr>
        <p:spPr>
          <a:xfrm>
            <a:off x="2991460" y="1993419"/>
            <a:ext cx="10476280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fontAlgn="base"/>
            <a:r>
              <a:rPr lang="es-ES" sz="2400" b="1" cap="all" dirty="0"/>
              <a:t> </a:t>
            </a:r>
            <a:r>
              <a:rPr lang="es-ES" sz="2400" b="1" cap="all" dirty="0" err="1"/>
              <a:t>Conference</a:t>
            </a:r>
            <a:r>
              <a:rPr lang="es-ES" sz="2400" b="1" cap="all" dirty="0"/>
              <a:t> of Spanish </a:t>
            </a:r>
            <a:r>
              <a:rPr lang="es-ES" sz="2400" b="1" cap="all" dirty="0" err="1"/>
              <a:t>rectors</a:t>
            </a:r>
            <a:r>
              <a:rPr lang="es-ES" sz="2400" b="1" cap="all" dirty="0"/>
              <a:t> (</a:t>
            </a:r>
            <a:r>
              <a:rPr lang="es-ES" sz="2400" b="1" cap="all" dirty="0" err="1"/>
              <a:t>crue</a:t>
            </a:r>
            <a:r>
              <a:rPr lang="es-ES" sz="2400" b="1" cap="all" dirty="0"/>
              <a:t>)</a:t>
            </a:r>
            <a:endParaRPr lang="es-ES" sz="2400" b="1" dirty="0"/>
          </a:p>
          <a:p>
            <a:pPr fontAlgn="base"/>
            <a:endParaRPr lang="es-ES" sz="2400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8403A9A4-E677-5FEF-03C3-4A36DAD8A9BC}"/>
              </a:ext>
            </a:extLst>
          </p:cNvPr>
          <p:cNvSpPr txBox="1"/>
          <p:nvPr/>
        </p:nvSpPr>
        <p:spPr>
          <a:xfrm>
            <a:off x="849667" y="535462"/>
            <a:ext cx="10710274" cy="7694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s-ES" sz="4400" spc="-150" dirty="0">
                <a:solidFill>
                  <a:srgbClr val="4A7729"/>
                </a:solidFill>
                <a:latin typeface="Roboto Light"/>
                <a:ea typeface="Roboto Light"/>
                <a:cs typeface="Roboto"/>
              </a:rPr>
              <a:t>|NATIONAL INITIATIVES</a:t>
            </a:r>
            <a:endParaRPr lang="es-ES" sz="4400" spc="-150" dirty="0">
              <a:solidFill>
                <a:srgbClr val="0077CA"/>
              </a:solidFill>
              <a:latin typeface="Roboto Condensed Light" panose="02000000000000000000" pitchFamily="2" charset="0"/>
              <a:ea typeface="Roboto Condensed Light" panose="02000000000000000000" pitchFamily="2" charset="0"/>
              <a:cs typeface="Roboto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7E52261A-5822-7BE4-1C43-891CA65B1E4D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24675" b="39355"/>
          <a:stretch/>
        </p:blipFill>
        <p:spPr>
          <a:xfrm>
            <a:off x="108804" y="3108078"/>
            <a:ext cx="12192000" cy="2466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460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1821E8B1-5FC4-1727-848B-7A27E6F7067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8924" t="12867" r="20553" b="19535"/>
          <a:stretch/>
        </p:blipFill>
        <p:spPr>
          <a:xfrm>
            <a:off x="1392863" y="404094"/>
            <a:ext cx="9629548" cy="6049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2084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DD0579-9355-C6B1-2219-F4498A1AB0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0BC0C2E2-3B47-517F-7963-AE9C9D10E1E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569" t="14419" r="2587" b="6512"/>
          <a:stretch/>
        </p:blipFill>
        <p:spPr>
          <a:xfrm>
            <a:off x="191386" y="988828"/>
            <a:ext cx="11685181" cy="5422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8283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83D5B0-2BF4-20CF-44D5-E5E2BEF074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C397388D-A1CD-7E3E-BDBB-70395648D8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7975" y="6142214"/>
            <a:ext cx="2614166" cy="446497"/>
          </a:xfrm>
          <a:prstGeom prst="rect">
            <a:avLst/>
          </a:prstGeom>
        </p:spPr>
      </p:pic>
      <p:pic>
        <p:nvPicPr>
          <p:cNvPr id="3" name="Gráfico 2">
            <a:extLst>
              <a:ext uri="{FF2B5EF4-FFF2-40B4-BE49-F238E27FC236}">
                <a16:creationId xmlns:a16="http://schemas.microsoft.com/office/drawing/2014/main" id="{F62BFBFF-E58A-189F-BDB2-A04F6396E3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12700" y="-3336"/>
            <a:ext cx="537942" cy="615442"/>
          </a:xfrm>
          <a:prstGeom prst="rect">
            <a:avLst/>
          </a:prstGeom>
        </p:spPr>
      </p:pic>
      <p:sp>
        <p:nvSpPr>
          <p:cNvPr id="4" name="Marcador de número de diapositiva 5">
            <a:extLst>
              <a:ext uri="{FF2B5EF4-FFF2-40B4-BE49-F238E27FC236}">
                <a16:creationId xmlns:a16="http://schemas.microsoft.com/office/drawing/2014/main" id="{7AA6559E-299C-E8DB-21C2-6935CDE63E61}"/>
              </a:ext>
            </a:extLst>
          </p:cNvPr>
          <p:cNvSpPr txBox="1">
            <a:spLocks/>
          </p:cNvSpPr>
          <p:nvPr/>
        </p:nvSpPr>
        <p:spPr>
          <a:xfrm>
            <a:off x="109538" y="0"/>
            <a:ext cx="3905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B1A844B-FD3F-49C4-939C-16A9BD60910E}" type="slidenum">
              <a:rPr lang="es-ES" smtClean="0"/>
              <a:pPr/>
              <a:t>5</a:t>
            </a:fld>
            <a:endParaRPr lang="es-ES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3E6910D-CD7C-F141-F953-2CDC498969EA}"/>
              </a:ext>
            </a:extLst>
          </p:cNvPr>
          <p:cNvSpPr txBox="1"/>
          <p:nvPr/>
        </p:nvSpPr>
        <p:spPr>
          <a:xfrm>
            <a:off x="1497940" y="1322924"/>
            <a:ext cx="10476280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fontAlgn="base"/>
            <a:r>
              <a:rPr lang="es-ES" sz="2400" b="1" cap="all" dirty="0"/>
              <a:t>Project led </a:t>
            </a:r>
            <a:r>
              <a:rPr lang="es-ES" sz="2400" b="1" cap="all" dirty="0" err="1"/>
              <a:t>by</a:t>
            </a:r>
            <a:r>
              <a:rPr lang="es-ES" sz="2400" b="1" cap="all" dirty="0"/>
              <a:t> </a:t>
            </a:r>
            <a:r>
              <a:rPr lang="es-ES" sz="2400" b="1" cap="all" dirty="0" err="1"/>
              <a:t>former</a:t>
            </a:r>
            <a:r>
              <a:rPr lang="es-ES" sz="2400" b="1" cap="all" dirty="0"/>
              <a:t> </a:t>
            </a:r>
            <a:r>
              <a:rPr lang="es-ES" sz="2400" b="1" cap="all" dirty="0" err="1"/>
              <a:t>ministry</a:t>
            </a:r>
            <a:r>
              <a:rPr lang="es-ES" sz="2400" b="1" cap="all" dirty="0"/>
              <a:t> of Universities + 27 </a:t>
            </a:r>
            <a:r>
              <a:rPr lang="es-ES" sz="2400" b="1" cap="all" dirty="0" err="1"/>
              <a:t>public</a:t>
            </a:r>
            <a:r>
              <a:rPr lang="es-ES" sz="2400" b="1" cap="all" dirty="0"/>
              <a:t> </a:t>
            </a:r>
            <a:r>
              <a:rPr lang="es-ES" sz="2400" b="1" cap="all" dirty="0" err="1"/>
              <a:t>universities</a:t>
            </a:r>
            <a:endParaRPr lang="es-ES" sz="2400" b="1" dirty="0"/>
          </a:p>
          <a:p>
            <a:pPr fontAlgn="base"/>
            <a:endParaRPr lang="es-ES" sz="2400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953CC9A4-7D56-032B-60F7-73A4DB94900E}"/>
              </a:ext>
            </a:extLst>
          </p:cNvPr>
          <p:cNvSpPr txBox="1"/>
          <p:nvPr/>
        </p:nvSpPr>
        <p:spPr>
          <a:xfrm>
            <a:off x="849667" y="535462"/>
            <a:ext cx="10710274" cy="7694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s-ES" sz="4400" spc="-150" dirty="0">
                <a:solidFill>
                  <a:srgbClr val="4A7729"/>
                </a:solidFill>
                <a:latin typeface="Roboto Light"/>
                <a:ea typeface="Roboto Light"/>
                <a:cs typeface="Roboto"/>
              </a:rPr>
              <a:t>|NATIONAL INITIATIVES </a:t>
            </a:r>
            <a:r>
              <a:rPr lang="es-ES" sz="4400" spc="-150" dirty="0" err="1">
                <a:solidFill>
                  <a:srgbClr val="4A7729"/>
                </a:solidFill>
                <a:latin typeface="Roboto Light"/>
                <a:ea typeface="Roboto Light"/>
                <a:cs typeface="Roboto"/>
              </a:rPr>
              <a:t>for</a:t>
            </a:r>
            <a:r>
              <a:rPr lang="es-ES" sz="4400" spc="-150" dirty="0">
                <a:solidFill>
                  <a:srgbClr val="4A7729"/>
                </a:solidFill>
                <a:latin typeface="Roboto Light"/>
                <a:ea typeface="Roboto Light"/>
                <a:cs typeface="Roboto"/>
              </a:rPr>
              <a:t> INSPIRATION</a:t>
            </a:r>
            <a:endParaRPr lang="es-ES" sz="4400" spc="-150" dirty="0">
              <a:solidFill>
                <a:srgbClr val="0077CA"/>
              </a:solidFill>
              <a:latin typeface="Roboto Condensed Light" panose="02000000000000000000" pitchFamily="2" charset="0"/>
              <a:ea typeface="Roboto Condensed Light" panose="02000000000000000000" pitchFamily="2" charset="0"/>
              <a:cs typeface="Roboto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683CBA13-0697-59ED-4400-3123EAE7FBED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14963" r="750" b="7808"/>
          <a:stretch/>
        </p:blipFill>
        <p:spPr>
          <a:xfrm>
            <a:off x="1939356" y="2153921"/>
            <a:ext cx="8530895" cy="3733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511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65A918-FE99-71CD-2A54-763CDD27CF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00EF0742-89D6-F967-166F-ABD97210EF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7975" y="6142214"/>
            <a:ext cx="2614166" cy="446497"/>
          </a:xfrm>
          <a:prstGeom prst="rect">
            <a:avLst/>
          </a:prstGeom>
        </p:spPr>
      </p:pic>
      <p:pic>
        <p:nvPicPr>
          <p:cNvPr id="3" name="Gráfico 2">
            <a:extLst>
              <a:ext uri="{FF2B5EF4-FFF2-40B4-BE49-F238E27FC236}">
                <a16:creationId xmlns:a16="http://schemas.microsoft.com/office/drawing/2014/main" id="{A662C52C-BC2F-FD35-33B6-44E6B1C312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12700" y="-3336"/>
            <a:ext cx="537942" cy="615442"/>
          </a:xfrm>
          <a:prstGeom prst="rect">
            <a:avLst/>
          </a:prstGeom>
        </p:spPr>
      </p:pic>
      <p:sp>
        <p:nvSpPr>
          <p:cNvPr id="4" name="Marcador de número de diapositiva 5">
            <a:extLst>
              <a:ext uri="{FF2B5EF4-FFF2-40B4-BE49-F238E27FC236}">
                <a16:creationId xmlns:a16="http://schemas.microsoft.com/office/drawing/2014/main" id="{AAB1EB52-DD7D-450A-E3A1-F83745A1EC39}"/>
              </a:ext>
            </a:extLst>
          </p:cNvPr>
          <p:cNvSpPr txBox="1">
            <a:spLocks/>
          </p:cNvSpPr>
          <p:nvPr/>
        </p:nvSpPr>
        <p:spPr>
          <a:xfrm>
            <a:off x="109538" y="0"/>
            <a:ext cx="3905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B1A844B-FD3F-49C4-939C-16A9BD60910E}" type="slidenum">
              <a:rPr lang="es-ES" smtClean="0"/>
              <a:pPr/>
              <a:t>6</a:t>
            </a:fld>
            <a:endParaRPr lang="es-ES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F49377C-C0D8-FC27-D56B-2B967094C28B}"/>
              </a:ext>
            </a:extLst>
          </p:cNvPr>
          <p:cNvSpPr txBox="1"/>
          <p:nvPr/>
        </p:nvSpPr>
        <p:spPr>
          <a:xfrm>
            <a:off x="1497940" y="1322924"/>
            <a:ext cx="10476280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fontAlgn="base"/>
            <a:r>
              <a:rPr lang="es-ES" sz="2400" b="1" cap="all" dirty="0"/>
              <a:t>Project led </a:t>
            </a:r>
            <a:r>
              <a:rPr lang="es-ES" sz="2400" b="1" cap="all" dirty="0" err="1"/>
              <a:t>by</a:t>
            </a:r>
            <a:r>
              <a:rPr lang="es-ES" sz="2400" b="1" cap="all" dirty="0"/>
              <a:t> </a:t>
            </a:r>
            <a:r>
              <a:rPr lang="es-ES" sz="2400" b="1" cap="all" dirty="0" err="1"/>
              <a:t>former</a:t>
            </a:r>
            <a:r>
              <a:rPr lang="es-ES" sz="2400" b="1" cap="all" dirty="0"/>
              <a:t> </a:t>
            </a:r>
            <a:r>
              <a:rPr lang="es-ES" sz="2400" b="1" cap="all" dirty="0" err="1"/>
              <a:t>ministry</a:t>
            </a:r>
            <a:r>
              <a:rPr lang="es-ES" sz="2400" b="1" cap="all" dirty="0"/>
              <a:t> of Universities + 27 </a:t>
            </a:r>
            <a:r>
              <a:rPr lang="es-ES" sz="2400" b="1" cap="all" dirty="0" err="1"/>
              <a:t>public</a:t>
            </a:r>
            <a:r>
              <a:rPr lang="es-ES" sz="2400" b="1" cap="all" dirty="0"/>
              <a:t> </a:t>
            </a:r>
            <a:r>
              <a:rPr lang="es-ES" sz="2400" b="1" cap="all" dirty="0" err="1"/>
              <a:t>universities</a:t>
            </a:r>
            <a:endParaRPr lang="es-ES" sz="2400" b="1" dirty="0"/>
          </a:p>
          <a:p>
            <a:pPr fontAlgn="base"/>
            <a:endParaRPr lang="es-ES" sz="2400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6DD40467-F9A2-5741-F1F4-1A3D6C1ADC15}"/>
              </a:ext>
            </a:extLst>
          </p:cNvPr>
          <p:cNvSpPr txBox="1"/>
          <p:nvPr/>
        </p:nvSpPr>
        <p:spPr>
          <a:xfrm>
            <a:off x="849667" y="535462"/>
            <a:ext cx="10710274" cy="7694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s-ES" sz="4400" spc="-150" dirty="0">
                <a:solidFill>
                  <a:srgbClr val="4A7729"/>
                </a:solidFill>
                <a:latin typeface="Roboto Light"/>
                <a:ea typeface="Roboto Light"/>
                <a:cs typeface="Roboto"/>
              </a:rPr>
              <a:t>|NATIONAL INITIATIVES </a:t>
            </a:r>
            <a:r>
              <a:rPr lang="es-ES" sz="4400" spc="-150" dirty="0" err="1">
                <a:solidFill>
                  <a:srgbClr val="4A7729"/>
                </a:solidFill>
                <a:latin typeface="Roboto Light"/>
                <a:ea typeface="Roboto Light"/>
                <a:cs typeface="Roboto"/>
              </a:rPr>
              <a:t>for</a:t>
            </a:r>
            <a:r>
              <a:rPr lang="es-ES" sz="4400" spc="-150" dirty="0">
                <a:solidFill>
                  <a:srgbClr val="4A7729"/>
                </a:solidFill>
                <a:latin typeface="Roboto Light"/>
                <a:ea typeface="Roboto Light"/>
                <a:cs typeface="Roboto"/>
              </a:rPr>
              <a:t> INSPIRATION</a:t>
            </a:r>
            <a:endParaRPr lang="es-ES" sz="4400" spc="-150" dirty="0">
              <a:solidFill>
                <a:srgbClr val="0077CA"/>
              </a:solidFill>
              <a:latin typeface="Roboto Condensed Light" panose="02000000000000000000" pitchFamily="2" charset="0"/>
              <a:ea typeface="Roboto Condensed Light" panose="02000000000000000000" pitchFamily="2" charset="0"/>
              <a:cs typeface="Roboto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C6145454-929B-22BE-22D3-276FF7A990E3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22903" t="16631" r="21291" b="22818"/>
          <a:stretch/>
        </p:blipFill>
        <p:spPr>
          <a:xfrm>
            <a:off x="3175818" y="2153921"/>
            <a:ext cx="6803923" cy="4152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008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2888C0-D043-EBA6-7294-916048E6E9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2F1D7B13-4A3D-5F37-3EF4-4906402083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7975" y="6142214"/>
            <a:ext cx="2614166" cy="446497"/>
          </a:xfrm>
          <a:prstGeom prst="rect">
            <a:avLst/>
          </a:prstGeom>
        </p:spPr>
      </p:pic>
      <p:pic>
        <p:nvPicPr>
          <p:cNvPr id="3" name="Gráfico 2">
            <a:extLst>
              <a:ext uri="{FF2B5EF4-FFF2-40B4-BE49-F238E27FC236}">
                <a16:creationId xmlns:a16="http://schemas.microsoft.com/office/drawing/2014/main" id="{56B2BB95-21FB-FEE0-AEF4-45A40365C6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12700" y="-3336"/>
            <a:ext cx="537942" cy="615442"/>
          </a:xfrm>
          <a:prstGeom prst="rect">
            <a:avLst/>
          </a:prstGeom>
        </p:spPr>
      </p:pic>
      <p:sp>
        <p:nvSpPr>
          <p:cNvPr id="4" name="Marcador de número de diapositiva 5">
            <a:extLst>
              <a:ext uri="{FF2B5EF4-FFF2-40B4-BE49-F238E27FC236}">
                <a16:creationId xmlns:a16="http://schemas.microsoft.com/office/drawing/2014/main" id="{98524653-9299-3955-E22A-F39E9E766517}"/>
              </a:ext>
            </a:extLst>
          </p:cNvPr>
          <p:cNvSpPr txBox="1">
            <a:spLocks/>
          </p:cNvSpPr>
          <p:nvPr/>
        </p:nvSpPr>
        <p:spPr>
          <a:xfrm>
            <a:off x="109538" y="0"/>
            <a:ext cx="3905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B1A844B-FD3F-49C4-939C-16A9BD60910E}" type="slidenum">
              <a:rPr lang="es-ES" smtClean="0"/>
              <a:pPr/>
              <a:t>7</a:t>
            </a:fld>
            <a:endParaRPr lang="es-ES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3E43372-25AE-D776-7959-F2F7EA2EBBBC}"/>
              </a:ext>
            </a:extLst>
          </p:cNvPr>
          <p:cNvSpPr txBox="1"/>
          <p:nvPr/>
        </p:nvSpPr>
        <p:spPr>
          <a:xfrm>
            <a:off x="2618818" y="1322924"/>
            <a:ext cx="10476280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fontAlgn="base"/>
            <a:r>
              <a:rPr lang="es-ES" sz="2400" b="1" cap="all" dirty="0"/>
              <a:t>LESSONS LEARNT FROM OTHER UNIVERSITIES…</a:t>
            </a:r>
            <a:endParaRPr lang="es-ES" sz="2400" b="1" dirty="0"/>
          </a:p>
          <a:p>
            <a:pPr fontAlgn="base"/>
            <a:endParaRPr lang="es-ES" sz="2400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E742D9C5-BC6D-BA09-CC67-054A03ACA577}"/>
              </a:ext>
            </a:extLst>
          </p:cNvPr>
          <p:cNvSpPr txBox="1"/>
          <p:nvPr/>
        </p:nvSpPr>
        <p:spPr>
          <a:xfrm>
            <a:off x="849667" y="535462"/>
            <a:ext cx="10710274" cy="7694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s-ES" sz="4400" spc="-150" dirty="0">
                <a:solidFill>
                  <a:srgbClr val="4A7729"/>
                </a:solidFill>
                <a:latin typeface="Roboto Light"/>
                <a:ea typeface="Roboto Light"/>
                <a:cs typeface="Roboto"/>
              </a:rPr>
              <a:t>|NATIONAL INITIATIVES </a:t>
            </a:r>
            <a:r>
              <a:rPr lang="es-ES" sz="4400" spc="-150" dirty="0" err="1">
                <a:solidFill>
                  <a:srgbClr val="4A7729"/>
                </a:solidFill>
                <a:latin typeface="Roboto Light"/>
                <a:ea typeface="Roboto Light"/>
                <a:cs typeface="Roboto"/>
              </a:rPr>
              <a:t>for</a:t>
            </a:r>
            <a:r>
              <a:rPr lang="es-ES" sz="4400" spc="-150" dirty="0">
                <a:solidFill>
                  <a:srgbClr val="4A7729"/>
                </a:solidFill>
                <a:latin typeface="Roboto Light"/>
                <a:ea typeface="Roboto Light"/>
                <a:cs typeface="Roboto"/>
              </a:rPr>
              <a:t> INSPIRATION</a:t>
            </a:r>
            <a:endParaRPr lang="es-ES" sz="4400" spc="-150" dirty="0">
              <a:solidFill>
                <a:srgbClr val="0077CA"/>
              </a:solidFill>
              <a:latin typeface="Roboto Condensed Light" panose="02000000000000000000" pitchFamily="2" charset="0"/>
              <a:ea typeface="Roboto Condensed Light" panose="02000000000000000000" pitchFamily="2" charset="0"/>
              <a:cs typeface="Roboto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ED553AA-7BAB-4818-5718-8CCA09618306}"/>
              </a:ext>
            </a:extLst>
          </p:cNvPr>
          <p:cNvSpPr txBox="1"/>
          <p:nvPr/>
        </p:nvSpPr>
        <p:spPr>
          <a:xfrm>
            <a:off x="849667" y="2395755"/>
            <a:ext cx="10476280" cy="333873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es-ES" dirty="0" err="1"/>
              <a:t>Length</a:t>
            </a:r>
            <a:r>
              <a:rPr lang="es-ES" dirty="0"/>
              <a:t> of hosting </a:t>
            </a:r>
            <a:r>
              <a:rPr lang="es-ES" dirty="0" err="1"/>
              <a:t>period</a:t>
            </a:r>
            <a:r>
              <a:rPr lang="es-ES" dirty="0"/>
              <a:t> vs </a:t>
            </a:r>
            <a:r>
              <a:rPr lang="es-ES" dirty="0" err="1"/>
              <a:t>lenght</a:t>
            </a:r>
            <a:r>
              <a:rPr lang="es-ES" dirty="0"/>
              <a:t> of </a:t>
            </a:r>
            <a:r>
              <a:rPr lang="es-ES" dirty="0" err="1"/>
              <a:t>conflicts</a:t>
            </a:r>
            <a:endParaRPr lang="es-ES" dirty="0"/>
          </a:p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es-ES" dirty="0" err="1"/>
              <a:t>Possibilities</a:t>
            </a:r>
            <a:r>
              <a:rPr lang="es-ES" dirty="0"/>
              <a:t> </a:t>
            </a:r>
            <a:r>
              <a:rPr lang="es-ES" dirty="0" err="1"/>
              <a:t>to</a:t>
            </a:r>
            <a:r>
              <a:rPr lang="es-ES" dirty="0"/>
              <a:t> </a:t>
            </a:r>
            <a:r>
              <a:rPr lang="es-ES" dirty="0" err="1"/>
              <a:t>integrate</a:t>
            </a:r>
            <a:r>
              <a:rPr lang="es-ES" dirty="0"/>
              <a:t> </a:t>
            </a:r>
            <a:r>
              <a:rPr lang="es-ES" dirty="0" err="1"/>
              <a:t>them</a:t>
            </a:r>
            <a:r>
              <a:rPr lang="es-ES" dirty="0"/>
              <a:t> </a:t>
            </a:r>
            <a:r>
              <a:rPr lang="es-ES" dirty="0" err="1"/>
              <a:t>into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system</a:t>
            </a:r>
            <a:endParaRPr lang="es-ES" dirty="0"/>
          </a:p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es-ES" dirty="0" err="1"/>
              <a:t>Complementary</a:t>
            </a:r>
            <a:r>
              <a:rPr lang="es-ES" dirty="0"/>
              <a:t> </a:t>
            </a:r>
            <a:r>
              <a:rPr lang="es-ES" dirty="0" err="1"/>
              <a:t>programs</a:t>
            </a:r>
            <a:r>
              <a:rPr lang="es-ES" dirty="0"/>
              <a:t> </a:t>
            </a:r>
            <a:r>
              <a:rPr lang="es-ES" dirty="0" err="1"/>
              <a:t>to</a:t>
            </a:r>
            <a:r>
              <a:rPr lang="es-ES" dirty="0"/>
              <a:t> </a:t>
            </a:r>
            <a:r>
              <a:rPr lang="es-ES" dirty="0" err="1"/>
              <a:t>help</a:t>
            </a:r>
            <a:r>
              <a:rPr lang="es-ES" dirty="0"/>
              <a:t> </a:t>
            </a:r>
            <a:r>
              <a:rPr lang="es-ES" dirty="0" err="1"/>
              <a:t>their</a:t>
            </a:r>
            <a:r>
              <a:rPr lang="es-ES" dirty="0"/>
              <a:t> </a:t>
            </a:r>
            <a:r>
              <a:rPr lang="es-ES" dirty="0" err="1"/>
              <a:t>integration</a:t>
            </a:r>
            <a:r>
              <a:rPr lang="es-ES" dirty="0"/>
              <a:t>, </a:t>
            </a:r>
            <a:r>
              <a:rPr lang="es-ES" dirty="0" err="1"/>
              <a:t>installation</a:t>
            </a:r>
            <a:r>
              <a:rPr lang="es-ES" dirty="0"/>
              <a:t>, </a:t>
            </a:r>
            <a:r>
              <a:rPr lang="es-ES" dirty="0" err="1"/>
              <a:t>families</a:t>
            </a:r>
            <a:r>
              <a:rPr lang="es-ES" dirty="0"/>
              <a:t>…</a:t>
            </a:r>
          </a:p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es-ES" dirty="0" err="1"/>
              <a:t>Economic</a:t>
            </a:r>
            <a:r>
              <a:rPr lang="es-ES" dirty="0"/>
              <a:t> </a:t>
            </a:r>
            <a:r>
              <a:rPr lang="es-ES" dirty="0" err="1"/>
              <a:t>costs</a:t>
            </a:r>
            <a:r>
              <a:rPr lang="es-ES" dirty="0"/>
              <a:t> of </a:t>
            </a:r>
            <a:r>
              <a:rPr lang="es-ES" dirty="0" err="1"/>
              <a:t>big</a:t>
            </a:r>
            <a:r>
              <a:rPr lang="es-ES" dirty="0"/>
              <a:t> </a:t>
            </a:r>
            <a:r>
              <a:rPr lang="es-ES" dirty="0" err="1"/>
              <a:t>cities</a:t>
            </a:r>
            <a:endParaRPr lang="es-ES" dirty="0"/>
          </a:p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es-ES" dirty="0" err="1"/>
              <a:t>Collaboration</a:t>
            </a:r>
            <a:r>
              <a:rPr lang="es-ES" dirty="0"/>
              <a:t> </a:t>
            </a:r>
            <a:r>
              <a:rPr lang="es-ES" dirty="0" err="1"/>
              <a:t>with</a:t>
            </a:r>
            <a:r>
              <a:rPr lang="es-ES" dirty="0"/>
              <a:t> </a:t>
            </a:r>
            <a:r>
              <a:rPr lang="es-ES" dirty="0" err="1"/>
              <a:t>institutions</a:t>
            </a:r>
            <a:r>
              <a:rPr lang="es-ES" dirty="0"/>
              <a:t> </a:t>
            </a:r>
            <a:r>
              <a:rPr lang="es-ES" dirty="0" err="1"/>
              <a:t>to</a:t>
            </a:r>
            <a:r>
              <a:rPr lang="es-ES" dirty="0"/>
              <a:t> </a:t>
            </a:r>
            <a:r>
              <a:rPr lang="es-ES" dirty="0" err="1"/>
              <a:t>regularize</a:t>
            </a:r>
            <a:r>
              <a:rPr lang="es-ES" dirty="0"/>
              <a:t> </a:t>
            </a:r>
            <a:r>
              <a:rPr lang="es-ES" dirty="0" err="1"/>
              <a:t>their</a:t>
            </a:r>
            <a:r>
              <a:rPr lang="es-ES" dirty="0"/>
              <a:t> </a:t>
            </a:r>
            <a:r>
              <a:rPr lang="es-ES" dirty="0" err="1"/>
              <a:t>residence</a:t>
            </a:r>
            <a:endParaRPr lang="es-ES" dirty="0"/>
          </a:p>
          <a:p>
            <a:pPr fontAlgn="base">
              <a:lnSpc>
                <a:spcPct val="200000"/>
              </a:lnSpc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47681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E5620B-6D52-AD18-B66F-06F75BDA8A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3F420652-A7A0-4E0D-6CA5-0620A68330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7975" y="6142214"/>
            <a:ext cx="2614166" cy="446497"/>
          </a:xfrm>
          <a:prstGeom prst="rect">
            <a:avLst/>
          </a:prstGeom>
        </p:spPr>
      </p:pic>
      <p:pic>
        <p:nvPicPr>
          <p:cNvPr id="3" name="Gráfico 2">
            <a:extLst>
              <a:ext uri="{FF2B5EF4-FFF2-40B4-BE49-F238E27FC236}">
                <a16:creationId xmlns:a16="http://schemas.microsoft.com/office/drawing/2014/main" id="{C26C3B8A-D1C7-C527-3253-6B1C0E4691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12700" y="-3336"/>
            <a:ext cx="537942" cy="615442"/>
          </a:xfrm>
          <a:prstGeom prst="rect">
            <a:avLst/>
          </a:prstGeom>
        </p:spPr>
      </p:pic>
      <p:sp>
        <p:nvSpPr>
          <p:cNvPr id="4" name="Marcador de número de diapositiva 5">
            <a:extLst>
              <a:ext uri="{FF2B5EF4-FFF2-40B4-BE49-F238E27FC236}">
                <a16:creationId xmlns:a16="http://schemas.microsoft.com/office/drawing/2014/main" id="{C8C8B81A-2FB5-311D-F8FF-3FBB072F7002}"/>
              </a:ext>
            </a:extLst>
          </p:cNvPr>
          <p:cNvSpPr txBox="1">
            <a:spLocks/>
          </p:cNvSpPr>
          <p:nvPr/>
        </p:nvSpPr>
        <p:spPr>
          <a:xfrm>
            <a:off x="109538" y="0"/>
            <a:ext cx="3905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B1A844B-FD3F-49C4-939C-16A9BD60910E}" type="slidenum">
              <a:rPr lang="es-ES" smtClean="0"/>
              <a:pPr/>
              <a:t>8</a:t>
            </a:fld>
            <a:endParaRPr lang="es-ES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FA8B9241-5422-ADF2-A411-A486B23A994B}"/>
              </a:ext>
            </a:extLst>
          </p:cNvPr>
          <p:cNvSpPr txBox="1"/>
          <p:nvPr/>
        </p:nvSpPr>
        <p:spPr>
          <a:xfrm>
            <a:off x="849667" y="535462"/>
            <a:ext cx="10710274" cy="144655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s-ES" sz="4400" spc="-150" dirty="0">
                <a:solidFill>
                  <a:srgbClr val="4A7729"/>
                </a:solidFill>
                <a:latin typeface="Roboto Light"/>
                <a:ea typeface="Roboto Light"/>
                <a:cs typeface="Roboto"/>
              </a:rPr>
              <a:t>|CIVIS </a:t>
            </a:r>
            <a:endParaRPr lang="es-ES" sz="4400" spc="-150" dirty="0">
              <a:solidFill>
                <a:srgbClr val="0077CA"/>
              </a:solidFill>
              <a:latin typeface="Roboto Condensed Light" panose="02000000000000000000" pitchFamily="2" charset="0"/>
              <a:ea typeface="Roboto Condensed Light" panose="02000000000000000000" pitchFamily="2" charset="0"/>
              <a:cs typeface="Roboto"/>
            </a:endParaRPr>
          </a:p>
          <a:p>
            <a:endParaRPr lang="es-ES" sz="4400" spc="-150" dirty="0">
              <a:solidFill>
                <a:srgbClr val="0077CA"/>
              </a:solidFill>
              <a:latin typeface="Roboto Condensed Light" panose="02000000000000000000" pitchFamily="2" charset="0"/>
              <a:ea typeface="Roboto Condensed Light" panose="02000000000000000000" pitchFamily="2" charset="0"/>
              <a:cs typeface="Roboto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A7404CF8-2056-CDF3-E38C-3CB94B60B4B2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5117" t="13620" r="7036" b="41769"/>
          <a:stretch/>
        </p:blipFill>
        <p:spPr>
          <a:xfrm>
            <a:off x="525242" y="1847467"/>
            <a:ext cx="10710274" cy="3059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276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BBDB1D-6442-1446-50FE-A9A10C9C40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53CF0348-7848-ABC1-04A4-E083172B62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7975" y="6142214"/>
            <a:ext cx="2614166" cy="446497"/>
          </a:xfrm>
          <a:prstGeom prst="rect">
            <a:avLst/>
          </a:prstGeom>
        </p:spPr>
      </p:pic>
      <p:pic>
        <p:nvPicPr>
          <p:cNvPr id="3" name="Gráfico 2">
            <a:extLst>
              <a:ext uri="{FF2B5EF4-FFF2-40B4-BE49-F238E27FC236}">
                <a16:creationId xmlns:a16="http://schemas.microsoft.com/office/drawing/2014/main" id="{80EC5838-4E4E-9C55-9EB2-0B79E5DA21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12700" y="-3336"/>
            <a:ext cx="537942" cy="615442"/>
          </a:xfrm>
          <a:prstGeom prst="rect">
            <a:avLst/>
          </a:prstGeom>
        </p:spPr>
      </p:pic>
      <p:sp>
        <p:nvSpPr>
          <p:cNvPr id="4" name="Marcador de número de diapositiva 5">
            <a:extLst>
              <a:ext uri="{FF2B5EF4-FFF2-40B4-BE49-F238E27FC236}">
                <a16:creationId xmlns:a16="http://schemas.microsoft.com/office/drawing/2014/main" id="{82E431FD-7867-2EA1-EFC7-B25AAAD75896}"/>
              </a:ext>
            </a:extLst>
          </p:cNvPr>
          <p:cNvSpPr txBox="1">
            <a:spLocks/>
          </p:cNvSpPr>
          <p:nvPr/>
        </p:nvSpPr>
        <p:spPr>
          <a:xfrm>
            <a:off x="109538" y="0"/>
            <a:ext cx="3905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B1A844B-FD3F-49C4-939C-16A9BD60910E}" type="slidenum">
              <a:rPr lang="es-ES" smtClean="0"/>
              <a:pPr/>
              <a:t>9</a:t>
            </a:fld>
            <a:endParaRPr lang="es-ES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26FF6B6-9662-3B6C-25E6-2731F72E76A5}"/>
              </a:ext>
            </a:extLst>
          </p:cNvPr>
          <p:cNvSpPr txBox="1"/>
          <p:nvPr/>
        </p:nvSpPr>
        <p:spPr>
          <a:xfrm>
            <a:off x="2809231" y="478890"/>
            <a:ext cx="8750710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fontAlgn="base"/>
            <a:r>
              <a:rPr lang="es-ES" sz="2400" b="1" cap="all" dirty="0"/>
              <a:t> NEW INITIATIVE PROPOSED BY AMU THAT MAY BE PROPOSED TO OTHER EUROPEAN UNIVERSITY ALLIANCES</a:t>
            </a:r>
            <a:endParaRPr lang="es-ES" sz="2400" b="1" dirty="0"/>
          </a:p>
          <a:p>
            <a:pPr fontAlgn="base"/>
            <a:endParaRPr lang="es-ES" sz="2400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01D68EE0-ED6A-F700-17B2-3F1EFF0702DC}"/>
              </a:ext>
            </a:extLst>
          </p:cNvPr>
          <p:cNvSpPr txBox="1"/>
          <p:nvPr/>
        </p:nvSpPr>
        <p:spPr>
          <a:xfrm>
            <a:off x="849667" y="535462"/>
            <a:ext cx="10710274" cy="7694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s-ES" sz="4400" spc="-150" dirty="0">
                <a:solidFill>
                  <a:srgbClr val="4A7729"/>
                </a:solidFill>
                <a:latin typeface="Roboto Light"/>
                <a:ea typeface="Roboto Light"/>
                <a:cs typeface="Roboto"/>
              </a:rPr>
              <a:t>|CIVIS </a:t>
            </a:r>
            <a:endParaRPr lang="es-ES" sz="4400" spc="-150" dirty="0">
              <a:solidFill>
                <a:srgbClr val="0077CA"/>
              </a:solidFill>
              <a:latin typeface="Roboto Condensed Light" panose="02000000000000000000" pitchFamily="2" charset="0"/>
              <a:ea typeface="Roboto Condensed Light" panose="02000000000000000000" pitchFamily="2" charset="0"/>
              <a:cs typeface="Roboto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44E5AF74-C042-11A5-EA56-9CAF03097CF5}"/>
              </a:ext>
            </a:extLst>
          </p:cNvPr>
          <p:cNvSpPr txBox="1"/>
          <p:nvPr/>
        </p:nvSpPr>
        <p:spPr>
          <a:xfrm>
            <a:off x="3401625" y="6322538"/>
            <a:ext cx="815831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200" dirty="0"/>
              <a:t>https://www.univ-amu.fr/en/public/actualites/safe-place-science-aix-marseille-universite-ready-welcome-american-scientists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30BB3596-9B87-8C61-6CB7-342035990E18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19027" r="2527" b="8817"/>
          <a:stretch/>
        </p:blipFill>
        <p:spPr>
          <a:xfrm>
            <a:off x="849667" y="1608092"/>
            <a:ext cx="10160741" cy="4230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048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DE64305289AEB64A8D25CAFEF10CC196" ma:contentTypeVersion="0" ma:contentTypeDescription="Crear nuevo documento." ma:contentTypeScope="" ma:versionID="189447becbb053d150af4f48dc4b9e6b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e643e18af889c27956c9fdc206b126aa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AC22BEA-0D36-4C10-991E-3F41659ED91B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5056C36E-969B-458D-A42B-D29D1504B85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8F41AE44-2AF3-42DC-BF61-5462FF93429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1075</TotalTime>
  <Words>229</Words>
  <Application>Microsoft Office PowerPoint</Application>
  <PresentationFormat>Panorámica</PresentationFormat>
  <Paragraphs>40</Paragraphs>
  <Slides>11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11</vt:i4>
      </vt:variant>
    </vt:vector>
  </HeadingPairs>
  <TitlesOfParts>
    <vt:vector size="19" baseType="lpstr">
      <vt:lpstr>Arial</vt:lpstr>
      <vt:lpstr>Calibri</vt:lpstr>
      <vt:lpstr>Calibri Light</vt:lpstr>
      <vt:lpstr>Roboto</vt:lpstr>
      <vt:lpstr>Roboto Condensed Light</vt:lpstr>
      <vt:lpstr>Roboto Light</vt:lpstr>
      <vt:lpstr>Tema de Office</vt:lpstr>
      <vt:lpstr>Diseño personalizado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Gabriela Sandoval Pantoja</dc:creator>
  <cp:lastModifiedBy>Irene Isabel Martin Cortes</cp:lastModifiedBy>
  <cp:revision>9</cp:revision>
  <dcterms:created xsi:type="dcterms:W3CDTF">2023-06-20T08:41:50Z</dcterms:created>
  <dcterms:modified xsi:type="dcterms:W3CDTF">2025-03-13T09:53:29Z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0x010100DE64305289AEB64A8D25CAFEF10CC196</vt:lpwstr>
  </property>
</Properties>
</file>